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93" r:id="rId2"/>
    <p:sldMasterId id="2147483905" r:id="rId3"/>
    <p:sldMasterId id="2147483917" r:id="rId4"/>
    <p:sldMasterId id="2147483929" r:id="rId5"/>
    <p:sldMasterId id="2147483967" r:id="rId6"/>
  </p:sldMasterIdLst>
  <p:notesMasterIdLst>
    <p:notesMasterId r:id="rId48"/>
  </p:notesMasterIdLst>
  <p:sldIdLst>
    <p:sldId id="771" r:id="rId7"/>
    <p:sldId id="851" r:id="rId8"/>
    <p:sldId id="852" r:id="rId9"/>
    <p:sldId id="904" r:id="rId10"/>
    <p:sldId id="905" r:id="rId11"/>
    <p:sldId id="906" r:id="rId12"/>
    <p:sldId id="776" r:id="rId13"/>
    <p:sldId id="853" r:id="rId14"/>
    <p:sldId id="788" r:id="rId15"/>
    <p:sldId id="898" r:id="rId16"/>
    <p:sldId id="887" r:id="rId17"/>
    <p:sldId id="907" r:id="rId18"/>
    <p:sldId id="908" r:id="rId19"/>
    <p:sldId id="909" r:id="rId20"/>
    <p:sldId id="910" r:id="rId21"/>
    <p:sldId id="911" r:id="rId22"/>
    <p:sldId id="888" r:id="rId23"/>
    <p:sldId id="912" r:id="rId24"/>
    <p:sldId id="913" r:id="rId25"/>
    <p:sldId id="914" r:id="rId26"/>
    <p:sldId id="838" r:id="rId27"/>
    <p:sldId id="902" r:id="rId28"/>
    <p:sldId id="839" r:id="rId29"/>
    <p:sldId id="840" r:id="rId30"/>
    <p:sldId id="872" r:id="rId31"/>
    <p:sldId id="882" r:id="rId32"/>
    <p:sldId id="916" r:id="rId33"/>
    <p:sldId id="900" r:id="rId34"/>
    <p:sldId id="917" r:id="rId35"/>
    <p:sldId id="865" r:id="rId36"/>
    <p:sldId id="918" r:id="rId37"/>
    <p:sldId id="796" r:id="rId38"/>
    <p:sldId id="801" r:id="rId39"/>
    <p:sldId id="885" r:id="rId40"/>
    <p:sldId id="802" r:id="rId41"/>
    <p:sldId id="803" r:id="rId42"/>
    <p:sldId id="903" r:id="rId43"/>
    <p:sldId id="818" r:id="rId44"/>
    <p:sldId id="886" r:id="rId45"/>
    <p:sldId id="820" r:id="rId46"/>
    <p:sldId id="915" r:id="rId47"/>
  </p:sldIdLst>
  <p:sldSz cx="12192000" cy="6858000"/>
  <p:notesSz cx="6858000" cy="9144000"/>
  <p:custDataLst>
    <p:tags r:id="rId4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0">
          <p15:clr>
            <a:srgbClr val="A4A3A4"/>
          </p15:clr>
        </p15:guide>
        <p15:guide id="2" pos="34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7030A0"/>
    <a:srgbClr val="CCCCFF"/>
    <a:srgbClr val="9900FF"/>
    <a:srgbClr val="9933FF"/>
    <a:srgbClr val="CC00CC"/>
    <a:srgbClr val="FFCC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13" autoAdjust="0"/>
    <p:restoredTop sz="87568" autoAdjust="0"/>
  </p:normalViewPr>
  <p:slideViewPr>
    <p:cSldViewPr snapToGrid="0" snapToObjects="1">
      <p:cViewPr>
        <p:scale>
          <a:sx n="70" d="100"/>
          <a:sy n="70" d="100"/>
        </p:scale>
        <p:origin x="144" y="448"/>
      </p:cViewPr>
      <p:guideLst>
        <p:guide orient="horz" pos="230"/>
        <p:guide pos="34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3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50" Type="http://schemas.openxmlformats.org/officeDocument/2006/relationships/presProps" Target="presProps.xml"/><Relationship Id="rId51" Type="http://schemas.openxmlformats.org/officeDocument/2006/relationships/viewProps" Target="viewProps.xml"/><Relationship Id="rId52" Type="http://schemas.openxmlformats.org/officeDocument/2006/relationships/theme" Target="theme/theme1.xml"/><Relationship Id="rId53" Type="http://schemas.openxmlformats.org/officeDocument/2006/relationships/tableStyles" Target="tableStyles.xml"/><Relationship Id="rId40" Type="http://schemas.openxmlformats.org/officeDocument/2006/relationships/slide" Target="slides/slide34.xml"/><Relationship Id="rId41" Type="http://schemas.openxmlformats.org/officeDocument/2006/relationships/slide" Target="slides/slide35.xml"/><Relationship Id="rId42" Type="http://schemas.openxmlformats.org/officeDocument/2006/relationships/slide" Target="slides/slide36.xml"/><Relationship Id="rId43" Type="http://schemas.openxmlformats.org/officeDocument/2006/relationships/slide" Target="slides/slide37.xml"/><Relationship Id="rId44" Type="http://schemas.openxmlformats.org/officeDocument/2006/relationships/slide" Target="slides/slide38.xml"/><Relationship Id="rId45" Type="http://schemas.openxmlformats.org/officeDocument/2006/relationships/slide" Target="slides/slide39.xml"/><Relationship Id="rId46" Type="http://schemas.openxmlformats.org/officeDocument/2006/relationships/slide" Target="slides/slide40.xml"/><Relationship Id="rId47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49" Type="http://schemas.openxmlformats.org/officeDocument/2006/relationships/tags" Target="tags/tag1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30" Type="http://schemas.openxmlformats.org/officeDocument/2006/relationships/slide" Target="slides/slide24.xml"/><Relationship Id="rId31" Type="http://schemas.openxmlformats.org/officeDocument/2006/relationships/slide" Target="slides/slide25.xml"/><Relationship Id="rId32" Type="http://schemas.openxmlformats.org/officeDocument/2006/relationships/slide" Target="slides/slide26.xml"/><Relationship Id="rId33" Type="http://schemas.openxmlformats.org/officeDocument/2006/relationships/slide" Target="slides/slide27.xml"/><Relationship Id="rId34" Type="http://schemas.openxmlformats.org/officeDocument/2006/relationships/slide" Target="slides/slide28.xml"/><Relationship Id="rId35" Type="http://schemas.openxmlformats.org/officeDocument/2006/relationships/slide" Target="slides/slide29.xml"/><Relationship Id="rId36" Type="http://schemas.openxmlformats.org/officeDocument/2006/relationships/slide" Target="slides/slide30.xml"/><Relationship Id="rId37" Type="http://schemas.openxmlformats.org/officeDocument/2006/relationships/slide" Target="slides/slide31.xml"/><Relationship Id="rId38" Type="http://schemas.openxmlformats.org/officeDocument/2006/relationships/slide" Target="slides/slide32.xml"/><Relationship Id="rId39" Type="http://schemas.openxmlformats.org/officeDocument/2006/relationships/slide" Target="slides/slide3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8F51FE44-8A6B-4B83-8AEA-D13C642AEB6D}" type="datetimeFigureOut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105476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72717C33-B252-4022-996C-98560EDEF57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400919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649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0650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9ACB182-FADE-49FA-9D7F-E26B3D058751}" type="slidenum">
              <a:rPr lang="zh-CN" altLang="en-US" smtClean="0"/>
              <a:pPr/>
              <a:t>2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840341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7523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07524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3894E4D-265E-428D-A4D4-FD1A1D78F600}" type="slidenum">
              <a:rPr lang="zh-CN" altLang="en-US" smtClean="0"/>
              <a:pPr/>
              <a:t>3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294487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854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08548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90271DB-853F-4CC6-9628-88BC19420367}" type="slidenum">
              <a:rPr lang="zh-CN" altLang="en-US" smtClean="0"/>
              <a:pPr/>
              <a:t>4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20061853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957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09572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D0530FD-3422-424E-9858-A2157BE0E5F7}" type="slidenum">
              <a:rPr lang="zh-CN" altLang="en-US" smtClean="0"/>
              <a:pPr/>
              <a:t>5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3162342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0595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10596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3B2EC83-CD5C-4BDC-A585-E51F48BCB7C6}" type="slidenum">
              <a:rPr lang="zh-CN" altLang="en-US" smtClean="0"/>
              <a:pPr/>
              <a:t>6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15084819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161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1162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9AB5BC0-3950-4A90-8D64-DCB8B29FE770}" type="slidenum">
              <a:rPr lang="zh-CN" altLang="en-US" smtClean="0"/>
              <a:pPr/>
              <a:t>7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5649148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2643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12644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4301D8B-EA3E-4489-A913-AB7094E88FD7}" type="slidenum">
              <a:rPr lang="zh-CN" altLang="en-US" smtClean="0"/>
              <a:pPr/>
              <a:t>8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4978402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366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13668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23F292E-8C7B-4F15-AAD9-0518E95C2DBB}" type="slidenum">
              <a:rPr lang="zh-CN" altLang="en-US" smtClean="0"/>
              <a:pPr/>
              <a:t>9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10023224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469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14692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72D5469-7102-4B35-87D0-507E0FB76F6C}" type="slidenum">
              <a:rPr lang="zh-CN" altLang="en-US" smtClean="0"/>
              <a:pPr/>
              <a:t>10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7929542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5715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dirty="0" smtClean="0"/>
          </a:p>
        </p:txBody>
      </p:sp>
      <p:sp>
        <p:nvSpPr>
          <p:cNvPr id="115716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A0BF732-14D7-415E-801D-0030240BE485}" type="slidenum">
              <a:rPr lang="zh-CN" altLang="en-US" smtClean="0"/>
              <a:pPr/>
              <a:t>11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20613334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673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dirty="0" smtClean="0"/>
          </a:p>
        </p:txBody>
      </p:sp>
      <p:sp>
        <p:nvSpPr>
          <p:cNvPr id="11674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9A1B795-AFF2-4366-A07B-D70662845FCE}" type="slidenum">
              <a:rPr lang="zh-CN" altLang="en-US" smtClean="0"/>
              <a:pPr/>
              <a:t>12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5237897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7763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dirty="0" smtClean="0"/>
          </a:p>
        </p:txBody>
      </p:sp>
      <p:sp>
        <p:nvSpPr>
          <p:cNvPr id="117764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BD1CFA7-0507-419B-A1C6-4C8A46474AEF}" type="slidenum">
              <a:rPr lang="zh-CN" altLang="en-US" smtClean="0"/>
              <a:pPr/>
              <a:t>13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1670516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878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dirty="0" smtClean="0"/>
          </a:p>
        </p:txBody>
      </p:sp>
      <p:sp>
        <p:nvSpPr>
          <p:cNvPr id="118788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AD1C874-2DB1-4D12-9D37-10FCEE068308}" type="slidenum">
              <a:rPr lang="zh-CN" altLang="en-US" smtClean="0"/>
              <a:pPr/>
              <a:t>14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1634632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1981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dirty="0" smtClean="0"/>
          </a:p>
        </p:txBody>
      </p:sp>
      <p:sp>
        <p:nvSpPr>
          <p:cNvPr id="119812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0C7314E-4146-4A27-855A-56F313F93EB5}" type="slidenum">
              <a:rPr lang="zh-CN" altLang="en-US" smtClean="0"/>
              <a:pPr/>
              <a:t>15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6954263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0835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dirty="0" smtClean="0"/>
          </a:p>
        </p:txBody>
      </p:sp>
      <p:sp>
        <p:nvSpPr>
          <p:cNvPr id="120836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9AF7BEE-B5C3-4A84-8971-3144F7A34C10}" type="slidenum">
              <a:rPr lang="zh-CN" altLang="en-US" smtClean="0"/>
              <a:pPr/>
              <a:t>16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14239347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185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dirty="0" smtClean="0"/>
          </a:p>
        </p:txBody>
      </p:sp>
      <p:sp>
        <p:nvSpPr>
          <p:cNvPr id="12186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EB33E05-D02E-43F1-AE2A-8B9FE8F5F890}" type="slidenum">
              <a:rPr lang="zh-CN" altLang="en-US" smtClean="0"/>
              <a:pPr/>
              <a:t>17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5140012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2883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dirty="0" smtClean="0"/>
          </a:p>
        </p:txBody>
      </p:sp>
      <p:sp>
        <p:nvSpPr>
          <p:cNvPr id="122884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9F24A39-C94C-48F5-8B9D-1F90BF775A05}" type="slidenum">
              <a:rPr lang="zh-CN" altLang="en-US" smtClean="0"/>
              <a:pPr/>
              <a:t>18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16398981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390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dirty="0" smtClean="0"/>
          </a:p>
        </p:txBody>
      </p:sp>
      <p:sp>
        <p:nvSpPr>
          <p:cNvPr id="123908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1839060-BABE-46DE-9DE2-FCA2149789C1}" type="slidenum">
              <a:rPr lang="zh-CN" altLang="en-US" smtClean="0"/>
              <a:pPr/>
              <a:t>19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9633335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493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dirty="0" smtClean="0"/>
          </a:p>
        </p:txBody>
      </p:sp>
      <p:sp>
        <p:nvSpPr>
          <p:cNvPr id="124932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96BD855-6868-46FE-AE96-E66233C50BD2}" type="slidenum">
              <a:rPr lang="zh-CN" altLang="en-US" smtClean="0"/>
              <a:pPr/>
              <a:t>20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8678777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5955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25956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394629C-2E70-4E10-A1A6-9E54FED816AB}" type="slidenum">
              <a:rPr lang="zh-CN" altLang="en-US" smtClean="0"/>
              <a:pPr/>
              <a:t>21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7126827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697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2698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F6B2C7D-649F-4474-BF23-4DFB637A0066}" type="slidenum">
              <a:rPr lang="zh-CN" altLang="en-US" smtClean="0"/>
              <a:pPr/>
              <a:t>22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15424782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8003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28004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95DC203-94C3-49C4-8203-6C08E38C5515}" type="slidenum">
              <a:rPr lang="zh-CN" altLang="en-US" smtClean="0"/>
              <a:pPr/>
              <a:t>23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931074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9027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29028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D6A83D0-A46D-4355-B707-EF441A60231F}" type="slidenum">
              <a:rPr lang="zh-CN" altLang="en-US" smtClean="0"/>
              <a:pPr/>
              <a:t>24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17249985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3005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30052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6607C24-0499-4877-ABEE-A18E4062CE95}" type="slidenum">
              <a:rPr lang="zh-CN" altLang="en-US" smtClean="0"/>
              <a:pPr/>
              <a:t>25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10213449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31075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31076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06E9FDA-2D6F-47CE-908A-AF2B81756776}" type="slidenum">
              <a:rPr lang="zh-CN" altLang="en-US" smtClean="0"/>
              <a:pPr/>
              <a:t>39</a:t>
            </a:fld>
            <a:endParaRPr lang="en-US" altLang="zh-CN" smtClean="0"/>
          </a:p>
        </p:txBody>
      </p:sp>
    </p:spTree>
    <p:extLst>
      <p:ext uri="{BB962C8B-B14F-4D97-AF65-F5344CB8AC3E}">
        <p14:creationId xmlns:p14="http://schemas.microsoft.com/office/powerpoint/2010/main" val="13189011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717C33-B252-4022-996C-98560EDEF571}" type="slidenum">
              <a:rPr lang="zh-CN" altLang="en-US" smtClean="0"/>
              <a:pPr>
                <a:defRPr/>
              </a:pPr>
              <a:t>41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45423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BD11E7B-5924-465E-BF2E-EB6D722143BD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CDD4CEF4-E1EF-4D66-AB5C-D1E754551B1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D0547ACE-EB7F-4F6A-B530-4F6BD80650E4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0DB6EA6-23BD-45FE-86B1-15C51E95491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0FE87BDE-5301-464D-853F-7AA79D658BC3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87638E1-BA72-4D4B-9D57-E2EBBFDDD3D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E75EFA6-F1A8-4995-910C-DE819144B4DF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A1A24767-1D00-4A34-9659-C8B169E00F2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D1CB6D74-4E63-4732-8287-6BCCC2AFDDB4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D6A0D463-A1A3-4A88-8E2C-F527371331A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9EE32829-F284-4F99-8448-475DBB705578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3FDE0848-8B6A-480C-B896-AAC0E0ADE33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05F54B02-C1CB-492F-BA26-E7CB95737C1F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5978E211-FBE6-401A-8BA4-697440CD043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2A6ACF58-67D0-414B-ADCC-CCBEDEEC082D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4472E993-12A0-47D8-A314-81349138EAE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35BBC95-7413-4341-A170-4C0D11340435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B1F8BF4-FBC6-43F6-ABCD-623A43F874C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CB4C4F39-847E-4412-9550-2B9A8483A474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04811B2A-51DE-40FF-94FE-772165D2393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B45F3556-AABB-4308-B192-34C8F5666643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04AA8BDF-1936-424A-B68A-11BF2601B23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407FA5DA-3E85-473E-86A9-B1697512DCF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3D4997A-D289-4199-AB07-D1263395CF6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98CD4C31-B1DB-4EA5-925C-428945F91DF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0CDCC2E-3FAD-406F-8C8C-457E197528C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549D1E92-5D2F-435C-9A71-162E1572923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227D24E-5C6D-4FCB-B06D-43DFB96C93D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D9DDDE09-44CD-42F9-918B-03451649017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C735A074-B314-4D34-B701-58A8BE9FD1E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AE050A7-A4DD-4BEE-AA56-FDEA91088CE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5B941E0-9371-4DBA-AF41-27A09177D49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FE60BF7-4FFF-4A91-86B3-E6E85E3AC58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87FFDE3-A081-4BD6-9CED-F5CDBF0C8F0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367E7689-13B5-40F6-B413-F584D17676C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7C3F90A-6670-4EB9-A66D-A1EF0597729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6C4E7F8-C194-48C3-B479-14CE89BD91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0E974AE1-E482-4ABE-BA16-94D31728DCE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D1B3DEE6-64EC-4359-BDFC-12550B98BCB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AB419B32-60B9-4369-A9E6-ED0E4D5579D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CFFF2B66-5F48-4A23-851C-8942D8F3779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31818B06-ED8B-4952-AF87-41DF5F20BC6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31E6609A-B4E4-40F9-B60E-9818083ECDD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5CA7290-A63E-4791-BADD-D6D8EF99FC9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F8C24FB7-7072-4A59-9760-CA54314B0AC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9B5ECCE6-3CAA-46AE-9988-8344AE5B2DB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FAD2264-77D4-4570-B524-390F565CFC4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5C884A00-939C-409A-9F04-834D521A8A3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339C9C8A-8583-4231-B86A-4EEAEBAFDE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3F672CAC-C3BC-4E94-BF45-6BEB1C0042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B58999E-7FFB-4C41-9C11-14F4B8ABADF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2DDAC76-0837-43BC-AD6C-5AC145BAA05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A378EC75-2CB9-47AF-9A7F-996B18492BC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882AB36-4C16-477A-B588-7D8CB3E12C39}" type="datetimeFigureOut">
              <a:rPr lang="zh-CN" altLang="en-US"/>
              <a:pPr>
                <a:defRPr/>
              </a:pPr>
              <a:t>2020/5/28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9BBA127D-C4F0-4316-B0F0-889801E7CC5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5F1F9FC2-32C4-4F27-BA27-34CC2296E96E}" type="datetime1">
              <a:rPr lang="zh-CN" altLang="en-US"/>
              <a:pPr>
                <a:defRPr/>
              </a:pPr>
              <a:t>2020/5/28</a:t>
            </a:fld>
            <a:endParaRPr lang="en-US" altLang="zh-CN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66A757FC-DF00-484F-B170-8F50CC35FF6F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01A89217-134D-42C2-8D25-4D0F3D776BD0}" type="datetime1">
              <a:rPr lang="zh-CN" altLang="en-US"/>
              <a:pPr>
                <a:defRPr/>
              </a:pPr>
              <a:t>2020/5/28</a:t>
            </a:fld>
            <a:endParaRPr lang="en-US" altLang="zh-CN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FD3F5216-449C-4AF7-8838-F14E2B01C9EE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76A2F9A1-8136-428B-8A94-EAE8A0566246}" type="datetime1">
              <a:rPr lang="zh-CN" altLang="en-US"/>
              <a:pPr>
                <a:defRPr/>
              </a:pPr>
              <a:t>2020/5/28</a:t>
            </a:fld>
            <a:endParaRPr lang="en-US" altLang="zh-CN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9141E716-06DF-41D2-82B7-E85068299E4D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87F4237F-71C7-4C7A-AED1-B16EDC785B2D}" type="datetime1">
              <a:rPr lang="zh-CN" altLang="en-US"/>
              <a:pPr>
                <a:defRPr/>
              </a:pPr>
              <a:t>2020/5/28</a:t>
            </a:fld>
            <a:endParaRPr lang="en-US" altLang="zh-CN" sz="180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1EDC768D-2A81-4541-8550-074B7B163CAD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D5B2AC13-B53F-4BA3-900F-7D667B7614E4}" type="datetime1">
              <a:rPr lang="zh-CN" altLang="en-US"/>
              <a:pPr>
                <a:defRPr/>
              </a:pPr>
              <a:t>2020/5/28</a:t>
            </a:fld>
            <a:endParaRPr lang="en-US" altLang="zh-CN" sz="180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355AC505-84DF-47A6-8EF4-8A7F4D215874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B0A52BDF-322C-4481-9555-676EE784C3A7}" type="datetime1">
              <a:rPr lang="zh-CN" altLang="en-US"/>
              <a:pPr>
                <a:defRPr/>
              </a:pPr>
              <a:t>2020/5/28</a:t>
            </a:fld>
            <a:endParaRPr lang="en-US" altLang="zh-CN" sz="180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01C365DB-DB1A-4C80-B515-E57217C54036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C08D18E6-FF20-4355-B0F1-26A8E09C185A}" type="datetime1">
              <a:rPr lang="zh-CN" altLang="en-US"/>
              <a:pPr>
                <a:defRPr/>
              </a:pPr>
              <a:t>2020/5/28</a:t>
            </a:fld>
            <a:endParaRPr lang="en-US" altLang="zh-CN" sz="180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046A73D2-C894-41E0-9FE4-582EC74B0139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7427796B-120D-42BF-9483-CCA405AB8444}" type="datetime1">
              <a:rPr lang="zh-CN" altLang="en-US"/>
              <a:pPr>
                <a:defRPr/>
              </a:pPr>
              <a:t>2020/5/28</a:t>
            </a:fld>
            <a:endParaRPr lang="en-US" altLang="zh-CN" sz="180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A4546CF1-F413-4190-BD2D-4AF5A1C8AF3D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FC9C4363-21CE-4FC9-BAF8-C146F97556D9}" type="datetime1">
              <a:rPr lang="zh-CN" altLang="en-US"/>
              <a:pPr>
                <a:defRPr/>
              </a:pPr>
              <a:t>2020/5/28</a:t>
            </a:fld>
            <a:endParaRPr lang="en-US" altLang="zh-CN" sz="180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5681C28B-39B5-48F8-ACAE-217F0337F6B8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A9B24E9B-8D96-4DA2-948F-223D52FAA055}" type="datetime1">
              <a:rPr lang="zh-CN" altLang="en-US"/>
              <a:pPr>
                <a:defRPr/>
              </a:pPr>
              <a:t>2020/5/28</a:t>
            </a:fld>
            <a:endParaRPr lang="en-US" altLang="zh-CN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53F00C64-7995-46C4-BDBD-BE9F56EAAAE9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C6D76862-6B76-4151-B812-528992B2582A}" type="datetime1">
              <a:rPr lang="zh-CN" altLang="en-US"/>
              <a:pPr>
                <a:defRPr/>
              </a:pPr>
              <a:t>2020/5/28</a:t>
            </a:fld>
            <a:endParaRPr lang="en-US" altLang="zh-CN" sz="180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5CA97221-320C-4659-8E1C-022FB84006A5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1FE63AAB-D600-4021-936D-CDBCD80DA2CE}" type="datetime1">
              <a:rPr lang="zh-CN" altLang="en-US"/>
              <a:pPr>
                <a:defRPr/>
              </a:pPr>
              <a:t>2020/5/28</a:t>
            </a:fld>
            <a:endParaRPr lang="en-US" altLang="zh-CN" sz="180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51162D33-A116-45C2-A724-E5EA2017F0ED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Ovr>
    <a:masterClrMapping/>
  </p:clrMapOvr>
  <p:transition spd="slow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4945B-F483-40C9-A47E-D1E355C68BAE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A8D41-36DB-4F3F-B97C-00FF9524684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468A9-8A69-4F58-ACE9-FC68BE1268A6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66538-C51B-4DCA-932F-B66D0BFA0F4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86437-76DD-4894-9236-49683F6E5042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541D8-90F7-40D5-83DE-CDEA24B292B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4CB14-6ED3-4F62-9F4B-33E6549AFF96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BC5FC-91D9-41F4-A3EA-0498C7C01A3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09E2E-9B7B-4D3B-93F5-552C3CDE70A1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0AEE2-213F-4F93-9966-E5D219BD7E7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ECB4B-5259-403A-A9C5-08EC8EDE7976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AFABE-2C6C-430A-8EF7-8C75B783E32D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2DDCA-7C0E-4DDC-A090-86191E97B684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42809-34E4-4A1F-9E5A-1DB44DD5850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C3294-A4A9-4B3D-AE4E-4D36904E9F31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E68C8-F1E1-406D-BC82-7C2A90F291C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D0654-71DE-4D61-A341-DB9D5D31A131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3A4F4-6DA1-480E-99D4-D782646C913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613DD-EFA7-49E4-9ABF-1FD59FC84B23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310285-6BD9-496F-A866-F63DD2CE466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4C79E-2E45-4780-BD04-083E97F0813F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2FE73-2B37-49FD-A722-B3CFF7CD9AA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20" Type="http://schemas.openxmlformats.org/officeDocument/2006/relationships/image" Target="../media/image8.png"/><Relationship Id="rId21" Type="http://schemas.openxmlformats.org/officeDocument/2006/relationships/image" Target="../media/image9.png"/><Relationship Id="rId22" Type="http://schemas.openxmlformats.org/officeDocument/2006/relationships/image" Target="../media/image10.jpeg"/><Relationship Id="rId23" Type="http://schemas.openxmlformats.org/officeDocument/2006/relationships/image" Target="../media/image11.png"/><Relationship Id="rId24" Type="http://schemas.openxmlformats.org/officeDocument/2006/relationships/image" Target="../media/image12.png"/><Relationship Id="rId25" Type="http://schemas.openxmlformats.org/officeDocument/2006/relationships/image" Target="../media/image13.png"/><Relationship Id="rId26" Type="http://schemas.openxmlformats.org/officeDocument/2006/relationships/image" Target="../media/image14.png"/><Relationship Id="rId27" Type="http://schemas.openxmlformats.org/officeDocument/2006/relationships/image" Target="../media/image15.jpeg"/><Relationship Id="rId28" Type="http://schemas.openxmlformats.org/officeDocument/2006/relationships/image" Target="../media/image16.jpeg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1.png"/><Relationship Id="rId14" Type="http://schemas.openxmlformats.org/officeDocument/2006/relationships/image" Target="../media/image2.png"/><Relationship Id="rId15" Type="http://schemas.openxmlformats.org/officeDocument/2006/relationships/image" Target="../media/image3.jpeg"/><Relationship Id="rId16" Type="http://schemas.openxmlformats.org/officeDocument/2006/relationships/image" Target="../media/image4.png"/><Relationship Id="rId17" Type="http://schemas.openxmlformats.org/officeDocument/2006/relationships/image" Target="../media/image5.png"/><Relationship Id="rId18" Type="http://schemas.openxmlformats.org/officeDocument/2006/relationships/image" Target="../media/image6.jpeg"/><Relationship Id="rId19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20" Type="http://schemas.openxmlformats.org/officeDocument/2006/relationships/image" Target="../media/image22.png"/><Relationship Id="rId21" Type="http://schemas.openxmlformats.org/officeDocument/2006/relationships/image" Target="../media/image23.png"/><Relationship Id="rId22" Type="http://schemas.openxmlformats.org/officeDocument/2006/relationships/image" Target="../media/image24.jpeg"/><Relationship Id="rId23" Type="http://schemas.openxmlformats.org/officeDocument/2006/relationships/image" Target="../media/image25.png"/><Relationship Id="rId24" Type="http://schemas.openxmlformats.org/officeDocument/2006/relationships/image" Target="../media/image26.png"/><Relationship Id="rId25" Type="http://schemas.openxmlformats.org/officeDocument/2006/relationships/image" Target="../media/image27.jpeg"/><Relationship Id="rId26" Type="http://schemas.openxmlformats.org/officeDocument/2006/relationships/image" Target="../media/image5.png"/><Relationship Id="rId27" Type="http://schemas.openxmlformats.org/officeDocument/2006/relationships/image" Target="../media/image6.jpeg"/><Relationship Id="rId28" Type="http://schemas.openxmlformats.org/officeDocument/2006/relationships/image" Target="../media/image15.jpeg"/><Relationship Id="rId29" Type="http://schemas.openxmlformats.org/officeDocument/2006/relationships/image" Target="../media/image14.png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30" Type="http://schemas.openxmlformats.org/officeDocument/2006/relationships/image" Target="../media/image7.png"/><Relationship Id="rId31" Type="http://schemas.openxmlformats.org/officeDocument/2006/relationships/image" Target="../media/image8.png"/><Relationship Id="rId32" Type="http://schemas.openxmlformats.org/officeDocument/2006/relationships/image" Target="../media/image9.png"/><Relationship Id="rId9" Type="http://schemas.openxmlformats.org/officeDocument/2006/relationships/slideLayout" Target="../slideLayouts/slideLayout31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33" Type="http://schemas.openxmlformats.org/officeDocument/2006/relationships/image" Target="../media/image10.jpeg"/><Relationship Id="rId34" Type="http://schemas.openxmlformats.org/officeDocument/2006/relationships/image" Target="../media/image11.png"/><Relationship Id="rId35" Type="http://schemas.openxmlformats.org/officeDocument/2006/relationships/image" Target="../media/image12.png"/><Relationship Id="rId36" Type="http://schemas.openxmlformats.org/officeDocument/2006/relationships/image" Target="../media/image13.png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3" Type="http://schemas.openxmlformats.org/officeDocument/2006/relationships/image" Target="../media/image1.png"/><Relationship Id="rId14" Type="http://schemas.openxmlformats.org/officeDocument/2006/relationships/image" Target="../media/image2.png"/><Relationship Id="rId15" Type="http://schemas.openxmlformats.org/officeDocument/2006/relationships/image" Target="../media/image17.png"/><Relationship Id="rId16" Type="http://schemas.openxmlformats.org/officeDocument/2006/relationships/image" Target="../media/image18.png"/><Relationship Id="rId17" Type="http://schemas.openxmlformats.org/officeDocument/2006/relationships/image" Target="../media/image19.png"/><Relationship Id="rId18" Type="http://schemas.openxmlformats.org/officeDocument/2006/relationships/image" Target="../media/image20.jpeg"/><Relationship Id="rId19" Type="http://schemas.openxmlformats.org/officeDocument/2006/relationships/image" Target="../media/image21.png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20" Type="http://schemas.openxmlformats.org/officeDocument/2006/relationships/image" Target="../media/image22.png"/><Relationship Id="rId21" Type="http://schemas.openxmlformats.org/officeDocument/2006/relationships/image" Target="../media/image23.png"/><Relationship Id="rId22" Type="http://schemas.openxmlformats.org/officeDocument/2006/relationships/image" Target="../media/image24.jpeg"/><Relationship Id="rId23" Type="http://schemas.openxmlformats.org/officeDocument/2006/relationships/image" Target="../media/image25.png"/><Relationship Id="rId24" Type="http://schemas.openxmlformats.org/officeDocument/2006/relationships/image" Target="../media/image26.png"/><Relationship Id="rId25" Type="http://schemas.openxmlformats.org/officeDocument/2006/relationships/image" Target="../media/image27.jpeg"/><Relationship Id="rId26" Type="http://schemas.openxmlformats.org/officeDocument/2006/relationships/image" Target="../media/image5.png"/><Relationship Id="rId27" Type="http://schemas.openxmlformats.org/officeDocument/2006/relationships/image" Target="../media/image8.png"/><Relationship Id="rId28" Type="http://schemas.openxmlformats.org/officeDocument/2006/relationships/image" Target="../media/image9.png"/><Relationship Id="rId29" Type="http://schemas.openxmlformats.org/officeDocument/2006/relationships/image" Target="../media/image11.png"/><Relationship Id="rId30" Type="http://schemas.openxmlformats.org/officeDocument/2006/relationships/image" Target="../media/image13.png"/><Relationship Id="rId10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13" Type="http://schemas.openxmlformats.org/officeDocument/2006/relationships/image" Target="../media/image1.png"/><Relationship Id="rId14" Type="http://schemas.openxmlformats.org/officeDocument/2006/relationships/image" Target="../media/image2.png"/><Relationship Id="rId15" Type="http://schemas.openxmlformats.org/officeDocument/2006/relationships/image" Target="../media/image17.png"/><Relationship Id="rId16" Type="http://schemas.openxmlformats.org/officeDocument/2006/relationships/image" Target="../media/image18.png"/><Relationship Id="rId17" Type="http://schemas.openxmlformats.org/officeDocument/2006/relationships/image" Target="../media/image19.png"/><Relationship Id="rId18" Type="http://schemas.openxmlformats.org/officeDocument/2006/relationships/image" Target="../media/image20.jpeg"/><Relationship Id="rId19" Type="http://schemas.openxmlformats.org/officeDocument/2006/relationships/image" Target="../media/image21.png"/><Relationship Id="rId1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8.xml"/><Relationship Id="rId6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0.xml"/><Relationship Id="rId8" Type="http://schemas.openxmlformats.org/officeDocument/2006/relationships/slideLayout" Target="../slideLayouts/slideLayout41.xml"/></Relationships>
</file>

<file path=ppt/slideMasters/_rels/slideMaster5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1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1.xml"/><Relationship Id="rId8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67.xml"/><Relationship Id="rId12" Type="http://schemas.openxmlformats.org/officeDocument/2006/relationships/theme" Target="../theme/theme6.xml"/><Relationship Id="rId1" Type="http://schemas.openxmlformats.org/officeDocument/2006/relationships/slideLayout" Target="../slideLayouts/slideLayout57.xml"/><Relationship Id="rId2" Type="http://schemas.openxmlformats.org/officeDocument/2006/relationships/slideLayout" Target="../slideLayouts/slideLayout58.xml"/><Relationship Id="rId3" Type="http://schemas.openxmlformats.org/officeDocument/2006/relationships/slideLayout" Target="../slideLayouts/slideLayout59.xml"/><Relationship Id="rId4" Type="http://schemas.openxmlformats.org/officeDocument/2006/relationships/slideLayout" Target="../slideLayouts/slideLayout60.xml"/><Relationship Id="rId5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3.xml"/><Relationship Id="rId8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6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1"/>
          <p:cNvGrpSpPr>
            <a:grpSpLocks/>
          </p:cNvGrpSpPr>
          <p:nvPr/>
        </p:nvGrpSpPr>
        <p:grpSpPr bwMode="auto">
          <a:xfrm>
            <a:off x="-4763" y="-19050"/>
            <a:ext cx="12249151" cy="7042150"/>
            <a:chOff x="-4763" y="-19050"/>
            <a:chExt cx="9185276" cy="6877050"/>
          </a:xfrm>
        </p:grpSpPr>
        <p:sp>
          <p:nvSpPr>
            <p:cNvPr id="7" name="矩形 6"/>
            <p:cNvSpPr>
              <a:spLocks noChangeArrowheads="1"/>
            </p:cNvSpPr>
            <p:nvPr userDrawn="1"/>
          </p:nvSpPr>
          <p:spPr bwMode="auto">
            <a:xfrm>
              <a:off x="-4763" y="-19050"/>
              <a:ext cx="9143611" cy="6877050"/>
            </a:xfrm>
            <a:prstGeom prst="rect">
              <a:avLst/>
            </a:prstGeom>
            <a:solidFill>
              <a:srgbClr val="F2F2F2">
                <a:alpha val="89000"/>
              </a:srgbClr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8" name="矩形 7"/>
            <p:cNvSpPr>
              <a:spLocks noChangeArrowheads="1"/>
            </p:cNvSpPr>
            <p:nvPr userDrawn="1"/>
          </p:nvSpPr>
          <p:spPr bwMode="auto">
            <a:xfrm>
              <a:off x="-1" y="621217"/>
              <a:ext cx="9180514" cy="5039966"/>
            </a:xfrm>
            <a:prstGeom prst="rect">
              <a:avLst/>
            </a:prstGeom>
            <a:solidFill>
              <a:srgbClr val="D8D8D8">
                <a:alpha val="14000"/>
              </a:srgbClr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9" name="矩形 3"/>
            <p:cNvSpPr>
              <a:spLocks noChangeArrowheads="1"/>
            </p:cNvSpPr>
            <p:nvPr userDrawn="1"/>
          </p:nvSpPr>
          <p:spPr bwMode="auto">
            <a:xfrm>
              <a:off x="-1" y="6168125"/>
              <a:ext cx="2327269" cy="178282"/>
            </a:xfrm>
            <a:prstGeom prst="rect">
              <a:avLst/>
            </a:prstGeom>
            <a:solidFill>
              <a:srgbClr val="F79646">
                <a:alpha val="95999"/>
              </a:srgbClr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0" name="矩形 8"/>
            <p:cNvSpPr>
              <a:spLocks noChangeArrowheads="1"/>
            </p:cNvSpPr>
            <p:nvPr userDrawn="1"/>
          </p:nvSpPr>
          <p:spPr bwMode="auto">
            <a:xfrm>
              <a:off x="2327269" y="6168125"/>
              <a:ext cx="2260607" cy="178282"/>
            </a:xfrm>
            <a:prstGeom prst="rect">
              <a:avLst/>
            </a:prstGeom>
            <a:solidFill>
              <a:srgbClr val="4BACC6">
                <a:alpha val="89000"/>
              </a:srgbClr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1" name="矩形 9"/>
            <p:cNvSpPr>
              <a:spLocks noChangeArrowheads="1"/>
            </p:cNvSpPr>
            <p:nvPr userDrawn="1"/>
          </p:nvSpPr>
          <p:spPr bwMode="auto">
            <a:xfrm>
              <a:off x="4587875" y="6168125"/>
              <a:ext cx="2260606" cy="178282"/>
            </a:xfrm>
            <a:prstGeom prst="rect">
              <a:avLst/>
            </a:prstGeom>
            <a:solidFill>
              <a:srgbClr val="C0504D">
                <a:alpha val="93999"/>
              </a:srgbClr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2" name="矩形 10"/>
            <p:cNvSpPr>
              <a:spLocks noChangeArrowheads="1"/>
            </p:cNvSpPr>
            <p:nvPr userDrawn="1"/>
          </p:nvSpPr>
          <p:spPr bwMode="auto">
            <a:xfrm>
              <a:off x="6848481" y="6168125"/>
              <a:ext cx="2295128" cy="178282"/>
            </a:xfrm>
            <a:prstGeom prst="rect">
              <a:avLst/>
            </a:prstGeom>
            <a:solidFill>
              <a:srgbClr val="000000">
                <a:alpha val="34000"/>
              </a:srgbClr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矩形 6"/>
            <p:cNvSpPr>
              <a:spLocks noChangeArrowheads="1"/>
            </p:cNvSpPr>
            <p:nvPr userDrawn="1"/>
          </p:nvSpPr>
          <p:spPr bwMode="auto">
            <a:xfrm>
              <a:off x="-1" y="247598"/>
              <a:ext cx="2260606" cy="71313"/>
            </a:xfrm>
            <a:prstGeom prst="rect">
              <a:avLst/>
            </a:prstGeom>
            <a:solidFill>
              <a:srgbClr val="F79646">
                <a:alpha val="95999"/>
              </a:srgbClr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4" name="矩形 7"/>
            <p:cNvSpPr>
              <a:spLocks noChangeArrowheads="1"/>
            </p:cNvSpPr>
            <p:nvPr userDrawn="1"/>
          </p:nvSpPr>
          <p:spPr bwMode="auto">
            <a:xfrm>
              <a:off x="2260605" y="247598"/>
              <a:ext cx="2260607" cy="71313"/>
            </a:xfrm>
            <a:prstGeom prst="rect">
              <a:avLst/>
            </a:prstGeom>
            <a:solidFill>
              <a:srgbClr val="4BACC6">
                <a:alpha val="89000"/>
              </a:srgbClr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5" name="矩形 12"/>
            <p:cNvSpPr>
              <a:spLocks noChangeArrowheads="1"/>
            </p:cNvSpPr>
            <p:nvPr userDrawn="1"/>
          </p:nvSpPr>
          <p:spPr bwMode="auto">
            <a:xfrm>
              <a:off x="4521212" y="247598"/>
              <a:ext cx="2260606" cy="71313"/>
            </a:xfrm>
            <a:prstGeom prst="rect">
              <a:avLst/>
            </a:prstGeom>
            <a:solidFill>
              <a:srgbClr val="C0504D">
                <a:alpha val="93999"/>
              </a:srgbClr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6" name="矩形 13"/>
            <p:cNvSpPr>
              <a:spLocks noChangeArrowheads="1"/>
            </p:cNvSpPr>
            <p:nvPr userDrawn="1"/>
          </p:nvSpPr>
          <p:spPr bwMode="auto">
            <a:xfrm>
              <a:off x="6781818" y="247598"/>
              <a:ext cx="2361792" cy="71313"/>
            </a:xfrm>
            <a:prstGeom prst="rect">
              <a:avLst/>
            </a:prstGeom>
            <a:solidFill>
              <a:srgbClr val="000000">
                <a:alpha val="34000"/>
              </a:srgbClr>
            </a:solidFill>
            <a:ln>
              <a:noFill/>
            </a:ln>
            <a:ex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  <a:defRPr/>
              </a:pPr>
              <a:endParaRPr lang="zh-CN" altLang="en-US" smtClean="0">
                <a:solidFill>
                  <a:srgbClr val="FFFFFF"/>
                </a:solidFill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8438" r:id="rId1"/>
    <p:sldLayoutId id="2147488439" r:id="rId2"/>
    <p:sldLayoutId id="2147488440" r:id="rId3"/>
    <p:sldLayoutId id="2147488441" r:id="rId4"/>
    <p:sldLayoutId id="2147488442" r:id="rId5"/>
    <p:sldLayoutId id="2147488443" r:id="rId6"/>
    <p:sldLayoutId id="2147488444" r:id="rId7"/>
    <p:sldLayoutId id="2147488445" r:id="rId8"/>
    <p:sldLayoutId id="2147488446" r:id="rId9"/>
    <p:sldLayoutId id="2147488447" r:id="rId10"/>
    <p:sldLayoutId id="2147488448" r:id="rId11"/>
  </p:sldLayoutIdLst>
  <p:transition spd="slow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6"/>
          <p:cNvGrpSpPr>
            <a:grpSpLocks/>
          </p:cNvGrpSpPr>
          <p:nvPr/>
        </p:nvGrpSpPr>
        <p:grpSpPr bwMode="auto">
          <a:xfrm>
            <a:off x="-212725" y="-28575"/>
            <a:ext cx="12501563" cy="6964363"/>
            <a:chOff x="-232232" y="-159654"/>
            <a:chExt cx="9376230" cy="6964589"/>
          </a:xfrm>
        </p:grpSpPr>
        <p:pic>
          <p:nvPicPr>
            <p:cNvPr id="2072" name="图片 7"/>
            <p:cNvPicPr>
              <a:picLocks noChangeAspect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-232232" y="-159654"/>
              <a:ext cx="9376229" cy="69645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73" name="图片 8"/>
            <p:cNvPicPr>
              <a:picLocks noChangeAspect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4574951" y="-116113"/>
              <a:ext cx="4569047" cy="5076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74" name="图片 9"/>
            <p:cNvPicPr>
              <a:picLocks noChangeAspect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-138008" y="16916"/>
              <a:ext cx="415238" cy="15866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51" name="图片 5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39713" y="1876425"/>
            <a:ext cx="7302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图片 10"/>
          <p:cNvPicPr>
            <a:picLocks noChangeAspect="1"/>
          </p:cNvPicPr>
          <p:nvPr/>
        </p:nvPicPr>
        <p:blipFill>
          <a:blip r:embed="rId16" cstate="print"/>
          <a:srcRect t="12482"/>
          <a:stretch>
            <a:fillRect/>
          </a:stretch>
        </p:blipFill>
        <p:spPr bwMode="auto">
          <a:xfrm>
            <a:off x="7561263" y="4037013"/>
            <a:ext cx="1327150" cy="79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16" cstate="print"/>
          <a:srcRect t="12482"/>
          <a:stretch/>
        </p:blipFill>
        <p:spPr>
          <a:xfrm>
            <a:off x="7652903" y="4037185"/>
            <a:ext cx="1325995" cy="794797"/>
          </a:xfrm>
          <a:prstGeom prst="ellipse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575355" y="3966231"/>
            <a:ext cx="1282700" cy="790575"/>
          </a:xfrm>
          <a:prstGeom prst="ellipse">
            <a:avLst/>
          </a:prstGeom>
        </p:spPr>
      </p:pic>
      <p:pic>
        <p:nvPicPr>
          <p:cNvPr id="2055" name="图片 16"/>
          <p:cNvPicPr>
            <a:picLocks noChangeAspect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rot="-167860">
            <a:off x="2855913" y="3957638"/>
            <a:ext cx="52451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4" descr="画儿"/>
          <p:cNvPicPr>
            <a:picLocks noChangeAspect="1" noChangeArrowheads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15" t="6876" r="6429" b="5901"/>
          <a:stretch>
            <a:fillRect/>
          </a:stretch>
        </p:blipFill>
        <p:spPr bwMode="auto">
          <a:xfrm rot="4001914">
            <a:off x="3832225" y="2027238"/>
            <a:ext cx="498475" cy="974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2057" name="图片 14"/>
          <p:cNvPicPr>
            <a:picLocks noChangeAspect="1"/>
          </p:cNvPicPr>
          <p:nvPr/>
        </p:nvPicPr>
        <p:blipFill>
          <a:blip r:embed="rId19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83088" y="3751263"/>
            <a:ext cx="1030287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图片 5"/>
          <p:cNvPicPr>
            <a:picLocks noChangeAspect="1"/>
          </p:cNvPicPr>
          <p:nvPr/>
        </p:nvPicPr>
        <p:blipFill>
          <a:blip r:embed="rId20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64175" y="2141538"/>
            <a:ext cx="1006475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图片 1"/>
          <p:cNvPicPr>
            <a:picLocks noChangeAspect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0218738" y="2486025"/>
            <a:ext cx="1841500" cy="262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5" descr="书"/>
          <p:cNvPicPr>
            <a:picLocks noChangeAspect="1" noChangeArrowheads="1"/>
          </p:cNvPicPr>
          <p:nvPr/>
        </p:nvPicPr>
        <p:blipFill>
          <a:blip r:embed="rId2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60000">
            <a:off x="9293225" y="3551238"/>
            <a:ext cx="620713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图片 11"/>
          <p:cNvPicPr>
            <a:picLocks noChangeAspect="1"/>
          </p:cNvPicPr>
          <p:nvPr/>
        </p:nvPicPr>
        <p:blipFill>
          <a:blip r:embed="rId23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3766">
            <a:off x="8647113" y="4306888"/>
            <a:ext cx="2489200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图片 4"/>
          <p:cNvPicPr>
            <a:picLocks noChangeAspect="1"/>
          </p:cNvPicPr>
          <p:nvPr/>
        </p:nvPicPr>
        <p:blipFill>
          <a:blip r:embed="rId24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87800" y="1876425"/>
            <a:ext cx="1689100" cy="122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图片 21"/>
          <p:cNvPicPr>
            <a:picLocks noChangeAspect="1"/>
          </p:cNvPicPr>
          <p:nvPr/>
        </p:nvPicPr>
        <p:blipFill>
          <a:blip r:embed="rId25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088" y="1622425"/>
            <a:ext cx="2568575" cy="242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图片 22"/>
          <p:cNvPicPr>
            <a:picLocks noChangeAspect="1"/>
          </p:cNvPicPr>
          <p:nvPr/>
        </p:nvPicPr>
        <p:blipFill>
          <a:blip r:embed="rId16" cstate="print"/>
          <a:srcRect t="-5524"/>
          <a:stretch>
            <a:fillRect/>
          </a:stretch>
        </p:blipFill>
        <p:spPr bwMode="auto">
          <a:xfrm>
            <a:off x="2819400" y="3016250"/>
            <a:ext cx="1417638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图片 23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044950" y="3062288"/>
            <a:ext cx="136207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6" name="图片 24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300663" y="3503613"/>
            <a:ext cx="125253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图片 25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442075" y="3919538"/>
            <a:ext cx="1338263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8" name="图片 1"/>
          <p:cNvPicPr>
            <a:picLocks noChangeAspect="1" noChangeArrowheads="1"/>
          </p:cNvPicPr>
          <p:nvPr/>
        </p:nvPicPr>
        <p:blipFill>
          <a:blip r:embed="rId26" cstate="print">
            <a:clrChange>
              <a:clrFrom>
                <a:srgbClr val="FFF9F2"/>
              </a:clrFrom>
              <a:clrTo>
                <a:srgbClr val="FFF9F2">
                  <a:alpha val="0"/>
                </a:srgbClr>
              </a:clrTo>
            </a:clrChange>
          </a:blip>
          <a:srcRect l="3503" t="8031" r="7834" b="28464"/>
          <a:stretch>
            <a:fillRect/>
          </a:stretch>
        </p:blipFill>
        <p:spPr bwMode="auto">
          <a:xfrm>
            <a:off x="6534150" y="4602163"/>
            <a:ext cx="796925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9" name="Picture 8" descr="纸箱子"/>
          <p:cNvPicPr>
            <a:picLocks noChangeAspect="1" noChangeArrowheads="1"/>
          </p:cNvPicPr>
          <p:nvPr/>
        </p:nvPicPr>
        <p:blipFill>
          <a:blip r:embed="rId27" cstate="print">
            <a:clrChange>
              <a:clrFrom>
                <a:srgbClr val="FFFDFA"/>
              </a:clrFrom>
              <a:clrTo>
                <a:srgbClr val="FFFDFA">
                  <a:alpha val="0"/>
                </a:srgbClr>
              </a:clrTo>
            </a:clrChange>
          </a:blip>
          <a:srcRect l="67061" t="3459" r="1027" b="68901"/>
          <a:stretch>
            <a:fillRect/>
          </a:stretch>
        </p:blipFill>
        <p:spPr bwMode="auto">
          <a:xfrm>
            <a:off x="7123113" y="3708400"/>
            <a:ext cx="2538412" cy="130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0" name="图片 28"/>
          <p:cNvPicPr>
            <a:picLocks noChangeAspect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9859963" y="3152775"/>
            <a:ext cx="458787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梯形 29"/>
          <p:cNvSpPr/>
          <p:nvPr/>
        </p:nvSpPr>
        <p:spPr>
          <a:xfrm rot="12584178">
            <a:off x="2149475" y="2768600"/>
            <a:ext cx="852488" cy="144463"/>
          </a:xfrm>
          <a:prstGeom prst="trapezoid">
            <a:avLst>
              <a:gd name="adj" fmla="val 64630"/>
            </a:avLst>
          </a:prstGeom>
          <a:solidFill>
            <a:srgbClr val="38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449" r:id="rId1"/>
    <p:sldLayoutId id="2147488450" r:id="rId2"/>
    <p:sldLayoutId id="2147488451" r:id="rId3"/>
    <p:sldLayoutId id="2147488452" r:id="rId4"/>
    <p:sldLayoutId id="2147488453" r:id="rId5"/>
    <p:sldLayoutId id="2147488454" r:id="rId6"/>
    <p:sldLayoutId id="2147488455" r:id="rId7"/>
    <p:sldLayoutId id="2147488456" r:id="rId8"/>
    <p:sldLayoutId id="2147488457" r:id="rId9"/>
    <p:sldLayoutId id="2147488458" r:id="rId10"/>
    <p:sldLayoutId id="21474884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0.17448 0.225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46" y="1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组合 55"/>
          <p:cNvGrpSpPr>
            <a:grpSpLocks/>
          </p:cNvGrpSpPr>
          <p:nvPr/>
        </p:nvGrpSpPr>
        <p:grpSpPr bwMode="auto">
          <a:xfrm rot="9684734">
            <a:off x="33338" y="-1398588"/>
            <a:ext cx="11934825" cy="9375776"/>
            <a:chOff x="710400" y="-2376019"/>
            <a:chExt cx="8950249" cy="9376229"/>
          </a:xfrm>
        </p:grpSpPr>
        <p:grpSp>
          <p:nvGrpSpPr>
            <p:cNvPr id="3086" name="组合 53"/>
            <p:cNvGrpSpPr>
              <a:grpSpLocks/>
            </p:cNvGrpSpPr>
            <p:nvPr userDrawn="1"/>
          </p:nvGrpSpPr>
          <p:grpSpPr bwMode="auto">
            <a:xfrm rot="-2136584">
              <a:off x="1726934" y="-2376019"/>
              <a:ext cx="7933715" cy="9376229"/>
              <a:chOff x="82930" y="-1121773"/>
              <a:chExt cx="7933715" cy="9376229"/>
            </a:xfrm>
          </p:grpSpPr>
          <p:grpSp>
            <p:nvGrpSpPr>
              <p:cNvPr id="3088" name="组合 51"/>
              <p:cNvGrpSpPr>
                <a:grpSpLocks/>
              </p:cNvGrpSpPr>
              <p:nvPr userDrawn="1"/>
            </p:nvGrpSpPr>
            <p:grpSpPr bwMode="auto">
              <a:xfrm rot="-479667">
                <a:off x="82930" y="-1121773"/>
                <a:ext cx="7933715" cy="9376229"/>
                <a:chOff x="92167" y="-1149482"/>
                <a:chExt cx="7933715" cy="9376229"/>
              </a:xfrm>
            </p:grpSpPr>
            <p:grpSp>
              <p:nvGrpSpPr>
                <p:cNvPr id="3090" name="组合 43"/>
                <p:cNvGrpSpPr>
                  <a:grpSpLocks/>
                </p:cNvGrpSpPr>
                <p:nvPr userDrawn="1"/>
              </p:nvGrpSpPr>
              <p:grpSpPr bwMode="auto">
                <a:xfrm rot="-3317749">
                  <a:off x="-629090" y="-428225"/>
                  <a:ext cx="9376229" cy="7933715"/>
                  <a:chOff x="-629090" y="-428225"/>
                  <a:chExt cx="9376229" cy="7933715"/>
                </a:xfrm>
              </p:grpSpPr>
              <p:grpSp>
                <p:nvGrpSpPr>
                  <p:cNvPr id="3094" name="组合 41"/>
                  <p:cNvGrpSpPr>
                    <a:grpSpLocks/>
                  </p:cNvGrpSpPr>
                  <p:nvPr userDrawn="1"/>
                </p:nvGrpSpPr>
                <p:grpSpPr bwMode="auto">
                  <a:xfrm rot="1051382">
                    <a:off x="-629090" y="-428225"/>
                    <a:ext cx="9376229" cy="7933715"/>
                    <a:chOff x="-629090" y="-428225"/>
                    <a:chExt cx="9376229" cy="7933715"/>
                  </a:xfrm>
                </p:grpSpPr>
                <p:grpSp>
                  <p:nvGrpSpPr>
                    <p:cNvPr id="3096" name="组合 39"/>
                    <p:cNvGrpSpPr>
                      <a:grpSpLocks/>
                    </p:cNvGrpSpPr>
                    <p:nvPr userDrawn="1"/>
                  </p:nvGrpSpPr>
                  <p:grpSpPr bwMode="auto">
                    <a:xfrm rot="601921">
                      <a:off x="-629090" y="-428225"/>
                      <a:ext cx="9376229" cy="7933715"/>
                      <a:chOff x="-675270" y="-397912"/>
                      <a:chExt cx="9376229" cy="7933715"/>
                    </a:xfrm>
                  </p:grpSpPr>
                  <p:grpSp>
                    <p:nvGrpSpPr>
                      <p:cNvPr id="3098" name="组合 37"/>
                      <p:cNvGrpSpPr>
                        <a:grpSpLocks/>
                      </p:cNvGrpSpPr>
                      <p:nvPr userDrawn="1"/>
                    </p:nvGrpSpPr>
                    <p:grpSpPr bwMode="auto">
                      <a:xfrm rot="-5400000">
                        <a:off x="45987" y="-1119169"/>
                        <a:ext cx="7933715" cy="9376229"/>
                        <a:chOff x="36751" y="-1116788"/>
                        <a:chExt cx="7933715" cy="9376229"/>
                      </a:xfrm>
                    </p:grpSpPr>
                    <p:grpSp>
                      <p:nvGrpSpPr>
                        <p:cNvPr id="3100" name="组合 31"/>
                        <p:cNvGrpSpPr>
                          <a:grpSpLocks/>
                        </p:cNvGrpSpPr>
                        <p:nvPr userDrawn="1"/>
                      </p:nvGrpSpPr>
                      <p:grpSpPr bwMode="auto">
                        <a:xfrm rot="3973089">
                          <a:off x="-199943" y="89032"/>
                          <a:ext cx="9376229" cy="6964589"/>
                          <a:chOff x="-1018649" y="-29029"/>
                          <a:chExt cx="9376229" cy="6964589"/>
                        </a:xfrm>
                      </p:grpSpPr>
                      <p:grpSp>
                        <p:nvGrpSpPr>
                          <p:cNvPr id="3102" name="组合 2"/>
                          <p:cNvGrpSpPr>
                            <a:grpSpLocks/>
                          </p:cNvGrpSpPr>
                          <p:nvPr userDrawn="1"/>
                        </p:nvGrpSpPr>
                        <p:grpSpPr bwMode="auto">
                          <a:xfrm rot="-7754967">
                            <a:off x="187171" y="-1234849"/>
                            <a:ext cx="6964589" cy="9376229"/>
                            <a:chOff x="187173" y="-1234849"/>
                            <a:chExt cx="6964589" cy="9376229"/>
                          </a:xfrm>
                        </p:grpSpPr>
                        <p:grpSp>
                          <p:nvGrpSpPr>
                            <p:cNvPr id="3105" name="组合 6"/>
                            <p:cNvGrpSpPr>
                              <a:grpSpLocks/>
                            </p:cNvGrpSpPr>
                            <p:nvPr userDrawn="1"/>
                          </p:nvGrpSpPr>
                          <p:grpSpPr bwMode="auto">
                            <a:xfrm rot="3780253">
                              <a:off x="-1018647" y="-29029"/>
                              <a:ext cx="9376229" cy="6964589"/>
                              <a:chOff x="-232231" y="-159654"/>
                              <a:chExt cx="9376229" cy="6964589"/>
                            </a:xfrm>
                          </p:grpSpPr>
                          <p:pic>
                            <p:nvPicPr>
                              <p:cNvPr id="3107" name="图片 7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3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-232231" y="-159654"/>
                                <a:ext cx="9376229" cy="6964589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  <p:pic>
                            <p:nvPicPr>
                              <p:cNvPr id="3108" name="图片 8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4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4574951" y="-116113"/>
                                <a:ext cx="4569047" cy="507633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  <p:pic>
                            <p:nvPicPr>
                              <p:cNvPr id="3109" name="图片 9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4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-138008" y="16916"/>
                                <a:ext cx="415238" cy="1586639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</p:grpSp>
                        <p:pic>
                          <p:nvPicPr>
                            <p:cNvPr id="3106" name="图片 1"/>
                            <p:cNvPicPr>
                              <a:picLocks noChangeAspect="1"/>
                            </p:cNvPicPr>
                            <p:nvPr userDrawn="1"/>
                          </p:nvPicPr>
                          <p:blipFill>
                            <a:blip r:embed="rId15" cstate="print"/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885771" y="1247054"/>
                              <a:ext cx="257175" cy="4017674"/>
                            </a:xfrm>
                            <a:prstGeom prst="rect">
                              <a:avLst/>
                            </a:prstGeom>
                            <a:noFill/>
                            <a:ln w="9525">
                              <a:noFill/>
                              <a:miter lim="800000"/>
                              <a:headEnd/>
                              <a:tailEnd/>
                            </a:ln>
                          </p:spPr>
                        </p:pic>
                      </p:grpSp>
                      <p:pic>
                        <p:nvPicPr>
                          <p:cNvPr id="3103" name="图片 3"/>
                          <p:cNvPicPr>
                            <a:picLocks noChangeAspect="1"/>
                          </p:cNvPicPr>
                          <p:nvPr userDrawn="1"/>
                        </p:nvPicPr>
                        <p:blipFill>
                          <a:blip r:embed="rId16" cstate="print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921275" y="1802062"/>
                            <a:ext cx="333375" cy="1514475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  <a:miter lim="800000"/>
                            <a:headEnd/>
                            <a:tailEnd/>
                          </a:ln>
                        </p:spPr>
                      </p:pic>
                      <p:pic>
                        <p:nvPicPr>
                          <p:cNvPr id="3104" name="图片 30"/>
                          <p:cNvPicPr>
                            <a:picLocks noChangeAspect="1"/>
                          </p:cNvPicPr>
                          <p:nvPr userDrawn="1"/>
                        </p:nvPicPr>
                        <p:blipFill>
                          <a:blip r:embed="rId17" cstate="print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506914" y="2559300"/>
                            <a:ext cx="1061190" cy="1685925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  <a:miter lim="800000"/>
                            <a:headEnd/>
                            <a:tailEnd/>
                          </a:ln>
                        </p:spPr>
                      </p:pic>
                    </p:grpSp>
                    <p:pic>
                      <p:nvPicPr>
                        <p:cNvPr id="3101" name="图片 36"/>
                        <p:cNvPicPr>
                          <a:picLocks noChangeAspect="1"/>
                        </p:cNvPicPr>
                        <p:nvPr userDrawn="1"/>
                      </p:nvPicPr>
                      <p:blipFill>
                        <a:blip r:embed="rId18" cstate="print"/>
                        <a:srcRect/>
                        <a:stretch>
                          <a:fillRect/>
                        </a:stretch>
                      </p:blipFill>
                      <p:spPr bwMode="auto">
                        <a:xfrm rot="1627250">
                          <a:off x="36751" y="2322588"/>
                          <a:ext cx="1609725" cy="15240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pic>
                    <p:nvPicPr>
                      <p:cNvPr id="3099" name="图片 38"/>
                      <p:cNvPicPr>
                        <a:picLocks noChangeAspect="1"/>
                      </p:cNvPicPr>
                      <p:nvPr userDrawn="1"/>
                    </p:nvPicPr>
                    <p:blipFill>
                      <a:blip r:embed="rId19" cstate="print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731" y="5616468"/>
                        <a:ext cx="1000270" cy="3810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</p:pic>
                </p:grpSp>
                <p:pic>
                  <p:nvPicPr>
                    <p:cNvPr id="3097" name="图片 40"/>
                    <p:cNvPicPr>
                      <a:picLocks noChangeAspect="1"/>
                    </p:cNvPicPr>
                    <p:nvPr userDrawn="1"/>
                  </p:nvPicPr>
                  <p:blipFill>
                    <a:blip r:embed="rId20" cstate="print"/>
                    <a:srcRect/>
                    <a:stretch>
                      <a:fillRect/>
                    </a:stretch>
                  </p:blipFill>
                  <p:spPr bwMode="auto">
                    <a:xfrm rot="1072378" flipH="1">
                      <a:off x="2945750" y="5276159"/>
                      <a:ext cx="352336" cy="224677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pic>
                <p:nvPicPr>
                  <p:cNvPr id="3095" name="图片 42"/>
                  <p:cNvPicPr>
                    <a:picLocks noChangeAspect="1"/>
                  </p:cNvPicPr>
                  <p:nvPr userDrawn="1"/>
                </p:nvPicPr>
                <p:blipFill>
                  <a:blip r:embed="rId21" cstate="print"/>
                  <a:srcRect/>
                  <a:stretch>
                    <a:fillRect/>
                  </a:stretch>
                </p:blipFill>
                <p:spPr bwMode="auto">
                  <a:xfrm rot="-297708">
                    <a:off x="2759164" y="4828529"/>
                    <a:ext cx="285750" cy="33225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pic>
              <p:nvPicPr>
                <p:cNvPr id="3091" name="图片 44"/>
                <p:cNvPicPr>
                  <a:picLocks noChangeAspect="1"/>
                </p:cNvPicPr>
                <p:nvPr userDrawn="1"/>
              </p:nvPicPr>
              <p:blipFill>
                <a:blip r:embed="rId22" cstate="print"/>
                <a:srcRect/>
                <a:stretch>
                  <a:fillRect/>
                </a:stretch>
              </p:blipFill>
              <p:spPr bwMode="auto">
                <a:xfrm>
                  <a:off x="3303098" y="473793"/>
                  <a:ext cx="209550" cy="9429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092" name="图片 49"/>
                <p:cNvPicPr>
                  <a:picLocks noChangeAspect="1"/>
                </p:cNvPicPr>
                <p:nvPr userDrawn="1"/>
              </p:nvPicPr>
              <p:blipFill>
                <a:blip r:embed="rId23" cstate="print"/>
                <a:srcRect/>
                <a:stretch>
                  <a:fillRect/>
                </a:stretch>
              </p:blipFill>
              <p:spPr bwMode="auto">
                <a:xfrm rot="-192092">
                  <a:off x="3070145" y="637317"/>
                  <a:ext cx="227667" cy="1229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51" name="图片 50"/>
                <p:cNvPicPr>
                  <a:picLocks noChangeAspect="1"/>
                </p:cNvPicPr>
                <p:nvPr userDrawn="1"/>
              </p:nvPicPr>
              <p:blipFill>
                <a:blip r:embed="rId23" cstate="print"/>
                <a:stretch>
                  <a:fillRect/>
                </a:stretch>
              </p:blipFill>
              <p:spPr>
                <a:xfrm rot="13322952" flipV="1">
                  <a:off x="3070405" y="710668"/>
                  <a:ext cx="312621" cy="118251"/>
                </a:xfrm>
                <a:prstGeom prst="trapezoid">
                  <a:avLst>
                    <a:gd name="adj" fmla="val 76515"/>
                  </a:avLst>
                </a:prstGeom>
              </p:spPr>
            </p:pic>
          </p:grpSp>
          <p:pic>
            <p:nvPicPr>
              <p:cNvPr id="3089" name="图片 52"/>
              <p:cNvPicPr>
                <a:picLocks noChangeAspect="1"/>
              </p:cNvPicPr>
              <p:nvPr userDrawn="1"/>
            </p:nvPicPr>
            <p:blipFill>
              <a:blip r:embed="rId24" cstate="print"/>
              <a:srcRect/>
              <a:stretch>
                <a:fillRect/>
              </a:stretch>
            </p:blipFill>
            <p:spPr bwMode="auto">
              <a:xfrm>
                <a:off x="2344123" y="657147"/>
                <a:ext cx="320561" cy="2724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55" name="图片 54"/>
            <p:cNvPicPr>
              <a:picLocks noChangeAspect="1"/>
            </p:cNvPicPr>
            <p:nvPr userDrawn="1"/>
          </p:nvPicPr>
          <p:blipFill>
            <a:blip r:embed="rId25" cstate="print"/>
            <a:stretch>
              <a:fillRect/>
            </a:stretch>
          </p:blipFill>
          <p:spPr>
            <a:xfrm rot="21094279">
              <a:off x="710400" y="1070305"/>
              <a:ext cx="1938935" cy="132200"/>
            </a:xfrm>
            <a:prstGeom prst="trapezoid">
              <a:avLst/>
            </a:prstGeom>
          </p:spPr>
        </p:pic>
      </p:grpSp>
      <p:pic>
        <p:nvPicPr>
          <p:cNvPr id="3075" name="图片 56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 rot="-167860">
            <a:off x="2828925" y="3937000"/>
            <a:ext cx="52451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画儿"/>
          <p:cNvPicPr>
            <a:picLocks noChangeAspect="1" noChangeArrowheads="1"/>
          </p:cNvPicPr>
          <p:nvPr/>
        </p:nvPicPr>
        <p:blipFill>
          <a:blip r:embed="rId2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15" t="6876" r="6429" b="5901"/>
          <a:stretch>
            <a:fillRect/>
          </a:stretch>
        </p:blipFill>
        <p:spPr bwMode="auto">
          <a:xfrm rot="4001915">
            <a:off x="3853656" y="2093119"/>
            <a:ext cx="498475" cy="9731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3077" name="Picture 8" descr="纸箱子"/>
          <p:cNvPicPr>
            <a:picLocks noChangeAspect="1" noChangeArrowheads="1"/>
          </p:cNvPicPr>
          <p:nvPr/>
        </p:nvPicPr>
        <p:blipFill>
          <a:blip r:embed="rId28" cstate="print">
            <a:clrChange>
              <a:clrFrom>
                <a:srgbClr val="FFFDFA"/>
              </a:clrFrom>
              <a:clrTo>
                <a:srgbClr val="FFFDFA">
                  <a:alpha val="0"/>
                </a:srgbClr>
              </a:clrTo>
            </a:clrChange>
          </a:blip>
          <a:srcRect l="67061" t="3458" r="1027" b="68900"/>
          <a:stretch>
            <a:fillRect/>
          </a:stretch>
        </p:blipFill>
        <p:spPr bwMode="auto">
          <a:xfrm>
            <a:off x="6492875" y="5181600"/>
            <a:ext cx="25368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图片 59"/>
          <p:cNvPicPr>
            <a:picLocks noChangeAspect="1" noChangeArrowheads="1"/>
          </p:cNvPicPr>
          <p:nvPr/>
        </p:nvPicPr>
        <p:blipFill>
          <a:blip r:embed="rId29" cstate="print">
            <a:clrChange>
              <a:clrFrom>
                <a:srgbClr val="FFF9F2"/>
              </a:clrFrom>
              <a:clrTo>
                <a:srgbClr val="FFF9F2">
                  <a:alpha val="0"/>
                </a:srgbClr>
              </a:clrTo>
            </a:clrChange>
          </a:blip>
          <a:srcRect l="3502" t="8031" r="7834" b="28464"/>
          <a:stretch>
            <a:fillRect/>
          </a:stretch>
        </p:blipFill>
        <p:spPr bwMode="auto">
          <a:xfrm>
            <a:off x="6492875" y="4748213"/>
            <a:ext cx="795338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图片 60"/>
          <p:cNvPicPr>
            <a:picLocks noChangeAspect="1" noChangeArrowheads="1"/>
          </p:cNvPicPr>
          <p:nvPr/>
        </p:nvPicPr>
        <p:blipFill>
          <a:blip r:embed="rId30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03725" y="3817938"/>
            <a:ext cx="1031875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图片 61"/>
          <p:cNvPicPr>
            <a:picLocks noChangeAspect="1" noChangeArrowheads="1"/>
          </p:cNvPicPr>
          <p:nvPr/>
        </p:nvPicPr>
        <p:blipFill>
          <a:blip r:embed="rId31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86400" y="2208213"/>
            <a:ext cx="1006475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图片 62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10240963" y="2327275"/>
            <a:ext cx="18415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5" descr="书"/>
          <p:cNvPicPr>
            <a:picLocks noChangeAspect="1" noChangeArrowheads="1"/>
          </p:cNvPicPr>
          <p:nvPr/>
        </p:nvPicPr>
        <p:blipFill>
          <a:blip r:embed="rId3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60000">
            <a:off x="8562975" y="3248025"/>
            <a:ext cx="619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图片 64"/>
          <p:cNvPicPr>
            <a:picLocks noChangeAspect="1" noChangeArrowheads="1"/>
          </p:cNvPicPr>
          <p:nvPr/>
        </p:nvPicPr>
        <p:blipFill>
          <a:blip r:embed="rId34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3766">
            <a:off x="8759825" y="4362450"/>
            <a:ext cx="2489200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图片 65"/>
          <p:cNvPicPr>
            <a:picLocks noChangeAspect="1" noChangeArrowheads="1"/>
          </p:cNvPicPr>
          <p:nvPr/>
        </p:nvPicPr>
        <p:blipFill>
          <a:blip r:embed="rId35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02100" y="1936750"/>
            <a:ext cx="1689100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图片 66"/>
          <p:cNvPicPr>
            <a:picLocks noChangeAspect="1" noChangeArrowheads="1"/>
          </p:cNvPicPr>
          <p:nvPr/>
        </p:nvPicPr>
        <p:blipFill>
          <a:blip r:embed="rId36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7150" y="1787525"/>
            <a:ext cx="2474913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460" r:id="rId1"/>
    <p:sldLayoutId id="2147488461" r:id="rId2"/>
    <p:sldLayoutId id="2147488462" r:id="rId3"/>
    <p:sldLayoutId id="2147488463" r:id="rId4"/>
    <p:sldLayoutId id="2147488464" r:id="rId5"/>
    <p:sldLayoutId id="2147488465" r:id="rId6"/>
    <p:sldLayoutId id="2147488466" r:id="rId7"/>
    <p:sldLayoutId id="2147488467" r:id="rId8"/>
    <p:sldLayoutId id="2147488468" r:id="rId9"/>
    <p:sldLayoutId id="2147488469" r:id="rId10"/>
    <p:sldLayoutId id="2147488470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55"/>
          <p:cNvGrpSpPr>
            <a:grpSpLocks/>
          </p:cNvGrpSpPr>
          <p:nvPr/>
        </p:nvGrpSpPr>
        <p:grpSpPr bwMode="auto">
          <a:xfrm rot="9684734">
            <a:off x="33338" y="-1398588"/>
            <a:ext cx="11934825" cy="9375776"/>
            <a:chOff x="710400" y="-2376019"/>
            <a:chExt cx="8950249" cy="9376229"/>
          </a:xfrm>
        </p:grpSpPr>
        <p:grpSp>
          <p:nvGrpSpPr>
            <p:cNvPr id="4104" name="组合 53"/>
            <p:cNvGrpSpPr>
              <a:grpSpLocks/>
            </p:cNvGrpSpPr>
            <p:nvPr userDrawn="1"/>
          </p:nvGrpSpPr>
          <p:grpSpPr bwMode="auto">
            <a:xfrm rot="-2136584">
              <a:off x="1726934" y="-2376019"/>
              <a:ext cx="7933715" cy="9376229"/>
              <a:chOff x="82930" y="-1121773"/>
              <a:chExt cx="7933715" cy="9376229"/>
            </a:xfrm>
          </p:grpSpPr>
          <p:grpSp>
            <p:nvGrpSpPr>
              <p:cNvPr id="4106" name="组合 51"/>
              <p:cNvGrpSpPr>
                <a:grpSpLocks/>
              </p:cNvGrpSpPr>
              <p:nvPr userDrawn="1"/>
            </p:nvGrpSpPr>
            <p:grpSpPr bwMode="auto">
              <a:xfrm rot="-479667">
                <a:off x="82930" y="-1121773"/>
                <a:ext cx="7933715" cy="9376229"/>
                <a:chOff x="92167" y="-1149482"/>
                <a:chExt cx="7933715" cy="9376229"/>
              </a:xfrm>
            </p:grpSpPr>
            <p:grpSp>
              <p:nvGrpSpPr>
                <p:cNvPr id="4108" name="组合 43"/>
                <p:cNvGrpSpPr>
                  <a:grpSpLocks/>
                </p:cNvGrpSpPr>
                <p:nvPr userDrawn="1"/>
              </p:nvGrpSpPr>
              <p:grpSpPr bwMode="auto">
                <a:xfrm rot="-3317749">
                  <a:off x="-629090" y="-428225"/>
                  <a:ext cx="9376229" cy="7933715"/>
                  <a:chOff x="-629090" y="-428225"/>
                  <a:chExt cx="9376229" cy="7933715"/>
                </a:xfrm>
              </p:grpSpPr>
              <p:grpSp>
                <p:nvGrpSpPr>
                  <p:cNvPr id="4112" name="组合 41"/>
                  <p:cNvGrpSpPr>
                    <a:grpSpLocks/>
                  </p:cNvGrpSpPr>
                  <p:nvPr userDrawn="1"/>
                </p:nvGrpSpPr>
                <p:grpSpPr bwMode="auto">
                  <a:xfrm rot="1051382">
                    <a:off x="-629090" y="-428225"/>
                    <a:ext cx="9376229" cy="7933715"/>
                    <a:chOff x="-629090" y="-428225"/>
                    <a:chExt cx="9376229" cy="7933715"/>
                  </a:xfrm>
                </p:grpSpPr>
                <p:grpSp>
                  <p:nvGrpSpPr>
                    <p:cNvPr id="4114" name="组合 39"/>
                    <p:cNvGrpSpPr>
                      <a:grpSpLocks/>
                    </p:cNvGrpSpPr>
                    <p:nvPr userDrawn="1"/>
                  </p:nvGrpSpPr>
                  <p:grpSpPr bwMode="auto">
                    <a:xfrm rot="601921">
                      <a:off x="-629090" y="-428225"/>
                      <a:ext cx="9376229" cy="7933715"/>
                      <a:chOff x="-675270" y="-397912"/>
                      <a:chExt cx="9376229" cy="7933715"/>
                    </a:xfrm>
                  </p:grpSpPr>
                  <p:grpSp>
                    <p:nvGrpSpPr>
                      <p:cNvPr id="4116" name="组合 37"/>
                      <p:cNvGrpSpPr>
                        <a:grpSpLocks/>
                      </p:cNvGrpSpPr>
                      <p:nvPr userDrawn="1"/>
                    </p:nvGrpSpPr>
                    <p:grpSpPr bwMode="auto">
                      <a:xfrm rot="-5400000">
                        <a:off x="45987" y="-1119169"/>
                        <a:ext cx="7933715" cy="9376229"/>
                        <a:chOff x="36751" y="-1116788"/>
                        <a:chExt cx="7933715" cy="9376229"/>
                      </a:xfrm>
                    </p:grpSpPr>
                    <p:grpSp>
                      <p:nvGrpSpPr>
                        <p:cNvPr id="4118" name="组合 31"/>
                        <p:cNvGrpSpPr>
                          <a:grpSpLocks/>
                        </p:cNvGrpSpPr>
                        <p:nvPr userDrawn="1"/>
                      </p:nvGrpSpPr>
                      <p:grpSpPr bwMode="auto">
                        <a:xfrm rot="3973089">
                          <a:off x="-199943" y="89032"/>
                          <a:ext cx="9376229" cy="6964589"/>
                          <a:chOff x="-1018649" y="-29029"/>
                          <a:chExt cx="9376229" cy="6964589"/>
                        </a:xfrm>
                      </p:grpSpPr>
                      <p:grpSp>
                        <p:nvGrpSpPr>
                          <p:cNvPr id="4120" name="组合 2"/>
                          <p:cNvGrpSpPr>
                            <a:grpSpLocks/>
                          </p:cNvGrpSpPr>
                          <p:nvPr userDrawn="1"/>
                        </p:nvGrpSpPr>
                        <p:grpSpPr bwMode="auto">
                          <a:xfrm rot="-7754967">
                            <a:off x="187171" y="-1234849"/>
                            <a:ext cx="6964589" cy="9376229"/>
                            <a:chOff x="187173" y="-1234849"/>
                            <a:chExt cx="6964589" cy="9376229"/>
                          </a:xfrm>
                        </p:grpSpPr>
                        <p:grpSp>
                          <p:nvGrpSpPr>
                            <p:cNvPr id="4123" name="组合 6"/>
                            <p:cNvGrpSpPr>
                              <a:grpSpLocks/>
                            </p:cNvGrpSpPr>
                            <p:nvPr userDrawn="1"/>
                          </p:nvGrpSpPr>
                          <p:grpSpPr bwMode="auto">
                            <a:xfrm rot="3780253">
                              <a:off x="-1018647" y="-29029"/>
                              <a:ext cx="9376229" cy="6964589"/>
                              <a:chOff x="-232231" y="-159654"/>
                              <a:chExt cx="9376229" cy="6964589"/>
                            </a:xfrm>
                          </p:grpSpPr>
                          <p:pic>
                            <p:nvPicPr>
                              <p:cNvPr id="4125" name="图片 7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3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-232231" y="-159654"/>
                                <a:ext cx="9376229" cy="6964589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  <p:pic>
                            <p:nvPicPr>
                              <p:cNvPr id="4126" name="图片 8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4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4574951" y="-116113"/>
                                <a:ext cx="4569047" cy="507633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  <p:pic>
                            <p:nvPicPr>
                              <p:cNvPr id="4127" name="图片 9"/>
                              <p:cNvPicPr>
                                <a:picLocks noChangeAspect="1"/>
                              </p:cNvPicPr>
                              <p:nvPr/>
                            </p:nvPicPr>
                            <p:blipFill>
                              <a:blip r:embed="rId14" cstate="print"/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-138008" y="16916"/>
                                <a:ext cx="415238" cy="1586639"/>
                              </a:xfrm>
                              <a:prstGeom prst="rect">
                                <a:avLst/>
                              </a:prstGeom>
                              <a:noFill/>
                              <a:ln w="9525">
                                <a:noFill/>
                                <a:miter lim="800000"/>
                                <a:headEnd/>
                                <a:tailEnd/>
                              </a:ln>
                            </p:spPr>
                          </p:pic>
                        </p:grpSp>
                        <p:pic>
                          <p:nvPicPr>
                            <p:cNvPr id="4124" name="图片 1"/>
                            <p:cNvPicPr>
                              <a:picLocks noChangeAspect="1"/>
                            </p:cNvPicPr>
                            <p:nvPr userDrawn="1"/>
                          </p:nvPicPr>
                          <p:blipFill>
                            <a:blip r:embed="rId15" cstate="print"/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2885771" y="1247054"/>
                              <a:ext cx="257175" cy="4017674"/>
                            </a:xfrm>
                            <a:prstGeom prst="rect">
                              <a:avLst/>
                            </a:prstGeom>
                            <a:noFill/>
                            <a:ln w="9525">
                              <a:noFill/>
                              <a:miter lim="800000"/>
                              <a:headEnd/>
                              <a:tailEnd/>
                            </a:ln>
                          </p:spPr>
                        </p:pic>
                      </p:grpSp>
                      <p:pic>
                        <p:nvPicPr>
                          <p:cNvPr id="4121" name="图片 3"/>
                          <p:cNvPicPr>
                            <a:picLocks noChangeAspect="1"/>
                          </p:cNvPicPr>
                          <p:nvPr userDrawn="1"/>
                        </p:nvPicPr>
                        <p:blipFill>
                          <a:blip r:embed="rId16" cstate="print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921275" y="1802062"/>
                            <a:ext cx="333375" cy="1514475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  <a:miter lim="800000"/>
                            <a:headEnd/>
                            <a:tailEnd/>
                          </a:ln>
                        </p:spPr>
                      </p:pic>
                      <p:pic>
                        <p:nvPicPr>
                          <p:cNvPr id="4122" name="图片 30"/>
                          <p:cNvPicPr>
                            <a:picLocks noChangeAspect="1"/>
                          </p:cNvPicPr>
                          <p:nvPr userDrawn="1"/>
                        </p:nvPicPr>
                        <p:blipFill>
                          <a:blip r:embed="rId17" cstate="print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506914" y="2559300"/>
                            <a:ext cx="1061190" cy="1685925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noFill/>
                            <a:miter lim="800000"/>
                            <a:headEnd/>
                            <a:tailEnd/>
                          </a:ln>
                        </p:spPr>
                      </p:pic>
                    </p:grpSp>
                    <p:pic>
                      <p:nvPicPr>
                        <p:cNvPr id="4119" name="图片 36"/>
                        <p:cNvPicPr>
                          <a:picLocks noChangeAspect="1"/>
                        </p:cNvPicPr>
                        <p:nvPr userDrawn="1"/>
                      </p:nvPicPr>
                      <p:blipFill>
                        <a:blip r:embed="rId18" cstate="print"/>
                        <a:srcRect/>
                        <a:stretch>
                          <a:fillRect/>
                        </a:stretch>
                      </p:blipFill>
                      <p:spPr bwMode="auto">
                        <a:xfrm rot="1627250">
                          <a:off x="36751" y="2322588"/>
                          <a:ext cx="1609725" cy="15240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pic>
                    <p:nvPicPr>
                      <p:cNvPr id="4117" name="图片 38"/>
                      <p:cNvPicPr>
                        <a:picLocks noChangeAspect="1"/>
                      </p:cNvPicPr>
                      <p:nvPr userDrawn="1"/>
                    </p:nvPicPr>
                    <p:blipFill>
                      <a:blip r:embed="rId19" cstate="print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731" y="5616468"/>
                        <a:ext cx="1000270" cy="3810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</p:pic>
                </p:grpSp>
                <p:pic>
                  <p:nvPicPr>
                    <p:cNvPr id="4115" name="图片 40"/>
                    <p:cNvPicPr>
                      <a:picLocks noChangeAspect="1"/>
                    </p:cNvPicPr>
                    <p:nvPr userDrawn="1"/>
                  </p:nvPicPr>
                  <p:blipFill>
                    <a:blip r:embed="rId20" cstate="print"/>
                    <a:srcRect/>
                    <a:stretch>
                      <a:fillRect/>
                    </a:stretch>
                  </p:blipFill>
                  <p:spPr bwMode="auto">
                    <a:xfrm rot="1072378" flipH="1">
                      <a:off x="2945750" y="5276159"/>
                      <a:ext cx="352336" cy="224677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pic>
                <p:nvPicPr>
                  <p:cNvPr id="4113" name="图片 42"/>
                  <p:cNvPicPr>
                    <a:picLocks noChangeAspect="1"/>
                  </p:cNvPicPr>
                  <p:nvPr userDrawn="1"/>
                </p:nvPicPr>
                <p:blipFill>
                  <a:blip r:embed="rId21" cstate="print"/>
                  <a:srcRect/>
                  <a:stretch>
                    <a:fillRect/>
                  </a:stretch>
                </p:blipFill>
                <p:spPr bwMode="auto">
                  <a:xfrm rot="-297708">
                    <a:off x="2759164" y="4828529"/>
                    <a:ext cx="285750" cy="332252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pic>
              <p:nvPicPr>
                <p:cNvPr id="4109" name="图片 44"/>
                <p:cNvPicPr>
                  <a:picLocks noChangeAspect="1"/>
                </p:cNvPicPr>
                <p:nvPr userDrawn="1"/>
              </p:nvPicPr>
              <p:blipFill>
                <a:blip r:embed="rId22" cstate="print"/>
                <a:srcRect/>
                <a:stretch>
                  <a:fillRect/>
                </a:stretch>
              </p:blipFill>
              <p:spPr bwMode="auto">
                <a:xfrm>
                  <a:off x="3303098" y="473793"/>
                  <a:ext cx="209550" cy="9429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110" name="图片 49"/>
                <p:cNvPicPr>
                  <a:picLocks noChangeAspect="1"/>
                </p:cNvPicPr>
                <p:nvPr userDrawn="1"/>
              </p:nvPicPr>
              <p:blipFill>
                <a:blip r:embed="rId23" cstate="print"/>
                <a:srcRect/>
                <a:stretch>
                  <a:fillRect/>
                </a:stretch>
              </p:blipFill>
              <p:spPr bwMode="auto">
                <a:xfrm rot="-192092">
                  <a:off x="3070145" y="637317"/>
                  <a:ext cx="227667" cy="12292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51" name="图片 50"/>
                <p:cNvPicPr>
                  <a:picLocks noChangeAspect="1"/>
                </p:cNvPicPr>
                <p:nvPr userDrawn="1"/>
              </p:nvPicPr>
              <p:blipFill>
                <a:blip r:embed="rId23" cstate="print"/>
                <a:stretch>
                  <a:fillRect/>
                </a:stretch>
              </p:blipFill>
              <p:spPr>
                <a:xfrm rot="13322952" flipV="1">
                  <a:off x="3070405" y="710668"/>
                  <a:ext cx="312621" cy="118251"/>
                </a:xfrm>
                <a:prstGeom prst="trapezoid">
                  <a:avLst>
                    <a:gd name="adj" fmla="val 76515"/>
                  </a:avLst>
                </a:prstGeom>
              </p:spPr>
            </p:pic>
          </p:grpSp>
          <p:pic>
            <p:nvPicPr>
              <p:cNvPr id="4107" name="图片 52"/>
              <p:cNvPicPr>
                <a:picLocks noChangeAspect="1"/>
              </p:cNvPicPr>
              <p:nvPr userDrawn="1"/>
            </p:nvPicPr>
            <p:blipFill>
              <a:blip r:embed="rId24" cstate="print"/>
              <a:srcRect/>
              <a:stretch>
                <a:fillRect/>
              </a:stretch>
            </p:blipFill>
            <p:spPr bwMode="auto">
              <a:xfrm>
                <a:off x="2344123" y="657147"/>
                <a:ext cx="320561" cy="2724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55" name="图片 54"/>
            <p:cNvPicPr>
              <a:picLocks noChangeAspect="1"/>
            </p:cNvPicPr>
            <p:nvPr userDrawn="1"/>
          </p:nvPicPr>
          <p:blipFill>
            <a:blip r:embed="rId25" cstate="print"/>
            <a:stretch>
              <a:fillRect/>
            </a:stretch>
          </p:blipFill>
          <p:spPr>
            <a:xfrm rot="21094279">
              <a:off x="710400" y="1070305"/>
              <a:ext cx="1938935" cy="132200"/>
            </a:xfrm>
            <a:prstGeom prst="trapezoid">
              <a:avLst/>
            </a:prstGeom>
          </p:spPr>
        </p:pic>
      </p:grpSp>
      <p:pic>
        <p:nvPicPr>
          <p:cNvPr id="4099" name="图片 56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 rot="-167860">
            <a:off x="2828925" y="3937000"/>
            <a:ext cx="52451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图片 61"/>
          <p:cNvPicPr>
            <a:picLocks noChangeAspect="1" noChangeArrowheads="1"/>
          </p:cNvPicPr>
          <p:nvPr/>
        </p:nvPicPr>
        <p:blipFill>
          <a:blip r:embed="rId27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86400" y="2208213"/>
            <a:ext cx="1006475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图片 62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10240963" y="2327275"/>
            <a:ext cx="18415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图片 64"/>
          <p:cNvPicPr>
            <a:picLocks noChangeAspect="1" noChangeArrowheads="1"/>
          </p:cNvPicPr>
          <p:nvPr/>
        </p:nvPicPr>
        <p:blipFill>
          <a:blip r:embed="rId29" cstate="print">
            <a:clrChange>
              <a:clrFrom>
                <a:srgbClr val="686869"/>
              </a:clrFrom>
              <a:clrTo>
                <a:srgbClr val="68686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3766">
            <a:off x="8759825" y="4362450"/>
            <a:ext cx="2489200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图片 66"/>
          <p:cNvPicPr>
            <a:picLocks noChangeAspect="1" noChangeArrowheads="1"/>
          </p:cNvPicPr>
          <p:nvPr/>
        </p:nvPicPr>
        <p:blipFill>
          <a:blip r:embed="rId30" cstate="print">
            <a:clrChange>
              <a:clrFrom>
                <a:srgbClr val="D6D8DA"/>
              </a:clrFrom>
              <a:clrTo>
                <a:srgbClr val="D6D8D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7150" y="1787525"/>
            <a:ext cx="2474913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426" r:id="rId1"/>
    <p:sldLayoutId id="2147488471" r:id="rId2"/>
    <p:sldLayoutId id="2147488472" r:id="rId3"/>
    <p:sldLayoutId id="2147488473" r:id="rId4"/>
    <p:sldLayoutId id="2147488474" r:id="rId5"/>
    <p:sldLayoutId id="2147488475" r:id="rId6"/>
    <p:sldLayoutId id="2147488476" r:id="rId7"/>
    <p:sldLayoutId id="2147488477" r:id="rId8"/>
    <p:sldLayoutId id="2147488478" r:id="rId9"/>
    <p:sldLayoutId id="2147488479" r:id="rId10"/>
    <p:sldLayoutId id="2147488480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Arial" pitchFamily="34" charset="0"/>
              </a:rPr>
              <a:t>单击此处编辑母版标题样式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Arial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Arial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Arial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Arial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Arial" pitchFamily="34" charset="0"/>
              </a:rPr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3839B554-1BF8-406B-8D17-CE091E44052C}" type="datetime1">
              <a:rPr lang="zh-CN" altLang="en-US"/>
              <a:pPr>
                <a:defRPr/>
              </a:pPr>
              <a:t>2020/5/28</a:t>
            </a:fld>
            <a:endParaRPr lang="en-US" altLang="zh-CN" sz="180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53771814-D619-4515-A704-7F20D6CC6A2E}" type="slidenum">
              <a:rPr lang="zh-CN" altLang="en-US"/>
              <a:pPr>
                <a:defRPr/>
              </a:pPr>
              <a:t>‹#›</a:t>
            </a:fld>
            <a:endParaRPr lang="en-US" altLang="zh-CN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481" r:id="rId1"/>
    <p:sldLayoutId id="2147488482" r:id="rId2"/>
    <p:sldLayoutId id="2147488483" r:id="rId3"/>
    <p:sldLayoutId id="2147488484" r:id="rId4"/>
    <p:sldLayoutId id="2147488485" r:id="rId5"/>
    <p:sldLayoutId id="2147488486" r:id="rId6"/>
    <p:sldLayoutId id="2147488487" r:id="rId7"/>
    <p:sldLayoutId id="2147488488" r:id="rId8"/>
    <p:sldLayoutId id="2147488489" r:id="rId9"/>
    <p:sldLayoutId id="2147488490" r:id="rId10"/>
    <p:sldLayoutId id="2147488491" r:id="rId11"/>
    <p:sldLayoutId id="2147488492" r:id="rId12"/>
  </p:sldLayoutIdLst>
  <p:transition spd="slow"/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  <a:sym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sym typeface="Arial" panose="020B0604020202020204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  <a:sym typeface="Arial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smtClean="0"/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0" hangingPunct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F466622-EE1B-4D32-A002-E49019FEAD5E}" type="datetime1">
              <a:rPr lang="zh-CN" altLang="en-US"/>
              <a:pPr>
                <a:defRPr/>
              </a:pPr>
              <a:t>2020/5/28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0" hangingPunct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A3E76C1-E407-4222-9FCD-82175FA70D5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427" r:id="rId1"/>
    <p:sldLayoutId id="2147488428" r:id="rId2"/>
    <p:sldLayoutId id="2147488429" r:id="rId3"/>
    <p:sldLayoutId id="2147488430" r:id="rId4"/>
    <p:sldLayoutId id="2147488431" r:id="rId5"/>
    <p:sldLayoutId id="2147488432" r:id="rId6"/>
    <p:sldLayoutId id="2147488433" r:id="rId7"/>
    <p:sldLayoutId id="2147488434" r:id="rId8"/>
    <p:sldLayoutId id="2147488435" r:id="rId9"/>
    <p:sldLayoutId id="2147488436" r:id="rId10"/>
    <p:sldLayoutId id="2147488437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4" Type="http://schemas.openxmlformats.org/officeDocument/2006/relationships/image" Target="../media/image29.jpeg"/><Relationship Id="rId5" Type="http://schemas.openxmlformats.org/officeDocument/2006/relationships/image" Target="../media/image30.jpeg"/><Relationship Id="rId6" Type="http://schemas.openxmlformats.org/officeDocument/2006/relationships/image" Target="../media/image31.jpeg"/><Relationship Id="rId7" Type="http://schemas.openxmlformats.org/officeDocument/2006/relationships/image" Target="../media/image32.jpeg"/><Relationship Id="rId8" Type="http://schemas.openxmlformats.org/officeDocument/2006/relationships/image" Target="../media/image33.png"/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4" Type="http://schemas.openxmlformats.org/officeDocument/2006/relationships/image" Target="../media/image36.jpeg"/><Relationship Id="rId5" Type="http://schemas.openxmlformats.org/officeDocument/2006/relationships/image" Target="../media/image37.jpeg"/><Relationship Id="rId6" Type="http://schemas.openxmlformats.org/officeDocument/2006/relationships/image" Target="../media/image38.jpeg"/><Relationship Id="rId7" Type="http://schemas.openxmlformats.org/officeDocument/2006/relationships/image" Target="../media/image39.jpeg"/><Relationship Id="rId8" Type="http://schemas.openxmlformats.org/officeDocument/2006/relationships/image" Target="../media/image40.jpeg"/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2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2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2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image" Target="../media/image42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image" Target="../media/image42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image" Target="../media/image43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image" Target="../media/image43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Layout" Target="../slideLayouts/slideLayout63.xml"/><Relationship Id="rId3" Type="http://schemas.openxmlformats.org/officeDocument/2006/relationships/image" Target="../media/image44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image" Target="../media/image45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image" Target="../media/image46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image" Target="../media/image47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2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60488" y="447675"/>
            <a:ext cx="9144000" cy="2387600"/>
          </a:xfrm>
        </p:spPr>
        <p:txBody>
          <a:bodyPr/>
          <a:lstStyle/>
          <a:p>
            <a:pPr>
              <a:lnSpc>
                <a:spcPct val="120000"/>
              </a:lnSpc>
              <a:defRPr/>
            </a:pPr>
            <a:r>
              <a:rPr lang="zh-CN" altLang="en-US" sz="40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</a:t>
            </a:r>
            <a:r>
              <a:rPr lang="en-US" altLang="zh-CN" sz="40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</a:t>
            </a:r>
            <a:r>
              <a:rPr lang="en-US" altLang="zh-CN" sz="4000" dirty="0" smtClean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10 </a:t>
            </a:r>
            <a:r>
              <a:rPr lang="zh-CN" altLang="en-US" sz="4000" dirty="0" smtClean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课</a:t>
            </a:r>
            <a:endParaRPr lang="zh-CN" altLang="en-US" sz="4000" dirty="0">
              <a:solidFill>
                <a:schemeClr val="tx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1613" y="3330575"/>
            <a:ext cx="9144000" cy="1655763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zh-CN" altLang="en-US" sz="5400" b="1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我能坐这儿吗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514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64515" name="组合 8"/>
          <p:cNvGrpSpPr>
            <a:grpSpLocks/>
          </p:cNvGrpSpPr>
          <p:nvPr/>
        </p:nvGrpSpPr>
        <p:grpSpPr bwMode="auto">
          <a:xfrm>
            <a:off x="307975" y="6350"/>
            <a:ext cx="2568575" cy="646113"/>
            <a:chOff x="308629" y="6819"/>
            <a:chExt cx="2568221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4" y="6819"/>
              <a:ext cx="2547586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拼音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Pinyin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4516" name="Picture 6" descr="E:\HSK1\新建文件夹\1课\1-09猫-微图ps2299392（25）.jpg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08725" y="-6210300"/>
            <a:ext cx="2160587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7" name="Picture 5" descr="E:\HSK1\新建文件夹\1课\1-08笔-微图ps1714897（25）.jpg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3" y="4367213"/>
            <a:ext cx="2159000" cy="1439862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64518" name="TextBox 28"/>
          <p:cNvSpPr txBox="1">
            <a:spLocks noChangeArrowheads="1"/>
          </p:cNvSpPr>
          <p:nvPr/>
        </p:nvSpPr>
        <p:spPr bwMode="auto">
          <a:xfrm>
            <a:off x="849313" y="2955925"/>
            <a:ext cx="20415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2800" b="1" dirty="0" err="1">
                <a:latin typeface="GB Pinyinok-D" pitchFamily="2" charset="-122"/>
                <a:ea typeface="GB Pinyinok-D" pitchFamily="2" charset="-122"/>
              </a:rPr>
              <a:t>zhuōzi</a:t>
            </a:r>
            <a:endParaRPr lang="en-US" altLang="zh-CN" sz="2800" b="1" dirty="0">
              <a:latin typeface="GB Pinyinok-D" pitchFamily="2" charset="-122"/>
              <a:ea typeface="GB Pinyinok-D" pitchFamily="2" charset="-122"/>
            </a:endParaRPr>
          </a:p>
          <a:p>
            <a:pPr algn="ctr" eaLnBrk="0" hangingPunct="0"/>
            <a:r>
              <a:rPr lang="zh-CN" altLang="en-US" sz="2800" b="1" dirty="0">
                <a:latin typeface="SimSun-ExtB" pitchFamily="49" charset="-122"/>
                <a:ea typeface="SimSun-ExtB" pitchFamily="49" charset="-122"/>
                <a:cs typeface="GB Pinyinok-D" pitchFamily="2" charset="-122"/>
              </a:rPr>
              <a:t> </a:t>
            </a:r>
            <a:r>
              <a:rPr lang="zh-CN" altLang="en-US" sz="2800" b="1" dirty="0" smtClean="0">
                <a:latin typeface="SimSun-ExtB" pitchFamily="49" charset="-122"/>
                <a:ea typeface="SimSun-ExtB" pitchFamily="49" charset="-122"/>
                <a:cs typeface="GB Pinyinok-D" pitchFamily="2" charset="-122"/>
              </a:rPr>
              <a:t>桌子</a:t>
            </a:r>
            <a:endParaRPr lang="zh-CN" altLang="en-US" sz="2800" dirty="0">
              <a:latin typeface="SimSun-ExtB" pitchFamily="49" charset="-122"/>
              <a:ea typeface="SimSun-ExtB" pitchFamily="49" charset="-122"/>
              <a:cs typeface="GB Pinyinok-D" pitchFamily="2" charset="-122"/>
            </a:endParaRPr>
          </a:p>
        </p:txBody>
      </p:sp>
      <p:pic>
        <p:nvPicPr>
          <p:cNvPr id="64519" name="Picture 7" descr="E:\HSK1\新建文件夹\1课\1-09猫-微图ps2299392（25）.jpg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1575" y="4351338"/>
            <a:ext cx="2160588" cy="1439862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64520" name="TextBox 29"/>
          <p:cNvSpPr txBox="1">
            <a:spLocks noChangeArrowheads="1"/>
          </p:cNvSpPr>
          <p:nvPr/>
        </p:nvSpPr>
        <p:spPr bwMode="auto">
          <a:xfrm>
            <a:off x="3762375" y="2932113"/>
            <a:ext cx="21224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2800" b="1" dirty="0" err="1">
                <a:latin typeface="GB Pinyinok-D" pitchFamily="2" charset="-122"/>
                <a:ea typeface="GB Pinyinok-D" pitchFamily="2" charset="-122"/>
              </a:rPr>
              <a:t>pánzi</a:t>
            </a:r>
            <a:endParaRPr lang="en-US" altLang="zh-CN" sz="2800" b="1" dirty="0">
              <a:latin typeface="GB Pinyinok-D" pitchFamily="2" charset="-122"/>
              <a:ea typeface="GB Pinyinok-D" pitchFamily="2" charset="-122"/>
            </a:endParaRPr>
          </a:p>
          <a:p>
            <a:pPr algn="ctr" eaLnBrk="0" hangingPunct="0"/>
            <a:r>
              <a:rPr lang="zh-CN" altLang="en-US" sz="2800" b="1" dirty="0">
                <a:latin typeface="SimSun-ExtB" pitchFamily="49" charset="-122"/>
                <a:ea typeface="SimSun-ExtB" pitchFamily="49" charset="-122"/>
                <a:cs typeface="GB Pinyinok-D" pitchFamily="2" charset="-122"/>
              </a:rPr>
              <a:t>盘子</a:t>
            </a:r>
            <a:endParaRPr lang="zh-CN" altLang="en-US" sz="2800" dirty="0">
              <a:latin typeface="SimSun-ExtB" pitchFamily="49" charset="-122"/>
              <a:ea typeface="SimSun-ExtB" pitchFamily="49" charset="-122"/>
              <a:cs typeface="GB Pinyinok-D" pitchFamily="2" charset="-122"/>
            </a:endParaRPr>
          </a:p>
        </p:txBody>
      </p:sp>
      <p:sp>
        <p:nvSpPr>
          <p:cNvPr id="64521" name="TextBox 30"/>
          <p:cNvSpPr txBox="1">
            <a:spLocks noChangeArrowheads="1"/>
          </p:cNvSpPr>
          <p:nvPr/>
        </p:nvSpPr>
        <p:spPr bwMode="auto">
          <a:xfrm>
            <a:off x="6756400" y="2933700"/>
            <a:ext cx="192563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2800" dirty="0"/>
              <a:t> </a:t>
            </a:r>
            <a:r>
              <a:rPr lang="en-US" altLang="zh-CN" sz="2800" b="1" dirty="0" err="1">
                <a:latin typeface="GB Pinyinok-D" pitchFamily="2" charset="-122"/>
                <a:ea typeface="GB Pinyinok-D" pitchFamily="2" charset="-122"/>
              </a:rPr>
              <a:t>yǐzi</a:t>
            </a:r>
            <a:endParaRPr lang="en-US" altLang="zh-CN" sz="2800" b="1" dirty="0">
              <a:latin typeface="GB Pinyinok-D" pitchFamily="2" charset="-122"/>
              <a:ea typeface="GB Pinyinok-D" pitchFamily="2" charset="-122"/>
            </a:endParaRPr>
          </a:p>
          <a:p>
            <a:pPr algn="ctr" eaLnBrk="0" hangingPunct="0"/>
            <a:r>
              <a:rPr lang="zh-CN" altLang="en-US" sz="2800" b="1" dirty="0" smtClean="0">
                <a:latin typeface="SimSun-ExtB" pitchFamily="49" charset="-122"/>
                <a:ea typeface="SimSun-ExtB" pitchFamily="49" charset="-122"/>
                <a:cs typeface="GB Pinyinok-D" pitchFamily="2" charset="-122"/>
              </a:rPr>
              <a:t> 椅子</a:t>
            </a:r>
            <a:endParaRPr lang="zh-CN" altLang="en-US" sz="2800" dirty="0">
              <a:latin typeface="SimSun-ExtB" pitchFamily="49" charset="-122"/>
              <a:ea typeface="SimSun-ExtB" pitchFamily="49" charset="-122"/>
              <a:cs typeface="GB Pinyinok-D" pitchFamily="2" charset="-122"/>
            </a:endParaRPr>
          </a:p>
        </p:txBody>
      </p:sp>
      <p:sp>
        <p:nvSpPr>
          <p:cNvPr id="64522" name="TextBox 31"/>
          <p:cNvSpPr txBox="1">
            <a:spLocks noChangeArrowheads="1"/>
          </p:cNvSpPr>
          <p:nvPr/>
        </p:nvSpPr>
        <p:spPr bwMode="auto">
          <a:xfrm>
            <a:off x="9209088" y="2944813"/>
            <a:ext cx="25495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2800" b="1" dirty="0" err="1">
                <a:latin typeface="GB Pinyinok-D" pitchFamily="2" charset="-122"/>
                <a:ea typeface="GB Pinyinok-D" pitchFamily="2" charset="-122"/>
              </a:rPr>
              <a:t>kùzi</a:t>
            </a:r>
            <a:r>
              <a:rPr lang="en-US" altLang="zh-CN" sz="2800" b="1" dirty="0">
                <a:latin typeface="SimSun-ExtB" pitchFamily="49" charset="-122"/>
                <a:ea typeface="SimSun-ExtB" pitchFamily="49" charset="-122"/>
                <a:cs typeface="GB Pinyinok-D" pitchFamily="2" charset="-122"/>
              </a:rPr>
              <a:t> </a:t>
            </a:r>
          </a:p>
          <a:p>
            <a:pPr algn="ctr" eaLnBrk="0" hangingPunct="0"/>
            <a:r>
              <a:rPr lang="zh-CN" altLang="en-US" sz="2800" b="1" dirty="0" smtClean="0">
                <a:latin typeface="SimSun-ExtB" pitchFamily="49" charset="-122"/>
                <a:ea typeface="SimSun-ExtB" pitchFamily="49" charset="-122"/>
                <a:cs typeface="GB Pinyinok-D" pitchFamily="2" charset="-122"/>
              </a:rPr>
              <a:t> 裤子</a:t>
            </a:r>
            <a:endParaRPr lang="zh-CN" altLang="en-US" sz="2800" b="1" dirty="0">
              <a:latin typeface="SimSun-ExtB" pitchFamily="49" charset="-122"/>
              <a:ea typeface="SimSun-ExtB" pitchFamily="49" charset="-122"/>
              <a:cs typeface="GB Pinyinok-D" pitchFamily="2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74663" y="914400"/>
            <a:ext cx="99282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zh-CN" sz="2800" b="1" dirty="0"/>
              <a:t>1. </a:t>
            </a:r>
            <a:r>
              <a:rPr lang="zh-CN" altLang="en-US" sz="2800" b="1" dirty="0"/>
              <a:t>轻声音节的读法 </a:t>
            </a:r>
            <a:r>
              <a:rPr lang="en-US" altLang="zh-CN" dirty="0">
                <a:latin typeface="+mn-ea"/>
                <a:ea typeface="+mn-ea"/>
              </a:rPr>
              <a:t>Pronunciation of Neutral-Tone Syllables</a:t>
            </a:r>
            <a:endParaRPr lang="zh-CN" altLang="en-US" sz="2800" dirty="0">
              <a:latin typeface="+mn-ea"/>
              <a:ea typeface="+mn-ea"/>
            </a:endParaRPr>
          </a:p>
        </p:txBody>
      </p:sp>
      <p:graphicFrame>
        <p:nvGraphicFramePr>
          <p:cNvPr id="20" name="表格 19"/>
          <p:cNvGraphicFramePr>
            <a:graphicFrameLocks noGrp="1"/>
          </p:cNvGraphicFramePr>
          <p:nvPr/>
        </p:nvGraphicFramePr>
        <p:xfrm>
          <a:off x="663575" y="1673225"/>
          <a:ext cx="2212975" cy="12926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12975"/>
              </a:tblGrid>
              <a:tr h="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21600" marB="21600"/>
                </a:tc>
              </a:tr>
              <a:tr h="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21600" marB="21600"/>
                </a:tc>
              </a:tr>
              <a:tr h="340044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21600" marB="21600"/>
                </a:tc>
              </a:tr>
              <a:tr h="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21600" marB="21600"/>
                </a:tc>
              </a:tr>
            </a:tbl>
          </a:graphicData>
        </a:graphic>
      </p:graphicFrame>
      <p:graphicFrame>
        <p:nvGraphicFramePr>
          <p:cNvPr id="21" name="表格 20"/>
          <p:cNvGraphicFramePr>
            <a:graphicFrameLocks noGrp="1"/>
          </p:cNvGraphicFramePr>
          <p:nvPr/>
        </p:nvGraphicFramePr>
        <p:xfrm>
          <a:off x="3671888" y="1673225"/>
          <a:ext cx="2212975" cy="127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12975"/>
              </a:tblGrid>
              <a:tr h="26604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21600" marB="21600"/>
                </a:tc>
              </a:tr>
              <a:tr h="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21600" marB="21600"/>
                </a:tc>
              </a:tr>
              <a:tr h="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21600" marB="21600"/>
                </a:tc>
              </a:tr>
              <a:tr h="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21600" marB="21600"/>
                </a:tc>
              </a:tr>
            </a:tbl>
          </a:graphicData>
        </a:graphic>
      </p:graphicFrame>
      <p:graphicFrame>
        <p:nvGraphicFramePr>
          <p:cNvPr id="22" name="表格 21"/>
          <p:cNvGraphicFramePr>
            <a:graphicFrameLocks noGrp="1"/>
          </p:cNvGraphicFramePr>
          <p:nvPr/>
        </p:nvGraphicFramePr>
        <p:xfrm>
          <a:off x="6588125" y="1673225"/>
          <a:ext cx="2212975" cy="127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12975"/>
              </a:tblGrid>
              <a:tr h="187212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21600" marB="21600"/>
                </a:tc>
              </a:tr>
              <a:tr h="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21600" marB="21600"/>
                </a:tc>
              </a:tr>
              <a:tr h="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21600" marB="21600"/>
                </a:tc>
              </a:tr>
              <a:tr h="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21600" marB="21600"/>
                </a:tc>
              </a:tr>
            </a:tbl>
          </a:graphicData>
        </a:graphic>
      </p:graphicFrame>
      <p:graphicFrame>
        <p:nvGraphicFramePr>
          <p:cNvPr id="23" name="表格 22"/>
          <p:cNvGraphicFramePr>
            <a:graphicFrameLocks noGrp="1"/>
          </p:cNvGraphicFramePr>
          <p:nvPr/>
        </p:nvGraphicFramePr>
        <p:xfrm>
          <a:off x="9339263" y="1673225"/>
          <a:ext cx="2212975" cy="127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12975"/>
              </a:tblGrid>
              <a:tr h="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21600" marB="21600"/>
                </a:tc>
              </a:tr>
              <a:tr h="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21600" marB="21600"/>
                </a:tc>
              </a:tr>
              <a:tr h="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21600" marB="21600"/>
                </a:tc>
              </a:tr>
              <a:tr h="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T="21600" marB="21600"/>
                </a:tc>
              </a:tr>
            </a:tbl>
          </a:graphicData>
        </a:graphic>
      </p:graphicFrame>
      <p:grpSp>
        <p:nvGrpSpPr>
          <p:cNvPr id="64572" name="组合 34"/>
          <p:cNvGrpSpPr>
            <a:grpSpLocks/>
          </p:cNvGrpSpPr>
          <p:nvPr/>
        </p:nvGrpSpPr>
        <p:grpSpPr bwMode="auto">
          <a:xfrm>
            <a:off x="6659563" y="4325938"/>
            <a:ext cx="2160587" cy="1466850"/>
            <a:chOff x="6509989" y="4326356"/>
            <a:chExt cx="2160000" cy="1466432"/>
          </a:xfrm>
        </p:grpSpPr>
        <p:pic>
          <p:nvPicPr>
            <p:cNvPr id="64589" name="Picture 8" descr="E:\HSK1\新建文件夹\1课\1-10岛-前图38591017（20）替换.jpg"/>
            <p:cNvPicPr preferRelativeResize="0">
              <a:picLocks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102363" y="4352925"/>
              <a:ext cx="1260000" cy="1439863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</p:spPr>
        </p:pic>
        <p:sp>
          <p:nvSpPr>
            <p:cNvPr id="32" name="矩形 31"/>
            <p:cNvSpPr/>
            <p:nvPr/>
          </p:nvSpPr>
          <p:spPr>
            <a:xfrm>
              <a:off x="6509989" y="4326356"/>
              <a:ext cx="2160000" cy="1439452"/>
            </a:xfrm>
            <a:prstGeom prst="rect">
              <a:avLst/>
            </a:pr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64573" name="组合 40"/>
          <p:cNvGrpSpPr>
            <a:grpSpLocks/>
          </p:cNvGrpSpPr>
          <p:nvPr/>
        </p:nvGrpSpPr>
        <p:grpSpPr bwMode="auto">
          <a:xfrm>
            <a:off x="9420225" y="4324350"/>
            <a:ext cx="2159000" cy="1439863"/>
            <a:chOff x="9405886" y="4337552"/>
            <a:chExt cx="2160000" cy="1440000"/>
          </a:xfrm>
        </p:grpSpPr>
        <p:pic>
          <p:nvPicPr>
            <p:cNvPr id="64587" name="Picture 9" descr="E:\HSK1\新建文件夹\1课\1-11花-前图bigstock-yellow-flower-14475059（利用）替换.jpg"/>
            <p:cNvPicPr preferRelativeResize="0"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9994498" y="4378634"/>
              <a:ext cx="1026098" cy="136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" name="矩形 35"/>
            <p:cNvSpPr/>
            <p:nvPr/>
          </p:nvSpPr>
          <p:spPr>
            <a:xfrm>
              <a:off x="9405886" y="4337552"/>
              <a:ext cx="2160000" cy="1440000"/>
            </a:xfrm>
            <a:prstGeom prst="rect">
              <a:avLst/>
            </a:pr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43" name="任意多边形 42"/>
          <p:cNvSpPr/>
          <p:nvPr/>
        </p:nvSpPr>
        <p:spPr>
          <a:xfrm>
            <a:off x="801688" y="1854200"/>
            <a:ext cx="1009650" cy="112713"/>
          </a:xfrm>
          <a:custGeom>
            <a:avLst/>
            <a:gdLst>
              <a:gd name="connsiteX0" fmla="*/ 0 w 1009290"/>
              <a:gd name="connsiteY0" fmla="*/ 0 h 112144"/>
              <a:gd name="connsiteX1" fmla="*/ 698739 w 1009290"/>
              <a:gd name="connsiteY1" fmla="*/ 17253 h 112144"/>
              <a:gd name="connsiteX2" fmla="*/ 948905 w 1009290"/>
              <a:gd name="connsiteY2" fmla="*/ 69012 h 112144"/>
              <a:gd name="connsiteX3" fmla="*/ 1009290 w 1009290"/>
              <a:gd name="connsiteY3" fmla="*/ 112144 h 112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9290" h="112144">
                <a:moveTo>
                  <a:pt x="0" y="0"/>
                </a:moveTo>
                <a:cubicBezTo>
                  <a:pt x="270294" y="2875"/>
                  <a:pt x="540588" y="5751"/>
                  <a:pt x="698739" y="17253"/>
                </a:cubicBezTo>
                <a:cubicBezTo>
                  <a:pt x="856890" y="28755"/>
                  <a:pt x="897147" y="53197"/>
                  <a:pt x="948905" y="69012"/>
                </a:cubicBezTo>
                <a:cubicBezTo>
                  <a:pt x="1000663" y="84827"/>
                  <a:pt x="1004976" y="98485"/>
                  <a:pt x="1009290" y="112144"/>
                </a:cubicBezTo>
              </a:path>
            </a:pathLst>
          </a:cu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1897063" y="2035175"/>
            <a:ext cx="207962" cy="303213"/>
          </a:xfrm>
          <a:custGeom>
            <a:avLst/>
            <a:gdLst>
              <a:gd name="connsiteX0" fmla="*/ 0 w 207034"/>
              <a:gd name="connsiteY0" fmla="*/ 0 h 301924"/>
              <a:gd name="connsiteX1" fmla="*/ 103517 w 207034"/>
              <a:gd name="connsiteY1" fmla="*/ 138023 h 301924"/>
              <a:gd name="connsiteX2" fmla="*/ 207034 w 207034"/>
              <a:gd name="connsiteY2" fmla="*/ 301924 h 301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7034" h="301924">
                <a:moveTo>
                  <a:pt x="0" y="0"/>
                </a:moveTo>
                <a:cubicBezTo>
                  <a:pt x="34505" y="43851"/>
                  <a:pt x="69011" y="87702"/>
                  <a:pt x="103517" y="138023"/>
                </a:cubicBezTo>
                <a:cubicBezTo>
                  <a:pt x="138023" y="188344"/>
                  <a:pt x="172528" y="245134"/>
                  <a:pt x="207034" y="301924"/>
                </a:cubicBezTo>
              </a:path>
            </a:pathLst>
          </a:cu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2139950" y="2371725"/>
            <a:ext cx="188913" cy="276225"/>
          </a:xfrm>
          <a:custGeom>
            <a:avLst/>
            <a:gdLst>
              <a:gd name="connsiteX0" fmla="*/ 0 w 189781"/>
              <a:gd name="connsiteY0" fmla="*/ 0 h 276045"/>
              <a:gd name="connsiteX1" fmla="*/ 189781 w 189781"/>
              <a:gd name="connsiteY1" fmla="*/ 276045 h 276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89781" h="276045">
                <a:moveTo>
                  <a:pt x="0" y="0"/>
                </a:moveTo>
                <a:lnTo>
                  <a:pt x="189781" y="276045"/>
                </a:lnTo>
              </a:path>
            </a:pathLst>
          </a:cu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4813300" y="2001838"/>
            <a:ext cx="207963" cy="206375"/>
          </a:xfrm>
          <a:custGeom>
            <a:avLst/>
            <a:gdLst>
              <a:gd name="connsiteX0" fmla="*/ 0 w 207034"/>
              <a:gd name="connsiteY0" fmla="*/ 0 h 207034"/>
              <a:gd name="connsiteX1" fmla="*/ 207034 w 207034"/>
              <a:gd name="connsiteY1" fmla="*/ 207034 h 207034"/>
              <a:gd name="connsiteX2" fmla="*/ 207034 w 207034"/>
              <a:gd name="connsiteY2" fmla="*/ 207034 h 207034"/>
              <a:gd name="connsiteX3" fmla="*/ 207034 w 207034"/>
              <a:gd name="connsiteY3" fmla="*/ 207034 h 207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7034" h="207034">
                <a:moveTo>
                  <a:pt x="0" y="0"/>
                </a:moveTo>
                <a:lnTo>
                  <a:pt x="207034" y="207034"/>
                </a:lnTo>
                <a:lnTo>
                  <a:pt x="207034" y="207034"/>
                </a:lnTo>
                <a:lnTo>
                  <a:pt x="207034" y="207034"/>
                </a:lnTo>
              </a:path>
            </a:pathLst>
          </a:cu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5064125" y="2251075"/>
            <a:ext cx="241300" cy="241300"/>
          </a:xfrm>
          <a:custGeom>
            <a:avLst/>
            <a:gdLst>
              <a:gd name="connsiteX0" fmla="*/ 0 w 241539"/>
              <a:gd name="connsiteY0" fmla="*/ 0 h 241540"/>
              <a:gd name="connsiteX1" fmla="*/ 241539 w 241539"/>
              <a:gd name="connsiteY1" fmla="*/ 241540 h 241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41539" h="241540">
                <a:moveTo>
                  <a:pt x="0" y="0"/>
                </a:moveTo>
                <a:lnTo>
                  <a:pt x="241539" y="241540"/>
                </a:lnTo>
              </a:path>
            </a:pathLst>
          </a:cu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3" name="任意多边形 52"/>
          <p:cNvSpPr/>
          <p:nvPr/>
        </p:nvSpPr>
        <p:spPr>
          <a:xfrm>
            <a:off x="6815138" y="2605088"/>
            <a:ext cx="827087" cy="301625"/>
          </a:xfrm>
          <a:custGeom>
            <a:avLst/>
            <a:gdLst>
              <a:gd name="connsiteX0" fmla="*/ 0 w 828136"/>
              <a:gd name="connsiteY0" fmla="*/ 0 h 301924"/>
              <a:gd name="connsiteX1" fmla="*/ 103517 w 828136"/>
              <a:gd name="connsiteY1" fmla="*/ 181154 h 301924"/>
              <a:gd name="connsiteX2" fmla="*/ 232913 w 828136"/>
              <a:gd name="connsiteY2" fmla="*/ 276045 h 301924"/>
              <a:gd name="connsiteX3" fmla="*/ 388189 w 828136"/>
              <a:gd name="connsiteY3" fmla="*/ 301924 h 301924"/>
              <a:gd name="connsiteX4" fmla="*/ 655607 w 828136"/>
              <a:gd name="connsiteY4" fmla="*/ 276045 h 301924"/>
              <a:gd name="connsiteX5" fmla="*/ 828136 w 828136"/>
              <a:gd name="connsiteY5" fmla="*/ 232913 h 301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8136" h="301924">
                <a:moveTo>
                  <a:pt x="0" y="0"/>
                </a:moveTo>
                <a:cubicBezTo>
                  <a:pt x="32349" y="67573"/>
                  <a:pt x="64698" y="135146"/>
                  <a:pt x="103517" y="181154"/>
                </a:cubicBezTo>
                <a:cubicBezTo>
                  <a:pt x="142336" y="227162"/>
                  <a:pt x="185468" y="255917"/>
                  <a:pt x="232913" y="276045"/>
                </a:cubicBezTo>
                <a:cubicBezTo>
                  <a:pt x="280358" y="296173"/>
                  <a:pt x="317740" y="301924"/>
                  <a:pt x="388189" y="301924"/>
                </a:cubicBezTo>
                <a:cubicBezTo>
                  <a:pt x="458638" y="301924"/>
                  <a:pt x="582282" y="287547"/>
                  <a:pt x="655607" y="276045"/>
                </a:cubicBezTo>
                <a:cubicBezTo>
                  <a:pt x="728932" y="264543"/>
                  <a:pt x="778534" y="248728"/>
                  <a:pt x="828136" y="232913"/>
                </a:cubicBezTo>
              </a:path>
            </a:pathLst>
          </a:cu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4" name="任意多边形 53"/>
          <p:cNvSpPr/>
          <p:nvPr/>
        </p:nvSpPr>
        <p:spPr>
          <a:xfrm>
            <a:off x="7850188" y="2303463"/>
            <a:ext cx="249237" cy="327025"/>
          </a:xfrm>
          <a:custGeom>
            <a:avLst/>
            <a:gdLst>
              <a:gd name="connsiteX0" fmla="*/ 0 w 250166"/>
              <a:gd name="connsiteY0" fmla="*/ 327804 h 327804"/>
              <a:gd name="connsiteX1" fmla="*/ 112143 w 250166"/>
              <a:gd name="connsiteY1" fmla="*/ 172528 h 327804"/>
              <a:gd name="connsiteX2" fmla="*/ 250166 w 250166"/>
              <a:gd name="connsiteY2" fmla="*/ 0 h 32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0166" h="327804">
                <a:moveTo>
                  <a:pt x="0" y="327804"/>
                </a:moveTo>
                <a:cubicBezTo>
                  <a:pt x="35224" y="277483"/>
                  <a:pt x="70449" y="227162"/>
                  <a:pt x="112143" y="172528"/>
                </a:cubicBezTo>
                <a:cubicBezTo>
                  <a:pt x="153837" y="117894"/>
                  <a:pt x="202001" y="58947"/>
                  <a:pt x="250166" y="0"/>
                </a:cubicBezTo>
              </a:path>
            </a:pathLst>
          </a:cu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>
            <a:off x="8177213" y="2001838"/>
            <a:ext cx="225425" cy="223837"/>
          </a:xfrm>
          <a:custGeom>
            <a:avLst/>
            <a:gdLst>
              <a:gd name="connsiteX0" fmla="*/ 0 w 224286"/>
              <a:gd name="connsiteY0" fmla="*/ 224287 h 224287"/>
              <a:gd name="connsiteX1" fmla="*/ 224286 w 224286"/>
              <a:gd name="connsiteY1" fmla="*/ 0 h 224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24286" h="224287">
                <a:moveTo>
                  <a:pt x="0" y="224287"/>
                </a:moveTo>
                <a:lnTo>
                  <a:pt x="224286" y="0"/>
                </a:lnTo>
              </a:path>
            </a:pathLst>
          </a:cu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>
            <a:off x="9575800" y="1882775"/>
            <a:ext cx="992188" cy="438150"/>
          </a:xfrm>
          <a:custGeom>
            <a:avLst/>
            <a:gdLst>
              <a:gd name="connsiteX0" fmla="*/ 0 w 992037"/>
              <a:gd name="connsiteY0" fmla="*/ 66136 h 437072"/>
              <a:gd name="connsiteX1" fmla="*/ 60385 w 992037"/>
              <a:gd name="connsiteY1" fmla="*/ 23004 h 437072"/>
              <a:gd name="connsiteX2" fmla="*/ 181154 w 992037"/>
              <a:gd name="connsiteY2" fmla="*/ 5751 h 437072"/>
              <a:gd name="connsiteX3" fmla="*/ 336430 w 992037"/>
              <a:gd name="connsiteY3" fmla="*/ 57509 h 437072"/>
              <a:gd name="connsiteX4" fmla="*/ 612475 w 992037"/>
              <a:gd name="connsiteY4" fmla="*/ 186906 h 437072"/>
              <a:gd name="connsiteX5" fmla="*/ 819509 w 992037"/>
              <a:gd name="connsiteY5" fmla="*/ 307675 h 437072"/>
              <a:gd name="connsiteX6" fmla="*/ 992037 w 992037"/>
              <a:gd name="connsiteY6" fmla="*/ 437072 h 437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2037" h="437072">
                <a:moveTo>
                  <a:pt x="0" y="66136"/>
                </a:moveTo>
                <a:cubicBezTo>
                  <a:pt x="15096" y="49602"/>
                  <a:pt x="30193" y="33068"/>
                  <a:pt x="60385" y="23004"/>
                </a:cubicBezTo>
                <a:cubicBezTo>
                  <a:pt x="90577" y="12940"/>
                  <a:pt x="135146" y="0"/>
                  <a:pt x="181154" y="5751"/>
                </a:cubicBezTo>
                <a:cubicBezTo>
                  <a:pt x="227162" y="11502"/>
                  <a:pt x="264543" y="27317"/>
                  <a:pt x="336430" y="57509"/>
                </a:cubicBezTo>
                <a:cubicBezTo>
                  <a:pt x="408317" y="87701"/>
                  <a:pt x="531962" y="145212"/>
                  <a:pt x="612475" y="186906"/>
                </a:cubicBezTo>
                <a:cubicBezTo>
                  <a:pt x="692988" y="228600"/>
                  <a:pt x="756249" y="265981"/>
                  <a:pt x="819509" y="307675"/>
                </a:cubicBezTo>
                <a:cubicBezTo>
                  <a:pt x="882769" y="349369"/>
                  <a:pt x="937403" y="393220"/>
                  <a:pt x="992037" y="437072"/>
                </a:cubicBezTo>
              </a:path>
            </a:pathLst>
          </a:cu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271351">
            <a:off x="10610850" y="2381250"/>
            <a:ext cx="319088" cy="241300"/>
          </a:xfrm>
          <a:custGeom>
            <a:avLst/>
            <a:gdLst>
              <a:gd name="connsiteX0" fmla="*/ 0 w 319177"/>
              <a:gd name="connsiteY0" fmla="*/ 0 h 241539"/>
              <a:gd name="connsiteX1" fmla="*/ 319177 w 319177"/>
              <a:gd name="connsiteY1" fmla="*/ 241539 h 241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9177" h="241539">
                <a:moveTo>
                  <a:pt x="0" y="0"/>
                </a:moveTo>
                <a:lnTo>
                  <a:pt x="319177" y="241539"/>
                </a:lnTo>
              </a:path>
            </a:pathLst>
          </a:custGeom>
          <a:ln w="635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8" name="任意多边形 57"/>
          <p:cNvSpPr/>
          <p:nvPr/>
        </p:nvSpPr>
        <p:spPr>
          <a:xfrm>
            <a:off x="10980738" y="2682875"/>
            <a:ext cx="276225" cy="250825"/>
          </a:xfrm>
          <a:custGeom>
            <a:avLst/>
            <a:gdLst>
              <a:gd name="connsiteX0" fmla="*/ 0 w 276046"/>
              <a:gd name="connsiteY0" fmla="*/ 0 h 250166"/>
              <a:gd name="connsiteX1" fmla="*/ 276046 w 276046"/>
              <a:gd name="connsiteY1" fmla="*/ 250166 h 250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6046" h="250166">
                <a:moveTo>
                  <a:pt x="0" y="0"/>
                </a:moveTo>
                <a:lnTo>
                  <a:pt x="276046" y="250166"/>
                </a:lnTo>
              </a:path>
            </a:pathLst>
          </a:custGeom>
          <a:ln w="635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64588" name="Picture 76" descr="C:\Users\caofan\Desktop\图片2.png"/>
          <p:cNvPicPr>
            <a:picLocks noChangeAspect="1" noChangeArrowheads="1"/>
          </p:cNvPicPr>
          <p:nvPr/>
        </p:nvPicPr>
        <p:blipFill>
          <a:blip r:embed="rId8" cstate="print"/>
          <a:srcRect r="23653"/>
          <a:stretch>
            <a:fillRect/>
          </a:stretch>
        </p:blipFill>
        <p:spPr bwMode="auto">
          <a:xfrm>
            <a:off x="3867150" y="1816100"/>
            <a:ext cx="7080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76" descr="C:\Users\caofan\Desktop\图片2.png"/>
          <p:cNvPicPr>
            <a:picLocks noChangeAspect="1" noChangeArrowheads="1"/>
          </p:cNvPicPr>
          <p:nvPr/>
        </p:nvPicPr>
        <p:blipFill>
          <a:blip r:embed="rId8" cstate="print"/>
          <a:srcRect l="77431"/>
          <a:stretch>
            <a:fillRect/>
          </a:stretch>
        </p:blipFill>
        <p:spPr bwMode="auto">
          <a:xfrm>
            <a:off x="4570413" y="1816100"/>
            <a:ext cx="2079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5538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65539" name="组合 8"/>
          <p:cNvGrpSpPr>
            <a:grpSpLocks/>
          </p:cNvGrpSpPr>
          <p:nvPr/>
        </p:nvGrpSpPr>
        <p:grpSpPr bwMode="auto">
          <a:xfrm>
            <a:off x="307975" y="6350"/>
            <a:ext cx="2568575" cy="646113"/>
            <a:chOff x="308629" y="6819"/>
            <a:chExt cx="2568221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4" y="6819"/>
              <a:ext cx="2547586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拼音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Pinyin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540" name="组合 63"/>
          <p:cNvGrpSpPr>
            <a:grpSpLocks/>
          </p:cNvGrpSpPr>
          <p:nvPr/>
        </p:nvGrpSpPr>
        <p:grpSpPr bwMode="auto">
          <a:xfrm>
            <a:off x="773113" y="1673225"/>
            <a:ext cx="11261725" cy="4195763"/>
            <a:chOff x="1631612" y="2179559"/>
            <a:chExt cx="8566224" cy="5355770"/>
          </a:xfrm>
        </p:grpSpPr>
        <p:sp>
          <p:nvSpPr>
            <p:cNvPr id="61" name="矩形 60"/>
            <p:cNvSpPr/>
            <p:nvPr/>
          </p:nvSpPr>
          <p:spPr>
            <a:xfrm>
              <a:off x="1631612" y="2179559"/>
              <a:ext cx="7908119" cy="5355770"/>
            </a:xfrm>
            <a:prstGeom prst="round1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002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635234" y="2327487"/>
              <a:ext cx="8562602" cy="903773"/>
            </a:xfrm>
            <a:prstGeom prst="round1Rect">
              <a:avLst/>
            </a:prstGeom>
            <a:noFill/>
          </p:spPr>
          <p:txBody>
            <a:bodyPr>
              <a:spAutoFit/>
            </a:bodyPr>
            <a:lstStyle/>
            <a:p>
              <a:pPr eaLnBrk="0" hangingPunct="0">
                <a:buFont typeface="Arial" pitchFamily="34" charset="0"/>
                <a:buChar char="•"/>
                <a:defRPr/>
              </a:pPr>
              <a:r>
                <a:rPr lang="zh-CN" altLang="en-US" sz="2000" b="1" dirty="0">
                  <a:solidFill>
                    <a:srgbClr val="00B050"/>
                  </a:solidFill>
                </a:rPr>
                <a:t>听录音并跟读，</a:t>
              </a:r>
              <a:r>
                <a:rPr lang="zh-CN" altLang="en-US" sz="2000" b="1" dirty="0">
                  <a:solidFill>
                    <a:srgbClr val="00B050"/>
                  </a:solidFill>
                  <a:latin typeface="+mn-ea"/>
                  <a:ea typeface="+mn-ea"/>
                </a:rPr>
                <a:t>注意轻声音节的读法</a:t>
              </a:r>
              <a:endParaRPr lang="en-US" altLang="zh-CN" sz="2000" b="1" dirty="0">
                <a:solidFill>
                  <a:srgbClr val="00B050"/>
                </a:solidFill>
                <a:latin typeface="+mn-ea"/>
                <a:ea typeface="+mn-ea"/>
              </a:endParaRPr>
            </a:p>
            <a:p>
              <a:pPr eaLnBrk="0" hangingPunct="0">
                <a:buFont typeface="Arial" pitchFamily="34" charset="0"/>
                <a:buChar char="•"/>
                <a:defRPr/>
              </a:pPr>
              <a:r>
                <a:rPr lang="en-US" altLang="zh-CN" sz="2000" dirty="0">
                  <a:solidFill>
                    <a:srgbClr val="00B050"/>
                  </a:solidFill>
                  <a:latin typeface="+mn-ea"/>
                </a:rPr>
                <a:t>Listen to the recording and read after </a:t>
              </a:r>
              <a:r>
                <a:rPr lang="en-US" altLang="zh-CN" sz="2000" dirty="0" err="1">
                  <a:solidFill>
                    <a:srgbClr val="00B050"/>
                  </a:solidFill>
                  <a:latin typeface="+mn-ea"/>
                </a:rPr>
                <a:t>it.Pay</a:t>
              </a:r>
              <a:r>
                <a:rPr lang="en-US" altLang="zh-CN" sz="2000" dirty="0">
                  <a:solidFill>
                    <a:srgbClr val="00B050"/>
                  </a:solidFill>
                  <a:latin typeface="+mn-ea"/>
                </a:rPr>
                <a:t> attention to the neutral tones. </a:t>
              </a:r>
              <a:endParaRPr lang="zh-CN" altLang="en-US" sz="2000" dirty="0">
                <a:solidFill>
                  <a:srgbClr val="00B050"/>
                </a:solidFill>
                <a:latin typeface="+mn-ea"/>
              </a:endParaRPr>
            </a:p>
          </p:txBody>
        </p:sp>
      </p:grp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147888" y="2647950"/>
            <a:ext cx="2389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bàbɑ</a:t>
            </a:r>
            <a:r>
              <a:rPr lang="en-US" altLang="zh-CN" sz="2400" b="1" dirty="0">
                <a:latin typeface="GB Pinyinok-D" pitchFamily="2" charset="-122"/>
                <a:ea typeface="GB Pinyinok-D" pitchFamily="2" charset="-122"/>
              </a:rPr>
              <a:t> 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268788" y="2647950"/>
            <a:ext cx="2389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>
                <a:latin typeface="GB Pinyinok-D" pitchFamily="2" charset="-122"/>
                <a:ea typeface="GB Pinyinok-D" pitchFamily="2" charset="-122"/>
              </a:rPr>
              <a:t>māmɑ</a:t>
            </a:r>
            <a:endParaRPr lang="zh-CN" altLang="en-US" sz="2400" b="1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8602663" y="2647950"/>
            <a:ext cx="2389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>
                <a:latin typeface="GB Pinyinok-D" pitchFamily="2" charset="-122"/>
                <a:ea typeface="GB Pinyinok-D" pitchFamily="2" charset="-122"/>
              </a:rPr>
              <a:t>nǎinɑi</a:t>
            </a:r>
            <a:endParaRPr lang="zh-CN" altLang="en-US" sz="2400" b="1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575425" y="2647950"/>
            <a:ext cx="2387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>
                <a:latin typeface="GB Pinyinok-D" pitchFamily="2" charset="-122"/>
                <a:ea typeface="GB Pinyinok-D" pitchFamily="2" charset="-122"/>
              </a:rPr>
              <a:t>yéye</a:t>
            </a:r>
            <a:endParaRPr lang="zh-CN" altLang="en-US" sz="2400" b="1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147888" y="3348038"/>
            <a:ext cx="2389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>
                <a:latin typeface="GB Pinyinok-D" pitchFamily="2" charset="-122"/>
                <a:ea typeface="GB Pinyinok-D" pitchFamily="2" charset="-122"/>
              </a:rPr>
              <a:t>ɡēɡe</a:t>
            </a:r>
            <a:endParaRPr lang="zh-CN" altLang="en-US" sz="2400" b="1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268788" y="3348038"/>
            <a:ext cx="2389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jiějie</a:t>
            </a:r>
            <a:r>
              <a:rPr lang="en-US" altLang="zh-CN" sz="2400" dirty="0"/>
              <a:t> 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556375" y="3348038"/>
            <a:ext cx="2387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>
                <a:latin typeface="GB Pinyinok-D" pitchFamily="2" charset="-122"/>
                <a:ea typeface="GB Pinyinok-D" pitchFamily="2" charset="-122"/>
              </a:rPr>
              <a:t>dìdi</a:t>
            </a:r>
            <a:endParaRPr lang="zh-CN" altLang="en-US" sz="2400" b="1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8529615" y="3348038"/>
            <a:ext cx="26400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>
                <a:latin typeface="GB Pinyinok-D" pitchFamily="2" charset="-122"/>
                <a:ea typeface="GB Pinyinok-D" pitchFamily="2" charset="-122"/>
              </a:rPr>
              <a:t> </a:t>
            </a:r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mèimei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109788" y="4057650"/>
            <a:ext cx="23891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>
                <a:latin typeface="GB Pinyinok-D" pitchFamily="2" charset="-122"/>
                <a:ea typeface="GB Pinyinok-D" pitchFamily="2" charset="-122"/>
              </a:rPr>
              <a:t>ɡūɡu</a:t>
            </a:r>
            <a:endParaRPr lang="zh-CN" altLang="en-US" sz="2400" b="1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246563" y="4057650"/>
            <a:ext cx="3130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>
                <a:latin typeface="GB Pinyinok-D" pitchFamily="2" charset="-122"/>
                <a:ea typeface="GB Pinyinok-D" pitchFamily="2" charset="-122"/>
              </a:rPr>
              <a:t>shūshu</a:t>
            </a:r>
            <a:endParaRPr lang="zh-CN" altLang="en-US" sz="2400" b="1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567488" y="4057650"/>
            <a:ext cx="3130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>
                <a:latin typeface="GB Pinyinok-D" pitchFamily="2" charset="-122"/>
                <a:ea typeface="GB Pinyinok-D" pitchFamily="2" charset="-122"/>
              </a:rPr>
              <a:t>tàitɑi</a:t>
            </a:r>
            <a:endParaRPr lang="zh-CN" altLang="en-US" sz="2400" b="1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8636000" y="4057650"/>
            <a:ext cx="31289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xīnɡxinɡ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036785" y="4799013"/>
            <a:ext cx="2387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dirty="0"/>
              <a:t> </a:t>
            </a:r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xièxiè</a:t>
            </a:r>
            <a:r>
              <a:rPr lang="en-US" altLang="zh-CN" sz="2400" dirty="0"/>
              <a:t> 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273550" y="4799013"/>
            <a:ext cx="31289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>
                <a:latin typeface="GB Pinyinok-D" pitchFamily="2" charset="-122"/>
                <a:ea typeface="GB Pinyinok-D" pitchFamily="2" charset="-122"/>
              </a:rPr>
              <a:t>kànkɑn</a:t>
            </a:r>
            <a:endParaRPr lang="zh-CN" altLang="en-US" sz="2400" b="1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562725" y="4799013"/>
            <a:ext cx="31305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>
                <a:latin typeface="GB Pinyinok-D" pitchFamily="2" charset="-122"/>
                <a:ea typeface="GB Pinyinok-D" pitchFamily="2" charset="-122"/>
              </a:rPr>
              <a:t>shuōshuō</a:t>
            </a:r>
            <a:endParaRPr lang="zh-CN" altLang="en-US" sz="2400" b="1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8624888" y="4799013"/>
            <a:ext cx="31289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latin typeface="GB Pinyinok-D" pitchFamily="2" charset="-122"/>
                <a:ea typeface="GB Pinyinok-D" pitchFamily="2" charset="-122"/>
              </a:rPr>
              <a:t>chánɡchanɡ</a:t>
            </a:r>
            <a:endParaRPr lang="zh-CN" altLang="en-US" sz="2400" b="1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74663" y="914400"/>
            <a:ext cx="99282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zh-CN" sz="2800" b="1" dirty="0"/>
              <a:t>2. </a:t>
            </a:r>
            <a:r>
              <a:rPr lang="zh-CN" altLang="en-US" sz="2800" b="1" dirty="0"/>
              <a:t>叠音词的读法 </a:t>
            </a:r>
            <a:r>
              <a:rPr lang="en-US" altLang="zh-CN" dirty="0">
                <a:latin typeface="+mn-ea"/>
                <a:ea typeface="+mn-ea"/>
              </a:rPr>
              <a:t>Pronunciation of Reduplicated Syllables</a:t>
            </a:r>
            <a:endParaRPr lang="zh-CN" altLang="en-US" sz="2800" dirty="0">
              <a:latin typeface="+mn-ea"/>
              <a:ea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562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66563" name="组合 8"/>
          <p:cNvGrpSpPr>
            <a:grpSpLocks/>
          </p:cNvGrpSpPr>
          <p:nvPr/>
        </p:nvGrpSpPr>
        <p:grpSpPr bwMode="auto">
          <a:xfrm>
            <a:off x="307975" y="6350"/>
            <a:ext cx="2568575" cy="646113"/>
            <a:chOff x="308629" y="6819"/>
            <a:chExt cx="2568221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4" y="6819"/>
              <a:ext cx="2547586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拼音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Pinyin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564" name="组合 63"/>
          <p:cNvGrpSpPr>
            <a:grpSpLocks/>
          </p:cNvGrpSpPr>
          <p:nvPr/>
        </p:nvGrpSpPr>
        <p:grpSpPr bwMode="auto">
          <a:xfrm>
            <a:off x="773113" y="2060575"/>
            <a:ext cx="11261725" cy="4195763"/>
            <a:chOff x="1631612" y="2179559"/>
            <a:chExt cx="8566224" cy="5355770"/>
          </a:xfrm>
        </p:grpSpPr>
        <p:sp>
          <p:nvSpPr>
            <p:cNvPr id="61" name="矩形 60"/>
            <p:cNvSpPr/>
            <p:nvPr/>
          </p:nvSpPr>
          <p:spPr>
            <a:xfrm>
              <a:off x="1631612" y="2179559"/>
              <a:ext cx="7908119" cy="5355770"/>
            </a:xfrm>
            <a:prstGeom prst="round1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002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635234" y="2327487"/>
              <a:ext cx="8562602" cy="903773"/>
            </a:xfrm>
            <a:prstGeom prst="round1Rect">
              <a:avLst/>
            </a:prstGeom>
            <a:noFill/>
          </p:spPr>
          <p:txBody>
            <a:bodyPr>
              <a:spAutoFit/>
            </a:bodyPr>
            <a:lstStyle/>
            <a:p>
              <a:pPr eaLnBrk="0" hangingPunct="0">
                <a:buFont typeface="Arial" pitchFamily="34" charset="0"/>
                <a:buChar char="•"/>
                <a:defRPr/>
              </a:pPr>
              <a:r>
                <a:rPr lang="zh-CN" altLang="en-US" sz="2000" b="1" dirty="0">
                  <a:solidFill>
                    <a:srgbClr val="00B050"/>
                  </a:solidFill>
                </a:rPr>
                <a:t>听录音并跟读，</a:t>
              </a:r>
              <a:r>
                <a:rPr lang="zh-CN" altLang="en-US" sz="2000" b="1" dirty="0">
                  <a:solidFill>
                    <a:srgbClr val="00B050"/>
                  </a:solidFill>
                  <a:latin typeface="+mn-ea"/>
                  <a:ea typeface="+mn-ea"/>
                </a:rPr>
                <a:t>注意后缀的读法</a:t>
              </a:r>
              <a:endParaRPr lang="en-US" altLang="zh-CN" sz="2000" b="1" dirty="0">
                <a:solidFill>
                  <a:srgbClr val="00B050"/>
                </a:solidFill>
                <a:latin typeface="+mn-ea"/>
                <a:ea typeface="+mn-ea"/>
              </a:endParaRPr>
            </a:p>
            <a:p>
              <a:pPr eaLnBrk="0" hangingPunct="0">
                <a:buFont typeface="Arial" pitchFamily="34" charset="0"/>
                <a:buChar char="•"/>
                <a:defRPr/>
              </a:pPr>
              <a:r>
                <a:rPr lang="en-US" altLang="zh-CN" sz="2000" dirty="0">
                  <a:solidFill>
                    <a:srgbClr val="00B050"/>
                  </a:solidFill>
                  <a:latin typeface="+mn-ea"/>
                </a:rPr>
                <a:t>Listen to the recording and read after </a:t>
              </a:r>
              <a:r>
                <a:rPr lang="en-US" altLang="zh-CN" sz="2000" dirty="0" err="1">
                  <a:solidFill>
                    <a:srgbClr val="00B050"/>
                  </a:solidFill>
                  <a:latin typeface="+mn-ea"/>
                </a:rPr>
                <a:t>it.Pay</a:t>
              </a:r>
              <a:r>
                <a:rPr lang="en-US" altLang="zh-CN" sz="2000" dirty="0">
                  <a:solidFill>
                    <a:srgbClr val="00B050"/>
                  </a:solidFill>
                  <a:latin typeface="+mn-ea"/>
                </a:rPr>
                <a:t> attention to the suffixes. </a:t>
              </a:r>
              <a:endParaRPr lang="zh-CN" altLang="en-US" sz="2000" dirty="0">
                <a:solidFill>
                  <a:srgbClr val="00B050"/>
                </a:solidFill>
                <a:latin typeface="+mn-ea"/>
              </a:endParaRPr>
            </a:p>
          </p:txBody>
        </p:sp>
      </p:grp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052638" y="2797175"/>
            <a:ext cx="23891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nǐmen</a:t>
            </a:r>
            <a:endParaRPr lang="en-US" altLang="zh-CN" sz="2400" b="1" dirty="0">
              <a:latin typeface="GB Pinyinok-D" pitchFamily="2" charset="-122"/>
              <a:ea typeface="GB Pinyinok-D" pitchFamily="2" charset="-122"/>
            </a:endParaRPr>
          </a:p>
          <a:p>
            <a:pPr eaLnBrk="0" hangingPunct="0"/>
            <a:r>
              <a:rPr lang="zh-CN" altLang="en-US" sz="2400" b="1" dirty="0" smtClean="0">
                <a:latin typeface="GB Pinyinok-D" pitchFamily="2" charset="-122"/>
                <a:ea typeface="GB Pinyinok-D" pitchFamily="2" charset="-122"/>
              </a:rPr>
              <a:t> 你们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173538" y="2797175"/>
            <a:ext cx="23891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wǒmen</a:t>
            </a:r>
            <a:endParaRPr lang="en-US" altLang="zh-CN" sz="2400" b="1" dirty="0">
              <a:latin typeface="GB Pinyinok-D" pitchFamily="2" charset="-122"/>
              <a:ea typeface="GB Pinyinok-D" pitchFamily="2" charset="-122"/>
            </a:endParaRPr>
          </a:p>
          <a:p>
            <a:pPr eaLnBrk="0" hangingPunct="0"/>
            <a:r>
              <a:rPr lang="zh-CN" altLang="en-US" sz="2400" b="1" dirty="0" smtClean="0">
                <a:latin typeface="GB Pinyinok-D" pitchFamily="2" charset="-122"/>
                <a:ea typeface="GB Pinyinok-D" pitchFamily="2" charset="-122"/>
              </a:rPr>
              <a:t> 我们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8507413" y="2797175"/>
            <a:ext cx="23891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rénmen</a:t>
            </a:r>
            <a:endParaRPr lang="en-US" altLang="zh-CN" sz="2400" b="1" dirty="0">
              <a:latin typeface="GB Pinyinok-D" pitchFamily="2" charset="-122"/>
              <a:ea typeface="GB Pinyinok-D" pitchFamily="2" charset="-122"/>
            </a:endParaRPr>
          </a:p>
          <a:p>
            <a:pPr eaLnBrk="0" hangingPunct="0"/>
            <a:r>
              <a:rPr lang="zh-CN" altLang="en-US" sz="2400" b="1" dirty="0" smtClean="0">
                <a:latin typeface="GB Pinyinok-D" pitchFamily="2" charset="-122"/>
                <a:ea typeface="GB Pinyinok-D" pitchFamily="2" charset="-122"/>
              </a:rPr>
              <a:t>  人们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480175" y="2797175"/>
            <a:ext cx="23876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tāmen</a:t>
            </a:r>
            <a:endParaRPr lang="en-US" altLang="zh-CN" sz="2400" b="1" dirty="0">
              <a:latin typeface="GB Pinyinok-D" pitchFamily="2" charset="-122"/>
              <a:ea typeface="GB Pinyinok-D" pitchFamily="2" charset="-122"/>
            </a:endParaRPr>
          </a:p>
          <a:p>
            <a:pPr eaLnBrk="0" hangingPunct="0"/>
            <a:r>
              <a:rPr lang="zh-CN" altLang="en-US" sz="2400" b="1" dirty="0" smtClean="0">
                <a:latin typeface="GB Pinyinok-D" pitchFamily="2" charset="-122"/>
                <a:ea typeface="GB Pinyinok-D" pitchFamily="2" charset="-122"/>
              </a:rPr>
              <a:t> 他们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052638" y="3630613"/>
            <a:ext cx="23891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zhuōzi</a:t>
            </a:r>
            <a:endParaRPr lang="en-US" altLang="zh-CN" sz="2400" b="1" dirty="0">
              <a:latin typeface="GB Pinyinok-D" pitchFamily="2" charset="-122"/>
              <a:ea typeface="GB Pinyinok-D" pitchFamily="2" charset="-122"/>
            </a:endParaRPr>
          </a:p>
          <a:p>
            <a:pPr eaLnBrk="0" hangingPunct="0"/>
            <a:r>
              <a:rPr lang="zh-CN" altLang="en-US" sz="2400" b="1" dirty="0" smtClean="0">
                <a:latin typeface="GB Pinyinok-D" pitchFamily="2" charset="-122"/>
                <a:ea typeface="GB Pinyinok-D" pitchFamily="2" charset="-122"/>
              </a:rPr>
              <a:t> 桌子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173538" y="3630613"/>
            <a:ext cx="23891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yǐzi</a:t>
            </a:r>
            <a:endParaRPr lang="en-US" altLang="zh-CN" sz="2400" b="1" dirty="0">
              <a:latin typeface="GB Pinyinok-D" pitchFamily="2" charset="-122"/>
              <a:ea typeface="GB Pinyinok-D" pitchFamily="2" charset="-122"/>
            </a:endParaRPr>
          </a:p>
          <a:p>
            <a:pPr eaLnBrk="0" hangingPunct="0"/>
            <a:r>
              <a:rPr lang="zh-CN" altLang="en-US" sz="2400" b="1" dirty="0" smtClean="0">
                <a:latin typeface="GB Pinyinok-D" pitchFamily="2" charset="-122"/>
                <a:ea typeface="GB Pinyinok-D" pitchFamily="2" charset="-122"/>
              </a:rPr>
              <a:t> 椅子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461125" y="3630613"/>
            <a:ext cx="23876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bēizi</a:t>
            </a:r>
            <a:endParaRPr lang="en-US" altLang="zh-CN" sz="2400" b="1" dirty="0">
              <a:latin typeface="GB Pinyinok-D" pitchFamily="2" charset="-122"/>
              <a:ea typeface="GB Pinyinok-D" pitchFamily="2" charset="-122"/>
            </a:endParaRPr>
          </a:p>
          <a:p>
            <a:pPr eaLnBrk="0" hangingPunct="0"/>
            <a:r>
              <a:rPr lang="zh-CN" altLang="en-US" sz="2400" b="1" dirty="0" smtClean="0">
                <a:latin typeface="GB Pinyinok-D" pitchFamily="2" charset="-122"/>
                <a:ea typeface="GB Pinyinok-D" pitchFamily="2" charset="-122"/>
              </a:rPr>
              <a:t> 杯子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8507721" y="3630613"/>
            <a:ext cx="264001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bèizi</a:t>
            </a:r>
            <a:endParaRPr lang="en-US" altLang="zh-CN" sz="2400" b="1" dirty="0">
              <a:latin typeface="GB Pinyinok-D" pitchFamily="2" charset="-122"/>
              <a:ea typeface="GB Pinyinok-D" pitchFamily="2" charset="-122"/>
            </a:endParaRPr>
          </a:p>
          <a:p>
            <a:pPr eaLnBrk="0" hangingPunct="0"/>
            <a:r>
              <a:rPr lang="zh-CN" altLang="en-US" sz="2400" b="1" dirty="0" smtClean="0">
                <a:latin typeface="GB Pinyinok-D" pitchFamily="2" charset="-122"/>
                <a:ea typeface="GB Pinyinok-D" pitchFamily="2" charset="-122"/>
              </a:rPr>
              <a:t> 被子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014538" y="4511675"/>
            <a:ext cx="23891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shétou</a:t>
            </a:r>
            <a:endParaRPr lang="en-US" altLang="zh-CN" sz="2400" b="1" dirty="0">
              <a:latin typeface="GB Pinyinok-D" pitchFamily="2" charset="-122"/>
              <a:ea typeface="GB Pinyinok-D" pitchFamily="2" charset="-122"/>
            </a:endParaRPr>
          </a:p>
          <a:p>
            <a:pPr eaLnBrk="0" hangingPunct="0"/>
            <a:r>
              <a:rPr lang="zh-CN" altLang="en-US" sz="2400" b="1" dirty="0" smtClean="0">
                <a:latin typeface="GB Pinyinok-D" pitchFamily="2" charset="-122"/>
                <a:ea typeface="GB Pinyinok-D" pitchFamily="2" charset="-122"/>
              </a:rPr>
              <a:t> 舌头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151313" y="4511675"/>
            <a:ext cx="31305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zhěntou</a:t>
            </a:r>
            <a:endParaRPr lang="en-US" altLang="zh-CN" sz="2400" b="1" dirty="0">
              <a:latin typeface="GB Pinyinok-D" pitchFamily="2" charset="-122"/>
              <a:ea typeface="GB Pinyinok-D" pitchFamily="2" charset="-122"/>
            </a:endParaRPr>
          </a:p>
          <a:p>
            <a:pPr eaLnBrk="0" hangingPunct="0"/>
            <a:r>
              <a:rPr lang="zh-CN" altLang="en-US" sz="2400" b="1" dirty="0" smtClean="0">
                <a:latin typeface="GB Pinyinok-D" pitchFamily="2" charset="-122"/>
                <a:ea typeface="GB Pinyinok-D" pitchFamily="2" charset="-122"/>
              </a:rPr>
              <a:t> 枕头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472238" y="4511675"/>
            <a:ext cx="31305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shítou</a:t>
            </a:r>
            <a:endParaRPr lang="en-US" altLang="zh-CN" sz="2400" b="1" dirty="0">
              <a:latin typeface="GB Pinyinok-D" pitchFamily="2" charset="-122"/>
              <a:ea typeface="GB Pinyinok-D" pitchFamily="2" charset="-122"/>
            </a:endParaRPr>
          </a:p>
          <a:p>
            <a:pPr eaLnBrk="0" hangingPunct="0"/>
            <a:r>
              <a:rPr lang="zh-CN" altLang="en-US" sz="2400" b="1" dirty="0" smtClean="0">
                <a:latin typeface="GB Pinyinok-D" pitchFamily="2" charset="-122"/>
                <a:ea typeface="GB Pinyinok-D" pitchFamily="2" charset="-122"/>
              </a:rPr>
              <a:t> 石头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8527102" y="4511675"/>
            <a:ext cx="31289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mùtou</a:t>
            </a:r>
            <a:endParaRPr lang="en-US" altLang="zh-CN" sz="2400" b="1" dirty="0">
              <a:latin typeface="GB Pinyinok-D" pitchFamily="2" charset="-122"/>
              <a:ea typeface="GB Pinyinok-D" pitchFamily="2" charset="-122"/>
            </a:endParaRPr>
          </a:p>
          <a:p>
            <a:pPr eaLnBrk="0" hangingPunct="0"/>
            <a:r>
              <a:rPr lang="zh-CN" altLang="en-US" sz="2400" b="1" dirty="0" smtClean="0">
                <a:latin typeface="GB Pinyinok-D" pitchFamily="2" charset="-122"/>
                <a:ea typeface="GB Pinyinok-D" pitchFamily="2" charset="-122"/>
              </a:rPr>
              <a:t> 木头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009775" y="5367338"/>
            <a:ext cx="23876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qiántou</a:t>
            </a:r>
            <a:endParaRPr lang="en-US" altLang="zh-CN" sz="2400" b="1" dirty="0">
              <a:latin typeface="GB Pinyinok-D" pitchFamily="2" charset="-122"/>
              <a:ea typeface="GB Pinyinok-D" pitchFamily="2" charset="-122"/>
            </a:endParaRPr>
          </a:p>
          <a:p>
            <a:pPr eaLnBrk="0" hangingPunct="0"/>
            <a:r>
              <a:rPr lang="zh-CN" altLang="en-US" sz="2400" b="1" dirty="0" smtClean="0">
                <a:latin typeface="GB Pinyinok-D" pitchFamily="2" charset="-122"/>
                <a:ea typeface="GB Pinyinok-D" pitchFamily="2" charset="-122"/>
              </a:rPr>
              <a:t> 前头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178300" y="5367338"/>
            <a:ext cx="312896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hòutou</a:t>
            </a:r>
            <a:endParaRPr lang="en-US" altLang="zh-CN" sz="2400" b="1" dirty="0">
              <a:latin typeface="GB Pinyinok-D" pitchFamily="2" charset="-122"/>
              <a:ea typeface="GB Pinyinok-D" pitchFamily="2" charset="-122"/>
            </a:endParaRPr>
          </a:p>
          <a:p>
            <a:pPr eaLnBrk="0" hangingPunct="0"/>
            <a:r>
              <a:rPr lang="zh-CN" altLang="en-US" sz="2400" b="1" dirty="0" smtClean="0">
                <a:latin typeface="GB Pinyinok-D" pitchFamily="2" charset="-122"/>
                <a:ea typeface="GB Pinyinok-D" pitchFamily="2" charset="-122"/>
              </a:rPr>
              <a:t> 后头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467475" y="5367338"/>
            <a:ext cx="31305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lǐtou</a:t>
            </a:r>
            <a:endParaRPr lang="en-US" altLang="zh-CN" sz="2400" b="1" dirty="0">
              <a:latin typeface="GB Pinyinok-D" pitchFamily="2" charset="-122"/>
              <a:ea typeface="GB Pinyinok-D" pitchFamily="2" charset="-122"/>
            </a:endParaRPr>
          </a:p>
          <a:p>
            <a:pPr eaLnBrk="0" hangingPunct="0"/>
            <a:r>
              <a:rPr lang="zh-CN" altLang="en-US" sz="2400" b="1" dirty="0" smtClean="0">
                <a:latin typeface="GB Pinyinok-D" pitchFamily="2" charset="-122"/>
                <a:ea typeface="GB Pinyinok-D" pitchFamily="2" charset="-122"/>
              </a:rPr>
              <a:t> 里头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8529638" y="5367338"/>
            <a:ext cx="31289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err="1">
                <a:latin typeface="GB Pinyinok-D" pitchFamily="2" charset="-122"/>
                <a:ea typeface="GB Pinyinok-D" pitchFamily="2" charset="-122"/>
              </a:rPr>
              <a:t>wàitou</a:t>
            </a:r>
            <a:endParaRPr lang="en-US" altLang="zh-CN" sz="2400" b="1" dirty="0">
              <a:latin typeface="GB Pinyinok-D" pitchFamily="2" charset="-122"/>
              <a:ea typeface="GB Pinyinok-D" pitchFamily="2" charset="-122"/>
            </a:endParaRPr>
          </a:p>
          <a:p>
            <a:r>
              <a:rPr lang="zh-CN" altLang="en-US" sz="2400" b="1" dirty="0" smtClean="0">
                <a:latin typeface="GB Pinyinok-D" pitchFamily="2" charset="-122"/>
                <a:ea typeface="GB Pinyinok-D" pitchFamily="2" charset="-122"/>
              </a:rPr>
              <a:t> 外头</a:t>
            </a:r>
            <a:endParaRPr lang="zh-CN" altLang="en-US" sz="2400" b="1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74663" y="914400"/>
            <a:ext cx="9928225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zh-CN" sz="2800" b="1" dirty="0"/>
              <a:t>3. </a:t>
            </a:r>
            <a:r>
              <a:rPr lang="zh-CN" altLang="en-US" sz="2800" b="1" dirty="0"/>
              <a:t>带后缀词的读法： “</a:t>
            </a:r>
            <a:r>
              <a:rPr lang="en-US" altLang="zh-CN" sz="2800" b="1" dirty="0"/>
              <a:t>-</a:t>
            </a:r>
            <a:r>
              <a:rPr lang="zh-CN" altLang="en-US" sz="2800" b="1" dirty="0"/>
              <a:t>们，</a:t>
            </a:r>
            <a:r>
              <a:rPr lang="en-US" altLang="zh-CN" sz="2800" b="1" dirty="0"/>
              <a:t>-</a:t>
            </a:r>
            <a:r>
              <a:rPr lang="zh-CN" altLang="en-US" sz="2800" b="1" dirty="0"/>
              <a:t>子，</a:t>
            </a:r>
            <a:r>
              <a:rPr lang="en-US" altLang="zh-CN" sz="2800" b="1" dirty="0"/>
              <a:t>-</a:t>
            </a:r>
            <a:r>
              <a:rPr lang="zh-CN" altLang="en-US" sz="2800" b="1" dirty="0"/>
              <a:t>头”</a:t>
            </a:r>
            <a:endParaRPr lang="en-US" altLang="zh-CN" sz="2800" b="1" dirty="0"/>
          </a:p>
          <a:p>
            <a:pPr eaLnBrk="0" hangingPunct="0">
              <a:defRPr/>
            </a:pPr>
            <a:r>
              <a:rPr lang="en-US" altLang="zh-CN" dirty="0">
                <a:latin typeface="+mn-ea"/>
                <a:ea typeface="+mn-ea"/>
              </a:rPr>
              <a:t>Pronunciation of words with the Suffix</a:t>
            </a:r>
            <a:r>
              <a:rPr lang="zh-CN" altLang="en-US" dirty="0">
                <a:latin typeface="+mn-ea"/>
                <a:ea typeface="+mn-ea"/>
              </a:rPr>
              <a:t>“</a:t>
            </a:r>
            <a:r>
              <a:rPr lang="en-US" altLang="zh-CN" dirty="0">
                <a:latin typeface="+mn-ea"/>
                <a:ea typeface="+mn-ea"/>
              </a:rPr>
              <a:t>-</a:t>
            </a:r>
            <a:r>
              <a:rPr lang="zh-CN" altLang="en-US" dirty="0">
                <a:latin typeface="+mn-ea"/>
                <a:ea typeface="+mn-ea"/>
              </a:rPr>
              <a:t>们”</a:t>
            </a:r>
            <a:r>
              <a:rPr lang="en-US" altLang="zh-CN" dirty="0">
                <a:latin typeface="+mn-ea"/>
                <a:ea typeface="+mn-ea"/>
              </a:rPr>
              <a:t>,</a:t>
            </a:r>
            <a:r>
              <a:rPr lang="zh-CN" altLang="en-US" dirty="0">
                <a:latin typeface="+mn-ea"/>
                <a:ea typeface="+mn-ea"/>
              </a:rPr>
              <a:t>“</a:t>
            </a:r>
            <a:r>
              <a:rPr lang="en-US" altLang="zh-CN" dirty="0">
                <a:latin typeface="+mn-ea"/>
                <a:ea typeface="+mn-ea"/>
              </a:rPr>
              <a:t>-</a:t>
            </a:r>
            <a:r>
              <a:rPr lang="zh-CN" altLang="en-US" dirty="0">
                <a:latin typeface="+mn-ea"/>
                <a:ea typeface="+mn-ea"/>
              </a:rPr>
              <a:t>子”</a:t>
            </a:r>
            <a:r>
              <a:rPr lang="en-US" altLang="zh-CN" dirty="0">
                <a:latin typeface="+mn-ea"/>
                <a:ea typeface="+mn-ea"/>
              </a:rPr>
              <a:t>or</a:t>
            </a:r>
            <a:r>
              <a:rPr lang="zh-CN" altLang="en-US" dirty="0">
                <a:latin typeface="+mn-ea"/>
                <a:ea typeface="+mn-ea"/>
              </a:rPr>
              <a:t>“</a:t>
            </a:r>
            <a:r>
              <a:rPr lang="en-US" altLang="zh-CN" dirty="0">
                <a:latin typeface="+mn-ea"/>
                <a:ea typeface="+mn-ea"/>
              </a:rPr>
              <a:t>-</a:t>
            </a:r>
            <a:r>
              <a:rPr lang="zh-CN" altLang="en-US" dirty="0">
                <a:latin typeface="+mn-ea"/>
                <a:ea typeface="+mn-ea"/>
              </a:rPr>
              <a:t>头”</a:t>
            </a:r>
            <a:endParaRPr lang="zh-CN" altLang="en-US" sz="2800" dirty="0">
              <a:latin typeface="+mn-ea"/>
              <a:ea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/>
      <p:bldP spid="24" grpId="0"/>
      <p:bldP spid="25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0413" y="1911350"/>
            <a:ext cx="1900237" cy="188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7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4538" y="4557713"/>
            <a:ext cx="1900237" cy="188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7588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67589" name="组合 8"/>
          <p:cNvGrpSpPr>
            <a:grpSpLocks/>
          </p:cNvGrpSpPr>
          <p:nvPr/>
        </p:nvGrpSpPr>
        <p:grpSpPr bwMode="auto">
          <a:xfrm>
            <a:off x="307975" y="6350"/>
            <a:ext cx="3589338" cy="646113"/>
            <a:chOff x="308629" y="6819"/>
            <a:chExt cx="3588372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1" y="6819"/>
              <a:ext cx="3567740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汉字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Characters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3588372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474663" y="914400"/>
            <a:ext cx="99282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zh-CN" sz="2800" b="1" dirty="0"/>
              <a:t>1. </a:t>
            </a:r>
            <a:r>
              <a:rPr lang="zh-CN" altLang="en-US" sz="2800" b="1" dirty="0"/>
              <a:t>认识独体字（笔画） </a:t>
            </a:r>
            <a:r>
              <a:rPr lang="en-US" altLang="zh-CN" dirty="0">
                <a:latin typeface="+mn-ea"/>
                <a:ea typeface="+mn-ea"/>
              </a:rPr>
              <a:t>Single-Component Characters</a:t>
            </a:r>
            <a:r>
              <a:rPr lang="zh-CN" altLang="en-US" dirty="0">
                <a:latin typeface="+mn-ea"/>
                <a:ea typeface="+mn-ea"/>
              </a:rPr>
              <a:t>（</a:t>
            </a:r>
            <a:r>
              <a:rPr lang="en-US" altLang="zh-CN" dirty="0">
                <a:latin typeface="+mn-ea"/>
                <a:ea typeface="+mn-ea"/>
              </a:rPr>
              <a:t>Strokes</a:t>
            </a:r>
            <a:r>
              <a:rPr lang="zh-CN" altLang="en-US" dirty="0">
                <a:latin typeface="+mn-ea"/>
                <a:ea typeface="+mn-ea"/>
              </a:rPr>
              <a:t>）</a:t>
            </a:r>
            <a:endParaRPr lang="zh-CN" altLang="en-US" sz="2800" dirty="0">
              <a:latin typeface="+mn-ea"/>
              <a:ea typeface="+mn-ea"/>
            </a:endParaRPr>
          </a:p>
        </p:txBody>
      </p:sp>
      <p:pic>
        <p:nvPicPr>
          <p:cNvPr id="71686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5000" y="1911350"/>
            <a:ext cx="1901825" cy="1884363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2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69125" y="4557713"/>
            <a:ext cx="1901825" cy="1884362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67601" name="Freeform 17"/>
          <p:cNvSpPr>
            <a:spLocks/>
          </p:cNvSpPr>
          <p:nvPr/>
        </p:nvSpPr>
        <p:spPr bwMode="auto">
          <a:xfrm>
            <a:off x="4132263" y="2230438"/>
            <a:ext cx="139700" cy="1085850"/>
          </a:xfrm>
          <a:custGeom>
            <a:avLst/>
            <a:gdLst/>
            <a:ahLst/>
            <a:cxnLst>
              <a:cxn ang="0">
                <a:pos x="80" y="223"/>
              </a:cxn>
              <a:cxn ang="0">
                <a:pos x="80" y="263"/>
              </a:cxn>
              <a:cxn ang="0">
                <a:pos x="72" y="302"/>
              </a:cxn>
              <a:cxn ang="0">
                <a:pos x="72" y="350"/>
              </a:cxn>
              <a:cxn ang="0">
                <a:pos x="72" y="406"/>
              </a:cxn>
              <a:cxn ang="0">
                <a:pos x="72" y="462"/>
              </a:cxn>
              <a:cxn ang="0">
                <a:pos x="72" y="533"/>
              </a:cxn>
              <a:cxn ang="0">
                <a:pos x="64" y="605"/>
              </a:cxn>
              <a:cxn ang="0">
                <a:pos x="64" y="684"/>
              </a:cxn>
              <a:cxn ang="0">
                <a:pos x="16" y="684"/>
              </a:cxn>
              <a:cxn ang="0">
                <a:pos x="16" y="684"/>
              </a:cxn>
              <a:cxn ang="0">
                <a:pos x="24" y="668"/>
              </a:cxn>
              <a:cxn ang="0">
                <a:pos x="24" y="661"/>
              </a:cxn>
              <a:cxn ang="0">
                <a:pos x="24" y="637"/>
              </a:cxn>
              <a:cxn ang="0">
                <a:pos x="24" y="621"/>
              </a:cxn>
              <a:cxn ang="0">
                <a:pos x="24" y="589"/>
              </a:cxn>
              <a:cxn ang="0">
                <a:pos x="24" y="557"/>
              </a:cxn>
              <a:cxn ang="0">
                <a:pos x="24" y="525"/>
              </a:cxn>
              <a:cxn ang="0">
                <a:pos x="32" y="454"/>
              </a:cxn>
              <a:cxn ang="0">
                <a:pos x="32" y="374"/>
              </a:cxn>
              <a:cxn ang="0">
                <a:pos x="32" y="294"/>
              </a:cxn>
              <a:cxn ang="0">
                <a:pos x="32" y="215"/>
              </a:cxn>
              <a:cxn ang="0">
                <a:pos x="32" y="175"/>
              </a:cxn>
              <a:cxn ang="0">
                <a:pos x="24" y="135"/>
              </a:cxn>
              <a:cxn ang="0">
                <a:pos x="24" y="111"/>
              </a:cxn>
              <a:cxn ang="0">
                <a:pos x="24" y="88"/>
              </a:cxn>
              <a:cxn ang="0">
                <a:pos x="24" y="64"/>
              </a:cxn>
              <a:cxn ang="0">
                <a:pos x="16" y="48"/>
              </a:cxn>
              <a:cxn ang="0">
                <a:pos x="16" y="40"/>
              </a:cxn>
              <a:cxn ang="0">
                <a:pos x="16" y="32"/>
              </a:cxn>
              <a:cxn ang="0">
                <a:pos x="8" y="32"/>
              </a:cxn>
              <a:cxn ang="0">
                <a:pos x="0" y="24"/>
              </a:cxn>
              <a:cxn ang="0">
                <a:pos x="0" y="16"/>
              </a:cxn>
              <a:cxn ang="0">
                <a:pos x="0" y="8"/>
              </a:cxn>
              <a:cxn ang="0">
                <a:pos x="0" y="0"/>
              </a:cxn>
              <a:cxn ang="0">
                <a:pos x="8" y="0"/>
              </a:cxn>
              <a:cxn ang="0">
                <a:pos x="24" y="0"/>
              </a:cxn>
              <a:cxn ang="0">
                <a:pos x="40" y="0"/>
              </a:cxn>
              <a:cxn ang="0">
                <a:pos x="56" y="8"/>
              </a:cxn>
              <a:cxn ang="0">
                <a:pos x="72" y="16"/>
              </a:cxn>
              <a:cxn ang="0">
                <a:pos x="80" y="24"/>
              </a:cxn>
              <a:cxn ang="0">
                <a:pos x="88" y="24"/>
              </a:cxn>
              <a:cxn ang="0">
                <a:pos x="88" y="32"/>
              </a:cxn>
              <a:cxn ang="0">
                <a:pos x="88" y="40"/>
              </a:cxn>
              <a:cxn ang="0">
                <a:pos x="88" y="56"/>
              </a:cxn>
              <a:cxn ang="0">
                <a:pos x="88" y="64"/>
              </a:cxn>
              <a:cxn ang="0">
                <a:pos x="88" y="72"/>
              </a:cxn>
              <a:cxn ang="0">
                <a:pos x="80" y="88"/>
              </a:cxn>
              <a:cxn ang="0">
                <a:pos x="80" y="103"/>
              </a:cxn>
              <a:cxn ang="0">
                <a:pos x="80" y="119"/>
              </a:cxn>
              <a:cxn ang="0">
                <a:pos x="80" y="143"/>
              </a:cxn>
              <a:cxn ang="0">
                <a:pos x="80" y="167"/>
              </a:cxn>
              <a:cxn ang="0">
                <a:pos x="80" y="191"/>
              </a:cxn>
              <a:cxn ang="0">
                <a:pos x="80" y="223"/>
              </a:cxn>
              <a:cxn ang="0">
                <a:pos x="80" y="223"/>
              </a:cxn>
            </a:cxnLst>
            <a:rect l="0" t="0" r="r" b="b"/>
            <a:pathLst>
              <a:path w="88" h="684">
                <a:moveTo>
                  <a:pt x="80" y="223"/>
                </a:moveTo>
                <a:lnTo>
                  <a:pt x="80" y="263"/>
                </a:lnTo>
                <a:lnTo>
                  <a:pt x="72" y="302"/>
                </a:lnTo>
                <a:lnTo>
                  <a:pt x="72" y="350"/>
                </a:lnTo>
                <a:lnTo>
                  <a:pt x="72" y="406"/>
                </a:lnTo>
                <a:lnTo>
                  <a:pt x="72" y="462"/>
                </a:lnTo>
                <a:lnTo>
                  <a:pt x="72" y="533"/>
                </a:lnTo>
                <a:lnTo>
                  <a:pt x="64" y="605"/>
                </a:lnTo>
                <a:lnTo>
                  <a:pt x="64" y="684"/>
                </a:lnTo>
                <a:lnTo>
                  <a:pt x="16" y="684"/>
                </a:lnTo>
                <a:lnTo>
                  <a:pt x="16" y="684"/>
                </a:lnTo>
                <a:lnTo>
                  <a:pt x="24" y="668"/>
                </a:lnTo>
                <a:lnTo>
                  <a:pt x="24" y="661"/>
                </a:lnTo>
                <a:lnTo>
                  <a:pt x="24" y="637"/>
                </a:lnTo>
                <a:lnTo>
                  <a:pt x="24" y="621"/>
                </a:lnTo>
                <a:lnTo>
                  <a:pt x="24" y="589"/>
                </a:lnTo>
                <a:lnTo>
                  <a:pt x="24" y="557"/>
                </a:lnTo>
                <a:lnTo>
                  <a:pt x="24" y="525"/>
                </a:lnTo>
                <a:lnTo>
                  <a:pt x="32" y="454"/>
                </a:lnTo>
                <a:lnTo>
                  <a:pt x="32" y="374"/>
                </a:lnTo>
                <a:lnTo>
                  <a:pt x="32" y="294"/>
                </a:lnTo>
                <a:lnTo>
                  <a:pt x="32" y="215"/>
                </a:lnTo>
                <a:lnTo>
                  <a:pt x="32" y="175"/>
                </a:lnTo>
                <a:lnTo>
                  <a:pt x="24" y="135"/>
                </a:lnTo>
                <a:lnTo>
                  <a:pt x="24" y="111"/>
                </a:lnTo>
                <a:lnTo>
                  <a:pt x="24" y="88"/>
                </a:lnTo>
                <a:lnTo>
                  <a:pt x="24" y="64"/>
                </a:lnTo>
                <a:lnTo>
                  <a:pt x="16" y="48"/>
                </a:lnTo>
                <a:lnTo>
                  <a:pt x="16" y="40"/>
                </a:lnTo>
                <a:lnTo>
                  <a:pt x="16" y="32"/>
                </a:lnTo>
                <a:lnTo>
                  <a:pt x="8" y="32"/>
                </a:lnTo>
                <a:lnTo>
                  <a:pt x="0" y="24"/>
                </a:lnTo>
                <a:lnTo>
                  <a:pt x="0" y="16"/>
                </a:lnTo>
                <a:lnTo>
                  <a:pt x="0" y="8"/>
                </a:lnTo>
                <a:lnTo>
                  <a:pt x="0" y="0"/>
                </a:lnTo>
                <a:lnTo>
                  <a:pt x="8" y="0"/>
                </a:lnTo>
                <a:lnTo>
                  <a:pt x="24" y="0"/>
                </a:lnTo>
                <a:lnTo>
                  <a:pt x="40" y="0"/>
                </a:lnTo>
                <a:lnTo>
                  <a:pt x="56" y="8"/>
                </a:lnTo>
                <a:lnTo>
                  <a:pt x="72" y="16"/>
                </a:lnTo>
                <a:lnTo>
                  <a:pt x="80" y="24"/>
                </a:lnTo>
                <a:lnTo>
                  <a:pt x="88" y="24"/>
                </a:lnTo>
                <a:lnTo>
                  <a:pt x="88" y="32"/>
                </a:lnTo>
                <a:lnTo>
                  <a:pt x="88" y="40"/>
                </a:lnTo>
                <a:lnTo>
                  <a:pt x="88" y="56"/>
                </a:lnTo>
                <a:lnTo>
                  <a:pt x="88" y="64"/>
                </a:lnTo>
                <a:lnTo>
                  <a:pt x="88" y="72"/>
                </a:lnTo>
                <a:lnTo>
                  <a:pt x="80" y="88"/>
                </a:lnTo>
                <a:lnTo>
                  <a:pt x="80" y="103"/>
                </a:lnTo>
                <a:lnTo>
                  <a:pt x="80" y="119"/>
                </a:lnTo>
                <a:lnTo>
                  <a:pt x="80" y="143"/>
                </a:lnTo>
                <a:lnTo>
                  <a:pt x="80" y="167"/>
                </a:lnTo>
                <a:lnTo>
                  <a:pt x="80" y="191"/>
                </a:lnTo>
                <a:lnTo>
                  <a:pt x="80" y="223"/>
                </a:lnTo>
                <a:lnTo>
                  <a:pt x="80" y="223"/>
                </a:lnTo>
              </a:path>
            </a:pathLst>
          </a:custGeom>
          <a:solidFill>
            <a:schemeClr val="accent6">
              <a:lumMod val="75000"/>
            </a:schemeClr>
          </a:solidFill>
          <a:ln w="12700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7602" name="Freeform 18"/>
          <p:cNvSpPr>
            <a:spLocks/>
          </p:cNvSpPr>
          <p:nvPr/>
        </p:nvSpPr>
        <p:spPr bwMode="auto">
          <a:xfrm>
            <a:off x="4221163" y="2622550"/>
            <a:ext cx="404812" cy="125413"/>
          </a:xfrm>
          <a:custGeom>
            <a:avLst/>
            <a:gdLst/>
            <a:ahLst/>
            <a:cxnLst>
              <a:cxn ang="0">
                <a:pos x="207" y="0"/>
              </a:cxn>
              <a:cxn ang="0">
                <a:pos x="215" y="0"/>
              </a:cxn>
              <a:cxn ang="0">
                <a:pos x="223" y="8"/>
              </a:cxn>
              <a:cxn ang="0">
                <a:pos x="231" y="8"/>
              </a:cxn>
              <a:cxn ang="0">
                <a:pos x="247" y="16"/>
              </a:cxn>
              <a:cxn ang="0">
                <a:pos x="247" y="24"/>
              </a:cxn>
              <a:cxn ang="0">
                <a:pos x="255" y="32"/>
              </a:cxn>
              <a:cxn ang="0">
                <a:pos x="255" y="32"/>
              </a:cxn>
              <a:cxn ang="0">
                <a:pos x="255" y="39"/>
              </a:cxn>
              <a:cxn ang="0">
                <a:pos x="255" y="39"/>
              </a:cxn>
              <a:cxn ang="0">
                <a:pos x="247" y="39"/>
              </a:cxn>
              <a:cxn ang="0">
                <a:pos x="239" y="47"/>
              </a:cxn>
              <a:cxn ang="0">
                <a:pos x="223" y="47"/>
              </a:cxn>
              <a:cxn ang="0">
                <a:pos x="215" y="55"/>
              </a:cxn>
              <a:cxn ang="0">
                <a:pos x="191" y="55"/>
              </a:cxn>
              <a:cxn ang="0">
                <a:pos x="175" y="63"/>
              </a:cxn>
              <a:cxn ang="0">
                <a:pos x="135" y="71"/>
              </a:cxn>
              <a:cxn ang="0">
                <a:pos x="96" y="79"/>
              </a:cxn>
              <a:cxn ang="0">
                <a:pos x="48" y="79"/>
              </a:cxn>
              <a:cxn ang="0">
                <a:pos x="0" y="79"/>
              </a:cxn>
              <a:cxn ang="0">
                <a:pos x="0" y="47"/>
              </a:cxn>
              <a:cxn ang="0">
                <a:pos x="32" y="39"/>
              </a:cxn>
              <a:cxn ang="0">
                <a:pos x="56" y="39"/>
              </a:cxn>
              <a:cxn ang="0">
                <a:pos x="88" y="32"/>
              </a:cxn>
              <a:cxn ang="0">
                <a:pos x="119" y="24"/>
              </a:cxn>
              <a:cxn ang="0">
                <a:pos x="143" y="8"/>
              </a:cxn>
              <a:cxn ang="0">
                <a:pos x="167" y="0"/>
              </a:cxn>
              <a:cxn ang="0">
                <a:pos x="191" y="0"/>
              </a:cxn>
              <a:cxn ang="0">
                <a:pos x="207" y="0"/>
              </a:cxn>
              <a:cxn ang="0">
                <a:pos x="207" y="0"/>
              </a:cxn>
            </a:cxnLst>
            <a:rect l="0" t="0" r="r" b="b"/>
            <a:pathLst>
              <a:path w="255" h="79">
                <a:moveTo>
                  <a:pt x="207" y="0"/>
                </a:moveTo>
                <a:lnTo>
                  <a:pt x="215" y="0"/>
                </a:lnTo>
                <a:lnTo>
                  <a:pt x="223" y="8"/>
                </a:lnTo>
                <a:lnTo>
                  <a:pt x="231" y="8"/>
                </a:lnTo>
                <a:lnTo>
                  <a:pt x="247" y="16"/>
                </a:lnTo>
                <a:lnTo>
                  <a:pt x="247" y="24"/>
                </a:lnTo>
                <a:lnTo>
                  <a:pt x="255" y="32"/>
                </a:lnTo>
                <a:lnTo>
                  <a:pt x="255" y="32"/>
                </a:lnTo>
                <a:lnTo>
                  <a:pt x="255" y="39"/>
                </a:lnTo>
                <a:lnTo>
                  <a:pt x="255" y="39"/>
                </a:lnTo>
                <a:lnTo>
                  <a:pt x="247" y="39"/>
                </a:lnTo>
                <a:lnTo>
                  <a:pt x="239" y="47"/>
                </a:lnTo>
                <a:lnTo>
                  <a:pt x="223" y="47"/>
                </a:lnTo>
                <a:lnTo>
                  <a:pt x="215" y="55"/>
                </a:lnTo>
                <a:lnTo>
                  <a:pt x="191" y="55"/>
                </a:lnTo>
                <a:lnTo>
                  <a:pt x="175" y="63"/>
                </a:lnTo>
                <a:lnTo>
                  <a:pt x="135" y="71"/>
                </a:lnTo>
                <a:lnTo>
                  <a:pt x="96" y="79"/>
                </a:lnTo>
                <a:lnTo>
                  <a:pt x="48" y="79"/>
                </a:lnTo>
                <a:lnTo>
                  <a:pt x="0" y="79"/>
                </a:lnTo>
                <a:lnTo>
                  <a:pt x="0" y="47"/>
                </a:lnTo>
                <a:lnTo>
                  <a:pt x="32" y="39"/>
                </a:lnTo>
                <a:lnTo>
                  <a:pt x="56" y="39"/>
                </a:lnTo>
                <a:lnTo>
                  <a:pt x="88" y="32"/>
                </a:lnTo>
                <a:lnTo>
                  <a:pt x="119" y="24"/>
                </a:lnTo>
                <a:lnTo>
                  <a:pt x="143" y="8"/>
                </a:lnTo>
                <a:lnTo>
                  <a:pt x="167" y="0"/>
                </a:lnTo>
                <a:lnTo>
                  <a:pt x="191" y="0"/>
                </a:lnTo>
                <a:lnTo>
                  <a:pt x="207" y="0"/>
                </a:lnTo>
                <a:lnTo>
                  <a:pt x="207" y="0"/>
                </a:lnTo>
              </a:path>
            </a:pathLst>
          </a:custGeom>
          <a:solidFill>
            <a:schemeClr val="accent6">
              <a:lumMod val="75000"/>
            </a:schemeClr>
          </a:solidFill>
          <a:ln w="12700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7603" name="Freeform 19"/>
          <p:cNvSpPr>
            <a:spLocks/>
          </p:cNvSpPr>
          <p:nvPr/>
        </p:nvSpPr>
        <p:spPr bwMode="auto">
          <a:xfrm>
            <a:off x="3640138" y="3216275"/>
            <a:ext cx="1200150" cy="214313"/>
          </a:xfrm>
          <a:custGeom>
            <a:avLst/>
            <a:gdLst/>
            <a:ahLst/>
            <a:cxnLst>
              <a:cxn ang="0">
                <a:pos x="0" y="87"/>
              </a:cxn>
              <a:cxn ang="0">
                <a:pos x="24" y="79"/>
              </a:cxn>
              <a:cxn ang="0">
                <a:pos x="56" y="79"/>
              </a:cxn>
              <a:cxn ang="0">
                <a:pos x="95" y="71"/>
              </a:cxn>
              <a:cxn ang="0">
                <a:pos x="119" y="71"/>
              </a:cxn>
              <a:cxn ang="0">
                <a:pos x="175" y="63"/>
              </a:cxn>
              <a:cxn ang="0">
                <a:pos x="215" y="55"/>
              </a:cxn>
              <a:cxn ang="0">
                <a:pos x="263" y="47"/>
              </a:cxn>
              <a:cxn ang="0">
                <a:pos x="318" y="40"/>
              </a:cxn>
              <a:cxn ang="0">
                <a:pos x="382" y="32"/>
              </a:cxn>
              <a:cxn ang="0">
                <a:pos x="493" y="16"/>
              </a:cxn>
              <a:cxn ang="0">
                <a:pos x="581" y="8"/>
              </a:cxn>
              <a:cxn ang="0">
                <a:pos x="637" y="0"/>
              </a:cxn>
              <a:cxn ang="0">
                <a:pos x="661" y="0"/>
              </a:cxn>
              <a:cxn ang="0">
                <a:pos x="684" y="8"/>
              </a:cxn>
              <a:cxn ang="0">
                <a:pos x="716" y="24"/>
              </a:cxn>
              <a:cxn ang="0">
                <a:pos x="748" y="47"/>
              </a:cxn>
              <a:cxn ang="0">
                <a:pos x="756" y="63"/>
              </a:cxn>
              <a:cxn ang="0">
                <a:pos x="756" y="79"/>
              </a:cxn>
              <a:cxn ang="0">
                <a:pos x="748" y="79"/>
              </a:cxn>
              <a:cxn ang="0">
                <a:pos x="740" y="79"/>
              </a:cxn>
              <a:cxn ang="0">
                <a:pos x="724" y="79"/>
              </a:cxn>
              <a:cxn ang="0">
                <a:pos x="692" y="79"/>
              </a:cxn>
              <a:cxn ang="0">
                <a:pos x="653" y="79"/>
              </a:cxn>
              <a:cxn ang="0">
                <a:pos x="565" y="71"/>
              </a:cxn>
              <a:cxn ang="0">
                <a:pos x="541" y="71"/>
              </a:cxn>
              <a:cxn ang="0">
                <a:pos x="517" y="71"/>
              </a:cxn>
              <a:cxn ang="0">
                <a:pos x="470" y="71"/>
              </a:cxn>
              <a:cxn ang="0">
                <a:pos x="390" y="79"/>
              </a:cxn>
              <a:cxn ang="0">
                <a:pos x="286" y="95"/>
              </a:cxn>
              <a:cxn ang="0">
                <a:pos x="183" y="111"/>
              </a:cxn>
              <a:cxn ang="0">
                <a:pos x="127" y="119"/>
              </a:cxn>
              <a:cxn ang="0">
                <a:pos x="88" y="127"/>
              </a:cxn>
              <a:cxn ang="0">
                <a:pos x="64" y="135"/>
              </a:cxn>
              <a:cxn ang="0">
                <a:pos x="48" y="135"/>
              </a:cxn>
              <a:cxn ang="0">
                <a:pos x="32" y="127"/>
              </a:cxn>
              <a:cxn ang="0">
                <a:pos x="16" y="111"/>
              </a:cxn>
              <a:cxn ang="0">
                <a:pos x="0" y="95"/>
              </a:cxn>
              <a:cxn ang="0">
                <a:pos x="0" y="87"/>
              </a:cxn>
            </a:cxnLst>
            <a:rect l="0" t="0" r="r" b="b"/>
            <a:pathLst>
              <a:path w="756" h="135">
                <a:moveTo>
                  <a:pt x="0" y="87"/>
                </a:moveTo>
                <a:lnTo>
                  <a:pt x="0" y="87"/>
                </a:lnTo>
                <a:lnTo>
                  <a:pt x="16" y="79"/>
                </a:lnTo>
                <a:lnTo>
                  <a:pt x="24" y="79"/>
                </a:lnTo>
                <a:lnTo>
                  <a:pt x="40" y="79"/>
                </a:lnTo>
                <a:lnTo>
                  <a:pt x="56" y="79"/>
                </a:lnTo>
                <a:lnTo>
                  <a:pt x="72" y="79"/>
                </a:lnTo>
                <a:lnTo>
                  <a:pt x="95" y="71"/>
                </a:lnTo>
                <a:lnTo>
                  <a:pt x="103" y="71"/>
                </a:lnTo>
                <a:lnTo>
                  <a:pt x="119" y="71"/>
                </a:lnTo>
                <a:lnTo>
                  <a:pt x="143" y="71"/>
                </a:lnTo>
                <a:lnTo>
                  <a:pt x="175" y="63"/>
                </a:lnTo>
                <a:lnTo>
                  <a:pt x="199" y="63"/>
                </a:lnTo>
                <a:lnTo>
                  <a:pt x="215" y="55"/>
                </a:lnTo>
                <a:lnTo>
                  <a:pt x="239" y="55"/>
                </a:lnTo>
                <a:lnTo>
                  <a:pt x="263" y="47"/>
                </a:lnTo>
                <a:lnTo>
                  <a:pt x="286" y="47"/>
                </a:lnTo>
                <a:lnTo>
                  <a:pt x="318" y="40"/>
                </a:lnTo>
                <a:lnTo>
                  <a:pt x="350" y="40"/>
                </a:lnTo>
                <a:lnTo>
                  <a:pt x="382" y="32"/>
                </a:lnTo>
                <a:lnTo>
                  <a:pt x="438" y="24"/>
                </a:lnTo>
                <a:lnTo>
                  <a:pt x="493" y="16"/>
                </a:lnTo>
                <a:lnTo>
                  <a:pt x="541" y="16"/>
                </a:lnTo>
                <a:lnTo>
                  <a:pt x="581" y="8"/>
                </a:lnTo>
                <a:lnTo>
                  <a:pt x="613" y="0"/>
                </a:lnTo>
                <a:lnTo>
                  <a:pt x="637" y="0"/>
                </a:lnTo>
                <a:lnTo>
                  <a:pt x="653" y="0"/>
                </a:lnTo>
                <a:lnTo>
                  <a:pt x="661" y="0"/>
                </a:lnTo>
                <a:lnTo>
                  <a:pt x="668" y="0"/>
                </a:lnTo>
                <a:lnTo>
                  <a:pt x="684" y="8"/>
                </a:lnTo>
                <a:lnTo>
                  <a:pt x="700" y="16"/>
                </a:lnTo>
                <a:lnTo>
                  <a:pt x="716" y="24"/>
                </a:lnTo>
                <a:lnTo>
                  <a:pt x="732" y="32"/>
                </a:lnTo>
                <a:lnTo>
                  <a:pt x="748" y="47"/>
                </a:lnTo>
                <a:lnTo>
                  <a:pt x="756" y="55"/>
                </a:lnTo>
                <a:lnTo>
                  <a:pt x="756" y="63"/>
                </a:lnTo>
                <a:lnTo>
                  <a:pt x="756" y="71"/>
                </a:lnTo>
                <a:lnTo>
                  <a:pt x="756" y="79"/>
                </a:lnTo>
                <a:lnTo>
                  <a:pt x="756" y="79"/>
                </a:lnTo>
                <a:lnTo>
                  <a:pt x="748" y="79"/>
                </a:lnTo>
                <a:lnTo>
                  <a:pt x="748" y="79"/>
                </a:lnTo>
                <a:lnTo>
                  <a:pt x="740" y="79"/>
                </a:lnTo>
                <a:lnTo>
                  <a:pt x="732" y="79"/>
                </a:lnTo>
                <a:lnTo>
                  <a:pt x="724" y="79"/>
                </a:lnTo>
                <a:lnTo>
                  <a:pt x="708" y="79"/>
                </a:lnTo>
                <a:lnTo>
                  <a:pt x="692" y="79"/>
                </a:lnTo>
                <a:lnTo>
                  <a:pt x="668" y="79"/>
                </a:lnTo>
                <a:lnTo>
                  <a:pt x="653" y="79"/>
                </a:lnTo>
                <a:lnTo>
                  <a:pt x="605" y="71"/>
                </a:lnTo>
                <a:lnTo>
                  <a:pt x="565" y="71"/>
                </a:lnTo>
                <a:lnTo>
                  <a:pt x="549" y="71"/>
                </a:lnTo>
                <a:lnTo>
                  <a:pt x="541" y="71"/>
                </a:lnTo>
                <a:lnTo>
                  <a:pt x="525" y="71"/>
                </a:lnTo>
                <a:lnTo>
                  <a:pt x="517" y="71"/>
                </a:lnTo>
                <a:lnTo>
                  <a:pt x="493" y="71"/>
                </a:lnTo>
                <a:lnTo>
                  <a:pt x="470" y="71"/>
                </a:lnTo>
                <a:lnTo>
                  <a:pt x="430" y="79"/>
                </a:lnTo>
                <a:lnTo>
                  <a:pt x="390" y="79"/>
                </a:lnTo>
                <a:lnTo>
                  <a:pt x="342" y="87"/>
                </a:lnTo>
                <a:lnTo>
                  <a:pt x="286" y="95"/>
                </a:lnTo>
                <a:lnTo>
                  <a:pt x="239" y="103"/>
                </a:lnTo>
                <a:lnTo>
                  <a:pt x="183" y="111"/>
                </a:lnTo>
                <a:lnTo>
                  <a:pt x="151" y="119"/>
                </a:lnTo>
                <a:lnTo>
                  <a:pt x="127" y="119"/>
                </a:lnTo>
                <a:lnTo>
                  <a:pt x="111" y="127"/>
                </a:lnTo>
                <a:lnTo>
                  <a:pt x="88" y="127"/>
                </a:lnTo>
                <a:lnTo>
                  <a:pt x="80" y="135"/>
                </a:lnTo>
                <a:lnTo>
                  <a:pt x="64" y="135"/>
                </a:lnTo>
                <a:lnTo>
                  <a:pt x="56" y="135"/>
                </a:lnTo>
                <a:lnTo>
                  <a:pt x="48" y="135"/>
                </a:lnTo>
                <a:lnTo>
                  <a:pt x="40" y="135"/>
                </a:lnTo>
                <a:lnTo>
                  <a:pt x="32" y="127"/>
                </a:lnTo>
                <a:lnTo>
                  <a:pt x="24" y="119"/>
                </a:lnTo>
                <a:lnTo>
                  <a:pt x="16" y="111"/>
                </a:lnTo>
                <a:lnTo>
                  <a:pt x="8" y="103"/>
                </a:lnTo>
                <a:lnTo>
                  <a:pt x="0" y="95"/>
                </a:lnTo>
                <a:lnTo>
                  <a:pt x="0" y="95"/>
                </a:lnTo>
                <a:lnTo>
                  <a:pt x="0" y="87"/>
                </a:lnTo>
                <a:lnTo>
                  <a:pt x="0" y="87"/>
                </a:lnTo>
              </a:path>
            </a:pathLst>
          </a:custGeom>
          <a:solidFill>
            <a:schemeClr val="accent6">
              <a:lumMod val="75000"/>
            </a:schemeClr>
          </a:solidFill>
          <a:ln w="12700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7610" name="Freeform 26"/>
          <p:cNvSpPr>
            <a:spLocks/>
          </p:cNvSpPr>
          <p:nvPr/>
        </p:nvSpPr>
        <p:spPr bwMode="auto">
          <a:xfrm>
            <a:off x="7318375" y="2387600"/>
            <a:ext cx="1187450" cy="227013"/>
          </a:xfrm>
          <a:custGeom>
            <a:avLst/>
            <a:gdLst/>
            <a:ahLst/>
            <a:cxnLst>
              <a:cxn ang="0">
                <a:pos x="748" y="72"/>
              </a:cxn>
              <a:cxn ang="0">
                <a:pos x="732" y="72"/>
              </a:cxn>
              <a:cxn ang="0">
                <a:pos x="692" y="72"/>
              </a:cxn>
              <a:cxn ang="0">
                <a:pos x="637" y="72"/>
              </a:cxn>
              <a:cxn ang="0">
                <a:pos x="549" y="72"/>
              </a:cxn>
              <a:cxn ang="0">
                <a:pos x="454" y="80"/>
              </a:cxn>
              <a:cxn ang="0">
                <a:pos x="358" y="96"/>
              </a:cxn>
              <a:cxn ang="0">
                <a:pos x="231" y="111"/>
              </a:cxn>
              <a:cxn ang="0">
                <a:pos x="135" y="135"/>
              </a:cxn>
              <a:cxn ang="0">
                <a:pos x="103" y="135"/>
              </a:cxn>
              <a:cxn ang="0">
                <a:pos x="88" y="143"/>
              </a:cxn>
              <a:cxn ang="0">
                <a:pos x="72" y="143"/>
              </a:cxn>
              <a:cxn ang="0">
                <a:pos x="64" y="143"/>
              </a:cxn>
              <a:cxn ang="0">
                <a:pos x="40" y="135"/>
              </a:cxn>
              <a:cxn ang="0">
                <a:pos x="16" y="119"/>
              </a:cxn>
              <a:cxn ang="0">
                <a:pos x="0" y="111"/>
              </a:cxn>
              <a:cxn ang="0">
                <a:pos x="0" y="103"/>
              </a:cxn>
              <a:cxn ang="0">
                <a:pos x="8" y="96"/>
              </a:cxn>
              <a:cxn ang="0">
                <a:pos x="24" y="96"/>
              </a:cxn>
              <a:cxn ang="0">
                <a:pos x="48" y="88"/>
              </a:cxn>
              <a:cxn ang="0">
                <a:pos x="143" y="80"/>
              </a:cxn>
              <a:cxn ang="0">
                <a:pos x="207" y="72"/>
              </a:cxn>
              <a:cxn ang="0">
                <a:pos x="286" y="64"/>
              </a:cxn>
              <a:cxn ang="0">
                <a:pos x="438" y="32"/>
              </a:cxn>
              <a:cxn ang="0">
                <a:pos x="565" y="16"/>
              </a:cxn>
              <a:cxn ang="0">
                <a:pos x="605" y="8"/>
              </a:cxn>
              <a:cxn ang="0">
                <a:pos x="645" y="8"/>
              </a:cxn>
              <a:cxn ang="0">
                <a:pos x="661" y="0"/>
              </a:cxn>
              <a:cxn ang="0">
                <a:pos x="684" y="8"/>
              </a:cxn>
              <a:cxn ang="0">
                <a:pos x="708" y="24"/>
              </a:cxn>
              <a:cxn ang="0">
                <a:pos x="740" y="40"/>
              </a:cxn>
              <a:cxn ang="0">
                <a:pos x="748" y="56"/>
              </a:cxn>
              <a:cxn ang="0">
                <a:pos x="748" y="64"/>
              </a:cxn>
            </a:cxnLst>
            <a:rect l="0" t="0" r="r" b="b"/>
            <a:pathLst>
              <a:path w="748" h="143">
                <a:moveTo>
                  <a:pt x="748" y="64"/>
                </a:moveTo>
                <a:lnTo>
                  <a:pt x="748" y="72"/>
                </a:lnTo>
                <a:lnTo>
                  <a:pt x="740" y="72"/>
                </a:lnTo>
                <a:lnTo>
                  <a:pt x="732" y="72"/>
                </a:lnTo>
                <a:lnTo>
                  <a:pt x="716" y="72"/>
                </a:lnTo>
                <a:lnTo>
                  <a:pt x="692" y="72"/>
                </a:lnTo>
                <a:lnTo>
                  <a:pt x="668" y="72"/>
                </a:lnTo>
                <a:lnTo>
                  <a:pt x="637" y="72"/>
                </a:lnTo>
                <a:lnTo>
                  <a:pt x="597" y="72"/>
                </a:lnTo>
                <a:lnTo>
                  <a:pt x="549" y="72"/>
                </a:lnTo>
                <a:lnTo>
                  <a:pt x="501" y="72"/>
                </a:lnTo>
                <a:lnTo>
                  <a:pt x="454" y="80"/>
                </a:lnTo>
                <a:lnTo>
                  <a:pt x="406" y="88"/>
                </a:lnTo>
                <a:lnTo>
                  <a:pt x="358" y="96"/>
                </a:lnTo>
                <a:lnTo>
                  <a:pt x="318" y="96"/>
                </a:lnTo>
                <a:lnTo>
                  <a:pt x="231" y="111"/>
                </a:lnTo>
                <a:lnTo>
                  <a:pt x="159" y="127"/>
                </a:lnTo>
                <a:lnTo>
                  <a:pt x="135" y="135"/>
                </a:lnTo>
                <a:lnTo>
                  <a:pt x="119" y="135"/>
                </a:lnTo>
                <a:lnTo>
                  <a:pt x="103" y="135"/>
                </a:lnTo>
                <a:lnTo>
                  <a:pt x="95" y="143"/>
                </a:lnTo>
                <a:lnTo>
                  <a:pt x="88" y="143"/>
                </a:lnTo>
                <a:lnTo>
                  <a:pt x="80" y="143"/>
                </a:lnTo>
                <a:lnTo>
                  <a:pt x="72" y="143"/>
                </a:lnTo>
                <a:lnTo>
                  <a:pt x="72" y="143"/>
                </a:lnTo>
                <a:lnTo>
                  <a:pt x="64" y="143"/>
                </a:lnTo>
                <a:lnTo>
                  <a:pt x="56" y="143"/>
                </a:lnTo>
                <a:lnTo>
                  <a:pt x="40" y="135"/>
                </a:lnTo>
                <a:lnTo>
                  <a:pt x="32" y="127"/>
                </a:lnTo>
                <a:lnTo>
                  <a:pt x="16" y="119"/>
                </a:lnTo>
                <a:lnTo>
                  <a:pt x="8" y="111"/>
                </a:lnTo>
                <a:lnTo>
                  <a:pt x="0" y="111"/>
                </a:lnTo>
                <a:lnTo>
                  <a:pt x="0" y="103"/>
                </a:lnTo>
                <a:lnTo>
                  <a:pt x="0" y="103"/>
                </a:lnTo>
                <a:lnTo>
                  <a:pt x="0" y="103"/>
                </a:lnTo>
                <a:lnTo>
                  <a:pt x="8" y="96"/>
                </a:lnTo>
                <a:lnTo>
                  <a:pt x="16" y="96"/>
                </a:lnTo>
                <a:lnTo>
                  <a:pt x="24" y="96"/>
                </a:lnTo>
                <a:lnTo>
                  <a:pt x="32" y="96"/>
                </a:lnTo>
                <a:lnTo>
                  <a:pt x="48" y="88"/>
                </a:lnTo>
                <a:lnTo>
                  <a:pt x="111" y="88"/>
                </a:lnTo>
                <a:lnTo>
                  <a:pt x="143" y="80"/>
                </a:lnTo>
                <a:lnTo>
                  <a:pt x="175" y="72"/>
                </a:lnTo>
                <a:lnTo>
                  <a:pt x="207" y="72"/>
                </a:lnTo>
                <a:lnTo>
                  <a:pt x="247" y="64"/>
                </a:lnTo>
                <a:lnTo>
                  <a:pt x="286" y="64"/>
                </a:lnTo>
                <a:lnTo>
                  <a:pt x="334" y="56"/>
                </a:lnTo>
                <a:lnTo>
                  <a:pt x="438" y="32"/>
                </a:lnTo>
                <a:lnTo>
                  <a:pt x="541" y="16"/>
                </a:lnTo>
                <a:lnTo>
                  <a:pt x="565" y="16"/>
                </a:lnTo>
                <a:lnTo>
                  <a:pt x="589" y="8"/>
                </a:lnTo>
                <a:lnTo>
                  <a:pt x="605" y="8"/>
                </a:lnTo>
                <a:lnTo>
                  <a:pt x="629" y="8"/>
                </a:lnTo>
                <a:lnTo>
                  <a:pt x="645" y="8"/>
                </a:lnTo>
                <a:lnTo>
                  <a:pt x="653" y="8"/>
                </a:lnTo>
                <a:lnTo>
                  <a:pt x="661" y="0"/>
                </a:lnTo>
                <a:lnTo>
                  <a:pt x="668" y="0"/>
                </a:lnTo>
                <a:lnTo>
                  <a:pt x="684" y="8"/>
                </a:lnTo>
                <a:lnTo>
                  <a:pt x="700" y="16"/>
                </a:lnTo>
                <a:lnTo>
                  <a:pt x="708" y="24"/>
                </a:lnTo>
                <a:lnTo>
                  <a:pt x="724" y="32"/>
                </a:lnTo>
                <a:lnTo>
                  <a:pt x="740" y="40"/>
                </a:lnTo>
                <a:lnTo>
                  <a:pt x="748" y="48"/>
                </a:lnTo>
                <a:lnTo>
                  <a:pt x="748" y="56"/>
                </a:lnTo>
                <a:lnTo>
                  <a:pt x="748" y="64"/>
                </a:lnTo>
                <a:lnTo>
                  <a:pt x="748" y="64"/>
                </a:lnTo>
              </a:path>
            </a:pathLst>
          </a:custGeom>
          <a:solidFill>
            <a:schemeClr val="accent6">
              <a:lumMod val="75000"/>
            </a:schemeClr>
          </a:solidFill>
          <a:ln w="12700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7611" name="Freeform 27"/>
          <p:cNvSpPr>
            <a:spLocks/>
          </p:cNvSpPr>
          <p:nvPr/>
        </p:nvSpPr>
        <p:spPr bwMode="auto">
          <a:xfrm>
            <a:off x="7835900" y="2501900"/>
            <a:ext cx="114300" cy="1098550"/>
          </a:xfrm>
          <a:custGeom>
            <a:avLst/>
            <a:gdLst/>
            <a:ahLst/>
            <a:cxnLst>
              <a:cxn ang="0">
                <a:pos x="16" y="644"/>
              </a:cxn>
              <a:cxn ang="0">
                <a:pos x="8" y="620"/>
              </a:cxn>
              <a:cxn ang="0">
                <a:pos x="0" y="597"/>
              </a:cxn>
              <a:cxn ang="0">
                <a:pos x="0" y="581"/>
              </a:cxn>
              <a:cxn ang="0">
                <a:pos x="0" y="573"/>
              </a:cxn>
              <a:cxn ang="0">
                <a:pos x="8" y="557"/>
              </a:cxn>
              <a:cxn ang="0">
                <a:pos x="8" y="541"/>
              </a:cxn>
              <a:cxn ang="0">
                <a:pos x="8" y="517"/>
              </a:cxn>
              <a:cxn ang="0">
                <a:pos x="16" y="485"/>
              </a:cxn>
              <a:cxn ang="0">
                <a:pos x="16" y="469"/>
              </a:cxn>
              <a:cxn ang="0">
                <a:pos x="16" y="453"/>
              </a:cxn>
              <a:cxn ang="0">
                <a:pos x="16" y="429"/>
              </a:cxn>
              <a:cxn ang="0">
                <a:pos x="16" y="406"/>
              </a:cxn>
              <a:cxn ang="0">
                <a:pos x="16" y="374"/>
              </a:cxn>
              <a:cxn ang="0">
                <a:pos x="16" y="342"/>
              </a:cxn>
              <a:cxn ang="0">
                <a:pos x="16" y="310"/>
              </a:cxn>
              <a:cxn ang="0">
                <a:pos x="16" y="270"/>
              </a:cxn>
              <a:cxn ang="0">
                <a:pos x="16" y="199"/>
              </a:cxn>
              <a:cxn ang="0">
                <a:pos x="16" y="127"/>
              </a:cxn>
              <a:cxn ang="0">
                <a:pos x="8" y="55"/>
              </a:cxn>
              <a:cxn ang="0">
                <a:pos x="8" y="0"/>
              </a:cxn>
              <a:cxn ang="0">
                <a:pos x="72" y="0"/>
              </a:cxn>
              <a:cxn ang="0">
                <a:pos x="72" y="95"/>
              </a:cxn>
              <a:cxn ang="0">
                <a:pos x="64" y="199"/>
              </a:cxn>
              <a:cxn ang="0">
                <a:pos x="64" y="302"/>
              </a:cxn>
              <a:cxn ang="0">
                <a:pos x="64" y="406"/>
              </a:cxn>
              <a:cxn ang="0">
                <a:pos x="64" y="461"/>
              </a:cxn>
              <a:cxn ang="0">
                <a:pos x="64" y="509"/>
              </a:cxn>
              <a:cxn ang="0">
                <a:pos x="64" y="549"/>
              </a:cxn>
              <a:cxn ang="0">
                <a:pos x="64" y="581"/>
              </a:cxn>
              <a:cxn ang="0">
                <a:pos x="56" y="612"/>
              </a:cxn>
              <a:cxn ang="0">
                <a:pos x="56" y="636"/>
              </a:cxn>
              <a:cxn ang="0">
                <a:pos x="56" y="652"/>
              </a:cxn>
              <a:cxn ang="0">
                <a:pos x="56" y="660"/>
              </a:cxn>
              <a:cxn ang="0">
                <a:pos x="48" y="676"/>
              </a:cxn>
              <a:cxn ang="0">
                <a:pos x="48" y="684"/>
              </a:cxn>
              <a:cxn ang="0">
                <a:pos x="40" y="692"/>
              </a:cxn>
              <a:cxn ang="0">
                <a:pos x="40" y="692"/>
              </a:cxn>
              <a:cxn ang="0">
                <a:pos x="32" y="692"/>
              </a:cxn>
              <a:cxn ang="0">
                <a:pos x="24" y="676"/>
              </a:cxn>
              <a:cxn ang="0">
                <a:pos x="24" y="668"/>
              </a:cxn>
              <a:cxn ang="0">
                <a:pos x="16" y="644"/>
              </a:cxn>
              <a:cxn ang="0">
                <a:pos x="16" y="644"/>
              </a:cxn>
            </a:cxnLst>
            <a:rect l="0" t="0" r="r" b="b"/>
            <a:pathLst>
              <a:path w="72" h="692">
                <a:moveTo>
                  <a:pt x="16" y="644"/>
                </a:moveTo>
                <a:lnTo>
                  <a:pt x="8" y="620"/>
                </a:lnTo>
                <a:lnTo>
                  <a:pt x="0" y="597"/>
                </a:lnTo>
                <a:lnTo>
                  <a:pt x="0" y="581"/>
                </a:lnTo>
                <a:lnTo>
                  <a:pt x="0" y="573"/>
                </a:lnTo>
                <a:lnTo>
                  <a:pt x="8" y="557"/>
                </a:lnTo>
                <a:lnTo>
                  <a:pt x="8" y="541"/>
                </a:lnTo>
                <a:lnTo>
                  <a:pt x="8" y="517"/>
                </a:lnTo>
                <a:lnTo>
                  <a:pt x="16" y="485"/>
                </a:lnTo>
                <a:lnTo>
                  <a:pt x="16" y="469"/>
                </a:lnTo>
                <a:lnTo>
                  <a:pt x="16" y="453"/>
                </a:lnTo>
                <a:lnTo>
                  <a:pt x="16" y="429"/>
                </a:lnTo>
                <a:lnTo>
                  <a:pt x="16" y="406"/>
                </a:lnTo>
                <a:lnTo>
                  <a:pt x="16" y="374"/>
                </a:lnTo>
                <a:lnTo>
                  <a:pt x="16" y="342"/>
                </a:lnTo>
                <a:lnTo>
                  <a:pt x="16" y="310"/>
                </a:lnTo>
                <a:lnTo>
                  <a:pt x="16" y="270"/>
                </a:lnTo>
                <a:lnTo>
                  <a:pt x="16" y="199"/>
                </a:lnTo>
                <a:lnTo>
                  <a:pt x="16" y="127"/>
                </a:lnTo>
                <a:lnTo>
                  <a:pt x="8" y="55"/>
                </a:lnTo>
                <a:lnTo>
                  <a:pt x="8" y="0"/>
                </a:lnTo>
                <a:lnTo>
                  <a:pt x="72" y="0"/>
                </a:lnTo>
                <a:lnTo>
                  <a:pt x="72" y="95"/>
                </a:lnTo>
                <a:lnTo>
                  <a:pt x="64" y="199"/>
                </a:lnTo>
                <a:lnTo>
                  <a:pt x="64" y="302"/>
                </a:lnTo>
                <a:lnTo>
                  <a:pt x="64" y="406"/>
                </a:lnTo>
                <a:lnTo>
                  <a:pt x="64" y="461"/>
                </a:lnTo>
                <a:lnTo>
                  <a:pt x="64" y="509"/>
                </a:lnTo>
                <a:lnTo>
                  <a:pt x="64" y="549"/>
                </a:lnTo>
                <a:lnTo>
                  <a:pt x="64" y="581"/>
                </a:lnTo>
                <a:lnTo>
                  <a:pt x="56" y="612"/>
                </a:lnTo>
                <a:lnTo>
                  <a:pt x="56" y="636"/>
                </a:lnTo>
                <a:lnTo>
                  <a:pt x="56" y="652"/>
                </a:lnTo>
                <a:lnTo>
                  <a:pt x="56" y="660"/>
                </a:lnTo>
                <a:lnTo>
                  <a:pt x="48" y="676"/>
                </a:lnTo>
                <a:lnTo>
                  <a:pt x="48" y="684"/>
                </a:lnTo>
                <a:lnTo>
                  <a:pt x="40" y="692"/>
                </a:lnTo>
                <a:lnTo>
                  <a:pt x="40" y="692"/>
                </a:lnTo>
                <a:lnTo>
                  <a:pt x="32" y="692"/>
                </a:lnTo>
                <a:lnTo>
                  <a:pt x="24" y="676"/>
                </a:lnTo>
                <a:lnTo>
                  <a:pt x="24" y="668"/>
                </a:lnTo>
                <a:lnTo>
                  <a:pt x="16" y="644"/>
                </a:lnTo>
                <a:lnTo>
                  <a:pt x="16" y="644"/>
                </a:lnTo>
              </a:path>
            </a:pathLst>
          </a:custGeom>
          <a:solidFill>
            <a:schemeClr val="accent6">
              <a:lumMod val="75000"/>
            </a:schemeClr>
          </a:solidFill>
          <a:ln w="12700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7612" name="Freeform 28"/>
          <p:cNvSpPr>
            <a:spLocks/>
          </p:cNvSpPr>
          <p:nvPr/>
        </p:nvSpPr>
        <p:spPr bwMode="auto">
          <a:xfrm>
            <a:off x="7937500" y="2843213"/>
            <a:ext cx="341313" cy="188912"/>
          </a:xfrm>
          <a:custGeom>
            <a:avLst/>
            <a:gdLst/>
            <a:ahLst/>
            <a:cxnLst>
              <a:cxn ang="0">
                <a:pos x="0" y="7"/>
              </a:cxn>
              <a:cxn ang="0">
                <a:pos x="8" y="7"/>
              </a:cxn>
              <a:cxn ang="0">
                <a:pos x="16" y="0"/>
              </a:cxn>
              <a:cxn ang="0">
                <a:pos x="24" y="0"/>
              </a:cxn>
              <a:cxn ang="0">
                <a:pos x="48" y="0"/>
              </a:cxn>
              <a:cxn ang="0">
                <a:pos x="64" y="0"/>
              </a:cxn>
              <a:cxn ang="0">
                <a:pos x="87" y="0"/>
              </a:cxn>
              <a:cxn ang="0">
                <a:pos x="95" y="0"/>
              </a:cxn>
              <a:cxn ang="0">
                <a:pos x="111" y="7"/>
              </a:cxn>
              <a:cxn ang="0">
                <a:pos x="127" y="7"/>
              </a:cxn>
              <a:cxn ang="0">
                <a:pos x="143" y="15"/>
              </a:cxn>
              <a:cxn ang="0">
                <a:pos x="159" y="23"/>
              </a:cxn>
              <a:cxn ang="0">
                <a:pos x="175" y="31"/>
              </a:cxn>
              <a:cxn ang="0">
                <a:pos x="191" y="47"/>
              </a:cxn>
              <a:cxn ang="0">
                <a:pos x="207" y="63"/>
              </a:cxn>
              <a:cxn ang="0">
                <a:pos x="215" y="79"/>
              </a:cxn>
              <a:cxn ang="0">
                <a:pos x="215" y="87"/>
              </a:cxn>
              <a:cxn ang="0">
                <a:pos x="215" y="103"/>
              </a:cxn>
              <a:cxn ang="0">
                <a:pos x="207" y="111"/>
              </a:cxn>
              <a:cxn ang="0">
                <a:pos x="207" y="119"/>
              </a:cxn>
              <a:cxn ang="0">
                <a:pos x="199" y="119"/>
              </a:cxn>
              <a:cxn ang="0">
                <a:pos x="191" y="119"/>
              </a:cxn>
              <a:cxn ang="0">
                <a:pos x="183" y="119"/>
              </a:cxn>
              <a:cxn ang="0">
                <a:pos x="167" y="111"/>
              </a:cxn>
              <a:cxn ang="0">
                <a:pos x="159" y="111"/>
              </a:cxn>
              <a:cxn ang="0">
                <a:pos x="143" y="103"/>
              </a:cxn>
              <a:cxn ang="0">
                <a:pos x="127" y="95"/>
              </a:cxn>
              <a:cxn ang="0">
                <a:pos x="111" y="79"/>
              </a:cxn>
              <a:cxn ang="0">
                <a:pos x="87" y="71"/>
              </a:cxn>
              <a:cxn ang="0">
                <a:pos x="72" y="55"/>
              </a:cxn>
              <a:cxn ang="0">
                <a:pos x="48" y="47"/>
              </a:cxn>
              <a:cxn ang="0">
                <a:pos x="40" y="31"/>
              </a:cxn>
              <a:cxn ang="0">
                <a:pos x="24" y="23"/>
              </a:cxn>
              <a:cxn ang="0">
                <a:pos x="16" y="15"/>
              </a:cxn>
              <a:cxn ang="0">
                <a:pos x="8" y="15"/>
              </a:cxn>
              <a:cxn ang="0">
                <a:pos x="0" y="7"/>
              </a:cxn>
              <a:cxn ang="0">
                <a:pos x="0" y="7"/>
              </a:cxn>
              <a:cxn ang="0">
                <a:pos x="0" y="7"/>
              </a:cxn>
            </a:cxnLst>
            <a:rect l="0" t="0" r="r" b="b"/>
            <a:pathLst>
              <a:path w="215" h="119">
                <a:moveTo>
                  <a:pt x="0" y="7"/>
                </a:moveTo>
                <a:lnTo>
                  <a:pt x="8" y="7"/>
                </a:lnTo>
                <a:lnTo>
                  <a:pt x="16" y="0"/>
                </a:lnTo>
                <a:lnTo>
                  <a:pt x="24" y="0"/>
                </a:lnTo>
                <a:lnTo>
                  <a:pt x="48" y="0"/>
                </a:lnTo>
                <a:lnTo>
                  <a:pt x="64" y="0"/>
                </a:lnTo>
                <a:lnTo>
                  <a:pt x="87" y="0"/>
                </a:lnTo>
                <a:lnTo>
                  <a:pt x="95" y="0"/>
                </a:lnTo>
                <a:lnTo>
                  <a:pt x="111" y="7"/>
                </a:lnTo>
                <a:lnTo>
                  <a:pt x="127" y="7"/>
                </a:lnTo>
                <a:lnTo>
                  <a:pt x="143" y="15"/>
                </a:lnTo>
                <a:lnTo>
                  <a:pt x="159" y="23"/>
                </a:lnTo>
                <a:lnTo>
                  <a:pt x="175" y="31"/>
                </a:lnTo>
                <a:lnTo>
                  <a:pt x="191" y="47"/>
                </a:lnTo>
                <a:lnTo>
                  <a:pt x="207" y="63"/>
                </a:lnTo>
                <a:lnTo>
                  <a:pt x="215" y="79"/>
                </a:lnTo>
                <a:lnTo>
                  <a:pt x="215" y="87"/>
                </a:lnTo>
                <a:lnTo>
                  <a:pt x="215" y="103"/>
                </a:lnTo>
                <a:lnTo>
                  <a:pt x="207" y="111"/>
                </a:lnTo>
                <a:lnTo>
                  <a:pt x="207" y="119"/>
                </a:lnTo>
                <a:lnTo>
                  <a:pt x="199" y="119"/>
                </a:lnTo>
                <a:lnTo>
                  <a:pt x="191" y="119"/>
                </a:lnTo>
                <a:lnTo>
                  <a:pt x="183" y="119"/>
                </a:lnTo>
                <a:lnTo>
                  <a:pt x="167" y="111"/>
                </a:lnTo>
                <a:lnTo>
                  <a:pt x="159" y="111"/>
                </a:lnTo>
                <a:lnTo>
                  <a:pt x="143" y="103"/>
                </a:lnTo>
                <a:lnTo>
                  <a:pt x="127" y="95"/>
                </a:lnTo>
                <a:lnTo>
                  <a:pt x="111" y="79"/>
                </a:lnTo>
                <a:lnTo>
                  <a:pt x="87" y="71"/>
                </a:lnTo>
                <a:lnTo>
                  <a:pt x="72" y="55"/>
                </a:lnTo>
                <a:lnTo>
                  <a:pt x="48" y="47"/>
                </a:lnTo>
                <a:lnTo>
                  <a:pt x="40" y="31"/>
                </a:lnTo>
                <a:lnTo>
                  <a:pt x="24" y="23"/>
                </a:lnTo>
                <a:lnTo>
                  <a:pt x="16" y="15"/>
                </a:lnTo>
                <a:lnTo>
                  <a:pt x="8" y="15"/>
                </a:lnTo>
                <a:lnTo>
                  <a:pt x="0" y="7"/>
                </a:lnTo>
                <a:lnTo>
                  <a:pt x="0" y="7"/>
                </a:lnTo>
                <a:lnTo>
                  <a:pt x="0" y="7"/>
                </a:lnTo>
              </a:path>
            </a:pathLst>
          </a:custGeom>
          <a:solidFill>
            <a:schemeClr val="accent6">
              <a:lumMod val="75000"/>
            </a:schemeClr>
          </a:solidFill>
          <a:ln w="12700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7629" name="Freeform 45"/>
          <p:cNvSpPr>
            <a:spLocks/>
          </p:cNvSpPr>
          <p:nvPr/>
        </p:nvSpPr>
        <p:spPr bwMode="auto">
          <a:xfrm>
            <a:off x="3981450" y="5711825"/>
            <a:ext cx="442913" cy="114300"/>
          </a:xfrm>
          <a:custGeom>
            <a:avLst/>
            <a:gdLst/>
            <a:ahLst/>
            <a:cxnLst>
              <a:cxn ang="0">
                <a:pos x="103" y="32"/>
              </a:cxn>
              <a:cxn ang="0">
                <a:pos x="127" y="24"/>
              </a:cxn>
              <a:cxn ang="0">
                <a:pos x="151" y="24"/>
              </a:cxn>
              <a:cxn ang="0">
                <a:pos x="175" y="16"/>
              </a:cxn>
              <a:cxn ang="0">
                <a:pos x="191" y="8"/>
              </a:cxn>
              <a:cxn ang="0">
                <a:pos x="207" y="0"/>
              </a:cxn>
              <a:cxn ang="0">
                <a:pos x="215" y="0"/>
              </a:cxn>
              <a:cxn ang="0">
                <a:pos x="223" y="0"/>
              </a:cxn>
              <a:cxn ang="0">
                <a:pos x="231" y="0"/>
              </a:cxn>
              <a:cxn ang="0">
                <a:pos x="239" y="0"/>
              </a:cxn>
              <a:cxn ang="0">
                <a:pos x="255" y="8"/>
              </a:cxn>
              <a:cxn ang="0">
                <a:pos x="271" y="16"/>
              </a:cxn>
              <a:cxn ang="0">
                <a:pos x="279" y="16"/>
              </a:cxn>
              <a:cxn ang="0">
                <a:pos x="279" y="24"/>
              </a:cxn>
              <a:cxn ang="0">
                <a:pos x="279" y="24"/>
              </a:cxn>
              <a:cxn ang="0">
                <a:pos x="279" y="32"/>
              </a:cxn>
              <a:cxn ang="0">
                <a:pos x="279" y="32"/>
              </a:cxn>
              <a:cxn ang="0">
                <a:pos x="271" y="32"/>
              </a:cxn>
              <a:cxn ang="0">
                <a:pos x="255" y="40"/>
              </a:cxn>
              <a:cxn ang="0">
                <a:pos x="247" y="40"/>
              </a:cxn>
              <a:cxn ang="0">
                <a:pos x="223" y="48"/>
              </a:cxn>
              <a:cxn ang="0">
                <a:pos x="207" y="48"/>
              </a:cxn>
              <a:cxn ang="0">
                <a:pos x="183" y="56"/>
              </a:cxn>
              <a:cxn ang="0">
                <a:pos x="159" y="56"/>
              </a:cxn>
              <a:cxn ang="0">
                <a:pos x="135" y="56"/>
              </a:cxn>
              <a:cxn ang="0">
                <a:pos x="119" y="64"/>
              </a:cxn>
              <a:cxn ang="0">
                <a:pos x="103" y="64"/>
              </a:cxn>
              <a:cxn ang="0">
                <a:pos x="87" y="64"/>
              </a:cxn>
              <a:cxn ang="0">
                <a:pos x="79" y="72"/>
              </a:cxn>
              <a:cxn ang="0">
                <a:pos x="71" y="72"/>
              </a:cxn>
              <a:cxn ang="0">
                <a:pos x="63" y="72"/>
              </a:cxn>
              <a:cxn ang="0">
                <a:pos x="55" y="72"/>
              </a:cxn>
              <a:cxn ang="0">
                <a:pos x="47" y="64"/>
              </a:cxn>
              <a:cxn ang="0">
                <a:pos x="23" y="56"/>
              </a:cxn>
              <a:cxn ang="0">
                <a:pos x="15" y="56"/>
              </a:cxn>
              <a:cxn ang="0">
                <a:pos x="7" y="48"/>
              </a:cxn>
              <a:cxn ang="0">
                <a:pos x="0" y="48"/>
              </a:cxn>
              <a:cxn ang="0">
                <a:pos x="0" y="40"/>
              </a:cxn>
              <a:cxn ang="0">
                <a:pos x="0" y="40"/>
              </a:cxn>
              <a:cxn ang="0">
                <a:pos x="7" y="40"/>
              </a:cxn>
              <a:cxn ang="0">
                <a:pos x="15" y="40"/>
              </a:cxn>
              <a:cxn ang="0">
                <a:pos x="23" y="40"/>
              </a:cxn>
              <a:cxn ang="0">
                <a:pos x="39" y="40"/>
              </a:cxn>
              <a:cxn ang="0">
                <a:pos x="55" y="32"/>
              </a:cxn>
              <a:cxn ang="0">
                <a:pos x="79" y="32"/>
              </a:cxn>
              <a:cxn ang="0">
                <a:pos x="103" y="32"/>
              </a:cxn>
              <a:cxn ang="0">
                <a:pos x="103" y="32"/>
              </a:cxn>
            </a:cxnLst>
            <a:rect l="0" t="0" r="r" b="b"/>
            <a:pathLst>
              <a:path w="279" h="72">
                <a:moveTo>
                  <a:pt x="103" y="32"/>
                </a:moveTo>
                <a:lnTo>
                  <a:pt x="127" y="24"/>
                </a:lnTo>
                <a:lnTo>
                  <a:pt x="151" y="24"/>
                </a:lnTo>
                <a:lnTo>
                  <a:pt x="175" y="16"/>
                </a:lnTo>
                <a:lnTo>
                  <a:pt x="191" y="8"/>
                </a:lnTo>
                <a:lnTo>
                  <a:pt x="207" y="0"/>
                </a:lnTo>
                <a:lnTo>
                  <a:pt x="215" y="0"/>
                </a:lnTo>
                <a:lnTo>
                  <a:pt x="223" y="0"/>
                </a:lnTo>
                <a:lnTo>
                  <a:pt x="231" y="0"/>
                </a:lnTo>
                <a:lnTo>
                  <a:pt x="239" y="0"/>
                </a:lnTo>
                <a:lnTo>
                  <a:pt x="255" y="8"/>
                </a:lnTo>
                <a:lnTo>
                  <a:pt x="271" y="16"/>
                </a:lnTo>
                <a:lnTo>
                  <a:pt x="279" y="16"/>
                </a:lnTo>
                <a:lnTo>
                  <a:pt x="279" y="24"/>
                </a:lnTo>
                <a:lnTo>
                  <a:pt x="279" y="24"/>
                </a:lnTo>
                <a:lnTo>
                  <a:pt x="279" y="32"/>
                </a:lnTo>
                <a:lnTo>
                  <a:pt x="279" y="32"/>
                </a:lnTo>
                <a:lnTo>
                  <a:pt x="271" y="32"/>
                </a:lnTo>
                <a:lnTo>
                  <a:pt x="255" y="40"/>
                </a:lnTo>
                <a:lnTo>
                  <a:pt x="247" y="40"/>
                </a:lnTo>
                <a:lnTo>
                  <a:pt x="223" y="48"/>
                </a:lnTo>
                <a:lnTo>
                  <a:pt x="207" y="48"/>
                </a:lnTo>
                <a:lnTo>
                  <a:pt x="183" y="56"/>
                </a:lnTo>
                <a:lnTo>
                  <a:pt x="159" y="56"/>
                </a:lnTo>
                <a:lnTo>
                  <a:pt x="135" y="56"/>
                </a:lnTo>
                <a:lnTo>
                  <a:pt x="119" y="64"/>
                </a:lnTo>
                <a:lnTo>
                  <a:pt x="103" y="64"/>
                </a:lnTo>
                <a:lnTo>
                  <a:pt x="87" y="64"/>
                </a:lnTo>
                <a:lnTo>
                  <a:pt x="79" y="72"/>
                </a:lnTo>
                <a:lnTo>
                  <a:pt x="71" y="72"/>
                </a:lnTo>
                <a:lnTo>
                  <a:pt x="63" y="72"/>
                </a:lnTo>
                <a:lnTo>
                  <a:pt x="55" y="72"/>
                </a:lnTo>
                <a:lnTo>
                  <a:pt x="47" y="64"/>
                </a:lnTo>
                <a:lnTo>
                  <a:pt x="23" y="56"/>
                </a:lnTo>
                <a:lnTo>
                  <a:pt x="15" y="56"/>
                </a:lnTo>
                <a:lnTo>
                  <a:pt x="7" y="48"/>
                </a:lnTo>
                <a:lnTo>
                  <a:pt x="0" y="48"/>
                </a:lnTo>
                <a:lnTo>
                  <a:pt x="0" y="40"/>
                </a:lnTo>
                <a:lnTo>
                  <a:pt x="0" y="40"/>
                </a:lnTo>
                <a:lnTo>
                  <a:pt x="7" y="40"/>
                </a:lnTo>
                <a:lnTo>
                  <a:pt x="15" y="40"/>
                </a:lnTo>
                <a:lnTo>
                  <a:pt x="23" y="40"/>
                </a:lnTo>
                <a:lnTo>
                  <a:pt x="39" y="40"/>
                </a:lnTo>
                <a:lnTo>
                  <a:pt x="55" y="32"/>
                </a:lnTo>
                <a:lnTo>
                  <a:pt x="79" y="32"/>
                </a:lnTo>
                <a:lnTo>
                  <a:pt x="103" y="32"/>
                </a:lnTo>
                <a:lnTo>
                  <a:pt x="103" y="32"/>
                </a:lnTo>
              </a:path>
            </a:pathLst>
          </a:custGeom>
          <a:solidFill>
            <a:schemeClr val="accent6">
              <a:lumMod val="75000"/>
            </a:schemeClr>
          </a:solidFill>
          <a:ln w="12700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7630" name="Freeform 46"/>
          <p:cNvSpPr>
            <a:spLocks/>
          </p:cNvSpPr>
          <p:nvPr/>
        </p:nvSpPr>
        <p:spPr bwMode="auto">
          <a:xfrm>
            <a:off x="3879850" y="5143500"/>
            <a:ext cx="696913" cy="165100"/>
          </a:xfrm>
          <a:custGeom>
            <a:avLst/>
            <a:gdLst/>
            <a:ahLst/>
            <a:cxnLst>
              <a:cxn ang="0">
                <a:pos x="439" y="24"/>
              </a:cxn>
              <a:cxn ang="0">
                <a:pos x="439" y="32"/>
              </a:cxn>
              <a:cxn ang="0">
                <a:pos x="431" y="32"/>
              </a:cxn>
              <a:cxn ang="0">
                <a:pos x="423" y="32"/>
              </a:cxn>
              <a:cxn ang="0">
                <a:pos x="415" y="40"/>
              </a:cxn>
              <a:cxn ang="0">
                <a:pos x="407" y="40"/>
              </a:cxn>
              <a:cxn ang="0">
                <a:pos x="391" y="48"/>
              </a:cxn>
              <a:cxn ang="0">
                <a:pos x="367" y="48"/>
              </a:cxn>
              <a:cxn ang="0">
                <a:pos x="343" y="56"/>
              </a:cxn>
              <a:cxn ang="0">
                <a:pos x="287" y="64"/>
              </a:cxn>
              <a:cxn ang="0">
                <a:pos x="239" y="72"/>
              </a:cxn>
              <a:cxn ang="0">
                <a:pos x="183" y="80"/>
              </a:cxn>
              <a:cxn ang="0">
                <a:pos x="135" y="88"/>
              </a:cxn>
              <a:cxn ang="0">
                <a:pos x="111" y="96"/>
              </a:cxn>
              <a:cxn ang="0">
                <a:pos x="87" y="96"/>
              </a:cxn>
              <a:cxn ang="0">
                <a:pos x="71" y="96"/>
              </a:cxn>
              <a:cxn ang="0">
                <a:pos x="64" y="104"/>
              </a:cxn>
              <a:cxn ang="0">
                <a:pos x="40" y="96"/>
              </a:cxn>
              <a:cxn ang="0">
                <a:pos x="24" y="88"/>
              </a:cxn>
              <a:cxn ang="0">
                <a:pos x="8" y="88"/>
              </a:cxn>
              <a:cxn ang="0">
                <a:pos x="0" y="88"/>
              </a:cxn>
              <a:cxn ang="0">
                <a:pos x="0" y="80"/>
              </a:cxn>
              <a:cxn ang="0">
                <a:pos x="0" y="80"/>
              </a:cxn>
              <a:cxn ang="0">
                <a:pos x="0" y="72"/>
              </a:cxn>
              <a:cxn ang="0">
                <a:pos x="0" y="72"/>
              </a:cxn>
              <a:cxn ang="0">
                <a:pos x="8" y="72"/>
              </a:cxn>
              <a:cxn ang="0">
                <a:pos x="24" y="72"/>
              </a:cxn>
              <a:cxn ang="0">
                <a:pos x="32" y="72"/>
              </a:cxn>
              <a:cxn ang="0">
                <a:pos x="40" y="72"/>
              </a:cxn>
              <a:cxn ang="0">
                <a:pos x="56" y="64"/>
              </a:cxn>
              <a:cxn ang="0">
                <a:pos x="71" y="64"/>
              </a:cxn>
              <a:cxn ang="0">
                <a:pos x="95" y="56"/>
              </a:cxn>
              <a:cxn ang="0">
                <a:pos x="119" y="56"/>
              </a:cxn>
              <a:cxn ang="0">
                <a:pos x="143" y="48"/>
              </a:cxn>
              <a:cxn ang="0">
                <a:pos x="175" y="48"/>
              </a:cxn>
              <a:cxn ang="0">
                <a:pos x="207" y="40"/>
              </a:cxn>
              <a:cxn ang="0">
                <a:pos x="231" y="32"/>
              </a:cxn>
              <a:cxn ang="0">
                <a:pos x="255" y="32"/>
              </a:cxn>
              <a:cxn ang="0">
                <a:pos x="279" y="24"/>
              </a:cxn>
              <a:cxn ang="0">
                <a:pos x="295" y="24"/>
              </a:cxn>
              <a:cxn ang="0">
                <a:pos x="311" y="16"/>
              </a:cxn>
              <a:cxn ang="0">
                <a:pos x="327" y="16"/>
              </a:cxn>
              <a:cxn ang="0">
                <a:pos x="335" y="8"/>
              </a:cxn>
              <a:cxn ang="0">
                <a:pos x="351" y="0"/>
              </a:cxn>
              <a:cxn ang="0">
                <a:pos x="359" y="0"/>
              </a:cxn>
              <a:cxn ang="0">
                <a:pos x="383" y="0"/>
              </a:cxn>
              <a:cxn ang="0">
                <a:pos x="407" y="0"/>
              </a:cxn>
              <a:cxn ang="0">
                <a:pos x="423" y="8"/>
              </a:cxn>
              <a:cxn ang="0">
                <a:pos x="431" y="16"/>
              </a:cxn>
              <a:cxn ang="0">
                <a:pos x="439" y="24"/>
              </a:cxn>
              <a:cxn ang="0">
                <a:pos x="439" y="24"/>
              </a:cxn>
              <a:cxn ang="0">
                <a:pos x="439" y="24"/>
              </a:cxn>
            </a:cxnLst>
            <a:rect l="0" t="0" r="r" b="b"/>
            <a:pathLst>
              <a:path w="439" h="104">
                <a:moveTo>
                  <a:pt x="439" y="24"/>
                </a:moveTo>
                <a:lnTo>
                  <a:pt x="439" y="32"/>
                </a:lnTo>
                <a:lnTo>
                  <a:pt x="431" y="32"/>
                </a:lnTo>
                <a:lnTo>
                  <a:pt x="423" y="32"/>
                </a:lnTo>
                <a:lnTo>
                  <a:pt x="415" y="40"/>
                </a:lnTo>
                <a:lnTo>
                  <a:pt x="407" y="40"/>
                </a:lnTo>
                <a:lnTo>
                  <a:pt x="391" y="48"/>
                </a:lnTo>
                <a:lnTo>
                  <a:pt x="367" y="48"/>
                </a:lnTo>
                <a:lnTo>
                  <a:pt x="343" y="56"/>
                </a:lnTo>
                <a:lnTo>
                  <a:pt x="287" y="64"/>
                </a:lnTo>
                <a:lnTo>
                  <a:pt x="239" y="72"/>
                </a:lnTo>
                <a:lnTo>
                  <a:pt x="183" y="80"/>
                </a:lnTo>
                <a:lnTo>
                  <a:pt x="135" y="88"/>
                </a:lnTo>
                <a:lnTo>
                  <a:pt x="111" y="96"/>
                </a:lnTo>
                <a:lnTo>
                  <a:pt x="87" y="96"/>
                </a:lnTo>
                <a:lnTo>
                  <a:pt x="71" y="96"/>
                </a:lnTo>
                <a:lnTo>
                  <a:pt x="64" y="104"/>
                </a:lnTo>
                <a:lnTo>
                  <a:pt x="40" y="96"/>
                </a:lnTo>
                <a:lnTo>
                  <a:pt x="24" y="88"/>
                </a:lnTo>
                <a:lnTo>
                  <a:pt x="8" y="88"/>
                </a:lnTo>
                <a:lnTo>
                  <a:pt x="0" y="88"/>
                </a:lnTo>
                <a:lnTo>
                  <a:pt x="0" y="80"/>
                </a:lnTo>
                <a:lnTo>
                  <a:pt x="0" y="80"/>
                </a:lnTo>
                <a:lnTo>
                  <a:pt x="0" y="72"/>
                </a:lnTo>
                <a:lnTo>
                  <a:pt x="0" y="72"/>
                </a:lnTo>
                <a:lnTo>
                  <a:pt x="8" y="72"/>
                </a:lnTo>
                <a:lnTo>
                  <a:pt x="24" y="72"/>
                </a:lnTo>
                <a:lnTo>
                  <a:pt x="32" y="72"/>
                </a:lnTo>
                <a:lnTo>
                  <a:pt x="40" y="72"/>
                </a:lnTo>
                <a:lnTo>
                  <a:pt x="56" y="64"/>
                </a:lnTo>
                <a:lnTo>
                  <a:pt x="71" y="64"/>
                </a:lnTo>
                <a:lnTo>
                  <a:pt x="95" y="56"/>
                </a:lnTo>
                <a:lnTo>
                  <a:pt x="119" y="56"/>
                </a:lnTo>
                <a:lnTo>
                  <a:pt x="143" y="48"/>
                </a:lnTo>
                <a:lnTo>
                  <a:pt x="175" y="48"/>
                </a:lnTo>
                <a:lnTo>
                  <a:pt x="207" y="40"/>
                </a:lnTo>
                <a:lnTo>
                  <a:pt x="231" y="32"/>
                </a:lnTo>
                <a:lnTo>
                  <a:pt x="255" y="32"/>
                </a:lnTo>
                <a:lnTo>
                  <a:pt x="279" y="24"/>
                </a:lnTo>
                <a:lnTo>
                  <a:pt x="295" y="24"/>
                </a:lnTo>
                <a:lnTo>
                  <a:pt x="311" y="16"/>
                </a:lnTo>
                <a:lnTo>
                  <a:pt x="327" y="16"/>
                </a:lnTo>
                <a:lnTo>
                  <a:pt x="335" y="8"/>
                </a:lnTo>
                <a:lnTo>
                  <a:pt x="351" y="0"/>
                </a:lnTo>
                <a:lnTo>
                  <a:pt x="359" y="0"/>
                </a:lnTo>
                <a:lnTo>
                  <a:pt x="383" y="0"/>
                </a:lnTo>
                <a:lnTo>
                  <a:pt x="407" y="0"/>
                </a:lnTo>
                <a:lnTo>
                  <a:pt x="423" y="8"/>
                </a:lnTo>
                <a:lnTo>
                  <a:pt x="431" y="16"/>
                </a:lnTo>
                <a:lnTo>
                  <a:pt x="439" y="24"/>
                </a:lnTo>
                <a:lnTo>
                  <a:pt x="439" y="24"/>
                </a:lnTo>
                <a:lnTo>
                  <a:pt x="439" y="24"/>
                </a:lnTo>
              </a:path>
            </a:pathLst>
          </a:custGeom>
          <a:solidFill>
            <a:schemeClr val="accent6">
              <a:lumMod val="75000"/>
            </a:schemeClr>
          </a:solidFill>
          <a:ln w="12700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7631" name="Freeform 47"/>
          <p:cNvSpPr>
            <a:spLocks/>
          </p:cNvSpPr>
          <p:nvPr/>
        </p:nvSpPr>
        <p:spPr bwMode="auto">
          <a:xfrm>
            <a:off x="4144963" y="4903788"/>
            <a:ext cx="127000" cy="1200150"/>
          </a:xfrm>
          <a:custGeom>
            <a:avLst/>
            <a:gdLst/>
            <a:ahLst/>
            <a:cxnLst>
              <a:cxn ang="0">
                <a:pos x="24" y="0"/>
              </a:cxn>
              <a:cxn ang="0">
                <a:pos x="48" y="0"/>
              </a:cxn>
              <a:cxn ang="0">
                <a:pos x="72" y="16"/>
              </a:cxn>
              <a:cxn ang="0">
                <a:pos x="80" y="24"/>
              </a:cxn>
              <a:cxn ang="0">
                <a:pos x="72" y="32"/>
              </a:cxn>
              <a:cxn ang="0">
                <a:pos x="72" y="48"/>
              </a:cxn>
              <a:cxn ang="0">
                <a:pos x="72" y="80"/>
              </a:cxn>
              <a:cxn ang="0">
                <a:pos x="64" y="111"/>
              </a:cxn>
              <a:cxn ang="0">
                <a:pos x="64" y="151"/>
              </a:cxn>
              <a:cxn ang="0">
                <a:pos x="64" y="207"/>
              </a:cxn>
              <a:cxn ang="0">
                <a:pos x="64" y="286"/>
              </a:cxn>
              <a:cxn ang="0">
                <a:pos x="64" y="390"/>
              </a:cxn>
              <a:cxn ang="0">
                <a:pos x="64" y="493"/>
              </a:cxn>
              <a:cxn ang="0">
                <a:pos x="64" y="573"/>
              </a:cxn>
              <a:cxn ang="0">
                <a:pos x="64" y="629"/>
              </a:cxn>
              <a:cxn ang="0">
                <a:pos x="64" y="653"/>
              </a:cxn>
              <a:cxn ang="0">
                <a:pos x="56" y="724"/>
              </a:cxn>
              <a:cxn ang="0">
                <a:pos x="48" y="748"/>
              </a:cxn>
              <a:cxn ang="0">
                <a:pos x="40" y="756"/>
              </a:cxn>
              <a:cxn ang="0">
                <a:pos x="32" y="740"/>
              </a:cxn>
              <a:cxn ang="0">
                <a:pos x="24" y="716"/>
              </a:cxn>
              <a:cxn ang="0">
                <a:pos x="16" y="684"/>
              </a:cxn>
              <a:cxn ang="0">
                <a:pos x="16" y="668"/>
              </a:cxn>
              <a:cxn ang="0">
                <a:pos x="16" y="653"/>
              </a:cxn>
              <a:cxn ang="0">
                <a:pos x="16" y="629"/>
              </a:cxn>
              <a:cxn ang="0">
                <a:pos x="16" y="597"/>
              </a:cxn>
              <a:cxn ang="0">
                <a:pos x="24" y="549"/>
              </a:cxn>
              <a:cxn ang="0">
                <a:pos x="24" y="438"/>
              </a:cxn>
              <a:cxn ang="0">
                <a:pos x="24" y="310"/>
              </a:cxn>
              <a:cxn ang="0">
                <a:pos x="24" y="247"/>
              </a:cxn>
              <a:cxn ang="0">
                <a:pos x="24" y="191"/>
              </a:cxn>
              <a:cxn ang="0">
                <a:pos x="24" y="143"/>
              </a:cxn>
              <a:cxn ang="0">
                <a:pos x="24" y="88"/>
              </a:cxn>
              <a:cxn ang="0">
                <a:pos x="24" y="56"/>
              </a:cxn>
              <a:cxn ang="0">
                <a:pos x="16" y="32"/>
              </a:cxn>
              <a:cxn ang="0">
                <a:pos x="8" y="8"/>
              </a:cxn>
              <a:cxn ang="0">
                <a:pos x="0" y="0"/>
              </a:cxn>
              <a:cxn ang="0">
                <a:pos x="8" y="0"/>
              </a:cxn>
            </a:cxnLst>
            <a:rect l="0" t="0" r="r" b="b"/>
            <a:pathLst>
              <a:path w="80" h="756">
                <a:moveTo>
                  <a:pt x="8" y="0"/>
                </a:moveTo>
                <a:lnTo>
                  <a:pt x="24" y="0"/>
                </a:lnTo>
                <a:lnTo>
                  <a:pt x="32" y="0"/>
                </a:lnTo>
                <a:lnTo>
                  <a:pt x="48" y="0"/>
                </a:lnTo>
                <a:lnTo>
                  <a:pt x="64" y="8"/>
                </a:lnTo>
                <a:lnTo>
                  <a:pt x="72" y="16"/>
                </a:lnTo>
                <a:lnTo>
                  <a:pt x="72" y="16"/>
                </a:lnTo>
                <a:lnTo>
                  <a:pt x="80" y="24"/>
                </a:lnTo>
                <a:lnTo>
                  <a:pt x="80" y="24"/>
                </a:lnTo>
                <a:lnTo>
                  <a:pt x="72" y="32"/>
                </a:lnTo>
                <a:lnTo>
                  <a:pt x="72" y="40"/>
                </a:lnTo>
                <a:lnTo>
                  <a:pt x="72" y="48"/>
                </a:lnTo>
                <a:lnTo>
                  <a:pt x="72" y="64"/>
                </a:lnTo>
                <a:lnTo>
                  <a:pt x="72" y="80"/>
                </a:lnTo>
                <a:lnTo>
                  <a:pt x="64" y="95"/>
                </a:lnTo>
                <a:lnTo>
                  <a:pt x="64" y="111"/>
                </a:lnTo>
                <a:lnTo>
                  <a:pt x="64" y="127"/>
                </a:lnTo>
                <a:lnTo>
                  <a:pt x="64" y="151"/>
                </a:lnTo>
                <a:lnTo>
                  <a:pt x="64" y="175"/>
                </a:lnTo>
                <a:lnTo>
                  <a:pt x="64" y="207"/>
                </a:lnTo>
                <a:lnTo>
                  <a:pt x="64" y="247"/>
                </a:lnTo>
                <a:lnTo>
                  <a:pt x="64" y="286"/>
                </a:lnTo>
                <a:lnTo>
                  <a:pt x="64" y="334"/>
                </a:lnTo>
                <a:lnTo>
                  <a:pt x="64" y="390"/>
                </a:lnTo>
                <a:lnTo>
                  <a:pt x="64" y="446"/>
                </a:lnTo>
                <a:lnTo>
                  <a:pt x="64" y="493"/>
                </a:lnTo>
                <a:lnTo>
                  <a:pt x="64" y="533"/>
                </a:lnTo>
                <a:lnTo>
                  <a:pt x="64" y="573"/>
                </a:lnTo>
                <a:lnTo>
                  <a:pt x="64" y="605"/>
                </a:lnTo>
                <a:lnTo>
                  <a:pt x="64" y="629"/>
                </a:lnTo>
                <a:lnTo>
                  <a:pt x="64" y="645"/>
                </a:lnTo>
                <a:lnTo>
                  <a:pt x="64" y="653"/>
                </a:lnTo>
                <a:lnTo>
                  <a:pt x="56" y="684"/>
                </a:lnTo>
                <a:lnTo>
                  <a:pt x="56" y="724"/>
                </a:lnTo>
                <a:lnTo>
                  <a:pt x="48" y="732"/>
                </a:lnTo>
                <a:lnTo>
                  <a:pt x="48" y="748"/>
                </a:lnTo>
                <a:lnTo>
                  <a:pt x="48" y="756"/>
                </a:lnTo>
                <a:lnTo>
                  <a:pt x="40" y="756"/>
                </a:lnTo>
                <a:lnTo>
                  <a:pt x="40" y="748"/>
                </a:lnTo>
                <a:lnTo>
                  <a:pt x="32" y="740"/>
                </a:lnTo>
                <a:lnTo>
                  <a:pt x="24" y="732"/>
                </a:lnTo>
                <a:lnTo>
                  <a:pt x="24" y="716"/>
                </a:lnTo>
                <a:lnTo>
                  <a:pt x="16" y="700"/>
                </a:lnTo>
                <a:lnTo>
                  <a:pt x="16" y="684"/>
                </a:lnTo>
                <a:lnTo>
                  <a:pt x="16" y="668"/>
                </a:lnTo>
                <a:lnTo>
                  <a:pt x="16" y="668"/>
                </a:lnTo>
                <a:lnTo>
                  <a:pt x="16" y="661"/>
                </a:lnTo>
                <a:lnTo>
                  <a:pt x="16" y="653"/>
                </a:lnTo>
                <a:lnTo>
                  <a:pt x="16" y="645"/>
                </a:lnTo>
                <a:lnTo>
                  <a:pt x="16" y="629"/>
                </a:lnTo>
                <a:lnTo>
                  <a:pt x="16" y="613"/>
                </a:lnTo>
                <a:lnTo>
                  <a:pt x="16" y="597"/>
                </a:lnTo>
                <a:lnTo>
                  <a:pt x="24" y="573"/>
                </a:lnTo>
                <a:lnTo>
                  <a:pt x="24" y="549"/>
                </a:lnTo>
                <a:lnTo>
                  <a:pt x="24" y="501"/>
                </a:lnTo>
                <a:lnTo>
                  <a:pt x="24" y="438"/>
                </a:lnTo>
                <a:lnTo>
                  <a:pt x="24" y="374"/>
                </a:lnTo>
                <a:lnTo>
                  <a:pt x="24" y="310"/>
                </a:lnTo>
                <a:lnTo>
                  <a:pt x="24" y="279"/>
                </a:lnTo>
                <a:lnTo>
                  <a:pt x="24" y="247"/>
                </a:lnTo>
                <a:lnTo>
                  <a:pt x="24" y="215"/>
                </a:lnTo>
                <a:lnTo>
                  <a:pt x="24" y="191"/>
                </a:lnTo>
                <a:lnTo>
                  <a:pt x="24" y="167"/>
                </a:lnTo>
                <a:lnTo>
                  <a:pt x="24" y="143"/>
                </a:lnTo>
                <a:lnTo>
                  <a:pt x="24" y="103"/>
                </a:lnTo>
                <a:lnTo>
                  <a:pt x="24" y="88"/>
                </a:lnTo>
                <a:lnTo>
                  <a:pt x="24" y="72"/>
                </a:lnTo>
                <a:lnTo>
                  <a:pt x="24" y="56"/>
                </a:lnTo>
                <a:lnTo>
                  <a:pt x="24" y="48"/>
                </a:lnTo>
                <a:lnTo>
                  <a:pt x="16" y="32"/>
                </a:lnTo>
                <a:lnTo>
                  <a:pt x="8" y="16"/>
                </a:lnTo>
                <a:lnTo>
                  <a:pt x="8" y="8"/>
                </a:lnTo>
                <a:lnTo>
                  <a:pt x="0" y="8"/>
                </a:lnTo>
                <a:lnTo>
                  <a:pt x="0" y="0"/>
                </a:lnTo>
                <a:lnTo>
                  <a:pt x="8" y="0"/>
                </a:lnTo>
                <a:lnTo>
                  <a:pt x="8" y="0"/>
                </a:lnTo>
              </a:path>
            </a:pathLst>
          </a:custGeom>
          <a:solidFill>
            <a:schemeClr val="accent6">
              <a:lumMod val="75000"/>
            </a:schemeClr>
          </a:solidFill>
          <a:ln w="12700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7632" name="Freeform 48"/>
          <p:cNvSpPr>
            <a:spLocks/>
          </p:cNvSpPr>
          <p:nvPr/>
        </p:nvSpPr>
        <p:spPr bwMode="auto">
          <a:xfrm>
            <a:off x="3689350" y="5232400"/>
            <a:ext cx="531813" cy="657225"/>
          </a:xfrm>
          <a:custGeom>
            <a:avLst/>
            <a:gdLst/>
            <a:ahLst/>
            <a:cxnLst>
              <a:cxn ang="0">
                <a:pos x="271" y="175"/>
              </a:cxn>
              <a:cxn ang="0">
                <a:pos x="247" y="207"/>
              </a:cxn>
              <a:cxn ang="0">
                <a:pos x="223" y="239"/>
              </a:cxn>
              <a:cxn ang="0">
                <a:pos x="199" y="270"/>
              </a:cxn>
              <a:cxn ang="0">
                <a:pos x="168" y="294"/>
              </a:cxn>
              <a:cxn ang="0">
                <a:pos x="144" y="326"/>
              </a:cxn>
              <a:cxn ang="0">
                <a:pos x="112" y="350"/>
              </a:cxn>
              <a:cxn ang="0">
                <a:pos x="80" y="366"/>
              </a:cxn>
              <a:cxn ang="0">
                <a:pos x="56" y="390"/>
              </a:cxn>
              <a:cxn ang="0">
                <a:pos x="32" y="398"/>
              </a:cxn>
              <a:cxn ang="0">
                <a:pos x="16" y="414"/>
              </a:cxn>
              <a:cxn ang="0">
                <a:pos x="0" y="414"/>
              </a:cxn>
              <a:cxn ang="0">
                <a:pos x="0" y="414"/>
              </a:cxn>
              <a:cxn ang="0">
                <a:pos x="0" y="414"/>
              </a:cxn>
              <a:cxn ang="0">
                <a:pos x="0" y="406"/>
              </a:cxn>
              <a:cxn ang="0">
                <a:pos x="8" y="398"/>
              </a:cxn>
              <a:cxn ang="0">
                <a:pos x="16" y="390"/>
              </a:cxn>
              <a:cxn ang="0">
                <a:pos x="32" y="382"/>
              </a:cxn>
              <a:cxn ang="0">
                <a:pos x="40" y="366"/>
              </a:cxn>
              <a:cxn ang="0">
                <a:pos x="64" y="350"/>
              </a:cxn>
              <a:cxn ang="0">
                <a:pos x="80" y="334"/>
              </a:cxn>
              <a:cxn ang="0">
                <a:pos x="120" y="294"/>
              </a:cxn>
              <a:cxn ang="0">
                <a:pos x="160" y="263"/>
              </a:cxn>
              <a:cxn ang="0">
                <a:pos x="191" y="215"/>
              </a:cxn>
              <a:cxn ang="0">
                <a:pos x="223" y="175"/>
              </a:cxn>
              <a:cxn ang="0">
                <a:pos x="247" y="135"/>
              </a:cxn>
              <a:cxn ang="0">
                <a:pos x="263" y="87"/>
              </a:cxn>
              <a:cxn ang="0">
                <a:pos x="287" y="48"/>
              </a:cxn>
              <a:cxn ang="0">
                <a:pos x="303" y="0"/>
              </a:cxn>
              <a:cxn ang="0">
                <a:pos x="335" y="32"/>
              </a:cxn>
              <a:cxn ang="0">
                <a:pos x="327" y="72"/>
              </a:cxn>
              <a:cxn ang="0">
                <a:pos x="311" y="103"/>
              </a:cxn>
              <a:cxn ang="0">
                <a:pos x="287" y="143"/>
              </a:cxn>
              <a:cxn ang="0">
                <a:pos x="271" y="175"/>
              </a:cxn>
              <a:cxn ang="0">
                <a:pos x="271" y="175"/>
              </a:cxn>
            </a:cxnLst>
            <a:rect l="0" t="0" r="r" b="b"/>
            <a:pathLst>
              <a:path w="335" h="414">
                <a:moveTo>
                  <a:pt x="271" y="175"/>
                </a:moveTo>
                <a:lnTo>
                  <a:pt x="247" y="207"/>
                </a:lnTo>
                <a:lnTo>
                  <a:pt x="223" y="239"/>
                </a:lnTo>
                <a:lnTo>
                  <a:pt x="199" y="270"/>
                </a:lnTo>
                <a:lnTo>
                  <a:pt x="168" y="294"/>
                </a:lnTo>
                <a:lnTo>
                  <a:pt x="144" y="326"/>
                </a:lnTo>
                <a:lnTo>
                  <a:pt x="112" y="350"/>
                </a:lnTo>
                <a:lnTo>
                  <a:pt x="80" y="366"/>
                </a:lnTo>
                <a:lnTo>
                  <a:pt x="56" y="390"/>
                </a:lnTo>
                <a:lnTo>
                  <a:pt x="32" y="398"/>
                </a:lnTo>
                <a:lnTo>
                  <a:pt x="16" y="414"/>
                </a:lnTo>
                <a:lnTo>
                  <a:pt x="0" y="414"/>
                </a:lnTo>
                <a:lnTo>
                  <a:pt x="0" y="414"/>
                </a:lnTo>
                <a:lnTo>
                  <a:pt x="0" y="414"/>
                </a:lnTo>
                <a:lnTo>
                  <a:pt x="0" y="406"/>
                </a:lnTo>
                <a:lnTo>
                  <a:pt x="8" y="398"/>
                </a:lnTo>
                <a:lnTo>
                  <a:pt x="16" y="390"/>
                </a:lnTo>
                <a:lnTo>
                  <a:pt x="32" y="382"/>
                </a:lnTo>
                <a:lnTo>
                  <a:pt x="40" y="366"/>
                </a:lnTo>
                <a:lnTo>
                  <a:pt x="64" y="350"/>
                </a:lnTo>
                <a:lnTo>
                  <a:pt x="80" y="334"/>
                </a:lnTo>
                <a:lnTo>
                  <a:pt x="120" y="294"/>
                </a:lnTo>
                <a:lnTo>
                  <a:pt x="160" y="263"/>
                </a:lnTo>
                <a:lnTo>
                  <a:pt x="191" y="215"/>
                </a:lnTo>
                <a:lnTo>
                  <a:pt x="223" y="175"/>
                </a:lnTo>
                <a:lnTo>
                  <a:pt x="247" y="135"/>
                </a:lnTo>
                <a:lnTo>
                  <a:pt x="263" y="87"/>
                </a:lnTo>
                <a:lnTo>
                  <a:pt x="287" y="48"/>
                </a:lnTo>
                <a:lnTo>
                  <a:pt x="303" y="0"/>
                </a:lnTo>
                <a:lnTo>
                  <a:pt x="335" y="32"/>
                </a:lnTo>
                <a:lnTo>
                  <a:pt x="327" y="72"/>
                </a:lnTo>
                <a:lnTo>
                  <a:pt x="311" y="103"/>
                </a:lnTo>
                <a:lnTo>
                  <a:pt x="287" y="143"/>
                </a:lnTo>
                <a:lnTo>
                  <a:pt x="271" y="175"/>
                </a:lnTo>
                <a:lnTo>
                  <a:pt x="271" y="175"/>
                </a:lnTo>
              </a:path>
            </a:pathLst>
          </a:custGeom>
          <a:solidFill>
            <a:schemeClr val="accent6">
              <a:lumMod val="75000"/>
            </a:schemeClr>
          </a:solidFill>
          <a:ln w="12700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7633" name="Freeform 49"/>
          <p:cNvSpPr>
            <a:spLocks/>
          </p:cNvSpPr>
          <p:nvPr/>
        </p:nvSpPr>
        <p:spPr bwMode="auto">
          <a:xfrm>
            <a:off x="4221163" y="5283200"/>
            <a:ext cx="671512" cy="517525"/>
          </a:xfrm>
          <a:custGeom>
            <a:avLst/>
            <a:gdLst/>
            <a:ahLst/>
            <a:cxnLst>
              <a:cxn ang="0">
                <a:pos x="423" y="310"/>
              </a:cxn>
              <a:cxn ang="0">
                <a:pos x="423" y="310"/>
              </a:cxn>
              <a:cxn ang="0">
                <a:pos x="415" y="318"/>
              </a:cxn>
              <a:cxn ang="0">
                <a:pos x="399" y="318"/>
              </a:cxn>
              <a:cxn ang="0">
                <a:pos x="383" y="318"/>
              </a:cxn>
              <a:cxn ang="0">
                <a:pos x="351" y="326"/>
              </a:cxn>
              <a:cxn ang="0">
                <a:pos x="319" y="326"/>
              </a:cxn>
              <a:cxn ang="0">
                <a:pos x="303" y="326"/>
              </a:cxn>
              <a:cxn ang="0">
                <a:pos x="287" y="326"/>
              </a:cxn>
              <a:cxn ang="0">
                <a:pos x="263" y="318"/>
              </a:cxn>
              <a:cxn ang="0">
                <a:pos x="255" y="318"/>
              </a:cxn>
              <a:cxn ang="0">
                <a:pos x="247" y="310"/>
              </a:cxn>
              <a:cxn ang="0">
                <a:pos x="232" y="310"/>
              </a:cxn>
              <a:cxn ang="0">
                <a:pos x="224" y="294"/>
              </a:cxn>
              <a:cxn ang="0">
                <a:pos x="216" y="286"/>
              </a:cxn>
              <a:cxn ang="0">
                <a:pos x="200" y="278"/>
              </a:cxn>
              <a:cxn ang="0">
                <a:pos x="192" y="262"/>
              </a:cxn>
              <a:cxn ang="0">
                <a:pos x="176" y="238"/>
              </a:cxn>
              <a:cxn ang="0">
                <a:pos x="160" y="223"/>
              </a:cxn>
              <a:cxn ang="0">
                <a:pos x="144" y="207"/>
              </a:cxn>
              <a:cxn ang="0">
                <a:pos x="120" y="183"/>
              </a:cxn>
              <a:cxn ang="0">
                <a:pos x="104" y="159"/>
              </a:cxn>
              <a:cxn ang="0">
                <a:pos x="80" y="127"/>
              </a:cxn>
              <a:cxn ang="0">
                <a:pos x="48" y="103"/>
              </a:cxn>
              <a:cxn ang="0">
                <a:pos x="24" y="71"/>
              </a:cxn>
              <a:cxn ang="0">
                <a:pos x="0" y="32"/>
              </a:cxn>
              <a:cxn ang="0">
                <a:pos x="0" y="0"/>
              </a:cxn>
              <a:cxn ang="0">
                <a:pos x="40" y="40"/>
              </a:cxn>
              <a:cxn ang="0">
                <a:pos x="72" y="71"/>
              </a:cxn>
              <a:cxn ang="0">
                <a:pos x="104" y="103"/>
              </a:cxn>
              <a:cxn ang="0">
                <a:pos x="128" y="127"/>
              </a:cxn>
              <a:cxn ang="0">
                <a:pos x="160" y="151"/>
              </a:cxn>
              <a:cxn ang="0">
                <a:pos x="176" y="175"/>
              </a:cxn>
              <a:cxn ang="0">
                <a:pos x="200" y="191"/>
              </a:cxn>
              <a:cxn ang="0">
                <a:pos x="216" y="199"/>
              </a:cxn>
              <a:cxn ang="0">
                <a:pos x="247" y="223"/>
              </a:cxn>
              <a:cxn ang="0">
                <a:pos x="279" y="238"/>
              </a:cxn>
              <a:cxn ang="0">
                <a:pos x="311" y="254"/>
              </a:cxn>
              <a:cxn ang="0">
                <a:pos x="343" y="270"/>
              </a:cxn>
              <a:cxn ang="0">
                <a:pos x="367" y="278"/>
              </a:cxn>
              <a:cxn ang="0">
                <a:pos x="383" y="286"/>
              </a:cxn>
              <a:cxn ang="0">
                <a:pos x="391" y="294"/>
              </a:cxn>
              <a:cxn ang="0">
                <a:pos x="407" y="294"/>
              </a:cxn>
              <a:cxn ang="0">
                <a:pos x="415" y="302"/>
              </a:cxn>
              <a:cxn ang="0">
                <a:pos x="415" y="302"/>
              </a:cxn>
              <a:cxn ang="0">
                <a:pos x="423" y="310"/>
              </a:cxn>
              <a:cxn ang="0">
                <a:pos x="423" y="310"/>
              </a:cxn>
              <a:cxn ang="0">
                <a:pos x="423" y="310"/>
              </a:cxn>
            </a:cxnLst>
            <a:rect l="0" t="0" r="r" b="b"/>
            <a:pathLst>
              <a:path w="423" h="326">
                <a:moveTo>
                  <a:pt x="423" y="310"/>
                </a:moveTo>
                <a:lnTo>
                  <a:pt x="423" y="310"/>
                </a:lnTo>
                <a:lnTo>
                  <a:pt x="415" y="318"/>
                </a:lnTo>
                <a:lnTo>
                  <a:pt x="399" y="318"/>
                </a:lnTo>
                <a:lnTo>
                  <a:pt x="383" y="318"/>
                </a:lnTo>
                <a:lnTo>
                  <a:pt x="351" y="326"/>
                </a:lnTo>
                <a:lnTo>
                  <a:pt x="319" y="326"/>
                </a:lnTo>
                <a:lnTo>
                  <a:pt x="303" y="326"/>
                </a:lnTo>
                <a:lnTo>
                  <a:pt x="287" y="326"/>
                </a:lnTo>
                <a:lnTo>
                  <a:pt x="263" y="318"/>
                </a:lnTo>
                <a:lnTo>
                  <a:pt x="255" y="318"/>
                </a:lnTo>
                <a:lnTo>
                  <a:pt x="247" y="310"/>
                </a:lnTo>
                <a:lnTo>
                  <a:pt x="232" y="310"/>
                </a:lnTo>
                <a:lnTo>
                  <a:pt x="224" y="294"/>
                </a:lnTo>
                <a:lnTo>
                  <a:pt x="216" y="286"/>
                </a:lnTo>
                <a:lnTo>
                  <a:pt x="200" y="278"/>
                </a:lnTo>
                <a:lnTo>
                  <a:pt x="192" y="262"/>
                </a:lnTo>
                <a:lnTo>
                  <a:pt x="176" y="238"/>
                </a:lnTo>
                <a:lnTo>
                  <a:pt x="160" y="223"/>
                </a:lnTo>
                <a:lnTo>
                  <a:pt x="144" y="207"/>
                </a:lnTo>
                <a:lnTo>
                  <a:pt x="120" y="183"/>
                </a:lnTo>
                <a:lnTo>
                  <a:pt x="104" y="159"/>
                </a:lnTo>
                <a:lnTo>
                  <a:pt x="80" y="127"/>
                </a:lnTo>
                <a:lnTo>
                  <a:pt x="48" y="103"/>
                </a:lnTo>
                <a:lnTo>
                  <a:pt x="24" y="71"/>
                </a:lnTo>
                <a:lnTo>
                  <a:pt x="0" y="32"/>
                </a:lnTo>
                <a:lnTo>
                  <a:pt x="0" y="0"/>
                </a:lnTo>
                <a:lnTo>
                  <a:pt x="40" y="40"/>
                </a:lnTo>
                <a:lnTo>
                  <a:pt x="72" y="71"/>
                </a:lnTo>
                <a:lnTo>
                  <a:pt x="104" y="103"/>
                </a:lnTo>
                <a:lnTo>
                  <a:pt x="128" y="127"/>
                </a:lnTo>
                <a:lnTo>
                  <a:pt x="160" y="151"/>
                </a:lnTo>
                <a:lnTo>
                  <a:pt x="176" y="175"/>
                </a:lnTo>
                <a:lnTo>
                  <a:pt x="200" y="191"/>
                </a:lnTo>
                <a:lnTo>
                  <a:pt x="216" y="199"/>
                </a:lnTo>
                <a:lnTo>
                  <a:pt x="247" y="223"/>
                </a:lnTo>
                <a:lnTo>
                  <a:pt x="279" y="238"/>
                </a:lnTo>
                <a:lnTo>
                  <a:pt x="311" y="254"/>
                </a:lnTo>
                <a:lnTo>
                  <a:pt x="343" y="270"/>
                </a:lnTo>
                <a:lnTo>
                  <a:pt x="367" y="278"/>
                </a:lnTo>
                <a:lnTo>
                  <a:pt x="383" y="286"/>
                </a:lnTo>
                <a:lnTo>
                  <a:pt x="391" y="294"/>
                </a:lnTo>
                <a:lnTo>
                  <a:pt x="407" y="294"/>
                </a:lnTo>
                <a:lnTo>
                  <a:pt x="415" y="302"/>
                </a:lnTo>
                <a:lnTo>
                  <a:pt x="415" y="302"/>
                </a:lnTo>
                <a:lnTo>
                  <a:pt x="423" y="310"/>
                </a:lnTo>
                <a:lnTo>
                  <a:pt x="423" y="310"/>
                </a:lnTo>
                <a:lnTo>
                  <a:pt x="423" y="310"/>
                </a:lnTo>
              </a:path>
            </a:pathLst>
          </a:custGeom>
          <a:solidFill>
            <a:schemeClr val="accent6">
              <a:lumMod val="75000"/>
            </a:schemeClr>
          </a:solidFill>
          <a:ln w="12700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7640" name="Freeform 56"/>
          <p:cNvSpPr>
            <a:spLocks/>
          </p:cNvSpPr>
          <p:nvPr/>
        </p:nvSpPr>
        <p:spPr bwMode="auto">
          <a:xfrm>
            <a:off x="7669213" y="5356225"/>
            <a:ext cx="544512" cy="101600"/>
          </a:xfrm>
          <a:custGeom>
            <a:avLst/>
            <a:gdLst/>
            <a:ahLst/>
            <a:cxnLst>
              <a:cxn ang="0">
                <a:pos x="0" y="40"/>
              </a:cxn>
              <a:cxn ang="0">
                <a:pos x="0" y="40"/>
              </a:cxn>
              <a:cxn ang="0">
                <a:pos x="8" y="40"/>
              </a:cxn>
              <a:cxn ang="0">
                <a:pos x="8" y="40"/>
              </a:cxn>
              <a:cxn ang="0">
                <a:pos x="16" y="32"/>
              </a:cxn>
              <a:cxn ang="0">
                <a:pos x="23" y="32"/>
              </a:cxn>
              <a:cxn ang="0">
                <a:pos x="39" y="32"/>
              </a:cxn>
              <a:cxn ang="0">
                <a:pos x="55" y="32"/>
              </a:cxn>
              <a:cxn ang="0">
                <a:pos x="71" y="32"/>
              </a:cxn>
              <a:cxn ang="0">
                <a:pos x="87" y="24"/>
              </a:cxn>
              <a:cxn ang="0">
                <a:pos x="111" y="24"/>
              </a:cxn>
              <a:cxn ang="0">
                <a:pos x="143" y="16"/>
              </a:cxn>
              <a:cxn ang="0">
                <a:pos x="183" y="8"/>
              </a:cxn>
              <a:cxn ang="0">
                <a:pos x="215" y="8"/>
              </a:cxn>
              <a:cxn ang="0">
                <a:pos x="239" y="0"/>
              </a:cxn>
              <a:cxn ang="0">
                <a:pos x="263" y="0"/>
              </a:cxn>
              <a:cxn ang="0">
                <a:pos x="287" y="0"/>
              </a:cxn>
              <a:cxn ang="0">
                <a:pos x="311" y="0"/>
              </a:cxn>
              <a:cxn ang="0">
                <a:pos x="319" y="0"/>
              </a:cxn>
              <a:cxn ang="0">
                <a:pos x="327" y="0"/>
              </a:cxn>
              <a:cxn ang="0">
                <a:pos x="343" y="16"/>
              </a:cxn>
              <a:cxn ang="0">
                <a:pos x="343" y="16"/>
              </a:cxn>
              <a:cxn ang="0">
                <a:pos x="343" y="24"/>
              </a:cxn>
              <a:cxn ang="0">
                <a:pos x="343" y="24"/>
              </a:cxn>
              <a:cxn ang="0">
                <a:pos x="343" y="32"/>
              </a:cxn>
              <a:cxn ang="0">
                <a:pos x="335" y="32"/>
              </a:cxn>
              <a:cxn ang="0">
                <a:pos x="327" y="32"/>
              </a:cxn>
              <a:cxn ang="0">
                <a:pos x="303" y="40"/>
              </a:cxn>
              <a:cxn ang="0">
                <a:pos x="287" y="40"/>
              </a:cxn>
              <a:cxn ang="0">
                <a:pos x="271" y="40"/>
              </a:cxn>
              <a:cxn ang="0">
                <a:pos x="255" y="40"/>
              </a:cxn>
              <a:cxn ang="0">
                <a:pos x="223" y="40"/>
              </a:cxn>
              <a:cxn ang="0">
                <a:pos x="191" y="48"/>
              </a:cxn>
              <a:cxn ang="0">
                <a:pos x="151" y="48"/>
              </a:cxn>
              <a:cxn ang="0">
                <a:pos x="135" y="56"/>
              </a:cxn>
              <a:cxn ang="0">
                <a:pos x="111" y="56"/>
              </a:cxn>
              <a:cxn ang="0">
                <a:pos x="95" y="56"/>
              </a:cxn>
              <a:cxn ang="0">
                <a:pos x="87" y="64"/>
              </a:cxn>
              <a:cxn ang="0">
                <a:pos x="71" y="64"/>
              </a:cxn>
              <a:cxn ang="0">
                <a:pos x="63" y="64"/>
              </a:cxn>
              <a:cxn ang="0">
                <a:pos x="55" y="64"/>
              </a:cxn>
              <a:cxn ang="0">
                <a:pos x="55" y="64"/>
              </a:cxn>
              <a:cxn ang="0">
                <a:pos x="39" y="64"/>
              </a:cxn>
              <a:cxn ang="0">
                <a:pos x="23" y="56"/>
              </a:cxn>
              <a:cxn ang="0">
                <a:pos x="16" y="48"/>
              </a:cxn>
              <a:cxn ang="0">
                <a:pos x="8" y="48"/>
              </a:cxn>
              <a:cxn ang="0">
                <a:pos x="0" y="40"/>
              </a:cxn>
              <a:cxn ang="0">
                <a:pos x="0" y="40"/>
              </a:cxn>
            </a:cxnLst>
            <a:rect l="0" t="0" r="r" b="b"/>
            <a:pathLst>
              <a:path w="343" h="64">
                <a:moveTo>
                  <a:pt x="0" y="40"/>
                </a:moveTo>
                <a:lnTo>
                  <a:pt x="0" y="40"/>
                </a:lnTo>
                <a:lnTo>
                  <a:pt x="8" y="40"/>
                </a:lnTo>
                <a:lnTo>
                  <a:pt x="8" y="40"/>
                </a:lnTo>
                <a:lnTo>
                  <a:pt x="16" y="32"/>
                </a:lnTo>
                <a:lnTo>
                  <a:pt x="23" y="32"/>
                </a:lnTo>
                <a:lnTo>
                  <a:pt x="39" y="32"/>
                </a:lnTo>
                <a:lnTo>
                  <a:pt x="55" y="32"/>
                </a:lnTo>
                <a:lnTo>
                  <a:pt x="71" y="32"/>
                </a:lnTo>
                <a:lnTo>
                  <a:pt x="87" y="24"/>
                </a:lnTo>
                <a:lnTo>
                  <a:pt x="111" y="24"/>
                </a:lnTo>
                <a:lnTo>
                  <a:pt x="143" y="16"/>
                </a:lnTo>
                <a:lnTo>
                  <a:pt x="183" y="8"/>
                </a:lnTo>
                <a:lnTo>
                  <a:pt x="215" y="8"/>
                </a:lnTo>
                <a:lnTo>
                  <a:pt x="239" y="0"/>
                </a:lnTo>
                <a:lnTo>
                  <a:pt x="263" y="0"/>
                </a:lnTo>
                <a:lnTo>
                  <a:pt x="287" y="0"/>
                </a:lnTo>
                <a:lnTo>
                  <a:pt x="311" y="0"/>
                </a:lnTo>
                <a:lnTo>
                  <a:pt x="319" y="0"/>
                </a:lnTo>
                <a:lnTo>
                  <a:pt x="327" y="0"/>
                </a:lnTo>
                <a:lnTo>
                  <a:pt x="343" y="16"/>
                </a:lnTo>
                <a:lnTo>
                  <a:pt x="343" y="16"/>
                </a:lnTo>
                <a:lnTo>
                  <a:pt x="343" y="24"/>
                </a:lnTo>
                <a:lnTo>
                  <a:pt x="343" y="24"/>
                </a:lnTo>
                <a:lnTo>
                  <a:pt x="343" y="32"/>
                </a:lnTo>
                <a:lnTo>
                  <a:pt x="335" y="32"/>
                </a:lnTo>
                <a:lnTo>
                  <a:pt x="327" y="32"/>
                </a:lnTo>
                <a:lnTo>
                  <a:pt x="303" y="40"/>
                </a:lnTo>
                <a:lnTo>
                  <a:pt x="287" y="40"/>
                </a:lnTo>
                <a:lnTo>
                  <a:pt x="271" y="40"/>
                </a:lnTo>
                <a:lnTo>
                  <a:pt x="255" y="40"/>
                </a:lnTo>
                <a:lnTo>
                  <a:pt x="223" y="40"/>
                </a:lnTo>
                <a:lnTo>
                  <a:pt x="191" y="48"/>
                </a:lnTo>
                <a:lnTo>
                  <a:pt x="151" y="48"/>
                </a:lnTo>
                <a:lnTo>
                  <a:pt x="135" y="56"/>
                </a:lnTo>
                <a:lnTo>
                  <a:pt x="111" y="56"/>
                </a:lnTo>
                <a:lnTo>
                  <a:pt x="95" y="56"/>
                </a:lnTo>
                <a:lnTo>
                  <a:pt x="87" y="64"/>
                </a:lnTo>
                <a:lnTo>
                  <a:pt x="71" y="64"/>
                </a:lnTo>
                <a:lnTo>
                  <a:pt x="63" y="64"/>
                </a:lnTo>
                <a:lnTo>
                  <a:pt x="55" y="64"/>
                </a:lnTo>
                <a:lnTo>
                  <a:pt x="55" y="64"/>
                </a:lnTo>
                <a:lnTo>
                  <a:pt x="39" y="64"/>
                </a:lnTo>
                <a:lnTo>
                  <a:pt x="23" y="56"/>
                </a:lnTo>
                <a:lnTo>
                  <a:pt x="16" y="48"/>
                </a:lnTo>
                <a:lnTo>
                  <a:pt x="8" y="48"/>
                </a:lnTo>
                <a:lnTo>
                  <a:pt x="0" y="40"/>
                </a:lnTo>
                <a:lnTo>
                  <a:pt x="0" y="40"/>
                </a:lnTo>
              </a:path>
            </a:pathLst>
          </a:custGeom>
          <a:solidFill>
            <a:schemeClr val="accent6">
              <a:lumMod val="75000"/>
            </a:schemeClr>
          </a:solidFill>
          <a:ln w="12700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7641" name="Freeform 57"/>
          <p:cNvSpPr>
            <a:spLocks/>
          </p:cNvSpPr>
          <p:nvPr/>
        </p:nvSpPr>
        <p:spPr bwMode="auto">
          <a:xfrm>
            <a:off x="7554913" y="5116513"/>
            <a:ext cx="771525" cy="150812"/>
          </a:xfrm>
          <a:custGeom>
            <a:avLst/>
            <a:gdLst/>
            <a:ahLst/>
            <a:cxnLst>
              <a:cxn ang="0">
                <a:pos x="471" y="16"/>
              </a:cxn>
              <a:cxn ang="0">
                <a:pos x="478" y="16"/>
              </a:cxn>
              <a:cxn ang="0">
                <a:pos x="486" y="24"/>
              </a:cxn>
              <a:cxn ang="0">
                <a:pos x="486" y="24"/>
              </a:cxn>
              <a:cxn ang="0">
                <a:pos x="486" y="32"/>
              </a:cxn>
              <a:cxn ang="0">
                <a:pos x="486" y="32"/>
              </a:cxn>
              <a:cxn ang="0">
                <a:pos x="478" y="40"/>
              </a:cxn>
              <a:cxn ang="0">
                <a:pos x="478" y="40"/>
              </a:cxn>
              <a:cxn ang="0">
                <a:pos x="463" y="48"/>
              </a:cxn>
              <a:cxn ang="0">
                <a:pos x="447" y="48"/>
              </a:cxn>
              <a:cxn ang="0">
                <a:pos x="431" y="48"/>
              </a:cxn>
              <a:cxn ang="0">
                <a:pos x="415" y="48"/>
              </a:cxn>
              <a:cxn ang="0">
                <a:pos x="383" y="48"/>
              </a:cxn>
              <a:cxn ang="0">
                <a:pos x="351" y="55"/>
              </a:cxn>
              <a:cxn ang="0">
                <a:pos x="271" y="63"/>
              </a:cxn>
              <a:cxn ang="0">
                <a:pos x="191" y="79"/>
              </a:cxn>
              <a:cxn ang="0">
                <a:pos x="151" y="79"/>
              </a:cxn>
              <a:cxn ang="0">
                <a:pos x="119" y="87"/>
              </a:cxn>
              <a:cxn ang="0">
                <a:pos x="95" y="87"/>
              </a:cxn>
              <a:cxn ang="0">
                <a:pos x="80" y="95"/>
              </a:cxn>
              <a:cxn ang="0">
                <a:pos x="64" y="87"/>
              </a:cxn>
              <a:cxn ang="0">
                <a:pos x="48" y="87"/>
              </a:cxn>
              <a:cxn ang="0">
                <a:pos x="24" y="79"/>
              </a:cxn>
              <a:cxn ang="0">
                <a:pos x="16" y="79"/>
              </a:cxn>
              <a:cxn ang="0">
                <a:pos x="8" y="71"/>
              </a:cxn>
              <a:cxn ang="0">
                <a:pos x="8" y="71"/>
              </a:cxn>
              <a:cxn ang="0">
                <a:pos x="0" y="63"/>
              </a:cxn>
              <a:cxn ang="0">
                <a:pos x="8" y="63"/>
              </a:cxn>
              <a:cxn ang="0">
                <a:pos x="16" y="63"/>
              </a:cxn>
              <a:cxn ang="0">
                <a:pos x="24" y="63"/>
              </a:cxn>
              <a:cxn ang="0">
                <a:pos x="48" y="63"/>
              </a:cxn>
              <a:cxn ang="0">
                <a:pos x="64" y="55"/>
              </a:cxn>
              <a:cxn ang="0">
                <a:pos x="88" y="55"/>
              </a:cxn>
              <a:cxn ang="0">
                <a:pos x="119" y="48"/>
              </a:cxn>
              <a:cxn ang="0">
                <a:pos x="143" y="48"/>
              </a:cxn>
              <a:cxn ang="0">
                <a:pos x="183" y="40"/>
              </a:cxn>
              <a:cxn ang="0">
                <a:pos x="215" y="32"/>
              </a:cxn>
              <a:cxn ang="0">
                <a:pos x="263" y="24"/>
              </a:cxn>
              <a:cxn ang="0">
                <a:pos x="311" y="16"/>
              </a:cxn>
              <a:cxn ang="0">
                <a:pos x="335" y="16"/>
              </a:cxn>
              <a:cxn ang="0">
                <a:pos x="359" y="8"/>
              </a:cxn>
              <a:cxn ang="0">
                <a:pos x="375" y="8"/>
              </a:cxn>
              <a:cxn ang="0">
                <a:pos x="391" y="8"/>
              </a:cxn>
              <a:cxn ang="0">
                <a:pos x="407" y="0"/>
              </a:cxn>
              <a:cxn ang="0">
                <a:pos x="415" y="0"/>
              </a:cxn>
              <a:cxn ang="0">
                <a:pos x="423" y="0"/>
              </a:cxn>
              <a:cxn ang="0">
                <a:pos x="431" y="0"/>
              </a:cxn>
              <a:cxn ang="0">
                <a:pos x="447" y="0"/>
              </a:cxn>
              <a:cxn ang="0">
                <a:pos x="463" y="8"/>
              </a:cxn>
              <a:cxn ang="0">
                <a:pos x="471" y="16"/>
              </a:cxn>
              <a:cxn ang="0">
                <a:pos x="471" y="16"/>
              </a:cxn>
            </a:cxnLst>
            <a:rect l="0" t="0" r="r" b="b"/>
            <a:pathLst>
              <a:path w="486" h="95">
                <a:moveTo>
                  <a:pt x="471" y="16"/>
                </a:moveTo>
                <a:lnTo>
                  <a:pt x="478" y="16"/>
                </a:lnTo>
                <a:lnTo>
                  <a:pt x="486" y="24"/>
                </a:lnTo>
                <a:lnTo>
                  <a:pt x="486" y="24"/>
                </a:lnTo>
                <a:lnTo>
                  <a:pt x="486" y="32"/>
                </a:lnTo>
                <a:lnTo>
                  <a:pt x="486" y="32"/>
                </a:lnTo>
                <a:lnTo>
                  <a:pt x="478" y="40"/>
                </a:lnTo>
                <a:lnTo>
                  <a:pt x="478" y="40"/>
                </a:lnTo>
                <a:lnTo>
                  <a:pt x="463" y="48"/>
                </a:lnTo>
                <a:lnTo>
                  <a:pt x="447" y="48"/>
                </a:lnTo>
                <a:lnTo>
                  <a:pt x="431" y="48"/>
                </a:lnTo>
                <a:lnTo>
                  <a:pt x="415" y="48"/>
                </a:lnTo>
                <a:lnTo>
                  <a:pt x="383" y="48"/>
                </a:lnTo>
                <a:lnTo>
                  <a:pt x="351" y="55"/>
                </a:lnTo>
                <a:lnTo>
                  <a:pt x="271" y="63"/>
                </a:lnTo>
                <a:lnTo>
                  <a:pt x="191" y="79"/>
                </a:lnTo>
                <a:lnTo>
                  <a:pt x="151" y="79"/>
                </a:lnTo>
                <a:lnTo>
                  <a:pt x="119" y="87"/>
                </a:lnTo>
                <a:lnTo>
                  <a:pt x="95" y="87"/>
                </a:lnTo>
                <a:lnTo>
                  <a:pt x="80" y="95"/>
                </a:lnTo>
                <a:lnTo>
                  <a:pt x="64" y="87"/>
                </a:lnTo>
                <a:lnTo>
                  <a:pt x="48" y="87"/>
                </a:lnTo>
                <a:lnTo>
                  <a:pt x="24" y="79"/>
                </a:lnTo>
                <a:lnTo>
                  <a:pt x="16" y="79"/>
                </a:lnTo>
                <a:lnTo>
                  <a:pt x="8" y="71"/>
                </a:lnTo>
                <a:lnTo>
                  <a:pt x="8" y="71"/>
                </a:lnTo>
                <a:lnTo>
                  <a:pt x="0" y="63"/>
                </a:lnTo>
                <a:lnTo>
                  <a:pt x="8" y="63"/>
                </a:lnTo>
                <a:lnTo>
                  <a:pt x="16" y="63"/>
                </a:lnTo>
                <a:lnTo>
                  <a:pt x="24" y="63"/>
                </a:lnTo>
                <a:lnTo>
                  <a:pt x="48" y="63"/>
                </a:lnTo>
                <a:lnTo>
                  <a:pt x="64" y="55"/>
                </a:lnTo>
                <a:lnTo>
                  <a:pt x="88" y="55"/>
                </a:lnTo>
                <a:lnTo>
                  <a:pt x="119" y="48"/>
                </a:lnTo>
                <a:lnTo>
                  <a:pt x="143" y="48"/>
                </a:lnTo>
                <a:lnTo>
                  <a:pt x="183" y="40"/>
                </a:lnTo>
                <a:lnTo>
                  <a:pt x="215" y="32"/>
                </a:lnTo>
                <a:lnTo>
                  <a:pt x="263" y="24"/>
                </a:lnTo>
                <a:lnTo>
                  <a:pt x="311" y="16"/>
                </a:lnTo>
                <a:lnTo>
                  <a:pt x="335" y="16"/>
                </a:lnTo>
                <a:lnTo>
                  <a:pt x="359" y="8"/>
                </a:lnTo>
                <a:lnTo>
                  <a:pt x="375" y="8"/>
                </a:lnTo>
                <a:lnTo>
                  <a:pt x="391" y="8"/>
                </a:lnTo>
                <a:lnTo>
                  <a:pt x="407" y="0"/>
                </a:lnTo>
                <a:lnTo>
                  <a:pt x="415" y="0"/>
                </a:lnTo>
                <a:lnTo>
                  <a:pt x="423" y="0"/>
                </a:lnTo>
                <a:lnTo>
                  <a:pt x="431" y="0"/>
                </a:lnTo>
                <a:lnTo>
                  <a:pt x="447" y="0"/>
                </a:lnTo>
                <a:lnTo>
                  <a:pt x="463" y="8"/>
                </a:lnTo>
                <a:lnTo>
                  <a:pt x="471" y="16"/>
                </a:lnTo>
                <a:lnTo>
                  <a:pt x="471" y="16"/>
                </a:lnTo>
              </a:path>
            </a:pathLst>
          </a:custGeom>
          <a:solidFill>
            <a:schemeClr val="accent6">
              <a:lumMod val="75000"/>
            </a:schemeClr>
          </a:solidFill>
          <a:ln w="12700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7642" name="Freeform 58"/>
          <p:cNvSpPr>
            <a:spLocks/>
          </p:cNvSpPr>
          <p:nvPr/>
        </p:nvSpPr>
        <p:spPr bwMode="auto">
          <a:xfrm>
            <a:off x="7870825" y="4900613"/>
            <a:ext cx="127000" cy="1203325"/>
          </a:xfrm>
          <a:custGeom>
            <a:avLst/>
            <a:gdLst/>
            <a:ahLst/>
            <a:cxnLst>
              <a:cxn ang="0">
                <a:pos x="8" y="0"/>
              </a:cxn>
              <a:cxn ang="0">
                <a:pos x="24" y="0"/>
              </a:cxn>
              <a:cxn ang="0">
                <a:pos x="56" y="8"/>
              </a:cxn>
              <a:cxn ang="0">
                <a:pos x="72" y="24"/>
              </a:cxn>
              <a:cxn ang="0">
                <a:pos x="80" y="32"/>
              </a:cxn>
              <a:cxn ang="0">
                <a:pos x="72" y="56"/>
              </a:cxn>
              <a:cxn ang="0">
                <a:pos x="72" y="80"/>
              </a:cxn>
              <a:cxn ang="0">
                <a:pos x="64" y="128"/>
              </a:cxn>
              <a:cxn ang="0">
                <a:pos x="64" y="168"/>
              </a:cxn>
              <a:cxn ang="0">
                <a:pos x="64" y="231"/>
              </a:cxn>
              <a:cxn ang="0">
                <a:pos x="64" y="303"/>
              </a:cxn>
              <a:cxn ang="0">
                <a:pos x="64" y="391"/>
              </a:cxn>
              <a:cxn ang="0">
                <a:pos x="64" y="479"/>
              </a:cxn>
              <a:cxn ang="0">
                <a:pos x="64" y="551"/>
              </a:cxn>
              <a:cxn ang="0">
                <a:pos x="64" y="606"/>
              </a:cxn>
              <a:cxn ang="0">
                <a:pos x="64" y="630"/>
              </a:cxn>
              <a:cxn ang="0">
                <a:pos x="56" y="718"/>
              </a:cxn>
              <a:cxn ang="0">
                <a:pos x="56" y="750"/>
              </a:cxn>
              <a:cxn ang="0">
                <a:pos x="48" y="758"/>
              </a:cxn>
              <a:cxn ang="0">
                <a:pos x="40" y="750"/>
              </a:cxn>
              <a:cxn ang="0">
                <a:pos x="24" y="726"/>
              </a:cxn>
              <a:cxn ang="0">
                <a:pos x="16" y="702"/>
              </a:cxn>
              <a:cxn ang="0">
                <a:pos x="8" y="686"/>
              </a:cxn>
              <a:cxn ang="0">
                <a:pos x="8" y="662"/>
              </a:cxn>
              <a:cxn ang="0">
                <a:pos x="16" y="622"/>
              </a:cxn>
              <a:cxn ang="0">
                <a:pos x="16" y="598"/>
              </a:cxn>
              <a:cxn ang="0">
                <a:pos x="24" y="559"/>
              </a:cxn>
              <a:cxn ang="0">
                <a:pos x="24" y="503"/>
              </a:cxn>
              <a:cxn ang="0">
                <a:pos x="24" y="431"/>
              </a:cxn>
              <a:cxn ang="0">
                <a:pos x="24" y="160"/>
              </a:cxn>
              <a:cxn ang="0">
                <a:pos x="24" y="104"/>
              </a:cxn>
              <a:cxn ang="0">
                <a:pos x="24" y="56"/>
              </a:cxn>
              <a:cxn ang="0">
                <a:pos x="16" y="32"/>
              </a:cxn>
              <a:cxn ang="0">
                <a:pos x="8" y="16"/>
              </a:cxn>
              <a:cxn ang="0">
                <a:pos x="0" y="8"/>
              </a:cxn>
              <a:cxn ang="0">
                <a:pos x="0" y="0"/>
              </a:cxn>
            </a:cxnLst>
            <a:rect l="0" t="0" r="r" b="b"/>
            <a:pathLst>
              <a:path w="80" h="758">
                <a:moveTo>
                  <a:pt x="0" y="0"/>
                </a:moveTo>
                <a:lnTo>
                  <a:pt x="8" y="0"/>
                </a:lnTo>
                <a:lnTo>
                  <a:pt x="16" y="0"/>
                </a:lnTo>
                <a:lnTo>
                  <a:pt x="24" y="0"/>
                </a:lnTo>
                <a:lnTo>
                  <a:pt x="40" y="0"/>
                </a:lnTo>
                <a:lnTo>
                  <a:pt x="56" y="8"/>
                </a:lnTo>
                <a:lnTo>
                  <a:pt x="64" y="16"/>
                </a:lnTo>
                <a:lnTo>
                  <a:pt x="72" y="24"/>
                </a:lnTo>
                <a:lnTo>
                  <a:pt x="80" y="24"/>
                </a:lnTo>
                <a:lnTo>
                  <a:pt x="80" y="32"/>
                </a:lnTo>
                <a:lnTo>
                  <a:pt x="80" y="40"/>
                </a:lnTo>
                <a:lnTo>
                  <a:pt x="72" y="56"/>
                </a:lnTo>
                <a:lnTo>
                  <a:pt x="72" y="64"/>
                </a:lnTo>
                <a:lnTo>
                  <a:pt x="72" y="80"/>
                </a:lnTo>
                <a:lnTo>
                  <a:pt x="72" y="104"/>
                </a:lnTo>
                <a:lnTo>
                  <a:pt x="64" y="128"/>
                </a:lnTo>
                <a:lnTo>
                  <a:pt x="64" y="152"/>
                </a:lnTo>
                <a:lnTo>
                  <a:pt x="64" y="168"/>
                </a:lnTo>
                <a:lnTo>
                  <a:pt x="64" y="199"/>
                </a:lnTo>
                <a:lnTo>
                  <a:pt x="64" y="231"/>
                </a:lnTo>
                <a:lnTo>
                  <a:pt x="64" y="263"/>
                </a:lnTo>
                <a:lnTo>
                  <a:pt x="64" y="303"/>
                </a:lnTo>
                <a:lnTo>
                  <a:pt x="64" y="343"/>
                </a:lnTo>
                <a:lnTo>
                  <a:pt x="64" y="391"/>
                </a:lnTo>
                <a:lnTo>
                  <a:pt x="64" y="439"/>
                </a:lnTo>
                <a:lnTo>
                  <a:pt x="64" y="479"/>
                </a:lnTo>
                <a:lnTo>
                  <a:pt x="64" y="519"/>
                </a:lnTo>
                <a:lnTo>
                  <a:pt x="64" y="551"/>
                </a:lnTo>
                <a:lnTo>
                  <a:pt x="64" y="582"/>
                </a:lnTo>
                <a:lnTo>
                  <a:pt x="64" y="606"/>
                </a:lnTo>
                <a:lnTo>
                  <a:pt x="64" y="622"/>
                </a:lnTo>
                <a:lnTo>
                  <a:pt x="64" y="630"/>
                </a:lnTo>
                <a:lnTo>
                  <a:pt x="64" y="678"/>
                </a:lnTo>
                <a:lnTo>
                  <a:pt x="56" y="718"/>
                </a:lnTo>
                <a:lnTo>
                  <a:pt x="56" y="734"/>
                </a:lnTo>
                <a:lnTo>
                  <a:pt x="56" y="750"/>
                </a:lnTo>
                <a:lnTo>
                  <a:pt x="56" y="758"/>
                </a:lnTo>
                <a:lnTo>
                  <a:pt x="48" y="758"/>
                </a:lnTo>
                <a:lnTo>
                  <a:pt x="48" y="758"/>
                </a:lnTo>
                <a:lnTo>
                  <a:pt x="40" y="750"/>
                </a:lnTo>
                <a:lnTo>
                  <a:pt x="32" y="742"/>
                </a:lnTo>
                <a:lnTo>
                  <a:pt x="24" y="726"/>
                </a:lnTo>
                <a:lnTo>
                  <a:pt x="24" y="718"/>
                </a:lnTo>
                <a:lnTo>
                  <a:pt x="16" y="702"/>
                </a:lnTo>
                <a:lnTo>
                  <a:pt x="16" y="694"/>
                </a:lnTo>
                <a:lnTo>
                  <a:pt x="8" y="686"/>
                </a:lnTo>
                <a:lnTo>
                  <a:pt x="8" y="678"/>
                </a:lnTo>
                <a:lnTo>
                  <a:pt x="8" y="662"/>
                </a:lnTo>
                <a:lnTo>
                  <a:pt x="16" y="646"/>
                </a:lnTo>
                <a:lnTo>
                  <a:pt x="16" y="622"/>
                </a:lnTo>
                <a:lnTo>
                  <a:pt x="16" y="614"/>
                </a:lnTo>
                <a:lnTo>
                  <a:pt x="16" y="598"/>
                </a:lnTo>
                <a:lnTo>
                  <a:pt x="16" y="574"/>
                </a:lnTo>
                <a:lnTo>
                  <a:pt x="24" y="559"/>
                </a:lnTo>
                <a:lnTo>
                  <a:pt x="24" y="527"/>
                </a:lnTo>
                <a:lnTo>
                  <a:pt x="24" y="503"/>
                </a:lnTo>
                <a:lnTo>
                  <a:pt x="24" y="471"/>
                </a:lnTo>
                <a:lnTo>
                  <a:pt x="24" y="431"/>
                </a:lnTo>
                <a:lnTo>
                  <a:pt x="32" y="295"/>
                </a:lnTo>
                <a:lnTo>
                  <a:pt x="24" y="160"/>
                </a:lnTo>
                <a:lnTo>
                  <a:pt x="24" y="128"/>
                </a:lnTo>
                <a:lnTo>
                  <a:pt x="24" y="104"/>
                </a:lnTo>
                <a:lnTo>
                  <a:pt x="24" y="80"/>
                </a:lnTo>
                <a:lnTo>
                  <a:pt x="24" y="56"/>
                </a:lnTo>
                <a:lnTo>
                  <a:pt x="24" y="40"/>
                </a:lnTo>
                <a:lnTo>
                  <a:pt x="16" y="32"/>
                </a:lnTo>
                <a:lnTo>
                  <a:pt x="16" y="24"/>
                </a:lnTo>
                <a:lnTo>
                  <a:pt x="8" y="16"/>
                </a:lnTo>
                <a:lnTo>
                  <a:pt x="8" y="16"/>
                </a:lnTo>
                <a:lnTo>
                  <a:pt x="0" y="8"/>
                </a:lnTo>
                <a:lnTo>
                  <a:pt x="0" y="8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chemeClr val="accent6">
              <a:lumMod val="75000"/>
            </a:schemeClr>
          </a:solidFill>
          <a:ln w="12700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7643" name="Freeform 59"/>
          <p:cNvSpPr>
            <a:spLocks/>
          </p:cNvSpPr>
          <p:nvPr/>
        </p:nvSpPr>
        <p:spPr bwMode="auto">
          <a:xfrm>
            <a:off x="7402513" y="5394325"/>
            <a:ext cx="531812" cy="557213"/>
          </a:xfrm>
          <a:custGeom>
            <a:avLst/>
            <a:gdLst/>
            <a:ahLst/>
            <a:cxnLst>
              <a:cxn ang="0">
                <a:pos x="327" y="0"/>
              </a:cxn>
              <a:cxn ang="0">
                <a:pos x="327" y="8"/>
              </a:cxn>
              <a:cxn ang="0">
                <a:pos x="335" y="16"/>
              </a:cxn>
              <a:cxn ang="0">
                <a:pos x="335" y="40"/>
              </a:cxn>
              <a:cxn ang="0">
                <a:pos x="335" y="56"/>
              </a:cxn>
              <a:cxn ang="0">
                <a:pos x="327" y="72"/>
              </a:cxn>
              <a:cxn ang="0">
                <a:pos x="319" y="96"/>
              </a:cxn>
              <a:cxn ang="0">
                <a:pos x="295" y="120"/>
              </a:cxn>
              <a:cxn ang="0">
                <a:pos x="271" y="144"/>
              </a:cxn>
              <a:cxn ang="0">
                <a:pos x="247" y="176"/>
              </a:cxn>
              <a:cxn ang="0">
                <a:pos x="223" y="200"/>
              </a:cxn>
              <a:cxn ang="0">
                <a:pos x="199" y="224"/>
              </a:cxn>
              <a:cxn ang="0">
                <a:pos x="168" y="248"/>
              </a:cxn>
              <a:cxn ang="0">
                <a:pos x="112" y="287"/>
              </a:cxn>
              <a:cxn ang="0">
                <a:pos x="88" y="311"/>
              </a:cxn>
              <a:cxn ang="0">
                <a:pos x="56" y="319"/>
              </a:cxn>
              <a:cxn ang="0">
                <a:pos x="32" y="335"/>
              </a:cxn>
              <a:cxn ang="0">
                <a:pos x="16" y="343"/>
              </a:cxn>
              <a:cxn ang="0">
                <a:pos x="0" y="351"/>
              </a:cxn>
              <a:cxn ang="0">
                <a:pos x="0" y="343"/>
              </a:cxn>
              <a:cxn ang="0">
                <a:pos x="0" y="343"/>
              </a:cxn>
              <a:cxn ang="0">
                <a:pos x="0" y="343"/>
              </a:cxn>
              <a:cxn ang="0">
                <a:pos x="8" y="335"/>
              </a:cxn>
              <a:cxn ang="0">
                <a:pos x="16" y="327"/>
              </a:cxn>
              <a:cxn ang="0">
                <a:pos x="24" y="319"/>
              </a:cxn>
              <a:cxn ang="0">
                <a:pos x="40" y="311"/>
              </a:cxn>
              <a:cxn ang="0">
                <a:pos x="48" y="295"/>
              </a:cxn>
              <a:cxn ang="0">
                <a:pos x="64" y="287"/>
              </a:cxn>
              <a:cxn ang="0">
                <a:pos x="136" y="232"/>
              </a:cxn>
              <a:cxn ang="0">
                <a:pos x="176" y="200"/>
              </a:cxn>
              <a:cxn ang="0">
                <a:pos x="207" y="168"/>
              </a:cxn>
              <a:cxn ang="0">
                <a:pos x="239" y="128"/>
              </a:cxn>
              <a:cxn ang="0">
                <a:pos x="263" y="88"/>
              </a:cxn>
              <a:cxn ang="0">
                <a:pos x="295" y="48"/>
              </a:cxn>
              <a:cxn ang="0">
                <a:pos x="327" y="0"/>
              </a:cxn>
              <a:cxn ang="0">
                <a:pos x="327" y="0"/>
              </a:cxn>
            </a:cxnLst>
            <a:rect l="0" t="0" r="r" b="b"/>
            <a:pathLst>
              <a:path w="335" h="351">
                <a:moveTo>
                  <a:pt x="327" y="0"/>
                </a:moveTo>
                <a:lnTo>
                  <a:pt x="327" y="8"/>
                </a:lnTo>
                <a:lnTo>
                  <a:pt x="335" y="16"/>
                </a:lnTo>
                <a:lnTo>
                  <a:pt x="335" y="40"/>
                </a:lnTo>
                <a:lnTo>
                  <a:pt x="335" y="56"/>
                </a:lnTo>
                <a:lnTo>
                  <a:pt x="327" y="72"/>
                </a:lnTo>
                <a:lnTo>
                  <a:pt x="319" y="96"/>
                </a:lnTo>
                <a:lnTo>
                  <a:pt x="295" y="120"/>
                </a:lnTo>
                <a:lnTo>
                  <a:pt x="271" y="144"/>
                </a:lnTo>
                <a:lnTo>
                  <a:pt x="247" y="176"/>
                </a:lnTo>
                <a:lnTo>
                  <a:pt x="223" y="200"/>
                </a:lnTo>
                <a:lnTo>
                  <a:pt x="199" y="224"/>
                </a:lnTo>
                <a:lnTo>
                  <a:pt x="168" y="248"/>
                </a:lnTo>
                <a:lnTo>
                  <a:pt x="112" y="287"/>
                </a:lnTo>
                <a:lnTo>
                  <a:pt x="88" y="311"/>
                </a:lnTo>
                <a:lnTo>
                  <a:pt x="56" y="319"/>
                </a:lnTo>
                <a:lnTo>
                  <a:pt x="32" y="335"/>
                </a:lnTo>
                <a:lnTo>
                  <a:pt x="16" y="343"/>
                </a:lnTo>
                <a:lnTo>
                  <a:pt x="0" y="351"/>
                </a:lnTo>
                <a:lnTo>
                  <a:pt x="0" y="343"/>
                </a:lnTo>
                <a:lnTo>
                  <a:pt x="0" y="343"/>
                </a:lnTo>
                <a:lnTo>
                  <a:pt x="0" y="343"/>
                </a:lnTo>
                <a:lnTo>
                  <a:pt x="8" y="335"/>
                </a:lnTo>
                <a:lnTo>
                  <a:pt x="16" y="327"/>
                </a:lnTo>
                <a:lnTo>
                  <a:pt x="24" y="319"/>
                </a:lnTo>
                <a:lnTo>
                  <a:pt x="40" y="311"/>
                </a:lnTo>
                <a:lnTo>
                  <a:pt x="48" y="295"/>
                </a:lnTo>
                <a:lnTo>
                  <a:pt x="64" y="287"/>
                </a:lnTo>
                <a:lnTo>
                  <a:pt x="136" y="232"/>
                </a:lnTo>
                <a:lnTo>
                  <a:pt x="176" y="200"/>
                </a:lnTo>
                <a:lnTo>
                  <a:pt x="207" y="168"/>
                </a:lnTo>
                <a:lnTo>
                  <a:pt x="239" y="128"/>
                </a:lnTo>
                <a:lnTo>
                  <a:pt x="263" y="88"/>
                </a:lnTo>
                <a:lnTo>
                  <a:pt x="295" y="48"/>
                </a:lnTo>
                <a:lnTo>
                  <a:pt x="327" y="0"/>
                </a:lnTo>
                <a:lnTo>
                  <a:pt x="327" y="0"/>
                </a:lnTo>
              </a:path>
            </a:pathLst>
          </a:custGeom>
          <a:solidFill>
            <a:schemeClr val="accent6">
              <a:lumMod val="75000"/>
            </a:schemeClr>
          </a:solidFill>
          <a:ln w="12700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7644" name="Freeform 60"/>
          <p:cNvSpPr>
            <a:spLocks/>
          </p:cNvSpPr>
          <p:nvPr/>
        </p:nvSpPr>
        <p:spPr bwMode="auto">
          <a:xfrm>
            <a:off x="7934325" y="5445125"/>
            <a:ext cx="671513" cy="442913"/>
          </a:xfrm>
          <a:custGeom>
            <a:avLst/>
            <a:gdLst/>
            <a:ahLst/>
            <a:cxnLst>
              <a:cxn ang="0">
                <a:pos x="0" y="16"/>
              </a:cxn>
              <a:cxn ang="0">
                <a:pos x="16" y="0"/>
              </a:cxn>
              <a:cxn ang="0">
                <a:pos x="40" y="24"/>
              </a:cxn>
              <a:cxn ang="0">
                <a:pos x="64" y="48"/>
              </a:cxn>
              <a:cxn ang="0">
                <a:pos x="88" y="72"/>
              </a:cxn>
              <a:cxn ang="0">
                <a:pos x="112" y="88"/>
              </a:cxn>
              <a:cxn ang="0">
                <a:pos x="128" y="104"/>
              </a:cxn>
              <a:cxn ang="0">
                <a:pos x="152" y="120"/>
              </a:cxn>
              <a:cxn ang="0">
                <a:pos x="168" y="128"/>
              </a:cxn>
              <a:cxn ang="0">
                <a:pos x="176" y="144"/>
              </a:cxn>
              <a:cxn ang="0">
                <a:pos x="208" y="160"/>
              </a:cxn>
              <a:cxn ang="0">
                <a:pos x="247" y="184"/>
              </a:cxn>
              <a:cxn ang="0">
                <a:pos x="287" y="200"/>
              </a:cxn>
              <a:cxn ang="0">
                <a:pos x="327" y="224"/>
              </a:cxn>
              <a:cxn ang="0">
                <a:pos x="351" y="231"/>
              </a:cxn>
              <a:cxn ang="0">
                <a:pos x="367" y="239"/>
              </a:cxn>
              <a:cxn ang="0">
                <a:pos x="383" y="247"/>
              </a:cxn>
              <a:cxn ang="0">
                <a:pos x="399" y="255"/>
              </a:cxn>
              <a:cxn ang="0">
                <a:pos x="407" y="255"/>
              </a:cxn>
              <a:cxn ang="0">
                <a:pos x="415" y="263"/>
              </a:cxn>
              <a:cxn ang="0">
                <a:pos x="423" y="263"/>
              </a:cxn>
              <a:cxn ang="0">
                <a:pos x="423" y="263"/>
              </a:cxn>
              <a:cxn ang="0">
                <a:pos x="415" y="271"/>
              </a:cxn>
              <a:cxn ang="0">
                <a:pos x="407" y="271"/>
              </a:cxn>
              <a:cxn ang="0">
                <a:pos x="391" y="271"/>
              </a:cxn>
              <a:cxn ang="0">
                <a:pos x="367" y="279"/>
              </a:cxn>
              <a:cxn ang="0">
                <a:pos x="343" y="279"/>
              </a:cxn>
              <a:cxn ang="0">
                <a:pos x="319" y="279"/>
              </a:cxn>
              <a:cxn ang="0">
                <a:pos x="303" y="279"/>
              </a:cxn>
              <a:cxn ang="0">
                <a:pos x="287" y="279"/>
              </a:cxn>
              <a:cxn ang="0">
                <a:pos x="271" y="279"/>
              </a:cxn>
              <a:cxn ang="0">
                <a:pos x="255" y="271"/>
              </a:cxn>
              <a:cxn ang="0">
                <a:pos x="247" y="271"/>
              </a:cxn>
              <a:cxn ang="0">
                <a:pos x="239" y="263"/>
              </a:cxn>
              <a:cxn ang="0">
                <a:pos x="232" y="255"/>
              </a:cxn>
              <a:cxn ang="0">
                <a:pos x="224" y="247"/>
              </a:cxn>
              <a:cxn ang="0">
                <a:pos x="208" y="239"/>
              </a:cxn>
              <a:cxn ang="0">
                <a:pos x="200" y="224"/>
              </a:cxn>
              <a:cxn ang="0">
                <a:pos x="184" y="208"/>
              </a:cxn>
              <a:cxn ang="0">
                <a:pos x="160" y="192"/>
              </a:cxn>
              <a:cxn ang="0">
                <a:pos x="88" y="104"/>
              </a:cxn>
              <a:cxn ang="0">
                <a:pos x="0" y="16"/>
              </a:cxn>
              <a:cxn ang="0">
                <a:pos x="0" y="16"/>
              </a:cxn>
            </a:cxnLst>
            <a:rect l="0" t="0" r="r" b="b"/>
            <a:pathLst>
              <a:path w="423" h="279">
                <a:moveTo>
                  <a:pt x="0" y="16"/>
                </a:moveTo>
                <a:lnTo>
                  <a:pt x="16" y="0"/>
                </a:lnTo>
                <a:lnTo>
                  <a:pt x="40" y="24"/>
                </a:lnTo>
                <a:lnTo>
                  <a:pt x="64" y="48"/>
                </a:lnTo>
                <a:lnTo>
                  <a:pt x="88" y="72"/>
                </a:lnTo>
                <a:lnTo>
                  <a:pt x="112" y="88"/>
                </a:lnTo>
                <a:lnTo>
                  <a:pt x="128" y="104"/>
                </a:lnTo>
                <a:lnTo>
                  <a:pt x="152" y="120"/>
                </a:lnTo>
                <a:lnTo>
                  <a:pt x="168" y="128"/>
                </a:lnTo>
                <a:lnTo>
                  <a:pt x="176" y="144"/>
                </a:lnTo>
                <a:lnTo>
                  <a:pt x="208" y="160"/>
                </a:lnTo>
                <a:lnTo>
                  <a:pt x="247" y="184"/>
                </a:lnTo>
                <a:lnTo>
                  <a:pt x="287" y="200"/>
                </a:lnTo>
                <a:lnTo>
                  <a:pt x="327" y="224"/>
                </a:lnTo>
                <a:lnTo>
                  <a:pt x="351" y="231"/>
                </a:lnTo>
                <a:lnTo>
                  <a:pt x="367" y="239"/>
                </a:lnTo>
                <a:lnTo>
                  <a:pt x="383" y="247"/>
                </a:lnTo>
                <a:lnTo>
                  <a:pt x="399" y="255"/>
                </a:lnTo>
                <a:lnTo>
                  <a:pt x="407" y="255"/>
                </a:lnTo>
                <a:lnTo>
                  <a:pt x="415" y="263"/>
                </a:lnTo>
                <a:lnTo>
                  <a:pt x="423" y="263"/>
                </a:lnTo>
                <a:lnTo>
                  <a:pt x="423" y="263"/>
                </a:lnTo>
                <a:lnTo>
                  <a:pt x="415" y="271"/>
                </a:lnTo>
                <a:lnTo>
                  <a:pt x="407" y="271"/>
                </a:lnTo>
                <a:lnTo>
                  <a:pt x="391" y="271"/>
                </a:lnTo>
                <a:lnTo>
                  <a:pt x="367" y="279"/>
                </a:lnTo>
                <a:lnTo>
                  <a:pt x="343" y="279"/>
                </a:lnTo>
                <a:lnTo>
                  <a:pt x="319" y="279"/>
                </a:lnTo>
                <a:lnTo>
                  <a:pt x="303" y="279"/>
                </a:lnTo>
                <a:lnTo>
                  <a:pt x="287" y="279"/>
                </a:lnTo>
                <a:lnTo>
                  <a:pt x="271" y="279"/>
                </a:lnTo>
                <a:lnTo>
                  <a:pt x="255" y="271"/>
                </a:lnTo>
                <a:lnTo>
                  <a:pt x="247" y="271"/>
                </a:lnTo>
                <a:lnTo>
                  <a:pt x="239" y="263"/>
                </a:lnTo>
                <a:lnTo>
                  <a:pt x="232" y="255"/>
                </a:lnTo>
                <a:lnTo>
                  <a:pt x="224" y="247"/>
                </a:lnTo>
                <a:lnTo>
                  <a:pt x="208" y="239"/>
                </a:lnTo>
                <a:lnTo>
                  <a:pt x="200" y="224"/>
                </a:lnTo>
                <a:lnTo>
                  <a:pt x="184" y="208"/>
                </a:lnTo>
                <a:lnTo>
                  <a:pt x="160" y="192"/>
                </a:lnTo>
                <a:lnTo>
                  <a:pt x="88" y="104"/>
                </a:lnTo>
                <a:lnTo>
                  <a:pt x="0" y="16"/>
                </a:lnTo>
                <a:lnTo>
                  <a:pt x="0" y="16"/>
                </a:lnTo>
              </a:path>
            </a:pathLst>
          </a:custGeom>
          <a:solidFill>
            <a:schemeClr val="accent6">
              <a:lumMod val="75000"/>
            </a:schemeClr>
          </a:solidFill>
          <a:ln w="12700">
            <a:solidFill>
              <a:schemeClr val="accent6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7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7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7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7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7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7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7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67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7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7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7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67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67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67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8610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68611" name="组合 8"/>
          <p:cNvGrpSpPr>
            <a:grpSpLocks/>
          </p:cNvGrpSpPr>
          <p:nvPr/>
        </p:nvGrpSpPr>
        <p:grpSpPr bwMode="auto">
          <a:xfrm>
            <a:off x="307975" y="6350"/>
            <a:ext cx="3589338" cy="646113"/>
            <a:chOff x="308629" y="6819"/>
            <a:chExt cx="3588372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1" y="6819"/>
              <a:ext cx="3567740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汉字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Characters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3588372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474663" y="914400"/>
            <a:ext cx="99282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zh-CN" sz="2800" b="1" dirty="0"/>
              <a:t>1. </a:t>
            </a:r>
            <a:r>
              <a:rPr lang="zh-CN" altLang="en-US" sz="2800" b="1" dirty="0"/>
              <a:t>认识独体字  </a:t>
            </a:r>
            <a:r>
              <a:rPr lang="en-US" altLang="zh-CN" dirty="0">
                <a:latin typeface="+mn-ea"/>
                <a:ea typeface="+mn-ea"/>
              </a:rPr>
              <a:t>Single-Component Characters</a:t>
            </a:r>
            <a:endParaRPr lang="zh-CN" altLang="en-US" sz="2800" dirty="0">
              <a:latin typeface="+mn-ea"/>
              <a:ea typeface="+mn-ea"/>
            </a:endParaRPr>
          </a:p>
        </p:txBody>
      </p:sp>
      <p:pic>
        <p:nvPicPr>
          <p:cNvPr id="68613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68663" y="1911350"/>
            <a:ext cx="1900237" cy="188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4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53250" y="1911350"/>
            <a:ext cx="1901825" cy="188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5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53250" y="4557713"/>
            <a:ext cx="1900238" cy="188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6" name="Picture 2" descr="c:\users\888\appdata\roaming\360se6\User Data\temp\t01441276dc36cd8b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68663" y="4557713"/>
            <a:ext cx="1900237" cy="188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7" name="TextBox 35"/>
          <p:cNvSpPr txBox="1">
            <a:spLocks noChangeArrowheads="1"/>
          </p:cNvSpPr>
          <p:nvPr/>
        </p:nvSpPr>
        <p:spPr bwMode="auto">
          <a:xfrm>
            <a:off x="3279775" y="1816100"/>
            <a:ext cx="1900238" cy="186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1500" b="1">
                <a:solidFill>
                  <a:srgbClr val="68A042"/>
                </a:solidFill>
                <a:latin typeface="楷体_GB2312" pitchFamily="49" charset="-122"/>
                <a:ea typeface="楷体_GB2312" pitchFamily="49" charset="-122"/>
                <a:cs typeface="楷体" pitchFamily="49" charset="-122"/>
              </a:rPr>
              <a:t>上</a:t>
            </a:r>
          </a:p>
        </p:txBody>
      </p:sp>
      <p:sp>
        <p:nvSpPr>
          <p:cNvPr id="68618" name="TextBox 37"/>
          <p:cNvSpPr txBox="1">
            <a:spLocks noChangeArrowheads="1"/>
          </p:cNvSpPr>
          <p:nvPr/>
        </p:nvSpPr>
        <p:spPr bwMode="auto">
          <a:xfrm>
            <a:off x="6964363" y="1876425"/>
            <a:ext cx="1901825" cy="186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1500" b="1">
                <a:solidFill>
                  <a:srgbClr val="669E40"/>
                </a:solidFill>
                <a:latin typeface="楷体_GB2312" pitchFamily="49" charset="-122"/>
                <a:ea typeface="楷体_GB2312" pitchFamily="49" charset="-122"/>
                <a:cs typeface="楷体" pitchFamily="49" charset="-122"/>
              </a:rPr>
              <a:t>下</a:t>
            </a:r>
          </a:p>
        </p:txBody>
      </p:sp>
      <p:sp>
        <p:nvSpPr>
          <p:cNvPr id="68619" name="TextBox 44"/>
          <p:cNvSpPr txBox="1">
            <a:spLocks noChangeArrowheads="1"/>
          </p:cNvSpPr>
          <p:nvPr/>
        </p:nvSpPr>
        <p:spPr bwMode="auto">
          <a:xfrm>
            <a:off x="3303588" y="4522788"/>
            <a:ext cx="1900237" cy="186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1500" b="1">
                <a:solidFill>
                  <a:srgbClr val="6AA343"/>
                </a:solidFill>
                <a:latin typeface="楷体_GB2312" pitchFamily="49" charset="-122"/>
                <a:ea typeface="楷体_GB2312" pitchFamily="49" charset="-122"/>
                <a:cs typeface="楷体" pitchFamily="49" charset="-122"/>
              </a:rPr>
              <a:t>本</a:t>
            </a:r>
          </a:p>
        </p:txBody>
      </p:sp>
      <p:sp>
        <p:nvSpPr>
          <p:cNvPr id="68620" name="TextBox 45"/>
          <p:cNvSpPr txBox="1">
            <a:spLocks noChangeArrowheads="1"/>
          </p:cNvSpPr>
          <p:nvPr/>
        </p:nvSpPr>
        <p:spPr bwMode="auto">
          <a:xfrm>
            <a:off x="7000875" y="4438650"/>
            <a:ext cx="1900238" cy="186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1500" b="1">
                <a:solidFill>
                  <a:srgbClr val="669E40"/>
                </a:solidFill>
                <a:latin typeface="楷体_GB2312" pitchFamily="49" charset="-122"/>
                <a:ea typeface="楷体_GB2312" pitchFamily="49" charset="-122"/>
                <a:cs typeface="楷体" pitchFamily="49" charset="-122"/>
              </a:rPr>
              <a:t>末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9634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69635" name="组合 8"/>
          <p:cNvGrpSpPr>
            <a:grpSpLocks/>
          </p:cNvGrpSpPr>
          <p:nvPr/>
        </p:nvGrpSpPr>
        <p:grpSpPr bwMode="auto">
          <a:xfrm>
            <a:off x="307975" y="6350"/>
            <a:ext cx="3589338" cy="646113"/>
            <a:chOff x="308629" y="6819"/>
            <a:chExt cx="3588372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1" y="6819"/>
              <a:ext cx="3567740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汉字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Characters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3588372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474663" y="914400"/>
            <a:ext cx="99282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zh-CN" sz="2800" b="1" dirty="0"/>
              <a:t>2. </a:t>
            </a:r>
            <a:r>
              <a:rPr lang="zh-CN" altLang="en-US" sz="2800" b="1" dirty="0"/>
              <a:t>汉字的结构</a:t>
            </a:r>
            <a:r>
              <a:rPr lang="zh-CN" altLang="en-US" sz="2800" b="1" dirty="0">
                <a:latin typeface="+mn-ea"/>
                <a:ea typeface="+mn-ea"/>
              </a:rPr>
              <a:t>（</a:t>
            </a:r>
            <a:r>
              <a:rPr lang="en-US" altLang="zh-CN" sz="2800" b="1" dirty="0">
                <a:latin typeface="+mn-ea"/>
                <a:ea typeface="+mn-ea"/>
              </a:rPr>
              <a:t>5</a:t>
            </a:r>
            <a:r>
              <a:rPr lang="zh-CN" altLang="en-US" sz="2800" b="1" dirty="0">
                <a:latin typeface="+mn-ea"/>
                <a:ea typeface="+mn-ea"/>
              </a:rPr>
              <a:t>）</a:t>
            </a:r>
            <a:r>
              <a:rPr lang="en-US" altLang="zh-CN" dirty="0">
                <a:latin typeface="+mn-ea"/>
                <a:ea typeface="+mn-ea"/>
              </a:rPr>
              <a:t>Structure of Characters(4)</a:t>
            </a:r>
            <a:endParaRPr lang="zh-CN" altLang="en-US" sz="2800" dirty="0">
              <a:latin typeface="+mn-ea"/>
              <a:ea typeface="+mn-ea"/>
            </a:endParaRPr>
          </a:p>
        </p:txBody>
      </p:sp>
      <p:graphicFrame>
        <p:nvGraphicFramePr>
          <p:cNvPr id="29" name="表格 28"/>
          <p:cNvGraphicFramePr>
            <a:graphicFrameLocks noGrp="1"/>
          </p:cNvGraphicFramePr>
          <p:nvPr/>
        </p:nvGraphicFramePr>
        <p:xfrm>
          <a:off x="1009650" y="2330450"/>
          <a:ext cx="10164976" cy="207850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933541"/>
                <a:gridCol w="4097880"/>
                <a:gridCol w="3133555"/>
              </a:tblGrid>
              <a:tr h="458278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latin typeface="微软雅黑" pitchFamily="34" charset="-122"/>
                          <a:ea typeface="微软雅黑" pitchFamily="34" charset="-122"/>
                        </a:rPr>
                        <a:t>结构 </a:t>
                      </a:r>
                      <a:r>
                        <a:rPr lang="en-US" altLang="zh-CN" sz="2400" b="1" i="0" kern="1200" dirty="0" smtClean="0">
                          <a:solidFill>
                            <a:schemeClr val="lt1"/>
                          </a:solidFill>
                          <a:latin typeface="Bradley Hand ITC" pitchFamily="66" charset="0"/>
                          <a:ea typeface="+mn-ea"/>
                          <a:cs typeface="+mn-cs"/>
                        </a:rPr>
                        <a:t>Structure</a:t>
                      </a:r>
                      <a:endParaRPr lang="zh-CN" altLang="en-US" sz="2400" b="1" i="0" kern="1200" dirty="0">
                        <a:solidFill>
                          <a:schemeClr val="lt1"/>
                        </a:solidFill>
                        <a:latin typeface="Bradley Hand ITC" pitchFamily="66" charset="0"/>
                        <a:ea typeface="+mn-ea"/>
                        <a:cs typeface="+mn-cs"/>
                      </a:endParaRPr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latin typeface="微软雅黑" pitchFamily="34" charset="-122"/>
                          <a:ea typeface="微软雅黑" pitchFamily="34" charset="-122"/>
                        </a:rPr>
                        <a:t>例字 </a:t>
                      </a:r>
                      <a:r>
                        <a:rPr lang="en-US" altLang="zh-CN" sz="2400" dirty="0" smtClean="0">
                          <a:latin typeface="Bradley Hand ITC" pitchFamily="66" charset="0"/>
                        </a:rPr>
                        <a:t>Example Characters</a:t>
                      </a:r>
                      <a:endParaRPr lang="zh-CN" altLang="en-US" sz="2400" dirty="0">
                        <a:latin typeface="Bradley Hand ITC" pitchFamily="66" charset="0"/>
                      </a:endParaRPr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latin typeface="微软雅黑" pitchFamily="34" charset="-122"/>
                          <a:ea typeface="微软雅黑" pitchFamily="34" charset="-122"/>
                        </a:rPr>
                        <a:t>图解</a:t>
                      </a:r>
                      <a:r>
                        <a:rPr lang="en-US" altLang="zh-CN" sz="2400" dirty="0" smtClean="0">
                          <a:latin typeface="Bradley Hand ITC" pitchFamily="66" charset="0"/>
                        </a:rPr>
                        <a:t>Illustrations</a:t>
                      </a:r>
                      <a:endParaRPr lang="zh-CN" altLang="en-US" sz="2400" dirty="0">
                        <a:latin typeface="Bradley Hand ITC" pitchFamily="66" charset="0"/>
                      </a:endParaRPr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</a:tr>
              <a:tr h="1589597">
                <a:tc>
                  <a:txBody>
                    <a:bodyPr/>
                    <a:lstStyle/>
                    <a:p>
                      <a:pPr algn="l"/>
                      <a:r>
                        <a:rPr lang="zh-CN" altLang="en-US" sz="2400" b="1" dirty="0" smtClean="0">
                          <a:ea typeface="+mn-ea"/>
                        </a:rPr>
                        <a:t>   全包围结构</a:t>
                      </a:r>
                      <a:r>
                        <a:rPr lang="zh-CN" altLang="en-US" sz="2400" b="1" baseline="0" dirty="0" smtClean="0">
                          <a:ea typeface="+mn-ea"/>
                        </a:rPr>
                        <a:t>   </a:t>
                      </a:r>
                      <a:endParaRPr lang="en-US" altLang="zh-CN" sz="2400" b="1" baseline="0" dirty="0" smtClean="0">
                        <a:ea typeface="+mn-ea"/>
                      </a:endParaRPr>
                    </a:p>
                    <a:p>
                      <a:pPr algn="l"/>
                      <a:r>
                        <a:rPr lang="en-US" altLang="zh-CN" sz="2400" b="0" baseline="0" dirty="0" smtClean="0">
                          <a:latin typeface="+mn-lt"/>
                          <a:ea typeface="GB Pinyinok-D" pitchFamily="2" charset="-122"/>
                        </a:rPr>
                        <a:t>   complete enclosure</a:t>
                      </a:r>
                      <a:endParaRPr lang="en-US" altLang="zh-CN" sz="2400" dirty="0" smtClean="0"/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14350" indent="-514350" algn="l">
                        <a:buNone/>
                      </a:pPr>
                      <a:r>
                        <a:rPr lang="zh-CN" altLang="en-US" sz="2400" b="1" dirty="0" smtClean="0">
                          <a:solidFill>
                            <a:srgbClr val="C00000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 四</a:t>
                      </a:r>
                      <a:r>
                        <a:rPr lang="en-US" altLang="zh-CN" sz="2800" b="1" dirty="0" smtClean="0">
                          <a:solidFill>
                            <a:srgbClr val="C000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 </a:t>
                      </a:r>
                      <a:r>
                        <a:rPr lang="en-US" altLang="zh-CN" sz="2800" b="1" baseline="0" dirty="0" smtClean="0">
                          <a:solidFill>
                            <a:srgbClr val="C000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 </a:t>
                      </a:r>
                      <a:r>
                        <a:rPr lang="en-US" altLang="zh-CN" sz="2400" b="1" kern="1200" dirty="0" err="1" smtClean="0">
                          <a:solidFill>
                            <a:schemeClr val="dk1"/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sì</a:t>
                      </a:r>
                      <a:r>
                        <a:rPr lang="en-US" altLang="zh-CN" sz="2400" b="1" kern="1200" dirty="0" smtClean="0">
                          <a:solidFill>
                            <a:schemeClr val="dk1"/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 </a:t>
                      </a:r>
                      <a:r>
                        <a:rPr lang="en-US" altLang="zh-CN" sz="2400" b="0" kern="12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GB Pinyinok-D" pitchFamily="2" charset="-122"/>
                          <a:cs typeface="+mn-cs"/>
                        </a:rPr>
                        <a:t>       </a:t>
                      </a:r>
                      <a:r>
                        <a:rPr lang="en-US" altLang="zh-CN" sz="2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GB Pinyinok-D" pitchFamily="2" charset="-122"/>
                        </a:rPr>
                        <a:t>four</a:t>
                      </a:r>
                    </a:p>
                    <a:p>
                      <a:pPr marL="457200" indent="-457200" algn="l">
                        <a:buNone/>
                      </a:pPr>
                      <a:r>
                        <a:rPr lang="zh-CN" altLang="en-US" sz="2400" b="1" dirty="0" smtClean="0">
                          <a:solidFill>
                            <a:srgbClr val="C00000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 国    </a:t>
                      </a:r>
                      <a:r>
                        <a:rPr lang="en-US" altLang="zh-CN" sz="2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华文新魏" pitchFamily="2" charset="-122"/>
                          <a:ea typeface="GB Pinyinok-D" pitchFamily="2" charset="-122"/>
                        </a:rPr>
                        <a:t> </a:t>
                      </a:r>
                      <a:r>
                        <a:rPr lang="en-US" altLang="zh-CN" sz="2400" b="1" kern="1200" dirty="0" err="1" smtClean="0">
                          <a:solidFill>
                            <a:schemeClr val="dk1"/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ɡuó</a:t>
                      </a:r>
                      <a:r>
                        <a:rPr lang="en-US" altLang="zh-CN" sz="2400" b="1" kern="1200" dirty="0" smtClean="0">
                          <a:solidFill>
                            <a:schemeClr val="dk1"/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   </a:t>
                      </a:r>
                      <a:r>
                        <a:rPr lang="en-US" altLang="zh-CN" sz="2400" b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GB Pinyinok-D" pitchFamily="2" charset="-122"/>
                          <a:cs typeface="+mn-cs"/>
                        </a:rPr>
                        <a:t>country, nation</a:t>
                      </a:r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14350" indent="-514350" algn="l">
                        <a:buNone/>
                      </a:pPr>
                      <a:endParaRPr lang="en-US" altLang="zh-CN" sz="3200" b="1" baseline="0" dirty="0" smtClean="0">
                        <a:solidFill>
                          <a:srgbClr val="C00000"/>
                        </a:solidFill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9651" name="Rectangle 29"/>
          <p:cNvSpPr>
            <a:spLocks noChangeArrowheads="1"/>
          </p:cNvSpPr>
          <p:nvPr/>
        </p:nvSpPr>
        <p:spPr bwMode="auto">
          <a:xfrm>
            <a:off x="7759700" y="1474788"/>
            <a:ext cx="2317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1100">
                <a:solidFill>
                  <a:srgbClr val="000000"/>
                </a:solidFill>
                <a:latin typeface="Calibri" pitchFamily="34" charset="0"/>
              </a:rPr>
              <a:t> </a:t>
            </a:r>
            <a:endParaRPr lang="zh-CN" altLang="zh-CN"/>
          </a:p>
        </p:txBody>
      </p:sp>
      <p:grpSp>
        <p:nvGrpSpPr>
          <p:cNvPr id="69652" name="组合 33"/>
          <p:cNvGrpSpPr>
            <a:grpSpLocks/>
          </p:cNvGrpSpPr>
          <p:nvPr/>
        </p:nvGrpSpPr>
        <p:grpSpPr bwMode="auto">
          <a:xfrm>
            <a:off x="8701088" y="3305175"/>
            <a:ext cx="582612" cy="523875"/>
            <a:chOff x="8056563" y="3344863"/>
            <a:chExt cx="582612" cy="523220"/>
          </a:xfrm>
        </p:grpSpPr>
        <p:sp>
          <p:nvSpPr>
            <p:cNvPr id="69659" name="TextBox 28"/>
            <p:cNvSpPr txBox="1">
              <a:spLocks noChangeArrowheads="1"/>
            </p:cNvSpPr>
            <p:nvPr/>
          </p:nvSpPr>
          <p:spPr bwMode="auto">
            <a:xfrm>
              <a:off x="8056563" y="3344863"/>
              <a:ext cx="582612" cy="52322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800" b="1">
                  <a:solidFill>
                    <a:srgbClr val="C00000"/>
                  </a:solidFill>
                  <a:latin typeface="华文楷体" pitchFamily="2" charset="-122"/>
                  <a:ea typeface="华文楷体" pitchFamily="2" charset="-122"/>
                  <a:cs typeface="GB Pinyinok-D" pitchFamily="2" charset="-122"/>
                </a:rPr>
                <a:t>四</a:t>
              </a:r>
              <a:endParaRPr lang="zh-CN" altLang="en-US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  <a:cs typeface="GB Pinyinok-D" pitchFamily="2" charset="-122"/>
              </a:endParaRPr>
            </a:p>
          </p:txBody>
        </p:sp>
        <p:cxnSp>
          <p:nvCxnSpPr>
            <p:cNvPr id="138" name="直接连接符 137"/>
            <p:cNvCxnSpPr/>
            <p:nvPr/>
          </p:nvCxnSpPr>
          <p:spPr bwMode="auto">
            <a:xfrm>
              <a:off x="8247063" y="3560493"/>
              <a:ext cx="0" cy="10464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接连接符 138"/>
            <p:cNvCxnSpPr/>
            <p:nvPr/>
          </p:nvCxnSpPr>
          <p:spPr bwMode="auto">
            <a:xfrm>
              <a:off x="8402638" y="3555737"/>
              <a:ext cx="0" cy="109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8247063" y="3557322"/>
              <a:ext cx="15557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8245475" y="3665137"/>
              <a:ext cx="15557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653" name="组合 41"/>
          <p:cNvGrpSpPr>
            <a:grpSpLocks/>
          </p:cNvGrpSpPr>
          <p:nvPr/>
        </p:nvGrpSpPr>
        <p:grpSpPr bwMode="auto">
          <a:xfrm>
            <a:off x="9826625" y="3303588"/>
            <a:ext cx="582613" cy="523875"/>
            <a:chOff x="9182100" y="3342966"/>
            <a:chExt cx="582613" cy="524184"/>
          </a:xfrm>
        </p:grpSpPr>
        <p:sp>
          <p:nvSpPr>
            <p:cNvPr id="69654" name="TextBox 28"/>
            <p:cNvSpPr txBox="1">
              <a:spLocks noChangeArrowheads="1"/>
            </p:cNvSpPr>
            <p:nvPr/>
          </p:nvSpPr>
          <p:spPr bwMode="auto">
            <a:xfrm>
              <a:off x="9182100" y="3342966"/>
              <a:ext cx="582613" cy="52418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2800" b="1">
                  <a:solidFill>
                    <a:srgbClr val="C00000"/>
                  </a:solidFill>
                  <a:latin typeface="华文楷体" pitchFamily="2" charset="-122"/>
                  <a:ea typeface="华文楷体" pitchFamily="2" charset="-122"/>
                  <a:cs typeface="GB Pinyinok-D" pitchFamily="2" charset="-122"/>
                </a:rPr>
                <a:t>国</a:t>
              </a:r>
              <a:endParaRPr lang="zh-CN" altLang="en-US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  <a:cs typeface="GB Pinyinok-D" pitchFamily="2" charset="-122"/>
              </a:endParaRPr>
            </a:p>
          </p:txBody>
        </p:sp>
        <p:cxnSp>
          <p:nvCxnSpPr>
            <p:cNvPr id="85" name="直接连接符 84"/>
            <p:cNvCxnSpPr/>
            <p:nvPr/>
          </p:nvCxnSpPr>
          <p:spPr bwMode="auto">
            <a:xfrm flipV="1">
              <a:off x="9529763" y="3517694"/>
              <a:ext cx="0" cy="17313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 bwMode="auto">
            <a:xfrm flipV="1">
              <a:off x="9374188" y="3519282"/>
              <a:ext cx="0" cy="17314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9374188" y="3690833"/>
              <a:ext cx="155575" cy="158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9371013" y="3517694"/>
              <a:ext cx="155575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0658" name="AutoShape 4"/>
          <p:cNvCxnSpPr>
            <a:cxnSpLocks noChangeShapeType="1"/>
          </p:cNvCxnSpPr>
          <p:nvPr/>
        </p:nvCxnSpPr>
        <p:spPr bwMode="auto">
          <a:xfrm flipH="1" flipV="1">
            <a:off x="120650" y="0"/>
            <a:ext cx="12700" cy="6872288"/>
          </a:xfrm>
          <a:prstGeom prst="straightConnector1">
            <a:avLst/>
          </a:prstGeom>
          <a:noFill/>
          <a:ln w="228600">
            <a:solidFill>
              <a:srgbClr val="008080"/>
            </a:solidFill>
            <a:round/>
            <a:headEnd/>
            <a:tailEnd/>
          </a:ln>
        </p:spPr>
      </p:cxnSp>
      <p:grpSp>
        <p:nvGrpSpPr>
          <p:cNvPr id="70659" name="组合 8"/>
          <p:cNvGrpSpPr>
            <a:grpSpLocks/>
          </p:cNvGrpSpPr>
          <p:nvPr/>
        </p:nvGrpSpPr>
        <p:grpSpPr bwMode="auto">
          <a:xfrm>
            <a:off x="307975" y="6350"/>
            <a:ext cx="3589338" cy="646113"/>
            <a:chOff x="308629" y="6819"/>
            <a:chExt cx="3588372" cy="646331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1" y="6819"/>
              <a:ext cx="3567740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汉字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Characters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150"/>
              <a:ext cx="3588372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9" name="表格 28"/>
          <p:cNvGraphicFramePr>
            <a:graphicFrameLocks noGrp="1"/>
          </p:cNvGraphicFramePr>
          <p:nvPr/>
        </p:nvGraphicFramePr>
        <p:xfrm>
          <a:off x="711200" y="2287588"/>
          <a:ext cx="10946343" cy="349502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590566"/>
                <a:gridCol w="4935057"/>
                <a:gridCol w="4420720"/>
              </a:tblGrid>
              <a:tr h="49942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latin typeface="微软雅黑" pitchFamily="34" charset="-122"/>
                          <a:ea typeface="微软雅黑" pitchFamily="34" charset="-122"/>
                        </a:rPr>
                        <a:t>偏旁 </a:t>
                      </a:r>
                      <a:r>
                        <a:rPr lang="en-US" altLang="zh-CN" sz="2400" b="1" i="0" kern="1200" dirty="0" smtClean="0">
                          <a:solidFill>
                            <a:schemeClr val="lt1"/>
                          </a:solidFill>
                          <a:latin typeface="Bradley Hand ITC" pitchFamily="66" charset="0"/>
                          <a:ea typeface="+mn-ea"/>
                          <a:cs typeface="+mn-cs"/>
                        </a:rPr>
                        <a:t>Radicals</a:t>
                      </a:r>
                      <a:endParaRPr lang="zh-CN" altLang="en-US" sz="2400" b="1" i="0" kern="1200" dirty="0">
                        <a:solidFill>
                          <a:schemeClr val="lt1"/>
                        </a:solidFill>
                        <a:latin typeface="Bradley Hand ITC" pitchFamily="66" charset="0"/>
                        <a:ea typeface="+mn-ea"/>
                        <a:cs typeface="+mn-cs"/>
                      </a:endParaRPr>
                    </a:p>
                  </a:txBody>
                  <a:tcPr marL="123146" marR="123146" marT="61573" marB="615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latin typeface="微软雅黑" pitchFamily="34" charset="-122"/>
                          <a:ea typeface="微软雅黑" pitchFamily="34" charset="-122"/>
                        </a:rPr>
                        <a:t>解释 </a:t>
                      </a:r>
                      <a:endParaRPr lang="en-US" altLang="zh-CN" sz="2400" dirty="0" smtClean="0">
                        <a:latin typeface="Bradley Hand ITC" pitchFamily="66" charset="0"/>
                        <a:ea typeface="+mn-ea"/>
                      </a:endParaRPr>
                    </a:p>
                    <a:p>
                      <a:pPr algn="ctr"/>
                      <a:r>
                        <a:rPr lang="en-US" altLang="zh-CN" sz="2400" dirty="0" smtClean="0">
                          <a:latin typeface="Bradley Hand ITC" pitchFamily="66" charset="0"/>
                        </a:rPr>
                        <a:t>Explanation</a:t>
                      </a:r>
                      <a:endParaRPr lang="zh-CN" altLang="en-US" sz="2400" dirty="0">
                        <a:latin typeface="Bradley Hand ITC" pitchFamily="66" charset="0"/>
                      </a:endParaRPr>
                    </a:p>
                  </a:txBody>
                  <a:tcPr marL="123146" marR="123146" marT="61573" marB="615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latin typeface="微软雅黑" pitchFamily="34" charset="-122"/>
                          <a:ea typeface="微软雅黑" pitchFamily="34" charset="-122"/>
                        </a:rPr>
                        <a:t>例字</a:t>
                      </a:r>
                      <a:endParaRPr lang="en-US" altLang="zh-CN" sz="2400" dirty="0" smtClean="0"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pPr algn="ctr"/>
                      <a:r>
                        <a:rPr lang="zh-CN" altLang="en-US" sz="2400" dirty="0" smtClean="0">
                          <a:latin typeface="微软雅黑" pitchFamily="34" charset="-122"/>
                          <a:ea typeface="微软雅黑" pitchFamily="34" charset="-122"/>
                        </a:rPr>
                        <a:t> </a:t>
                      </a:r>
                      <a:r>
                        <a:rPr lang="en-US" altLang="zh-CN" sz="2400" dirty="0" smtClean="0">
                          <a:latin typeface="Bradley Hand ITC" pitchFamily="66" charset="0"/>
                        </a:rPr>
                        <a:t>Example</a:t>
                      </a:r>
                      <a:r>
                        <a:rPr lang="en-US" altLang="zh-CN" sz="2400" baseline="0" dirty="0" smtClean="0">
                          <a:latin typeface="Bradley Hand ITC" pitchFamily="66" charset="0"/>
                        </a:rPr>
                        <a:t> Characters</a:t>
                      </a:r>
                      <a:endParaRPr lang="zh-CN" altLang="en-US" sz="2400" dirty="0">
                        <a:latin typeface="Bradley Hand ITC" pitchFamily="66" charset="0"/>
                      </a:endParaRPr>
                    </a:p>
                  </a:txBody>
                  <a:tcPr marL="123146" marR="123146" marT="61573" marB="615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98E0"/>
                    </a:solidFill>
                  </a:tcPr>
                </a:tc>
              </a:tr>
              <a:tr h="1176097">
                <a:tc>
                  <a:txBody>
                    <a:bodyPr/>
                    <a:lstStyle/>
                    <a:p>
                      <a:pPr algn="ctr"/>
                      <a:endParaRPr lang="zh-CN" altLang="en-US" sz="2400" dirty="0"/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国字框，一般表示被困住、包围住。</a:t>
                      </a:r>
                      <a:endParaRPr lang="en-US" altLang="zh-CN" sz="2400" dirty="0" smtClean="0"/>
                    </a:p>
                    <a:p>
                      <a:r>
                        <a:rPr lang="en-US" altLang="zh-CN" sz="2000" dirty="0" smtClean="0"/>
                        <a:t>The radical</a:t>
                      </a:r>
                      <a:r>
                        <a:rPr lang="zh-CN" altLang="en-US" sz="2000" dirty="0" smtClean="0"/>
                        <a:t>“    ”</a:t>
                      </a:r>
                      <a:r>
                        <a:rPr lang="en-US" altLang="zh-CN" sz="2000" dirty="0" smtClean="0"/>
                        <a:t>is usually related </a:t>
                      </a:r>
                      <a:r>
                        <a:rPr lang="en-US" altLang="zh-CN" sz="2000" dirty="0" err="1" smtClean="0"/>
                        <a:t>to”walking</a:t>
                      </a:r>
                      <a:r>
                        <a:rPr lang="en-US" altLang="zh-CN" sz="2000" dirty="0" smtClean="0"/>
                        <a:t>” .</a:t>
                      </a:r>
                      <a:endParaRPr lang="zh-CN" altLang="en-US" sz="2000" dirty="0"/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14350" indent="-514350" algn="l">
                        <a:buNone/>
                      </a:pPr>
                      <a:r>
                        <a:rPr lang="en-US" altLang="zh-CN" sz="2800" b="1" dirty="0" smtClean="0">
                          <a:solidFill>
                            <a:srgbClr val="C00000"/>
                          </a:solidFill>
                          <a:latin typeface="楷体" pitchFamily="49" charset="-122"/>
                          <a:ea typeface="楷体" pitchFamily="49" charset="-122"/>
                        </a:rPr>
                        <a:t>     </a:t>
                      </a:r>
                      <a:r>
                        <a:rPr lang="en-US" altLang="zh-CN" sz="2400" b="1" kern="1200" baseline="0" dirty="0" err="1" smtClean="0">
                          <a:solidFill>
                            <a:schemeClr val="dk1"/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ɡuó</a:t>
                      </a:r>
                      <a:r>
                        <a:rPr lang="en-US" altLang="zh-CN" sz="2400" b="1" kern="1200" baseline="0" dirty="0" smtClean="0">
                          <a:solidFill>
                            <a:schemeClr val="dk1"/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    </a:t>
                      </a:r>
                      <a:r>
                        <a:rPr lang="en-US" altLang="zh-CN" sz="2400" b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GB Pinyinok-D" pitchFamily="2" charset="-122"/>
                          <a:cs typeface="+mn-cs"/>
                        </a:rPr>
                        <a:t>country, nation</a:t>
                      </a:r>
                      <a:endParaRPr lang="en-US" altLang="zh-CN" sz="2400" b="0" i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GB Pinyinok-D" pitchFamily="2" charset="-122"/>
                      </a:endParaRPr>
                    </a:p>
                    <a:p>
                      <a:pPr marL="457200" indent="-457200" algn="l">
                        <a:buNone/>
                      </a:pPr>
                      <a:r>
                        <a:rPr lang="zh-CN" altLang="en-US" sz="2400" b="1" dirty="0" smtClean="0">
                          <a:solidFill>
                            <a:srgbClr val="C00000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            </a:t>
                      </a:r>
                      <a:r>
                        <a:rPr lang="en-US" altLang="zh-CN" sz="2400" b="1" kern="1200" baseline="0" dirty="0" err="1" smtClean="0">
                          <a:solidFill>
                            <a:schemeClr val="dk1"/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kùn</a:t>
                      </a:r>
                      <a:r>
                        <a:rPr lang="en-US" altLang="zh-CN" sz="2400" b="1" kern="1200" baseline="0" dirty="0" smtClean="0">
                          <a:solidFill>
                            <a:schemeClr val="dk1"/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 </a:t>
                      </a:r>
                      <a:r>
                        <a:rPr lang="en-US" altLang="zh-CN" sz="2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GB Pinyinok-D" pitchFamily="2" charset="-122"/>
                          <a:ea typeface="GB Pinyinok-D" pitchFamily="2" charset="-122"/>
                        </a:rPr>
                        <a:t>   </a:t>
                      </a:r>
                      <a:r>
                        <a:rPr lang="en-US" altLang="zh-CN" sz="2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GB Pinyinok-D" pitchFamily="2" charset="-122"/>
                        </a:rPr>
                        <a:t>to be trapped</a:t>
                      </a:r>
                      <a:endParaRPr lang="zh-CN" altLang="en-US" sz="2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ea typeface="GB Pinyinok-D" pitchFamily="2" charset="-122"/>
                      </a:endParaRPr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29710">
                <a:tc>
                  <a:txBody>
                    <a:bodyPr/>
                    <a:lstStyle/>
                    <a:p>
                      <a:pPr algn="l"/>
                      <a:endParaRPr lang="zh-CN" altLang="en-US" sz="2400" b="0" dirty="0">
                        <a:latin typeface="+mn-lt"/>
                        <a:ea typeface="GB Pinyinok-D" pitchFamily="2" charset="-122"/>
                      </a:endParaRPr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示字旁，是“示”的变体，一般和神、祭祀、福祸有关系。</a:t>
                      </a:r>
                      <a:endParaRPr lang="en-US" altLang="zh-CN" sz="2400" dirty="0" smtClean="0"/>
                    </a:p>
                    <a:p>
                      <a:r>
                        <a:rPr lang="en-US" altLang="zh-CN" sz="2000" dirty="0" smtClean="0"/>
                        <a:t>The radical</a:t>
                      </a:r>
                      <a:r>
                        <a:rPr lang="zh-CN" altLang="en-US" sz="2000" dirty="0" smtClean="0"/>
                        <a:t>“    ”</a:t>
                      </a:r>
                      <a:r>
                        <a:rPr lang="en-US" altLang="zh-CN" sz="2000" dirty="0" smtClean="0"/>
                        <a:t>is usually related</a:t>
                      </a:r>
                      <a:r>
                        <a:rPr lang="en-US" altLang="zh-CN" sz="2000" baseline="0" dirty="0" smtClean="0"/>
                        <a:t> to a room or a door.</a:t>
                      </a:r>
                      <a:endParaRPr lang="zh-CN" altLang="en-US" sz="2000" dirty="0"/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solidFill>
                            <a:srgbClr val="C00000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            </a:t>
                      </a:r>
                      <a:r>
                        <a:rPr lang="en-US" altLang="zh-CN" sz="2400" b="1" kern="1200" baseline="0" dirty="0" err="1" smtClean="0">
                          <a:solidFill>
                            <a:schemeClr val="dk1"/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shì</a:t>
                      </a:r>
                      <a:r>
                        <a:rPr lang="en-US" altLang="zh-CN" sz="2400" b="1" kern="1200" baseline="0" dirty="0" smtClean="0">
                          <a:solidFill>
                            <a:schemeClr val="dk1"/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 </a:t>
                      </a:r>
                      <a:r>
                        <a:rPr lang="en-US" altLang="zh-CN" sz="2400" b="1" dirty="0" smtClean="0">
                          <a:latin typeface="GB Pinyinok-D" pitchFamily="2" charset="-122"/>
                          <a:ea typeface="GB Pinyinok-D" pitchFamily="2" charset="-122"/>
                        </a:rPr>
                        <a:t>   </a:t>
                      </a:r>
                      <a:r>
                        <a:rPr lang="en-US" altLang="zh-CN" sz="2400" dirty="0" smtClean="0"/>
                        <a:t>to</a:t>
                      </a:r>
                      <a:r>
                        <a:rPr lang="en-US" altLang="zh-CN" sz="2400" baseline="0" dirty="0" smtClean="0"/>
                        <a:t> </a:t>
                      </a:r>
                      <a:r>
                        <a:rPr lang="en-US" altLang="zh-CN" sz="2400" baseline="0" dirty="0" err="1" smtClean="0"/>
                        <a:t>look,to</a:t>
                      </a:r>
                      <a:r>
                        <a:rPr lang="en-US" altLang="zh-CN" sz="2400" baseline="0" dirty="0" smtClean="0"/>
                        <a:t> view</a:t>
                      </a:r>
                      <a:endParaRPr lang="en-US" altLang="zh-CN" sz="2400" dirty="0" smtClean="0"/>
                    </a:p>
                    <a:p>
                      <a:r>
                        <a:rPr lang="zh-CN" altLang="en-US" sz="2400" b="1" baseline="0" dirty="0" smtClean="0">
                          <a:solidFill>
                            <a:srgbClr val="C00000"/>
                          </a:solidFill>
                          <a:latin typeface="华文新魏" pitchFamily="2" charset="-122"/>
                          <a:ea typeface="华文新魏" pitchFamily="2" charset="-122"/>
                        </a:rPr>
                        <a:t>            </a:t>
                      </a:r>
                      <a:r>
                        <a:rPr lang="en-US" altLang="zh-CN" sz="2400" b="1" kern="1200" baseline="0" dirty="0" err="1" smtClean="0">
                          <a:solidFill>
                            <a:schemeClr val="dk1"/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zhù</a:t>
                      </a:r>
                      <a:r>
                        <a:rPr lang="en-US" altLang="zh-CN" sz="2400" b="1" kern="1200" baseline="0" dirty="0" smtClean="0">
                          <a:solidFill>
                            <a:schemeClr val="dk1"/>
                          </a:solidFill>
                          <a:latin typeface="GB Pinyinok-D" pitchFamily="2" charset="-122"/>
                          <a:ea typeface="GB Pinyinok-D" pitchFamily="2" charset="-122"/>
                          <a:cs typeface="+mn-cs"/>
                        </a:rPr>
                        <a:t>    </a:t>
                      </a:r>
                      <a:r>
                        <a:rPr lang="en-US" altLang="zh-CN" sz="2400" i="0" baseline="0" dirty="0" smtClean="0"/>
                        <a:t>to wish</a:t>
                      </a:r>
                      <a:endParaRPr lang="zh-CN" altLang="en-US" sz="2400" i="0" dirty="0"/>
                    </a:p>
                  </a:txBody>
                  <a:tcPr marL="123146" marR="123146" marT="61573" marB="615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70678" name="组合 24"/>
          <p:cNvGrpSpPr>
            <a:grpSpLocks noChangeAspect="1"/>
          </p:cNvGrpSpPr>
          <p:nvPr/>
        </p:nvGrpSpPr>
        <p:grpSpPr bwMode="auto">
          <a:xfrm>
            <a:off x="7551738" y="3371850"/>
            <a:ext cx="349250" cy="360363"/>
            <a:chOff x="6834187" y="1444625"/>
            <a:chExt cx="441325" cy="454025"/>
          </a:xfrm>
        </p:grpSpPr>
        <p:sp>
          <p:nvSpPr>
            <p:cNvPr id="70719" name="Freeform 31"/>
            <p:cNvSpPr>
              <a:spLocks/>
            </p:cNvSpPr>
            <p:nvPr/>
          </p:nvSpPr>
          <p:spPr bwMode="auto">
            <a:xfrm>
              <a:off x="6834187" y="1482725"/>
              <a:ext cx="50800" cy="390525"/>
            </a:xfrm>
            <a:custGeom>
              <a:avLst/>
              <a:gdLst>
                <a:gd name="T0" fmla="*/ 0 w 32"/>
                <a:gd name="T1" fmla="*/ 40322502 h 246"/>
                <a:gd name="T2" fmla="*/ 0 w 32"/>
                <a:gd name="T3" fmla="*/ 20161251 h 246"/>
                <a:gd name="T4" fmla="*/ 0 w 32"/>
                <a:gd name="T5" fmla="*/ 0 h 246"/>
                <a:gd name="T6" fmla="*/ 0 w 32"/>
                <a:gd name="T7" fmla="*/ 0 h 246"/>
                <a:gd name="T8" fmla="*/ 20161247 w 32"/>
                <a:gd name="T9" fmla="*/ 0 h 246"/>
                <a:gd name="T10" fmla="*/ 40322493 w 32"/>
                <a:gd name="T11" fmla="*/ 20161251 h 246"/>
                <a:gd name="T12" fmla="*/ 80644986 w 32"/>
                <a:gd name="T13" fmla="*/ 20161251 h 246"/>
                <a:gd name="T14" fmla="*/ 80644986 w 32"/>
                <a:gd name="T15" fmla="*/ 100806250 h 246"/>
                <a:gd name="T16" fmla="*/ 80644986 w 32"/>
                <a:gd name="T17" fmla="*/ 158769060 h 246"/>
                <a:gd name="T18" fmla="*/ 80644986 w 32"/>
                <a:gd name="T19" fmla="*/ 219254432 h 246"/>
                <a:gd name="T20" fmla="*/ 80644986 w 32"/>
                <a:gd name="T21" fmla="*/ 279738167 h 246"/>
                <a:gd name="T22" fmla="*/ 60483746 w 32"/>
                <a:gd name="T23" fmla="*/ 340221902 h 246"/>
                <a:gd name="T24" fmla="*/ 60483746 w 32"/>
                <a:gd name="T25" fmla="*/ 400705637 h 246"/>
                <a:gd name="T26" fmla="*/ 60483746 w 32"/>
                <a:gd name="T27" fmla="*/ 441028227 h 246"/>
                <a:gd name="T28" fmla="*/ 60483746 w 32"/>
                <a:gd name="T29" fmla="*/ 481350717 h 246"/>
                <a:gd name="T30" fmla="*/ 60483746 w 32"/>
                <a:gd name="T31" fmla="*/ 539313502 h 246"/>
                <a:gd name="T32" fmla="*/ 60483746 w 32"/>
                <a:gd name="T33" fmla="*/ 579635992 h 246"/>
                <a:gd name="T34" fmla="*/ 40322493 w 32"/>
                <a:gd name="T35" fmla="*/ 619958482 h 246"/>
                <a:gd name="T36" fmla="*/ 40322493 w 32"/>
                <a:gd name="T37" fmla="*/ 619958482 h 246"/>
                <a:gd name="T38" fmla="*/ 20161247 w 32"/>
                <a:gd name="T39" fmla="*/ 619958482 h 246"/>
                <a:gd name="T40" fmla="*/ 20161247 w 32"/>
                <a:gd name="T41" fmla="*/ 599797237 h 246"/>
                <a:gd name="T42" fmla="*/ 0 w 32"/>
                <a:gd name="T43" fmla="*/ 579635992 h 246"/>
                <a:gd name="T44" fmla="*/ 0 w 32"/>
                <a:gd name="T45" fmla="*/ 539313502 h 246"/>
                <a:gd name="T46" fmla="*/ 0 w 32"/>
                <a:gd name="T47" fmla="*/ 519152257 h 246"/>
                <a:gd name="T48" fmla="*/ 0 w 32"/>
                <a:gd name="T49" fmla="*/ 498991012 h 246"/>
                <a:gd name="T50" fmla="*/ 20161247 w 32"/>
                <a:gd name="T51" fmla="*/ 461189472 h 246"/>
                <a:gd name="T52" fmla="*/ 20161247 w 32"/>
                <a:gd name="T53" fmla="*/ 400705637 h 246"/>
                <a:gd name="T54" fmla="*/ 20161247 w 32"/>
                <a:gd name="T55" fmla="*/ 340221902 h 246"/>
                <a:gd name="T56" fmla="*/ 20161247 w 32"/>
                <a:gd name="T57" fmla="*/ 299899412 h 246"/>
                <a:gd name="T58" fmla="*/ 20161247 w 32"/>
                <a:gd name="T59" fmla="*/ 259576922 h 246"/>
                <a:gd name="T60" fmla="*/ 20161247 w 32"/>
                <a:gd name="T61" fmla="*/ 219254432 h 246"/>
                <a:gd name="T62" fmla="*/ 20161247 w 32"/>
                <a:gd name="T63" fmla="*/ 178931893 h 246"/>
                <a:gd name="T64" fmla="*/ 20161247 w 32"/>
                <a:gd name="T65" fmla="*/ 120967520 h 246"/>
                <a:gd name="T66" fmla="*/ 20161247 w 32"/>
                <a:gd name="T67" fmla="*/ 100806250 h 246"/>
                <a:gd name="T68" fmla="*/ 20161247 w 32"/>
                <a:gd name="T69" fmla="*/ 80645005 h 246"/>
                <a:gd name="T70" fmla="*/ 0 w 32"/>
                <a:gd name="T71" fmla="*/ 40322502 h 246"/>
                <a:gd name="T72" fmla="*/ 0 w 32"/>
                <a:gd name="T73" fmla="*/ 40322502 h 24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2"/>
                <a:gd name="T112" fmla="*/ 0 h 246"/>
                <a:gd name="T113" fmla="*/ 32 w 32"/>
                <a:gd name="T114" fmla="*/ 246 h 24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2" h="246">
                  <a:moveTo>
                    <a:pt x="0" y="16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8" y="0"/>
                  </a:lnTo>
                  <a:lnTo>
                    <a:pt x="16" y="8"/>
                  </a:lnTo>
                  <a:lnTo>
                    <a:pt x="32" y="8"/>
                  </a:lnTo>
                  <a:lnTo>
                    <a:pt x="32" y="40"/>
                  </a:lnTo>
                  <a:lnTo>
                    <a:pt x="32" y="63"/>
                  </a:lnTo>
                  <a:lnTo>
                    <a:pt x="32" y="87"/>
                  </a:lnTo>
                  <a:lnTo>
                    <a:pt x="32" y="111"/>
                  </a:lnTo>
                  <a:lnTo>
                    <a:pt x="24" y="135"/>
                  </a:lnTo>
                  <a:lnTo>
                    <a:pt x="24" y="159"/>
                  </a:lnTo>
                  <a:lnTo>
                    <a:pt x="24" y="175"/>
                  </a:lnTo>
                  <a:lnTo>
                    <a:pt x="24" y="191"/>
                  </a:lnTo>
                  <a:lnTo>
                    <a:pt x="24" y="214"/>
                  </a:lnTo>
                  <a:lnTo>
                    <a:pt x="24" y="230"/>
                  </a:lnTo>
                  <a:lnTo>
                    <a:pt x="16" y="246"/>
                  </a:lnTo>
                  <a:lnTo>
                    <a:pt x="8" y="246"/>
                  </a:lnTo>
                  <a:lnTo>
                    <a:pt x="8" y="238"/>
                  </a:lnTo>
                  <a:lnTo>
                    <a:pt x="0" y="230"/>
                  </a:lnTo>
                  <a:lnTo>
                    <a:pt x="0" y="214"/>
                  </a:lnTo>
                  <a:lnTo>
                    <a:pt x="0" y="206"/>
                  </a:lnTo>
                  <a:lnTo>
                    <a:pt x="0" y="198"/>
                  </a:lnTo>
                  <a:lnTo>
                    <a:pt x="8" y="183"/>
                  </a:lnTo>
                  <a:lnTo>
                    <a:pt x="8" y="159"/>
                  </a:lnTo>
                  <a:lnTo>
                    <a:pt x="8" y="135"/>
                  </a:lnTo>
                  <a:lnTo>
                    <a:pt x="8" y="119"/>
                  </a:lnTo>
                  <a:lnTo>
                    <a:pt x="8" y="103"/>
                  </a:lnTo>
                  <a:lnTo>
                    <a:pt x="8" y="87"/>
                  </a:lnTo>
                  <a:lnTo>
                    <a:pt x="8" y="71"/>
                  </a:lnTo>
                  <a:lnTo>
                    <a:pt x="8" y="48"/>
                  </a:lnTo>
                  <a:lnTo>
                    <a:pt x="8" y="40"/>
                  </a:lnTo>
                  <a:lnTo>
                    <a:pt x="8" y="32"/>
                  </a:lnTo>
                  <a:lnTo>
                    <a:pt x="0" y="16"/>
                  </a:lnTo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20" name="Freeform 32"/>
            <p:cNvSpPr>
              <a:spLocks/>
            </p:cNvSpPr>
            <p:nvPr/>
          </p:nvSpPr>
          <p:spPr bwMode="auto">
            <a:xfrm>
              <a:off x="6935787" y="1533525"/>
              <a:ext cx="214313" cy="36513"/>
            </a:xfrm>
            <a:custGeom>
              <a:avLst/>
              <a:gdLst>
                <a:gd name="T0" fmla="*/ 0 w 135"/>
                <a:gd name="T1" fmla="*/ 40323051 h 23"/>
                <a:gd name="T2" fmla="*/ 57964521 w 135"/>
                <a:gd name="T3" fmla="*/ 20161526 h 23"/>
                <a:gd name="T4" fmla="*/ 98287097 w 135"/>
                <a:gd name="T5" fmla="*/ 20161526 h 23"/>
                <a:gd name="T6" fmla="*/ 158770986 w 135"/>
                <a:gd name="T7" fmla="*/ 20161526 h 23"/>
                <a:gd name="T8" fmla="*/ 178932274 w 135"/>
                <a:gd name="T9" fmla="*/ 0 h 23"/>
                <a:gd name="T10" fmla="*/ 219254899 w 135"/>
                <a:gd name="T11" fmla="*/ 0 h 23"/>
                <a:gd name="T12" fmla="*/ 239416187 w 135"/>
                <a:gd name="T13" fmla="*/ 0 h 23"/>
                <a:gd name="T14" fmla="*/ 259577475 w 135"/>
                <a:gd name="T15" fmla="*/ 0 h 23"/>
                <a:gd name="T16" fmla="*/ 279738763 w 135"/>
                <a:gd name="T17" fmla="*/ 0 h 23"/>
                <a:gd name="T18" fmla="*/ 299900051 w 135"/>
                <a:gd name="T19" fmla="*/ 0 h 23"/>
                <a:gd name="T20" fmla="*/ 320061339 w 135"/>
                <a:gd name="T21" fmla="*/ 0 h 23"/>
                <a:gd name="T22" fmla="*/ 340222627 w 135"/>
                <a:gd name="T23" fmla="*/ 0 h 23"/>
                <a:gd name="T24" fmla="*/ 320061339 w 135"/>
                <a:gd name="T25" fmla="*/ 20161526 h 23"/>
                <a:gd name="T26" fmla="*/ 320061339 w 135"/>
                <a:gd name="T27" fmla="*/ 20161526 h 23"/>
                <a:gd name="T28" fmla="*/ 279738763 w 135"/>
                <a:gd name="T29" fmla="*/ 20161526 h 23"/>
                <a:gd name="T30" fmla="*/ 239416187 w 135"/>
                <a:gd name="T31" fmla="*/ 40323051 h 23"/>
                <a:gd name="T32" fmla="*/ 178932274 w 135"/>
                <a:gd name="T33" fmla="*/ 40323051 h 23"/>
                <a:gd name="T34" fmla="*/ 118448410 w 135"/>
                <a:gd name="T35" fmla="*/ 57965187 h 23"/>
                <a:gd name="T36" fmla="*/ 78125809 w 135"/>
                <a:gd name="T37" fmla="*/ 57965187 h 23"/>
                <a:gd name="T38" fmla="*/ 57964521 w 135"/>
                <a:gd name="T39" fmla="*/ 57965187 h 23"/>
                <a:gd name="T40" fmla="*/ 37803221 w 135"/>
                <a:gd name="T41" fmla="*/ 57965187 h 23"/>
                <a:gd name="T42" fmla="*/ 17641927 w 135"/>
                <a:gd name="T43" fmla="*/ 57965187 h 23"/>
                <a:gd name="T44" fmla="*/ 0 w 135"/>
                <a:gd name="T45" fmla="*/ 40323051 h 23"/>
                <a:gd name="T46" fmla="*/ 0 w 135"/>
                <a:gd name="T47" fmla="*/ 40323051 h 2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35"/>
                <a:gd name="T73" fmla="*/ 0 h 23"/>
                <a:gd name="T74" fmla="*/ 135 w 135"/>
                <a:gd name="T75" fmla="*/ 23 h 23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35" h="23">
                  <a:moveTo>
                    <a:pt x="0" y="16"/>
                  </a:moveTo>
                  <a:lnTo>
                    <a:pt x="23" y="8"/>
                  </a:lnTo>
                  <a:lnTo>
                    <a:pt x="39" y="8"/>
                  </a:lnTo>
                  <a:lnTo>
                    <a:pt x="63" y="8"/>
                  </a:lnTo>
                  <a:lnTo>
                    <a:pt x="71" y="0"/>
                  </a:lnTo>
                  <a:lnTo>
                    <a:pt x="87" y="0"/>
                  </a:lnTo>
                  <a:lnTo>
                    <a:pt x="95" y="0"/>
                  </a:lnTo>
                  <a:lnTo>
                    <a:pt x="103" y="0"/>
                  </a:lnTo>
                  <a:lnTo>
                    <a:pt x="111" y="0"/>
                  </a:lnTo>
                  <a:lnTo>
                    <a:pt x="119" y="0"/>
                  </a:lnTo>
                  <a:lnTo>
                    <a:pt x="127" y="0"/>
                  </a:lnTo>
                  <a:lnTo>
                    <a:pt x="135" y="0"/>
                  </a:lnTo>
                  <a:lnTo>
                    <a:pt x="127" y="8"/>
                  </a:lnTo>
                  <a:lnTo>
                    <a:pt x="111" y="8"/>
                  </a:lnTo>
                  <a:lnTo>
                    <a:pt x="95" y="16"/>
                  </a:lnTo>
                  <a:lnTo>
                    <a:pt x="71" y="16"/>
                  </a:lnTo>
                  <a:lnTo>
                    <a:pt x="47" y="23"/>
                  </a:lnTo>
                  <a:lnTo>
                    <a:pt x="31" y="23"/>
                  </a:lnTo>
                  <a:lnTo>
                    <a:pt x="23" y="23"/>
                  </a:lnTo>
                  <a:lnTo>
                    <a:pt x="15" y="23"/>
                  </a:lnTo>
                  <a:lnTo>
                    <a:pt x="7" y="23"/>
                  </a:lnTo>
                  <a:lnTo>
                    <a:pt x="0" y="16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21" name="Freeform 33"/>
            <p:cNvSpPr>
              <a:spLocks/>
            </p:cNvSpPr>
            <p:nvPr/>
          </p:nvSpPr>
          <p:spPr bwMode="auto">
            <a:xfrm>
              <a:off x="6946900" y="1620838"/>
              <a:ext cx="190500" cy="38100"/>
            </a:xfrm>
            <a:custGeom>
              <a:avLst/>
              <a:gdLst>
                <a:gd name="T0" fmla="*/ 262096283 w 120"/>
                <a:gd name="T1" fmla="*/ 20161250 h 24"/>
                <a:gd name="T2" fmla="*/ 201612498 w 120"/>
                <a:gd name="T3" fmla="*/ 40322500 h 24"/>
                <a:gd name="T4" fmla="*/ 141128764 w 120"/>
                <a:gd name="T5" fmla="*/ 40322500 h 24"/>
                <a:gd name="T6" fmla="*/ 100806249 w 120"/>
                <a:gd name="T7" fmla="*/ 40322500 h 24"/>
                <a:gd name="T8" fmla="*/ 60483759 w 120"/>
                <a:gd name="T9" fmla="*/ 60483756 h 24"/>
                <a:gd name="T10" fmla="*/ 60483759 w 120"/>
                <a:gd name="T11" fmla="*/ 60483756 h 24"/>
                <a:gd name="T12" fmla="*/ 40322502 w 120"/>
                <a:gd name="T13" fmla="*/ 60483756 h 24"/>
                <a:gd name="T14" fmla="*/ 40322502 w 120"/>
                <a:gd name="T15" fmla="*/ 60483756 h 24"/>
                <a:gd name="T16" fmla="*/ 20161251 w 120"/>
                <a:gd name="T17" fmla="*/ 40322500 h 24"/>
                <a:gd name="T18" fmla="*/ 0 w 120"/>
                <a:gd name="T19" fmla="*/ 40322500 h 24"/>
                <a:gd name="T20" fmla="*/ 0 w 120"/>
                <a:gd name="T21" fmla="*/ 40322500 h 24"/>
                <a:gd name="T22" fmla="*/ 80645004 w 120"/>
                <a:gd name="T23" fmla="*/ 20161250 h 24"/>
                <a:gd name="T24" fmla="*/ 161290009 w 120"/>
                <a:gd name="T25" fmla="*/ 0 h 24"/>
                <a:gd name="T26" fmla="*/ 181451253 w 120"/>
                <a:gd name="T27" fmla="*/ 0 h 24"/>
                <a:gd name="T28" fmla="*/ 221773793 w 120"/>
                <a:gd name="T29" fmla="*/ 0 h 24"/>
                <a:gd name="T30" fmla="*/ 241935038 w 120"/>
                <a:gd name="T31" fmla="*/ 0 h 24"/>
                <a:gd name="T32" fmla="*/ 241935038 w 120"/>
                <a:gd name="T33" fmla="*/ 0 h 24"/>
                <a:gd name="T34" fmla="*/ 262096283 w 120"/>
                <a:gd name="T35" fmla="*/ 0 h 24"/>
                <a:gd name="T36" fmla="*/ 282257527 w 120"/>
                <a:gd name="T37" fmla="*/ 0 h 24"/>
                <a:gd name="T38" fmla="*/ 302418772 w 120"/>
                <a:gd name="T39" fmla="*/ 0 h 24"/>
                <a:gd name="T40" fmla="*/ 302418772 w 120"/>
                <a:gd name="T41" fmla="*/ 0 h 24"/>
                <a:gd name="T42" fmla="*/ 302418772 w 120"/>
                <a:gd name="T43" fmla="*/ 20161250 h 24"/>
                <a:gd name="T44" fmla="*/ 282257527 w 120"/>
                <a:gd name="T45" fmla="*/ 20161250 h 24"/>
                <a:gd name="T46" fmla="*/ 282257527 w 120"/>
                <a:gd name="T47" fmla="*/ 20161250 h 24"/>
                <a:gd name="T48" fmla="*/ 262096283 w 120"/>
                <a:gd name="T49" fmla="*/ 20161250 h 24"/>
                <a:gd name="T50" fmla="*/ 262096283 w 120"/>
                <a:gd name="T51" fmla="*/ 20161250 h 2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20"/>
                <a:gd name="T79" fmla="*/ 0 h 24"/>
                <a:gd name="T80" fmla="*/ 120 w 120"/>
                <a:gd name="T81" fmla="*/ 24 h 24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20" h="24">
                  <a:moveTo>
                    <a:pt x="104" y="8"/>
                  </a:moveTo>
                  <a:lnTo>
                    <a:pt x="80" y="16"/>
                  </a:lnTo>
                  <a:lnTo>
                    <a:pt x="56" y="16"/>
                  </a:lnTo>
                  <a:lnTo>
                    <a:pt x="40" y="16"/>
                  </a:lnTo>
                  <a:lnTo>
                    <a:pt x="24" y="24"/>
                  </a:lnTo>
                  <a:lnTo>
                    <a:pt x="16" y="24"/>
                  </a:lnTo>
                  <a:lnTo>
                    <a:pt x="8" y="16"/>
                  </a:lnTo>
                  <a:lnTo>
                    <a:pt x="0" y="16"/>
                  </a:lnTo>
                  <a:lnTo>
                    <a:pt x="32" y="8"/>
                  </a:lnTo>
                  <a:lnTo>
                    <a:pt x="64" y="0"/>
                  </a:lnTo>
                  <a:lnTo>
                    <a:pt x="72" y="0"/>
                  </a:lnTo>
                  <a:lnTo>
                    <a:pt x="88" y="0"/>
                  </a:lnTo>
                  <a:lnTo>
                    <a:pt x="96" y="0"/>
                  </a:lnTo>
                  <a:lnTo>
                    <a:pt x="104" y="0"/>
                  </a:lnTo>
                  <a:lnTo>
                    <a:pt x="112" y="0"/>
                  </a:lnTo>
                  <a:lnTo>
                    <a:pt x="120" y="0"/>
                  </a:lnTo>
                  <a:lnTo>
                    <a:pt x="120" y="8"/>
                  </a:lnTo>
                  <a:lnTo>
                    <a:pt x="112" y="8"/>
                  </a:lnTo>
                  <a:lnTo>
                    <a:pt x="104" y="8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22" name="Freeform 34"/>
            <p:cNvSpPr>
              <a:spLocks/>
            </p:cNvSpPr>
            <p:nvPr/>
          </p:nvSpPr>
          <p:spPr bwMode="auto">
            <a:xfrm>
              <a:off x="7099300" y="1658938"/>
              <a:ext cx="63500" cy="38100"/>
            </a:xfrm>
            <a:custGeom>
              <a:avLst/>
              <a:gdLst>
                <a:gd name="T0" fmla="*/ 80644994 w 40"/>
                <a:gd name="T1" fmla="*/ 20161250 h 24"/>
                <a:gd name="T2" fmla="*/ 100806236 w 40"/>
                <a:gd name="T3" fmla="*/ 40322500 h 24"/>
                <a:gd name="T4" fmla="*/ 100806236 w 40"/>
                <a:gd name="T5" fmla="*/ 40322500 h 24"/>
                <a:gd name="T6" fmla="*/ 100806236 w 40"/>
                <a:gd name="T7" fmla="*/ 60483756 h 24"/>
                <a:gd name="T8" fmla="*/ 80644994 w 40"/>
                <a:gd name="T9" fmla="*/ 60483756 h 24"/>
                <a:gd name="T10" fmla="*/ 60483752 w 40"/>
                <a:gd name="T11" fmla="*/ 60483756 h 24"/>
                <a:gd name="T12" fmla="*/ 40322497 w 40"/>
                <a:gd name="T13" fmla="*/ 40322500 h 24"/>
                <a:gd name="T14" fmla="*/ 0 w 40"/>
                <a:gd name="T15" fmla="*/ 20161250 h 24"/>
                <a:gd name="T16" fmla="*/ 0 w 40"/>
                <a:gd name="T17" fmla="*/ 0 h 24"/>
                <a:gd name="T18" fmla="*/ 0 w 40"/>
                <a:gd name="T19" fmla="*/ 0 h 24"/>
                <a:gd name="T20" fmla="*/ 20161249 w 40"/>
                <a:gd name="T21" fmla="*/ 0 h 24"/>
                <a:gd name="T22" fmla="*/ 40322497 w 40"/>
                <a:gd name="T23" fmla="*/ 0 h 24"/>
                <a:gd name="T24" fmla="*/ 80644994 w 40"/>
                <a:gd name="T25" fmla="*/ 20161250 h 24"/>
                <a:gd name="T26" fmla="*/ 80644994 w 40"/>
                <a:gd name="T27" fmla="*/ 20161250 h 2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40"/>
                <a:gd name="T43" fmla="*/ 0 h 24"/>
                <a:gd name="T44" fmla="*/ 40 w 40"/>
                <a:gd name="T45" fmla="*/ 24 h 2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40" h="24">
                  <a:moveTo>
                    <a:pt x="32" y="8"/>
                  </a:moveTo>
                  <a:lnTo>
                    <a:pt x="40" y="16"/>
                  </a:lnTo>
                  <a:lnTo>
                    <a:pt x="40" y="24"/>
                  </a:lnTo>
                  <a:lnTo>
                    <a:pt x="32" y="24"/>
                  </a:lnTo>
                  <a:lnTo>
                    <a:pt x="24" y="24"/>
                  </a:lnTo>
                  <a:lnTo>
                    <a:pt x="16" y="16"/>
                  </a:lnTo>
                  <a:lnTo>
                    <a:pt x="0" y="8"/>
                  </a:lnTo>
                  <a:lnTo>
                    <a:pt x="0" y="0"/>
                  </a:lnTo>
                  <a:lnTo>
                    <a:pt x="8" y="0"/>
                  </a:lnTo>
                  <a:lnTo>
                    <a:pt x="16" y="0"/>
                  </a:lnTo>
                  <a:lnTo>
                    <a:pt x="32" y="8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23" name="Freeform 35"/>
            <p:cNvSpPr>
              <a:spLocks/>
            </p:cNvSpPr>
            <p:nvPr/>
          </p:nvSpPr>
          <p:spPr bwMode="auto">
            <a:xfrm>
              <a:off x="7010400" y="1558925"/>
              <a:ext cx="50800" cy="176213"/>
            </a:xfrm>
            <a:custGeom>
              <a:avLst/>
              <a:gdLst>
                <a:gd name="T0" fmla="*/ 0 w 32"/>
                <a:gd name="T1" fmla="*/ 0 h 111"/>
                <a:gd name="T2" fmla="*/ 40322493 w 32"/>
                <a:gd name="T3" fmla="*/ 0 h 111"/>
                <a:gd name="T4" fmla="*/ 60483746 w 32"/>
                <a:gd name="T5" fmla="*/ 0 h 111"/>
                <a:gd name="T6" fmla="*/ 60483746 w 32"/>
                <a:gd name="T7" fmla="*/ 17641939 h 111"/>
                <a:gd name="T8" fmla="*/ 80644986 w 32"/>
                <a:gd name="T9" fmla="*/ 37803247 h 111"/>
                <a:gd name="T10" fmla="*/ 80644986 w 32"/>
                <a:gd name="T11" fmla="*/ 37803247 h 111"/>
                <a:gd name="T12" fmla="*/ 80644986 w 32"/>
                <a:gd name="T13" fmla="*/ 57964561 h 111"/>
                <a:gd name="T14" fmla="*/ 80644986 w 32"/>
                <a:gd name="T15" fmla="*/ 78125863 h 111"/>
                <a:gd name="T16" fmla="*/ 60483746 w 32"/>
                <a:gd name="T17" fmla="*/ 78125863 h 111"/>
                <a:gd name="T18" fmla="*/ 60483746 w 32"/>
                <a:gd name="T19" fmla="*/ 98287164 h 111"/>
                <a:gd name="T20" fmla="*/ 60483746 w 32"/>
                <a:gd name="T21" fmla="*/ 138609792 h 111"/>
                <a:gd name="T22" fmla="*/ 60483746 w 32"/>
                <a:gd name="T23" fmla="*/ 158771094 h 111"/>
                <a:gd name="T24" fmla="*/ 60483746 w 32"/>
                <a:gd name="T25" fmla="*/ 199093697 h 111"/>
                <a:gd name="T26" fmla="*/ 60483746 w 32"/>
                <a:gd name="T27" fmla="*/ 239416350 h 111"/>
                <a:gd name="T28" fmla="*/ 60483746 w 32"/>
                <a:gd name="T29" fmla="*/ 279738954 h 111"/>
                <a:gd name="T30" fmla="*/ 20161247 w 32"/>
                <a:gd name="T31" fmla="*/ 279738954 h 111"/>
                <a:gd name="T32" fmla="*/ 20161247 w 32"/>
                <a:gd name="T33" fmla="*/ 199093697 h 111"/>
                <a:gd name="T34" fmla="*/ 20161247 w 32"/>
                <a:gd name="T35" fmla="*/ 118448491 h 111"/>
                <a:gd name="T36" fmla="*/ 20161247 w 32"/>
                <a:gd name="T37" fmla="*/ 57964561 h 111"/>
                <a:gd name="T38" fmla="*/ 0 w 32"/>
                <a:gd name="T39" fmla="*/ 0 h 111"/>
                <a:gd name="T40" fmla="*/ 0 w 32"/>
                <a:gd name="T41" fmla="*/ 0 h 111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2"/>
                <a:gd name="T64" fmla="*/ 0 h 111"/>
                <a:gd name="T65" fmla="*/ 32 w 32"/>
                <a:gd name="T66" fmla="*/ 111 h 111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2" h="111">
                  <a:moveTo>
                    <a:pt x="0" y="0"/>
                  </a:moveTo>
                  <a:lnTo>
                    <a:pt x="16" y="0"/>
                  </a:lnTo>
                  <a:lnTo>
                    <a:pt x="24" y="0"/>
                  </a:lnTo>
                  <a:lnTo>
                    <a:pt x="24" y="7"/>
                  </a:lnTo>
                  <a:lnTo>
                    <a:pt x="32" y="15"/>
                  </a:lnTo>
                  <a:lnTo>
                    <a:pt x="32" y="23"/>
                  </a:lnTo>
                  <a:lnTo>
                    <a:pt x="32" y="31"/>
                  </a:lnTo>
                  <a:lnTo>
                    <a:pt x="24" y="31"/>
                  </a:lnTo>
                  <a:lnTo>
                    <a:pt x="24" y="39"/>
                  </a:lnTo>
                  <a:lnTo>
                    <a:pt x="24" y="55"/>
                  </a:lnTo>
                  <a:lnTo>
                    <a:pt x="24" y="63"/>
                  </a:lnTo>
                  <a:lnTo>
                    <a:pt x="24" y="79"/>
                  </a:lnTo>
                  <a:lnTo>
                    <a:pt x="24" y="95"/>
                  </a:lnTo>
                  <a:lnTo>
                    <a:pt x="24" y="111"/>
                  </a:lnTo>
                  <a:lnTo>
                    <a:pt x="8" y="111"/>
                  </a:lnTo>
                  <a:lnTo>
                    <a:pt x="8" y="79"/>
                  </a:lnTo>
                  <a:lnTo>
                    <a:pt x="8" y="47"/>
                  </a:lnTo>
                  <a:lnTo>
                    <a:pt x="8" y="23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24" name="Freeform 36"/>
            <p:cNvSpPr>
              <a:spLocks/>
            </p:cNvSpPr>
            <p:nvPr/>
          </p:nvSpPr>
          <p:spPr bwMode="auto">
            <a:xfrm>
              <a:off x="6897687" y="1722438"/>
              <a:ext cx="301625" cy="38100"/>
            </a:xfrm>
            <a:custGeom>
              <a:avLst/>
              <a:gdLst>
                <a:gd name="T0" fmla="*/ 20161250 w 190"/>
                <a:gd name="T1" fmla="*/ 60483756 h 24"/>
                <a:gd name="T2" fmla="*/ 20161250 w 190"/>
                <a:gd name="T3" fmla="*/ 40322500 h 24"/>
                <a:gd name="T4" fmla="*/ 0 w 190"/>
                <a:gd name="T5" fmla="*/ 40322500 h 24"/>
                <a:gd name="T6" fmla="*/ 60483755 w 190"/>
                <a:gd name="T7" fmla="*/ 40322500 h 24"/>
                <a:gd name="T8" fmla="*/ 98286881 w 190"/>
                <a:gd name="T9" fmla="*/ 20161250 h 24"/>
                <a:gd name="T10" fmla="*/ 158769049 w 190"/>
                <a:gd name="T11" fmla="*/ 20161250 h 24"/>
                <a:gd name="T12" fmla="*/ 239415660 w 190"/>
                <a:gd name="T13" fmla="*/ 0 h 24"/>
                <a:gd name="T14" fmla="*/ 299897803 w 190"/>
                <a:gd name="T15" fmla="*/ 0 h 24"/>
                <a:gd name="T16" fmla="*/ 340221877 w 190"/>
                <a:gd name="T17" fmla="*/ 0 h 24"/>
                <a:gd name="T18" fmla="*/ 380544364 w 190"/>
                <a:gd name="T19" fmla="*/ 0 h 24"/>
                <a:gd name="T20" fmla="*/ 400705608 w 190"/>
                <a:gd name="T21" fmla="*/ 0 h 24"/>
                <a:gd name="T22" fmla="*/ 438507245 w 190"/>
                <a:gd name="T23" fmla="*/ 0 h 24"/>
                <a:gd name="T24" fmla="*/ 458668489 w 190"/>
                <a:gd name="T25" fmla="*/ 0 h 24"/>
                <a:gd name="T26" fmla="*/ 478829732 w 190"/>
                <a:gd name="T27" fmla="*/ 20161250 h 24"/>
                <a:gd name="T28" fmla="*/ 478829732 w 190"/>
                <a:gd name="T29" fmla="*/ 20161250 h 24"/>
                <a:gd name="T30" fmla="*/ 478829732 w 190"/>
                <a:gd name="T31" fmla="*/ 20161250 h 24"/>
                <a:gd name="T32" fmla="*/ 458668489 w 190"/>
                <a:gd name="T33" fmla="*/ 40322500 h 24"/>
                <a:gd name="T34" fmla="*/ 420866951 w 190"/>
                <a:gd name="T35" fmla="*/ 40322500 h 24"/>
                <a:gd name="T36" fmla="*/ 380544364 w 190"/>
                <a:gd name="T37" fmla="*/ 40322500 h 24"/>
                <a:gd name="T38" fmla="*/ 279736559 w 190"/>
                <a:gd name="T39" fmla="*/ 40322500 h 24"/>
                <a:gd name="T40" fmla="*/ 178931880 w 190"/>
                <a:gd name="T41" fmla="*/ 40322500 h 24"/>
                <a:gd name="T42" fmla="*/ 138607805 w 190"/>
                <a:gd name="T43" fmla="*/ 60483756 h 24"/>
                <a:gd name="T44" fmla="*/ 98286881 w 190"/>
                <a:gd name="T45" fmla="*/ 60483756 h 24"/>
                <a:gd name="T46" fmla="*/ 78124050 w 190"/>
                <a:gd name="T47" fmla="*/ 60483756 h 24"/>
                <a:gd name="T48" fmla="*/ 60483755 w 190"/>
                <a:gd name="T49" fmla="*/ 60483756 h 24"/>
                <a:gd name="T50" fmla="*/ 40322499 w 190"/>
                <a:gd name="T51" fmla="*/ 60483756 h 24"/>
                <a:gd name="T52" fmla="*/ 20161250 w 190"/>
                <a:gd name="T53" fmla="*/ 60483756 h 24"/>
                <a:gd name="T54" fmla="*/ 20161250 w 190"/>
                <a:gd name="T55" fmla="*/ 60483756 h 2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90"/>
                <a:gd name="T85" fmla="*/ 0 h 24"/>
                <a:gd name="T86" fmla="*/ 190 w 190"/>
                <a:gd name="T87" fmla="*/ 24 h 2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90" h="24">
                  <a:moveTo>
                    <a:pt x="8" y="24"/>
                  </a:moveTo>
                  <a:lnTo>
                    <a:pt x="8" y="16"/>
                  </a:lnTo>
                  <a:lnTo>
                    <a:pt x="0" y="16"/>
                  </a:lnTo>
                  <a:lnTo>
                    <a:pt x="24" y="16"/>
                  </a:lnTo>
                  <a:lnTo>
                    <a:pt x="39" y="8"/>
                  </a:lnTo>
                  <a:lnTo>
                    <a:pt x="63" y="8"/>
                  </a:lnTo>
                  <a:lnTo>
                    <a:pt x="95" y="0"/>
                  </a:lnTo>
                  <a:lnTo>
                    <a:pt x="119" y="0"/>
                  </a:lnTo>
                  <a:lnTo>
                    <a:pt x="135" y="0"/>
                  </a:lnTo>
                  <a:lnTo>
                    <a:pt x="151" y="0"/>
                  </a:lnTo>
                  <a:lnTo>
                    <a:pt x="159" y="0"/>
                  </a:lnTo>
                  <a:lnTo>
                    <a:pt x="174" y="0"/>
                  </a:lnTo>
                  <a:lnTo>
                    <a:pt x="182" y="0"/>
                  </a:lnTo>
                  <a:lnTo>
                    <a:pt x="190" y="8"/>
                  </a:lnTo>
                  <a:lnTo>
                    <a:pt x="182" y="16"/>
                  </a:lnTo>
                  <a:lnTo>
                    <a:pt x="167" y="16"/>
                  </a:lnTo>
                  <a:lnTo>
                    <a:pt x="151" y="16"/>
                  </a:lnTo>
                  <a:lnTo>
                    <a:pt x="111" y="16"/>
                  </a:lnTo>
                  <a:lnTo>
                    <a:pt x="71" y="16"/>
                  </a:lnTo>
                  <a:lnTo>
                    <a:pt x="55" y="24"/>
                  </a:lnTo>
                  <a:lnTo>
                    <a:pt x="39" y="24"/>
                  </a:lnTo>
                  <a:lnTo>
                    <a:pt x="31" y="24"/>
                  </a:lnTo>
                  <a:lnTo>
                    <a:pt x="24" y="24"/>
                  </a:lnTo>
                  <a:lnTo>
                    <a:pt x="16" y="24"/>
                  </a:lnTo>
                  <a:lnTo>
                    <a:pt x="8" y="24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25" name="Freeform 37"/>
            <p:cNvSpPr>
              <a:spLocks/>
            </p:cNvSpPr>
            <p:nvPr/>
          </p:nvSpPr>
          <p:spPr bwMode="auto">
            <a:xfrm>
              <a:off x="6846887" y="1444625"/>
              <a:ext cx="428625" cy="454025"/>
            </a:xfrm>
            <a:custGeom>
              <a:avLst/>
              <a:gdLst>
                <a:gd name="T0" fmla="*/ 481349031 w 270"/>
                <a:gd name="T1" fmla="*/ 40322495 h 286"/>
                <a:gd name="T2" fmla="*/ 539313392 w 270"/>
                <a:gd name="T3" fmla="*/ 20161248 h 286"/>
                <a:gd name="T4" fmla="*/ 559474633 w 270"/>
                <a:gd name="T5" fmla="*/ 0 h 286"/>
                <a:gd name="T6" fmla="*/ 579635874 w 270"/>
                <a:gd name="T7" fmla="*/ 20161248 h 286"/>
                <a:gd name="T8" fmla="*/ 619958356 w 270"/>
                <a:gd name="T9" fmla="*/ 20161248 h 286"/>
                <a:gd name="T10" fmla="*/ 660280837 w 270"/>
                <a:gd name="T11" fmla="*/ 40322495 h 286"/>
                <a:gd name="T12" fmla="*/ 680442078 w 270"/>
                <a:gd name="T13" fmla="*/ 60483749 h 286"/>
                <a:gd name="T14" fmla="*/ 680442078 w 270"/>
                <a:gd name="T15" fmla="*/ 80644990 h 286"/>
                <a:gd name="T16" fmla="*/ 660280837 w 270"/>
                <a:gd name="T17" fmla="*/ 100806232 h 286"/>
                <a:gd name="T18" fmla="*/ 660280837 w 270"/>
                <a:gd name="T19" fmla="*/ 141128739 h 286"/>
                <a:gd name="T20" fmla="*/ 660280837 w 270"/>
                <a:gd name="T21" fmla="*/ 219252806 h 286"/>
                <a:gd name="T22" fmla="*/ 660280837 w 270"/>
                <a:gd name="T23" fmla="*/ 360383083 h 286"/>
                <a:gd name="T24" fmla="*/ 680442078 w 270"/>
                <a:gd name="T25" fmla="*/ 481349043 h 286"/>
                <a:gd name="T26" fmla="*/ 680442078 w 270"/>
                <a:gd name="T27" fmla="*/ 579635889 h 286"/>
                <a:gd name="T28" fmla="*/ 660280837 w 270"/>
                <a:gd name="T29" fmla="*/ 680442096 h 286"/>
                <a:gd name="T30" fmla="*/ 619958356 w 270"/>
                <a:gd name="T31" fmla="*/ 720764578 h 286"/>
                <a:gd name="T32" fmla="*/ 619958356 w 270"/>
                <a:gd name="T33" fmla="*/ 720764578 h 286"/>
                <a:gd name="T34" fmla="*/ 599797115 w 270"/>
                <a:gd name="T35" fmla="*/ 700603337 h 286"/>
                <a:gd name="T36" fmla="*/ 579635874 w 270"/>
                <a:gd name="T37" fmla="*/ 660280854 h 286"/>
                <a:gd name="T38" fmla="*/ 539313392 w 270"/>
                <a:gd name="T39" fmla="*/ 599797130 h 286"/>
                <a:gd name="T40" fmla="*/ 519152151 w 270"/>
                <a:gd name="T41" fmla="*/ 579635889 h 286"/>
                <a:gd name="T42" fmla="*/ 519152151 w 270"/>
                <a:gd name="T43" fmla="*/ 579635889 h 286"/>
                <a:gd name="T44" fmla="*/ 559474633 w 270"/>
                <a:gd name="T45" fmla="*/ 579635889 h 286"/>
                <a:gd name="T46" fmla="*/ 599797115 w 270"/>
                <a:gd name="T47" fmla="*/ 599797130 h 286"/>
                <a:gd name="T48" fmla="*/ 619958356 w 270"/>
                <a:gd name="T49" fmla="*/ 559474647 h 286"/>
                <a:gd name="T50" fmla="*/ 619958356 w 270"/>
                <a:gd name="T51" fmla="*/ 521671526 h 286"/>
                <a:gd name="T52" fmla="*/ 619958356 w 270"/>
                <a:gd name="T53" fmla="*/ 441026560 h 286"/>
                <a:gd name="T54" fmla="*/ 619958356 w 270"/>
                <a:gd name="T55" fmla="*/ 320059013 h 286"/>
                <a:gd name="T56" fmla="*/ 599797115 w 270"/>
                <a:gd name="T57" fmla="*/ 219252806 h 286"/>
                <a:gd name="T58" fmla="*/ 599797115 w 270"/>
                <a:gd name="T59" fmla="*/ 141128739 h 286"/>
                <a:gd name="T60" fmla="*/ 559474633 w 270"/>
                <a:gd name="T61" fmla="*/ 60483749 h 286"/>
                <a:gd name="T62" fmla="*/ 539313392 w 270"/>
                <a:gd name="T63" fmla="*/ 60483749 h 286"/>
                <a:gd name="T64" fmla="*/ 501510272 w 270"/>
                <a:gd name="T65" fmla="*/ 60483749 h 286"/>
                <a:gd name="T66" fmla="*/ 360381486 w 270"/>
                <a:gd name="T67" fmla="*/ 80644990 h 286"/>
                <a:gd name="T68" fmla="*/ 120967495 w 270"/>
                <a:gd name="T69" fmla="*/ 100806232 h 286"/>
                <a:gd name="T70" fmla="*/ 0 w 270"/>
                <a:gd name="T71" fmla="*/ 80644990 h 286"/>
                <a:gd name="T72" fmla="*/ 100806229 w 270"/>
                <a:gd name="T73" fmla="*/ 80644990 h 286"/>
                <a:gd name="T74" fmla="*/ 239414041 w 270"/>
                <a:gd name="T75" fmla="*/ 60483749 h 286"/>
                <a:gd name="T76" fmla="*/ 380542727 w 270"/>
                <a:gd name="T77" fmla="*/ 40322495 h 286"/>
                <a:gd name="T78" fmla="*/ 461187790 w 270"/>
                <a:gd name="T79" fmla="*/ 40322495 h 28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0"/>
                <a:gd name="T121" fmla="*/ 0 h 286"/>
                <a:gd name="T122" fmla="*/ 270 w 270"/>
                <a:gd name="T123" fmla="*/ 286 h 28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0" h="286">
                  <a:moveTo>
                    <a:pt x="183" y="16"/>
                  </a:moveTo>
                  <a:lnTo>
                    <a:pt x="191" y="16"/>
                  </a:lnTo>
                  <a:lnTo>
                    <a:pt x="206" y="8"/>
                  </a:lnTo>
                  <a:lnTo>
                    <a:pt x="214" y="8"/>
                  </a:lnTo>
                  <a:lnTo>
                    <a:pt x="222" y="0"/>
                  </a:lnTo>
                  <a:lnTo>
                    <a:pt x="230" y="8"/>
                  </a:lnTo>
                  <a:lnTo>
                    <a:pt x="238" y="8"/>
                  </a:lnTo>
                  <a:lnTo>
                    <a:pt x="246" y="8"/>
                  </a:lnTo>
                  <a:lnTo>
                    <a:pt x="254" y="16"/>
                  </a:lnTo>
                  <a:lnTo>
                    <a:pt x="262" y="16"/>
                  </a:lnTo>
                  <a:lnTo>
                    <a:pt x="270" y="24"/>
                  </a:lnTo>
                  <a:lnTo>
                    <a:pt x="270" y="32"/>
                  </a:lnTo>
                  <a:lnTo>
                    <a:pt x="262" y="40"/>
                  </a:lnTo>
                  <a:lnTo>
                    <a:pt x="262" y="56"/>
                  </a:lnTo>
                  <a:lnTo>
                    <a:pt x="262" y="72"/>
                  </a:lnTo>
                  <a:lnTo>
                    <a:pt x="262" y="87"/>
                  </a:lnTo>
                  <a:lnTo>
                    <a:pt x="262" y="111"/>
                  </a:lnTo>
                  <a:lnTo>
                    <a:pt x="262" y="143"/>
                  </a:lnTo>
                  <a:lnTo>
                    <a:pt x="270" y="167"/>
                  </a:lnTo>
                  <a:lnTo>
                    <a:pt x="270" y="191"/>
                  </a:lnTo>
                  <a:lnTo>
                    <a:pt x="270" y="215"/>
                  </a:lnTo>
                  <a:lnTo>
                    <a:pt x="270" y="230"/>
                  </a:lnTo>
                  <a:lnTo>
                    <a:pt x="262" y="246"/>
                  </a:lnTo>
                  <a:lnTo>
                    <a:pt x="262" y="270"/>
                  </a:lnTo>
                  <a:lnTo>
                    <a:pt x="254" y="278"/>
                  </a:lnTo>
                  <a:lnTo>
                    <a:pt x="246" y="286"/>
                  </a:lnTo>
                  <a:lnTo>
                    <a:pt x="238" y="286"/>
                  </a:lnTo>
                  <a:lnTo>
                    <a:pt x="238" y="278"/>
                  </a:lnTo>
                  <a:lnTo>
                    <a:pt x="230" y="262"/>
                  </a:lnTo>
                  <a:lnTo>
                    <a:pt x="214" y="246"/>
                  </a:lnTo>
                  <a:lnTo>
                    <a:pt x="214" y="238"/>
                  </a:lnTo>
                  <a:lnTo>
                    <a:pt x="206" y="238"/>
                  </a:lnTo>
                  <a:lnTo>
                    <a:pt x="206" y="230"/>
                  </a:lnTo>
                  <a:lnTo>
                    <a:pt x="214" y="230"/>
                  </a:lnTo>
                  <a:lnTo>
                    <a:pt x="222" y="230"/>
                  </a:lnTo>
                  <a:lnTo>
                    <a:pt x="238" y="238"/>
                  </a:lnTo>
                  <a:lnTo>
                    <a:pt x="238" y="230"/>
                  </a:lnTo>
                  <a:lnTo>
                    <a:pt x="246" y="222"/>
                  </a:lnTo>
                  <a:lnTo>
                    <a:pt x="246" y="215"/>
                  </a:lnTo>
                  <a:lnTo>
                    <a:pt x="246" y="207"/>
                  </a:lnTo>
                  <a:lnTo>
                    <a:pt x="246" y="191"/>
                  </a:lnTo>
                  <a:lnTo>
                    <a:pt x="246" y="175"/>
                  </a:lnTo>
                  <a:lnTo>
                    <a:pt x="246" y="151"/>
                  </a:lnTo>
                  <a:lnTo>
                    <a:pt x="246" y="127"/>
                  </a:lnTo>
                  <a:lnTo>
                    <a:pt x="246" y="103"/>
                  </a:lnTo>
                  <a:lnTo>
                    <a:pt x="238" y="87"/>
                  </a:lnTo>
                  <a:lnTo>
                    <a:pt x="238" y="72"/>
                  </a:lnTo>
                  <a:lnTo>
                    <a:pt x="238" y="56"/>
                  </a:lnTo>
                  <a:lnTo>
                    <a:pt x="230" y="32"/>
                  </a:lnTo>
                  <a:lnTo>
                    <a:pt x="222" y="24"/>
                  </a:lnTo>
                  <a:lnTo>
                    <a:pt x="214" y="24"/>
                  </a:lnTo>
                  <a:lnTo>
                    <a:pt x="206" y="24"/>
                  </a:lnTo>
                  <a:lnTo>
                    <a:pt x="199" y="24"/>
                  </a:lnTo>
                  <a:lnTo>
                    <a:pt x="183" y="24"/>
                  </a:lnTo>
                  <a:lnTo>
                    <a:pt x="143" y="32"/>
                  </a:lnTo>
                  <a:lnTo>
                    <a:pt x="103" y="32"/>
                  </a:lnTo>
                  <a:lnTo>
                    <a:pt x="48" y="40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32" y="32"/>
                  </a:lnTo>
                  <a:lnTo>
                    <a:pt x="40" y="32"/>
                  </a:lnTo>
                  <a:lnTo>
                    <a:pt x="63" y="24"/>
                  </a:lnTo>
                  <a:lnTo>
                    <a:pt x="95" y="24"/>
                  </a:lnTo>
                  <a:lnTo>
                    <a:pt x="127" y="24"/>
                  </a:lnTo>
                  <a:lnTo>
                    <a:pt x="151" y="16"/>
                  </a:lnTo>
                  <a:lnTo>
                    <a:pt x="183" y="16"/>
                  </a:lnTo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26" name="Freeform 38"/>
            <p:cNvSpPr>
              <a:spLocks/>
            </p:cNvSpPr>
            <p:nvPr/>
          </p:nvSpPr>
          <p:spPr bwMode="auto">
            <a:xfrm>
              <a:off x="6846887" y="1797050"/>
              <a:ext cx="352425" cy="38100"/>
            </a:xfrm>
            <a:custGeom>
              <a:avLst/>
              <a:gdLst>
                <a:gd name="T0" fmla="*/ 0 w 222"/>
                <a:gd name="T1" fmla="*/ 40322500 h 24"/>
                <a:gd name="T2" fmla="*/ 20161251 w 222"/>
                <a:gd name="T3" fmla="*/ 40322500 h 24"/>
                <a:gd name="T4" fmla="*/ 40322501 w 222"/>
                <a:gd name="T5" fmla="*/ 20161250 h 24"/>
                <a:gd name="T6" fmla="*/ 60483758 w 222"/>
                <a:gd name="T7" fmla="*/ 20161250 h 24"/>
                <a:gd name="T8" fmla="*/ 80645003 w 222"/>
                <a:gd name="T9" fmla="*/ 20161250 h 24"/>
                <a:gd name="T10" fmla="*/ 100806247 w 222"/>
                <a:gd name="T11" fmla="*/ 20161250 h 24"/>
                <a:gd name="T12" fmla="*/ 141128761 w 222"/>
                <a:gd name="T13" fmla="*/ 20161250 h 24"/>
                <a:gd name="T14" fmla="*/ 178931888 w 222"/>
                <a:gd name="T15" fmla="*/ 20161250 h 24"/>
                <a:gd name="T16" fmla="*/ 219254426 w 222"/>
                <a:gd name="T17" fmla="*/ 20161250 h 24"/>
                <a:gd name="T18" fmla="*/ 320059061 w 222"/>
                <a:gd name="T19" fmla="*/ 0 h 24"/>
                <a:gd name="T20" fmla="*/ 380544382 w 222"/>
                <a:gd name="T21" fmla="*/ 0 h 24"/>
                <a:gd name="T22" fmla="*/ 441028215 w 222"/>
                <a:gd name="T23" fmla="*/ 0 h 24"/>
                <a:gd name="T24" fmla="*/ 481350704 w 222"/>
                <a:gd name="T25" fmla="*/ 0 h 24"/>
                <a:gd name="T26" fmla="*/ 501511948 w 222"/>
                <a:gd name="T27" fmla="*/ 0 h 24"/>
                <a:gd name="T28" fmla="*/ 519152243 w 222"/>
                <a:gd name="T29" fmla="*/ 0 h 24"/>
                <a:gd name="T30" fmla="*/ 539313488 w 222"/>
                <a:gd name="T31" fmla="*/ 20161250 h 24"/>
                <a:gd name="T32" fmla="*/ 559474732 w 222"/>
                <a:gd name="T33" fmla="*/ 40322500 h 24"/>
                <a:gd name="T34" fmla="*/ 481350704 w 222"/>
                <a:gd name="T35" fmla="*/ 40322500 h 24"/>
                <a:gd name="T36" fmla="*/ 420866970 w 222"/>
                <a:gd name="T37" fmla="*/ 40322500 h 24"/>
                <a:gd name="T38" fmla="*/ 380544382 w 222"/>
                <a:gd name="T39" fmla="*/ 40322500 h 24"/>
                <a:gd name="T40" fmla="*/ 340221893 w 222"/>
                <a:gd name="T41" fmla="*/ 40322500 h 24"/>
                <a:gd name="T42" fmla="*/ 299897817 w 222"/>
                <a:gd name="T43" fmla="*/ 40322500 h 24"/>
                <a:gd name="T44" fmla="*/ 239415671 w 222"/>
                <a:gd name="T45" fmla="*/ 40322500 h 24"/>
                <a:gd name="T46" fmla="*/ 178931888 w 222"/>
                <a:gd name="T47" fmla="*/ 60483756 h 24"/>
                <a:gd name="T48" fmla="*/ 120967516 w 222"/>
                <a:gd name="T49" fmla="*/ 60483756 h 24"/>
                <a:gd name="T50" fmla="*/ 20161251 w 222"/>
                <a:gd name="T51" fmla="*/ 60483756 h 24"/>
                <a:gd name="T52" fmla="*/ 0 w 222"/>
                <a:gd name="T53" fmla="*/ 40322500 h 24"/>
                <a:gd name="T54" fmla="*/ 0 w 222"/>
                <a:gd name="T55" fmla="*/ 40322500 h 2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222"/>
                <a:gd name="T85" fmla="*/ 0 h 24"/>
                <a:gd name="T86" fmla="*/ 222 w 222"/>
                <a:gd name="T87" fmla="*/ 24 h 2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222" h="24">
                  <a:moveTo>
                    <a:pt x="0" y="16"/>
                  </a:moveTo>
                  <a:lnTo>
                    <a:pt x="8" y="16"/>
                  </a:lnTo>
                  <a:lnTo>
                    <a:pt x="16" y="8"/>
                  </a:lnTo>
                  <a:lnTo>
                    <a:pt x="24" y="8"/>
                  </a:lnTo>
                  <a:lnTo>
                    <a:pt x="32" y="8"/>
                  </a:lnTo>
                  <a:lnTo>
                    <a:pt x="40" y="8"/>
                  </a:lnTo>
                  <a:lnTo>
                    <a:pt x="56" y="8"/>
                  </a:lnTo>
                  <a:lnTo>
                    <a:pt x="71" y="8"/>
                  </a:lnTo>
                  <a:lnTo>
                    <a:pt x="87" y="8"/>
                  </a:lnTo>
                  <a:lnTo>
                    <a:pt x="127" y="0"/>
                  </a:lnTo>
                  <a:lnTo>
                    <a:pt x="151" y="0"/>
                  </a:lnTo>
                  <a:lnTo>
                    <a:pt x="175" y="0"/>
                  </a:lnTo>
                  <a:lnTo>
                    <a:pt x="191" y="0"/>
                  </a:lnTo>
                  <a:lnTo>
                    <a:pt x="199" y="0"/>
                  </a:lnTo>
                  <a:lnTo>
                    <a:pt x="206" y="0"/>
                  </a:lnTo>
                  <a:lnTo>
                    <a:pt x="214" y="8"/>
                  </a:lnTo>
                  <a:lnTo>
                    <a:pt x="222" y="16"/>
                  </a:lnTo>
                  <a:lnTo>
                    <a:pt x="191" y="16"/>
                  </a:lnTo>
                  <a:lnTo>
                    <a:pt x="167" y="16"/>
                  </a:lnTo>
                  <a:lnTo>
                    <a:pt x="151" y="16"/>
                  </a:lnTo>
                  <a:lnTo>
                    <a:pt x="135" y="16"/>
                  </a:lnTo>
                  <a:lnTo>
                    <a:pt x="119" y="16"/>
                  </a:lnTo>
                  <a:lnTo>
                    <a:pt x="95" y="16"/>
                  </a:lnTo>
                  <a:lnTo>
                    <a:pt x="71" y="24"/>
                  </a:lnTo>
                  <a:lnTo>
                    <a:pt x="48" y="24"/>
                  </a:lnTo>
                  <a:lnTo>
                    <a:pt x="8" y="24"/>
                  </a:lnTo>
                  <a:lnTo>
                    <a:pt x="0" y="16"/>
                  </a:lnTo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0679" name="组合 23"/>
          <p:cNvGrpSpPr>
            <a:grpSpLocks noChangeAspect="1"/>
          </p:cNvGrpSpPr>
          <p:nvPr/>
        </p:nvGrpSpPr>
        <p:grpSpPr bwMode="auto">
          <a:xfrm>
            <a:off x="1243013" y="3548063"/>
            <a:ext cx="349250" cy="360362"/>
            <a:chOff x="7947025" y="1381125"/>
            <a:chExt cx="441325" cy="454025"/>
          </a:xfrm>
        </p:grpSpPr>
        <p:sp>
          <p:nvSpPr>
            <p:cNvPr id="70716" name="Freeform 31"/>
            <p:cNvSpPr>
              <a:spLocks/>
            </p:cNvSpPr>
            <p:nvPr/>
          </p:nvSpPr>
          <p:spPr bwMode="auto">
            <a:xfrm>
              <a:off x="7947025" y="1419225"/>
              <a:ext cx="50800" cy="390525"/>
            </a:xfrm>
            <a:custGeom>
              <a:avLst/>
              <a:gdLst>
                <a:gd name="T0" fmla="*/ 0 w 32"/>
                <a:gd name="T1" fmla="*/ 40322502 h 246"/>
                <a:gd name="T2" fmla="*/ 0 w 32"/>
                <a:gd name="T3" fmla="*/ 20161251 h 246"/>
                <a:gd name="T4" fmla="*/ 0 w 32"/>
                <a:gd name="T5" fmla="*/ 0 h 246"/>
                <a:gd name="T6" fmla="*/ 0 w 32"/>
                <a:gd name="T7" fmla="*/ 0 h 246"/>
                <a:gd name="T8" fmla="*/ 20161247 w 32"/>
                <a:gd name="T9" fmla="*/ 0 h 246"/>
                <a:gd name="T10" fmla="*/ 40322493 w 32"/>
                <a:gd name="T11" fmla="*/ 20161251 h 246"/>
                <a:gd name="T12" fmla="*/ 80644986 w 32"/>
                <a:gd name="T13" fmla="*/ 20161251 h 246"/>
                <a:gd name="T14" fmla="*/ 80644986 w 32"/>
                <a:gd name="T15" fmla="*/ 100806250 h 246"/>
                <a:gd name="T16" fmla="*/ 80644986 w 32"/>
                <a:gd name="T17" fmla="*/ 158769060 h 246"/>
                <a:gd name="T18" fmla="*/ 80644986 w 32"/>
                <a:gd name="T19" fmla="*/ 219254432 h 246"/>
                <a:gd name="T20" fmla="*/ 80644986 w 32"/>
                <a:gd name="T21" fmla="*/ 279738167 h 246"/>
                <a:gd name="T22" fmla="*/ 60483746 w 32"/>
                <a:gd name="T23" fmla="*/ 340221902 h 246"/>
                <a:gd name="T24" fmla="*/ 60483746 w 32"/>
                <a:gd name="T25" fmla="*/ 400705637 h 246"/>
                <a:gd name="T26" fmla="*/ 60483746 w 32"/>
                <a:gd name="T27" fmla="*/ 441028227 h 246"/>
                <a:gd name="T28" fmla="*/ 60483746 w 32"/>
                <a:gd name="T29" fmla="*/ 481350717 h 246"/>
                <a:gd name="T30" fmla="*/ 60483746 w 32"/>
                <a:gd name="T31" fmla="*/ 539313502 h 246"/>
                <a:gd name="T32" fmla="*/ 60483746 w 32"/>
                <a:gd name="T33" fmla="*/ 579635992 h 246"/>
                <a:gd name="T34" fmla="*/ 40322493 w 32"/>
                <a:gd name="T35" fmla="*/ 619958482 h 246"/>
                <a:gd name="T36" fmla="*/ 40322493 w 32"/>
                <a:gd name="T37" fmla="*/ 619958482 h 246"/>
                <a:gd name="T38" fmla="*/ 20161247 w 32"/>
                <a:gd name="T39" fmla="*/ 619958482 h 246"/>
                <a:gd name="T40" fmla="*/ 20161247 w 32"/>
                <a:gd name="T41" fmla="*/ 599797237 h 246"/>
                <a:gd name="T42" fmla="*/ 0 w 32"/>
                <a:gd name="T43" fmla="*/ 579635992 h 246"/>
                <a:gd name="T44" fmla="*/ 0 w 32"/>
                <a:gd name="T45" fmla="*/ 539313502 h 246"/>
                <a:gd name="T46" fmla="*/ 0 w 32"/>
                <a:gd name="T47" fmla="*/ 519152257 h 246"/>
                <a:gd name="T48" fmla="*/ 0 w 32"/>
                <a:gd name="T49" fmla="*/ 498991012 h 246"/>
                <a:gd name="T50" fmla="*/ 20161247 w 32"/>
                <a:gd name="T51" fmla="*/ 461189472 h 246"/>
                <a:gd name="T52" fmla="*/ 20161247 w 32"/>
                <a:gd name="T53" fmla="*/ 400705637 h 246"/>
                <a:gd name="T54" fmla="*/ 20161247 w 32"/>
                <a:gd name="T55" fmla="*/ 340221902 h 246"/>
                <a:gd name="T56" fmla="*/ 20161247 w 32"/>
                <a:gd name="T57" fmla="*/ 299899412 h 246"/>
                <a:gd name="T58" fmla="*/ 20161247 w 32"/>
                <a:gd name="T59" fmla="*/ 259576922 h 246"/>
                <a:gd name="T60" fmla="*/ 20161247 w 32"/>
                <a:gd name="T61" fmla="*/ 219254432 h 246"/>
                <a:gd name="T62" fmla="*/ 20161247 w 32"/>
                <a:gd name="T63" fmla="*/ 178931893 h 246"/>
                <a:gd name="T64" fmla="*/ 20161247 w 32"/>
                <a:gd name="T65" fmla="*/ 120967520 h 246"/>
                <a:gd name="T66" fmla="*/ 20161247 w 32"/>
                <a:gd name="T67" fmla="*/ 100806250 h 246"/>
                <a:gd name="T68" fmla="*/ 20161247 w 32"/>
                <a:gd name="T69" fmla="*/ 80645005 h 246"/>
                <a:gd name="T70" fmla="*/ 0 w 32"/>
                <a:gd name="T71" fmla="*/ 40322502 h 246"/>
                <a:gd name="T72" fmla="*/ 0 w 32"/>
                <a:gd name="T73" fmla="*/ 40322502 h 24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2"/>
                <a:gd name="T112" fmla="*/ 0 h 246"/>
                <a:gd name="T113" fmla="*/ 32 w 32"/>
                <a:gd name="T114" fmla="*/ 246 h 24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2" h="246">
                  <a:moveTo>
                    <a:pt x="0" y="16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8" y="0"/>
                  </a:lnTo>
                  <a:lnTo>
                    <a:pt x="16" y="8"/>
                  </a:lnTo>
                  <a:lnTo>
                    <a:pt x="32" y="8"/>
                  </a:lnTo>
                  <a:lnTo>
                    <a:pt x="32" y="40"/>
                  </a:lnTo>
                  <a:lnTo>
                    <a:pt x="32" y="63"/>
                  </a:lnTo>
                  <a:lnTo>
                    <a:pt x="32" y="87"/>
                  </a:lnTo>
                  <a:lnTo>
                    <a:pt x="32" y="111"/>
                  </a:lnTo>
                  <a:lnTo>
                    <a:pt x="24" y="135"/>
                  </a:lnTo>
                  <a:lnTo>
                    <a:pt x="24" y="159"/>
                  </a:lnTo>
                  <a:lnTo>
                    <a:pt x="24" y="175"/>
                  </a:lnTo>
                  <a:lnTo>
                    <a:pt x="24" y="191"/>
                  </a:lnTo>
                  <a:lnTo>
                    <a:pt x="24" y="214"/>
                  </a:lnTo>
                  <a:lnTo>
                    <a:pt x="24" y="230"/>
                  </a:lnTo>
                  <a:lnTo>
                    <a:pt x="16" y="246"/>
                  </a:lnTo>
                  <a:lnTo>
                    <a:pt x="8" y="246"/>
                  </a:lnTo>
                  <a:lnTo>
                    <a:pt x="8" y="238"/>
                  </a:lnTo>
                  <a:lnTo>
                    <a:pt x="0" y="230"/>
                  </a:lnTo>
                  <a:lnTo>
                    <a:pt x="0" y="214"/>
                  </a:lnTo>
                  <a:lnTo>
                    <a:pt x="0" y="206"/>
                  </a:lnTo>
                  <a:lnTo>
                    <a:pt x="0" y="198"/>
                  </a:lnTo>
                  <a:lnTo>
                    <a:pt x="8" y="183"/>
                  </a:lnTo>
                  <a:lnTo>
                    <a:pt x="8" y="159"/>
                  </a:lnTo>
                  <a:lnTo>
                    <a:pt x="8" y="135"/>
                  </a:lnTo>
                  <a:lnTo>
                    <a:pt x="8" y="119"/>
                  </a:lnTo>
                  <a:lnTo>
                    <a:pt x="8" y="103"/>
                  </a:lnTo>
                  <a:lnTo>
                    <a:pt x="8" y="87"/>
                  </a:lnTo>
                  <a:lnTo>
                    <a:pt x="8" y="71"/>
                  </a:lnTo>
                  <a:lnTo>
                    <a:pt x="8" y="48"/>
                  </a:lnTo>
                  <a:lnTo>
                    <a:pt x="8" y="40"/>
                  </a:lnTo>
                  <a:lnTo>
                    <a:pt x="8" y="32"/>
                  </a:lnTo>
                  <a:lnTo>
                    <a:pt x="0" y="16"/>
                  </a:lnTo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17" name="Freeform 37"/>
            <p:cNvSpPr>
              <a:spLocks/>
            </p:cNvSpPr>
            <p:nvPr/>
          </p:nvSpPr>
          <p:spPr bwMode="auto">
            <a:xfrm>
              <a:off x="7959725" y="1381125"/>
              <a:ext cx="428625" cy="454025"/>
            </a:xfrm>
            <a:custGeom>
              <a:avLst/>
              <a:gdLst>
                <a:gd name="T0" fmla="*/ 481349031 w 270"/>
                <a:gd name="T1" fmla="*/ 40322495 h 286"/>
                <a:gd name="T2" fmla="*/ 539313392 w 270"/>
                <a:gd name="T3" fmla="*/ 20161248 h 286"/>
                <a:gd name="T4" fmla="*/ 559474633 w 270"/>
                <a:gd name="T5" fmla="*/ 0 h 286"/>
                <a:gd name="T6" fmla="*/ 579635874 w 270"/>
                <a:gd name="T7" fmla="*/ 20161248 h 286"/>
                <a:gd name="T8" fmla="*/ 619958356 w 270"/>
                <a:gd name="T9" fmla="*/ 20161248 h 286"/>
                <a:gd name="T10" fmla="*/ 660280837 w 270"/>
                <a:gd name="T11" fmla="*/ 40322495 h 286"/>
                <a:gd name="T12" fmla="*/ 680442078 w 270"/>
                <a:gd name="T13" fmla="*/ 60483749 h 286"/>
                <a:gd name="T14" fmla="*/ 680442078 w 270"/>
                <a:gd name="T15" fmla="*/ 80644990 h 286"/>
                <a:gd name="T16" fmla="*/ 660280837 w 270"/>
                <a:gd name="T17" fmla="*/ 100806232 h 286"/>
                <a:gd name="T18" fmla="*/ 660280837 w 270"/>
                <a:gd name="T19" fmla="*/ 141128739 h 286"/>
                <a:gd name="T20" fmla="*/ 660280837 w 270"/>
                <a:gd name="T21" fmla="*/ 219252806 h 286"/>
                <a:gd name="T22" fmla="*/ 660280837 w 270"/>
                <a:gd name="T23" fmla="*/ 360383083 h 286"/>
                <a:gd name="T24" fmla="*/ 680442078 w 270"/>
                <a:gd name="T25" fmla="*/ 481349043 h 286"/>
                <a:gd name="T26" fmla="*/ 680442078 w 270"/>
                <a:gd name="T27" fmla="*/ 579635889 h 286"/>
                <a:gd name="T28" fmla="*/ 660280837 w 270"/>
                <a:gd name="T29" fmla="*/ 680442096 h 286"/>
                <a:gd name="T30" fmla="*/ 619958356 w 270"/>
                <a:gd name="T31" fmla="*/ 720764578 h 286"/>
                <a:gd name="T32" fmla="*/ 619958356 w 270"/>
                <a:gd name="T33" fmla="*/ 720764578 h 286"/>
                <a:gd name="T34" fmla="*/ 599797115 w 270"/>
                <a:gd name="T35" fmla="*/ 700603337 h 286"/>
                <a:gd name="T36" fmla="*/ 579635874 w 270"/>
                <a:gd name="T37" fmla="*/ 660280854 h 286"/>
                <a:gd name="T38" fmla="*/ 539313392 w 270"/>
                <a:gd name="T39" fmla="*/ 599797130 h 286"/>
                <a:gd name="T40" fmla="*/ 519152151 w 270"/>
                <a:gd name="T41" fmla="*/ 579635889 h 286"/>
                <a:gd name="T42" fmla="*/ 519152151 w 270"/>
                <a:gd name="T43" fmla="*/ 579635889 h 286"/>
                <a:gd name="T44" fmla="*/ 559474633 w 270"/>
                <a:gd name="T45" fmla="*/ 579635889 h 286"/>
                <a:gd name="T46" fmla="*/ 599797115 w 270"/>
                <a:gd name="T47" fmla="*/ 599797130 h 286"/>
                <a:gd name="T48" fmla="*/ 619958356 w 270"/>
                <a:gd name="T49" fmla="*/ 559474647 h 286"/>
                <a:gd name="T50" fmla="*/ 619958356 w 270"/>
                <a:gd name="T51" fmla="*/ 521671526 h 286"/>
                <a:gd name="T52" fmla="*/ 619958356 w 270"/>
                <a:gd name="T53" fmla="*/ 441026560 h 286"/>
                <a:gd name="T54" fmla="*/ 619958356 w 270"/>
                <a:gd name="T55" fmla="*/ 320059013 h 286"/>
                <a:gd name="T56" fmla="*/ 599797115 w 270"/>
                <a:gd name="T57" fmla="*/ 219252806 h 286"/>
                <a:gd name="T58" fmla="*/ 599797115 w 270"/>
                <a:gd name="T59" fmla="*/ 141128739 h 286"/>
                <a:gd name="T60" fmla="*/ 559474633 w 270"/>
                <a:gd name="T61" fmla="*/ 60483749 h 286"/>
                <a:gd name="T62" fmla="*/ 539313392 w 270"/>
                <a:gd name="T63" fmla="*/ 60483749 h 286"/>
                <a:gd name="T64" fmla="*/ 501510272 w 270"/>
                <a:gd name="T65" fmla="*/ 60483749 h 286"/>
                <a:gd name="T66" fmla="*/ 360381486 w 270"/>
                <a:gd name="T67" fmla="*/ 80644990 h 286"/>
                <a:gd name="T68" fmla="*/ 120967495 w 270"/>
                <a:gd name="T69" fmla="*/ 100806232 h 286"/>
                <a:gd name="T70" fmla="*/ 0 w 270"/>
                <a:gd name="T71" fmla="*/ 80644990 h 286"/>
                <a:gd name="T72" fmla="*/ 100806229 w 270"/>
                <a:gd name="T73" fmla="*/ 80644990 h 286"/>
                <a:gd name="T74" fmla="*/ 239414041 w 270"/>
                <a:gd name="T75" fmla="*/ 60483749 h 286"/>
                <a:gd name="T76" fmla="*/ 380542727 w 270"/>
                <a:gd name="T77" fmla="*/ 40322495 h 286"/>
                <a:gd name="T78" fmla="*/ 461187790 w 270"/>
                <a:gd name="T79" fmla="*/ 40322495 h 28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0"/>
                <a:gd name="T121" fmla="*/ 0 h 286"/>
                <a:gd name="T122" fmla="*/ 270 w 270"/>
                <a:gd name="T123" fmla="*/ 286 h 28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0" h="286">
                  <a:moveTo>
                    <a:pt x="183" y="16"/>
                  </a:moveTo>
                  <a:lnTo>
                    <a:pt x="191" y="16"/>
                  </a:lnTo>
                  <a:lnTo>
                    <a:pt x="206" y="8"/>
                  </a:lnTo>
                  <a:lnTo>
                    <a:pt x="214" y="8"/>
                  </a:lnTo>
                  <a:lnTo>
                    <a:pt x="222" y="0"/>
                  </a:lnTo>
                  <a:lnTo>
                    <a:pt x="230" y="8"/>
                  </a:lnTo>
                  <a:lnTo>
                    <a:pt x="238" y="8"/>
                  </a:lnTo>
                  <a:lnTo>
                    <a:pt x="246" y="8"/>
                  </a:lnTo>
                  <a:lnTo>
                    <a:pt x="254" y="16"/>
                  </a:lnTo>
                  <a:lnTo>
                    <a:pt x="262" y="16"/>
                  </a:lnTo>
                  <a:lnTo>
                    <a:pt x="270" y="24"/>
                  </a:lnTo>
                  <a:lnTo>
                    <a:pt x="270" y="32"/>
                  </a:lnTo>
                  <a:lnTo>
                    <a:pt x="262" y="40"/>
                  </a:lnTo>
                  <a:lnTo>
                    <a:pt x="262" y="56"/>
                  </a:lnTo>
                  <a:lnTo>
                    <a:pt x="262" y="72"/>
                  </a:lnTo>
                  <a:lnTo>
                    <a:pt x="262" y="87"/>
                  </a:lnTo>
                  <a:lnTo>
                    <a:pt x="262" y="111"/>
                  </a:lnTo>
                  <a:lnTo>
                    <a:pt x="262" y="143"/>
                  </a:lnTo>
                  <a:lnTo>
                    <a:pt x="270" y="167"/>
                  </a:lnTo>
                  <a:lnTo>
                    <a:pt x="270" y="191"/>
                  </a:lnTo>
                  <a:lnTo>
                    <a:pt x="270" y="215"/>
                  </a:lnTo>
                  <a:lnTo>
                    <a:pt x="270" y="230"/>
                  </a:lnTo>
                  <a:lnTo>
                    <a:pt x="262" y="246"/>
                  </a:lnTo>
                  <a:lnTo>
                    <a:pt x="262" y="270"/>
                  </a:lnTo>
                  <a:lnTo>
                    <a:pt x="254" y="278"/>
                  </a:lnTo>
                  <a:lnTo>
                    <a:pt x="246" y="286"/>
                  </a:lnTo>
                  <a:lnTo>
                    <a:pt x="238" y="286"/>
                  </a:lnTo>
                  <a:lnTo>
                    <a:pt x="238" y="278"/>
                  </a:lnTo>
                  <a:lnTo>
                    <a:pt x="230" y="262"/>
                  </a:lnTo>
                  <a:lnTo>
                    <a:pt x="214" y="246"/>
                  </a:lnTo>
                  <a:lnTo>
                    <a:pt x="214" y="238"/>
                  </a:lnTo>
                  <a:lnTo>
                    <a:pt x="206" y="238"/>
                  </a:lnTo>
                  <a:lnTo>
                    <a:pt x="206" y="230"/>
                  </a:lnTo>
                  <a:lnTo>
                    <a:pt x="214" y="230"/>
                  </a:lnTo>
                  <a:lnTo>
                    <a:pt x="222" y="230"/>
                  </a:lnTo>
                  <a:lnTo>
                    <a:pt x="238" y="238"/>
                  </a:lnTo>
                  <a:lnTo>
                    <a:pt x="238" y="230"/>
                  </a:lnTo>
                  <a:lnTo>
                    <a:pt x="246" y="222"/>
                  </a:lnTo>
                  <a:lnTo>
                    <a:pt x="246" y="215"/>
                  </a:lnTo>
                  <a:lnTo>
                    <a:pt x="246" y="207"/>
                  </a:lnTo>
                  <a:lnTo>
                    <a:pt x="246" y="191"/>
                  </a:lnTo>
                  <a:lnTo>
                    <a:pt x="246" y="175"/>
                  </a:lnTo>
                  <a:lnTo>
                    <a:pt x="246" y="151"/>
                  </a:lnTo>
                  <a:lnTo>
                    <a:pt x="246" y="127"/>
                  </a:lnTo>
                  <a:lnTo>
                    <a:pt x="246" y="103"/>
                  </a:lnTo>
                  <a:lnTo>
                    <a:pt x="238" y="87"/>
                  </a:lnTo>
                  <a:lnTo>
                    <a:pt x="238" y="72"/>
                  </a:lnTo>
                  <a:lnTo>
                    <a:pt x="238" y="56"/>
                  </a:lnTo>
                  <a:lnTo>
                    <a:pt x="230" y="32"/>
                  </a:lnTo>
                  <a:lnTo>
                    <a:pt x="222" y="24"/>
                  </a:lnTo>
                  <a:lnTo>
                    <a:pt x="214" y="24"/>
                  </a:lnTo>
                  <a:lnTo>
                    <a:pt x="206" y="24"/>
                  </a:lnTo>
                  <a:lnTo>
                    <a:pt x="199" y="24"/>
                  </a:lnTo>
                  <a:lnTo>
                    <a:pt x="183" y="24"/>
                  </a:lnTo>
                  <a:lnTo>
                    <a:pt x="143" y="32"/>
                  </a:lnTo>
                  <a:lnTo>
                    <a:pt x="103" y="32"/>
                  </a:lnTo>
                  <a:lnTo>
                    <a:pt x="48" y="40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32" y="32"/>
                  </a:lnTo>
                  <a:lnTo>
                    <a:pt x="40" y="32"/>
                  </a:lnTo>
                  <a:lnTo>
                    <a:pt x="63" y="24"/>
                  </a:lnTo>
                  <a:lnTo>
                    <a:pt x="95" y="24"/>
                  </a:lnTo>
                  <a:lnTo>
                    <a:pt x="127" y="24"/>
                  </a:lnTo>
                  <a:lnTo>
                    <a:pt x="151" y="16"/>
                  </a:lnTo>
                  <a:lnTo>
                    <a:pt x="183" y="16"/>
                  </a:lnTo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18" name="Freeform 38"/>
            <p:cNvSpPr>
              <a:spLocks/>
            </p:cNvSpPr>
            <p:nvPr/>
          </p:nvSpPr>
          <p:spPr bwMode="auto">
            <a:xfrm>
              <a:off x="7959725" y="1733550"/>
              <a:ext cx="352425" cy="38100"/>
            </a:xfrm>
            <a:custGeom>
              <a:avLst/>
              <a:gdLst>
                <a:gd name="T0" fmla="*/ 0 w 222"/>
                <a:gd name="T1" fmla="*/ 40322500 h 24"/>
                <a:gd name="T2" fmla="*/ 20161251 w 222"/>
                <a:gd name="T3" fmla="*/ 40322500 h 24"/>
                <a:gd name="T4" fmla="*/ 40322501 w 222"/>
                <a:gd name="T5" fmla="*/ 20161250 h 24"/>
                <a:gd name="T6" fmla="*/ 60483758 w 222"/>
                <a:gd name="T7" fmla="*/ 20161250 h 24"/>
                <a:gd name="T8" fmla="*/ 80645003 w 222"/>
                <a:gd name="T9" fmla="*/ 20161250 h 24"/>
                <a:gd name="T10" fmla="*/ 100806247 w 222"/>
                <a:gd name="T11" fmla="*/ 20161250 h 24"/>
                <a:gd name="T12" fmla="*/ 141128761 w 222"/>
                <a:gd name="T13" fmla="*/ 20161250 h 24"/>
                <a:gd name="T14" fmla="*/ 178931888 w 222"/>
                <a:gd name="T15" fmla="*/ 20161250 h 24"/>
                <a:gd name="T16" fmla="*/ 219254426 w 222"/>
                <a:gd name="T17" fmla="*/ 20161250 h 24"/>
                <a:gd name="T18" fmla="*/ 320059061 w 222"/>
                <a:gd name="T19" fmla="*/ 0 h 24"/>
                <a:gd name="T20" fmla="*/ 380544382 w 222"/>
                <a:gd name="T21" fmla="*/ 0 h 24"/>
                <a:gd name="T22" fmla="*/ 441028215 w 222"/>
                <a:gd name="T23" fmla="*/ 0 h 24"/>
                <a:gd name="T24" fmla="*/ 481350704 w 222"/>
                <a:gd name="T25" fmla="*/ 0 h 24"/>
                <a:gd name="T26" fmla="*/ 501511948 w 222"/>
                <a:gd name="T27" fmla="*/ 0 h 24"/>
                <a:gd name="T28" fmla="*/ 519152243 w 222"/>
                <a:gd name="T29" fmla="*/ 0 h 24"/>
                <a:gd name="T30" fmla="*/ 539313488 w 222"/>
                <a:gd name="T31" fmla="*/ 20161250 h 24"/>
                <a:gd name="T32" fmla="*/ 559474732 w 222"/>
                <a:gd name="T33" fmla="*/ 40322500 h 24"/>
                <a:gd name="T34" fmla="*/ 481350704 w 222"/>
                <a:gd name="T35" fmla="*/ 40322500 h 24"/>
                <a:gd name="T36" fmla="*/ 420866970 w 222"/>
                <a:gd name="T37" fmla="*/ 40322500 h 24"/>
                <a:gd name="T38" fmla="*/ 380544382 w 222"/>
                <a:gd name="T39" fmla="*/ 40322500 h 24"/>
                <a:gd name="T40" fmla="*/ 340221893 w 222"/>
                <a:gd name="T41" fmla="*/ 40322500 h 24"/>
                <a:gd name="T42" fmla="*/ 299897817 w 222"/>
                <a:gd name="T43" fmla="*/ 40322500 h 24"/>
                <a:gd name="T44" fmla="*/ 239415671 w 222"/>
                <a:gd name="T45" fmla="*/ 40322500 h 24"/>
                <a:gd name="T46" fmla="*/ 178931888 w 222"/>
                <a:gd name="T47" fmla="*/ 60483756 h 24"/>
                <a:gd name="T48" fmla="*/ 120967516 w 222"/>
                <a:gd name="T49" fmla="*/ 60483756 h 24"/>
                <a:gd name="T50" fmla="*/ 20161251 w 222"/>
                <a:gd name="T51" fmla="*/ 60483756 h 24"/>
                <a:gd name="T52" fmla="*/ 0 w 222"/>
                <a:gd name="T53" fmla="*/ 40322500 h 24"/>
                <a:gd name="T54" fmla="*/ 0 w 222"/>
                <a:gd name="T55" fmla="*/ 40322500 h 2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222"/>
                <a:gd name="T85" fmla="*/ 0 h 24"/>
                <a:gd name="T86" fmla="*/ 222 w 222"/>
                <a:gd name="T87" fmla="*/ 24 h 2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222" h="24">
                  <a:moveTo>
                    <a:pt x="0" y="16"/>
                  </a:moveTo>
                  <a:lnTo>
                    <a:pt x="8" y="16"/>
                  </a:lnTo>
                  <a:lnTo>
                    <a:pt x="16" y="8"/>
                  </a:lnTo>
                  <a:lnTo>
                    <a:pt x="24" y="8"/>
                  </a:lnTo>
                  <a:lnTo>
                    <a:pt x="32" y="8"/>
                  </a:lnTo>
                  <a:lnTo>
                    <a:pt x="40" y="8"/>
                  </a:lnTo>
                  <a:lnTo>
                    <a:pt x="56" y="8"/>
                  </a:lnTo>
                  <a:lnTo>
                    <a:pt x="71" y="8"/>
                  </a:lnTo>
                  <a:lnTo>
                    <a:pt x="87" y="8"/>
                  </a:lnTo>
                  <a:lnTo>
                    <a:pt x="127" y="0"/>
                  </a:lnTo>
                  <a:lnTo>
                    <a:pt x="151" y="0"/>
                  </a:lnTo>
                  <a:lnTo>
                    <a:pt x="175" y="0"/>
                  </a:lnTo>
                  <a:lnTo>
                    <a:pt x="191" y="0"/>
                  </a:lnTo>
                  <a:lnTo>
                    <a:pt x="199" y="0"/>
                  </a:lnTo>
                  <a:lnTo>
                    <a:pt x="206" y="0"/>
                  </a:lnTo>
                  <a:lnTo>
                    <a:pt x="214" y="8"/>
                  </a:lnTo>
                  <a:lnTo>
                    <a:pt x="222" y="16"/>
                  </a:lnTo>
                  <a:lnTo>
                    <a:pt x="191" y="16"/>
                  </a:lnTo>
                  <a:lnTo>
                    <a:pt x="167" y="16"/>
                  </a:lnTo>
                  <a:lnTo>
                    <a:pt x="151" y="16"/>
                  </a:lnTo>
                  <a:lnTo>
                    <a:pt x="135" y="16"/>
                  </a:lnTo>
                  <a:lnTo>
                    <a:pt x="119" y="16"/>
                  </a:lnTo>
                  <a:lnTo>
                    <a:pt x="95" y="16"/>
                  </a:lnTo>
                  <a:lnTo>
                    <a:pt x="71" y="24"/>
                  </a:lnTo>
                  <a:lnTo>
                    <a:pt x="48" y="24"/>
                  </a:lnTo>
                  <a:lnTo>
                    <a:pt x="8" y="24"/>
                  </a:lnTo>
                  <a:lnTo>
                    <a:pt x="0" y="16"/>
                  </a:lnTo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0680" name="组合 37"/>
          <p:cNvGrpSpPr>
            <a:grpSpLocks noChangeAspect="1"/>
          </p:cNvGrpSpPr>
          <p:nvPr/>
        </p:nvGrpSpPr>
        <p:grpSpPr bwMode="auto">
          <a:xfrm>
            <a:off x="7551738" y="3825875"/>
            <a:ext cx="349250" cy="360363"/>
            <a:chOff x="5811837" y="1533525"/>
            <a:chExt cx="441325" cy="454025"/>
          </a:xfrm>
        </p:grpSpPr>
        <p:sp>
          <p:nvSpPr>
            <p:cNvPr id="70709" name="Freeform 45"/>
            <p:cNvSpPr>
              <a:spLocks/>
            </p:cNvSpPr>
            <p:nvPr/>
          </p:nvSpPr>
          <p:spPr bwMode="auto">
            <a:xfrm>
              <a:off x="5811837" y="1571625"/>
              <a:ext cx="38100" cy="390525"/>
            </a:xfrm>
            <a:custGeom>
              <a:avLst/>
              <a:gdLst>
                <a:gd name="T0" fmla="*/ 20161250 w 24"/>
                <a:gd name="T1" fmla="*/ 219254432 h 246"/>
                <a:gd name="T2" fmla="*/ 20161250 w 24"/>
                <a:gd name="T3" fmla="*/ 158769060 h 246"/>
                <a:gd name="T4" fmla="*/ 20161250 w 24"/>
                <a:gd name="T5" fmla="*/ 100806250 h 246"/>
                <a:gd name="T6" fmla="*/ 0 w 24"/>
                <a:gd name="T7" fmla="*/ 60483760 h 246"/>
                <a:gd name="T8" fmla="*/ 0 w 24"/>
                <a:gd name="T9" fmla="*/ 40322502 h 246"/>
                <a:gd name="T10" fmla="*/ 0 w 24"/>
                <a:gd name="T11" fmla="*/ 20161251 h 246"/>
                <a:gd name="T12" fmla="*/ 0 w 24"/>
                <a:gd name="T13" fmla="*/ 0 h 246"/>
                <a:gd name="T14" fmla="*/ 0 w 24"/>
                <a:gd name="T15" fmla="*/ 0 h 246"/>
                <a:gd name="T16" fmla="*/ 20161250 w 24"/>
                <a:gd name="T17" fmla="*/ 0 h 246"/>
                <a:gd name="T18" fmla="*/ 40322500 w 24"/>
                <a:gd name="T19" fmla="*/ 0 h 246"/>
                <a:gd name="T20" fmla="*/ 60483756 w 24"/>
                <a:gd name="T21" fmla="*/ 20161251 h 246"/>
                <a:gd name="T22" fmla="*/ 60483756 w 24"/>
                <a:gd name="T23" fmla="*/ 219254432 h 246"/>
                <a:gd name="T24" fmla="*/ 60483756 w 24"/>
                <a:gd name="T25" fmla="*/ 420866982 h 246"/>
                <a:gd name="T26" fmla="*/ 60483756 w 24"/>
                <a:gd name="T27" fmla="*/ 481350717 h 246"/>
                <a:gd name="T28" fmla="*/ 60483756 w 24"/>
                <a:gd name="T29" fmla="*/ 519152257 h 246"/>
                <a:gd name="T30" fmla="*/ 60483756 w 24"/>
                <a:gd name="T31" fmla="*/ 539313502 h 246"/>
                <a:gd name="T32" fmla="*/ 60483756 w 24"/>
                <a:gd name="T33" fmla="*/ 579635992 h 246"/>
                <a:gd name="T34" fmla="*/ 60483756 w 24"/>
                <a:gd name="T35" fmla="*/ 599797237 h 246"/>
                <a:gd name="T36" fmla="*/ 60483756 w 24"/>
                <a:gd name="T37" fmla="*/ 619958482 h 246"/>
                <a:gd name="T38" fmla="*/ 60483756 w 24"/>
                <a:gd name="T39" fmla="*/ 619958482 h 246"/>
                <a:gd name="T40" fmla="*/ 40322500 w 24"/>
                <a:gd name="T41" fmla="*/ 619958482 h 246"/>
                <a:gd name="T42" fmla="*/ 40322500 w 24"/>
                <a:gd name="T43" fmla="*/ 619958482 h 246"/>
                <a:gd name="T44" fmla="*/ 20161250 w 24"/>
                <a:gd name="T45" fmla="*/ 599797237 h 246"/>
                <a:gd name="T46" fmla="*/ 0 w 24"/>
                <a:gd name="T47" fmla="*/ 579635992 h 246"/>
                <a:gd name="T48" fmla="*/ 0 w 24"/>
                <a:gd name="T49" fmla="*/ 559474747 h 246"/>
                <a:gd name="T50" fmla="*/ 0 w 24"/>
                <a:gd name="T51" fmla="*/ 539313502 h 246"/>
                <a:gd name="T52" fmla="*/ 0 w 24"/>
                <a:gd name="T53" fmla="*/ 519152257 h 246"/>
                <a:gd name="T54" fmla="*/ 0 w 24"/>
                <a:gd name="T55" fmla="*/ 498991012 h 246"/>
                <a:gd name="T56" fmla="*/ 0 w 24"/>
                <a:gd name="T57" fmla="*/ 481350717 h 246"/>
                <a:gd name="T58" fmla="*/ 20161250 w 24"/>
                <a:gd name="T59" fmla="*/ 420866982 h 246"/>
                <a:gd name="T60" fmla="*/ 20161250 w 24"/>
                <a:gd name="T61" fmla="*/ 380544392 h 246"/>
                <a:gd name="T62" fmla="*/ 20161250 w 24"/>
                <a:gd name="T63" fmla="*/ 299899412 h 246"/>
                <a:gd name="T64" fmla="*/ 20161250 w 24"/>
                <a:gd name="T65" fmla="*/ 219254432 h 246"/>
                <a:gd name="T66" fmla="*/ 20161250 w 24"/>
                <a:gd name="T67" fmla="*/ 219254432 h 24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4"/>
                <a:gd name="T103" fmla="*/ 0 h 246"/>
                <a:gd name="T104" fmla="*/ 24 w 24"/>
                <a:gd name="T105" fmla="*/ 246 h 24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4" h="246">
                  <a:moveTo>
                    <a:pt x="8" y="87"/>
                  </a:moveTo>
                  <a:lnTo>
                    <a:pt x="8" y="63"/>
                  </a:lnTo>
                  <a:lnTo>
                    <a:pt x="8" y="40"/>
                  </a:lnTo>
                  <a:lnTo>
                    <a:pt x="0" y="24"/>
                  </a:lnTo>
                  <a:lnTo>
                    <a:pt x="0" y="16"/>
                  </a:lnTo>
                  <a:lnTo>
                    <a:pt x="0" y="8"/>
                  </a:lnTo>
                  <a:lnTo>
                    <a:pt x="0" y="0"/>
                  </a:lnTo>
                  <a:lnTo>
                    <a:pt x="8" y="0"/>
                  </a:lnTo>
                  <a:lnTo>
                    <a:pt x="16" y="0"/>
                  </a:lnTo>
                  <a:lnTo>
                    <a:pt x="24" y="8"/>
                  </a:lnTo>
                  <a:lnTo>
                    <a:pt x="24" y="87"/>
                  </a:lnTo>
                  <a:lnTo>
                    <a:pt x="24" y="167"/>
                  </a:lnTo>
                  <a:lnTo>
                    <a:pt x="24" y="191"/>
                  </a:lnTo>
                  <a:lnTo>
                    <a:pt x="24" y="206"/>
                  </a:lnTo>
                  <a:lnTo>
                    <a:pt x="24" y="214"/>
                  </a:lnTo>
                  <a:lnTo>
                    <a:pt x="24" y="230"/>
                  </a:lnTo>
                  <a:lnTo>
                    <a:pt x="24" y="238"/>
                  </a:lnTo>
                  <a:lnTo>
                    <a:pt x="24" y="246"/>
                  </a:lnTo>
                  <a:lnTo>
                    <a:pt x="16" y="246"/>
                  </a:lnTo>
                  <a:lnTo>
                    <a:pt x="8" y="238"/>
                  </a:lnTo>
                  <a:lnTo>
                    <a:pt x="0" y="230"/>
                  </a:lnTo>
                  <a:lnTo>
                    <a:pt x="0" y="222"/>
                  </a:lnTo>
                  <a:lnTo>
                    <a:pt x="0" y="214"/>
                  </a:lnTo>
                  <a:lnTo>
                    <a:pt x="0" y="206"/>
                  </a:lnTo>
                  <a:lnTo>
                    <a:pt x="0" y="198"/>
                  </a:lnTo>
                  <a:lnTo>
                    <a:pt x="0" y="191"/>
                  </a:lnTo>
                  <a:lnTo>
                    <a:pt x="8" y="167"/>
                  </a:lnTo>
                  <a:lnTo>
                    <a:pt x="8" y="151"/>
                  </a:lnTo>
                  <a:lnTo>
                    <a:pt x="8" y="119"/>
                  </a:lnTo>
                  <a:lnTo>
                    <a:pt x="8" y="87"/>
                  </a:lnTo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10" name="Freeform 46"/>
            <p:cNvSpPr>
              <a:spLocks/>
            </p:cNvSpPr>
            <p:nvPr/>
          </p:nvSpPr>
          <p:spPr bwMode="auto">
            <a:xfrm>
              <a:off x="5837237" y="1533525"/>
              <a:ext cx="415925" cy="454025"/>
            </a:xfrm>
            <a:custGeom>
              <a:avLst/>
              <a:gdLst>
                <a:gd name="T0" fmla="*/ 579635866 w 262"/>
                <a:gd name="T1" fmla="*/ 20161248 h 286"/>
                <a:gd name="T2" fmla="*/ 640119588 w 262"/>
                <a:gd name="T3" fmla="*/ 40322495 h 286"/>
                <a:gd name="T4" fmla="*/ 660280828 w 262"/>
                <a:gd name="T5" fmla="*/ 60483749 h 286"/>
                <a:gd name="T6" fmla="*/ 660280828 w 262"/>
                <a:gd name="T7" fmla="*/ 80644990 h 286"/>
                <a:gd name="T8" fmla="*/ 640119588 w 262"/>
                <a:gd name="T9" fmla="*/ 100806232 h 286"/>
                <a:gd name="T10" fmla="*/ 640119588 w 262"/>
                <a:gd name="T11" fmla="*/ 141128739 h 286"/>
                <a:gd name="T12" fmla="*/ 640119588 w 262"/>
                <a:gd name="T13" fmla="*/ 219252806 h 286"/>
                <a:gd name="T14" fmla="*/ 660280828 w 262"/>
                <a:gd name="T15" fmla="*/ 340221842 h 286"/>
                <a:gd name="T16" fmla="*/ 660280828 w 262"/>
                <a:gd name="T17" fmla="*/ 481349043 h 286"/>
                <a:gd name="T18" fmla="*/ 660280828 w 262"/>
                <a:gd name="T19" fmla="*/ 599797130 h 286"/>
                <a:gd name="T20" fmla="*/ 640119588 w 262"/>
                <a:gd name="T21" fmla="*/ 660280854 h 286"/>
                <a:gd name="T22" fmla="*/ 619958347 w 262"/>
                <a:gd name="T23" fmla="*/ 720764578 h 286"/>
                <a:gd name="T24" fmla="*/ 599797106 w 262"/>
                <a:gd name="T25" fmla="*/ 720764578 h 286"/>
                <a:gd name="T26" fmla="*/ 579635866 w 262"/>
                <a:gd name="T27" fmla="*/ 680442096 h 286"/>
                <a:gd name="T28" fmla="*/ 539313385 w 262"/>
                <a:gd name="T29" fmla="*/ 640119613 h 286"/>
                <a:gd name="T30" fmla="*/ 539313385 w 262"/>
                <a:gd name="T31" fmla="*/ 599797130 h 286"/>
                <a:gd name="T32" fmla="*/ 579635866 w 262"/>
                <a:gd name="T33" fmla="*/ 599797130 h 286"/>
                <a:gd name="T34" fmla="*/ 579635866 w 262"/>
                <a:gd name="T35" fmla="*/ 579635889 h 286"/>
                <a:gd name="T36" fmla="*/ 579635866 w 262"/>
                <a:gd name="T37" fmla="*/ 559474647 h 286"/>
                <a:gd name="T38" fmla="*/ 579635866 w 262"/>
                <a:gd name="T39" fmla="*/ 501510284 h 286"/>
                <a:gd name="T40" fmla="*/ 579635866 w 262"/>
                <a:gd name="T41" fmla="*/ 441026560 h 286"/>
                <a:gd name="T42" fmla="*/ 579635866 w 262"/>
                <a:gd name="T43" fmla="*/ 299897771 h 286"/>
                <a:gd name="T44" fmla="*/ 579635866 w 262"/>
                <a:gd name="T45" fmla="*/ 181451222 h 286"/>
                <a:gd name="T46" fmla="*/ 579635866 w 262"/>
                <a:gd name="T47" fmla="*/ 100806232 h 286"/>
                <a:gd name="T48" fmla="*/ 559474625 w 262"/>
                <a:gd name="T49" fmla="*/ 80644990 h 286"/>
                <a:gd name="T50" fmla="*/ 559474625 w 262"/>
                <a:gd name="T51" fmla="*/ 60483749 h 286"/>
                <a:gd name="T52" fmla="*/ 519152144 w 262"/>
                <a:gd name="T53" fmla="*/ 60483749 h 286"/>
                <a:gd name="T54" fmla="*/ 461187784 w 262"/>
                <a:gd name="T55" fmla="*/ 60483749 h 286"/>
                <a:gd name="T56" fmla="*/ 340220241 w 262"/>
                <a:gd name="T57" fmla="*/ 60483749 h 286"/>
                <a:gd name="T58" fmla="*/ 158769026 w 262"/>
                <a:gd name="T59" fmla="*/ 80644990 h 286"/>
                <a:gd name="T60" fmla="*/ 40322494 w 262"/>
                <a:gd name="T61" fmla="*/ 100806232 h 286"/>
                <a:gd name="T62" fmla="*/ 0 w 262"/>
                <a:gd name="T63" fmla="*/ 80644990 h 286"/>
                <a:gd name="T64" fmla="*/ 40322494 w 262"/>
                <a:gd name="T65" fmla="*/ 60483749 h 286"/>
                <a:gd name="T66" fmla="*/ 120967493 w 262"/>
                <a:gd name="T67" fmla="*/ 60483749 h 286"/>
                <a:gd name="T68" fmla="*/ 219252797 w 262"/>
                <a:gd name="T69" fmla="*/ 60483749 h 286"/>
                <a:gd name="T70" fmla="*/ 360381481 w 262"/>
                <a:gd name="T71" fmla="*/ 40322495 h 286"/>
                <a:gd name="T72" fmla="*/ 481349024 w 262"/>
                <a:gd name="T73" fmla="*/ 20161248 h 286"/>
                <a:gd name="T74" fmla="*/ 519152144 w 262"/>
                <a:gd name="T75" fmla="*/ 20161248 h 286"/>
                <a:gd name="T76" fmla="*/ 539313385 w 262"/>
                <a:gd name="T77" fmla="*/ 0 h 28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62"/>
                <a:gd name="T118" fmla="*/ 0 h 286"/>
                <a:gd name="T119" fmla="*/ 262 w 262"/>
                <a:gd name="T120" fmla="*/ 286 h 28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62" h="286">
                  <a:moveTo>
                    <a:pt x="214" y="0"/>
                  </a:moveTo>
                  <a:lnTo>
                    <a:pt x="230" y="8"/>
                  </a:lnTo>
                  <a:lnTo>
                    <a:pt x="246" y="16"/>
                  </a:lnTo>
                  <a:lnTo>
                    <a:pt x="254" y="16"/>
                  </a:lnTo>
                  <a:lnTo>
                    <a:pt x="262" y="24"/>
                  </a:lnTo>
                  <a:lnTo>
                    <a:pt x="262" y="32"/>
                  </a:lnTo>
                  <a:lnTo>
                    <a:pt x="254" y="40"/>
                  </a:lnTo>
                  <a:lnTo>
                    <a:pt x="254" y="48"/>
                  </a:lnTo>
                  <a:lnTo>
                    <a:pt x="254" y="56"/>
                  </a:lnTo>
                  <a:lnTo>
                    <a:pt x="254" y="72"/>
                  </a:lnTo>
                  <a:lnTo>
                    <a:pt x="254" y="87"/>
                  </a:lnTo>
                  <a:lnTo>
                    <a:pt x="254" y="111"/>
                  </a:lnTo>
                  <a:lnTo>
                    <a:pt x="262" y="135"/>
                  </a:lnTo>
                  <a:lnTo>
                    <a:pt x="262" y="167"/>
                  </a:lnTo>
                  <a:lnTo>
                    <a:pt x="262" y="191"/>
                  </a:lnTo>
                  <a:lnTo>
                    <a:pt x="262" y="215"/>
                  </a:lnTo>
                  <a:lnTo>
                    <a:pt x="262" y="238"/>
                  </a:lnTo>
                  <a:lnTo>
                    <a:pt x="262" y="246"/>
                  </a:lnTo>
                  <a:lnTo>
                    <a:pt x="254" y="262"/>
                  </a:lnTo>
                  <a:lnTo>
                    <a:pt x="254" y="278"/>
                  </a:lnTo>
                  <a:lnTo>
                    <a:pt x="246" y="286"/>
                  </a:lnTo>
                  <a:lnTo>
                    <a:pt x="238" y="286"/>
                  </a:lnTo>
                  <a:lnTo>
                    <a:pt x="230" y="278"/>
                  </a:lnTo>
                  <a:lnTo>
                    <a:pt x="230" y="270"/>
                  </a:lnTo>
                  <a:lnTo>
                    <a:pt x="222" y="262"/>
                  </a:lnTo>
                  <a:lnTo>
                    <a:pt x="214" y="254"/>
                  </a:lnTo>
                  <a:lnTo>
                    <a:pt x="198" y="238"/>
                  </a:lnTo>
                  <a:lnTo>
                    <a:pt x="214" y="238"/>
                  </a:lnTo>
                  <a:lnTo>
                    <a:pt x="222" y="238"/>
                  </a:lnTo>
                  <a:lnTo>
                    <a:pt x="230" y="238"/>
                  </a:lnTo>
                  <a:lnTo>
                    <a:pt x="230" y="230"/>
                  </a:lnTo>
                  <a:lnTo>
                    <a:pt x="230" y="222"/>
                  </a:lnTo>
                  <a:lnTo>
                    <a:pt x="230" y="215"/>
                  </a:lnTo>
                  <a:lnTo>
                    <a:pt x="230" y="199"/>
                  </a:lnTo>
                  <a:lnTo>
                    <a:pt x="230" y="191"/>
                  </a:lnTo>
                  <a:lnTo>
                    <a:pt x="230" y="175"/>
                  </a:lnTo>
                  <a:lnTo>
                    <a:pt x="230" y="151"/>
                  </a:lnTo>
                  <a:lnTo>
                    <a:pt x="230" y="119"/>
                  </a:lnTo>
                  <a:lnTo>
                    <a:pt x="230" y="95"/>
                  </a:lnTo>
                  <a:lnTo>
                    <a:pt x="230" y="72"/>
                  </a:lnTo>
                  <a:lnTo>
                    <a:pt x="230" y="56"/>
                  </a:lnTo>
                  <a:lnTo>
                    <a:pt x="230" y="40"/>
                  </a:lnTo>
                  <a:lnTo>
                    <a:pt x="230" y="32"/>
                  </a:lnTo>
                  <a:lnTo>
                    <a:pt x="222" y="32"/>
                  </a:lnTo>
                  <a:lnTo>
                    <a:pt x="222" y="24"/>
                  </a:lnTo>
                  <a:lnTo>
                    <a:pt x="214" y="24"/>
                  </a:lnTo>
                  <a:lnTo>
                    <a:pt x="206" y="24"/>
                  </a:lnTo>
                  <a:lnTo>
                    <a:pt x="198" y="24"/>
                  </a:lnTo>
                  <a:lnTo>
                    <a:pt x="183" y="24"/>
                  </a:lnTo>
                  <a:lnTo>
                    <a:pt x="159" y="24"/>
                  </a:lnTo>
                  <a:lnTo>
                    <a:pt x="135" y="24"/>
                  </a:lnTo>
                  <a:lnTo>
                    <a:pt x="103" y="32"/>
                  </a:lnTo>
                  <a:lnTo>
                    <a:pt x="63" y="32"/>
                  </a:lnTo>
                  <a:lnTo>
                    <a:pt x="32" y="40"/>
                  </a:lnTo>
                  <a:lnTo>
                    <a:pt x="16" y="40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24"/>
                  </a:lnTo>
                  <a:lnTo>
                    <a:pt x="32" y="24"/>
                  </a:lnTo>
                  <a:lnTo>
                    <a:pt x="48" y="24"/>
                  </a:lnTo>
                  <a:lnTo>
                    <a:pt x="63" y="24"/>
                  </a:lnTo>
                  <a:lnTo>
                    <a:pt x="87" y="24"/>
                  </a:lnTo>
                  <a:lnTo>
                    <a:pt x="111" y="16"/>
                  </a:lnTo>
                  <a:lnTo>
                    <a:pt x="143" y="16"/>
                  </a:lnTo>
                  <a:lnTo>
                    <a:pt x="167" y="16"/>
                  </a:lnTo>
                  <a:lnTo>
                    <a:pt x="191" y="8"/>
                  </a:lnTo>
                  <a:lnTo>
                    <a:pt x="206" y="8"/>
                  </a:lnTo>
                  <a:lnTo>
                    <a:pt x="214" y="0"/>
                  </a:lnTo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11" name="Freeform 47"/>
            <p:cNvSpPr>
              <a:spLocks/>
            </p:cNvSpPr>
            <p:nvPr/>
          </p:nvSpPr>
          <p:spPr bwMode="auto">
            <a:xfrm>
              <a:off x="5900737" y="1658938"/>
              <a:ext cx="250825" cy="50800"/>
            </a:xfrm>
            <a:custGeom>
              <a:avLst/>
              <a:gdLst>
                <a:gd name="T0" fmla="*/ 398184633 w 158"/>
                <a:gd name="T1" fmla="*/ 40322493 h 32"/>
                <a:gd name="T2" fmla="*/ 398184633 w 158"/>
                <a:gd name="T3" fmla="*/ 40322493 h 32"/>
                <a:gd name="T4" fmla="*/ 380544340 w 158"/>
                <a:gd name="T5" fmla="*/ 40322493 h 32"/>
                <a:gd name="T6" fmla="*/ 380544340 w 158"/>
                <a:gd name="T7" fmla="*/ 40322493 h 32"/>
                <a:gd name="T8" fmla="*/ 360383098 w 158"/>
                <a:gd name="T9" fmla="*/ 40322493 h 32"/>
                <a:gd name="T10" fmla="*/ 340221855 w 158"/>
                <a:gd name="T11" fmla="*/ 40322493 h 32"/>
                <a:gd name="T12" fmla="*/ 299897783 w 158"/>
                <a:gd name="T13" fmla="*/ 60483746 h 32"/>
                <a:gd name="T14" fmla="*/ 279736541 w 158"/>
                <a:gd name="T15" fmla="*/ 60483746 h 32"/>
                <a:gd name="T16" fmla="*/ 239414057 w 158"/>
                <a:gd name="T17" fmla="*/ 60483746 h 32"/>
                <a:gd name="T18" fmla="*/ 158769038 w 158"/>
                <a:gd name="T19" fmla="*/ 80644986 h 32"/>
                <a:gd name="T20" fmla="*/ 98286874 w 158"/>
                <a:gd name="T21" fmla="*/ 80644986 h 32"/>
                <a:gd name="T22" fmla="*/ 78124045 w 158"/>
                <a:gd name="T23" fmla="*/ 80644986 h 32"/>
                <a:gd name="T24" fmla="*/ 57962802 w 158"/>
                <a:gd name="T25" fmla="*/ 80644986 h 32"/>
                <a:gd name="T26" fmla="*/ 20161248 w 158"/>
                <a:gd name="T27" fmla="*/ 80644986 h 32"/>
                <a:gd name="T28" fmla="*/ 0 w 158"/>
                <a:gd name="T29" fmla="*/ 80644986 h 32"/>
                <a:gd name="T30" fmla="*/ 0 w 158"/>
                <a:gd name="T31" fmla="*/ 80644986 h 32"/>
                <a:gd name="T32" fmla="*/ 0 w 158"/>
                <a:gd name="T33" fmla="*/ 60483746 h 32"/>
                <a:gd name="T34" fmla="*/ 0 w 158"/>
                <a:gd name="T35" fmla="*/ 60483746 h 32"/>
                <a:gd name="T36" fmla="*/ 0 w 158"/>
                <a:gd name="T37" fmla="*/ 60483746 h 32"/>
                <a:gd name="T38" fmla="*/ 20161248 w 158"/>
                <a:gd name="T39" fmla="*/ 60483746 h 32"/>
                <a:gd name="T40" fmla="*/ 37801548 w 158"/>
                <a:gd name="T41" fmla="*/ 60483746 h 32"/>
                <a:gd name="T42" fmla="*/ 57962802 w 158"/>
                <a:gd name="T43" fmla="*/ 40322493 h 32"/>
                <a:gd name="T44" fmla="*/ 98286874 w 158"/>
                <a:gd name="T45" fmla="*/ 40322493 h 32"/>
                <a:gd name="T46" fmla="*/ 178931868 w 158"/>
                <a:gd name="T47" fmla="*/ 40322493 h 32"/>
                <a:gd name="T48" fmla="*/ 219252815 w 158"/>
                <a:gd name="T49" fmla="*/ 20161247 h 32"/>
                <a:gd name="T50" fmla="*/ 239414057 w 158"/>
                <a:gd name="T51" fmla="*/ 20161247 h 32"/>
                <a:gd name="T52" fmla="*/ 299897783 w 158"/>
                <a:gd name="T53" fmla="*/ 0 h 32"/>
                <a:gd name="T54" fmla="*/ 340221855 w 158"/>
                <a:gd name="T55" fmla="*/ 0 h 32"/>
                <a:gd name="T56" fmla="*/ 360383098 w 158"/>
                <a:gd name="T57" fmla="*/ 0 h 32"/>
                <a:gd name="T58" fmla="*/ 380544340 w 158"/>
                <a:gd name="T59" fmla="*/ 20161247 h 32"/>
                <a:gd name="T60" fmla="*/ 398184633 w 158"/>
                <a:gd name="T61" fmla="*/ 20161247 h 32"/>
                <a:gd name="T62" fmla="*/ 398184633 w 158"/>
                <a:gd name="T63" fmla="*/ 40322493 h 32"/>
                <a:gd name="T64" fmla="*/ 398184633 w 158"/>
                <a:gd name="T65" fmla="*/ 40322493 h 3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58"/>
                <a:gd name="T100" fmla="*/ 0 h 32"/>
                <a:gd name="T101" fmla="*/ 158 w 158"/>
                <a:gd name="T102" fmla="*/ 32 h 3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58" h="32">
                  <a:moveTo>
                    <a:pt x="158" y="16"/>
                  </a:moveTo>
                  <a:lnTo>
                    <a:pt x="158" y="16"/>
                  </a:lnTo>
                  <a:lnTo>
                    <a:pt x="151" y="16"/>
                  </a:lnTo>
                  <a:lnTo>
                    <a:pt x="143" y="16"/>
                  </a:lnTo>
                  <a:lnTo>
                    <a:pt x="135" y="16"/>
                  </a:lnTo>
                  <a:lnTo>
                    <a:pt x="119" y="24"/>
                  </a:lnTo>
                  <a:lnTo>
                    <a:pt x="111" y="24"/>
                  </a:lnTo>
                  <a:lnTo>
                    <a:pt x="95" y="24"/>
                  </a:lnTo>
                  <a:lnTo>
                    <a:pt x="63" y="32"/>
                  </a:lnTo>
                  <a:lnTo>
                    <a:pt x="39" y="32"/>
                  </a:lnTo>
                  <a:lnTo>
                    <a:pt x="31" y="32"/>
                  </a:lnTo>
                  <a:lnTo>
                    <a:pt x="23" y="32"/>
                  </a:lnTo>
                  <a:lnTo>
                    <a:pt x="8" y="32"/>
                  </a:lnTo>
                  <a:lnTo>
                    <a:pt x="0" y="32"/>
                  </a:lnTo>
                  <a:lnTo>
                    <a:pt x="0" y="24"/>
                  </a:lnTo>
                  <a:lnTo>
                    <a:pt x="8" y="24"/>
                  </a:lnTo>
                  <a:lnTo>
                    <a:pt x="15" y="24"/>
                  </a:lnTo>
                  <a:lnTo>
                    <a:pt x="23" y="16"/>
                  </a:lnTo>
                  <a:lnTo>
                    <a:pt x="39" y="16"/>
                  </a:lnTo>
                  <a:lnTo>
                    <a:pt x="71" y="16"/>
                  </a:lnTo>
                  <a:lnTo>
                    <a:pt x="87" y="8"/>
                  </a:lnTo>
                  <a:lnTo>
                    <a:pt x="95" y="8"/>
                  </a:lnTo>
                  <a:lnTo>
                    <a:pt x="119" y="0"/>
                  </a:lnTo>
                  <a:lnTo>
                    <a:pt x="135" y="0"/>
                  </a:lnTo>
                  <a:lnTo>
                    <a:pt x="143" y="0"/>
                  </a:lnTo>
                  <a:lnTo>
                    <a:pt x="151" y="8"/>
                  </a:lnTo>
                  <a:lnTo>
                    <a:pt x="158" y="8"/>
                  </a:lnTo>
                  <a:lnTo>
                    <a:pt x="158" y="16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12" name="Freeform 48"/>
            <p:cNvSpPr>
              <a:spLocks/>
            </p:cNvSpPr>
            <p:nvPr/>
          </p:nvSpPr>
          <p:spPr bwMode="auto">
            <a:xfrm>
              <a:off x="6000750" y="1597025"/>
              <a:ext cx="50800" cy="288925"/>
            </a:xfrm>
            <a:custGeom>
              <a:avLst/>
              <a:gdLst>
                <a:gd name="T0" fmla="*/ 60483746 w 32"/>
                <a:gd name="T1" fmla="*/ 259575312 h 182"/>
                <a:gd name="T2" fmla="*/ 60483746 w 32"/>
                <a:gd name="T3" fmla="*/ 340221873 h 182"/>
                <a:gd name="T4" fmla="*/ 60483746 w 32"/>
                <a:gd name="T5" fmla="*/ 400705602 h 182"/>
                <a:gd name="T6" fmla="*/ 60483746 w 32"/>
                <a:gd name="T7" fmla="*/ 420866945 h 182"/>
                <a:gd name="T8" fmla="*/ 60483746 w 32"/>
                <a:gd name="T9" fmla="*/ 420866945 h 182"/>
                <a:gd name="T10" fmla="*/ 60483746 w 32"/>
                <a:gd name="T11" fmla="*/ 441028188 h 182"/>
                <a:gd name="T12" fmla="*/ 60483746 w 32"/>
                <a:gd name="T13" fmla="*/ 441028188 h 182"/>
                <a:gd name="T14" fmla="*/ 40322493 w 32"/>
                <a:gd name="T15" fmla="*/ 458668482 h 182"/>
                <a:gd name="T16" fmla="*/ 40322493 w 32"/>
                <a:gd name="T17" fmla="*/ 458668482 h 182"/>
                <a:gd name="T18" fmla="*/ 20161247 w 32"/>
                <a:gd name="T19" fmla="*/ 458668482 h 182"/>
                <a:gd name="T20" fmla="*/ 20161247 w 32"/>
                <a:gd name="T21" fmla="*/ 441028188 h 182"/>
                <a:gd name="T22" fmla="*/ 20161247 w 32"/>
                <a:gd name="T23" fmla="*/ 441028188 h 182"/>
                <a:gd name="T24" fmla="*/ 0 w 32"/>
                <a:gd name="T25" fmla="*/ 400705602 h 182"/>
                <a:gd name="T26" fmla="*/ 0 w 32"/>
                <a:gd name="T27" fmla="*/ 400705602 h 182"/>
                <a:gd name="T28" fmla="*/ 0 w 32"/>
                <a:gd name="T29" fmla="*/ 380544359 h 182"/>
                <a:gd name="T30" fmla="*/ 0 w 32"/>
                <a:gd name="T31" fmla="*/ 380544359 h 182"/>
                <a:gd name="T32" fmla="*/ 20161247 w 32"/>
                <a:gd name="T33" fmla="*/ 360383116 h 182"/>
                <a:gd name="T34" fmla="*/ 20161247 w 32"/>
                <a:gd name="T35" fmla="*/ 340221873 h 182"/>
                <a:gd name="T36" fmla="*/ 20161247 w 32"/>
                <a:gd name="T37" fmla="*/ 299897799 h 182"/>
                <a:gd name="T38" fmla="*/ 20161247 w 32"/>
                <a:gd name="T39" fmla="*/ 259575312 h 182"/>
                <a:gd name="T40" fmla="*/ 20161247 w 32"/>
                <a:gd name="T41" fmla="*/ 219254413 h 182"/>
                <a:gd name="T42" fmla="*/ 20161247 w 32"/>
                <a:gd name="T43" fmla="*/ 158769046 h 182"/>
                <a:gd name="T44" fmla="*/ 20161247 w 32"/>
                <a:gd name="T45" fmla="*/ 98286879 h 182"/>
                <a:gd name="T46" fmla="*/ 20161247 w 32"/>
                <a:gd name="T47" fmla="*/ 60483755 h 182"/>
                <a:gd name="T48" fmla="*/ 20161247 w 32"/>
                <a:gd name="T49" fmla="*/ 40322499 h 182"/>
                <a:gd name="T50" fmla="*/ 0 w 32"/>
                <a:gd name="T51" fmla="*/ 20161249 h 182"/>
                <a:gd name="T52" fmla="*/ 0 w 32"/>
                <a:gd name="T53" fmla="*/ 20161249 h 182"/>
                <a:gd name="T54" fmla="*/ 0 w 32"/>
                <a:gd name="T55" fmla="*/ 0 h 182"/>
                <a:gd name="T56" fmla="*/ 20161247 w 32"/>
                <a:gd name="T57" fmla="*/ 0 h 182"/>
                <a:gd name="T58" fmla="*/ 40322493 w 32"/>
                <a:gd name="T59" fmla="*/ 0 h 182"/>
                <a:gd name="T60" fmla="*/ 60483746 w 32"/>
                <a:gd name="T61" fmla="*/ 20161249 h 182"/>
                <a:gd name="T62" fmla="*/ 60483746 w 32"/>
                <a:gd name="T63" fmla="*/ 20161249 h 182"/>
                <a:gd name="T64" fmla="*/ 80644986 w 32"/>
                <a:gd name="T65" fmla="*/ 20161249 h 182"/>
                <a:gd name="T66" fmla="*/ 80644986 w 32"/>
                <a:gd name="T67" fmla="*/ 40322499 h 182"/>
                <a:gd name="T68" fmla="*/ 60483746 w 32"/>
                <a:gd name="T69" fmla="*/ 60483755 h 182"/>
                <a:gd name="T70" fmla="*/ 60483746 w 32"/>
                <a:gd name="T71" fmla="*/ 80644998 h 182"/>
                <a:gd name="T72" fmla="*/ 60483746 w 32"/>
                <a:gd name="T73" fmla="*/ 118446560 h 182"/>
                <a:gd name="T74" fmla="*/ 60483746 w 32"/>
                <a:gd name="T75" fmla="*/ 178931877 h 182"/>
                <a:gd name="T76" fmla="*/ 60483746 w 32"/>
                <a:gd name="T77" fmla="*/ 259575312 h 182"/>
                <a:gd name="T78" fmla="*/ 60483746 w 32"/>
                <a:gd name="T79" fmla="*/ 259575312 h 18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32"/>
                <a:gd name="T121" fmla="*/ 0 h 182"/>
                <a:gd name="T122" fmla="*/ 32 w 32"/>
                <a:gd name="T123" fmla="*/ 182 h 18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32" h="182">
                  <a:moveTo>
                    <a:pt x="24" y="103"/>
                  </a:moveTo>
                  <a:lnTo>
                    <a:pt x="24" y="135"/>
                  </a:lnTo>
                  <a:lnTo>
                    <a:pt x="24" y="159"/>
                  </a:lnTo>
                  <a:lnTo>
                    <a:pt x="24" y="167"/>
                  </a:lnTo>
                  <a:lnTo>
                    <a:pt x="24" y="175"/>
                  </a:lnTo>
                  <a:lnTo>
                    <a:pt x="16" y="182"/>
                  </a:lnTo>
                  <a:lnTo>
                    <a:pt x="8" y="182"/>
                  </a:lnTo>
                  <a:lnTo>
                    <a:pt x="8" y="175"/>
                  </a:lnTo>
                  <a:lnTo>
                    <a:pt x="0" y="159"/>
                  </a:lnTo>
                  <a:lnTo>
                    <a:pt x="0" y="151"/>
                  </a:lnTo>
                  <a:lnTo>
                    <a:pt x="8" y="143"/>
                  </a:lnTo>
                  <a:lnTo>
                    <a:pt x="8" y="135"/>
                  </a:lnTo>
                  <a:lnTo>
                    <a:pt x="8" y="119"/>
                  </a:lnTo>
                  <a:lnTo>
                    <a:pt x="8" y="103"/>
                  </a:lnTo>
                  <a:lnTo>
                    <a:pt x="8" y="87"/>
                  </a:lnTo>
                  <a:lnTo>
                    <a:pt x="8" y="63"/>
                  </a:lnTo>
                  <a:lnTo>
                    <a:pt x="8" y="39"/>
                  </a:lnTo>
                  <a:lnTo>
                    <a:pt x="8" y="24"/>
                  </a:lnTo>
                  <a:lnTo>
                    <a:pt x="8" y="16"/>
                  </a:lnTo>
                  <a:lnTo>
                    <a:pt x="0" y="8"/>
                  </a:lnTo>
                  <a:lnTo>
                    <a:pt x="0" y="0"/>
                  </a:lnTo>
                  <a:lnTo>
                    <a:pt x="8" y="0"/>
                  </a:lnTo>
                  <a:lnTo>
                    <a:pt x="16" y="0"/>
                  </a:lnTo>
                  <a:lnTo>
                    <a:pt x="24" y="8"/>
                  </a:lnTo>
                  <a:lnTo>
                    <a:pt x="32" y="8"/>
                  </a:lnTo>
                  <a:lnTo>
                    <a:pt x="32" y="16"/>
                  </a:lnTo>
                  <a:lnTo>
                    <a:pt x="24" y="24"/>
                  </a:lnTo>
                  <a:lnTo>
                    <a:pt x="24" y="32"/>
                  </a:lnTo>
                  <a:lnTo>
                    <a:pt x="24" y="47"/>
                  </a:lnTo>
                  <a:lnTo>
                    <a:pt x="24" y="71"/>
                  </a:lnTo>
                  <a:lnTo>
                    <a:pt x="24" y="103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13" name="Freeform 49"/>
            <p:cNvSpPr>
              <a:spLocks/>
            </p:cNvSpPr>
            <p:nvPr/>
          </p:nvSpPr>
          <p:spPr bwMode="auto">
            <a:xfrm>
              <a:off x="5875337" y="1697038"/>
              <a:ext cx="150813" cy="152400"/>
            </a:xfrm>
            <a:custGeom>
              <a:avLst/>
              <a:gdLst>
                <a:gd name="T0" fmla="*/ 239416454 w 95"/>
                <a:gd name="T1" fmla="*/ 40322500 h 96"/>
                <a:gd name="T2" fmla="*/ 199093783 w 95"/>
                <a:gd name="T3" fmla="*/ 80644999 h 96"/>
                <a:gd name="T4" fmla="*/ 178932473 w 95"/>
                <a:gd name="T5" fmla="*/ 120967511 h 96"/>
                <a:gd name="T6" fmla="*/ 118448542 w 95"/>
                <a:gd name="T7" fmla="*/ 161289998 h 96"/>
                <a:gd name="T8" fmla="*/ 78125896 w 95"/>
                <a:gd name="T9" fmla="*/ 201612486 h 96"/>
                <a:gd name="T10" fmla="*/ 40322633 w 95"/>
                <a:gd name="T11" fmla="*/ 221773779 h 96"/>
                <a:gd name="T12" fmla="*/ 20161317 w 95"/>
                <a:gd name="T13" fmla="*/ 241935022 h 96"/>
                <a:gd name="T14" fmla="*/ 0 w 95"/>
                <a:gd name="T15" fmla="*/ 241935022 h 96"/>
                <a:gd name="T16" fmla="*/ 0 w 95"/>
                <a:gd name="T17" fmla="*/ 241935022 h 96"/>
                <a:gd name="T18" fmla="*/ 0 w 95"/>
                <a:gd name="T19" fmla="*/ 241935022 h 96"/>
                <a:gd name="T20" fmla="*/ 0 w 95"/>
                <a:gd name="T21" fmla="*/ 221773779 h 96"/>
                <a:gd name="T22" fmla="*/ 20161317 w 95"/>
                <a:gd name="T23" fmla="*/ 221773779 h 96"/>
                <a:gd name="T24" fmla="*/ 60483956 w 95"/>
                <a:gd name="T25" fmla="*/ 181451242 h 96"/>
                <a:gd name="T26" fmla="*/ 98287207 w 95"/>
                <a:gd name="T27" fmla="*/ 141128755 h 96"/>
                <a:gd name="T28" fmla="*/ 118448542 w 95"/>
                <a:gd name="T29" fmla="*/ 120967511 h 96"/>
                <a:gd name="T30" fmla="*/ 158771162 w 95"/>
                <a:gd name="T31" fmla="*/ 80644999 h 96"/>
                <a:gd name="T32" fmla="*/ 178932473 w 95"/>
                <a:gd name="T33" fmla="*/ 40322500 h 96"/>
                <a:gd name="T34" fmla="*/ 219255143 w 95"/>
                <a:gd name="T35" fmla="*/ 0 h 96"/>
                <a:gd name="T36" fmla="*/ 239416454 w 95"/>
                <a:gd name="T37" fmla="*/ 40322500 h 96"/>
                <a:gd name="T38" fmla="*/ 239416454 w 95"/>
                <a:gd name="T39" fmla="*/ 40322500 h 9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95"/>
                <a:gd name="T61" fmla="*/ 0 h 96"/>
                <a:gd name="T62" fmla="*/ 95 w 95"/>
                <a:gd name="T63" fmla="*/ 96 h 9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95" h="96">
                  <a:moveTo>
                    <a:pt x="95" y="16"/>
                  </a:moveTo>
                  <a:lnTo>
                    <a:pt x="79" y="32"/>
                  </a:lnTo>
                  <a:lnTo>
                    <a:pt x="71" y="48"/>
                  </a:lnTo>
                  <a:lnTo>
                    <a:pt x="47" y="64"/>
                  </a:lnTo>
                  <a:lnTo>
                    <a:pt x="31" y="80"/>
                  </a:lnTo>
                  <a:lnTo>
                    <a:pt x="16" y="88"/>
                  </a:lnTo>
                  <a:lnTo>
                    <a:pt x="8" y="96"/>
                  </a:lnTo>
                  <a:lnTo>
                    <a:pt x="0" y="96"/>
                  </a:lnTo>
                  <a:lnTo>
                    <a:pt x="0" y="88"/>
                  </a:lnTo>
                  <a:lnTo>
                    <a:pt x="8" y="88"/>
                  </a:lnTo>
                  <a:lnTo>
                    <a:pt x="24" y="72"/>
                  </a:lnTo>
                  <a:lnTo>
                    <a:pt x="39" y="56"/>
                  </a:lnTo>
                  <a:lnTo>
                    <a:pt x="47" y="48"/>
                  </a:lnTo>
                  <a:lnTo>
                    <a:pt x="63" y="32"/>
                  </a:lnTo>
                  <a:lnTo>
                    <a:pt x="71" y="16"/>
                  </a:lnTo>
                  <a:lnTo>
                    <a:pt x="87" y="0"/>
                  </a:lnTo>
                  <a:lnTo>
                    <a:pt x="95" y="16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14" name="Freeform 50"/>
            <p:cNvSpPr>
              <a:spLocks/>
            </p:cNvSpPr>
            <p:nvPr/>
          </p:nvSpPr>
          <p:spPr bwMode="auto">
            <a:xfrm>
              <a:off x="6038850" y="1747838"/>
              <a:ext cx="125413" cy="63500"/>
            </a:xfrm>
            <a:custGeom>
              <a:avLst/>
              <a:gdLst>
                <a:gd name="T0" fmla="*/ 141129308 w 79"/>
                <a:gd name="T1" fmla="*/ 20161249 h 40"/>
                <a:gd name="T2" fmla="*/ 178932581 w 79"/>
                <a:gd name="T3" fmla="*/ 40322497 h 40"/>
                <a:gd name="T4" fmla="*/ 178932581 w 79"/>
                <a:gd name="T5" fmla="*/ 40322497 h 40"/>
                <a:gd name="T6" fmla="*/ 178932581 w 79"/>
                <a:gd name="T7" fmla="*/ 60483752 h 40"/>
                <a:gd name="T8" fmla="*/ 199093904 w 79"/>
                <a:gd name="T9" fmla="*/ 60483752 h 40"/>
                <a:gd name="T10" fmla="*/ 199093904 w 79"/>
                <a:gd name="T11" fmla="*/ 80644994 h 40"/>
                <a:gd name="T12" fmla="*/ 178932581 w 79"/>
                <a:gd name="T13" fmla="*/ 100806236 h 40"/>
                <a:gd name="T14" fmla="*/ 178932581 w 79"/>
                <a:gd name="T15" fmla="*/ 100806236 h 40"/>
                <a:gd name="T16" fmla="*/ 161290630 w 79"/>
                <a:gd name="T17" fmla="*/ 100806236 h 40"/>
                <a:gd name="T18" fmla="*/ 161290630 w 79"/>
                <a:gd name="T19" fmla="*/ 100806236 h 40"/>
                <a:gd name="T20" fmla="*/ 141129308 w 79"/>
                <a:gd name="T21" fmla="*/ 100806236 h 40"/>
                <a:gd name="T22" fmla="*/ 120967985 w 79"/>
                <a:gd name="T23" fmla="*/ 80644994 h 40"/>
                <a:gd name="T24" fmla="*/ 60483993 w 79"/>
                <a:gd name="T25" fmla="*/ 40322497 h 40"/>
                <a:gd name="T26" fmla="*/ 0 w 79"/>
                <a:gd name="T27" fmla="*/ 0 h 40"/>
                <a:gd name="T28" fmla="*/ 60483993 w 79"/>
                <a:gd name="T29" fmla="*/ 0 h 40"/>
                <a:gd name="T30" fmla="*/ 80645315 w 79"/>
                <a:gd name="T31" fmla="*/ 0 h 40"/>
                <a:gd name="T32" fmla="*/ 120967985 w 79"/>
                <a:gd name="T33" fmla="*/ 20161249 h 40"/>
                <a:gd name="T34" fmla="*/ 141129308 w 79"/>
                <a:gd name="T35" fmla="*/ 20161249 h 40"/>
                <a:gd name="T36" fmla="*/ 141129308 w 79"/>
                <a:gd name="T37" fmla="*/ 2016124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79"/>
                <a:gd name="T58" fmla="*/ 0 h 40"/>
                <a:gd name="T59" fmla="*/ 79 w 79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79" h="40">
                  <a:moveTo>
                    <a:pt x="56" y="8"/>
                  </a:moveTo>
                  <a:lnTo>
                    <a:pt x="71" y="16"/>
                  </a:lnTo>
                  <a:lnTo>
                    <a:pt x="71" y="24"/>
                  </a:lnTo>
                  <a:lnTo>
                    <a:pt x="79" y="24"/>
                  </a:lnTo>
                  <a:lnTo>
                    <a:pt x="79" y="32"/>
                  </a:lnTo>
                  <a:lnTo>
                    <a:pt x="71" y="40"/>
                  </a:lnTo>
                  <a:lnTo>
                    <a:pt x="64" y="40"/>
                  </a:lnTo>
                  <a:lnTo>
                    <a:pt x="56" y="40"/>
                  </a:lnTo>
                  <a:lnTo>
                    <a:pt x="48" y="32"/>
                  </a:lnTo>
                  <a:lnTo>
                    <a:pt x="24" y="16"/>
                  </a:lnTo>
                  <a:lnTo>
                    <a:pt x="0" y="0"/>
                  </a:lnTo>
                  <a:lnTo>
                    <a:pt x="24" y="0"/>
                  </a:lnTo>
                  <a:lnTo>
                    <a:pt x="32" y="0"/>
                  </a:lnTo>
                  <a:lnTo>
                    <a:pt x="48" y="8"/>
                  </a:lnTo>
                  <a:lnTo>
                    <a:pt x="56" y="8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15" name="Freeform 51"/>
            <p:cNvSpPr>
              <a:spLocks/>
            </p:cNvSpPr>
            <p:nvPr/>
          </p:nvSpPr>
          <p:spPr bwMode="auto">
            <a:xfrm>
              <a:off x="5824537" y="1898650"/>
              <a:ext cx="352425" cy="38100"/>
            </a:xfrm>
            <a:custGeom>
              <a:avLst/>
              <a:gdLst>
                <a:gd name="T0" fmla="*/ 219254426 w 222"/>
                <a:gd name="T1" fmla="*/ 20161250 h 24"/>
                <a:gd name="T2" fmla="*/ 299897817 w 222"/>
                <a:gd name="T3" fmla="*/ 0 h 24"/>
                <a:gd name="T4" fmla="*/ 380544382 w 222"/>
                <a:gd name="T5" fmla="*/ 0 h 24"/>
                <a:gd name="T6" fmla="*/ 441028215 w 222"/>
                <a:gd name="T7" fmla="*/ 0 h 24"/>
                <a:gd name="T8" fmla="*/ 461189459 w 222"/>
                <a:gd name="T9" fmla="*/ 0 h 24"/>
                <a:gd name="T10" fmla="*/ 501511948 w 222"/>
                <a:gd name="T11" fmla="*/ 0 h 24"/>
                <a:gd name="T12" fmla="*/ 519152243 w 222"/>
                <a:gd name="T13" fmla="*/ 0 h 24"/>
                <a:gd name="T14" fmla="*/ 559474732 w 222"/>
                <a:gd name="T15" fmla="*/ 40322500 h 24"/>
                <a:gd name="T16" fmla="*/ 559474732 w 222"/>
                <a:gd name="T17" fmla="*/ 40322500 h 24"/>
                <a:gd name="T18" fmla="*/ 539313488 w 222"/>
                <a:gd name="T19" fmla="*/ 40322500 h 24"/>
                <a:gd name="T20" fmla="*/ 519152243 w 222"/>
                <a:gd name="T21" fmla="*/ 40322500 h 24"/>
                <a:gd name="T22" fmla="*/ 481350704 w 222"/>
                <a:gd name="T23" fmla="*/ 40322500 h 24"/>
                <a:gd name="T24" fmla="*/ 461189459 w 222"/>
                <a:gd name="T25" fmla="*/ 40322500 h 24"/>
                <a:gd name="T26" fmla="*/ 400705627 w 222"/>
                <a:gd name="T27" fmla="*/ 40322500 h 24"/>
                <a:gd name="T28" fmla="*/ 360383138 w 222"/>
                <a:gd name="T29" fmla="*/ 40322500 h 24"/>
                <a:gd name="T30" fmla="*/ 299897817 w 222"/>
                <a:gd name="T31" fmla="*/ 40322500 h 24"/>
                <a:gd name="T32" fmla="*/ 239415671 w 222"/>
                <a:gd name="T33" fmla="*/ 40322500 h 24"/>
                <a:gd name="T34" fmla="*/ 178931888 w 222"/>
                <a:gd name="T35" fmla="*/ 60483756 h 24"/>
                <a:gd name="T36" fmla="*/ 141128761 w 222"/>
                <a:gd name="T37" fmla="*/ 60483756 h 24"/>
                <a:gd name="T38" fmla="*/ 100806247 w 222"/>
                <a:gd name="T39" fmla="*/ 60483756 h 24"/>
                <a:gd name="T40" fmla="*/ 60483758 w 222"/>
                <a:gd name="T41" fmla="*/ 60483756 h 24"/>
                <a:gd name="T42" fmla="*/ 40322501 w 222"/>
                <a:gd name="T43" fmla="*/ 60483756 h 24"/>
                <a:gd name="T44" fmla="*/ 20161251 w 222"/>
                <a:gd name="T45" fmla="*/ 60483756 h 24"/>
                <a:gd name="T46" fmla="*/ 0 w 222"/>
                <a:gd name="T47" fmla="*/ 60483756 h 24"/>
                <a:gd name="T48" fmla="*/ 0 w 222"/>
                <a:gd name="T49" fmla="*/ 40322500 h 24"/>
                <a:gd name="T50" fmla="*/ 20161251 w 222"/>
                <a:gd name="T51" fmla="*/ 40322500 h 24"/>
                <a:gd name="T52" fmla="*/ 20161251 w 222"/>
                <a:gd name="T53" fmla="*/ 20161250 h 24"/>
                <a:gd name="T54" fmla="*/ 40322501 w 222"/>
                <a:gd name="T55" fmla="*/ 20161250 h 24"/>
                <a:gd name="T56" fmla="*/ 60483758 w 222"/>
                <a:gd name="T57" fmla="*/ 20161250 h 24"/>
                <a:gd name="T58" fmla="*/ 100806247 w 222"/>
                <a:gd name="T59" fmla="*/ 20161250 h 24"/>
                <a:gd name="T60" fmla="*/ 141128761 w 222"/>
                <a:gd name="T61" fmla="*/ 20161250 h 24"/>
                <a:gd name="T62" fmla="*/ 178931888 w 222"/>
                <a:gd name="T63" fmla="*/ 20161250 h 24"/>
                <a:gd name="T64" fmla="*/ 219254426 w 222"/>
                <a:gd name="T65" fmla="*/ 20161250 h 24"/>
                <a:gd name="T66" fmla="*/ 219254426 w 222"/>
                <a:gd name="T67" fmla="*/ 20161250 h 2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22"/>
                <a:gd name="T103" fmla="*/ 0 h 24"/>
                <a:gd name="T104" fmla="*/ 222 w 222"/>
                <a:gd name="T105" fmla="*/ 24 h 24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22" h="24">
                  <a:moveTo>
                    <a:pt x="87" y="8"/>
                  </a:moveTo>
                  <a:lnTo>
                    <a:pt x="119" y="0"/>
                  </a:lnTo>
                  <a:lnTo>
                    <a:pt x="151" y="0"/>
                  </a:lnTo>
                  <a:lnTo>
                    <a:pt x="175" y="0"/>
                  </a:lnTo>
                  <a:lnTo>
                    <a:pt x="183" y="0"/>
                  </a:lnTo>
                  <a:lnTo>
                    <a:pt x="199" y="0"/>
                  </a:lnTo>
                  <a:lnTo>
                    <a:pt x="206" y="0"/>
                  </a:lnTo>
                  <a:lnTo>
                    <a:pt x="222" y="16"/>
                  </a:lnTo>
                  <a:lnTo>
                    <a:pt x="214" y="16"/>
                  </a:lnTo>
                  <a:lnTo>
                    <a:pt x="206" y="16"/>
                  </a:lnTo>
                  <a:lnTo>
                    <a:pt x="191" y="16"/>
                  </a:lnTo>
                  <a:lnTo>
                    <a:pt x="183" y="16"/>
                  </a:lnTo>
                  <a:lnTo>
                    <a:pt x="159" y="16"/>
                  </a:lnTo>
                  <a:lnTo>
                    <a:pt x="143" y="16"/>
                  </a:lnTo>
                  <a:lnTo>
                    <a:pt x="119" y="16"/>
                  </a:lnTo>
                  <a:lnTo>
                    <a:pt x="95" y="16"/>
                  </a:lnTo>
                  <a:lnTo>
                    <a:pt x="71" y="24"/>
                  </a:lnTo>
                  <a:lnTo>
                    <a:pt x="56" y="24"/>
                  </a:lnTo>
                  <a:lnTo>
                    <a:pt x="40" y="24"/>
                  </a:lnTo>
                  <a:lnTo>
                    <a:pt x="24" y="24"/>
                  </a:lnTo>
                  <a:lnTo>
                    <a:pt x="16" y="24"/>
                  </a:lnTo>
                  <a:lnTo>
                    <a:pt x="8" y="24"/>
                  </a:lnTo>
                  <a:lnTo>
                    <a:pt x="0" y="24"/>
                  </a:lnTo>
                  <a:lnTo>
                    <a:pt x="0" y="16"/>
                  </a:lnTo>
                  <a:lnTo>
                    <a:pt x="8" y="16"/>
                  </a:lnTo>
                  <a:lnTo>
                    <a:pt x="8" y="8"/>
                  </a:lnTo>
                  <a:lnTo>
                    <a:pt x="16" y="8"/>
                  </a:lnTo>
                  <a:lnTo>
                    <a:pt x="24" y="8"/>
                  </a:lnTo>
                  <a:lnTo>
                    <a:pt x="40" y="8"/>
                  </a:lnTo>
                  <a:lnTo>
                    <a:pt x="56" y="8"/>
                  </a:lnTo>
                  <a:lnTo>
                    <a:pt x="71" y="8"/>
                  </a:lnTo>
                  <a:lnTo>
                    <a:pt x="87" y="8"/>
                  </a:lnTo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0681" name="组合 51"/>
          <p:cNvGrpSpPr>
            <a:grpSpLocks noChangeAspect="1"/>
          </p:cNvGrpSpPr>
          <p:nvPr/>
        </p:nvGrpSpPr>
        <p:grpSpPr bwMode="auto">
          <a:xfrm>
            <a:off x="7537450" y="4622800"/>
            <a:ext cx="365125" cy="358775"/>
            <a:chOff x="4476750" y="1709738"/>
            <a:chExt cx="457200" cy="450850"/>
          </a:xfrm>
        </p:grpSpPr>
        <p:sp>
          <p:nvSpPr>
            <p:cNvPr id="70701" name="Freeform 58"/>
            <p:cNvSpPr>
              <a:spLocks/>
            </p:cNvSpPr>
            <p:nvPr/>
          </p:nvSpPr>
          <p:spPr bwMode="auto">
            <a:xfrm>
              <a:off x="4476750" y="1822451"/>
              <a:ext cx="177800" cy="225425"/>
            </a:xfrm>
            <a:custGeom>
              <a:avLst/>
              <a:gdLst>
                <a:gd name="T0" fmla="*/ 221773789 w 112"/>
                <a:gd name="T1" fmla="*/ 138607790 h 142"/>
                <a:gd name="T2" fmla="*/ 181451250 w 112"/>
                <a:gd name="T3" fmla="*/ 199091514 h 142"/>
                <a:gd name="T4" fmla="*/ 141128761 w 112"/>
                <a:gd name="T5" fmla="*/ 259575288 h 142"/>
                <a:gd name="T6" fmla="*/ 100806247 w 112"/>
                <a:gd name="T7" fmla="*/ 297378409 h 142"/>
                <a:gd name="T8" fmla="*/ 60483758 w 112"/>
                <a:gd name="T9" fmla="*/ 337700892 h 142"/>
                <a:gd name="T10" fmla="*/ 40322501 w 112"/>
                <a:gd name="T11" fmla="*/ 357862133 h 142"/>
                <a:gd name="T12" fmla="*/ 20161251 w 112"/>
                <a:gd name="T13" fmla="*/ 357862133 h 142"/>
                <a:gd name="T14" fmla="*/ 20161251 w 112"/>
                <a:gd name="T15" fmla="*/ 357862133 h 142"/>
                <a:gd name="T16" fmla="*/ 0 w 112"/>
                <a:gd name="T17" fmla="*/ 357862133 h 142"/>
                <a:gd name="T18" fmla="*/ 0 w 112"/>
                <a:gd name="T19" fmla="*/ 357862133 h 142"/>
                <a:gd name="T20" fmla="*/ 20161251 w 112"/>
                <a:gd name="T21" fmla="*/ 357862133 h 142"/>
                <a:gd name="T22" fmla="*/ 40322501 w 112"/>
                <a:gd name="T23" fmla="*/ 317539650 h 142"/>
                <a:gd name="T24" fmla="*/ 80645003 w 112"/>
                <a:gd name="T25" fmla="*/ 277217168 h 142"/>
                <a:gd name="T26" fmla="*/ 120967517 w 112"/>
                <a:gd name="T27" fmla="*/ 219252805 h 142"/>
                <a:gd name="T28" fmla="*/ 141128761 w 112"/>
                <a:gd name="T29" fmla="*/ 178931860 h 142"/>
                <a:gd name="T30" fmla="*/ 181451250 w 112"/>
                <a:gd name="T31" fmla="*/ 138607790 h 142"/>
                <a:gd name="T32" fmla="*/ 181451250 w 112"/>
                <a:gd name="T33" fmla="*/ 98285283 h 142"/>
                <a:gd name="T34" fmla="*/ 201612495 w 112"/>
                <a:gd name="T35" fmla="*/ 80644990 h 142"/>
                <a:gd name="T36" fmla="*/ 181451250 w 112"/>
                <a:gd name="T37" fmla="*/ 80644990 h 142"/>
                <a:gd name="T38" fmla="*/ 181451250 w 112"/>
                <a:gd name="T39" fmla="*/ 80644990 h 142"/>
                <a:gd name="T40" fmla="*/ 181451250 w 112"/>
                <a:gd name="T41" fmla="*/ 80644990 h 142"/>
                <a:gd name="T42" fmla="*/ 161290006 w 112"/>
                <a:gd name="T43" fmla="*/ 80644990 h 142"/>
                <a:gd name="T44" fmla="*/ 141128761 w 112"/>
                <a:gd name="T45" fmla="*/ 80644990 h 142"/>
                <a:gd name="T46" fmla="*/ 120967517 w 112"/>
                <a:gd name="T47" fmla="*/ 98285283 h 142"/>
                <a:gd name="T48" fmla="*/ 80645003 w 112"/>
                <a:gd name="T49" fmla="*/ 98285283 h 142"/>
                <a:gd name="T50" fmla="*/ 60483758 w 112"/>
                <a:gd name="T51" fmla="*/ 118446549 h 142"/>
                <a:gd name="T52" fmla="*/ 40322501 w 112"/>
                <a:gd name="T53" fmla="*/ 98285283 h 142"/>
                <a:gd name="T54" fmla="*/ 40322501 w 112"/>
                <a:gd name="T55" fmla="*/ 98285283 h 142"/>
                <a:gd name="T56" fmla="*/ 20161251 w 112"/>
                <a:gd name="T57" fmla="*/ 80644990 h 142"/>
                <a:gd name="T58" fmla="*/ 20161251 w 112"/>
                <a:gd name="T59" fmla="*/ 80644990 h 142"/>
                <a:gd name="T60" fmla="*/ 60483758 w 112"/>
                <a:gd name="T61" fmla="*/ 80644990 h 142"/>
                <a:gd name="T62" fmla="*/ 100806247 w 112"/>
                <a:gd name="T63" fmla="*/ 60483749 h 142"/>
                <a:gd name="T64" fmla="*/ 141128761 w 112"/>
                <a:gd name="T65" fmla="*/ 40322495 h 142"/>
                <a:gd name="T66" fmla="*/ 181451250 w 112"/>
                <a:gd name="T67" fmla="*/ 40322495 h 142"/>
                <a:gd name="T68" fmla="*/ 201612495 w 112"/>
                <a:gd name="T69" fmla="*/ 20161248 h 142"/>
                <a:gd name="T70" fmla="*/ 201612495 w 112"/>
                <a:gd name="T71" fmla="*/ 20161248 h 142"/>
                <a:gd name="T72" fmla="*/ 221773789 w 112"/>
                <a:gd name="T73" fmla="*/ 0 h 142"/>
                <a:gd name="T74" fmla="*/ 221773789 w 112"/>
                <a:gd name="T75" fmla="*/ 0 h 142"/>
                <a:gd name="T76" fmla="*/ 241935033 w 112"/>
                <a:gd name="T77" fmla="*/ 20161248 h 142"/>
                <a:gd name="T78" fmla="*/ 262096278 w 112"/>
                <a:gd name="T79" fmla="*/ 20161248 h 142"/>
                <a:gd name="T80" fmla="*/ 262096278 w 112"/>
                <a:gd name="T81" fmla="*/ 40322495 h 142"/>
                <a:gd name="T82" fmla="*/ 282257522 w 112"/>
                <a:gd name="T83" fmla="*/ 40322495 h 142"/>
                <a:gd name="T84" fmla="*/ 282257522 w 112"/>
                <a:gd name="T85" fmla="*/ 60483749 h 142"/>
                <a:gd name="T86" fmla="*/ 262096278 w 112"/>
                <a:gd name="T87" fmla="*/ 60483749 h 142"/>
                <a:gd name="T88" fmla="*/ 262096278 w 112"/>
                <a:gd name="T89" fmla="*/ 80644990 h 142"/>
                <a:gd name="T90" fmla="*/ 241935033 w 112"/>
                <a:gd name="T91" fmla="*/ 98285283 h 142"/>
                <a:gd name="T92" fmla="*/ 221773789 w 112"/>
                <a:gd name="T93" fmla="*/ 118446549 h 142"/>
                <a:gd name="T94" fmla="*/ 221773789 w 112"/>
                <a:gd name="T95" fmla="*/ 138607790 h 142"/>
                <a:gd name="T96" fmla="*/ 221773789 w 112"/>
                <a:gd name="T97" fmla="*/ 138607790 h 1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2"/>
                <a:gd name="T148" fmla="*/ 0 h 142"/>
                <a:gd name="T149" fmla="*/ 112 w 112"/>
                <a:gd name="T150" fmla="*/ 142 h 14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2" h="142">
                  <a:moveTo>
                    <a:pt x="88" y="55"/>
                  </a:moveTo>
                  <a:lnTo>
                    <a:pt x="72" y="79"/>
                  </a:lnTo>
                  <a:lnTo>
                    <a:pt x="56" y="103"/>
                  </a:lnTo>
                  <a:lnTo>
                    <a:pt x="40" y="118"/>
                  </a:lnTo>
                  <a:lnTo>
                    <a:pt x="24" y="134"/>
                  </a:lnTo>
                  <a:lnTo>
                    <a:pt x="16" y="142"/>
                  </a:lnTo>
                  <a:lnTo>
                    <a:pt x="8" y="142"/>
                  </a:lnTo>
                  <a:lnTo>
                    <a:pt x="0" y="142"/>
                  </a:lnTo>
                  <a:lnTo>
                    <a:pt x="8" y="142"/>
                  </a:lnTo>
                  <a:lnTo>
                    <a:pt x="16" y="126"/>
                  </a:lnTo>
                  <a:lnTo>
                    <a:pt x="32" y="110"/>
                  </a:lnTo>
                  <a:lnTo>
                    <a:pt x="48" y="87"/>
                  </a:lnTo>
                  <a:lnTo>
                    <a:pt x="56" y="71"/>
                  </a:lnTo>
                  <a:lnTo>
                    <a:pt x="72" y="55"/>
                  </a:lnTo>
                  <a:lnTo>
                    <a:pt x="72" y="39"/>
                  </a:lnTo>
                  <a:lnTo>
                    <a:pt x="80" y="32"/>
                  </a:lnTo>
                  <a:lnTo>
                    <a:pt x="72" y="32"/>
                  </a:lnTo>
                  <a:lnTo>
                    <a:pt x="64" y="32"/>
                  </a:lnTo>
                  <a:lnTo>
                    <a:pt x="56" y="32"/>
                  </a:lnTo>
                  <a:lnTo>
                    <a:pt x="48" y="39"/>
                  </a:lnTo>
                  <a:lnTo>
                    <a:pt x="32" y="39"/>
                  </a:lnTo>
                  <a:lnTo>
                    <a:pt x="24" y="47"/>
                  </a:lnTo>
                  <a:lnTo>
                    <a:pt x="16" y="39"/>
                  </a:lnTo>
                  <a:lnTo>
                    <a:pt x="8" y="32"/>
                  </a:lnTo>
                  <a:lnTo>
                    <a:pt x="24" y="32"/>
                  </a:lnTo>
                  <a:lnTo>
                    <a:pt x="40" y="24"/>
                  </a:lnTo>
                  <a:lnTo>
                    <a:pt x="56" y="16"/>
                  </a:lnTo>
                  <a:lnTo>
                    <a:pt x="72" y="16"/>
                  </a:lnTo>
                  <a:lnTo>
                    <a:pt x="80" y="8"/>
                  </a:lnTo>
                  <a:lnTo>
                    <a:pt x="88" y="0"/>
                  </a:lnTo>
                  <a:lnTo>
                    <a:pt x="96" y="8"/>
                  </a:lnTo>
                  <a:lnTo>
                    <a:pt x="104" y="8"/>
                  </a:lnTo>
                  <a:lnTo>
                    <a:pt x="104" y="16"/>
                  </a:lnTo>
                  <a:lnTo>
                    <a:pt x="112" y="16"/>
                  </a:lnTo>
                  <a:lnTo>
                    <a:pt x="112" y="24"/>
                  </a:lnTo>
                  <a:lnTo>
                    <a:pt x="104" y="24"/>
                  </a:lnTo>
                  <a:lnTo>
                    <a:pt x="104" y="32"/>
                  </a:lnTo>
                  <a:lnTo>
                    <a:pt x="96" y="39"/>
                  </a:lnTo>
                  <a:lnTo>
                    <a:pt x="88" y="47"/>
                  </a:lnTo>
                  <a:lnTo>
                    <a:pt x="88" y="55"/>
                  </a:lnTo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02" name="Freeform 59"/>
            <p:cNvSpPr>
              <a:spLocks/>
            </p:cNvSpPr>
            <p:nvPr/>
          </p:nvSpPr>
          <p:spPr bwMode="auto">
            <a:xfrm>
              <a:off x="4578350" y="1922463"/>
              <a:ext cx="25400" cy="238125"/>
            </a:xfrm>
            <a:custGeom>
              <a:avLst/>
              <a:gdLst>
                <a:gd name="T0" fmla="*/ 20161247 w 16"/>
                <a:gd name="T1" fmla="*/ 378023383 h 150"/>
                <a:gd name="T2" fmla="*/ 20161247 w 16"/>
                <a:gd name="T3" fmla="*/ 357862141 h 150"/>
                <a:gd name="T4" fmla="*/ 20161247 w 16"/>
                <a:gd name="T5" fmla="*/ 337700899 h 150"/>
                <a:gd name="T6" fmla="*/ 0 w 16"/>
                <a:gd name="T7" fmla="*/ 317539658 h 150"/>
                <a:gd name="T8" fmla="*/ 0 w 16"/>
                <a:gd name="T9" fmla="*/ 299897777 h 150"/>
                <a:gd name="T10" fmla="*/ 0 w 16"/>
                <a:gd name="T11" fmla="*/ 299897777 h 150"/>
                <a:gd name="T12" fmla="*/ 0 w 16"/>
                <a:gd name="T13" fmla="*/ 279736535 h 150"/>
                <a:gd name="T14" fmla="*/ 0 w 16"/>
                <a:gd name="T15" fmla="*/ 259575294 h 150"/>
                <a:gd name="T16" fmla="*/ 20161247 w 16"/>
                <a:gd name="T17" fmla="*/ 239414052 h 150"/>
                <a:gd name="T18" fmla="*/ 20161247 w 16"/>
                <a:gd name="T19" fmla="*/ 178931864 h 150"/>
                <a:gd name="T20" fmla="*/ 20161247 w 16"/>
                <a:gd name="T21" fmla="*/ 138607793 h 150"/>
                <a:gd name="T22" fmla="*/ 20161247 w 16"/>
                <a:gd name="T23" fmla="*/ 118446551 h 150"/>
                <a:gd name="T24" fmla="*/ 20161247 w 16"/>
                <a:gd name="T25" fmla="*/ 80644992 h 150"/>
                <a:gd name="T26" fmla="*/ 20161247 w 16"/>
                <a:gd name="T27" fmla="*/ 40322496 h 150"/>
                <a:gd name="T28" fmla="*/ 20161247 w 16"/>
                <a:gd name="T29" fmla="*/ 0 h 150"/>
                <a:gd name="T30" fmla="*/ 40322493 w 16"/>
                <a:gd name="T31" fmla="*/ 0 h 150"/>
                <a:gd name="T32" fmla="*/ 40322493 w 16"/>
                <a:gd name="T33" fmla="*/ 80644992 h 150"/>
                <a:gd name="T34" fmla="*/ 40322493 w 16"/>
                <a:gd name="T35" fmla="*/ 138607793 h 150"/>
                <a:gd name="T36" fmla="*/ 40322493 w 16"/>
                <a:gd name="T37" fmla="*/ 178931864 h 150"/>
                <a:gd name="T38" fmla="*/ 40322493 w 16"/>
                <a:gd name="T39" fmla="*/ 239414052 h 150"/>
                <a:gd name="T40" fmla="*/ 40322493 w 16"/>
                <a:gd name="T41" fmla="*/ 279736535 h 150"/>
                <a:gd name="T42" fmla="*/ 40322493 w 16"/>
                <a:gd name="T43" fmla="*/ 299897777 h 150"/>
                <a:gd name="T44" fmla="*/ 40322493 w 16"/>
                <a:gd name="T45" fmla="*/ 317539658 h 150"/>
                <a:gd name="T46" fmla="*/ 40322493 w 16"/>
                <a:gd name="T47" fmla="*/ 337700899 h 150"/>
                <a:gd name="T48" fmla="*/ 40322493 w 16"/>
                <a:gd name="T49" fmla="*/ 357862141 h 150"/>
                <a:gd name="T50" fmla="*/ 20161247 w 16"/>
                <a:gd name="T51" fmla="*/ 378023383 h 150"/>
                <a:gd name="T52" fmla="*/ 20161247 w 16"/>
                <a:gd name="T53" fmla="*/ 378023383 h 15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6"/>
                <a:gd name="T82" fmla="*/ 0 h 150"/>
                <a:gd name="T83" fmla="*/ 16 w 16"/>
                <a:gd name="T84" fmla="*/ 150 h 150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6" h="150">
                  <a:moveTo>
                    <a:pt x="8" y="150"/>
                  </a:moveTo>
                  <a:lnTo>
                    <a:pt x="8" y="142"/>
                  </a:lnTo>
                  <a:lnTo>
                    <a:pt x="8" y="134"/>
                  </a:lnTo>
                  <a:lnTo>
                    <a:pt x="0" y="126"/>
                  </a:lnTo>
                  <a:lnTo>
                    <a:pt x="0" y="119"/>
                  </a:lnTo>
                  <a:lnTo>
                    <a:pt x="0" y="111"/>
                  </a:lnTo>
                  <a:lnTo>
                    <a:pt x="0" y="103"/>
                  </a:lnTo>
                  <a:lnTo>
                    <a:pt x="8" y="95"/>
                  </a:lnTo>
                  <a:lnTo>
                    <a:pt x="8" y="71"/>
                  </a:lnTo>
                  <a:lnTo>
                    <a:pt x="8" y="55"/>
                  </a:lnTo>
                  <a:lnTo>
                    <a:pt x="8" y="47"/>
                  </a:lnTo>
                  <a:lnTo>
                    <a:pt x="8" y="32"/>
                  </a:lnTo>
                  <a:lnTo>
                    <a:pt x="8" y="16"/>
                  </a:lnTo>
                  <a:lnTo>
                    <a:pt x="8" y="0"/>
                  </a:lnTo>
                  <a:lnTo>
                    <a:pt x="16" y="0"/>
                  </a:lnTo>
                  <a:lnTo>
                    <a:pt x="16" y="32"/>
                  </a:lnTo>
                  <a:lnTo>
                    <a:pt x="16" y="55"/>
                  </a:lnTo>
                  <a:lnTo>
                    <a:pt x="16" y="71"/>
                  </a:lnTo>
                  <a:lnTo>
                    <a:pt x="16" y="95"/>
                  </a:lnTo>
                  <a:lnTo>
                    <a:pt x="16" y="111"/>
                  </a:lnTo>
                  <a:lnTo>
                    <a:pt x="16" y="119"/>
                  </a:lnTo>
                  <a:lnTo>
                    <a:pt x="16" y="126"/>
                  </a:lnTo>
                  <a:lnTo>
                    <a:pt x="16" y="134"/>
                  </a:lnTo>
                  <a:lnTo>
                    <a:pt x="16" y="142"/>
                  </a:lnTo>
                  <a:lnTo>
                    <a:pt x="8" y="150"/>
                  </a:lnTo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03" name="Freeform 60"/>
            <p:cNvSpPr>
              <a:spLocks/>
            </p:cNvSpPr>
            <p:nvPr/>
          </p:nvSpPr>
          <p:spPr bwMode="auto">
            <a:xfrm>
              <a:off x="4603750" y="1922463"/>
              <a:ext cx="63500" cy="50800"/>
            </a:xfrm>
            <a:custGeom>
              <a:avLst/>
              <a:gdLst>
                <a:gd name="T0" fmla="*/ 80644994 w 40"/>
                <a:gd name="T1" fmla="*/ 40322493 h 32"/>
                <a:gd name="T2" fmla="*/ 100806236 w 40"/>
                <a:gd name="T3" fmla="*/ 60483746 h 32"/>
                <a:gd name="T4" fmla="*/ 100806236 w 40"/>
                <a:gd name="T5" fmla="*/ 80644986 h 32"/>
                <a:gd name="T6" fmla="*/ 80644994 w 40"/>
                <a:gd name="T7" fmla="*/ 80644986 h 32"/>
                <a:gd name="T8" fmla="*/ 60483752 w 40"/>
                <a:gd name="T9" fmla="*/ 80644986 h 32"/>
                <a:gd name="T10" fmla="*/ 40322497 w 40"/>
                <a:gd name="T11" fmla="*/ 40322493 h 32"/>
                <a:gd name="T12" fmla="*/ 0 w 40"/>
                <a:gd name="T13" fmla="*/ 0 h 32"/>
                <a:gd name="T14" fmla="*/ 20161249 w 40"/>
                <a:gd name="T15" fmla="*/ 0 h 32"/>
                <a:gd name="T16" fmla="*/ 40322497 w 40"/>
                <a:gd name="T17" fmla="*/ 0 h 32"/>
                <a:gd name="T18" fmla="*/ 60483752 w 40"/>
                <a:gd name="T19" fmla="*/ 20161247 h 32"/>
                <a:gd name="T20" fmla="*/ 80644994 w 40"/>
                <a:gd name="T21" fmla="*/ 40322493 h 32"/>
                <a:gd name="T22" fmla="*/ 80644994 w 40"/>
                <a:gd name="T23" fmla="*/ 40322493 h 3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0"/>
                <a:gd name="T37" fmla="*/ 0 h 32"/>
                <a:gd name="T38" fmla="*/ 40 w 40"/>
                <a:gd name="T39" fmla="*/ 32 h 3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0" h="32">
                  <a:moveTo>
                    <a:pt x="32" y="16"/>
                  </a:moveTo>
                  <a:lnTo>
                    <a:pt x="40" y="24"/>
                  </a:lnTo>
                  <a:lnTo>
                    <a:pt x="40" y="32"/>
                  </a:lnTo>
                  <a:lnTo>
                    <a:pt x="32" y="32"/>
                  </a:lnTo>
                  <a:lnTo>
                    <a:pt x="24" y="32"/>
                  </a:lnTo>
                  <a:lnTo>
                    <a:pt x="16" y="16"/>
                  </a:lnTo>
                  <a:lnTo>
                    <a:pt x="0" y="0"/>
                  </a:lnTo>
                  <a:lnTo>
                    <a:pt x="8" y="0"/>
                  </a:lnTo>
                  <a:lnTo>
                    <a:pt x="16" y="0"/>
                  </a:lnTo>
                  <a:lnTo>
                    <a:pt x="24" y="8"/>
                  </a:lnTo>
                  <a:lnTo>
                    <a:pt x="32" y="16"/>
                  </a:lnTo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04" name="Freeform 61"/>
            <p:cNvSpPr>
              <a:spLocks/>
            </p:cNvSpPr>
            <p:nvPr/>
          </p:nvSpPr>
          <p:spPr bwMode="auto">
            <a:xfrm>
              <a:off x="4692650" y="1758951"/>
              <a:ext cx="25400" cy="227013"/>
            </a:xfrm>
            <a:custGeom>
              <a:avLst/>
              <a:gdLst>
                <a:gd name="T0" fmla="*/ 40322493 w 16"/>
                <a:gd name="T1" fmla="*/ 20161292 h 143"/>
                <a:gd name="T2" fmla="*/ 40322493 w 16"/>
                <a:gd name="T3" fmla="*/ 80645168 h 143"/>
                <a:gd name="T4" fmla="*/ 40322493 w 16"/>
                <a:gd name="T5" fmla="*/ 141129050 h 143"/>
                <a:gd name="T6" fmla="*/ 40322493 w 16"/>
                <a:gd name="T7" fmla="*/ 181451622 h 143"/>
                <a:gd name="T8" fmla="*/ 40322493 w 16"/>
                <a:gd name="T9" fmla="*/ 239416162 h 143"/>
                <a:gd name="T10" fmla="*/ 40322493 w 16"/>
                <a:gd name="T11" fmla="*/ 259577448 h 143"/>
                <a:gd name="T12" fmla="*/ 40322493 w 16"/>
                <a:gd name="T13" fmla="*/ 299900019 h 143"/>
                <a:gd name="T14" fmla="*/ 40322493 w 16"/>
                <a:gd name="T15" fmla="*/ 320061305 h 143"/>
                <a:gd name="T16" fmla="*/ 40322493 w 16"/>
                <a:gd name="T17" fmla="*/ 320061305 h 143"/>
                <a:gd name="T18" fmla="*/ 20161247 w 16"/>
                <a:gd name="T19" fmla="*/ 360383877 h 143"/>
                <a:gd name="T20" fmla="*/ 20161247 w 16"/>
                <a:gd name="T21" fmla="*/ 360383877 h 143"/>
                <a:gd name="T22" fmla="*/ 20161247 w 16"/>
                <a:gd name="T23" fmla="*/ 360383877 h 143"/>
                <a:gd name="T24" fmla="*/ 20161247 w 16"/>
                <a:gd name="T25" fmla="*/ 360383877 h 143"/>
                <a:gd name="T26" fmla="*/ 0 w 16"/>
                <a:gd name="T27" fmla="*/ 340222591 h 143"/>
                <a:gd name="T28" fmla="*/ 0 w 16"/>
                <a:gd name="T29" fmla="*/ 320061305 h 143"/>
                <a:gd name="T30" fmla="*/ 0 w 16"/>
                <a:gd name="T31" fmla="*/ 299900019 h 143"/>
                <a:gd name="T32" fmla="*/ 0 w 16"/>
                <a:gd name="T33" fmla="*/ 299900019 h 143"/>
                <a:gd name="T34" fmla="*/ 0 w 16"/>
                <a:gd name="T35" fmla="*/ 279738733 h 143"/>
                <a:gd name="T36" fmla="*/ 0 w 16"/>
                <a:gd name="T37" fmla="*/ 259577448 h 143"/>
                <a:gd name="T38" fmla="*/ 0 w 16"/>
                <a:gd name="T39" fmla="*/ 239416162 h 143"/>
                <a:gd name="T40" fmla="*/ 0 w 16"/>
                <a:gd name="T41" fmla="*/ 199093541 h 143"/>
                <a:gd name="T42" fmla="*/ 0 w 16"/>
                <a:gd name="T43" fmla="*/ 120967764 h 143"/>
                <a:gd name="T44" fmla="*/ 0 w 16"/>
                <a:gd name="T45" fmla="*/ 60483882 h 143"/>
                <a:gd name="T46" fmla="*/ 0 w 16"/>
                <a:gd name="T47" fmla="*/ 20161292 h 143"/>
                <a:gd name="T48" fmla="*/ 0 w 16"/>
                <a:gd name="T49" fmla="*/ 0 h 143"/>
                <a:gd name="T50" fmla="*/ 0 w 16"/>
                <a:gd name="T51" fmla="*/ 0 h 143"/>
                <a:gd name="T52" fmla="*/ 20161247 w 16"/>
                <a:gd name="T53" fmla="*/ 0 h 143"/>
                <a:gd name="T54" fmla="*/ 40322493 w 16"/>
                <a:gd name="T55" fmla="*/ 20161292 h 143"/>
                <a:gd name="T56" fmla="*/ 40322493 w 16"/>
                <a:gd name="T57" fmla="*/ 20161292 h 14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6"/>
                <a:gd name="T88" fmla="*/ 0 h 143"/>
                <a:gd name="T89" fmla="*/ 16 w 16"/>
                <a:gd name="T90" fmla="*/ 143 h 14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6" h="143">
                  <a:moveTo>
                    <a:pt x="16" y="8"/>
                  </a:moveTo>
                  <a:lnTo>
                    <a:pt x="16" y="32"/>
                  </a:lnTo>
                  <a:lnTo>
                    <a:pt x="16" y="56"/>
                  </a:lnTo>
                  <a:lnTo>
                    <a:pt x="16" y="72"/>
                  </a:lnTo>
                  <a:lnTo>
                    <a:pt x="16" y="95"/>
                  </a:lnTo>
                  <a:lnTo>
                    <a:pt x="16" y="103"/>
                  </a:lnTo>
                  <a:lnTo>
                    <a:pt x="16" y="119"/>
                  </a:lnTo>
                  <a:lnTo>
                    <a:pt x="16" y="127"/>
                  </a:lnTo>
                  <a:lnTo>
                    <a:pt x="8" y="143"/>
                  </a:lnTo>
                  <a:lnTo>
                    <a:pt x="0" y="135"/>
                  </a:lnTo>
                  <a:lnTo>
                    <a:pt x="0" y="127"/>
                  </a:lnTo>
                  <a:lnTo>
                    <a:pt x="0" y="119"/>
                  </a:lnTo>
                  <a:lnTo>
                    <a:pt x="0" y="111"/>
                  </a:lnTo>
                  <a:lnTo>
                    <a:pt x="0" y="103"/>
                  </a:lnTo>
                  <a:lnTo>
                    <a:pt x="0" y="95"/>
                  </a:lnTo>
                  <a:lnTo>
                    <a:pt x="0" y="79"/>
                  </a:lnTo>
                  <a:lnTo>
                    <a:pt x="0" y="48"/>
                  </a:lnTo>
                  <a:lnTo>
                    <a:pt x="0" y="24"/>
                  </a:lnTo>
                  <a:lnTo>
                    <a:pt x="0" y="8"/>
                  </a:lnTo>
                  <a:lnTo>
                    <a:pt x="0" y="0"/>
                  </a:lnTo>
                  <a:lnTo>
                    <a:pt x="8" y="0"/>
                  </a:lnTo>
                  <a:lnTo>
                    <a:pt x="16" y="8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05" name="Freeform 62"/>
            <p:cNvSpPr>
              <a:spLocks/>
            </p:cNvSpPr>
            <p:nvPr/>
          </p:nvSpPr>
          <p:spPr bwMode="auto">
            <a:xfrm>
              <a:off x="4705350" y="1735138"/>
              <a:ext cx="152400" cy="250825"/>
            </a:xfrm>
            <a:custGeom>
              <a:avLst/>
              <a:gdLst>
                <a:gd name="T0" fmla="*/ 221773779 w 96"/>
                <a:gd name="T1" fmla="*/ 178931868 h 158"/>
                <a:gd name="T2" fmla="*/ 221773779 w 96"/>
                <a:gd name="T3" fmla="*/ 236894695 h 158"/>
                <a:gd name="T4" fmla="*/ 221773779 w 96"/>
                <a:gd name="T5" fmla="*/ 277217180 h 158"/>
                <a:gd name="T6" fmla="*/ 221773779 w 96"/>
                <a:gd name="T7" fmla="*/ 317539664 h 158"/>
                <a:gd name="T8" fmla="*/ 221773779 w 96"/>
                <a:gd name="T9" fmla="*/ 337700906 h 158"/>
                <a:gd name="T10" fmla="*/ 221773779 w 96"/>
                <a:gd name="T11" fmla="*/ 357862148 h 158"/>
                <a:gd name="T12" fmla="*/ 221773779 w 96"/>
                <a:gd name="T13" fmla="*/ 378023391 h 158"/>
                <a:gd name="T14" fmla="*/ 221773779 w 96"/>
                <a:gd name="T15" fmla="*/ 398184633 h 158"/>
                <a:gd name="T16" fmla="*/ 201612486 w 96"/>
                <a:gd name="T17" fmla="*/ 398184633 h 158"/>
                <a:gd name="T18" fmla="*/ 201612486 w 96"/>
                <a:gd name="T19" fmla="*/ 398184633 h 158"/>
                <a:gd name="T20" fmla="*/ 201612486 w 96"/>
                <a:gd name="T21" fmla="*/ 398184633 h 158"/>
                <a:gd name="T22" fmla="*/ 181451242 w 96"/>
                <a:gd name="T23" fmla="*/ 378023391 h 158"/>
                <a:gd name="T24" fmla="*/ 181451242 w 96"/>
                <a:gd name="T25" fmla="*/ 357862148 h 158"/>
                <a:gd name="T26" fmla="*/ 181451242 w 96"/>
                <a:gd name="T27" fmla="*/ 337700906 h 158"/>
                <a:gd name="T28" fmla="*/ 181451242 w 96"/>
                <a:gd name="T29" fmla="*/ 317539664 h 158"/>
                <a:gd name="T30" fmla="*/ 181451242 w 96"/>
                <a:gd name="T31" fmla="*/ 297378422 h 158"/>
                <a:gd name="T32" fmla="*/ 181451242 w 96"/>
                <a:gd name="T33" fmla="*/ 277217180 h 158"/>
                <a:gd name="T34" fmla="*/ 181451242 w 96"/>
                <a:gd name="T35" fmla="*/ 219252815 h 158"/>
                <a:gd name="T36" fmla="*/ 181451242 w 96"/>
                <a:gd name="T37" fmla="*/ 158769038 h 158"/>
                <a:gd name="T38" fmla="*/ 181451242 w 96"/>
                <a:gd name="T39" fmla="*/ 118446554 h 158"/>
                <a:gd name="T40" fmla="*/ 181451242 w 96"/>
                <a:gd name="T41" fmla="*/ 98286874 h 158"/>
                <a:gd name="T42" fmla="*/ 181451242 w 96"/>
                <a:gd name="T43" fmla="*/ 78124045 h 158"/>
                <a:gd name="T44" fmla="*/ 181451242 w 96"/>
                <a:gd name="T45" fmla="*/ 57962802 h 158"/>
                <a:gd name="T46" fmla="*/ 161289998 w 96"/>
                <a:gd name="T47" fmla="*/ 57962802 h 158"/>
                <a:gd name="T48" fmla="*/ 161289998 w 96"/>
                <a:gd name="T49" fmla="*/ 57962802 h 158"/>
                <a:gd name="T50" fmla="*/ 141128755 w 96"/>
                <a:gd name="T51" fmla="*/ 57962802 h 158"/>
                <a:gd name="T52" fmla="*/ 100806243 w 96"/>
                <a:gd name="T53" fmla="*/ 57962802 h 158"/>
                <a:gd name="T54" fmla="*/ 40322500 w 96"/>
                <a:gd name="T55" fmla="*/ 57962802 h 158"/>
                <a:gd name="T56" fmla="*/ 0 w 96"/>
                <a:gd name="T57" fmla="*/ 78124045 h 158"/>
                <a:gd name="T58" fmla="*/ 0 w 96"/>
                <a:gd name="T59" fmla="*/ 57962802 h 158"/>
                <a:gd name="T60" fmla="*/ 60483756 w 96"/>
                <a:gd name="T61" fmla="*/ 37801548 h 158"/>
                <a:gd name="T62" fmla="*/ 100806243 w 96"/>
                <a:gd name="T63" fmla="*/ 37801548 h 158"/>
                <a:gd name="T64" fmla="*/ 120967511 w 96"/>
                <a:gd name="T65" fmla="*/ 20161248 h 158"/>
                <a:gd name="T66" fmla="*/ 141128755 w 96"/>
                <a:gd name="T67" fmla="*/ 20161248 h 158"/>
                <a:gd name="T68" fmla="*/ 161289998 w 96"/>
                <a:gd name="T69" fmla="*/ 20161248 h 158"/>
                <a:gd name="T70" fmla="*/ 161289998 w 96"/>
                <a:gd name="T71" fmla="*/ 0 h 158"/>
                <a:gd name="T72" fmla="*/ 181451242 w 96"/>
                <a:gd name="T73" fmla="*/ 0 h 158"/>
                <a:gd name="T74" fmla="*/ 181451242 w 96"/>
                <a:gd name="T75" fmla="*/ 0 h 158"/>
                <a:gd name="T76" fmla="*/ 201612486 w 96"/>
                <a:gd name="T77" fmla="*/ 20161248 h 158"/>
                <a:gd name="T78" fmla="*/ 221773779 w 96"/>
                <a:gd name="T79" fmla="*/ 37801548 h 158"/>
                <a:gd name="T80" fmla="*/ 241935022 w 96"/>
                <a:gd name="T81" fmla="*/ 37801548 h 158"/>
                <a:gd name="T82" fmla="*/ 241935022 w 96"/>
                <a:gd name="T83" fmla="*/ 57962802 h 158"/>
                <a:gd name="T84" fmla="*/ 241935022 w 96"/>
                <a:gd name="T85" fmla="*/ 57962802 h 158"/>
                <a:gd name="T86" fmla="*/ 241935022 w 96"/>
                <a:gd name="T87" fmla="*/ 78124045 h 158"/>
                <a:gd name="T88" fmla="*/ 241935022 w 96"/>
                <a:gd name="T89" fmla="*/ 78124045 h 158"/>
                <a:gd name="T90" fmla="*/ 221773779 w 96"/>
                <a:gd name="T91" fmla="*/ 98286874 h 158"/>
                <a:gd name="T92" fmla="*/ 221773779 w 96"/>
                <a:gd name="T93" fmla="*/ 138607796 h 158"/>
                <a:gd name="T94" fmla="*/ 221773779 w 96"/>
                <a:gd name="T95" fmla="*/ 178931868 h 158"/>
                <a:gd name="T96" fmla="*/ 221773779 w 96"/>
                <a:gd name="T97" fmla="*/ 178931868 h 158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96"/>
                <a:gd name="T148" fmla="*/ 0 h 158"/>
                <a:gd name="T149" fmla="*/ 96 w 96"/>
                <a:gd name="T150" fmla="*/ 158 h 158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96" h="158">
                  <a:moveTo>
                    <a:pt x="88" y="71"/>
                  </a:moveTo>
                  <a:lnTo>
                    <a:pt x="88" y="94"/>
                  </a:lnTo>
                  <a:lnTo>
                    <a:pt x="88" y="110"/>
                  </a:lnTo>
                  <a:lnTo>
                    <a:pt x="88" y="126"/>
                  </a:lnTo>
                  <a:lnTo>
                    <a:pt x="88" y="134"/>
                  </a:lnTo>
                  <a:lnTo>
                    <a:pt x="88" y="142"/>
                  </a:lnTo>
                  <a:lnTo>
                    <a:pt x="88" y="150"/>
                  </a:lnTo>
                  <a:lnTo>
                    <a:pt x="88" y="158"/>
                  </a:lnTo>
                  <a:lnTo>
                    <a:pt x="80" y="158"/>
                  </a:lnTo>
                  <a:lnTo>
                    <a:pt x="72" y="150"/>
                  </a:lnTo>
                  <a:lnTo>
                    <a:pt x="72" y="142"/>
                  </a:lnTo>
                  <a:lnTo>
                    <a:pt x="72" y="134"/>
                  </a:lnTo>
                  <a:lnTo>
                    <a:pt x="72" y="126"/>
                  </a:lnTo>
                  <a:lnTo>
                    <a:pt x="72" y="118"/>
                  </a:lnTo>
                  <a:lnTo>
                    <a:pt x="72" y="110"/>
                  </a:lnTo>
                  <a:lnTo>
                    <a:pt x="72" y="87"/>
                  </a:lnTo>
                  <a:lnTo>
                    <a:pt x="72" y="63"/>
                  </a:lnTo>
                  <a:lnTo>
                    <a:pt x="72" y="47"/>
                  </a:lnTo>
                  <a:lnTo>
                    <a:pt x="72" y="39"/>
                  </a:lnTo>
                  <a:lnTo>
                    <a:pt x="72" y="31"/>
                  </a:lnTo>
                  <a:lnTo>
                    <a:pt x="72" y="23"/>
                  </a:lnTo>
                  <a:lnTo>
                    <a:pt x="64" y="23"/>
                  </a:lnTo>
                  <a:lnTo>
                    <a:pt x="56" y="23"/>
                  </a:lnTo>
                  <a:lnTo>
                    <a:pt x="40" y="23"/>
                  </a:lnTo>
                  <a:lnTo>
                    <a:pt x="16" y="23"/>
                  </a:lnTo>
                  <a:lnTo>
                    <a:pt x="0" y="31"/>
                  </a:lnTo>
                  <a:lnTo>
                    <a:pt x="0" y="23"/>
                  </a:lnTo>
                  <a:lnTo>
                    <a:pt x="24" y="15"/>
                  </a:lnTo>
                  <a:lnTo>
                    <a:pt x="40" y="15"/>
                  </a:lnTo>
                  <a:lnTo>
                    <a:pt x="48" y="8"/>
                  </a:lnTo>
                  <a:lnTo>
                    <a:pt x="56" y="8"/>
                  </a:lnTo>
                  <a:lnTo>
                    <a:pt x="64" y="8"/>
                  </a:lnTo>
                  <a:lnTo>
                    <a:pt x="64" y="0"/>
                  </a:lnTo>
                  <a:lnTo>
                    <a:pt x="72" y="0"/>
                  </a:lnTo>
                  <a:lnTo>
                    <a:pt x="80" y="8"/>
                  </a:lnTo>
                  <a:lnTo>
                    <a:pt x="88" y="15"/>
                  </a:lnTo>
                  <a:lnTo>
                    <a:pt x="96" y="15"/>
                  </a:lnTo>
                  <a:lnTo>
                    <a:pt x="96" y="23"/>
                  </a:lnTo>
                  <a:lnTo>
                    <a:pt x="96" y="31"/>
                  </a:lnTo>
                  <a:lnTo>
                    <a:pt x="88" y="39"/>
                  </a:lnTo>
                  <a:lnTo>
                    <a:pt x="88" y="55"/>
                  </a:lnTo>
                  <a:lnTo>
                    <a:pt x="88" y="71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06" name="Freeform 63"/>
            <p:cNvSpPr>
              <a:spLocks/>
            </p:cNvSpPr>
            <p:nvPr/>
          </p:nvSpPr>
          <p:spPr bwMode="auto">
            <a:xfrm>
              <a:off x="4629150" y="1822451"/>
              <a:ext cx="152400" cy="288925"/>
            </a:xfrm>
            <a:custGeom>
              <a:avLst/>
              <a:gdLst>
                <a:gd name="T0" fmla="*/ 141128755 w 96"/>
                <a:gd name="T1" fmla="*/ 357862167 h 182"/>
                <a:gd name="T2" fmla="*/ 100806243 w 96"/>
                <a:gd name="T3" fmla="*/ 398184653 h 182"/>
                <a:gd name="T4" fmla="*/ 40322500 w 96"/>
                <a:gd name="T5" fmla="*/ 418345996 h 182"/>
                <a:gd name="T6" fmla="*/ 20161250 w 96"/>
                <a:gd name="T7" fmla="*/ 438507239 h 182"/>
                <a:gd name="T8" fmla="*/ 0 w 96"/>
                <a:gd name="T9" fmla="*/ 458668482 h 182"/>
                <a:gd name="T10" fmla="*/ 0 w 96"/>
                <a:gd name="T11" fmla="*/ 458668482 h 182"/>
                <a:gd name="T12" fmla="*/ 0 w 96"/>
                <a:gd name="T13" fmla="*/ 458668482 h 182"/>
                <a:gd name="T14" fmla="*/ 0 w 96"/>
                <a:gd name="T15" fmla="*/ 438507239 h 182"/>
                <a:gd name="T16" fmla="*/ 0 w 96"/>
                <a:gd name="T17" fmla="*/ 438507239 h 182"/>
                <a:gd name="T18" fmla="*/ 20161250 w 96"/>
                <a:gd name="T19" fmla="*/ 438507239 h 182"/>
                <a:gd name="T20" fmla="*/ 40322500 w 96"/>
                <a:gd name="T21" fmla="*/ 418345996 h 182"/>
                <a:gd name="T22" fmla="*/ 80644999 w 96"/>
                <a:gd name="T23" fmla="*/ 378023410 h 182"/>
                <a:gd name="T24" fmla="*/ 120967511 w 96"/>
                <a:gd name="T25" fmla="*/ 337700923 h 182"/>
                <a:gd name="T26" fmla="*/ 161289998 w 96"/>
                <a:gd name="T27" fmla="*/ 259575312 h 182"/>
                <a:gd name="T28" fmla="*/ 181451242 w 96"/>
                <a:gd name="T29" fmla="*/ 199093120 h 182"/>
                <a:gd name="T30" fmla="*/ 201612486 w 96"/>
                <a:gd name="T31" fmla="*/ 118446560 h 182"/>
                <a:gd name="T32" fmla="*/ 201612486 w 96"/>
                <a:gd name="T33" fmla="*/ 98286879 h 182"/>
                <a:gd name="T34" fmla="*/ 201612486 w 96"/>
                <a:gd name="T35" fmla="*/ 80644998 h 182"/>
                <a:gd name="T36" fmla="*/ 201612486 w 96"/>
                <a:gd name="T37" fmla="*/ 60483755 h 182"/>
                <a:gd name="T38" fmla="*/ 201612486 w 96"/>
                <a:gd name="T39" fmla="*/ 40322499 h 182"/>
                <a:gd name="T40" fmla="*/ 201612486 w 96"/>
                <a:gd name="T41" fmla="*/ 20161249 h 182"/>
                <a:gd name="T42" fmla="*/ 201612486 w 96"/>
                <a:gd name="T43" fmla="*/ 0 h 182"/>
                <a:gd name="T44" fmla="*/ 201612486 w 96"/>
                <a:gd name="T45" fmla="*/ 0 h 182"/>
                <a:gd name="T46" fmla="*/ 201612486 w 96"/>
                <a:gd name="T47" fmla="*/ 0 h 182"/>
                <a:gd name="T48" fmla="*/ 221773779 w 96"/>
                <a:gd name="T49" fmla="*/ 0 h 182"/>
                <a:gd name="T50" fmla="*/ 241935022 w 96"/>
                <a:gd name="T51" fmla="*/ 20161249 h 182"/>
                <a:gd name="T52" fmla="*/ 241935022 w 96"/>
                <a:gd name="T53" fmla="*/ 40322499 h 182"/>
                <a:gd name="T54" fmla="*/ 241935022 w 96"/>
                <a:gd name="T55" fmla="*/ 40322499 h 182"/>
                <a:gd name="T56" fmla="*/ 241935022 w 96"/>
                <a:gd name="T57" fmla="*/ 60483755 h 182"/>
                <a:gd name="T58" fmla="*/ 241935022 w 96"/>
                <a:gd name="T59" fmla="*/ 80644998 h 182"/>
                <a:gd name="T60" fmla="*/ 241935022 w 96"/>
                <a:gd name="T61" fmla="*/ 98286879 h 182"/>
                <a:gd name="T62" fmla="*/ 221773779 w 96"/>
                <a:gd name="T63" fmla="*/ 158769046 h 182"/>
                <a:gd name="T64" fmla="*/ 201612486 w 96"/>
                <a:gd name="T65" fmla="*/ 239414069 h 182"/>
                <a:gd name="T66" fmla="*/ 181451242 w 96"/>
                <a:gd name="T67" fmla="*/ 297378437 h 182"/>
                <a:gd name="T68" fmla="*/ 141128755 w 96"/>
                <a:gd name="T69" fmla="*/ 357862167 h 182"/>
                <a:gd name="T70" fmla="*/ 141128755 w 96"/>
                <a:gd name="T71" fmla="*/ 357862167 h 18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6"/>
                <a:gd name="T109" fmla="*/ 0 h 182"/>
                <a:gd name="T110" fmla="*/ 96 w 96"/>
                <a:gd name="T111" fmla="*/ 182 h 18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6" h="182">
                  <a:moveTo>
                    <a:pt x="56" y="142"/>
                  </a:moveTo>
                  <a:lnTo>
                    <a:pt x="40" y="158"/>
                  </a:lnTo>
                  <a:lnTo>
                    <a:pt x="16" y="166"/>
                  </a:lnTo>
                  <a:lnTo>
                    <a:pt x="8" y="174"/>
                  </a:lnTo>
                  <a:lnTo>
                    <a:pt x="0" y="182"/>
                  </a:lnTo>
                  <a:lnTo>
                    <a:pt x="0" y="174"/>
                  </a:lnTo>
                  <a:lnTo>
                    <a:pt x="8" y="174"/>
                  </a:lnTo>
                  <a:lnTo>
                    <a:pt x="16" y="166"/>
                  </a:lnTo>
                  <a:lnTo>
                    <a:pt x="32" y="150"/>
                  </a:lnTo>
                  <a:lnTo>
                    <a:pt x="48" y="134"/>
                  </a:lnTo>
                  <a:lnTo>
                    <a:pt x="64" y="103"/>
                  </a:lnTo>
                  <a:lnTo>
                    <a:pt x="72" y="79"/>
                  </a:lnTo>
                  <a:lnTo>
                    <a:pt x="80" y="47"/>
                  </a:lnTo>
                  <a:lnTo>
                    <a:pt x="80" y="39"/>
                  </a:lnTo>
                  <a:lnTo>
                    <a:pt x="80" y="32"/>
                  </a:lnTo>
                  <a:lnTo>
                    <a:pt x="80" y="24"/>
                  </a:lnTo>
                  <a:lnTo>
                    <a:pt x="80" y="16"/>
                  </a:lnTo>
                  <a:lnTo>
                    <a:pt x="80" y="8"/>
                  </a:lnTo>
                  <a:lnTo>
                    <a:pt x="80" y="0"/>
                  </a:lnTo>
                  <a:lnTo>
                    <a:pt x="88" y="0"/>
                  </a:lnTo>
                  <a:lnTo>
                    <a:pt x="96" y="8"/>
                  </a:lnTo>
                  <a:lnTo>
                    <a:pt x="96" y="16"/>
                  </a:lnTo>
                  <a:lnTo>
                    <a:pt x="96" y="24"/>
                  </a:lnTo>
                  <a:lnTo>
                    <a:pt x="96" y="32"/>
                  </a:lnTo>
                  <a:lnTo>
                    <a:pt x="96" y="39"/>
                  </a:lnTo>
                  <a:lnTo>
                    <a:pt x="88" y="63"/>
                  </a:lnTo>
                  <a:lnTo>
                    <a:pt x="80" y="95"/>
                  </a:lnTo>
                  <a:lnTo>
                    <a:pt x="72" y="118"/>
                  </a:lnTo>
                  <a:lnTo>
                    <a:pt x="56" y="142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07" name="Freeform 64"/>
            <p:cNvSpPr>
              <a:spLocks/>
            </p:cNvSpPr>
            <p:nvPr/>
          </p:nvSpPr>
          <p:spPr bwMode="auto">
            <a:xfrm>
              <a:off x="4768850" y="1973263"/>
              <a:ext cx="165100" cy="174625"/>
            </a:xfrm>
            <a:custGeom>
              <a:avLst/>
              <a:gdLst>
                <a:gd name="T0" fmla="*/ 221773784 w 104"/>
                <a:gd name="T1" fmla="*/ 138609399 h 110"/>
                <a:gd name="T2" fmla="*/ 221773784 w 104"/>
                <a:gd name="T3" fmla="*/ 98286885 h 110"/>
                <a:gd name="T4" fmla="*/ 241935028 w 104"/>
                <a:gd name="T5" fmla="*/ 78124053 h 110"/>
                <a:gd name="T6" fmla="*/ 241935028 w 104"/>
                <a:gd name="T7" fmla="*/ 78124053 h 110"/>
                <a:gd name="T8" fmla="*/ 241935028 w 104"/>
                <a:gd name="T9" fmla="*/ 78124053 h 110"/>
                <a:gd name="T10" fmla="*/ 241935028 w 104"/>
                <a:gd name="T11" fmla="*/ 78124053 h 110"/>
                <a:gd name="T12" fmla="*/ 241935028 w 104"/>
                <a:gd name="T13" fmla="*/ 78124053 h 110"/>
                <a:gd name="T14" fmla="*/ 241935028 w 104"/>
                <a:gd name="T15" fmla="*/ 98286885 h 110"/>
                <a:gd name="T16" fmla="*/ 241935028 w 104"/>
                <a:gd name="T17" fmla="*/ 138609399 h 110"/>
                <a:gd name="T18" fmla="*/ 262096272 w 104"/>
                <a:gd name="T19" fmla="*/ 158769056 h 110"/>
                <a:gd name="T20" fmla="*/ 262096272 w 104"/>
                <a:gd name="T21" fmla="*/ 178931887 h 110"/>
                <a:gd name="T22" fmla="*/ 262096272 w 104"/>
                <a:gd name="T23" fmla="*/ 199093132 h 110"/>
                <a:gd name="T24" fmla="*/ 262096272 w 104"/>
                <a:gd name="T25" fmla="*/ 219254426 h 110"/>
                <a:gd name="T26" fmla="*/ 262096272 w 104"/>
                <a:gd name="T27" fmla="*/ 219254426 h 110"/>
                <a:gd name="T28" fmla="*/ 241935028 w 104"/>
                <a:gd name="T29" fmla="*/ 236894721 h 110"/>
                <a:gd name="T30" fmla="*/ 221773784 w 104"/>
                <a:gd name="T31" fmla="*/ 257055965 h 110"/>
                <a:gd name="T32" fmla="*/ 201612490 w 104"/>
                <a:gd name="T33" fmla="*/ 277217210 h 110"/>
                <a:gd name="T34" fmla="*/ 181451246 w 104"/>
                <a:gd name="T35" fmla="*/ 277217210 h 110"/>
                <a:gd name="T36" fmla="*/ 141128758 w 104"/>
                <a:gd name="T37" fmla="*/ 277217210 h 110"/>
                <a:gd name="T38" fmla="*/ 100806245 w 104"/>
                <a:gd name="T39" fmla="*/ 277217210 h 110"/>
                <a:gd name="T40" fmla="*/ 60483757 w 104"/>
                <a:gd name="T41" fmla="*/ 257055965 h 110"/>
                <a:gd name="T42" fmla="*/ 40322501 w 104"/>
                <a:gd name="T43" fmla="*/ 257055965 h 110"/>
                <a:gd name="T44" fmla="*/ 20161250 w 104"/>
                <a:gd name="T45" fmla="*/ 236894721 h 110"/>
                <a:gd name="T46" fmla="*/ 20161250 w 104"/>
                <a:gd name="T47" fmla="*/ 219254426 h 110"/>
                <a:gd name="T48" fmla="*/ 20161250 w 104"/>
                <a:gd name="T49" fmla="*/ 199093132 h 110"/>
                <a:gd name="T50" fmla="*/ 20161250 w 104"/>
                <a:gd name="T51" fmla="*/ 158769056 h 110"/>
                <a:gd name="T52" fmla="*/ 0 w 104"/>
                <a:gd name="T53" fmla="*/ 118448154 h 110"/>
                <a:gd name="T54" fmla="*/ 0 w 104"/>
                <a:gd name="T55" fmla="*/ 57964396 h 110"/>
                <a:gd name="T56" fmla="*/ 0 w 104"/>
                <a:gd name="T57" fmla="*/ 0 h 110"/>
                <a:gd name="T58" fmla="*/ 20161250 w 104"/>
                <a:gd name="T59" fmla="*/ 0 h 110"/>
                <a:gd name="T60" fmla="*/ 40322501 w 104"/>
                <a:gd name="T61" fmla="*/ 20161251 h 110"/>
                <a:gd name="T62" fmla="*/ 40322501 w 104"/>
                <a:gd name="T63" fmla="*/ 37801552 h 110"/>
                <a:gd name="T64" fmla="*/ 40322501 w 104"/>
                <a:gd name="T65" fmla="*/ 57964396 h 110"/>
                <a:gd name="T66" fmla="*/ 40322501 w 104"/>
                <a:gd name="T67" fmla="*/ 98286885 h 110"/>
                <a:gd name="T68" fmla="*/ 40322501 w 104"/>
                <a:gd name="T69" fmla="*/ 138609399 h 110"/>
                <a:gd name="T70" fmla="*/ 40322501 w 104"/>
                <a:gd name="T71" fmla="*/ 158769056 h 110"/>
                <a:gd name="T72" fmla="*/ 40322501 w 104"/>
                <a:gd name="T73" fmla="*/ 199093132 h 110"/>
                <a:gd name="T74" fmla="*/ 60483757 w 104"/>
                <a:gd name="T75" fmla="*/ 219254426 h 110"/>
                <a:gd name="T76" fmla="*/ 80645001 w 104"/>
                <a:gd name="T77" fmla="*/ 219254426 h 110"/>
                <a:gd name="T78" fmla="*/ 100806245 w 104"/>
                <a:gd name="T79" fmla="*/ 219254426 h 110"/>
                <a:gd name="T80" fmla="*/ 141128758 w 104"/>
                <a:gd name="T81" fmla="*/ 219254426 h 110"/>
                <a:gd name="T82" fmla="*/ 161290002 w 104"/>
                <a:gd name="T83" fmla="*/ 219254426 h 110"/>
                <a:gd name="T84" fmla="*/ 201612490 w 104"/>
                <a:gd name="T85" fmla="*/ 219254426 h 110"/>
                <a:gd name="T86" fmla="*/ 201612490 w 104"/>
                <a:gd name="T87" fmla="*/ 199093132 h 110"/>
                <a:gd name="T88" fmla="*/ 201612490 w 104"/>
                <a:gd name="T89" fmla="*/ 199093132 h 110"/>
                <a:gd name="T90" fmla="*/ 221773784 w 104"/>
                <a:gd name="T91" fmla="*/ 158769056 h 110"/>
                <a:gd name="T92" fmla="*/ 221773784 w 104"/>
                <a:gd name="T93" fmla="*/ 138609399 h 110"/>
                <a:gd name="T94" fmla="*/ 221773784 w 104"/>
                <a:gd name="T95" fmla="*/ 138609399 h 11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4"/>
                <a:gd name="T145" fmla="*/ 0 h 110"/>
                <a:gd name="T146" fmla="*/ 104 w 104"/>
                <a:gd name="T147" fmla="*/ 110 h 110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4" h="110">
                  <a:moveTo>
                    <a:pt x="88" y="55"/>
                  </a:moveTo>
                  <a:lnTo>
                    <a:pt x="88" y="39"/>
                  </a:lnTo>
                  <a:lnTo>
                    <a:pt x="96" y="31"/>
                  </a:lnTo>
                  <a:lnTo>
                    <a:pt x="96" y="39"/>
                  </a:lnTo>
                  <a:lnTo>
                    <a:pt x="96" y="55"/>
                  </a:lnTo>
                  <a:lnTo>
                    <a:pt x="104" y="63"/>
                  </a:lnTo>
                  <a:lnTo>
                    <a:pt x="104" y="71"/>
                  </a:lnTo>
                  <a:lnTo>
                    <a:pt x="104" y="79"/>
                  </a:lnTo>
                  <a:lnTo>
                    <a:pt x="104" y="87"/>
                  </a:lnTo>
                  <a:lnTo>
                    <a:pt x="96" y="94"/>
                  </a:lnTo>
                  <a:lnTo>
                    <a:pt x="88" y="102"/>
                  </a:lnTo>
                  <a:lnTo>
                    <a:pt x="80" y="110"/>
                  </a:lnTo>
                  <a:lnTo>
                    <a:pt x="72" y="110"/>
                  </a:lnTo>
                  <a:lnTo>
                    <a:pt x="56" y="110"/>
                  </a:lnTo>
                  <a:lnTo>
                    <a:pt x="40" y="110"/>
                  </a:lnTo>
                  <a:lnTo>
                    <a:pt x="24" y="102"/>
                  </a:lnTo>
                  <a:lnTo>
                    <a:pt x="16" y="102"/>
                  </a:lnTo>
                  <a:lnTo>
                    <a:pt x="8" y="94"/>
                  </a:lnTo>
                  <a:lnTo>
                    <a:pt x="8" y="87"/>
                  </a:lnTo>
                  <a:lnTo>
                    <a:pt x="8" y="79"/>
                  </a:lnTo>
                  <a:lnTo>
                    <a:pt x="8" y="63"/>
                  </a:lnTo>
                  <a:lnTo>
                    <a:pt x="0" y="47"/>
                  </a:lnTo>
                  <a:lnTo>
                    <a:pt x="0" y="23"/>
                  </a:lnTo>
                  <a:lnTo>
                    <a:pt x="0" y="0"/>
                  </a:lnTo>
                  <a:lnTo>
                    <a:pt x="8" y="0"/>
                  </a:lnTo>
                  <a:lnTo>
                    <a:pt x="16" y="8"/>
                  </a:lnTo>
                  <a:lnTo>
                    <a:pt x="16" y="15"/>
                  </a:lnTo>
                  <a:lnTo>
                    <a:pt x="16" y="23"/>
                  </a:lnTo>
                  <a:lnTo>
                    <a:pt x="16" y="39"/>
                  </a:lnTo>
                  <a:lnTo>
                    <a:pt x="16" y="55"/>
                  </a:lnTo>
                  <a:lnTo>
                    <a:pt x="16" y="63"/>
                  </a:lnTo>
                  <a:lnTo>
                    <a:pt x="16" y="79"/>
                  </a:lnTo>
                  <a:lnTo>
                    <a:pt x="24" y="87"/>
                  </a:lnTo>
                  <a:lnTo>
                    <a:pt x="32" y="87"/>
                  </a:lnTo>
                  <a:lnTo>
                    <a:pt x="40" y="87"/>
                  </a:lnTo>
                  <a:lnTo>
                    <a:pt x="56" y="87"/>
                  </a:lnTo>
                  <a:lnTo>
                    <a:pt x="64" y="87"/>
                  </a:lnTo>
                  <a:lnTo>
                    <a:pt x="80" y="87"/>
                  </a:lnTo>
                  <a:lnTo>
                    <a:pt x="80" y="79"/>
                  </a:lnTo>
                  <a:lnTo>
                    <a:pt x="88" y="63"/>
                  </a:lnTo>
                  <a:lnTo>
                    <a:pt x="88" y="55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08" name="Freeform 65"/>
            <p:cNvSpPr>
              <a:spLocks/>
            </p:cNvSpPr>
            <p:nvPr/>
          </p:nvSpPr>
          <p:spPr bwMode="auto">
            <a:xfrm>
              <a:off x="4578350" y="1709738"/>
              <a:ext cx="76200" cy="61913"/>
            </a:xfrm>
            <a:custGeom>
              <a:avLst/>
              <a:gdLst>
                <a:gd name="T0" fmla="*/ 80644999 w 48"/>
                <a:gd name="T1" fmla="*/ 20161411 h 39"/>
                <a:gd name="T2" fmla="*/ 100806243 w 48"/>
                <a:gd name="T3" fmla="*/ 20161411 h 39"/>
                <a:gd name="T4" fmla="*/ 100806243 w 48"/>
                <a:gd name="T5" fmla="*/ 40322822 h 39"/>
                <a:gd name="T6" fmla="*/ 120967511 w 48"/>
                <a:gd name="T7" fmla="*/ 60484240 h 39"/>
                <a:gd name="T8" fmla="*/ 100806243 w 48"/>
                <a:gd name="T9" fmla="*/ 78126263 h 39"/>
                <a:gd name="T10" fmla="*/ 100806243 w 48"/>
                <a:gd name="T11" fmla="*/ 98287668 h 39"/>
                <a:gd name="T12" fmla="*/ 100806243 w 48"/>
                <a:gd name="T13" fmla="*/ 98287668 h 39"/>
                <a:gd name="T14" fmla="*/ 80644999 w 48"/>
                <a:gd name="T15" fmla="*/ 98287668 h 39"/>
                <a:gd name="T16" fmla="*/ 80644999 w 48"/>
                <a:gd name="T17" fmla="*/ 78126263 h 39"/>
                <a:gd name="T18" fmla="*/ 60483756 w 48"/>
                <a:gd name="T19" fmla="*/ 78126263 h 39"/>
                <a:gd name="T20" fmla="*/ 40322500 w 48"/>
                <a:gd name="T21" fmla="*/ 60484240 h 39"/>
                <a:gd name="T22" fmla="*/ 20161250 w 48"/>
                <a:gd name="T23" fmla="*/ 20161411 h 39"/>
                <a:gd name="T24" fmla="*/ 20161250 w 48"/>
                <a:gd name="T25" fmla="*/ 0 h 39"/>
                <a:gd name="T26" fmla="*/ 0 w 48"/>
                <a:gd name="T27" fmla="*/ 0 h 39"/>
                <a:gd name="T28" fmla="*/ 40322500 w 48"/>
                <a:gd name="T29" fmla="*/ 0 h 39"/>
                <a:gd name="T30" fmla="*/ 80644999 w 48"/>
                <a:gd name="T31" fmla="*/ 20161411 h 39"/>
                <a:gd name="T32" fmla="*/ 80644999 w 48"/>
                <a:gd name="T33" fmla="*/ 20161411 h 3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48"/>
                <a:gd name="T52" fmla="*/ 0 h 39"/>
                <a:gd name="T53" fmla="*/ 48 w 48"/>
                <a:gd name="T54" fmla="*/ 39 h 3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48" h="39">
                  <a:moveTo>
                    <a:pt x="32" y="8"/>
                  </a:moveTo>
                  <a:lnTo>
                    <a:pt x="40" y="8"/>
                  </a:lnTo>
                  <a:lnTo>
                    <a:pt x="40" y="16"/>
                  </a:lnTo>
                  <a:lnTo>
                    <a:pt x="48" y="24"/>
                  </a:lnTo>
                  <a:lnTo>
                    <a:pt x="40" y="31"/>
                  </a:lnTo>
                  <a:lnTo>
                    <a:pt x="40" y="39"/>
                  </a:lnTo>
                  <a:lnTo>
                    <a:pt x="32" y="39"/>
                  </a:lnTo>
                  <a:lnTo>
                    <a:pt x="32" y="31"/>
                  </a:lnTo>
                  <a:lnTo>
                    <a:pt x="24" y="31"/>
                  </a:lnTo>
                  <a:lnTo>
                    <a:pt x="16" y="24"/>
                  </a:lnTo>
                  <a:lnTo>
                    <a:pt x="8" y="8"/>
                  </a:lnTo>
                  <a:lnTo>
                    <a:pt x="8" y="0"/>
                  </a:lnTo>
                  <a:lnTo>
                    <a:pt x="0" y="0"/>
                  </a:lnTo>
                  <a:lnTo>
                    <a:pt x="16" y="0"/>
                  </a:lnTo>
                  <a:lnTo>
                    <a:pt x="32" y="8"/>
                  </a:lnTo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0682" name="组合 71"/>
          <p:cNvGrpSpPr>
            <a:grpSpLocks noChangeAspect="1"/>
          </p:cNvGrpSpPr>
          <p:nvPr/>
        </p:nvGrpSpPr>
        <p:grpSpPr bwMode="auto">
          <a:xfrm>
            <a:off x="7531100" y="5111750"/>
            <a:ext cx="352425" cy="358775"/>
            <a:chOff x="3448050" y="1577180"/>
            <a:chExt cx="444500" cy="454026"/>
          </a:xfrm>
        </p:grpSpPr>
        <p:sp>
          <p:nvSpPr>
            <p:cNvPr id="70692" name="Freeform 72"/>
            <p:cNvSpPr>
              <a:spLocks/>
            </p:cNvSpPr>
            <p:nvPr/>
          </p:nvSpPr>
          <p:spPr bwMode="auto">
            <a:xfrm>
              <a:off x="3448050" y="1702593"/>
              <a:ext cx="165100" cy="265113"/>
            </a:xfrm>
            <a:custGeom>
              <a:avLst/>
              <a:gdLst>
                <a:gd name="T0" fmla="*/ 0 w 104"/>
                <a:gd name="T1" fmla="*/ 420867726 h 167"/>
                <a:gd name="T2" fmla="*/ 0 w 104"/>
                <a:gd name="T3" fmla="*/ 400706346 h 167"/>
                <a:gd name="T4" fmla="*/ 0 w 104"/>
                <a:gd name="T5" fmla="*/ 400706346 h 167"/>
                <a:gd name="T6" fmla="*/ 20161250 w 104"/>
                <a:gd name="T7" fmla="*/ 380545065 h 167"/>
                <a:gd name="T8" fmla="*/ 40322501 w 104"/>
                <a:gd name="T9" fmla="*/ 342741870 h 167"/>
                <a:gd name="T10" fmla="*/ 80645001 w 104"/>
                <a:gd name="T11" fmla="*/ 302419309 h 167"/>
                <a:gd name="T12" fmla="*/ 120967514 w 104"/>
                <a:gd name="T13" fmla="*/ 221774186 h 167"/>
                <a:gd name="T14" fmla="*/ 141128758 w 104"/>
                <a:gd name="T15" fmla="*/ 181451576 h 167"/>
                <a:gd name="T16" fmla="*/ 161290002 w 104"/>
                <a:gd name="T17" fmla="*/ 120967734 h 167"/>
                <a:gd name="T18" fmla="*/ 181451246 w 104"/>
                <a:gd name="T19" fmla="*/ 100806428 h 167"/>
                <a:gd name="T20" fmla="*/ 181451246 w 104"/>
                <a:gd name="T21" fmla="*/ 80645147 h 167"/>
                <a:gd name="T22" fmla="*/ 181451246 w 104"/>
                <a:gd name="T23" fmla="*/ 80645147 h 167"/>
                <a:gd name="T24" fmla="*/ 181451246 w 104"/>
                <a:gd name="T25" fmla="*/ 80645147 h 167"/>
                <a:gd name="T26" fmla="*/ 181451246 w 104"/>
                <a:gd name="T27" fmla="*/ 80645147 h 167"/>
                <a:gd name="T28" fmla="*/ 161290002 w 104"/>
                <a:gd name="T29" fmla="*/ 80645147 h 167"/>
                <a:gd name="T30" fmla="*/ 141128758 w 104"/>
                <a:gd name="T31" fmla="*/ 80645147 h 167"/>
                <a:gd name="T32" fmla="*/ 120967514 w 104"/>
                <a:gd name="T33" fmla="*/ 100806428 h 167"/>
                <a:gd name="T34" fmla="*/ 80645001 w 104"/>
                <a:gd name="T35" fmla="*/ 120967734 h 167"/>
                <a:gd name="T36" fmla="*/ 60483757 w 104"/>
                <a:gd name="T37" fmla="*/ 120967734 h 167"/>
                <a:gd name="T38" fmla="*/ 40322501 w 104"/>
                <a:gd name="T39" fmla="*/ 120967734 h 167"/>
                <a:gd name="T40" fmla="*/ 20161250 w 104"/>
                <a:gd name="T41" fmla="*/ 120967734 h 167"/>
                <a:gd name="T42" fmla="*/ 0 w 104"/>
                <a:gd name="T43" fmla="*/ 100806428 h 167"/>
                <a:gd name="T44" fmla="*/ 0 w 104"/>
                <a:gd name="T45" fmla="*/ 100806428 h 167"/>
                <a:gd name="T46" fmla="*/ 0 w 104"/>
                <a:gd name="T47" fmla="*/ 80645147 h 167"/>
                <a:gd name="T48" fmla="*/ 20161250 w 104"/>
                <a:gd name="T49" fmla="*/ 80645147 h 167"/>
                <a:gd name="T50" fmla="*/ 40322501 w 104"/>
                <a:gd name="T51" fmla="*/ 80645147 h 167"/>
                <a:gd name="T52" fmla="*/ 80645001 w 104"/>
                <a:gd name="T53" fmla="*/ 80645147 h 167"/>
                <a:gd name="T54" fmla="*/ 100806245 w 104"/>
                <a:gd name="T55" fmla="*/ 60483867 h 167"/>
                <a:gd name="T56" fmla="*/ 141128758 w 104"/>
                <a:gd name="T57" fmla="*/ 40322574 h 167"/>
                <a:gd name="T58" fmla="*/ 161290002 w 104"/>
                <a:gd name="T59" fmla="*/ 40322574 h 167"/>
                <a:gd name="T60" fmla="*/ 181451246 w 104"/>
                <a:gd name="T61" fmla="*/ 20161287 h 167"/>
                <a:gd name="T62" fmla="*/ 181451246 w 104"/>
                <a:gd name="T63" fmla="*/ 0 h 167"/>
                <a:gd name="T64" fmla="*/ 201612490 w 104"/>
                <a:gd name="T65" fmla="*/ 0 h 167"/>
                <a:gd name="T66" fmla="*/ 201612490 w 104"/>
                <a:gd name="T67" fmla="*/ 0 h 167"/>
                <a:gd name="T68" fmla="*/ 221773784 w 104"/>
                <a:gd name="T69" fmla="*/ 0 h 167"/>
                <a:gd name="T70" fmla="*/ 221773784 w 104"/>
                <a:gd name="T71" fmla="*/ 20161287 h 167"/>
                <a:gd name="T72" fmla="*/ 241935028 w 104"/>
                <a:gd name="T73" fmla="*/ 20161287 h 167"/>
                <a:gd name="T74" fmla="*/ 262096272 w 104"/>
                <a:gd name="T75" fmla="*/ 40322574 h 167"/>
                <a:gd name="T76" fmla="*/ 262096272 w 104"/>
                <a:gd name="T77" fmla="*/ 60483867 h 167"/>
                <a:gd name="T78" fmla="*/ 262096272 w 104"/>
                <a:gd name="T79" fmla="*/ 60483867 h 167"/>
                <a:gd name="T80" fmla="*/ 241935028 w 104"/>
                <a:gd name="T81" fmla="*/ 60483867 h 167"/>
                <a:gd name="T82" fmla="*/ 241935028 w 104"/>
                <a:gd name="T83" fmla="*/ 80645147 h 167"/>
                <a:gd name="T84" fmla="*/ 221773784 w 104"/>
                <a:gd name="T85" fmla="*/ 100806428 h 167"/>
                <a:gd name="T86" fmla="*/ 221773784 w 104"/>
                <a:gd name="T87" fmla="*/ 100806428 h 167"/>
                <a:gd name="T88" fmla="*/ 201612490 w 104"/>
                <a:gd name="T89" fmla="*/ 141129014 h 167"/>
                <a:gd name="T90" fmla="*/ 181451246 w 104"/>
                <a:gd name="T91" fmla="*/ 201612856 h 167"/>
                <a:gd name="T92" fmla="*/ 141128758 w 104"/>
                <a:gd name="T93" fmla="*/ 262096748 h 167"/>
                <a:gd name="T94" fmla="*/ 100806245 w 104"/>
                <a:gd name="T95" fmla="*/ 322580590 h 167"/>
                <a:gd name="T96" fmla="*/ 40322501 w 104"/>
                <a:gd name="T97" fmla="*/ 380545065 h 167"/>
                <a:gd name="T98" fmla="*/ 20161250 w 104"/>
                <a:gd name="T99" fmla="*/ 400706346 h 167"/>
                <a:gd name="T100" fmla="*/ 0 w 104"/>
                <a:gd name="T101" fmla="*/ 400706346 h 167"/>
                <a:gd name="T102" fmla="*/ 0 w 104"/>
                <a:gd name="T103" fmla="*/ 420867726 h 167"/>
                <a:gd name="T104" fmla="*/ 0 w 104"/>
                <a:gd name="T105" fmla="*/ 420867726 h 167"/>
                <a:gd name="T106" fmla="*/ 0 w 104"/>
                <a:gd name="T107" fmla="*/ 420867726 h 167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04"/>
                <a:gd name="T163" fmla="*/ 0 h 167"/>
                <a:gd name="T164" fmla="*/ 104 w 104"/>
                <a:gd name="T165" fmla="*/ 167 h 167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04" h="167">
                  <a:moveTo>
                    <a:pt x="0" y="167"/>
                  </a:moveTo>
                  <a:lnTo>
                    <a:pt x="0" y="159"/>
                  </a:lnTo>
                  <a:lnTo>
                    <a:pt x="8" y="151"/>
                  </a:lnTo>
                  <a:lnTo>
                    <a:pt x="16" y="136"/>
                  </a:lnTo>
                  <a:lnTo>
                    <a:pt x="32" y="120"/>
                  </a:lnTo>
                  <a:lnTo>
                    <a:pt x="48" y="88"/>
                  </a:lnTo>
                  <a:lnTo>
                    <a:pt x="56" y="72"/>
                  </a:lnTo>
                  <a:lnTo>
                    <a:pt x="64" y="48"/>
                  </a:lnTo>
                  <a:lnTo>
                    <a:pt x="72" y="40"/>
                  </a:lnTo>
                  <a:lnTo>
                    <a:pt x="72" y="32"/>
                  </a:lnTo>
                  <a:lnTo>
                    <a:pt x="64" y="32"/>
                  </a:lnTo>
                  <a:lnTo>
                    <a:pt x="56" y="32"/>
                  </a:lnTo>
                  <a:lnTo>
                    <a:pt x="48" y="40"/>
                  </a:lnTo>
                  <a:lnTo>
                    <a:pt x="32" y="48"/>
                  </a:lnTo>
                  <a:lnTo>
                    <a:pt x="24" y="48"/>
                  </a:lnTo>
                  <a:lnTo>
                    <a:pt x="16" y="48"/>
                  </a:lnTo>
                  <a:lnTo>
                    <a:pt x="8" y="48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32" y="32"/>
                  </a:lnTo>
                  <a:lnTo>
                    <a:pt x="40" y="24"/>
                  </a:lnTo>
                  <a:lnTo>
                    <a:pt x="56" y="16"/>
                  </a:lnTo>
                  <a:lnTo>
                    <a:pt x="64" y="16"/>
                  </a:lnTo>
                  <a:lnTo>
                    <a:pt x="72" y="8"/>
                  </a:lnTo>
                  <a:lnTo>
                    <a:pt x="72" y="0"/>
                  </a:lnTo>
                  <a:lnTo>
                    <a:pt x="80" y="0"/>
                  </a:lnTo>
                  <a:lnTo>
                    <a:pt x="88" y="0"/>
                  </a:lnTo>
                  <a:lnTo>
                    <a:pt x="88" y="8"/>
                  </a:lnTo>
                  <a:lnTo>
                    <a:pt x="96" y="8"/>
                  </a:lnTo>
                  <a:lnTo>
                    <a:pt x="104" y="16"/>
                  </a:lnTo>
                  <a:lnTo>
                    <a:pt x="104" y="24"/>
                  </a:lnTo>
                  <a:lnTo>
                    <a:pt x="96" y="24"/>
                  </a:lnTo>
                  <a:lnTo>
                    <a:pt x="96" y="32"/>
                  </a:lnTo>
                  <a:lnTo>
                    <a:pt x="88" y="40"/>
                  </a:lnTo>
                  <a:lnTo>
                    <a:pt x="80" y="56"/>
                  </a:lnTo>
                  <a:lnTo>
                    <a:pt x="72" y="80"/>
                  </a:lnTo>
                  <a:lnTo>
                    <a:pt x="56" y="104"/>
                  </a:lnTo>
                  <a:lnTo>
                    <a:pt x="40" y="128"/>
                  </a:lnTo>
                  <a:lnTo>
                    <a:pt x="16" y="151"/>
                  </a:lnTo>
                  <a:lnTo>
                    <a:pt x="8" y="159"/>
                  </a:lnTo>
                  <a:lnTo>
                    <a:pt x="0" y="159"/>
                  </a:lnTo>
                  <a:lnTo>
                    <a:pt x="0" y="167"/>
                  </a:lnTo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693" name="Freeform 73"/>
            <p:cNvSpPr>
              <a:spLocks/>
            </p:cNvSpPr>
            <p:nvPr/>
          </p:nvSpPr>
          <p:spPr bwMode="auto">
            <a:xfrm>
              <a:off x="3536950" y="1577180"/>
              <a:ext cx="76200" cy="76200"/>
            </a:xfrm>
            <a:custGeom>
              <a:avLst/>
              <a:gdLst>
                <a:gd name="T0" fmla="*/ 100806243 w 48"/>
                <a:gd name="T1" fmla="*/ 60483756 h 48"/>
                <a:gd name="T2" fmla="*/ 120967511 w 48"/>
                <a:gd name="T3" fmla="*/ 80644999 h 48"/>
                <a:gd name="T4" fmla="*/ 100806243 w 48"/>
                <a:gd name="T5" fmla="*/ 100806243 h 48"/>
                <a:gd name="T6" fmla="*/ 100806243 w 48"/>
                <a:gd name="T7" fmla="*/ 100806243 h 48"/>
                <a:gd name="T8" fmla="*/ 100806243 w 48"/>
                <a:gd name="T9" fmla="*/ 120967511 h 48"/>
                <a:gd name="T10" fmla="*/ 100806243 w 48"/>
                <a:gd name="T11" fmla="*/ 120967511 h 48"/>
                <a:gd name="T12" fmla="*/ 80644999 w 48"/>
                <a:gd name="T13" fmla="*/ 120967511 h 48"/>
                <a:gd name="T14" fmla="*/ 60483756 w 48"/>
                <a:gd name="T15" fmla="*/ 80644999 h 48"/>
                <a:gd name="T16" fmla="*/ 20161250 w 48"/>
                <a:gd name="T17" fmla="*/ 60483756 h 48"/>
                <a:gd name="T18" fmla="*/ 0 w 48"/>
                <a:gd name="T19" fmla="*/ 20161250 h 48"/>
                <a:gd name="T20" fmla="*/ 0 w 48"/>
                <a:gd name="T21" fmla="*/ 0 h 48"/>
                <a:gd name="T22" fmla="*/ 20161250 w 48"/>
                <a:gd name="T23" fmla="*/ 0 h 48"/>
                <a:gd name="T24" fmla="*/ 40322500 w 48"/>
                <a:gd name="T25" fmla="*/ 20161250 h 48"/>
                <a:gd name="T26" fmla="*/ 60483756 w 48"/>
                <a:gd name="T27" fmla="*/ 20161250 h 48"/>
                <a:gd name="T28" fmla="*/ 100806243 w 48"/>
                <a:gd name="T29" fmla="*/ 40322500 h 48"/>
                <a:gd name="T30" fmla="*/ 100806243 w 48"/>
                <a:gd name="T31" fmla="*/ 60483756 h 48"/>
                <a:gd name="T32" fmla="*/ 100806243 w 48"/>
                <a:gd name="T33" fmla="*/ 60483756 h 4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48"/>
                <a:gd name="T52" fmla="*/ 0 h 48"/>
                <a:gd name="T53" fmla="*/ 48 w 48"/>
                <a:gd name="T54" fmla="*/ 48 h 4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48" h="48">
                  <a:moveTo>
                    <a:pt x="40" y="24"/>
                  </a:moveTo>
                  <a:lnTo>
                    <a:pt x="48" y="32"/>
                  </a:lnTo>
                  <a:lnTo>
                    <a:pt x="40" y="40"/>
                  </a:lnTo>
                  <a:lnTo>
                    <a:pt x="40" y="48"/>
                  </a:lnTo>
                  <a:lnTo>
                    <a:pt x="32" y="48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0" y="8"/>
                  </a:lnTo>
                  <a:lnTo>
                    <a:pt x="0" y="0"/>
                  </a:lnTo>
                  <a:lnTo>
                    <a:pt x="8" y="0"/>
                  </a:lnTo>
                  <a:lnTo>
                    <a:pt x="16" y="8"/>
                  </a:lnTo>
                  <a:lnTo>
                    <a:pt x="24" y="8"/>
                  </a:lnTo>
                  <a:lnTo>
                    <a:pt x="40" y="16"/>
                  </a:lnTo>
                  <a:lnTo>
                    <a:pt x="40" y="24"/>
                  </a:lnTo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694" name="Freeform 74"/>
            <p:cNvSpPr>
              <a:spLocks/>
            </p:cNvSpPr>
            <p:nvPr/>
          </p:nvSpPr>
          <p:spPr bwMode="auto">
            <a:xfrm>
              <a:off x="3638550" y="1653380"/>
              <a:ext cx="38100" cy="125413"/>
            </a:xfrm>
            <a:custGeom>
              <a:avLst/>
              <a:gdLst>
                <a:gd name="T0" fmla="*/ 60483756 w 24"/>
                <a:gd name="T1" fmla="*/ 0 h 79"/>
                <a:gd name="T2" fmla="*/ 60483756 w 24"/>
                <a:gd name="T3" fmla="*/ 60483993 h 79"/>
                <a:gd name="T4" fmla="*/ 60483756 w 24"/>
                <a:gd name="T5" fmla="*/ 118448614 h 79"/>
                <a:gd name="T6" fmla="*/ 60483756 w 24"/>
                <a:gd name="T7" fmla="*/ 138609936 h 79"/>
                <a:gd name="T8" fmla="*/ 60483756 w 24"/>
                <a:gd name="T9" fmla="*/ 178932581 h 79"/>
                <a:gd name="T10" fmla="*/ 60483756 w 24"/>
                <a:gd name="T11" fmla="*/ 178932581 h 79"/>
                <a:gd name="T12" fmla="*/ 60483756 w 24"/>
                <a:gd name="T13" fmla="*/ 199093904 h 79"/>
                <a:gd name="T14" fmla="*/ 60483756 w 24"/>
                <a:gd name="T15" fmla="*/ 199093904 h 79"/>
                <a:gd name="T16" fmla="*/ 60483756 w 24"/>
                <a:gd name="T17" fmla="*/ 199093904 h 79"/>
                <a:gd name="T18" fmla="*/ 60483756 w 24"/>
                <a:gd name="T19" fmla="*/ 178932581 h 79"/>
                <a:gd name="T20" fmla="*/ 60483756 w 24"/>
                <a:gd name="T21" fmla="*/ 178932581 h 79"/>
                <a:gd name="T22" fmla="*/ 40322500 w 24"/>
                <a:gd name="T23" fmla="*/ 158771259 h 79"/>
                <a:gd name="T24" fmla="*/ 40322500 w 24"/>
                <a:gd name="T25" fmla="*/ 138609936 h 79"/>
                <a:gd name="T26" fmla="*/ 40322500 w 24"/>
                <a:gd name="T27" fmla="*/ 98287266 h 79"/>
                <a:gd name="T28" fmla="*/ 20161250 w 24"/>
                <a:gd name="T29" fmla="*/ 78125944 h 79"/>
                <a:gd name="T30" fmla="*/ 20161250 w 24"/>
                <a:gd name="T31" fmla="*/ 40322658 h 79"/>
                <a:gd name="T32" fmla="*/ 20161250 w 24"/>
                <a:gd name="T33" fmla="*/ 20161329 h 79"/>
                <a:gd name="T34" fmla="*/ 0 w 24"/>
                <a:gd name="T35" fmla="*/ 20161329 h 79"/>
                <a:gd name="T36" fmla="*/ 0 w 24"/>
                <a:gd name="T37" fmla="*/ 0 h 79"/>
                <a:gd name="T38" fmla="*/ 0 w 24"/>
                <a:gd name="T39" fmla="*/ 0 h 79"/>
                <a:gd name="T40" fmla="*/ 20161250 w 24"/>
                <a:gd name="T41" fmla="*/ 0 h 79"/>
                <a:gd name="T42" fmla="*/ 60483756 w 24"/>
                <a:gd name="T43" fmla="*/ 0 h 79"/>
                <a:gd name="T44" fmla="*/ 60483756 w 24"/>
                <a:gd name="T45" fmla="*/ 0 h 7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4"/>
                <a:gd name="T70" fmla="*/ 0 h 79"/>
                <a:gd name="T71" fmla="*/ 24 w 24"/>
                <a:gd name="T72" fmla="*/ 79 h 7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4" h="79">
                  <a:moveTo>
                    <a:pt x="24" y="0"/>
                  </a:moveTo>
                  <a:lnTo>
                    <a:pt x="24" y="24"/>
                  </a:lnTo>
                  <a:lnTo>
                    <a:pt x="24" y="47"/>
                  </a:lnTo>
                  <a:lnTo>
                    <a:pt x="24" y="55"/>
                  </a:lnTo>
                  <a:lnTo>
                    <a:pt x="24" y="71"/>
                  </a:lnTo>
                  <a:lnTo>
                    <a:pt x="24" y="79"/>
                  </a:lnTo>
                  <a:lnTo>
                    <a:pt x="24" y="71"/>
                  </a:lnTo>
                  <a:lnTo>
                    <a:pt x="16" y="63"/>
                  </a:lnTo>
                  <a:lnTo>
                    <a:pt x="16" y="55"/>
                  </a:lnTo>
                  <a:lnTo>
                    <a:pt x="16" y="39"/>
                  </a:lnTo>
                  <a:lnTo>
                    <a:pt x="8" y="31"/>
                  </a:lnTo>
                  <a:lnTo>
                    <a:pt x="8" y="16"/>
                  </a:lnTo>
                  <a:lnTo>
                    <a:pt x="8" y="8"/>
                  </a:lnTo>
                  <a:lnTo>
                    <a:pt x="0" y="8"/>
                  </a:lnTo>
                  <a:lnTo>
                    <a:pt x="0" y="0"/>
                  </a:lnTo>
                  <a:lnTo>
                    <a:pt x="8" y="0"/>
                  </a:lnTo>
                  <a:lnTo>
                    <a:pt x="24" y="0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695" name="Freeform 75"/>
            <p:cNvSpPr>
              <a:spLocks/>
            </p:cNvSpPr>
            <p:nvPr/>
          </p:nvSpPr>
          <p:spPr bwMode="auto">
            <a:xfrm>
              <a:off x="3663950" y="1615280"/>
              <a:ext cx="165100" cy="112713"/>
            </a:xfrm>
            <a:custGeom>
              <a:avLst/>
              <a:gdLst>
                <a:gd name="T0" fmla="*/ 181451246 w 104"/>
                <a:gd name="T1" fmla="*/ 60484017 h 71"/>
                <a:gd name="T2" fmla="*/ 161290002 w 104"/>
                <a:gd name="T3" fmla="*/ 60484017 h 71"/>
                <a:gd name="T4" fmla="*/ 161290002 w 104"/>
                <a:gd name="T5" fmla="*/ 60484017 h 71"/>
                <a:gd name="T6" fmla="*/ 161290002 w 104"/>
                <a:gd name="T7" fmla="*/ 60484017 h 71"/>
                <a:gd name="T8" fmla="*/ 141128758 w 104"/>
                <a:gd name="T9" fmla="*/ 60484017 h 71"/>
                <a:gd name="T10" fmla="*/ 120967514 w 104"/>
                <a:gd name="T11" fmla="*/ 60484017 h 71"/>
                <a:gd name="T12" fmla="*/ 100806245 w 104"/>
                <a:gd name="T13" fmla="*/ 80645348 h 71"/>
                <a:gd name="T14" fmla="*/ 40322501 w 104"/>
                <a:gd name="T15" fmla="*/ 80645348 h 71"/>
                <a:gd name="T16" fmla="*/ 0 w 104"/>
                <a:gd name="T17" fmla="*/ 80645348 h 71"/>
                <a:gd name="T18" fmla="*/ 0 w 104"/>
                <a:gd name="T19" fmla="*/ 60484017 h 71"/>
                <a:gd name="T20" fmla="*/ 40322501 w 104"/>
                <a:gd name="T21" fmla="*/ 60484017 h 71"/>
                <a:gd name="T22" fmla="*/ 60483757 w 104"/>
                <a:gd name="T23" fmla="*/ 40322674 h 71"/>
                <a:gd name="T24" fmla="*/ 100806245 w 104"/>
                <a:gd name="T25" fmla="*/ 40322674 h 71"/>
                <a:gd name="T26" fmla="*/ 141128758 w 104"/>
                <a:gd name="T27" fmla="*/ 40322674 h 71"/>
                <a:gd name="T28" fmla="*/ 161290002 w 104"/>
                <a:gd name="T29" fmla="*/ 20161337 h 71"/>
                <a:gd name="T30" fmla="*/ 161290002 w 104"/>
                <a:gd name="T31" fmla="*/ 20161337 h 71"/>
                <a:gd name="T32" fmla="*/ 161290002 w 104"/>
                <a:gd name="T33" fmla="*/ 0 h 71"/>
                <a:gd name="T34" fmla="*/ 181451246 w 104"/>
                <a:gd name="T35" fmla="*/ 0 h 71"/>
                <a:gd name="T36" fmla="*/ 201612490 w 104"/>
                <a:gd name="T37" fmla="*/ 20161337 h 71"/>
                <a:gd name="T38" fmla="*/ 221773784 w 104"/>
                <a:gd name="T39" fmla="*/ 20161337 h 71"/>
                <a:gd name="T40" fmla="*/ 241935028 w 104"/>
                <a:gd name="T41" fmla="*/ 40322674 h 71"/>
                <a:gd name="T42" fmla="*/ 241935028 w 104"/>
                <a:gd name="T43" fmla="*/ 60484017 h 71"/>
                <a:gd name="T44" fmla="*/ 262096272 w 104"/>
                <a:gd name="T45" fmla="*/ 60484017 h 71"/>
                <a:gd name="T46" fmla="*/ 262096272 w 104"/>
                <a:gd name="T47" fmla="*/ 80645348 h 71"/>
                <a:gd name="T48" fmla="*/ 262096272 w 104"/>
                <a:gd name="T49" fmla="*/ 80645348 h 71"/>
                <a:gd name="T50" fmla="*/ 241935028 w 104"/>
                <a:gd name="T51" fmla="*/ 100806679 h 71"/>
                <a:gd name="T52" fmla="*/ 241935028 w 104"/>
                <a:gd name="T53" fmla="*/ 100806679 h 71"/>
                <a:gd name="T54" fmla="*/ 221773784 w 104"/>
                <a:gd name="T55" fmla="*/ 120968034 h 71"/>
                <a:gd name="T56" fmla="*/ 201612490 w 104"/>
                <a:gd name="T57" fmla="*/ 138609992 h 71"/>
                <a:gd name="T58" fmla="*/ 181451246 w 104"/>
                <a:gd name="T59" fmla="*/ 178932654 h 71"/>
                <a:gd name="T60" fmla="*/ 161290002 w 104"/>
                <a:gd name="T61" fmla="*/ 178932654 h 71"/>
                <a:gd name="T62" fmla="*/ 161290002 w 104"/>
                <a:gd name="T63" fmla="*/ 158771323 h 71"/>
                <a:gd name="T64" fmla="*/ 181451246 w 104"/>
                <a:gd name="T65" fmla="*/ 120968034 h 71"/>
                <a:gd name="T66" fmla="*/ 181451246 w 104"/>
                <a:gd name="T67" fmla="*/ 80645348 h 71"/>
                <a:gd name="T68" fmla="*/ 181451246 w 104"/>
                <a:gd name="T69" fmla="*/ 80645348 h 71"/>
                <a:gd name="T70" fmla="*/ 181451246 w 104"/>
                <a:gd name="T71" fmla="*/ 60484017 h 71"/>
                <a:gd name="T72" fmla="*/ 181451246 w 104"/>
                <a:gd name="T73" fmla="*/ 60484017 h 7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04"/>
                <a:gd name="T112" fmla="*/ 0 h 71"/>
                <a:gd name="T113" fmla="*/ 104 w 104"/>
                <a:gd name="T114" fmla="*/ 71 h 71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04" h="71">
                  <a:moveTo>
                    <a:pt x="72" y="24"/>
                  </a:moveTo>
                  <a:lnTo>
                    <a:pt x="64" y="24"/>
                  </a:lnTo>
                  <a:lnTo>
                    <a:pt x="56" y="24"/>
                  </a:lnTo>
                  <a:lnTo>
                    <a:pt x="48" y="24"/>
                  </a:lnTo>
                  <a:lnTo>
                    <a:pt x="40" y="32"/>
                  </a:lnTo>
                  <a:lnTo>
                    <a:pt x="16" y="32"/>
                  </a:lnTo>
                  <a:lnTo>
                    <a:pt x="0" y="32"/>
                  </a:lnTo>
                  <a:lnTo>
                    <a:pt x="0" y="24"/>
                  </a:lnTo>
                  <a:lnTo>
                    <a:pt x="16" y="24"/>
                  </a:lnTo>
                  <a:lnTo>
                    <a:pt x="24" y="16"/>
                  </a:lnTo>
                  <a:lnTo>
                    <a:pt x="40" y="16"/>
                  </a:lnTo>
                  <a:lnTo>
                    <a:pt x="56" y="16"/>
                  </a:lnTo>
                  <a:lnTo>
                    <a:pt x="64" y="8"/>
                  </a:lnTo>
                  <a:lnTo>
                    <a:pt x="64" y="0"/>
                  </a:lnTo>
                  <a:lnTo>
                    <a:pt x="72" y="0"/>
                  </a:lnTo>
                  <a:lnTo>
                    <a:pt x="80" y="8"/>
                  </a:lnTo>
                  <a:lnTo>
                    <a:pt x="88" y="8"/>
                  </a:lnTo>
                  <a:lnTo>
                    <a:pt x="96" y="16"/>
                  </a:lnTo>
                  <a:lnTo>
                    <a:pt x="96" y="24"/>
                  </a:lnTo>
                  <a:lnTo>
                    <a:pt x="104" y="24"/>
                  </a:lnTo>
                  <a:lnTo>
                    <a:pt x="104" y="32"/>
                  </a:lnTo>
                  <a:lnTo>
                    <a:pt x="96" y="40"/>
                  </a:lnTo>
                  <a:lnTo>
                    <a:pt x="88" y="48"/>
                  </a:lnTo>
                  <a:lnTo>
                    <a:pt x="80" y="55"/>
                  </a:lnTo>
                  <a:lnTo>
                    <a:pt x="72" y="71"/>
                  </a:lnTo>
                  <a:lnTo>
                    <a:pt x="64" y="71"/>
                  </a:lnTo>
                  <a:lnTo>
                    <a:pt x="64" y="63"/>
                  </a:lnTo>
                  <a:lnTo>
                    <a:pt x="72" y="48"/>
                  </a:lnTo>
                  <a:lnTo>
                    <a:pt x="72" y="32"/>
                  </a:lnTo>
                  <a:lnTo>
                    <a:pt x="72" y="24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696" name="Freeform 76"/>
            <p:cNvSpPr>
              <a:spLocks/>
            </p:cNvSpPr>
            <p:nvPr/>
          </p:nvSpPr>
          <p:spPr bwMode="auto">
            <a:xfrm>
              <a:off x="3676650" y="1727993"/>
              <a:ext cx="114300" cy="38100"/>
            </a:xfrm>
            <a:custGeom>
              <a:avLst/>
              <a:gdLst>
                <a:gd name="T0" fmla="*/ 80644991 w 72"/>
                <a:gd name="T1" fmla="*/ 0 h 24"/>
                <a:gd name="T2" fmla="*/ 120967498 w 72"/>
                <a:gd name="T3" fmla="*/ 0 h 24"/>
                <a:gd name="T4" fmla="*/ 141128740 w 72"/>
                <a:gd name="T5" fmla="*/ 0 h 24"/>
                <a:gd name="T6" fmla="*/ 141128740 w 72"/>
                <a:gd name="T7" fmla="*/ 0 h 24"/>
                <a:gd name="T8" fmla="*/ 161289981 w 72"/>
                <a:gd name="T9" fmla="*/ 0 h 24"/>
                <a:gd name="T10" fmla="*/ 161289981 w 72"/>
                <a:gd name="T11" fmla="*/ 0 h 24"/>
                <a:gd name="T12" fmla="*/ 181451223 w 72"/>
                <a:gd name="T13" fmla="*/ 0 h 24"/>
                <a:gd name="T14" fmla="*/ 181451223 w 72"/>
                <a:gd name="T15" fmla="*/ 20161250 h 24"/>
                <a:gd name="T16" fmla="*/ 181451223 w 72"/>
                <a:gd name="T17" fmla="*/ 20161250 h 24"/>
                <a:gd name="T18" fmla="*/ 161289981 w 72"/>
                <a:gd name="T19" fmla="*/ 20161250 h 24"/>
                <a:gd name="T20" fmla="*/ 161289981 w 72"/>
                <a:gd name="T21" fmla="*/ 20161250 h 24"/>
                <a:gd name="T22" fmla="*/ 141128740 w 72"/>
                <a:gd name="T23" fmla="*/ 40322500 h 24"/>
                <a:gd name="T24" fmla="*/ 120967498 w 72"/>
                <a:gd name="T25" fmla="*/ 40322500 h 24"/>
                <a:gd name="T26" fmla="*/ 80644991 w 72"/>
                <a:gd name="T27" fmla="*/ 40322500 h 24"/>
                <a:gd name="T28" fmla="*/ 60483749 w 72"/>
                <a:gd name="T29" fmla="*/ 40322500 h 24"/>
                <a:gd name="T30" fmla="*/ 40322495 w 72"/>
                <a:gd name="T31" fmla="*/ 60483756 h 24"/>
                <a:gd name="T32" fmla="*/ 20161248 w 72"/>
                <a:gd name="T33" fmla="*/ 60483756 h 24"/>
                <a:gd name="T34" fmla="*/ 0 w 72"/>
                <a:gd name="T35" fmla="*/ 60483756 h 24"/>
                <a:gd name="T36" fmla="*/ 0 w 72"/>
                <a:gd name="T37" fmla="*/ 20161250 h 24"/>
                <a:gd name="T38" fmla="*/ 40322495 w 72"/>
                <a:gd name="T39" fmla="*/ 20161250 h 24"/>
                <a:gd name="T40" fmla="*/ 80644991 w 72"/>
                <a:gd name="T41" fmla="*/ 0 h 24"/>
                <a:gd name="T42" fmla="*/ 80644991 w 72"/>
                <a:gd name="T43" fmla="*/ 0 h 2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72"/>
                <a:gd name="T67" fmla="*/ 0 h 24"/>
                <a:gd name="T68" fmla="*/ 72 w 72"/>
                <a:gd name="T69" fmla="*/ 24 h 2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72" h="24">
                  <a:moveTo>
                    <a:pt x="32" y="0"/>
                  </a:moveTo>
                  <a:lnTo>
                    <a:pt x="48" y="0"/>
                  </a:lnTo>
                  <a:lnTo>
                    <a:pt x="56" y="0"/>
                  </a:lnTo>
                  <a:lnTo>
                    <a:pt x="64" y="0"/>
                  </a:lnTo>
                  <a:lnTo>
                    <a:pt x="72" y="0"/>
                  </a:lnTo>
                  <a:lnTo>
                    <a:pt x="72" y="8"/>
                  </a:lnTo>
                  <a:lnTo>
                    <a:pt x="64" y="8"/>
                  </a:lnTo>
                  <a:lnTo>
                    <a:pt x="56" y="16"/>
                  </a:lnTo>
                  <a:lnTo>
                    <a:pt x="48" y="16"/>
                  </a:lnTo>
                  <a:lnTo>
                    <a:pt x="32" y="16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8" y="24"/>
                  </a:lnTo>
                  <a:lnTo>
                    <a:pt x="0" y="24"/>
                  </a:lnTo>
                  <a:lnTo>
                    <a:pt x="0" y="8"/>
                  </a:lnTo>
                  <a:lnTo>
                    <a:pt x="16" y="8"/>
                  </a:lnTo>
                  <a:lnTo>
                    <a:pt x="32" y="0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697" name="Freeform 77"/>
            <p:cNvSpPr>
              <a:spLocks/>
            </p:cNvSpPr>
            <p:nvPr/>
          </p:nvSpPr>
          <p:spPr bwMode="auto">
            <a:xfrm>
              <a:off x="3587750" y="1804193"/>
              <a:ext cx="127000" cy="163513"/>
            </a:xfrm>
            <a:custGeom>
              <a:avLst/>
              <a:gdLst>
                <a:gd name="T0" fmla="*/ 40322497 w 80"/>
                <a:gd name="T1" fmla="*/ 239416398 h 103"/>
                <a:gd name="T2" fmla="*/ 60483752 w 80"/>
                <a:gd name="T3" fmla="*/ 199093737 h 103"/>
                <a:gd name="T4" fmla="*/ 100806236 w 80"/>
                <a:gd name="T5" fmla="*/ 141129189 h 103"/>
                <a:gd name="T6" fmla="*/ 120967503 w 80"/>
                <a:gd name="T7" fmla="*/ 100806553 h 103"/>
                <a:gd name="T8" fmla="*/ 141128746 w 80"/>
                <a:gd name="T9" fmla="*/ 60483942 h 103"/>
                <a:gd name="T10" fmla="*/ 141128746 w 80"/>
                <a:gd name="T11" fmla="*/ 20161312 h 103"/>
                <a:gd name="T12" fmla="*/ 141128746 w 80"/>
                <a:gd name="T13" fmla="*/ 20161312 h 103"/>
                <a:gd name="T14" fmla="*/ 141128746 w 80"/>
                <a:gd name="T15" fmla="*/ 0 h 103"/>
                <a:gd name="T16" fmla="*/ 141128746 w 80"/>
                <a:gd name="T17" fmla="*/ 0 h 103"/>
                <a:gd name="T18" fmla="*/ 161289988 w 80"/>
                <a:gd name="T19" fmla="*/ 0 h 103"/>
                <a:gd name="T20" fmla="*/ 181451230 w 80"/>
                <a:gd name="T21" fmla="*/ 0 h 103"/>
                <a:gd name="T22" fmla="*/ 181451230 w 80"/>
                <a:gd name="T23" fmla="*/ 20161312 h 103"/>
                <a:gd name="T24" fmla="*/ 201612473 w 80"/>
                <a:gd name="T25" fmla="*/ 20161312 h 103"/>
                <a:gd name="T26" fmla="*/ 181451230 w 80"/>
                <a:gd name="T27" fmla="*/ 40322624 h 103"/>
                <a:gd name="T28" fmla="*/ 181451230 w 80"/>
                <a:gd name="T29" fmla="*/ 80645248 h 103"/>
                <a:gd name="T30" fmla="*/ 161289988 w 80"/>
                <a:gd name="T31" fmla="*/ 120967884 h 103"/>
                <a:gd name="T32" fmla="*/ 120967503 w 80"/>
                <a:gd name="T33" fmla="*/ 161290495 h 103"/>
                <a:gd name="T34" fmla="*/ 80644994 w 80"/>
                <a:gd name="T35" fmla="*/ 199093737 h 103"/>
                <a:gd name="T36" fmla="*/ 60483752 w 80"/>
                <a:gd name="T37" fmla="*/ 239416398 h 103"/>
                <a:gd name="T38" fmla="*/ 40322497 w 80"/>
                <a:gd name="T39" fmla="*/ 259577704 h 103"/>
                <a:gd name="T40" fmla="*/ 20161249 w 80"/>
                <a:gd name="T41" fmla="*/ 259577704 h 103"/>
                <a:gd name="T42" fmla="*/ 0 w 80"/>
                <a:gd name="T43" fmla="*/ 259577704 h 103"/>
                <a:gd name="T44" fmla="*/ 20161249 w 80"/>
                <a:gd name="T45" fmla="*/ 259577704 h 103"/>
                <a:gd name="T46" fmla="*/ 20161249 w 80"/>
                <a:gd name="T47" fmla="*/ 239416398 h 103"/>
                <a:gd name="T48" fmla="*/ 40322497 w 80"/>
                <a:gd name="T49" fmla="*/ 239416398 h 103"/>
                <a:gd name="T50" fmla="*/ 40322497 w 80"/>
                <a:gd name="T51" fmla="*/ 239416398 h 10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0"/>
                <a:gd name="T79" fmla="*/ 0 h 103"/>
                <a:gd name="T80" fmla="*/ 80 w 80"/>
                <a:gd name="T81" fmla="*/ 103 h 103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0" h="103">
                  <a:moveTo>
                    <a:pt x="16" y="95"/>
                  </a:moveTo>
                  <a:lnTo>
                    <a:pt x="24" y="79"/>
                  </a:lnTo>
                  <a:lnTo>
                    <a:pt x="40" y="56"/>
                  </a:lnTo>
                  <a:lnTo>
                    <a:pt x="48" y="40"/>
                  </a:lnTo>
                  <a:lnTo>
                    <a:pt x="56" y="24"/>
                  </a:lnTo>
                  <a:lnTo>
                    <a:pt x="56" y="8"/>
                  </a:lnTo>
                  <a:lnTo>
                    <a:pt x="56" y="0"/>
                  </a:lnTo>
                  <a:lnTo>
                    <a:pt x="64" y="0"/>
                  </a:lnTo>
                  <a:lnTo>
                    <a:pt x="72" y="0"/>
                  </a:lnTo>
                  <a:lnTo>
                    <a:pt x="72" y="8"/>
                  </a:lnTo>
                  <a:lnTo>
                    <a:pt x="80" y="8"/>
                  </a:lnTo>
                  <a:lnTo>
                    <a:pt x="72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48" y="64"/>
                  </a:lnTo>
                  <a:lnTo>
                    <a:pt x="32" y="79"/>
                  </a:lnTo>
                  <a:lnTo>
                    <a:pt x="24" y="95"/>
                  </a:lnTo>
                  <a:lnTo>
                    <a:pt x="16" y="103"/>
                  </a:lnTo>
                  <a:lnTo>
                    <a:pt x="8" y="103"/>
                  </a:lnTo>
                  <a:lnTo>
                    <a:pt x="0" y="103"/>
                  </a:lnTo>
                  <a:lnTo>
                    <a:pt x="8" y="103"/>
                  </a:lnTo>
                  <a:lnTo>
                    <a:pt x="8" y="95"/>
                  </a:lnTo>
                  <a:lnTo>
                    <a:pt x="16" y="95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698" name="Freeform 78"/>
            <p:cNvSpPr>
              <a:spLocks/>
            </p:cNvSpPr>
            <p:nvPr/>
          </p:nvSpPr>
          <p:spPr bwMode="auto">
            <a:xfrm>
              <a:off x="3727450" y="1740693"/>
              <a:ext cx="165100" cy="239713"/>
            </a:xfrm>
            <a:custGeom>
              <a:avLst/>
              <a:gdLst>
                <a:gd name="T0" fmla="*/ 40322501 w 104"/>
                <a:gd name="T1" fmla="*/ 201612889 h 151"/>
                <a:gd name="T2" fmla="*/ 40322501 w 104"/>
                <a:gd name="T3" fmla="*/ 241935506 h 151"/>
                <a:gd name="T4" fmla="*/ 40322501 w 104"/>
                <a:gd name="T5" fmla="*/ 262096790 h 151"/>
                <a:gd name="T6" fmla="*/ 40322501 w 104"/>
                <a:gd name="T7" fmla="*/ 282258074 h 151"/>
                <a:gd name="T8" fmla="*/ 40322501 w 104"/>
                <a:gd name="T9" fmla="*/ 299899991 h 151"/>
                <a:gd name="T10" fmla="*/ 60483757 w 104"/>
                <a:gd name="T11" fmla="*/ 299899991 h 151"/>
                <a:gd name="T12" fmla="*/ 80645001 w 104"/>
                <a:gd name="T13" fmla="*/ 320061275 h 151"/>
                <a:gd name="T14" fmla="*/ 100806245 w 104"/>
                <a:gd name="T15" fmla="*/ 320061275 h 151"/>
                <a:gd name="T16" fmla="*/ 141128758 w 104"/>
                <a:gd name="T17" fmla="*/ 320061275 h 151"/>
                <a:gd name="T18" fmla="*/ 161290002 w 104"/>
                <a:gd name="T19" fmla="*/ 320061275 h 151"/>
                <a:gd name="T20" fmla="*/ 201612490 w 104"/>
                <a:gd name="T21" fmla="*/ 299899991 h 151"/>
                <a:gd name="T22" fmla="*/ 201612490 w 104"/>
                <a:gd name="T23" fmla="*/ 299899991 h 151"/>
                <a:gd name="T24" fmla="*/ 201612490 w 104"/>
                <a:gd name="T25" fmla="*/ 282258074 h 151"/>
                <a:gd name="T26" fmla="*/ 221773784 w 104"/>
                <a:gd name="T27" fmla="*/ 262096790 h 151"/>
                <a:gd name="T28" fmla="*/ 221773784 w 104"/>
                <a:gd name="T29" fmla="*/ 221774222 h 151"/>
                <a:gd name="T30" fmla="*/ 221773784 w 104"/>
                <a:gd name="T31" fmla="*/ 201612889 h 151"/>
                <a:gd name="T32" fmla="*/ 241935028 w 104"/>
                <a:gd name="T33" fmla="*/ 181451605 h 151"/>
                <a:gd name="T34" fmla="*/ 241935028 w 104"/>
                <a:gd name="T35" fmla="*/ 161290321 h 151"/>
                <a:gd name="T36" fmla="*/ 241935028 w 104"/>
                <a:gd name="T37" fmla="*/ 161290321 h 151"/>
                <a:gd name="T38" fmla="*/ 241935028 w 104"/>
                <a:gd name="T39" fmla="*/ 161290321 h 151"/>
                <a:gd name="T40" fmla="*/ 241935028 w 104"/>
                <a:gd name="T41" fmla="*/ 181451605 h 151"/>
                <a:gd name="T42" fmla="*/ 241935028 w 104"/>
                <a:gd name="T43" fmla="*/ 201612889 h 151"/>
                <a:gd name="T44" fmla="*/ 241935028 w 104"/>
                <a:gd name="T45" fmla="*/ 221774222 h 151"/>
                <a:gd name="T46" fmla="*/ 262096272 w 104"/>
                <a:gd name="T47" fmla="*/ 262096790 h 151"/>
                <a:gd name="T48" fmla="*/ 262096272 w 104"/>
                <a:gd name="T49" fmla="*/ 282258074 h 151"/>
                <a:gd name="T50" fmla="*/ 262096272 w 104"/>
                <a:gd name="T51" fmla="*/ 299899991 h 151"/>
                <a:gd name="T52" fmla="*/ 262096272 w 104"/>
                <a:gd name="T53" fmla="*/ 320061275 h 151"/>
                <a:gd name="T54" fmla="*/ 262096272 w 104"/>
                <a:gd name="T55" fmla="*/ 340222559 h 151"/>
                <a:gd name="T56" fmla="*/ 262096272 w 104"/>
                <a:gd name="T57" fmla="*/ 340222559 h 151"/>
                <a:gd name="T58" fmla="*/ 241935028 w 104"/>
                <a:gd name="T59" fmla="*/ 360383843 h 151"/>
                <a:gd name="T60" fmla="*/ 201612490 w 104"/>
                <a:gd name="T61" fmla="*/ 360383843 h 151"/>
                <a:gd name="T62" fmla="*/ 161290002 w 104"/>
                <a:gd name="T63" fmla="*/ 380545127 h 151"/>
                <a:gd name="T64" fmla="*/ 120967514 w 104"/>
                <a:gd name="T65" fmla="*/ 380545127 h 151"/>
                <a:gd name="T66" fmla="*/ 80645001 w 104"/>
                <a:gd name="T67" fmla="*/ 380545127 h 151"/>
                <a:gd name="T68" fmla="*/ 60483757 w 104"/>
                <a:gd name="T69" fmla="*/ 360383843 h 151"/>
                <a:gd name="T70" fmla="*/ 40322501 w 104"/>
                <a:gd name="T71" fmla="*/ 360383843 h 151"/>
                <a:gd name="T72" fmla="*/ 20161250 w 104"/>
                <a:gd name="T73" fmla="*/ 340222559 h 151"/>
                <a:gd name="T74" fmla="*/ 20161250 w 104"/>
                <a:gd name="T75" fmla="*/ 299899991 h 151"/>
                <a:gd name="T76" fmla="*/ 20161250 w 104"/>
                <a:gd name="T77" fmla="*/ 282258074 h 151"/>
                <a:gd name="T78" fmla="*/ 20161250 w 104"/>
                <a:gd name="T79" fmla="*/ 262096790 h 151"/>
                <a:gd name="T80" fmla="*/ 20161250 w 104"/>
                <a:gd name="T81" fmla="*/ 221774222 h 151"/>
                <a:gd name="T82" fmla="*/ 20161250 w 104"/>
                <a:gd name="T83" fmla="*/ 181451605 h 151"/>
                <a:gd name="T84" fmla="*/ 20161250 w 104"/>
                <a:gd name="T85" fmla="*/ 80645160 h 151"/>
                <a:gd name="T86" fmla="*/ 0 w 104"/>
                <a:gd name="T87" fmla="*/ 0 h 151"/>
                <a:gd name="T88" fmla="*/ 20161250 w 104"/>
                <a:gd name="T89" fmla="*/ 20161290 h 151"/>
                <a:gd name="T90" fmla="*/ 40322501 w 104"/>
                <a:gd name="T91" fmla="*/ 40322580 h 151"/>
                <a:gd name="T92" fmla="*/ 60483757 w 104"/>
                <a:gd name="T93" fmla="*/ 60483877 h 151"/>
                <a:gd name="T94" fmla="*/ 60483757 w 104"/>
                <a:gd name="T95" fmla="*/ 60483877 h 151"/>
                <a:gd name="T96" fmla="*/ 60483757 w 104"/>
                <a:gd name="T97" fmla="*/ 80645160 h 151"/>
                <a:gd name="T98" fmla="*/ 40322501 w 104"/>
                <a:gd name="T99" fmla="*/ 100806444 h 151"/>
                <a:gd name="T100" fmla="*/ 40322501 w 104"/>
                <a:gd name="T101" fmla="*/ 120967753 h 151"/>
                <a:gd name="T102" fmla="*/ 40322501 w 104"/>
                <a:gd name="T103" fmla="*/ 141129037 h 151"/>
                <a:gd name="T104" fmla="*/ 40322501 w 104"/>
                <a:gd name="T105" fmla="*/ 161290321 h 151"/>
                <a:gd name="T106" fmla="*/ 40322501 w 104"/>
                <a:gd name="T107" fmla="*/ 201612889 h 151"/>
                <a:gd name="T108" fmla="*/ 40322501 w 104"/>
                <a:gd name="T109" fmla="*/ 201612889 h 15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04"/>
                <a:gd name="T166" fmla="*/ 0 h 151"/>
                <a:gd name="T167" fmla="*/ 104 w 104"/>
                <a:gd name="T168" fmla="*/ 151 h 15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04" h="151">
                  <a:moveTo>
                    <a:pt x="16" y="80"/>
                  </a:moveTo>
                  <a:lnTo>
                    <a:pt x="16" y="96"/>
                  </a:lnTo>
                  <a:lnTo>
                    <a:pt x="16" y="104"/>
                  </a:lnTo>
                  <a:lnTo>
                    <a:pt x="16" y="112"/>
                  </a:lnTo>
                  <a:lnTo>
                    <a:pt x="16" y="119"/>
                  </a:lnTo>
                  <a:lnTo>
                    <a:pt x="24" y="119"/>
                  </a:lnTo>
                  <a:lnTo>
                    <a:pt x="32" y="127"/>
                  </a:lnTo>
                  <a:lnTo>
                    <a:pt x="40" y="127"/>
                  </a:lnTo>
                  <a:lnTo>
                    <a:pt x="56" y="127"/>
                  </a:lnTo>
                  <a:lnTo>
                    <a:pt x="64" y="127"/>
                  </a:lnTo>
                  <a:lnTo>
                    <a:pt x="80" y="119"/>
                  </a:lnTo>
                  <a:lnTo>
                    <a:pt x="80" y="112"/>
                  </a:lnTo>
                  <a:lnTo>
                    <a:pt x="88" y="104"/>
                  </a:lnTo>
                  <a:lnTo>
                    <a:pt x="88" y="88"/>
                  </a:lnTo>
                  <a:lnTo>
                    <a:pt x="88" y="80"/>
                  </a:lnTo>
                  <a:lnTo>
                    <a:pt x="96" y="72"/>
                  </a:lnTo>
                  <a:lnTo>
                    <a:pt x="96" y="64"/>
                  </a:lnTo>
                  <a:lnTo>
                    <a:pt x="96" y="72"/>
                  </a:lnTo>
                  <a:lnTo>
                    <a:pt x="96" y="80"/>
                  </a:lnTo>
                  <a:lnTo>
                    <a:pt x="96" y="88"/>
                  </a:lnTo>
                  <a:lnTo>
                    <a:pt x="104" y="104"/>
                  </a:lnTo>
                  <a:lnTo>
                    <a:pt x="104" y="112"/>
                  </a:lnTo>
                  <a:lnTo>
                    <a:pt x="104" y="119"/>
                  </a:lnTo>
                  <a:lnTo>
                    <a:pt x="104" y="127"/>
                  </a:lnTo>
                  <a:lnTo>
                    <a:pt x="104" y="135"/>
                  </a:lnTo>
                  <a:lnTo>
                    <a:pt x="96" y="143"/>
                  </a:lnTo>
                  <a:lnTo>
                    <a:pt x="80" y="143"/>
                  </a:lnTo>
                  <a:lnTo>
                    <a:pt x="64" y="151"/>
                  </a:lnTo>
                  <a:lnTo>
                    <a:pt x="48" y="151"/>
                  </a:lnTo>
                  <a:lnTo>
                    <a:pt x="32" y="151"/>
                  </a:lnTo>
                  <a:lnTo>
                    <a:pt x="24" y="143"/>
                  </a:lnTo>
                  <a:lnTo>
                    <a:pt x="16" y="143"/>
                  </a:lnTo>
                  <a:lnTo>
                    <a:pt x="8" y="135"/>
                  </a:lnTo>
                  <a:lnTo>
                    <a:pt x="8" y="119"/>
                  </a:lnTo>
                  <a:lnTo>
                    <a:pt x="8" y="112"/>
                  </a:lnTo>
                  <a:lnTo>
                    <a:pt x="8" y="104"/>
                  </a:lnTo>
                  <a:lnTo>
                    <a:pt x="8" y="88"/>
                  </a:lnTo>
                  <a:lnTo>
                    <a:pt x="8" y="72"/>
                  </a:lnTo>
                  <a:lnTo>
                    <a:pt x="8" y="32"/>
                  </a:lnTo>
                  <a:lnTo>
                    <a:pt x="0" y="0"/>
                  </a:lnTo>
                  <a:lnTo>
                    <a:pt x="8" y="8"/>
                  </a:lnTo>
                  <a:lnTo>
                    <a:pt x="16" y="16"/>
                  </a:lnTo>
                  <a:lnTo>
                    <a:pt x="24" y="24"/>
                  </a:lnTo>
                  <a:lnTo>
                    <a:pt x="24" y="32"/>
                  </a:lnTo>
                  <a:lnTo>
                    <a:pt x="16" y="40"/>
                  </a:lnTo>
                  <a:lnTo>
                    <a:pt x="16" y="48"/>
                  </a:lnTo>
                  <a:lnTo>
                    <a:pt x="16" y="56"/>
                  </a:lnTo>
                  <a:lnTo>
                    <a:pt x="16" y="64"/>
                  </a:lnTo>
                  <a:lnTo>
                    <a:pt x="16" y="80"/>
                  </a:lnTo>
                </a:path>
              </a:pathLst>
            </a:custGeom>
            <a:solidFill>
              <a:schemeClr val="tx1"/>
            </a:solidFill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699" name="Freeform 79"/>
            <p:cNvSpPr>
              <a:spLocks/>
            </p:cNvSpPr>
            <p:nvPr/>
          </p:nvSpPr>
          <p:spPr bwMode="auto">
            <a:xfrm>
              <a:off x="3549650" y="1804193"/>
              <a:ext cx="25400" cy="227013"/>
            </a:xfrm>
            <a:custGeom>
              <a:avLst/>
              <a:gdLst>
                <a:gd name="T0" fmla="*/ 0 w 16"/>
                <a:gd name="T1" fmla="*/ 0 h 143"/>
                <a:gd name="T2" fmla="*/ 20161247 w 16"/>
                <a:gd name="T3" fmla="*/ 20161292 h 143"/>
                <a:gd name="T4" fmla="*/ 40322493 w 16"/>
                <a:gd name="T5" fmla="*/ 20161292 h 143"/>
                <a:gd name="T6" fmla="*/ 40322493 w 16"/>
                <a:gd name="T7" fmla="*/ 40322584 h 143"/>
                <a:gd name="T8" fmla="*/ 40322493 w 16"/>
                <a:gd name="T9" fmla="*/ 60483882 h 143"/>
                <a:gd name="T10" fmla="*/ 40322493 w 16"/>
                <a:gd name="T11" fmla="*/ 80645168 h 143"/>
                <a:gd name="T12" fmla="*/ 40322493 w 16"/>
                <a:gd name="T13" fmla="*/ 120967764 h 143"/>
                <a:gd name="T14" fmla="*/ 40322493 w 16"/>
                <a:gd name="T15" fmla="*/ 161290336 h 143"/>
                <a:gd name="T16" fmla="*/ 40322493 w 16"/>
                <a:gd name="T17" fmla="*/ 219254876 h 143"/>
                <a:gd name="T18" fmla="*/ 40322493 w 16"/>
                <a:gd name="T19" fmla="*/ 279738733 h 143"/>
                <a:gd name="T20" fmla="*/ 40322493 w 16"/>
                <a:gd name="T21" fmla="*/ 320061305 h 143"/>
                <a:gd name="T22" fmla="*/ 20161247 w 16"/>
                <a:gd name="T23" fmla="*/ 360383877 h 143"/>
                <a:gd name="T24" fmla="*/ 20161247 w 16"/>
                <a:gd name="T25" fmla="*/ 360383877 h 143"/>
                <a:gd name="T26" fmla="*/ 20161247 w 16"/>
                <a:gd name="T27" fmla="*/ 360383877 h 143"/>
                <a:gd name="T28" fmla="*/ 0 w 16"/>
                <a:gd name="T29" fmla="*/ 340222591 h 143"/>
                <a:gd name="T30" fmla="*/ 0 w 16"/>
                <a:gd name="T31" fmla="*/ 320061305 h 143"/>
                <a:gd name="T32" fmla="*/ 0 w 16"/>
                <a:gd name="T33" fmla="*/ 299900019 h 143"/>
                <a:gd name="T34" fmla="*/ 0 w 16"/>
                <a:gd name="T35" fmla="*/ 279738733 h 143"/>
                <a:gd name="T36" fmla="*/ 0 w 16"/>
                <a:gd name="T37" fmla="*/ 259577448 h 143"/>
                <a:gd name="T38" fmla="*/ 0 w 16"/>
                <a:gd name="T39" fmla="*/ 239416162 h 143"/>
                <a:gd name="T40" fmla="*/ 0 w 16"/>
                <a:gd name="T41" fmla="*/ 219254876 h 143"/>
                <a:gd name="T42" fmla="*/ 0 w 16"/>
                <a:gd name="T43" fmla="*/ 161290336 h 143"/>
                <a:gd name="T44" fmla="*/ 0 w 16"/>
                <a:gd name="T45" fmla="*/ 120967764 h 143"/>
                <a:gd name="T46" fmla="*/ 0 w 16"/>
                <a:gd name="T47" fmla="*/ 80645168 h 143"/>
                <a:gd name="T48" fmla="*/ 0 w 16"/>
                <a:gd name="T49" fmla="*/ 40322584 h 143"/>
                <a:gd name="T50" fmla="*/ 0 w 16"/>
                <a:gd name="T51" fmla="*/ 0 h 143"/>
                <a:gd name="T52" fmla="*/ 0 w 16"/>
                <a:gd name="T53" fmla="*/ 0 h 14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6"/>
                <a:gd name="T82" fmla="*/ 0 h 143"/>
                <a:gd name="T83" fmla="*/ 16 w 16"/>
                <a:gd name="T84" fmla="*/ 143 h 143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6" h="143">
                  <a:moveTo>
                    <a:pt x="0" y="0"/>
                  </a:moveTo>
                  <a:lnTo>
                    <a:pt x="8" y="8"/>
                  </a:lnTo>
                  <a:lnTo>
                    <a:pt x="16" y="8"/>
                  </a:lnTo>
                  <a:lnTo>
                    <a:pt x="16" y="16"/>
                  </a:lnTo>
                  <a:lnTo>
                    <a:pt x="16" y="24"/>
                  </a:lnTo>
                  <a:lnTo>
                    <a:pt x="16" y="32"/>
                  </a:lnTo>
                  <a:lnTo>
                    <a:pt x="16" y="48"/>
                  </a:lnTo>
                  <a:lnTo>
                    <a:pt x="16" y="64"/>
                  </a:lnTo>
                  <a:lnTo>
                    <a:pt x="16" y="87"/>
                  </a:lnTo>
                  <a:lnTo>
                    <a:pt x="16" y="111"/>
                  </a:lnTo>
                  <a:lnTo>
                    <a:pt x="16" y="127"/>
                  </a:lnTo>
                  <a:lnTo>
                    <a:pt x="8" y="143"/>
                  </a:lnTo>
                  <a:lnTo>
                    <a:pt x="0" y="135"/>
                  </a:lnTo>
                  <a:lnTo>
                    <a:pt x="0" y="127"/>
                  </a:lnTo>
                  <a:lnTo>
                    <a:pt x="0" y="119"/>
                  </a:lnTo>
                  <a:lnTo>
                    <a:pt x="0" y="111"/>
                  </a:lnTo>
                  <a:lnTo>
                    <a:pt x="0" y="103"/>
                  </a:lnTo>
                  <a:lnTo>
                    <a:pt x="0" y="95"/>
                  </a:lnTo>
                  <a:lnTo>
                    <a:pt x="0" y="87"/>
                  </a:lnTo>
                  <a:lnTo>
                    <a:pt x="0" y="64"/>
                  </a:lnTo>
                  <a:lnTo>
                    <a:pt x="0" y="48"/>
                  </a:lnTo>
                  <a:lnTo>
                    <a:pt x="0" y="32"/>
                  </a:lnTo>
                  <a:lnTo>
                    <a:pt x="0" y="16"/>
                  </a:lnTo>
                  <a:lnTo>
                    <a:pt x="0" y="0"/>
                  </a:lnTo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700" name="Freeform 80"/>
            <p:cNvSpPr>
              <a:spLocks/>
            </p:cNvSpPr>
            <p:nvPr/>
          </p:nvSpPr>
          <p:spPr bwMode="auto">
            <a:xfrm>
              <a:off x="3562350" y="1816893"/>
              <a:ext cx="63500" cy="50800"/>
            </a:xfrm>
            <a:custGeom>
              <a:avLst/>
              <a:gdLst>
                <a:gd name="T0" fmla="*/ 0 w 40"/>
                <a:gd name="T1" fmla="*/ 0 h 32"/>
                <a:gd name="T2" fmla="*/ 20161249 w 40"/>
                <a:gd name="T3" fmla="*/ 0 h 32"/>
                <a:gd name="T4" fmla="*/ 40322497 w 40"/>
                <a:gd name="T5" fmla="*/ 0 h 32"/>
                <a:gd name="T6" fmla="*/ 60483752 w 40"/>
                <a:gd name="T7" fmla="*/ 0 h 32"/>
                <a:gd name="T8" fmla="*/ 80644994 w 40"/>
                <a:gd name="T9" fmla="*/ 0 h 32"/>
                <a:gd name="T10" fmla="*/ 100806236 w 40"/>
                <a:gd name="T11" fmla="*/ 20161247 h 32"/>
                <a:gd name="T12" fmla="*/ 100806236 w 40"/>
                <a:gd name="T13" fmla="*/ 40322493 h 32"/>
                <a:gd name="T14" fmla="*/ 100806236 w 40"/>
                <a:gd name="T15" fmla="*/ 60483746 h 32"/>
                <a:gd name="T16" fmla="*/ 100806236 w 40"/>
                <a:gd name="T17" fmla="*/ 80644986 h 32"/>
                <a:gd name="T18" fmla="*/ 80644994 w 40"/>
                <a:gd name="T19" fmla="*/ 60483746 h 32"/>
                <a:gd name="T20" fmla="*/ 60483752 w 40"/>
                <a:gd name="T21" fmla="*/ 60483746 h 32"/>
                <a:gd name="T22" fmla="*/ 40322497 w 40"/>
                <a:gd name="T23" fmla="*/ 40322493 h 32"/>
                <a:gd name="T24" fmla="*/ 0 w 40"/>
                <a:gd name="T25" fmla="*/ 0 h 32"/>
                <a:gd name="T26" fmla="*/ 0 w 40"/>
                <a:gd name="T27" fmla="*/ 0 h 3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40"/>
                <a:gd name="T43" fmla="*/ 0 h 32"/>
                <a:gd name="T44" fmla="*/ 40 w 40"/>
                <a:gd name="T45" fmla="*/ 32 h 3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40" h="32">
                  <a:moveTo>
                    <a:pt x="0" y="0"/>
                  </a:moveTo>
                  <a:lnTo>
                    <a:pt x="8" y="0"/>
                  </a:lnTo>
                  <a:lnTo>
                    <a:pt x="16" y="0"/>
                  </a:lnTo>
                  <a:lnTo>
                    <a:pt x="24" y="0"/>
                  </a:lnTo>
                  <a:lnTo>
                    <a:pt x="32" y="0"/>
                  </a:lnTo>
                  <a:lnTo>
                    <a:pt x="40" y="8"/>
                  </a:lnTo>
                  <a:lnTo>
                    <a:pt x="40" y="16"/>
                  </a:lnTo>
                  <a:lnTo>
                    <a:pt x="40" y="24"/>
                  </a:lnTo>
                  <a:lnTo>
                    <a:pt x="40" y="32"/>
                  </a:lnTo>
                  <a:lnTo>
                    <a:pt x="32" y="24"/>
                  </a:lnTo>
                  <a:lnTo>
                    <a:pt x="24" y="24"/>
                  </a:lnTo>
                  <a:lnTo>
                    <a:pt x="16" y="16"/>
                  </a:lnTo>
                  <a:lnTo>
                    <a:pt x="0" y="0"/>
                  </a:lnTo>
                </a:path>
              </a:pathLst>
            </a:custGeom>
            <a:solidFill>
              <a:srgbClr val="C00000"/>
            </a:solidFill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70"/>
          <p:cNvGrpSpPr/>
          <p:nvPr/>
        </p:nvGrpSpPr>
        <p:grpSpPr>
          <a:xfrm>
            <a:off x="1299118" y="4908504"/>
            <a:ext cx="177800" cy="454026"/>
            <a:chOff x="4038600" y="965199"/>
            <a:chExt cx="177800" cy="454026"/>
          </a:xfrm>
          <a:solidFill>
            <a:srgbClr val="C00000"/>
          </a:solidFill>
        </p:grpSpPr>
        <p:sp>
          <p:nvSpPr>
            <p:cNvPr id="67" name="Freeform 72"/>
            <p:cNvSpPr>
              <a:spLocks/>
            </p:cNvSpPr>
            <p:nvPr/>
          </p:nvSpPr>
          <p:spPr bwMode="auto">
            <a:xfrm>
              <a:off x="4038600" y="1090612"/>
              <a:ext cx="165100" cy="265113"/>
            </a:xfrm>
            <a:custGeom>
              <a:avLst/>
              <a:gdLst/>
              <a:ahLst/>
              <a:cxnLst>
                <a:cxn ang="0">
                  <a:pos x="0" y="167"/>
                </a:cxn>
                <a:cxn ang="0">
                  <a:pos x="0" y="159"/>
                </a:cxn>
                <a:cxn ang="0">
                  <a:pos x="0" y="159"/>
                </a:cxn>
                <a:cxn ang="0">
                  <a:pos x="8" y="151"/>
                </a:cxn>
                <a:cxn ang="0">
                  <a:pos x="16" y="136"/>
                </a:cxn>
                <a:cxn ang="0">
                  <a:pos x="32" y="120"/>
                </a:cxn>
                <a:cxn ang="0">
                  <a:pos x="48" y="88"/>
                </a:cxn>
                <a:cxn ang="0">
                  <a:pos x="56" y="72"/>
                </a:cxn>
                <a:cxn ang="0">
                  <a:pos x="64" y="48"/>
                </a:cxn>
                <a:cxn ang="0">
                  <a:pos x="72" y="40"/>
                </a:cxn>
                <a:cxn ang="0">
                  <a:pos x="72" y="32"/>
                </a:cxn>
                <a:cxn ang="0">
                  <a:pos x="72" y="32"/>
                </a:cxn>
                <a:cxn ang="0">
                  <a:pos x="72" y="32"/>
                </a:cxn>
                <a:cxn ang="0">
                  <a:pos x="72" y="32"/>
                </a:cxn>
                <a:cxn ang="0">
                  <a:pos x="64" y="32"/>
                </a:cxn>
                <a:cxn ang="0">
                  <a:pos x="56" y="32"/>
                </a:cxn>
                <a:cxn ang="0">
                  <a:pos x="48" y="40"/>
                </a:cxn>
                <a:cxn ang="0">
                  <a:pos x="32" y="48"/>
                </a:cxn>
                <a:cxn ang="0">
                  <a:pos x="24" y="48"/>
                </a:cxn>
                <a:cxn ang="0">
                  <a:pos x="16" y="48"/>
                </a:cxn>
                <a:cxn ang="0">
                  <a:pos x="8" y="48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0" y="32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32" y="32"/>
                </a:cxn>
                <a:cxn ang="0">
                  <a:pos x="40" y="24"/>
                </a:cxn>
                <a:cxn ang="0">
                  <a:pos x="56" y="16"/>
                </a:cxn>
                <a:cxn ang="0">
                  <a:pos x="64" y="16"/>
                </a:cxn>
                <a:cxn ang="0">
                  <a:pos x="72" y="8"/>
                </a:cxn>
                <a:cxn ang="0">
                  <a:pos x="72" y="0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88" y="0"/>
                </a:cxn>
                <a:cxn ang="0">
                  <a:pos x="88" y="8"/>
                </a:cxn>
                <a:cxn ang="0">
                  <a:pos x="96" y="8"/>
                </a:cxn>
                <a:cxn ang="0">
                  <a:pos x="104" y="16"/>
                </a:cxn>
                <a:cxn ang="0">
                  <a:pos x="104" y="24"/>
                </a:cxn>
                <a:cxn ang="0">
                  <a:pos x="104" y="24"/>
                </a:cxn>
                <a:cxn ang="0">
                  <a:pos x="96" y="24"/>
                </a:cxn>
                <a:cxn ang="0">
                  <a:pos x="96" y="32"/>
                </a:cxn>
                <a:cxn ang="0">
                  <a:pos x="88" y="40"/>
                </a:cxn>
                <a:cxn ang="0">
                  <a:pos x="88" y="40"/>
                </a:cxn>
                <a:cxn ang="0">
                  <a:pos x="80" y="56"/>
                </a:cxn>
                <a:cxn ang="0">
                  <a:pos x="72" y="80"/>
                </a:cxn>
                <a:cxn ang="0">
                  <a:pos x="56" y="104"/>
                </a:cxn>
                <a:cxn ang="0">
                  <a:pos x="40" y="128"/>
                </a:cxn>
                <a:cxn ang="0">
                  <a:pos x="16" y="151"/>
                </a:cxn>
                <a:cxn ang="0">
                  <a:pos x="8" y="159"/>
                </a:cxn>
                <a:cxn ang="0">
                  <a:pos x="0" y="159"/>
                </a:cxn>
                <a:cxn ang="0">
                  <a:pos x="0" y="167"/>
                </a:cxn>
                <a:cxn ang="0">
                  <a:pos x="0" y="167"/>
                </a:cxn>
                <a:cxn ang="0">
                  <a:pos x="0" y="167"/>
                </a:cxn>
              </a:cxnLst>
              <a:rect l="0" t="0" r="r" b="b"/>
              <a:pathLst>
                <a:path w="104" h="167">
                  <a:moveTo>
                    <a:pt x="0" y="167"/>
                  </a:moveTo>
                  <a:lnTo>
                    <a:pt x="0" y="159"/>
                  </a:lnTo>
                  <a:lnTo>
                    <a:pt x="0" y="159"/>
                  </a:lnTo>
                  <a:lnTo>
                    <a:pt x="8" y="151"/>
                  </a:lnTo>
                  <a:lnTo>
                    <a:pt x="16" y="136"/>
                  </a:lnTo>
                  <a:lnTo>
                    <a:pt x="32" y="120"/>
                  </a:lnTo>
                  <a:lnTo>
                    <a:pt x="48" y="88"/>
                  </a:lnTo>
                  <a:lnTo>
                    <a:pt x="56" y="72"/>
                  </a:lnTo>
                  <a:lnTo>
                    <a:pt x="64" y="48"/>
                  </a:lnTo>
                  <a:lnTo>
                    <a:pt x="72" y="40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64" y="32"/>
                  </a:lnTo>
                  <a:lnTo>
                    <a:pt x="56" y="32"/>
                  </a:lnTo>
                  <a:lnTo>
                    <a:pt x="48" y="40"/>
                  </a:lnTo>
                  <a:lnTo>
                    <a:pt x="32" y="48"/>
                  </a:lnTo>
                  <a:lnTo>
                    <a:pt x="24" y="48"/>
                  </a:lnTo>
                  <a:lnTo>
                    <a:pt x="16" y="48"/>
                  </a:lnTo>
                  <a:lnTo>
                    <a:pt x="8" y="48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32" y="32"/>
                  </a:lnTo>
                  <a:lnTo>
                    <a:pt x="40" y="24"/>
                  </a:lnTo>
                  <a:lnTo>
                    <a:pt x="56" y="16"/>
                  </a:lnTo>
                  <a:lnTo>
                    <a:pt x="64" y="16"/>
                  </a:lnTo>
                  <a:lnTo>
                    <a:pt x="72" y="8"/>
                  </a:lnTo>
                  <a:lnTo>
                    <a:pt x="7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8" y="0"/>
                  </a:lnTo>
                  <a:lnTo>
                    <a:pt x="88" y="8"/>
                  </a:lnTo>
                  <a:lnTo>
                    <a:pt x="96" y="8"/>
                  </a:lnTo>
                  <a:lnTo>
                    <a:pt x="104" y="16"/>
                  </a:lnTo>
                  <a:lnTo>
                    <a:pt x="104" y="24"/>
                  </a:lnTo>
                  <a:lnTo>
                    <a:pt x="104" y="24"/>
                  </a:lnTo>
                  <a:lnTo>
                    <a:pt x="96" y="24"/>
                  </a:lnTo>
                  <a:lnTo>
                    <a:pt x="96" y="32"/>
                  </a:lnTo>
                  <a:lnTo>
                    <a:pt x="88" y="40"/>
                  </a:lnTo>
                  <a:lnTo>
                    <a:pt x="88" y="40"/>
                  </a:lnTo>
                  <a:lnTo>
                    <a:pt x="80" y="56"/>
                  </a:lnTo>
                  <a:lnTo>
                    <a:pt x="72" y="80"/>
                  </a:lnTo>
                  <a:lnTo>
                    <a:pt x="56" y="104"/>
                  </a:lnTo>
                  <a:lnTo>
                    <a:pt x="40" y="128"/>
                  </a:lnTo>
                  <a:lnTo>
                    <a:pt x="16" y="151"/>
                  </a:lnTo>
                  <a:lnTo>
                    <a:pt x="8" y="159"/>
                  </a:lnTo>
                  <a:lnTo>
                    <a:pt x="0" y="159"/>
                  </a:lnTo>
                  <a:lnTo>
                    <a:pt x="0" y="167"/>
                  </a:lnTo>
                  <a:lnTo>
                    <a:pt x="0" y="167"/>
                  </a:lnTo>
                  <a:lnTo>
                    <a:pt x="0" y="167"/>
                  </a:lnTo>
                </a:path>
              </a:pathLst>
            </a:custGeom>
            <a:grpFill/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8" name="Freeform 73"/>
            <p:cNvSpPr>
              <a:spLocks/>
            </p:cNvSpPr>
            <p:nvPr/>
          </p:nvSpPr>
          <p:spPr bwMode="auto">
            <a:xfrm>
              <a:off x="4127500" y="965199"/>
              <a:ext cx="76200" cy="76200"/>
            </a:xfrm>
            <a:custGeom>
              <a:avLst/>
              <a:gdLst/>
              <a:ahLst/>
              <a:cxnLst>
                <a:cxn ang="0">
                  <a:pos x="40" y="24"/>
                </a:cxn>
                <a:cxn ang="0">
                  <a:pos x="48" y="32"/>
                </a:cxn>
                <a:cxn ang="0">
                  <a:pos x="40" y="40"/>
                </a:cxn>
                <a:cxn ang="0">
                  <a:pos x="40" y="40"/>
                </a:cxn>
                <a:cxn ang="0">
                  <a:pos x="40" y="48"/>
                </a:cxn>
                <a:cxn ang="0">
                  <a:pos x="40" y="48"/>
                </a:cxn>
                <a:cxn ang="0">
                  <a:pos x="32" y="48"/>
                </a:cxn>
                <a:cxn ang="0">
                  <a:pos x="24" y="32"/>
                </a:cxn>
                <a:cxn ang="0">
                  <a:pos x="8" y="24"/>
                </a:cxn>
                <a:cxn ang="0">
                  <a:pos x="0" y="8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16" y="8"/>
                </a:cxn>
                <a:cxn ang="0">
                  <a:pos x="24" y="8"/>
                </a:cxn>
                <a:cxn ang="0">
                  <a:pos x="40" y="16"/>
                </a:cxn>
                <a:cxn ang="0">
                  <a:pos x="40" y="24"/>
                </a:cxn>
                <a:cxn ang="0">
                  <a:pos x="40" y="24"/>
                </a:cxn>
              </a:cxnLst>
              <a:rect l="0" t="0" r="r" b="b"/>
              <a:pathLst>
                <a:path w="48" h="48">
                  <a:moveTo>
                    <a:pt x="40" y="24"/>
                  </a:moveTo>
                  <a:lnTo>
                    <a:pt x="48" y="32"/>
                  </a:lnTo>
                  <a:lnTo>
                    <a:pt x="40" y="40"/>
                  </a:lnTo>
                  <a:lnTo>
                    <a:pt x="40" y="40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32" y="48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0" y="8"/>
                  </a:lnTo>
                  <a:lnTo>
                    <a:pt x="0" y="0"/>
                  </a:lnTo>
                  <a:lnTo>
                    <a:pt x="8" y="0"/>
                  </a:lnTo>
                  <a:lnTo>
                    <a:pt x="16" y="8"/>
                  </a:lnTo>
                  <a:lnTo>
                    <a:pt x="24" y="8"/>
                  </a:lnTo>
                  <a:lnTo>
                    <a:pt x="40" y="16"/>
                  </a:lnTo>
                  <a:lnTo>
                    <a:pt x="40" y="24"/>
                  </a:lnTo>
                  <a:lnTo>
                    <a:pt x="40" y="24"/>
                  </a:lnTo>
                </a:path>
              </a:pathLst>
            </a:custGeom>
            <a:grpFill/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9" name="Freeform 79"/>
            <p:cNvSpPr>
              <a:spLocks/>
            </p:cNvSpPr>
            <p:nvPr/>
          </p:nvSpPr>
          <p:spPr bwMode="auto">
            <a:xfrm>
              <a:off x="4140200" y="1192212"/>
              <a:ext cx="25400" cy="2270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" y="8"/>
                </a:cxn>
                <a:cxn ang="0">
                  <a:pos x="16" y="8"/>
                </a:cxn>
                <a:cxn ang="0">
                  <a:pos x="16" y="16"/>
                </a:cxn>
                <a:cxn ang="0">
                  <a:pos x="16" y="24"/>
                </a:cxn>
                <a:cxn ang="0">
                  <a:pos x="16" y="32"/>
                </a:cxn>
                <a:cxn ang="0">
                  <a:pos x="16" y="48"/>
                </a:cxn>
                <a:cxn ang="0">
                  <a:pos x="16" y="64"/>
                </a:cxn>
                <a:cxn ang="0">
                  <a:pos x="16" y="87"/>
                </a:cxn>
                <a:cxn ang="0">
                  <a:pos x="16" y="111"/>
                </a:cxn>
                <a:cxn ang="0">
                  <a:pos x="16" y="127"/>
                </a:cxn>
                <a:cxn ang="0">
                  <a:pos x="8" y="143"/>
                </a:cxn>
                <a:cxn ang="0">
                  <a:pos x="8" y="143"/>
                </a:cxn>
                <a:cxn ang="0">
                  <a:pos x="8" y="143"/>
                </a:cxn>
                <a:cxn ang="0">
                  <a:pos x="0" y="135"/>
                </a:cxn>
                <a:cxn ang="0">
                  <a:pos x="0" y="127"/>
                </a:cxn>
                <a:cxn ang="0">
                  <a:pos x="0" y="119"/>
                </a:cxn>
                <a:cxn ang="0">
                  <a:pos x="0" y="111"/>
                </a:cxn>
                <a:cxn ang="0">
                  <a:pos x="0" y="103"/>
                </a:cxn>
                <a:cxn ang="0">
                  <a:pos x="0" y="95"/>
                </a:cxn>
                <a:cxn ang="0">
                  <a:pos x="0" y="87"/>
                </a:cxn>
                <a:cxn ang="0">
                  <a:pos x="0" y="64"/>
                </a:cxn>
                <a:cxn ang="0">
                  <a:pos x="0" y="48"/>
                </a:cxn>
                <a:cxn ang="0">
                  <a:pos x="0" y="32"/>
                </a:cxn>
                <a:cxn ang="0">
                  <a:pos x="0" y="1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6" h="143">
                  <a:moveTo>
                    <a:pt x="0" y="0"/>
                  </a:moveTo>
                  <a:lnTo>
                    <a:pt x="8" y="8"/>
                  </a:lnTo>
                  <a:lnTo>
                    <a:pt x="16" y="8"/>
                  </a:lnTo>
                  <a:lnTo>
                    <a:pt x="16" y="16"/>
                  </a:lnTo>
                  <a:lnTo>
                    <a:pt x="16" y="24"/>
                  </a:lnTo>
                  <a:lnTo>
                    <a:pt x="16" y="32"/>
                  </a:lnTo>
                  <a:lnTo>
                    <a:pt x="16" y="48"/>
                  </a:lnTo>
                  <a:lnTo>
                    <a:pt x="16" y="64"/>
                  </a:lnTo>
                  <a:lnTo>
                    <a:pt x="16" y="87"/>
                  </a:lnTo>
                  <a:lnTo>
                    <a:pt x="16" y="111"/>
                  </a:lnTo>
                  <a:lnTo>
                    <a:pt x="16" y="127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0" y="135"/>
                  </a:lnTo>
                  <a:lnTo>
                    <a:pt x="0" y="127"/>
                  </a:lnTo>
                  <a:lnTo>
                    <a:pt x="0" y="119"/>
                  </a:lnTo>
                  <a:lnTo>
                    <a:pt x="0" y="111"/>
                  </a:lnTo>
                  <a:lnTo>
                    <a:pt x="0" y="103"/>
                  </a:lnTo>
                  <a:lnTo>
                    <a:pt x="0" y="95"/>
                  </a:lnTo>
                  <a:lnTo>
                    <a:pt x="0" y="87"/>
                  </a:lnTo>
                  <a:lnTo>
                    <a:pt x="0" y="64"/>
                  </a:lnTo>
                  <a:lnTo>
                    <a:pt x="0" y="48"/>
                  </a:lnTo>
                  <a:lnTo>
                    <a:pt x="0" y="32"/>
                  </a:lnTo>
                  <a:lnTo>
                    <a:pt x="0" y="16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0" name="Freeform 80"/>
            <p:cNvSpPr>
              <a:spLocks/>
            </p:cNvSpPr>
            <p:nvPr/>
          </p:nvSpPr>
          <p:spPr bwMode="auto">
            <a:xfrm>
              <a:off x="4152900" y="1204912"/>
              <a:ext cx="63500" cy="508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" y="0"/>
                </a:cxn>
                <a:cxn ang="0">
                  <a:pos x="16" y="0"/>
                </a:cxn>
                <a:cxn ang="0">
                  <a:pos x="24" y="0"/>
                </a:cxn>
                <a:cxn ang="0">
                  <a:pos x="32" y="0"/>
                </a:cxn>
                <a:cxn ang="0">
                  <a:pos x="40" y="8"/>
                </a:cxn>
                <a:cxn ang="0">
                  <a:pos x="40" y="16"/>
                </a:cxn>
                <a:cxn ang="0">
                  <a:pos x="40" y="24"/>
                </a:cxn>
                <a:cxn ang="0">
                  <a:pos x="40" y="32"/>
                </a:cxn>
                <a:cxn ang="0">
                  <a:pos x="32" y="24"/>
                </a:cxn>
                <a:cxn ang="0">
                  <a:pos x="24" y="24"/>
                </a:cxn>
                <a:cxn ang="0">
                  <a:pos x="16" y="1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0" h="32">
                  <a:moveTo>
                    <a:pt x="0" y="0"/>
                  </a:moveTo>
                  <a:lnTo>
                    <a:pt x="8" y="0"/>
                  </a:lnTo>
                  <a:lnTo>
                    <a:pt x="16" y="0"/>
                  </a:lnTo>
                  <a:lnTo>
                    <a:pt x="24" y="0"/>
                  </a:lnTo>
                  <a:lnTo>
                    <a:pt x="32" y="0"/>
                  </a:lnTo>
                  <a:lnTo>
                    <a:pt x="40" y="8"/>
                  </a:lnTo>
                  <a:lnTo>
                    <a:pt x="40" y="16"/>
                  </a:lnTo>
                  <a:lnTo>
                    <a:pt x="40" y="24"/>
                  </a:lnTo>
                  <a:lnTo>
                    <a:pt x="40" y="32"/>
                  </a:lnTo>
                  <a:lnTo>
                    <a:pt x="32" y="24"/>
                  </a:lnTo>
                  <a:lnTo>
                    <a:pt x="24" y="24"/>
                  </a:lnTo>
                  <a:lnTo>
                    <a:pt x="16" y="16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 w="12700">
              <a:solidFill>
                <a:srgbClr val="C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70684" name="组合 99"/>
          <p:cNvGrpSpPr>
            <a:grpSpLocks/>
          </p:cNvGrpSpPr>
          <p:nvPr/>
        </p:nvGrpSpPr>
        <p:grpSpPr bwMode="auto">
          <a:xfrm>
            <a:off x="474663" y="914400"/>
            <a:ext cx="9928225" cy="523875"/>
            <a:chOff x="474663" y="914400"/>
            <a:chExt cx="9928225" cy="523875"/>
          </a:xfrm>
        </p:grpSpPr>
        <p:sp>
          <p:nvSpPr>
            <p:cNvPr id="8" name="TextBox 7"/>
            <p:cNvSpPr txBox="1"/>
            <p:nvPr/>
          </p:nvSpPr>
          <p:spPr bwMode="auto">
            <a:xfrm>
              <a:off x="474663" y="914400"/>
              <a:ext cx="9928225" cy="5238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hangingPunct="0">
                <a:defRPr/>
              </a:pPr>
              <a:r>
                <a:rPr lang="en-US" altLang="zh-CN" sz="2800" b="1" dirty="0"/>
                <a:t>3. </a:t>
              </a:r>
              <a:r>
                <a:rPr lang="zh-CN" altLang="en-US" sz="2800" b="1" dirty="0"/>
                <a:t>汉字偏旁“   ”和“   ”</a:t>
              </a:r>
              <a:r>
                <a:rPr lang="en-US" altLang="zh-CN" dirty="0">
                  <a:latin typeface="+mn-ea"/>
                  <a:ea typeface="+mn-ea"/>
                </a:rPr>
                <a:t>Chinese Radicals</a:t>
              </a:r>
              <a:r>
                <a:rPr lang="zh-CN" altLang="en-US" dirty="0">
                  <a:latin typeface="+mn-ea"/>
                  <a:ea typeface="+mn-ea"/>
                </a:rPr>
                <a:t>“  ”</a:t>
              </a:r>
              <a:r>
                <a:rPr lang="en-US" altLang="zh-CN" dirty="0">
                  <a:latin typeface="+mn-ea"/>
                  <a:ea typeface="+mn-ea"/>
                </a:rPr>
                <a:t>and</a:t>
              </a:r>
              <a:r>
                <a:rPr lang="zh-CN" altLang="en-US" dirty="0">
                  <a:latin typeface="+mn-ea"/>
                  <a:ea typeface="+mn-ea"/>
                </a:rPr>
                <a:t>“  ”</a:t>
              </a:r>
              <a:endParaRPr lang="zh-CN" altLang="en-US" sz="2800" dirty="0">
                <a:latin typeface="+mn-ea"/>
                <a:ea typeface="+mn-ea"/>
              </a:endParaRPr>
            </a:p>
          </p:txBody>
        </p:sp>
        <p:grpSp>
          <p:nvGrpSpPr>
            <p:cNvPr id="13" name="组合 72"/>
            <p:cNvGrpSpPr>
              <a:grpSpLocks/>
            </p:cNvGrpSpPr>
            <p:nvPr/>
          </p:nvGrpSpPr>
          <p:grpSpPr>
            <a:xfrm>
              <a:off x="6842811" y="1169601"/>
              <a:ext cx="154800" cy="180000"/>
              <a:chOff x="7947025" y="1381125"/>
              <a:chExt cx="441325" cy="454025"/>
            </a:xfrm>
            <a:solidFill>
              <a:schemeClr val="tx1"/>
            </a:solidFill>
          </p:grpSpPr>
          <p:sp>
            <p:nvSpPr>
              <p:cNvPr id="74" name="Freeform 31"/>
              <p:cNvSpPr>
                <a:spLocks/>
              </p:cNvSpPr>
              <p:nvPr/>
            </p:nvSpPr>
            <p:spPr bwMode="auto">
              <a:xfrm>
                <a:off x="7947025" y="1419225"/>
                <a:ext cx="50800" cy="390525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16" y="8"/>
                  </a:cxn>
                  <a:cxn ang="0">
                    <a:pos x="32" y="8"/>
                  </a:cxn>
                  <a:cxn ang="0">
                    <a:pos x="32" y="40"/>
                  </a:cxn>
                  <a:cxn ang="0">
                    <a:pos x="32" y="63"/>
                  </a:cxn>
                  <a:cxn ang="0">
                    <a:pos x="32" y="87"/>
                  </a:cxn>
                  <a:cxn ang="0">
                    <a:pos x="32" y="111"/>
                  </a:cxn>
                  <a:cxn ang="0">
                    <a:pos x="24" y="135"/>
                  </a:cxn>
                  <a:cxn ang="0">
                    <a:pos x="24" y="159"/>
                  </a:cxn>
                  <a:cxn ang="0">
                    <a:pos x="24" y="175"/>
                  </a:cxn>
                  <a:cxn ang="0">
                    <a:pos x="24" y="191"/>
                  </a:cxn>
                  <a:cxn ang="0">
                    <a:pos x="24" y="214"/>
                  </a:cxn>
                  <a:cxn ang="0">
                    <a:pos x="24" y="230"/>
                  </a:cxn>
                  <a:cxn ang="0">
                    <a:pos x="16" y="246"/>
                  </a:cxn>
                  <a:cxn ang="0">
                    <a:pos x="16" y="246"/>
                  </a:cxn>
                  <a:cxn ang="0">
                    <a:pos x="8" y="246"/>
                  </a:cxn>
                  <a:cxn ang="0">
                    <a:pos x="8" y="238"/>
                  </a:cxn>
                  <a:cxn ang="0">
                    <a:pos x="0" y="230"/>
                  </a:cxn>
                  <a:cxn ang="0">
                    <a:pos x="0" y="214"/>
                  </a:cxn>
                  <a:cxn ang="0">
                    <a:pos x="0" y="206"/>
                  </a:cxn>
                  <a:cxn ang="0">
                    <a:pos x="0" y="198"/>
                  </a:cxn>
                  <a:cxn ang="0">
                    <a:pos x="8" y="183"/>
                  </a:cxn>
                  <a:cxn ang="0">
                    <a:pos x="8" y="159"/>
                  </a:cxn>
                  <a:cxn ang="0">
                    <a:pos x="8" y="135"/>
                  </a:cxn>
                  <a:cxn ang="0">
                    <a:pos x="8" y="119"/>
                  </a:cxn>
                  <a:cxn ang="0">
                    <a:pos x="8" y="103"/>
                  </a:cxn>
                  <a:cxn ang="0">
                    <a:pos x="8" y="87"/>
                  </a:cxn>
                  <a:cxn ang="0">
                    <a:pos x="8" y="71"/>
                  </a:cxn>
                  <a:cxn ang="0">
                    <a:pos x="8" y="48"/>
                  </a:cxn>
                  <a:cxn ang="0">
                    <a:pos x="8" y="40"/>
                  </a:cxn>
                  <a:cxn ang="0">
                    <a:pos x="8" y="32"/>
                  </a:cxn>
                  <a:cxn ang="0">
                    <a:pos x="0" y="16"/>
                  </a:cxn>
                  <a:cxn ang="0">
                    <a:pos x="0" y="16"/>
                  </a:cxn>
                </a:cxnLst>
                <a:rect l="0" t="0" r="r" b="b"/>
                <a:pathLst>
                  <a:path w="32" h="246">
                    <a:moveTo>
                      <a:pt x="0" y="16"/>
                    </a:moveTo>
                    <a:lnTo>
                      <a:pt x="0" y="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16" y="8"/>
                    </a:lnTo>
                    <a:lnTo>
                      <a:pt x="32" y="8"/>
                    </a:lnTo>
                    <a:lnTo>
                      <a:pt x="32" y="40"/>
                    </a:lnTo>
                    <a:lnTo>
                      <a:pt x="32" y="63"/>
                    </a:lnTo>
                    <a:lnTo>
                      <a:pt x="32" y="87"/>
                    </a:lnTo>
                    <a:lnTo>
                      <a:pt x="32" y="111"/>
                    </a:lnTo>
                    <a:lnTo>
                      <a:pt x="24" y="135"/>
                    </a:lnTo>
                    <a:lnTo>
                      <a:pt x="24" y="159"/>
                    </a:lnTo>
                    <a:lnTo>
                      <a:pt x="24" y="175"/>
                    </a:lnTo>
                    <a:lnTo>
                      <a:pt x="24" y="191"/>
                    </a:lnTo>
                    <a:lnTo>
                      <a:pt x="24" y="214"/>
                    </a:lnTo>
                    <a:lnTo>
                      <a:pt x="24" y="230"/>
                    </a:lnTo>
                    <a:lnTo>
                      <a:pt x="16" y="246"/>
                    </a:lnTo>
                    <a:lnTo>
                      <a:pt x="16" y="246"/>
                    </a:lnTo>
                    <a:lnTo>
                      <a:pt x="8" y="246"/>
                    </a:lnTo>
                    <a:lnTo>
                      <a:pt x="8" y="238"/>
                    </a:lnTo>
                    <a:lnTo>
                      <a:pt x="0" y="230"/>
                    </a:lnTo>
                    <a:lnTo>
                      <a:pt x="0" y="214"/>
                    </a:lnTo>
                    <a:lnTo>
                      <a:pt x="0" y="206"/>
                    </a:lnTo>
                    <a:lnTo>
                      <a:pt x="0" y="198"/>
                    </a:lnTo>
                    <a:lnTo>
                      <a:pt x="8" y="183"/>
                    </a:lnTo>
                    <a:lnTo>
                      <a:pt x="8" y="159"/>
                    </a:lnTo>
                    <a:lnTo>
                      <a:pt x="8" y="135"/>
                    </a:lnTo>
                    <a:lnTo>
                      <a:pt x="8" y="119"/>
                    </a:lnTo>
                    <a:lnTo>
                      <a:pt x="8" y="103"/>
                    </a:lnTo>
                    <a:lnTo>
                      <a:pt x="8" y="87"/>
                    </a:lnTo>
                    <a:lnTo>
                      <a:pt x="8" y="71"/>
                    </a:lnTo>
                    <a:lnTo>
                      <a:pt x="8" y="48"/>
                    </a:lnTo>
                    <a:lnTo>
                      <a:pt x="8" y="40"/>
                    </a:lnTo>
                    <a:lnTo>
                      <a:pt x="8" y="32"/>
                    </a:lnTo>
                    <a:lnTo>
                      <a:pt x="0" y="16"/>
                    </a:lnTo>
                    <a:lnTo>
                      <a:pt x="0" y="16"/>
                    </a:lnTo>
                  </a:path>
                </a:pathLst>
              </a:custGeom>
              <a:grpFill/>
              <a:ln w="12700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75" name="Freeform 37"/>
              <p:cNvSpPr>
                <a:spLocks/>
              </p:cNvSpPr>
              <p:nvPr/>
            </p:nvSpPr>
            <p:spPr bwMode="auto">
              <a:xfrm>
                <a:off x="7959725" y="1381125"/>
                <a:ext cx="428625" cy="454025"/>
              </a:xfrm>
              <a:custGeom>
                <a:avLst/>
                <a:gdLst/>
                <a:ahLst/>
                <a:cxnLst>
                  <a:cxn ang="0">
                    <a:pos x="191" y="16"/>
                  </a:cxn>
                  <a:cxn ang="0">
                    <a:pos x="214" y="8"/>
                  </a:cxn>
                  <a:cxn ang="0">
                    <a:pos x="222" y="0"/>
                  </a:cxn>
                  <a:cxn ang="0">
                    <a:pos x="230" y="8"/>
                  </a:cxn>
                  <a:cxn ang="0">
                    <a:pos x="246" y="8"/>
                  </a:cxn>
                  <a:cxn ang="0">
                    <a:pos x="262" y="16"/>
                  </a:cxn>
                  <a:cxn ang="0">
                    <a:pos x="270" y="24"/>
                  </a:cxn>
                  <a:cxn ang="0">
                    <a:pos x="270" y="32"/>
                  </a:cxn>
                  <a:cxn ang="0">
                    <a:pos x="262" y="40"/>
                  </a:cxn>
                  <a:cxn ang="0">
                    <a:pos x="262" y="56"/>
                  </a:cxn>
                  <a:cxn ang="0">
                    <a:pos x="262" y="87"/>
                  </a:cxn>
                  <a:cxn ang="0">
                    <a:pos x="262" y="143"/>
                  </a:cxn>
                  <a:cxn ang="0">
                    <a:pos x="270" y="191"/>
                  </a:cxn>
                  <a:cxn ang="0">
                    <a:pos x="270" y="230"/>
                  </a:cxn>
                  <a:cxn ang="0">
                    <a:pos x="262" y="270"/>
                  </a:cxn>
                  <a:cxn ang="0">
                    <a:pos x="246" y="286"/>
                  </a:cxn>
                  <a:cxn ang="0">
                    <a:pos x="246" y="286"/>
                  </a:cxn>
                  <a:cxn ang="0">
                    <a:pos x="238" y="278"/>
                  </a:cxn>
                  <a:cxn ang="0">
                    <a:pos x="230" y="262"/>
                  </a:cxn>
                  <a:cxn ang="0">
                    <a:pos x="214" y="238"/>
                  </a:cxn>
                  <a:cxn ang="0">
                    <a:pos x="206" y="230"/>
                  </a:cxn>
                  <a:cxn ang="0">
                    <a:pos x="206" y="230"/>
                  </a:cxn>
                  <a:cxn ang="0">
                    <a:pos x="222" y="230"/>
                  </a:cxn>
                  <a:cxn ang="0">
                    <a:pos x="238" y="238"/>
                  </a:cxn>
                  <a:cxn ang="0">
                    <a:pos x="246" y="222"/>
                  </a:cxn>
                  <a:cxn ang="0">
                    <a:pos x="246" y="207"/>
                  </a:cxn>
                  <a:cxn ang="0">
                    <a:pos x="246" y="175"/>
                  </a:cxn>
                  <a:cxn ang="0">
                    <a:pos x="246" y="127"/>
                  </a:cxn>
                  <a:cxn ang="0">
                    <a:pos x="238" y="87"/>
                  </a:cxn>
                  <a:cxn ang="0">
                    <a:pos x="238" y="56"/>
                  </a:cxn>
                  <a:cxn ang="0">
                    <a:pos x="222" y="24"/>
                  </a:cxn>
                  <a:cxn ang="0">
                    <a:pos x="214" y="24"/>
                  </a:cxn>
                  <a:cxn ang="0">
                    <a:pos x="199" y="24"/>
                  </a:cxn>
                  <a:cxn ang="0">
                    <a:pos x="143" y="32"/>
                  </a:cxn>
                  <a:cxn ang="0">
                    <a:pos x="48" y="40"/>
                  </a:cxn>
                  <a:cxn ang="0">
                    <a:pos x="0" y="32"/>
                  </a:cxn>
                  <a:cxn ang="0">
                    <a:pos x="40" y="32"/>
                  </a:cxn>
                  <a:cxn ang="0">
                    <a:pos x="95" y="24"/>
                  </a:cxn>
                  <a:cxn ang="0">
                    <a:pos x="151" y="16"/>
                  </a:cxn>
                  <a:cxn ang="0">
                    <a:pos x="183" y="16"/>
                  </a:cxn>
                </a:cxnLst>
                <a:rect l="0" t="0" r="r" b="b"/>
                <a:pathLst>
                  <a:path w="270" h="286">
                    <a:moveTo>
                      <a:pt x="183" y="16"/>
                    </a:moveTo>
                    <a:lnTo>
                      <a:pt x="191" y="16"/>
                    </a:lnTo>
                    <a:lnTo>
                      <a:pt x="206" y="8"/>
                    </a:lnTo>
                    <a:lnTo>
                      <a:pt x="214" y="8"/>
                    </a:lnTo>
                    <a:lnTo>
                      <a:pt x="214" y="8"/>
                    </a:lnTo>
                    <a:lnTo>
                      <a:pt x="222" y="0"/>
                    </a:lnTo>
                    <a:lnTo>
                      <a:pt x="222" y="0"/>
                    </a:lnTo>
                    <a:lnTo>
                      <a:pt x="230" y="8"/>
                    </a:lnTo>
                    <a:lnTo>
                      <a:pt x="238" y="8"/>
                    </a:lnTo>
                    <a:lnTo>
                      <a:pt x="246" y="8"/>
                    </a:lnTo>
                    <a:lnTo>
                      <a:pt x="254" y="16"/>
                    </a:lnTo>
                    <a:lnTo>
                      <a:pt x="262" y="16"/>
                    </a:lnTo>
                    <a:lnTo>
                      <a:pt x="270" y="24"/>
                    </a:lnTo>
                    <a:lnTo>
                      <a:pt x="270" y="24"/>
                    </a:lnTo>
                    <a:lnTo>
                      <a:pt x="270" y="24"/>
                    </a:lnTo>
                    <a:lnTo>
                      <a:pt x="270" y="32"/>
                    </a:lnTo>
                    <a:lnTo>
                      <a:pt x="270" y="32"/>
                    </a:lnTo>
                    <a:lnTo>
                      <a:pt x="262" y="40"/>
                    </a:lnTo>
                    <a:lnTo>
                      <a:pt x="262" y="40"/>
                    </a:lnTo>
                    <a:lnTo>
                      <a:pt x="262" y="56"/>
                    </a:lnTo>
                    <a:lnTo>
                      <a:pt x="262" y="72"/>
                    </a:lnTo>
                    <a:lnTo>
                      <a:pt x="262" y="87"/>
                    </a:lnTo>
                    <a:lnTo>
                      <a:pt x="262" y="111"/>
                    </a:lnTo>
                    <a:lnTo>
                      <a:pt x="262" y="143"/>
                    </a:lnTo>
                    <a:lnTo>
                      <a:pt x="270" y="167"/>
                    </a:lnTo>
                    <a:lnTo>
                      <a:pt x="270" y="191"/>
                    </a:lnTo>
                    <a:lnTo>
                      <a:pt x="270" y="215"/>
                    </a:lnTo>
                    <a:lnTo>
                      <a:pt x="270" y="230"/>
                    </a:lnTo>
                    <a:lnTo>
                      <a:pt x="262" y="246"/>
                    </a:lnTo>
                    <a:lnTo>
                      <a:pt x="262" y="270"/>
                    </a:lnTo>
                    <a:lnTo>
                      <a:pt x="254" y="278"/>
                    </a:lnTo>
                    <a:lnTo>
                      <a:pt x="246" y="286"/>
                    </a:lnTo>
                    <a:lnTo>
                      <a:pt x="246" y="286"/>
                    </a:lnTo>
                    <a:lnTo>
                      <a:pt x="246" y="286"/>
                    </a:lnTo>
                    <a:lnTo>
                      <a:pt x="238" y="286"/>
                    </a:lnTo>
                    <a:lnTo>
                      <a:pt x="238" y="278"/>
                    </a:lnTo>
                    <a:lnTo>
                      <a:pt x="238" y="278"/>
                    </a:lnTo>
                    <a:lnTo>
                      <a:pt x="230" y="262"/>
                    </a:lnTo>
                    <a:lnTo>
                      <a:pt x="214" y="246"/>
                    </a:lnTo>
                    <a:lnTo>
                      <a:pt x="214" y="238"/>
                    </a:lnTo>
                    <a:lnTo>
                      <a:pt x="206" y="238"/>
                    </a:lnTo>
                    <a:lnTo>
                      <a:pt x="206" y="230"/>
                    </a:lnTo>
                    <a:lnTo>
                      <a:pt x="206" y="230"/>
                    </a:lnTo>
                    <a:lnTo>
                      <a:pt x="206" y="230"/>
                    </a:lnTo>
                    <a:lnTo>
                      <a:pt x="214" y="230"/>
                    </a:lnTo>
                    <a:lnTo>
                      <a:pt x="222" y="230"/>
                    </a:lnTo>
                    <a:lnTo>
                      <a:pt x="238" y="238"/>
                    </a:lnTo>
                    <a:lnTo>
                      <a:pt x="238" y="238"/>
                    </a:lnTo>
                    <a:lnTo>
                      <a:pt x="238" y="230"/>
                    </a:lnTo>
                    <a:lnTo>
                      <a:pt x="246" y="222"/>
                    </a:lnTo>
                    <a:lnTo>
                      <a:pt x="246" y="215"/>
                    </a:lnTo>
                    <a:lnTo>
                      <a:pt x="246" y="207"/>
                    </a:lnTo>
                    <a:lnTo>
                      <a:pt x="246" y="191"/>
                    </a:lnTo>
                    <a:lnTo>
                      <a:pt x="246" y="175"/>
                    </a:lnTo>
                    <a:lnTo>
                      <a:pt x="246" y="151"/>
                    </a:lnTo>
                    <a:lnTo>
                      <a:pt x="246" y="127"/>
                    </a:lnTo>
                    <a:lnTo>
                      <a:pt x="246" y="103"/>
                    </a:lnTo>
                    <a:lnTo>
                      <a:pt x="238" y="87"/>
                    </a:lnTo>
                    <a:lnTo>
                      <a:pt x="238" y="72"/>
                    </a:lnTo>
                    <a:lnTo>
                      <a:pt x="238" y="56"/>
                    </a:lnTo>
                    <a:lnTo>
                      <a:pt x="230" y="32"/>
                    </a:lnTo>
                    <a:lnTo>
                      <a:pt x="222" y="24"/>
                    </a:lnTo>
                    <a:lnTo>
                      <a:pt x="222" y="24"/>
                    </a:lnTo>
                    <a:lnTo>
                      <a:pt x="214" y="24"/>
                    </a:lnTo>
                    <a:lnTo>
                      <a:pt x="206" y="24"/>
                    </a:lnTo>
                    <a:lnTo>
                      <a:pt x="199" y="24"/>
                    </a:lnTo>
                    <a:lnTo>
                      <a:pt x="183" y="24"/>
                    </a:lnTo>
                    <a:lnTo>
                      <a:pt x="143" y="32"/>
                    </a:lnTo>
                    <a:lnTo>
                      <a:pt x="103" y="32"/>
                    </a:lnTo>
                    <a:lnTo>
                      <a:pt x="48" y="40"/>
                    </a:lnTo>
                    <a:lnTo>
                      <a:pt x="0" y="40"/>
                    </a:lnTo>
                    <a:lnTo>
                      <a:pt x="0" y="32"/>
                    </a:lnTo>
                    <a:lnTo>
                      <a:pt x="32" y="32"/>
                    </a:lnTo>
                    <a:lnTo>
                      <a:pt x="40" y="32"/>
                    </a:lnTo>
                    <a:lnTo>
                      <a:pt x="63" y="24"/>
                    </a:lnTo>
                    <a:lnTo>
                      <a:pt x="95" y="24"/>
                    </a:lnTo>
                    <a:lnTo>
                      <a:pt x="127" y="24"/>
                    </a:lnTo>
                    <a:lnTo>
                      <a:pt x="151" y="16"/>
                    </a:lnTo>
                    <a:lnTo>
                      <a:pt x="183" y="16"/>
                    </a:lnTo>
                    <a:lnTo>
                      <a:pt x="183" y="16"/>
                    </a:lnTo>
                  </a:path>
                </a:pathLst>
              </a:custGeom>
              <a:grpFill/>
              <a:ln w="12700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76" name="Freeform 38"/>
              <p:cNvSpPr>
                <a:spLocks/>
              </p:cNvSpPr>
              <p:nvPr/>
            </p:nvSpPr>
            <p:spPr bwMode="auto">
              <a:xfrm>
                <a:off x="7959725" y="1733550"/>
                <a:ext cx="352425" cy="38100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8" y="16"/>
                  </a:cxn>
                  <a:cxn ang="0">
                    <a:pos x="16" y="8"/>
                  </a:cxn>
                  <a:cxn ang="0">
                    <a:pos x="24" y="8"/>
                  </a:cxn>
                  <a:cxn ang="0">
                    <a:pos x="32" y="8"/>
                  </a:cxn>
                  <a:cxn ang="0">
                    <a:pos x="40" y="8"/>
                  </a:cxn>
                  <a:cxn ang="0">
                    <a:pos x="56" y="8"/>
                  </a:cxn>
                  <a:cxn ang="0">
                    <a:pos x="71" y="8"/>
                  </a:cxn>
                  <a:cxn ang="0">
                    <a:pos x="87" y="8"/>
                  </a:cxn>
                  <a:cxn ang="0">
                    <a:pos x="127" y="0"/>
                  </a:cxn>
                  <a:cxn ang="0">
                    <a:pos x="151" y="0"/>
                  </a:cxn>
                  <a:cxn ang="0">
                    <a:pos x="175" y="0"/>
                  </a:cxn>
                  <a:cxn ang="0">
                    <a:pos x="191" y="0"/>
                  </a:cxn>
                  <a:cxn ang="0">
                    <a:pos x="199" y="0"/>
                  </a:cxn>
                  <a:cxn ang="0">
                    <a:pos x="206" y="0"/>
                  </a:cxn>
                  <a:cxn ang="0">
                    <a:pos x="214" y="8"/>
                  </a:cxn>
                  <a:cxn ang="0">
                    <a:pos x="222" y="16"/>
                  </a:cxn>
                  <a:cxn ang="0">
                    <a:pos x="191" y="16"/>
                  </a:cxn>
                  <a:cxn ang="0">
                    <a:pos x="167" y="16"/>
                  </a:cxn>
                  <a:cxn ang="0">
                    <a:pos x="151" y="16"/>
                  </a:cxn>
                  <a:cxn ang="0">
                    <a:pos x="135" y="16"/>
                  </a:cxn>
                  <a:cxn ang="0">
                    <a:pos x="119" y="16"/>
                  </a:cxn>
                  <a:cxn ang="0">
                    <a:pos x="95" y="16"/>
                  </a:cxn>
                  <a:cxn ang="0">
                    <a:pos x="71" y="24"/>
                  </a:cxn>
                  <a:cxn ang="0">
                    <a:pos x="48" y="24"/>
                  </a:cxn>
                  <a:cxn ang="0">
                    <a:pos x="8" y="24"/>
                  </a:cxn>
                  <a:cxn ang="0">
                    <a:pos x="0" y="16"/>
                  </a:cxn>
                  <a:cxn ang="0">
                    <a:pos x="0" y="16"/>
                  </a:cxn>
                </a:cxnLst>
                <a:rect l="0" t="0" r="r" b="b"/>
                <a:pathLst>
                  <a:path w="222" h="24">
                    <a:moveTo>
                      <a:pt x="0" y="16"/>
                    </a:moveTo>
                    <a:lnTo>
                      <a:pt x="8" y="16"/>
                    </a:lnTo>
                    <a:lnTo>
                      <a:pt x="16" y="8"/>
                    </a:lnTo>
                    <a:lnTo>
                      <a:pt x="24" y="8"/>
                    </a:lnTo>
                    <a:lnTo>
                      <a:pt x="32" y="8"/>
                    </a:lnTo>
                    <a:lnTo>
                      <a:pt x="40" y="8"/>
                    </a:lnTo>
                    <a:lnTo>
                      <a:pt x="56" y="8"/>
                    </a:lnTo>
                    <a:lnTo>
                      <a:pt x="71" y="8"/>
                    </a:lnTo>
                    <a:lnTo>
                      <a:pt x="87" y="8"/>
                    </a:lnTo>
                    <a:lnTo>
                      <a:pt x="127" y="0"/>
                    </a:lnTo>
                    <a:lnTo>
                      <a:pt x="151" y="0"/>
                    </a:lnTo>
                    <a:lnTo>
                      <a:pt x="175" y="0"/>
                    </a:lnTo>
                    <a:lnTo>
                      <a:pt x="191" y="0"/>
                    </a:lnTo>
                    <a:lnTo>
                      <a:pt x="199" y="0"/>
                    </a:lnTo>
                    <a:lnTo>
                      <a:pt x="206" y="0"/>
                    </a:lnTo>
                    <a:lnTo>
                      <a:pt x="214" y="8"/>
                    </a:lnTo>
                    <a:lnTo>
                      <a:pt x="222" y="16"/>
                    </a:lnTo>
                    <a:lnTo>
                      <a:pt x="191" y="16"/>
                    </a:lnTo>
                    <a:lnTo>
                      <a:pt x="167" y="16"/>
                    </a:lnTo>
                    <a:lnTo>
                      <a:pt x="151" y="16"/>
                    </a:lnTo>
                    <a:lnTo>
                      <a:pt x="135" y="16"/>
                    </a:lnTo>
                    <a:lnTo>
                      <a:pt x="119" y="16"/>
                    </a:lnTo>
                    <a:lnTo>
                      <a:pt x="95" y="16"/>
                    </a:lnTo>
                    <a:lnTo>
                      <a:pt x="71" y="24"/>
                    </a:lnTo>
                    <a:lnTo>
                      <a:pt x="48" y="24"/>
                    </a:lnTo>
                    <a:lnTo>
                      <a:pt x="8" y="24"/>
                    </a:lnTo>
                    <a:lnTo>
                      <a:pt x="0" y="16"/>
                    </a:lnTo>
                    <a:lnTo>
                      <a:pt x="0" y="16"/>
                    </a:lnTo>
                  </a:path>
                </a:pathLst>
              </a:custGeom>
              <a:grpFill/>
              <a:ln w="12700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14" name="组合 76"/>
            <p:cNvGrpSpPr>
              <a:grpSpLocks noChangeAspect="1"/>
            </p:cNvGrpSpPr>
            <p:nvPr/>
          </p:nvGrpSpPr>
          <p:grpSpPr>
            <a:xfrm>
              <a:off x="7909151" y="1117089"/>
              <a:ext cx="98685" cy="252000"/>
              <a:chOff x="4038600" y="965199"/>
              <a:chExt cx="177800" cy="454026"/>
            </a:xfrm>
            <a:solidFill>
              <a:schemeClr val="tx1"/>
            </a:solidFill>
          </p:grpSpPr>
          <p:sp>
            <p:nvSpPr>
              <p:cNvPr id="78" name="Freeform 72"/>
              <p:cNvSpPr>
                <a:spLocks/>
              </p:cNvSpPr>
              <p:nvPr/>
            </p:nvSpPr>
            <p:spPr bwMode="auto">
              <a:xfrm>
                <a:off x="4038600" y="1090612"/>
                <a:ext cx="165100" cy="265113"/>
              </a:xfrm>
              <a:custGeom>
                <a:avLst/>
                <a:gdLst/>
                <a:ahLst/>
                <a:cxnLst>
                  <a:cxn ang="0">
                    <a:pos x="0" y="167"/>
                  </a:cxn>
                  <a:cxn ang="0">
                    <a:pos x="0" y="159"/>
                  </a:cxn>
                  <a:cxn ang="0">
                    <a:pos x="0" y="159"/>
                  </a:cxn>
                  <a:cxn ang="0">
                    <a:pos x="8" y="151"/>
                  </a:cxn>
                  <a:cxn ang="0">
                    <a:pos x="16" y="136"/>
                  </a:cxn>
                  <a:cxn ang="0">
                    <a:pos x="32" y="120"/>
                  </a:cxn>
                  <a:cxn ang="0">
                    <a:pos x="48" y="88"/>
                  </a:cxn>
                  <a:cxn ang="0">
                    <a:pos x="56" y="72"/>
                  </a:cxn>
                  <a:cxn ang="0">
                    <a:pos x="64" y="48"/>
                  </a:cxn>
                  <a:cxn ang="0">
                    <a:pos x="72" y="40"/>
                  </a:cxn>
                  <a:cxn ang="0">
                    <a:pos x="72" y="32"/>
                  </a:cxn>
                  <a:cxn ang="0">
                    <a:pos x="72" y="32"/>
                  </a:cxn>
                  <a:cxn ang="0">
                    <a:pos x="72" y="32"/>
                  </a:cxn>
                  <a:cxn ang="0">
                    <a:pos x="72" y="32"/>
                  </a:cxn>
                  <a:cxn ang="0">
                    <a:pos x="64" y="32"/>
                  </a:cxn>
                  <a:cxn ang="0">
                    <a:pos x="56" y="32"/>
                  </a:cxn>
                  <a:cxn ang="0">
                    <a:pos x="48" y="40"/>
                  </a:cxn>
                  <a:cxn ang="0">
                    <a:pos x="32" y="48"/>
                  </a:cxn>
                  <a:cxn ang="0">
                    <a:pos x="24" y="48"/>
                  </a:cxn>
                  <a:cxn ang="0">
                    <a:pos x="16" y="48"/>
                  </a:cxn>
                  <a:cxn ang="0">
                    <a:pos x="8" y="48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0" y="32"/>
                  </a:cxn>
                  <a:cxn ang="0">
                    <a:pos x="8" y="32"/>
                  </a:cxn>
                  <a:cxn ang="0">
                    <a:pos x="16" y="32"/>
                  </a:cxn>
                  <a:cxn ang="0">
                    <a:pos x="32" y="32"/>
                  </a:cxn>
                  <a:cxn ang="0">
                    <a:pos x="40" y="24"/>
                  </a:cxn>
                  <a:cxn ang="0">
                    <a:pos x="56" y="16"/>
                  </a:cxn>
                  <a:cxn ang="0">
                    <a:pos x="64" y="16"/>
                  </a:cxn>
                  <a:cxn ang="0">
                    <a:pos x="72" y="8"/>
                  </a:cxn>
                  <a:cxn ang="0">
                    <a:pos x="72" y="0"/>
                  </a:cxn>
                  <a:cxn ang="0">
                    <a:pos x="80" y="0"/>
                  </a:cxn>
                  <a:cxn ang="0">
                    <a:pos x="80" y="0"/>
                  </a:cxn>
                  <a:cxn ang="0">
                    <a:pos x="88" y="0"/>
                  </a:cxn>
                  <a:cxn ang="0">
                    <a:pos x="88" y="8"/>
                  </a:cxn>
                  <a:cxn ang="0">
                    <a:pos x="96" y="8"/>
                  </a:cxn>
                  <a:cxn ang="0">
                    <a:pos x="104" y="16"/>
                  </a:cxn>
                  <a:cxn ang="0">
                    <a:pos x="104" y="24"/>
                  </a:cxn>
                  <a:cxn ang="0">
                    <a:pos x="104" y="24"/>
                  </a:cxn>
                  <a:cxn ang="0">
                    <a:pos x="96" y="24"/>
                  </a:cxn>
                  <a:cxn ang="0">
                    <a:pos x="96" y="32"/>
                  </a:cxn>
                  <a:cxn ang="0">
                    <a:pos x="88" y="40"/>
                  </a:cxn>
                  <a:cxn ang="0">
                    <a:pos x="88" y="40"/>
                  </a:cxn>
                  <a:cxn ang="0">
                    <a:pos x="80" y="56"/>
                  </a:cxn>
                  <a:cxn ang="0">
                    <a:pos x="72" y="80"/>
                  </a:cxn>
                  <a:cxn ang="0">
                    <a:pos x="56" y="104"/>
                  </a:cxn>
                  <a:cxn ang="0">
                    <a:pos x="40" y="128"/>
                  </a:cxn>
                  <a:cxn ang="0">
                    <a:pos x="16" y="151"/>
                  </a:cxn>
                  <a:cxn ang="0">
                    <a:pos x="8" y="159"/>
                  </a:cxn>
                  <a:cxn ang="0">
                    <a:pos x="0" y="159"/>
                  </a:cxn>
                  <a:cxn ang="0">
                    <a:pos x="0" y="167"/>
                  </a:cxn>
                  <a:cxn ang="0">
                    <a:pos x="0" y="167"/>
                  </a:cxn>
                  <a:cxn ang="0">
                    <a:pos x="0" y="167"/>
                  </a:cxn>
                </a:cxnLst>
                <a:rect l="0" t="0" r="r" b="b"/>
                <a:pathLst>
                  <a:path w="104" h="167">
                    <a:moveTo>
                      <a:pt x="0" y="167"/>
                    </a:moveTo>
                    <a:lnTo>
                      <a:pt x="0" y="159"/>
                    </a:lnTo>
                    <a:lnTo>
                      <a:pt x="0" y="159"/>
                    </a:lnTo>
                    <a:lnTo>
                      <a:pt x="8" y="151"/>
                    </a:lnTo>
                    <a:lnTo>
                      <a:pt x="16" y="136"/>
                    </a:lnTo>
                    <a:lnTo>
                      <a:pt x="32" y="120"/>
                    </a:lnTo>
                    <a:lnTo>
                      <a:pt x="48" y="88"/>
                    </a:lnTo>
                    <a:lnTo>
                      <a:pt x="56" y="72"/>
                    </a:lnTo>
                    <a:lnTo>
                      <a:pt x="64" y="48"/>
                    </a:lnTo>
                    <a:lnTo>
                      <a:pt x="72" y="40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64" y="32"/>
                    </a:lnTo>
                    <a:lnTo>
                      <a:pt x="56" y="32"/>
                    </a:lnTo>
                    <a:lnTo>
                      <a:pt x="48" y="40"/>
                    </a:lnTo>
                    <a:lnTo>
                      <a:pt x="32" y="48"/>
                    </a:lnTo>
                    <a:lnTo>
                      <a:pt x="24" y="48"/>
                    </a:lnTo>
                    <a:lnTo>
                      <a:pt x="16" y="48"/>
                    </a:lnTo>
                    <a:lnTo>
                      <a:pt x="8" y="48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0" y="32"/>
                    </a:lnTo>
                    <a:lnTo>
                      <a:pt x="8" y="32"/>
                    </a:lnTo>
                    <a:lnTo>
                      <a:pt x="16" y="32"/>
                    </a:lnTo>
                    <a:lnTo>
                      <a:pt x="32" y="32"/>
                    </a:lnTo>
                    <a:lnTo>
                      <a:pt x="40" y="24"/>
                    </a:lnTo>
                    <a:lnTo>
                      <a:pt x="56" y="16"/>
                    </a:lnTo>
                    <a:lnTo>
                      <a:pt x="64" y="16"/>
                    </a:lnTo>
                    <a:lnTo>
                      <a:pt x="72" y="8"/>
                    </a:lnTo>
                    <a:lnTo>
                      <a:pt x="72" y="0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88" y="0"/>
                    </a:lnTo>
                    <a:lnTo>
                      <a:pt x="88" y="8"/>
                    </a:lnTo>
                    <a:lnTo>
                      <a:pt x="96" y="8"/>
                    </a:lnTo>
                    <a:lnTo>
                      <a:pt x="104" y="16"/>
                    </a:lnTo>
                    <a:lnTo>
                      <a:pt x="104" y="24"/>
                    </a:lnTo>
                    <a:lnTo>
                      <a:pt x="104" y="24"/>
                    </a:lnTo>
                    <a:lnTo>
                      <a:pt x="96" y="24"/>
                    </a:lnTo>
                    <a:lnTo>
                      <a:pt x="96" y="32"/>
                    </a:lnTo>
                    <a:lnTo>
                      <a:pt x="88" y="40"/>
                    </a:lnTo>
                    <a:lnTo>
                      <a:pt x="88" y="40"/>
                    </a:lnTo>
                    <a:lnTo>
                      <a:pt x="80" y="56"/>
                    </a:lnTo>
                    <a:lnTo>
                      <a:pt x="72" y="80"/>
                    </a:lnTo>
                    <a:lnTo>
                      <a:pt x="56" y="104"/>
                    </a:lnTo>
                    <a:lnTo>
                      <a:pt x="40" y="128"/>
                    </a:lnTo>
                    <a:lnTo>
                      <a:pt x="16" y="151"/>
                    </a:lnTo>
                    <a:lnTo>
                      <a:pt x="8" y="159"/>
                    </a:lnTo>
                    <a:lnTo>
                      <a:pt x="0" y="159"/>
                    </a:lnTo>
                    <a:lnTo>
                      <a:pt x="0" y="167"/>
                    </a:lnTo>
                    <a:lnTo>
                      <a:pt x="0" y="167"/>
                    </a:lnTo>
                    <a:lnTo>
                      <a:pt x="0" y="167"/>
                    </a:lnTo>
                  </a:path>
                </a:pathLst>
              </a:custGeom>
              <a:grpFill/>
              <a:ln w="12700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79" name="Freeform 73"/>
              <p:cNvSpPr>
                <a:spLocks/>
              </p:cNvSpPr>
              <p:nvPr/>
            </p:nvSpPr>
            <p:spPr bwMode="auto">
              <a:xfrm>
                <a:off x="4127500" y="965199"/>
                <a:ext cx="76200" cy="76200"/>
              </a:xfrm>
              <a:custGeom>
                <a:avLst/>
                <a:gdLst/>
                <a:ahLst/>
                <a:cxnLst>
                  <a:cxn ang="0">
                    <a:pos x="40" y="24"/>
                  </a:cxn>
                  <a:cxn ang="0">
                    <a:pos x="48" y="32"/>
                  </a:cxn>
                  <a:cxn ang="0">
                    <a:pos x="40" y="40"/>
                  </a:cxn>
                  <a:cxn ang="0">
                    <a:pos x="40" y="40"/>
                  </a:cxn>
                  <a:cxn ang="0">
                    <a:pos x="40" y="48"/>
                  </a:cxn>
                  <a:cxn ang="0">
                    <a:pos x="40" y="48"/>
                  </a:cxn>
                  <a:cxn ang="0">
                    <a:pos x="32" y="48"/>
                  </a:cxn>
                  <a:cxn ang="0">
                    <a:pos x="24" y="32"/>
                  </a:cxn>
                  <a:cxn ang="0">
                    <a:pos x="8" y="24"/>
                  </a:cxn>
                  <a:cxn ang="0">
                    <a:pos x="0" y="8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16" y="8"/>
                  </a:cxn>
                  <a:cxn ang="0">
                    <a:pos x="24" y="8"/>
                  </a:cxn>
                  <a:cxn ang="0">
                    <a:pos x="40" y="16"/>
                  </a:cxn>
                  <a:cxn ang="0">
                    <a:pos x="40" y="24"/>
                  </a:cxn>
                  <a:cxn ang="0">
                    <a:pos x="40" y="24"/>
                  </a:cxn>
                </a:cxnLst>
                <a:rect l="0" t="0" r="r" b="b"/>
                <a:pathLst>
                  <a:path w="48" h="48">
                    <a:moveTo>
                      <a:pt x="40" y="24"/>
                    </a:moveTo>
                    <a:lnTo>
                      <a:pt x="48" y="32"/>
                    </a:lnTo>
                    <a:lnTo>
                      <a:pt x="40" y="40"/>
                    </a:lnTo>
                    <a:lnTo>
                      <a:pt x="40" y="40"/>
                    </a:lnTo>
                    <a:lnTo>
                      <a:pt x="40" y="48"/>
                    </a:lnTo>
                    <a:lnTo>
                      <a:pt x="40" y="48"/>
                    </a:lnTo>
                    <a:lnTo>
                      <a:pt x="32" y="48"/>
                    </a:lnTo>
                    <a:lnTo>
                      <a:pt x="24" y="32"/>
                    </a:lnTo>
                    <a:lnTo>
                      <a:pt x="8" y="24"/>
                    </a:lnTo>
                    <a:lnTo>
                      <a:pt x="0" y="8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16" y="8"/>
                    </a:lnTo>
                    <a:lnTo>
                      <a:pt x="24" y="8"/>
                    </a:lnTo>
                    <a:lnTo>
                      <a:pt x="40" y="16"/>
                    </a:lnTo>
                    <a:lnTo>
                      <a:pt x="40" y="24"/>
                    </a:lnTo>
                    <a:lnTo>
                      <a:pt x="40" y="24"/>
                    </a:lnTo>
                  </a:path>
                </a:pathLst>
              </a:custGeom>
              <a:grpFill/>
              <a:ln w="12700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0" name="Freeform 79"/>
              <p:cNvSpPr>
                <a:spLocks/>
              </p:cNvSpPr>
              <p:nvPr/>
            </p:nvSpPr>
            <p:spPr bwMode="auto">
              <a:xfrm>
                <a:off x="4140200" y="1192212"/>
                <a:ext cx="25400" cy="2270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" y="8"/>
                  </a:cxn>
                  <a:cxn ang="0">
                    <a:pos x="16" y="8"/>
                  </a:cxn>
                  <a:cxn ang="0">
                    <a:pos x="16" y="16"/>
                  </a:cxn>
                  <a:cxn ang="0">
                    <a:pos x="16" y="24"/>
                  </a:cxn>
                  <a:cxn ang="0">
                    <a:pos x="16" y="32"/>
                  </a:cxn>
                  <a:cxn ang="0">
                    <a:pos x="16" y="48"/>
                  </a:cxn>
                  <a:cxn ang="0">
                    <a:pos x="16" y="64"/>
                  </a:cxn>
                  <a:cxn ang="0">
                    <a:pos x="16" y="87"/>
                  </a:cxn>
                  <a:cxn ang="0">
                    <a:pos x="16" y="111"/>
                  </a:cxn>
                  <a:cxn ang="0">
                    <a:pos x="16" y="127"/>
                  </a:cxn>
                  <a:cxn ang="0">
                    <a:pos x="8" y="143"/>
                  </a:cxn>
                  <a:cxn ang="0">
                    <a:pos x="8" y="143"/>
                  </a:cxn>
                  <a:cxn ang="0">
                    <a:pos x="8" y="143"/>
                  </a:cxn>
                  <a:cxn ang="0">
                    <a:pos x="0" y="135"/>
                  </a:cxn>
                  <a:cxn ang="0">
                    <a:pos x="0" y="127"/>
                  </a:cxn>
                  <a:cxn ang="0">
                    <a:pos x="0" y="119"/>
                  </a:cxn>
                  <a:cxn ang="0">
                    <a:pos x="0" y="111"/>
                  </a:cxn>
                  <a:cxn ang="0">
                    <a:pos x="0" y="103"/>
                  </a:cxn>
                  <a:cxn ang="0">
                    <a:pos x="0" y="95"/>
                  </a:cxn>
                  <a:cxn ang="0">
                    <a:pos x="0" y="87"/>
                  </a:cxn>
                  <a:cxn ang="0">
                    <a:pos x="0" y="64"/>
                  </a:cxn>
                  <a:cxn ang="0">
                    <a:pos x="0" y="48"/>
                  </a:cxn>
                  <a:cxn ang="0">
                    <a:pos x="0" y="32"/>
                  </a:cxn>
                  <a:cxn ang="0">
                    <a:pos x="0" y="16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6" h="143">
                    <a:moveTo>
                      <a:pt x="0" y="0"/>
                    </a:moveTo>
                    <a:lnTo>
                      <a:pt x="8" y="8"/>
                    </a:lnTo>
                    <a:lnTo>
                      <a:pt x="16" y="8"/>
                    </a:lnTo>
                    <a:lnTo>
                      <a:pt x="16" y="16"/>
                    </a:lnTo>
                    <a:lnTo>
                      <a:pt x="16" y="24"/>
                    </a:lnTo>
                    <a:lnTo>
                      <a:pt x="16" y="32"/>
                    </a:lnTo>
                    <a:lnTo>
                      <a:pt x="16" y="48"/>
                    </a:lnTo>
                    <a:lnTo>
                      <a:pt x="16" y="64"/>
                    </a:lnTo>
                    <a:lnTo>
                      <a:pt x="16" y="87"/>
                    </a:lnTo>
                    <a:lnTo>
                      <a:pt x="16" y="111"/>
                    </a:lnTo>
                    <a:lnTo>
                      <a:pt x="16" y="127"/>
                    </a:lnTo>
                    <a:lnTo>
                      <a:pt x="8" y="143"/>
                    </a:lnTo>
                    <a:lnTo>
                      <a:pt x="8" y="143"/>
                    </a:lnTo>
                    <a:lnTo>
                      <a:pt x="8" y="143"/>
                    </a:lnTo>
                    <a:lnTo>
                      <a:pt x="0" y="135"/>
                    </a:lnTo>
                    <a:lnTo>
                      <a:pt x="0" y="127"/>
                    </a:lnTo>
                    <a:lnTo>
                      <a:pt x="0" y="119"/>
                    </a:lnTo>
                    <a:lnTo>
                      <a:pt x="0" y="111"/>
                    </a:lnTo>
                    <a:lnTo>
                      <a:pt x="0" y="103"/>
                    </a:lnTo>
                    <a:lnTo>
                      <a:pt x="0" y="95"/>
                    </a:lnTo>
                    <a:lnTo>
                      <a:pt x="0" y="87"/>
                    </a:lnTo>
                    <a:lnTo>
                      <a:pt x="0" y="64"/>
                    </a:lnTo>
                    <a:lnTo>
                      <a:pt x="0" y="48"/>
                    </a:lnTo>
                    <a:lnTo>
                      <a:pt x="0" y="32"/>
                    </a:lnTo>
                    <a:lnTo>
                      <a:pt x="0" y="16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grpFill/>
              <a:ln w="12700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1" name="Freeform 80"/>
              <p:cNvSpPr>
                <a:spLocks/>
              </p:cNvSpPr>
              <p:nvPr/>
            </p:nvSpPr>
            <p:spPr bwMode="auto">
              <a:xfrm>
                <a:off x="4152900" y="1204912"/>
                <a:ext cx="63500" cy="508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" y="0"/>
                  </a:cxn>
                  <a:cxn ang="0">
                    <a:pos x="16" y="0"/>
                  </a:cxn>
                  <a:cxn ang="0">
                    <a:pos x="24" y="0"/>
                  </a:cxn>
                  <a:cxn ang="0">
                    <a:pos x="32" y="0"/>
                  </a:cxn>
                  <a:cxn ang="0">
                    <a:pos x="40" y="8"/>
                  </a:cxn>
                  <a:cxn ang="0">
                    <a:pos x="40" y="16"/>
                  </a:cxn>
                  <a:cxn ang="0">
                    <a:pos x="40" y="24"/>
                  </a:cxn>
                  <a:cxn ang="0">
                    <a:pos x="40" y="32"/>
                  </a:cxn>
                  <a:cxn ang="0">
                    <a:pos x="32" y="24"/>
                  </a:cxn>
                  <a:cxn ang="0">
                    <a:pos x="24" y="24"/>
                  </a:cxn>
                  <a:cxn ang="0">
                    <a:pos x="16" y="16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0" h="32">
                    <a:moveTo>
                      <a:pt x="0" y="0"/>
                    </a:moveTo>
                    <a:lnTo>
                      <a:pt x="8" y="0"/>
                    </a:lnTo>
                    <a:lnTo>
                      <a:pt x="16" y="0"/>
                    </a:lnTo>
                    <a:lnTo>
                      <a:pt x="24" y="0"/>
                    </a:lnTo>
                    <a:lnTo>
                      <a:pt x="32" y="0"/>
                    </a:lnTo>
                    <a:lnTo>
                      <a:pt x="40" y="8"/>
                    </a:lnTo>
                    <a:lnTo>
                      <a:pt x="40" y="16"/>
                    </a:lnTo>
                    <a:lnTo>
                      <a:pt x="40" y="24"/>
                    </a:lnTo>
                    <a:lnTo>
                      <a:pt x="40" y="32"/>
                    </a:lnTo>
                    <a:lnTo>
                      <a:pt x="32" y="24"/>
                    </a:lnTo>
                    <a:lnTo>
                      <a:pt x="24" y="24"/>
                    </a:lnTo>
                    <a:lnTo>
                      <a:pt x="16" y="16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grpFill/>
              <a:ln w="12700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15" name="组合 81"/>
            <p:cNvGrpSpPr>
              <a:grpSpLocks noChangeAspect="1"/>
            </p:cNvGrpSpPr>
            <p:nvPr/>
          </p:nvGrpSpPr>
          <p:grpSpPr>
            <a:xfrm>
              <a:off x="2771057" y="1078457"/>
              <a:ext cx="236250" cy="270000"/>
              <a:chOff x="7947025" y="1381125"/>
              <a:chExt cx="441325" cy="454025"/>
            </a:xfrm>
            <a:solidFill>
              <a:schemeClr val="tx1"/>
            </a:solidFill>
          </p:grpSpPr>
          <p:sp>
            <p:nvSpPr>
              <p:cNvPr id="83" name="Freeform 31"/>
              <p:cNvSpPr>
                <a:spLocks/>
              </p:cNvSpPr>
              <p:nvPr/>
            </p:nvSpPr>
            <p:spPr bwMode="auto">
              <a:xfrm>
                <a:off x="7947025" y="1419225"/>
                <a:ext cx="50800" cy="390525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16" y="8"/>
                  </a:cxn>
                  <a:cxn ang="0">
                    <a:pos x="32" y="8"/>
                  </a:cxn>
                  <a:cxn ang="0">
                    <a:pos x="32" y="40"/>
                  </a:cxn>
                  <a:cxn ang="0">
                    <a:pos x="32" y="63"/>
                  </a:cxn>
                  <a:cxn ang="0">
                    <a:pos x="32" y="87"/>
                  </a:cxn>
                  <a:cxn ang="0">
                    <a:pos x="32" y="111"/>
                  </a:cxn>
                  <a:cxn ang="0">
                    <a:pos x="24" y="135"/>
                  </a:cxn>
                  <a:cxn ang="0">
                    <a:pos x="24" y="159"/>
                  </a:cxn>
                  <a:cxn ang="0">
                    <a:pos x="24" y="175"/>
                  </a:cxn>
                  <a:cxn ang="0">
                    <a:pos x="24" y="191"/>
                  </a:cxn>
                  <a:cxn ang="0">
                    <a:pos x="24" y="214"/>
                  </a:cxn>
                  <a:cxn ang="0">
                    <a:pos x="24" y="230"/>
                  </a:cxn>
                  <a:cxn ang="0">
                    <a:pos x="16" y="246"/>
                  </a:cxn>
                  <a:cxn ang="0">
                    <a:pos x="16" y="246"/>
                  </a:cxn>
                  <a:cxn ang="0">
                    <a:pos x="8" y="246"/>
                  </a:cxn>
                  <a:cxn ang="0">
                    <a:pos x="8" y="238"/>
                  </a:cxn>
                  <a:cxn ang="0">
                    <a:pos x="0" y="230"/>
                  </a:cxn>
                  <a:cxn ang="0">
                    <a:pos x="0" y="214"/>
                  </a:cxn>
                  <a:cxn ang="0">
                    <a:pos x="0" y="206"/>
                  </a:cxn>
                  <a:cxn ang="0">
                    <a:pos x="0" y="198"/>
                  </a:cxn>
                  <a:cxn ang="0">
                    <a:pos x="8" y="183"/>
                  </a:cxn>
                  <a:cxn ang="0">
                    <a:pos x="8" y="159"/>
                  </a:cxn>
                  <a:cxn ang="0">
                    <a:pos x="8" y="135"/>
                  </a:cxn>
                  <a:cxn ang="0">
                    <a:pos x="8" y="119"/>
                  </a:cxn>
                  <a:cxn ang="0">
                    <a:pos x="8" y="103"/>
                  </a:cxn>
                  <a:cxn ang="0">
                    <a:pos x="8" y="87"/>
                  </a:cxn>
                  <a:cxn ang="0">
                    <a:pos x="8" y="71"/>
                  </a:cxn>
                  <a:cxn ang="0">
                    <a:pos x="8" y="48"/>
                  </a:cxn>
                  <a:cxn ang="0">
                    <a:pos x="8" y="40"/>
                  </a:cxn>
                  <a:cxn ang="0">
                    <a:pos x="8" y="32"/>
                  </a:cxn>
                  <a:cxn ang="0">
                    <a:pos x="0" y="16"/>
                  </a:cxn>
                  <a:cxn ang="0">
                    <a:pos x="0" y="16"/>
                  </a:cxn>
                </a:cxnLst>
                <a:rect l="0" t="0" r="r" b="b"/>
                <a:pathLst>
                  <a:path w="32" h="246">
                    <a:moveTo>
                      <a:pt x="0" y="16"/>
                    </a:moveTo>
                    <a:lnTo>
                      <a:pt x="0" y="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16" y="8"/>
                    </a:lnTo>
                    <a:lnTo>
                      <a:pt x="32" y="8"/>
                    </a:lnTo>
                    <a:lnTo>
                      <a:pt x="32" y="40"/>
                    </a:lnTo>
                    <a:lnTo>
                      <a:pt x="32" y="63"/>
                    </a:lnTo>
                    <a:lnTo>
                      <a:pt x="32" y="87"/>
                    </a:lnTo>
                    <a:lnTo>
                      <a:pt x="32" y="111"/>
                    </a:lnTo>
                    <a:lnTo>
                      <a:pt x="24" y="135"/>
                    </a:lnTo>
                    <a:lnTo>
                      <a:pt x="24" y="159"/>
                    </a:lnTo>
                    <a:lnTo>
                      <a:pt x="24" y="175"/>
                    </a:lnTo>
                    <a:lnTo>
                      <a:pt x="24" y="191"/>
                    </a:lnTo>
                    <a:lnTo>
                      <a:pt x="24" y="214"/>
                    </a:lnTo>
                    <a:lnTo>
                      <a:pt x="24" y="230"/>
                    </a:lnTo>
                    <a:lnTo>
                      <a:pt x="16" y="246"/>
                    </a:lnTo>
                    <a:lnTo>
                      <a:pt x="16" y="246"/>
                    </a:lnTo>
                    <a:lnTo>
                      <a:pt x="8" y="246"/>
                    </a:lnTo>
                    <a:lnTo>
                      <a:pt x="8" y="238"/>
                    </a:lnTo>
                    <a:lnTo>
                      <a:pt x="0" y="230"/>
                    </a:lnTo>
                    <a:lnTo>
                      <a:pt x="0" y="214"/>
                    </a:lnTo>
                    <a:lnTo>
                      <a:pt x="0" y="206"/>
                    </a:lnTo>
                    <a:lnTo>
                      <a:pt x="0" y="198"/>
                    </a:lnTo>
                    <a:lnTo>
                      <a:pt x="8" y="183"/>
                    </a:lnTo>
                    <a:lnTo>
                      <a:pt x="8" y="159"/>
                    </a:lnTo>
                    <a:lnTo>
                      <a:pt x="8" y="135"/>
                    </a:lnTo>
                    <a:lnTo>
                      <a:pt x="8" y="119"/>
                    </a:lnTo>
                    <a:lnTo>
                      <a:pt x="8" y="103"/>
                    </a:lnTo>
                    <a:lnTo>
                      <a:pt x="8" y="87"/>
                    </a:lnTo>
                    <a:lnTo>
                      <a:pt x="8" y="71"/>
                    </a:lnTo>
                    <a:lnTo>
                      <a:pt x="8" y="48"/>
                    </a:lnTo>
                    <a:lnTo>
                      <a:pt x="8" y="40"/>
                    </a:lnTo>
                    <a:lnTo>
                      <a:pt x="8" y="32"/>
                    </a:lnTo>
                    <a:lnTo>
                      <a:pt x="0" y="16"/>
                    </a:lnTo>
                    <a:lnTo>
                      <a:pt x="0" y="16"/>
                    </a:lnTo>
                  </a:path>
                </a:pathLst>
              </a:custGeom>
              <a:grpFill/>
              <a:ln w="12700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4" name="Freeform 37"/>
              <p:cNvSpPr>
                <a:spLocks/>
              </p:cNvSpPr>
              <p:nvPr/>
            </p:nvSpPr>
            <p:spPr bwMode="auto">
              <a:xfrm>
                <a:off x="7959725" y="1381125"/>
                <a:ext cx="428625" cy="454025"/>
              </a:xfrm>
              <a:custGeom>
                <a:avLst/>
                <a:gdLst/>
                <a:ahLst/>
                <a:cxnLst>
                  <a:cxn ang="0">
                    <a:pos x="191" y="16"/>
                  </a:cxn>
                  <a:cxn ang="0">
                    <a:pos x="214" y="8"/>
                  </a:cxn>
                  <a:cxn ang="0">
                    <a:pos x="222" y="0"/>
                  </a:cxn>
                  <a:cxn ang="0">
                    <a:pos x="230" y="8"/>
                  </a:cxn>
                  <a:cxn ang="0">
                    <a:pos x="246" y="8"/>
                  </a:cxn>
                  <a:cxn ang="0">
                    <a:pos x="262" y="16"/>
                  </a:cxn>
                  <a:cxn ang="0">
                    <a:pos x="270" y="24"/>
                  </a:cxn>
                  <a:cxn ang="0">
                    <a:pos x="270" y="32"/>
                  </a:cxn>
                  <a:cxn ang="0">
                    <a:pos x="262" y="40"/>
                  </a:cxn>
                  <a:cxn ang="0">
                    <a:pos x="262" y="56"/>
                  </a:cxn>
                  <a:cxn ang="0">
                    <a:pos x="262" y="87"/>
                  </a:cxn>
                  <a:cxn ang="0">
                    <a:pos x="262" y="143"/>
                  </a:cxn>
                  <a:cxn ang="0">
                    <a:pos x="270" y="191"/>
                  </a:cxn>
                  <a:cxn ang="0">
                    <a:pos x="270" y="230"/>
                  </a:cxn>
                  <a:cxn ang="0">
                    <a:pos x="262" y="270"/>
                  </a:cxn>
                  <a:cxn ang="0">
                    <a:pos x="246" y="286"/>
                  </a:cxn>
                  <a:cxn ang="0">
                    <a:pos x="246" y="286"/>
                  </a:cxn>
                  <a:cxn ang="0">
                    <a:pos x="238" y="278"/>
                  </a:cxn>
                  <a:cxn ang="0">
                    <a:pos x="230" y="262"/>
                  </a:cxn>
                  <a:cxn ang="0">
                    <a:pos x="214" y="238"/>
                  </a:cxn>
                  <a:cxn ang="0">
                    <a:pos x="206" y="230"/>
                  </a:cxn>
                  <a:cxn ang="0">
                    <a:pos x="206" y="230"/>
                  </a:cxn>
                  <a:cxn ang="0">
                    <a:pos x="222" y="230"/>
                  </a:cxn>
                  <a:cxn ang="0">
                    <a:pos x="238" y="238"/>
                  </a:cxn>
                  <a:cxn ang="0">
                    <a:pos x="246" y="222"/>
                  </a:cxn>
                  <a:cxn ang="0">
                    <a:pos x="246" y="207"/>
                  </a:cxn>
                  <a:cxn ang="0">
                    <a:pos x="246" y="175"/>
                  </a:cxn>
                  <a:cxn ang="0">
                    <a:pos x="246" y="127"/>
                  </a:cxn>
                  <a:cxn ang="0">
                    <a:pos x="238" y="87"/>
                  </a:cxn>
                  <a:cxn ang="0">
                    <a:pos x="238" y="56"/>
                  </a:cxn>
                  <a:cxn ang="0">
                    <a:pos x="222" y="24"/>
                  </a:cxn>
                  <a:cxn ang="0">
                    <a:pos x="214" y="24"/>
                  </a:cxn>
                  <a:cxn ang="0">
                    <a:pos x="199" y="24"/>
                  </a:cxn>
                  <a:cxn ang="0">
                    <a:pos x="143" y="32"/>
                  </a:cxn>
                  <a:cxn ang="0">
                    <a:pos x="48" y="40"/>
                  </a:cxn>
                  <a:cxn ang="0">
                    <a:pos x="0" y="32"/>
                  </a:cxn>
                  <a:cxn ang="0">
                    <a:pos x="40" y="32"/>
                  </a:cxn>
                  <a:cxn ang="0">
                    <a:pos x="95" y="24"/>
                  </a:cxn>
                  <a:cxn ang="0">
                    <a:pos x="151" y="16"/>
                  </a:cxn>
                  <a:cxn ang="0">
                    <a:pos x="183" y="16"/>
                  </a:cxn>
                </a:cxnLst>
                <a:rect l="0" t="0" r="r" b="b"/>
                <a:pathLst>
                  <a:path w="270" h="286">
                    <a:moveTo>
                      <a:pt x="183" y="16"/>
                    </a:moveTo>
                    <a:lnTo>
                      <a:pt x="191" y="16"/>
                    </a:lnTo>
                    <a:lnTo>
                      <a:pt x="206" y="8"/>
                    </a:lnTo>
                    <a:lnTo>
                      <a:pt x="214" y="8"/>
                    </a:lnTo>
                    <a:lnTo>
                      <a:pt x="214" y="8"/>
                    </a:lnTo>
                    <a:lnTo>
                      <a:pt x="222" y="0"/>
                    </a:lnTo>
                    <a:lnTo>
                      <a:pt x="222" y="0"/>
                    </a:lnTo>
                    <a:lnTo>
                      <a:pt x="230" y="8"/>
                    </a:lnTo>
                    <a:lnTo>
                      <a:pt x="238" y="8"/>
                    </a:lnTo>
                    <a:lnTo>
                      <a:pt x="246" y="8"/>
                    </a:lnTo>
                    <a:lnTo>
                      <a:pt x="254" y="16"/>
                    </a:lnTo>
                    <a:lnTo>
                      <a:pt x="262" y="16"/>
                    </a:lnTo>
                    <a:lnTo>
                      <a:pt x="270" y="24"/>
                    </a:lnTo>
                    <a:lnTo>
                      <a:pt x="270" y="24"/>
                    </a:lnTo>
                    <a:lnTo>
                      <a:pt x="270" y="24"/>
                    </a:lnTo>
                    <a:lnTo>
                      <a:pt x="270" y="32"/>
                    </a:lnTo>
                    <a:lnTo>
                      <a:pt x="270" y="32"/>
                    </a:lnTo>
                    <a:lnTo>
                      <a:pt x="262" y="40"/>
                    </a:lnTo>
                    <a:lnTo>
                      <a:pt x="262" y="40"/>
                    </a:lnTo>
                    <a:lnTo>
                      <a:pt x="262" y="56"/>
                    </a:lnTo>
                    <a:lnTo>
                      <a:pt x="262" y="72"/>
                    </a:lnTo>
                    <a:lnTo>
                      <a:pt x="262" y="87"/>
                    </a:lnTo>
                    <a:lnTo>
                      <a:pt x="262" y="111"/>
                    </a:lnTo>
                    <a:lnTo>
                      <a:pt x="262" y="143"/>
                    </a:lnTo>
                    <a:lnTo>
                      <a:pt x="270" y="167"/>
                    </a:lnTo>
                    <a:lnTo>
                      <a:pt x="270" y="191"/>
                    </a:lnTo>
                    <a:lnTo>
                      <a:pt x="270" y="215"/>
                    </a:lnTo>
                    <a:lnTo>
                      <a:pt x="270" y="230"/>
                    </a:lnTo>
                    <a:lnTo>
                      <a:pt x="262" y="246"/>
                    </a:lnTo>
                    <a:lnTo>
                      <a:pt x="262" y="270"/>
                    </a:lnTo>
                    <a:lnTo>
                      <a:pt x="254" y="278"/>
                    </a:lnTo>
                    <a:lnTo>
                      <a:pt x="246" y="286"/>
                    </a:lnTo>
                    <a:lnTo>
                      <a:pt x="246" y="286"/>
                    </a:lnTo>
                    <a:lnTo>
                      <a:pt x="246" y="286"/>
                    </a:lnTo>
                    <a:lnTo>
                      <a:pt x="238" y="286"/>
                    </a:lnTo>
                    <a:lnTo>
                      <a:pt x="238" y="278"/>
                    </a:lnTo>
                    <a:lnTo>
                      <a:pt x="238" y="278"/>
                    </a:lnTo>
                    <a:lnTo>
                      <a:pt x="230" y="262"/>
                    </a:lnTo>
                    <a:lnTo>
                      <a:pt x="214" y="246"/>
                    </a:lnTo>
                    <a:lnTo>
                      <a:pt x="214" y="238"/>
                    </a:lnTo>
                    <a:lnTo>
                      <a:pt x="206" y="238"/>
                    </a:lnTo>
                    <a:lnTo>
                      <a:pt x="206" y="230"/>
                    </a:lnTo>
                    <a:lnTo>
                      <a:pt x="206" y="230"/>
                    </a:lnTo>
                    <a:lnTo>
                      <a:pt x="206" y="230"/>
                    </a:lnTo>
                    <a:lnTo>
                      <a:pt x="214" y="230"/>
                    </a:lnTo>
                    <a:lnTo>
                      <a:pt x="222" y="230"/>
                    </a:lnTo>
                    <a:lnTo>
                      <a:pt x="238" y="238"/>
                    </a:lnTo>
                    <a:lnTo>
                      <a:pt x="238" y="238"/>
                    </a:lnTo>
                    <a:lnTo>
                      <a:pt x="238" y="230"/>
                    </a:lnTo>
                    <a:lnTo>
                      <a:pt x="246" y="222"/>
                    </a:lnTo>
                    <a:lnTo>
                      <a:pt x="246" y="215"/>
                    </a:lnTo>
                    <a:lnTo>
                      <a:pt x="246" y="207"/>
                    </a:lnTo>
                    <a:lnTo>
                      <a:pt x="246" y="191"/>
                    </a:lnTo>
                    <a:lnTo>
                      <a:pt x="246" y="175"/>
                    </a:lnTo>
                    <a:lnTo>
                      <a:pt x="246" y="151"/>
                    </a:lnTo>
                    <a:lnTo>
                      <a:pt x="246" y="127"/>
                    </a:lnTo>
                    <a:lnTo>
                      <a:pt x="246" y="103"/>
                    </a:lnTo>
                    <a:lnTo>
                      <a:pt x="238" y="87"/>
                    </a:lnTo>
                    <a:lnTo>
                      <a:pt x="238" y="72"/>
                    </a:lnTo>
                    <a:lnTo>
                      <a:pt x="238" y="56"/>
                    </a:lnTo>
                    <a:lnTo>
                      <a:pt x="230" y="32"/>
                    </a:lnTo>
                    <a:lnTo>
                      <a:pt x="222" y="24"/>
                    </a:lnTo>
                    <a:lnTo>
                      <a:pt x="222" y="24"/>
                    </a:lnTo>
                    <a:lnTo>
                      <a:pt x="214" y="24"/>
                    </a:lnTo>
                    <a:lnTo>
                      <a:pt x="206" y="24"/>
                    </a:lnTo>
                    <a:lnTo>
                      <a:pt x="199" y="24"/>
                    </a:lnTo>
                    <a:lnTo>
                      <a:pt x="183" y="24"/>
                    </a:lnTo>
                    <a:lnTo>
                      <a:pt x="143" y="32"/>
                    </a:lnTo>
                    <a:lnTo>
                      <a:pt x="103" y="32"/>
                    </a:lnTo>
                    <a:lnTo>
                      <a:pt x="48" y="40"/>
                    </a:lnTo>
                    <a:lnTo>
                      <a:pt x="0" y="40"/>
                    </a:lnTo>
                    <a:lnTo>
                      <a:pt x="0" y="32"/>
                    </a:lnTo>
                    <a:lnTo>
                      <a:pt x="32" y="32"/>
                    </a:lnTo>
                    <a:lnTo>
                      <a:pt x="40" y="32"/>
                    </a:lnTo>
                    <a:lnTo>
                      <a:pt x="63" y="24"/>
                    </a:lnTo>
                    <a:lnTo>
                      <a:pt x="95" y="24"/>
                    </a:lnTo>
                    <a:lnTo>
                      <a:pt x="127" y="24"/>
                    </a:lnTo>
                    <a:lnTo>
                      <a:pt x="151" y="16"/>
                    </a:lnTo>
                    <a:lnTo>
                      <a:pt x="183" y="16"/>
                    </a:lnTo>
                    <a:lnTo>
                      <a:pt x="183" y="16"/>
                    </a:lnTo>
                  </a:path>
                </a:pathLst>
              </a:custGeom>
              <a:grpFill/>
              <a:ln w="12700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5" name="Freeform 38"/>
              <p:cNvSpPr>
                <a:spLocks/>
              </p:cNvSpPr>
              <p:nvPr/>
            </p:nvSpPr>
            <p:spPr bwMode="auto">
              <a:xfrm>
                <a:off x="7959725" y="1733550"/>
                <a:ext cx="352425" cy="38100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8" y="16"/>
                  </a:cxn>
                  <a:cxn ang="0">
                    <a:pos x="16" y="8"/>
                  </a:cxn>
                  <a:cxn ang="0">
                    <a:pos x="24" y="8"/>
                  </a:cxn>
                  <a:cxn ang="0">
                    <a:pos x="32" y="8"/>
                  </a:cxn>
                  <a:cxn ang="0">
                    <a:pos x="40" y="8"/>
                  </a:cxn>
                  <a:cxn ang="0">
                    <a:pos x="56" y="8"/>
                  </a:cxn>
                  <a:cxn ang="0">
                    <a:pos x="71" y="8"/>
                  </a:cxn>
                  <a:cxn ang="0">
                    <a:pos x="87" y="8"/>
                  </a:cxn>
                  <a:cxn ang="0">
                    <a:pos x="127" y="0"/>
                  </a:cxn>
                  <a:cxn ang="0">
                    <a:pos x="151" y="0"/>
                  </a:cxn>
                  <a:cxn ang="0">
                    <a:pos x="175" y="0"/>
                  </a:cxn>
                  <a:cxn ang="0">
                    <a:pos x="191" y="0"/>
                  </a:cxn>
                  <a:cxn ang="0">
                    <a:pos x="199" y="0"/>
                  </a:cxn>
                  <a:cxn ang="0">
                    <a:pos x="206" y="0"/>
                  </a:cxn>
                  <a:cxn ang="0">
                    <a:pos x="214" y="8"/>
                  </a:cxn>
                  <a:cxn ang="0">
                    <a:pos x="222" y="16"/>
                  </a:cxn>
                  <a:cxn ang="0">
                    <a:pos x="191" y="16"/>
                  </a:cxn>
                  <a:cxn ang="0">
                    <a:pos x="167" y="16"/>
                  </a:cxn>
                  <a:cxn ang="0">
                    <a:pos x="151" y="16"/>
                  </a:cxn>
                  <a:cxn ang="0">
                    <a:pos x="135" y="16"/>
                  </a:cxn>
                  <a:cxn ang="0">
                    <a:pos x="119" y="16"/>
                  </a:cxn>
                  <a:cxn ang="0">
                    <a:pos x="95" y="16"/>
                  </a:cxn>
                  <a:cxn ang="0">
                    <a:pos x="71" y="24"/>
                  </a:cxn>
                  <a:cxn ang="0">
                    <a:pos x="48" y="24"/>
                  </a:cxn>
                  <a:cxn ang="0">
                    <a:pos x="8" y="24"/>
                  </a:cxn>
                  <a:cxn ang="0">
                    <a:pos x="0" y="16"/>
                  </a:cxn>
                  <a:cxn ang="0">
                    <a:pos x="0" y="16"/>
                  </a:cxn>
                </a:cxnLst>
                <a:rect l="0" t="0" r="r" b="b"/>
                <a:pathLst>
                  <a:path w="222" h="24">
                    <a:moveTo>
                      <a:pt x="0" y="16"/>
                    </a:moveTo>
                    <a:lnTo>
                      <a:pt x="8" y="16"/>
                    </a:lnTo>
                    <a:lnTo>
                      <a:pt x="16" y="8"/>
                    </a:lnTo>
                    <a:lnTo>
                      <a:pt x="24" y="8"/>
                    </a:lnTo>
                    <a:lnTo>
                      <a:pt x="32" y="8"/>
                    </a:lnTo>
                    <a:lnTo>
                      <a:pt x="40" y="8"/>
                    </a:lnTo>
                    <a:lnTo>
                      <a:pt x="56" y="8"/>
                    </a:lnTo>
                    <a:lnTo>
                      <a:pt x="71" y="8"/>
                    </a:lnTo>
                    <a:lnTo>
                      <a:pt x="87" y="8"/>
                    </a:lnTo>
                    <a:lnTo>
                      <a:pt x="127" y="0"/>
                    </a:lnTo>
                    <a:lnTo>
                      <a:pt x="151" y="0"/>
                    </a:lnTo>
                    <a:lnTo>
                      <a:pt x="175" y="0"/>
                    </a:lnTo>
                    <a:lnTo>
                      <a:pt x="191" y="0"/>
                    </a:lnTo>
                    <a:lnTo>
                      <a:pt x="199" y="0"/>
                    </a:lnTo>
                    <a:lnTo>
                      <a:pt x="206" y="0"/>
                    </a:lnTo>
                    <a:lnTo>
                      <a:pt x="214" y="8"/>
                    </a:lnTo>
                    <a:lnTo>
                      <a:pt x="222" y="16"/>
                    </a:lnTo>
                    <a:lnTo>
                      <a:pt x="191" y="16"/>
                    </a:lnTo>
                    <a:lnTo>
                      <a:pt x="167" y="16"/>
                    </a:lnTo>
                    <a:lnTo>
                      <a:pt x="151" y="16"/>
                    </a:lnTo>
                    <a:lnTo>
                      <a:pt x="135" y="16"/>
                    </a:lnTo>
                    <a:lnTo>
                      <a:pt x="119" y="16"/>
                    </a:lnTo>
                    <a:lnTo>
                      <a:pt x="95" y="16"/>
                    </a:lnTo>
                    <a:lnTo>
                      <a:pt x="71" y="24"/>
                    </a:lnTo>
                    <a:lnTo>
                      <a:pt x="48" y="24"/>
                    </a:lnTo>
                    <a:lnTo>
                      <a:pt x="8" y="24"/>
                    </a:lnTo>
                    <a:lnTo>
                      <a:pt x="0" y="16"/>
                    </a:lnTo>
                    <a:lnTo>
                      <a:pt x="0" y="16"/>
                    </a:lnTo>
                  </a:path>
                </a:pathLst>
              </a:custGeom>
              <a:grpFill/>
              <a:ln w="12700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16" name="组合 85"/>
            <p:cNvGrpSpPr>
              <a:grpSpLocks noChangeAspect="1"/>
            </p:cNvGrpSpPr>
            <p:nvPr/>
          </p:nvGrpSpPr>
          <p:grpSpPr>
            <a:xfrm>
              <a:off x="4183744" y="1034348"/>
              <a:ext cx="126881" cy="324000"/>
              <a:chOff x="4038600" y="965199"/>
              <a:chExt cx="177800" cy="454026"/>
            </a:xfrm>
            <a:solidFill>
              <a:schemeClr val="tx1"/>
            </a:solidFill>
          </p:grpSpPr>
          <p:sp>
            <p:nvSpPr>
              <p:cNvPr id="87" name="Freeform 72"/>
              <p:cNvSpPr>
                <a:spLocks/>
              </p:cNvSpPr>
              <p:nvPr/>
            </p:nvSpPr>
            <p:spPr bwMode="auto">
              <a:xfrm>
                <a:off x="4038600" y="1090612"/>
                <a:ext cx="165100" cy="265113"/>
              </a:xfrm>
              <a:custGeom>
                <a:avLst/>
                <a:gdLst/>
                <a:ahLst/>
                <a:cxnLst>
                  <a:cxn ang="0">
                    <a:pos x="0" y="167"/>
                  </a:cxn>
                  <a:cxn ang="0">
                    <a:pos x="0" y="159"/>
                  </a:cxn>
                  <a:cxn ang="0">
                    <a:pos x="0" y="159"/>
                  </a:cxn>
                  <a:cxn ang="0">
                    <a:pos x="8" y="151"/>
                  </a:cxn>
                  <a:cxn ang="0">
                    <a:pos x="16" y="136"/>
                  </a:cxn>
                  <a:cxn ang="0">
                    <a:pos x="32" y="120"/>
                  </a:cxn>
                  <a:cxn ang="0">
                    <a:pos x="48" y="88"/>
                  </a:cxn>
                  <a:cxn ang="0">
                    <a:pos x="56" y="72"/>
                  </a:cxn>
                  <a:cxn ang="0">
                    <a:pos x="64" y="48"/>
                  </a:cxn>
                  <a:cxn ang="0">
                    <a:pos x="72" y="40"/>
                  </a:cxn>
                  <a:cxn ang="0">
                    <a:pos x="72" y="32"/>
                  </a:cxn>
                  <a:cxn ang="0">
                    <a:pos x="72" y="32"/>
                  </a:cxn>
                  <a:cxn ang="0">
                    <a:pos x="72" y="32"/>
                  </a:cxn>
                  <a:cxn ang="0">
                    <a:pos x="72" y="32"/>
                  </a:cxn>
                  <a:cxn ang="0">
                    <a:pos x="64" y="32"/>
                  </a:cxn>
                  <a:cxn ang="0">
                    <a:pos x="56" y="32"/>
                  </a:cxn>
                  <a:cxn ang="0">
                    <a:pos x="48" y="40"/>
                  </a:cxn>
                  <a:cxn ang="0">
                    <a:pos x="32" y="48"/>
                  </a:cxn>
                  <a:cxn ang="0">
                    <a:pos x="24" y="48"/>
                  </a:cxn>
                  <a:cxn ang="0">
                    <a:pos x="16" y="48"/>
                  </a:cxn>
                  <a:cxn ang="0">
                    <a:pos x="8" y="48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0" y="32"/>
                  </a:cxn>
                  <a:cxn ang="0">
                    <a:pos x="8" y="32"/>
                  </a:cxn>
                  <a:cxn ang="0">
                    <a:pos x="16" y="32"/>
                  </a:cxn>
                  <a:cxn ang="0">
                    <a:pos x="32" y="32"/>
                  </a:cxn>
                  <a:cxn ang="0">
                    <a:pos x="40" y="24"/>
                  </a:cxn>
                  <a:cxn ang="0">
                    <a:pos x="56" y="16"/>
                  </a:cxn>
                  <a:cxn ang="0">
                    <a:pos x="64" y="16"/>
                  </a:cxn>
                  <a:cxn ang="0">
                    <a:pos x="72" y="8"/>
                  </a:cxn>
                  <a:cxn ang="0">
                    <a:pos x="72" y="0"/>
                  </a:cxn>
                  <a:cxn ang="0">
                    <a:pos x="80" y="0"/>
                  </a:cxn>
                  <a:cxn ang="0">
                    <a:pos x="80" y="0"/>
                  </a:cxn>
                  <a:cxn ang="0">
                    <a:pos x="88" y="0"/>
                  </a:cxn>
                  <a:cxn ang="0">
                    <a:pos x="88" y="8"/>
                  </a:cxn>
                  <a:cxn ang="0">
                    <a:pos x="96" y="8"/>
                  </a:cxn>
                  <a:cxn ang="0">
                    <a:pos x="104" y="16"/>
                  </a:cxn>
                  <a:cxn ang="0">
                    <a:pos x="104" y="24"/>
                  </a:cxn>
                  <a:cxn ang="0">
                    <a:pos x="104" y="24"/>
                  </a:cxn>
                  <a:cxn ang="0">
                    <a:pos x="96" y="24"/>
                  </a:cxn>
                  <a:cxn ang="0">
                    <a:pos x="96" y="32"/>
                  </a:cxn>
                  <a:cxn ang="0">
                    <a:pos x="88" y="40"/>
                  </a:cxn>
                  <a:cxn ang="0">
                    <a:pos x="88" y="40"/>
                  </a:cxn>
                  <a:cxn ang="0">
                    <a:pos x="80" y="56"/>
                  </a:cxn>
                  <a:cxn ang="0">
                    <a:pos x="72" y="80"/>
                  </a:cxn>
                  <a:cxn ang="0">
                    <a:pos x="56" y="104"/>
                  </a:cxn>
                  <a:cxn ang="0">
                    <a:pos x="40" y="128"/>
                  </a:cxn>
                  <a:cxn ang="0">
                    <a:pos x="16" y="151"/>
                  </a:cxn>
                  <a:cxn ang="0">
                    <a:pos x="8" y="159"/>
                  </a:cxn>
                  <a:cxn ang="0">
                    <a:pos x="0" y="159"/>
                  </a:cxn>
                  <a:cxn ang="0">
                    <a:pos x="0" y="167"/>
                  </a:cxn>
                  <a:cxn ang="0">
                    <a:pos x="0" y="167"/>
                  </a:cxn>
                  <a:cxn ang="0">
                    <a:pos x="0" y="167"/>
                  </a:cxn>
                </a:cxnLst>
                <a:rect l="0" t="0" r="r" b="b"/>
                <a:pathLst>
                  <a:path w="104" h="167">
                    <a:moveTo>
                      <a:pt x="0" y="167"/>
                    </a:moveTo>
                    <a:lnTo>
                      <a:pt x="0" y="159"/>
                    </a:lnTo>
                    <a:lnTo>
                      <a:pt x="0" y="159"/>
                    </a:lnTo>
                    <a:lnTo>
                      <a:pt x="8" y="151"/>
                    </a:lnTo>
                    <a:lnTo>
                      <a:pt x="16" y="136"/>
                    </a:lnTo>
                    <a:lnTo>
                      <a:pt x="32" y="120"/>
                    </a:lnTo>
                    <a:lnTo>
                      <a:pt x="48" y="88"/>
                    </a:lnTo>
                    <a:lnTo>
                      <a:pt x="56" y="72"/>
                    </a:lnTo>
                    <a:lnTo>
                      <a:pt x="64" y="48"/>
                    </a:lnTo>
                    <a:lnTo>
                      <a:pt x="72" y="40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64" y="32"/>
                    </a:lnTo>
                    <a:lnTo>
                      <a:pt x="56" y="32"/>
                    </a:lnTo>
                    <a:lnTo>
                      <a:pt x="48" y="40"/>
                    </a:lnTo>
                    <a:lnTo>
                      <a:pt x="32" y="48"/>
                    </a:lnTo>
                    <a:lnTo>
                      <a:pt x="24" y="48"/>
                    </a:lnTo>
                    <a:lnTo>
                      <a:pt x="16" y="48"/>
                    </a:lnTo>
                    <a:lnTo>
                      <a:pt x="8" y="48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0" y="32"/>
                    </a:lnTo>
                    <a:lnTo>
                      <a:pt x="8" y="32"/>
                    </a:lnTo>
                    <a:lnTo>
                      <a:pt x="16" y="32"/>
                    </a:lnTo>
                    <a:lnTo>
                      <a:pt x="32" y="32"/>
                    </a:lnTo>
                    <a:lnTo>
                      <a:pt x="40" y="24"/>
                    </a:lnTo>
                    <a:lnTo>
                      <a:pt x="56" y="16"/>
                    </a:lnTo>
                    <a:lnTo>
                      <a:pt x="64" y="16"/>
                    </a:lnTo>
                    <a:lnTo>
                      <a:pt x="72" y="8"/>
                    </a:lnTo>
                    <a:lnTo>
                      <a:pt x="72" y="0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88" y="0"/>
                    </a:lnTo>
                    <a:lnTo>
                      <a:pt x="88" y="8"/>
                    </a:lnTo>
                    <a:lnTo>
                      <a:pt x="96" y="8"/>
                    </a:lnTo>
                    <a:lnTo>
                      <a:pt x="104" y="16"/>
                    </a:lnTo>
                    <a:lnTo>
                      <a:pt x="104" y="24"/>
                    </a:lnTo>
                    <a:lnTo>
                      <a:pt x="104" y="24"/>
                    </a:lnTo>
                    <a:lnTo>
                      <a:pt x="96" y="24"/>
                    </a:lnTo>
                    <a:lnTo>
                      <a:pt x="96" y="32"/>
                    </a:lnTo>
                    <a:lnTo>
                      <a:pt x="88" y="40"/>
                    </a:lnTo>
                    <a:lnTo>
                      <a:pt x="88" y="40"/>
                    </a:lnTo>
                    <a:lnTo>
                      <a:pt x="80" y="56"/>
                    </a:lnTo>
                    <a:lnTo>
                      <a:pt x="72" y="80"/>
                    </a:lnTo>
                    <a:lnTo>
                      <a:pt x="56" y="104"/>
                    </a:lnTo>
                    <a:lnTo>
                      <a:pt x="40" y="128"/>
                    </a:lnTo>
                    <a:lnTo>
                      <a:pt x="16" y="151"/>
                    </a:lnTo>
                    <a:lnTo>
                      <a:pt x="8" y="159"/>
                    </a:lnTo>
                    <a:lnTo>
                      <a:pt x="0" y="159"/>
                    </a:lnTo>
                    <a:lnTo>
                      <a:pt x="0" y="167"/>
                    </a:lnTo>
                    <a:lnTo>
                      <a:pt x="0" y="167"/>
                    </a:lnTo>
                    <a:lnTo>
                      <a:pt x="0" y="167"/>
                    </a:lnTo>
                  </a:path>
                </a:pathLst>
              </a:custGeom>
              <a:grpFill/>
              <a:ln w="12700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8" name="Freeform 73"/>
              <p:cNvSpPr>
                <a:spLocks/>
              </p:cNvSpPr>
              <p:nvPr/>
            </p:nvSpPr>
            <p:spPr bwMode="auto">
              <a:xfrm>
                <a:off x="4127500" y="965199"/>
                <a:ext cx="76200" cy="76200"/>
              </a:xfrm>
              <a:custGeom>
                <a:avLst/>
                <a:gdLst/>
                <a:ahLst/>
                <a:cxnLst>
                  <a:cxn ang="0">
                    <a:pos x="40" y="24"/>
                  </a:cxn>
                  <a:cxn ang="0">
                    <a:pos x="48" y="32"/>
                  </a:cxn>
                  <a:cxn ang="0">
                    <a:pos x="40" y="40"/>
                  </a:cxn>
                  <a:cxn ang="0">
                    <a:pos x="40" y="40"/>
                  </a:cxn>
                  <a:cxn ang="0">
                    <a:pos x="40" y="48"/>
                  </a:cxn>
                  <a:cxn ang="0">
                    <a:pos x="40" y="48"/>
                  </a:cxn>
                  <a:cxn ang="0">
                    <a:pos x="32" y="48"/>
                  </a:cxn>
                  <a:cxn ang="0">
                    <a:pos x="24" y="32"/>
                  </a:cxn>
                  <a:cxn ang="0">
                    <a:pos x="8" y="24"/>
                  </a:cxn>
                  <a:cxn ang="0">
                    <a:pos x="0" y="8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16" y="8"/>
                  </a:cxn>
                  <a:cxn ang="0">
                    <a:pos x="24" y="8"/>
                  </a:cxn>
                  <a:cxn ang="0">
                    <a:pos x="40" y="16"/>
                  </a:cxn>
                  <a:cxn ang="0">
                    <a:pos x="40" y="24"/>
                  </a:cxn>
                  <a:cxn ang="0">
                    <a:pos x="40" y="24"/>
                  </a:cxn>
                </a:cxnLst>
                <a:rect l="0" t="0" r="r" b="b"/>
                <a:pathLst>
                  <a:path w="48" h="48">
                    <a:moveTo>
                      <a:pt x="40" y="24"/>
                    </a:moveTo>
                    <a:lnTo>
                      <a:pt x="48" y="32"/>
                    </a:lnTo>
                    <a:lnTo>
                      <a:pt x="40" y="40"/>
                    </a:lnTo>
                    <a:lnTo>
                      <a:pt x="40" y="40"/>
                    </a:lnTo>
                    <a:lnTo>
                      <a:pt x="40" y="48"/>
                    </a:lnTo>
                    <a:lnTo>
                      <a:pt x="40" y="48"/>
                    </a:lnTo>
                    <a:lnTo>
                      <a:pt x="32" y="48"/>
                    </a:lnTo>
                    <a:lnTo>
                      <a:pt x="24" y="32"/>
                    </a:lnTo>
                    <a:lnTo>
                      <a:pt x="8" y="24"/>
                    </a:lnTo>
                    <a:lnTo>
                      <a:pt x="0" y="8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16" y="8"/>
                    </a:lnTo>
                    <a:lnTo>
                      <a:pt x="24" y="8"/>
                    </a:lnTo>
                    <a:lnTo>
                      <a:pt x="40" y="16"/>
                    </a:lnTo>
                    <a:lnTo>
                      <a:pt x="40" y="24"/>
                    </a:lnTo>
                    <a:lnTo>
                      <a:pt x="40" y="24"/>
                    </a:lnTo>
                  </a:path>
                </a:pathLst>
              </a:custGeom>
              <a:grpFill/>
              <a:ln w="12700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9" name="Freeform 79"/>
              <p:cNvSpPr>
                <a:spLocks/>
              </p:cNvSpPr>
              <p:nvPr/>
            </p:nvSpPr>
            <p:spPr bwMode="auto">
              <a:xfrm>
                <a:off x="4140200" y="1192212"/>
                <a:ext cx="25400" cy="2270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" y="8"/>
                  </a:cxn>
                  <a:cxn ang="0">
                    <a:pos x="16" y="8"/>
                  </a:cxn>
                  <a:cxn ang="0">
                    <a:pos x="16" y="16"/>
                  </a:cxn>
                  <a:cxn ang="0">
                    <a:pos x="16" y="24"/>
                  </a:cxn>
                  <a:cxn ang="0">
                    <a:pos x="16" y="32"/>
                  </a:cxn>
                  <a:cxn ang="0">
                    <a:pos x="16" y="48"/>
                  </a:cxn>
                  <a:cxn ang="0">
                    <a:pos x="16" y="64"/>
                  </a:cxn>
                  <a:cxn ang="0">
                    <a:pos x="16" y="87"/>
                  </a:cxn>
                  <a:cxn ang="0">
                    <a:pos x="16" y="111"/>
                  </a:cxn>
                  <a:cxn ang="0">
                    <a:pos x="16" y="127"/>
                  </a:cxn>
                  <a:cxn ang="0">
                    <a:pos x="8" y="143"/>
                  </a:cxn>
                  <a:cxn ang="0">
                    <a:pos x="8" y="143"/>
                  </a:cxn>
                  <a:cxn ang="0">
                    <a:pos x="8" y="143"/>
                  </a:cxn>
                  <a:cxn ang="0">
                    <a:pos x="0" y="135"/>
                  </a:cxn>
                  <a:cxn ang="0">
                    <a:pos x="0" y="127"/>
                  </a:cxn>
                  <a:cxn ang="0">
                    <a:pos x="0" y="119"/>
                  </a:cxn>
                  <a:cxn ang="0">
                    <a:pos x="0" y="111"/>
                  </a:cxn>
                  <a:cxn ang="0">
                    <a:pos x="0" y="103"/>
                  </a:cxn>
                  <a:cxn ang="0">
                    <a:pos x="0" y="95"/>
                  </a:cxn>
                  <a:cxn ang="0">
                    <a:pos x="0" y="87"/>
                  </a:cxn>
                  <a:cxn ang="0">
                    <a:pos x="0" y="64"/>
                  </a:cxn>
                  <a:cxn ang="0">
                    <a:pos x="0" y="48"/>
                  </a:cxn>
                  <a:cxn ang="0">
                    <a:pos x="0" y="32"/>
                  </a:cxn>
                  <a:cxn ang="0">
                    <a:pos x="0" y="16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6" h="143">
                    <a:moveTo>
                      <a:pt x="0" y="0"/>
                    </a:moveTo>
                    <a:lnTo>
                      <a:pt x="8" y="8"/>
                    </a:lnTo>
                    <a:lnTo>
                      <a:pt x="16" y="8"/>
                    </a:lnTo>
                    <a:lnTo>
                      <a:pt x="16" y="16"/>
                    </a:lnTo>
                    <a:lnTo>
                      <a:pt x="16" y="24"/>
                    </a:lnTo>
                    <a:lnTo>
                      <a:pt x="16" y="32"/>
                    </a:lnTo>
                    <a:lnTo>
                      <a:pt x="16" y="48"/>
                    </a:lnTo>
                    <a:lnTo>
                      <a:pt x="16" y="64"/>
                    </a:lnTo>
                    <a:lnTo>
                      <a:pt x="16" y="87"/>
                    </a:lnTo>
                    <a:lnTo>
                      <a:pt x="16" y="111"/>
                    </a:lnTo>
                    <a:lnTo>
                      <a:pt x="16" y="127"/>
                    </a:lnTo>
                    <a:lnTo>
                      <a:pt x="8" y="143"/>
                    </a:lnTo>
                    <a:lnTo>
                      <a:pt x="8" y="143"/>
                    </a:lnTo>
                    <a:lnTo>
                      <a:pt x="8" y="143"/>
                    </a:lnTo>
                    <a:lnTo>
                      <a:pt x="0" y="135"/>
                    </a:lnTo>
                    <a:lnTo>
                      <a:pt x="0" y="127"/>
                    </a:lnTo>
                    <a:lnTo>
                      <a:pt x="0" y="119"/>
                    </a:lnTo>
                    <a:lnTo>
                      <a:pt x="0" y="111"/>
                    </a:lnTo>
                    <a:lnTo>
                      <a:pt x="0" y="103"/>
                    </a:lnTo>
                    <a:lnTo>
                      <a:pt x="0" y="95"/>
                    </a:lnTo>
                    <a:lnTo>
                      <a:pt x="0" y="87"/>
                    </a:lnTo>
                    <a:lnTo>
                      <a:pt x="0" y="64"/>
                    </a:lnTo>
                    <a:lnTo>
                      <a:pt x="0" y="48"/>
                    </a:lnTo>
                    <a:lnTo>
                      <a:pt x="0" y="32"/>
                    </a:lnTo>
                    <a:lnTo>
                      <a:pt x="0" y="16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grpFill/>
              <a:ln w="12700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90" name="Freeform 80"/>
              <p:cNvSpPr>
                <a:spLocks/>
              </p:cNvSpPr>
              <p:nvPr/>
            </p:nvSpPr>
            <p:spPr bwMode="auto">
              <a:xfrm>
                <a:off x="4152900" y="1204912"/>
                <a:ext cx="63500" cy="508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" y="0"/>
                  </a:cxn>
                  <a:cxn ang="0">
                    <a:pos x="16" y="0"/>
                  </a:cxn>
                  <a:cxn ang="0">
                    <a:pos x="24" y="0"/>
                  </a:cxn>
                  <a:cxn ang="0">
                    <a:pos x="32" y="0"/>
                  </a:cxn>
                  <a:cxn ang="0">
                    <a:pos x="40" y="8"/>
                  </a:cxn>
                  <a:cxn ang="0">
                    <a:pos x="40" y="16"/>
                  </a:cxn>
                  <a:cxn ang="0">
                    <a:pos x="40" y="24"/>
                  </a:cxn>
                  <a:cxn ang="0">
                    <a:pos x="40" y="32"/>
                  </a:cxn>
                  <a:cxn ang="0">
                    <a:pos x="32" y="24"/>
                  </a:cxn>
                  <a:cxn ang="0">
                    <a:pos x="24" y="24"/>
                  </a:cxn>
                  <a:cxn ang="0">
                    <a:pos x="16" y="16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0" h="32">
                    <a:moveTo>
                      <a:pt x="0" y="0"/>
                    </a:moveTo>
                    <a:lnTo>
                      <a:pt x="8" y="0"/>
                    </a:lnTo>
                    <a:lnTo>
                      <a:pt x="16" y="0"/>
                    </a:lnTo>
                    <a:lnTo>
                      <a:pt x="24" y="0"/>
                    </a:lnTo>
                    <a:lnTo>
                      <a:pt x="32" y="0"/>
                    </a:lnTo>
                    <a:lnTo>
                      <a:pt x="40" y="8"/>
                    </a:lnTo>
                    <a:lnTo>
                      <a:pt x="40" y="16"/>
                    </a:lnTo>
                    <a:lnTo>
                      <a:pt x="40" y="24"/>
                    </a:lnTo>
                    <a:lnTo>
                      <a:pt x="40" y="32"/>
                    </a:lnTo>
                    <a:lnTo>
                      <a:pt x="32" y="24"/>
                    </a:lnTo>
                    <a:lnTo>
                      <a:pt x="24" y="24"/>
                    </a:lnTo>
                    <a:lnTo>
                      <a:pt x="16" y="16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grpFill/>
              <a:ln w="12700">
                <a:solidFill>
                  <a:schemeClr val="tx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grpSp>
        <p:nvGrpSpPr>
          <p:cNvPr id="17" name="组合 90"/>
          <p:cNvGrpSpPr>
            <a:grpSpLocks/>
          </p:cNvGrpSpPr>
          <p:nvPr/>
        </p:nvGrpSpPr>
        <p:grpSpPr>
          <a:xfrm>
            <a:off x="3779746" y="3635214"/>
            <a:ext cx="244800" cy="288000"/>
            <a:chOff x="7947025" y="1381125"/>
            <a:chExt cx="441325" cy="454025"/>
          </a:xfrm>
          <a:solidFill>
            <a:schemeClr val="tx1"/>
          </a:solidFill>
        </p:grpSpPr>
        <p:sp>
          <p:nvSpPr>
            <p:cNvPr id="92" name="Freeform 31"/>
            <p:cNvSpPr>
              <a:spLocks/>
            </p:cNvSpPr>
            <p:nvPr/>
          </p:nvSpPr>
          <p:spPr bwMode="auto">
            <a:xfrm>
              <a:off x="7947025" y="1419225"/>
              <a:ext cx="50800" cy="390525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8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16" y="8"/>
                </a:cxn>
                <a:cxn ang="0">
                  <a:pos x="32" y="8"/>
                </a:cxn>
                <a:cxn ang="0">
                  <a:pos x="32" y="40"/>
                </a:cxn>
                <a:cxn ang="0">
                  <a:pos x="32" y="63"/>
                </a:cxn>
                <a:cxn ang="0">
                  <a:pos x="32" y="87"/>
                </a:cxn>
                <a:cxn ang="0">
                  <a:pos x="32" y="111"/>
                </a:cxn>
                <a:cxn ang="0">
                  <a:pos x="24" y="135"/>
                </a:cxn>
                <a:cxn ang="0">
                  <a:pos x="24" y="159"/>
                </a:cxn>
                <a:cxn ang="0">
                  <a:pos x="24" y="175"/>
                </a:cxn>
                <a:cxn ang="0">
                  <a:pos x="24" y="191"/>
                </a:cxn>
                <a:cxn ang="0">
                  <a:pos x="24" y="214"/>
                </a:cxn>
                <a:cxn ang="0">
                  <a:pos x="24" y="230"/>
                </a:cxn>
                <a:cxn ang="0">
                  <a:pos x="16" y="246"/>
                </a:cxn>
                <a:cxn ang="0">
                  <a:pos x="16" y="246"/>
                </a:cxn>
                <a:cxn ang="0">
                  <a:pos x="8" y="246"/>
                </a:cxn>
                <a:cxn ang="0">
                  <a:pos x="8" y="238"/>
                </a:cxn>
                <a:cxn ang="0">
                  <a:pos x="0" y="230"/>
                </a:cxn>
                <a:cxn ang="0">
                  <a:pos x="0" y="214"/>
                </a:cxn>
                <a:cxn ang="0">
                  <a:pos x="0" y="206"/>
                </a:cxn>
                <a:cxn ang="0">
                  <a:pos x="0" y="198"/>
                </a:cxn>
                <a:cxn ang="0">
                  <a:pos x="8" y="183"/>
                </a:cxn>
                <a:cxn ang="0">
                  <a:pos x="8" y="159"/>
                </a:cxn>
                <a:cxn ang="0">
                  <a:pos x="8" y="135"/>
                </a:cxn>
                <a:cxn ang="0">
                  <a:pos x="8" y="119"/>
                </a:cxn>
                <a:cxn ang="0">
                  <a:pos x="8" y="103"/>
                </a:cxn>
                <a:cxn ang="0">
                  <a:pos x="8" y="87"/>
                </a:cxn>
                <a:cxn ang="0">
                  <a:pos x="8" y="71"/>
                </a:cxn>
                <a:cxn ang="0">
                  <a:pos x="8" y="48"/>
                </a:cxn>
                <a:cxn ang="0">
                  <a:pos x="8" y="40"/>
                </a:cxn>
                <a:cxn ang="0">
                  <a:pos x="8" y="32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32" h="246">
                  <a:moveTo>
                    <a:pt x="0" y="16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0" y="0"/>
                  </a:lnTo>
                  <a:lnTo>
                    <a:pt x="8" y="0"/>
                  </a:lnTo>
                  <a:lnTo>
                    <a:pt x="16" y="8"/>
                  </a:lnTo>
                  <a:lnTo>
                    <a:pt x="32" y="8"/>
                  </a:lnTo>
                  <a:lnTo>
                    <a:pt x="32" y="40"/>
                  </a:lnTo>
                  <a:lnTo>
                    <a:pt x="32" y="63"/>
                  </a:lnTo>
                  <a:lnTo>
                    <a:pt x="32" y="87"/>
                  </a:lnTo>
                  <a:lnTo>
                    <a:pt x="32" y="111"/>
                  </a:lnTo>
                  <a:lnTo>
                    <a:pt x="24" y="135"/>
                  </a:lnTo>
                  <a:lnTo>
                    <a:pt x="24" y="159"/>
                  </a:lnTo>
                  <a:lnTo>
                    <a:pt x="24" y="175"/>
                  </a:lnTo>
                  <a:lnTo>
                    <a:pt x="24" y="191"/>
                  </a:lnTo>
                  <a:lnTo>
                    <a:pt x="24" y="214"/>
                  </a:lnTo>
                  <a:lnTo>
                    <a:pt x="24" y="230"/>
                  </a:lnTo>
                  <a:lnTo>
                    <a:pt x="16" y="246"/>
                  </a:lnTo>
                  <a:lnTo>
                    <a:pt x="16" y="246"/>
                  </a:lnTo>
                  <a:lnTo>
                    <a:pt x="8" y="246"/>
                  </a:lnTo>
                  <a:lnTo>
                    <a:pt x="8" y="238"/>
                  </a:lnTo>
                  <a:lnTo>
                    <a:pt x="0" y="230"/>
                  </a:lnTo>
                  <a:lnTo>
                    <a:pt x="0" y="214"/>
                  </a:lnTo>
                  <a:lnTo>
                    <a:pt x="0" y="206"/>
                  </a:lnTo>
                  <a:lnTo>
                    <a:pt x="0" y="198"/>
                  </a:lnTo>
                  <a:lnTo>
                    <a:pt x="8" y="183"/>
                  </a:lnTo>
                  <a:lnTo>
                    <a:pt x="8" y="159"/>
                  </a:lnTo>
                  <a:lnTo>
                    <a:pt x="8" y="135"/>
                  </a:lnTo>
                  <a:lnTo>
                    <a:pt x="8" y="119"/>
                  </a:lnTo>
                  <a:lnTo>
                    <a:pt x="8" y="103"/>
                  </a:lnTo>
                  <a:lnTo>
                    <a:pt x="8" y="87"/>
                  </a:lnTo>
                  <a:lnTo>
                    <a:pt x="8" y="71"/>
                  </a:lnTo>
                  <a:lnTo>
                    <a:pt x="8" y="48"/>
                  </a:lnTo>
                  <a:lnTo>
                    <a:pt x="8" y="40"/>
                  </a:lnTo>
                  <a:lnTo>
                    <a:pt x="8" y="32"/>
                  </a:lnTo>
                  <a:lnTo>
                    <a:pt x="0" y="16"/>
                  </a:lnTo>
                  <a:lnTo>
                    <a:pt x="0" y="16"/>
                  </a:lnTo>
                </a:path>
              </a:pathLst>
            </a:custGeom>
            <a:grpFill/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93" name="Freeform 37"/>
            <p:cNvSpPr>
              <a:spLocks/>
            </p:cNvSpPr>
            <p:nvPr/>
          </p:nvSpPr>
          <p:spPr bwMode="auto">
            <a:xfrm>
              <a:off x="7959725" y="1381125"/>
              <a:ext cx="428625" cy="454025"/>
            </a:xfrm>
            <a:custGeom>
              <a:avLst/>
              <a:gdLst/>
              <a:ahLst/>
              <a:cxnLst>
                <a:cxn ang="0">
                  <a:pos x="191" y="16"/>
                </a:cxn>
                <a:cxn ang="0">
                  <a:pos x="214" y="8"/>
                </a:cxn>
                <a:cxn ang="0">
                  <a:pos x="222" y="0"/>
                </a:cxn>
                <a:cxn ang="0">
                  <a:pos x="230" y="8"/>
                </a:cxn>
                <a:cxn ang="0">
                  <a:pos x="246" y="8"/>
                </a:cxn>
                <a:cxn ang="0">
                  <a:pos x="262" y="16"/>
                </a:cxn>
                <a:cxn ang="0">
                  <a:pos x="270" y="24"/>
                </a:cxn>
                <a:cxn ang="0">
                  <a:pos x="270" y="32"/>
                </a:cxn>
                <a:cxn ang="0">
                  <a:pos x="262" y="40"/>
                </a:cxn>
                <a:cxn ang="0">
                  <a:pos x="262" y="56"/>
                </a:cxn>
                <a:cxn ang="0">
                  <a:pos x="262" y="87"/>
                </a:cxn>
                <a:cxn ang="0">
                  <a:pos x="262" y="143"/>
                </a:cxn>
                <a:cxn ang="0">
                  <a:pos x="270" y="191"/>
                </a:cxn>
                <a:cxn ang="0">
                  <a:pos x="270" y="230"/>
                </a:cxn>
                <a:cxn ang="0">
                  <a:pos x="262" y="270"/>
                </a:cxn>
                <a:cxn ang="0">
                  <a:pos x="246" y="286"/>
                </a:cxn>
                <a:cxn ang="0">
                  <a:pos x="246" y="286"/>
                </a:cxn>
                <a:cxn ang="0">
                  <a:pos x="238" y="278"/>
                </a:cxn>
                <a:cxn ang="0">
                  <a:pos x="230" y="262"/>
                </a:cxn>
                <a:cxn ang="0">
                  <a:pos x="214" y="238"/>
                </a:cxn>
                <a:cxn ang="0">
                  <a:pos x="206" y="230"/>
                </a:cxn>
                <a:cxn ang="0">
                  <a:pos x="206" y="230"/>
                </a:cxn>
                <a:cxn ang="0">
                  <a:pos x="222" y="230"/>
                </a:cxn>
                <a:cxn ang="0">
                  <a:pos x="238" y="238"/>
                </a:cxn>
                <a:cxn ang="0">
                  <a:pos x="246" y="222"/>
                </a:cxn>
                <a:cxn ang="0">
                  <a:pos x="246" y="207"/>
                </a:cxn>
                <a:cxn ang="0">
                  <a:pos x="246" y="175"/>
                </a:cxn>
                <a:cxn ang="0">
                  <a:pos x="246" y="127"/>
                </a:cxn>
                <a:cxn ang="0">
                  <a:pos x="238" y="87"/>
                </a:cxn>
                <a:cxn ang="0">
                  <a:pos x="238" y="56"/>
                </a:cxn>
                <a:cxn ang="0">
                  <a:pos x="222" y="24"/>
                </a:cxn>
                <a:cxn ang="0">
                  <a:pos x="214" y="24"/>
                </a:cxn>
                <a:cxn ang="0">
                  <a:pos x="199" y="24"/>
                </a:cxn>
                <a:cxn ang="0">
                  <a:pos x="143" y="32"/>
                </a:cxn>
                <a:cxn ang="0">
                  <a:pos x="48" y="40"/>
                </a:cxn>
                <a:cxn ang="0">
                  <a:pos x="0" y="32"/>
                </a:cxn>
                <a:cxn ang="0">
                  <a:pos x="40" y="32"/>
                </a:cxn>
                <a:cxn ang="0">
                  <a:pos x="95" y="24"/>
                </a:cxn>
                <a:cxn ang="0">
                  <a:pos x="151" y="16"/>
                </a:cxn>
                <a:cxn ang="0">
                  <a:pos x="183" y="16"/>
                </a:cxn>
              </a:cxnLst>
              <a:rect l="0" t="0" r="r" b="b"/>
              <a:pathLst>
                <a:path w="270" h="286">
                  <a:moveTo>
                    <a:pt x="183" y="16"/>
                  </a:moveTo>
                  <a:lnTo>
                    <a:pt x="191" y="16"/>
                  </a:lnTo>
                  <a:lnTo>
                    <a:pt x="206" y="8"/>
                  </a:lnTo>
                  <a:lnTo>
                    <a:pt x="214" y="8"/>
                  </a:lnTo>
                  <a:lnTo>
                    <a:pt x="214" y="8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30" y="8"/>
                  </a:lnTo>
                  <a:lnTo>
                    <a:pt x="238" y="8"/>
                  </a:lnTo>
                  <a:lnTo>
                    <a:pt x="246" y="8"/>
                  </a:lnTo>
                  <a:lnTo>
                    <a:pt x="254" y="16"/>
                  </a:lnTo>
                  <a:lnTo>
                    <a:pt x="262" y="16"/>
                  </a:lnTo>
                  <a:lnTo>
                    <a:pt x="270" y="24"/>
                  </a:lnTo>
                  <a:lnTo>
                    <a:pt x="270" y="24"/>
                  </a:lnTo>
                  <a:lnTo>
                    <a:pt x="270" y="24"/>
                  </a:lnTo>
                  <a:lnTo>
                    <a:pt x="270" y="32"/>
                  </a:lnTo>
                  <a:lnTo>
                    <a:pt x="270" y="32"/>
                  </a:lnTo>
                  <a:lnTo>
                    <a:pt x="262" y="40"/>
                  </a:lnTo>
                  <a:lnTo>
                    <a:pt x="262" y="40"/>
                  </a:lnTo>
                  <a:lnTo>
                    <a:pt x="262" y="56"/>
                  </a:lnTo>
                  <a:lnTo>
                    <a:pt x="262" y="72"/>
                  </a:lnTo>
                  <a:lnTo>
                    <a:pt x="262" y="87"/>
                  </a:lnTo>
                  <a:lnTo>
                    <a:pt x="262" y="111"/>
                  </a:lnTo>
                  <a:lnTo>
                    <a:pt x="262" y="143"/>
                  </a:lnTo>
                  <a:lnTo>
                    <a:pt x="270" y="167"/>
                  </a:lnTo>
                  <a:lnTo>
                    <a:pt x="270" y="191"/>
                  </a:lnTo>
                  <a:lnTo>
                    <a:pt x="270" y="215"/>
                  </a:lnTo>
                  <a:lnTo>
                    <a:pt x="270" y="230"/>
                  </a:lnTo>
                  <a:lnTo>
                    <a:pt x="262" y="246"/>
                  </a:lnTo>
                  <a:lnTo>
                    <a:pt x="262" y="270"/>
                  </a:lnTo>
                  <a:lnTo>
                    <a:pt x="254" y="278"/>
                  </a:lnTo>
                  <a:lnTo>
                    <a:pt x="246" y="286"/>
                  </a:lnTo>
                  <a:lnTo>
                    <a:pt x="246" y="286"/>
                  </a:lnTo>
                  <a:lnTo>
                    <a:pt x="246" y="286"/>
                  </a:lnTo>
                  <a:lnTo>
                    <a:pt x="238" y="286"/>
                  </a:lnTo>
                  <a:lnTo>
                    <a:pt x="238" y="278"/>
                  </a:lnTo>
                  <a:lnTo>
                    <a:pt x="238" y="278"/>
                  </a:lnTo>
                  <a:lnTo>
                    <a:pt x="230" y="262"/>
                  </a:lnTo>
                  <a:lnTo>
                    <a:pt x="214" y="246"/>
                  </a:lnTo>
                  <a:lnTo>
                    <a:pt x="214" y="238"/>
                  </a:lnTo>
                  <a:lnTo>
                    <a:pt x="206" y="238"/>
                  </a:lnTo>
                  <a:lnTo>
                    <a:pt x="206" y="230"/>
                  </a:lnTo>
                  <a:lnTo>
                    <a:pt x="206" y="230"/>
                  </a:lnTo>
                  <a:lnTo>
                    <a:pt x="206" y="230"/>
                  </a:lnTo>
                  <a:lnTo>
                    <a:pt x="214" y="230"/>
                  </a:lnTo>
                  <a:lnTo>
                    <a:pt x="222" y="230"/>
                  </a:lnTo>
                  <a:lnTo>
                    <a:pt x="238" y="238"/>
                  </a:lnTo>
                  <a:lnTo>
                    <a:pt x="238" y="238"/>
                  </a:lnTo>
                  <a:lnTo>
                    <a:pt x="238" y="230"/>
                  </a:lnTo>
                  <a:lnTo>
                    <a:pt x="246" y="222"/>
                  </a:lnTo>
                  <a:lnTo>
                    <a:pt x="246" y="215"/>
                  </a:lnTo>
                  <a:lnTo>
                    <a:pt x="246" y="207"/>
                  </a:lnTo>
                  <a:lnTo>
                    <a:pt x="246" y="191"/>
                  </a:lnTo>
                  <a:lnTo>
                    <a:pt x="246" y="175"/>
                  </a:lnTo>
                  <a:lnTo>
                    <a:pt x="246" y="151"/>
                  </a:lnTo>
                  <a:lnTo>
                    <a:pt x="246" y="127"/>
                  </a:lnTo>
                  <a:lnTo>
                    <a:pt x="246" y="103"/>
                  </a:lnTo>
                  <a:lnTo>
                    <a:pt x="238" y="87"/>
                  </a:lnTo>
                  <a:lnTo>
                    <a:pt x="238" y="72"/>
                  </a:lnTo>
                  <a:lnTo>
                    <a:pt x="238" y="56"/>
                  </a:lnTo>
                  <a:lnTo>
                    <a:pt x="230" y="32"/>
                  </a:lnTo>
                  <a:lnTo>
                    <a:pt x="222" y="24"/>
                  </a:lnTo>
                  <a:lnTo>
                    <a:pt x="222" y="24"/>
                  </a:lnTo>
                  <a:lnTo>
                    <a:pt x="214" y="24"/>
                  </a:lnTo>
                  <a:lnTo>
                    <a:pt x="206" y="24"/>
                  </a:lnTo>
                  <a:lnTo>
                    <a:pt x="199" y="24"/>
                  </a:lnTo>
                  <a:lnTo>
                    <a:pt x="183" y="24"/>
                  </a:lnTo>
                  <a:lnTo>
                    <a:pt x="143" y="32"/>
                  </a:lnTo>
                  <a:lnTo>
                    <a:pt x="103" y="32"/>
                  </a:lnTo>
                  <a:lnTo>
                    <a:pt x="48" y="40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32" y="32"/>
                  </a:lnTo>
                  <a:lnTo>
                    <a:pt x="40" y="32"/>
                  </a:lnTo>
                  <a:lnTo>
                    <a:pt x="63" y="24"/>
                  </a:lnTo>
                  <a:lnTo>
                    <a:pt x="95" y="24"/>
                  </a:lnTo>
                  <a:lnTo>
                    <a:pt x="127" y="24"/>
                  </a:lnTo>
                  <a:lnTo>
                    <a:pt x="151" y="16"/>
                  </a:lnTo>
                  <a:lnTo>
                    <a:pt x="183" y="16"/>
                  </a:lnTo>
                  <a:lnTo>
                    <a:pt x="183" y="16"/>
                  </a:lnTo>
                </a:path>
              </a:pathLst>
            </a:custGeom>
            <a:grpFill/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94" name="Freeform 38"/>
            <p:cNvSpPr>
              <a:spLocks/>
            </p:cNvSpPr>
            <p:nvPr/>
          </p:nvSpPr>
          <p:spPr bwMode="auto">
            <a:xfrm>
              <a:off x="7959725" y="1733550"/>
              <a:ext cx="352425" cy="3810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8" y="16"/>
                </a:cxn>
                <a:cxn ang="0">
                  <a:pos x="16" y="8"/>
                </a:cxn>
                <a:cxn ang="0">
                  <a:pos x="24" y="8"/>
                </a:cxn>
                <a:cxn ang="0">
                  <a:pos x="32" y="8"/>
                </a:cxn>
                <a:cxn ang="0">
                  <a:pos x="40" y="8"/>
                </a:cxn>
                <a:cxn ang="0">
                  <a:pos x="56" y="8"/>
                </a:cxn>
                <a:cxn ang="0">
                  <a:pos x="71" y="8"/>
                </a:cxn>
                <a:cxn ang="0">
                  <a:pos x="87" y="8"/>
                </a:cxn>
                <a:cxn ang="0">
                  <a:pos x="127" y="0"/>
                </a:cxn>
                <a:cxn ang="0">
                  <a:pos x="151" y="0"/>
                </a:cxn>
                <a:cxn ang="0">
                  <a:pos x="175" y="0"/>
                </a:cxn>
                <a:cxn ang="0">
                  <a:pos x="191" y="0"/>
                </a:cxn>
                <a:cxn ang="0">
                  <a:pos x="199" y="0"/>
                </a:cxn>
                <a:cxn ang="0">
                  <a:pos x="206" y="0"/>
                </a:cxn>
                <a:cxn ang="0">
                  <a:pos x="214" y="8"/>
                </a:cxn>
                <a:cxn ang="0">
                  <a:pos x="222" y="16"/>
                </a:cxn>
                <a:cxn ang="0">
                  <a:pos x="191" y="16"/>
                </a:cxn>
                <a:cxn ang="0">
                  <a:pos x="167" y="16"/>
                </a:cxn>
                <a:cxn ang="0">
                  <a:pos x="151" y="16"/>
                </a:cxn>
                <a:cxn ang="0">
                  <a:pos x="135" y="16"/>
                </a:cxn>
                <a:cxn ang="0">
                  <a:pos x="119" y="16"/>
                </a:cxn>
                <a:cxn ang="0">
                  <a:pos x="95" y="16"/>
                </a:cxn>
                <a:cxn ang="0">
                  <a:pos x="71" y="24"/>
                </a:cxn>
                <a:cxn ang="0">
                  <a:pos x="48" y="24"/>
                </a:cxn>
                <a:cxn ang="0">
                  <a:pos x="8" y="24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222" h="24">
                  <a:moveTo>
                    <a:pt x="0" y="16"/>
                  </a:moveTo>
                  <a:lnTo>
                    <a:pt x="8" y="16"/>
                  </a:lnTo>
                  <a:lnTo>
                    <a:pt x="16" y="8"/>
                  </a:lnTo>
                  <a:lnTo>
                    <a:pt x="24" y="8"/>
                  </a:lnTo>
                  <a:lnTo>
                    <a:pt x="32" y="8"/>
                  </a:lnTo>
                  <a:lnTo>
                    <a:pt x="40" y="8"/>
                  </a:lnTo>
                  <a:lnTo>
                    <a:pt x="56" y="8"/>
                  </a:lnTo>
                  <a:lnTo>
                    <a:pt x="71" y="8"/>
                  </a:lnTo>
                  <a:lnTo>
                    <a:pt x="87" y="8"/>
                  </a:lnTo>
                  <a:lnTo>
                    <a:pt x="127" y="0"/>
                  </a:lnTo>
                  <a:lnTo>
                    <a:pt x="151" y="0"/>
                  </a:lnTo>
                  <a:lnTo>
                    <a:pt x="175" y="0"/>
                  </a:lnTo>
                  <a:lnTo>
                    <a:pt x="191" y="0"/>
                  </a:lnTo>
                  <a:lnTo>
                    <a:pt x="199" y="0"/>
                  </a:lnTo>
                  <a:lnTo>
                    <a:pt x="206" y="0"/>
                  </a:lnTo>
                  <a:lnTo>
                    <a:pt x="214" y="8"/>
                  </a:lnTo>
                  <a:lnTo>
                    <a:pt x="222" y="16"/>
                  </a:lnTo>
                  <a:lnTo>
                    <a:pt x="191" y="16"/>
                  </a:lnTo>
                  <a:lnTo>
                    <a:pt x="167" y="16"/>
                  </a:lnTo>
                  <a:lnTo>
                    <a:pt x="151" y="16"/>
                  </a:lnTo>
                  <a:lnTo>
                    <a:pt x="135" y="16"/>
                  </a:lnTo>
                  <a:lnTo>
                    <a:pt x="119" y="16"/>
                  </a:lnTo>
                  <a:lnTo>
                    <a:pt x="95" y="16"/>
                  </a:lnTo>
                  <a:lnTo>
                    <a:pt x="71" y="24"/>
                  </a:lnTo>
                  <a:lnTo>
                    <a:pt x="48" y="24"/>
                  </a:lnTo>
                  <a:lnTo>
                    <a:pt x="8" y="24"/>
                  </a:lnTo>
                  <a:lnTo>
                    <a:pt x="0" y="16"/>
                  </a:lnTo>
                  <a:lnTo>
                    <a:pt x="0" y="16"/>
                  </a:lnTo>
                </a:path>
              </a:pathLst>
            </a:custGeom>
            <a:grpFill/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18" name="组合 94"/>
          <p:cNvGrpSpPr>
            <a:grpSpLocks noChangeAspect="1"/>
          </p:cNvGrpSpPr>
          <p:nvPr/>
        </p:nvGrpSpPr>
        <p:grpSpPr>
          <a:xfrm>
            <a:off x="3807558" y="5095215"/>
            <a:ext cx="126881" cy="324000"/>
            <a:chOff x="4038600" y="965199"/>
            <a:chExt cx="177800" cy="454026"/>
          </a:xfrm>
          <a:solidFill>
            <a:schemeClr val="tx1"/>
          </a:solidFill>
        </p:grpSpPr>
        <p:sp>
          <p:nvSpPr>
            <p:cNvPr id="96" name="Freeform 72"/>
            <p:cNvSpPr>
              <a:spLocks/>
            </p:cNvSpPr>
            <p:nvPr/>
          </p:nvSpPr>
          <p:spPr bwMode="auto">
            <a:xfrm>
              <a:off x="4038600" y="1090612"/>
              <a:ext cx="165100" cy="265113"/>
            </a:xfrm>
            <a:custGeom>
              <a:avLst/>
              <a:gdLst/>
              <a:ahLst/>
              <a:cxnLst>
                <a:cxn ang="0">
                  <a:pos x="0" y="167"/>
                </a:cxn>
                <a:cxn ang="0">
                  <a:pos x="0" y="159"/>
                </a:cxn>
                <a:cxn ang="0">
                  <a:pos x="0" y="159"/>
                </a:cxn>
                <a:cxn ang="0">
                  <a:pos x="8" y="151"/>
                </a:cxn>
                <a:cxn ang="0">
                  <a:pos x="16" y="136"/>
                </a:cxn>
                <a:cxn ang="0">
                  <a:pos x="32" y="120"/>
                </a:cxn>
                <a:cxn ang="0">
                  <a:pos x="48" y="88"/>
                </a:cxn>
                <a:cxn ang="0">
                  <a:pos x="56" y="72"/>
                </a:cxn>
                <a:cxn ang="0">
                  <a:pos x="64" y="48"/>
                </a:cxn>
                <a:cxn ang="0">
                  <a:pos x="72" y="40"/>
                </a:cxn>
                <a:cxn ang="0">
                  <a:pos x="72" y="32"/>
                </a:cxn>
                <a:cxn ang="0">
                  <a:pos x="72" y="32"/>
                </a:cxn>
                <a:cxn ang="0">
                  <a:pos x="72" y="32"/>
                </a:cxn>
                <a:cxn ang="0">
                  <a:pos x="72" y="32"/>
                </a:cxn>
                <a:cxn ang="0">
                  <a:pos x="64" y="32"/>
                </a:cxn>
                <a:cxn ang="0">
                  <a:pos x="56" y="32"/>
                </a:cxn>
                <a:cxn ang="0">
                  <a:pos x="48" y="40"/>
                </a:cxn>
                <a:cxn ang="0">
                  <a:pos x="32" y="48"/>
                </a:cxn>
                <a:cxn ang="0">
                  <a:pos x="24" y="48"/>
                </a:cxn>
                <a:cxn ang="0">
                  <a:pos x="16" y="48"/>
                </a:cxn>
                <a:cxn ang="0">
                  <a:pos x="8" y="48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0" y="32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32" y="32"/>
                </a:cxn>
                <a:cxn ang="0">
                  <a:pos x="40" y="24"/>
                </a:cxn>
                <a:cxn ang="0">
                  <a:pos x="56" y="16"/>
                </a:cxn>
                <a:cxn ang="0">
                  <a:pos x="64" y="16"/>
                </a:cxn>
                <a:cxn ang="0">
                  <a:pos x="72" y="8"/>
                </a:cxn>
                <a:cxn ang="0">
                  <a:pos x="72" y="0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88" y="0"/>
                </a:cxn>
                <a:cxn ang="0">
                  <a:pos x="88" y="8"/>
                </a:cxn>
                <a:cxn ang="0">
                  <a:pos x="96" y="8"/>
                </a:cxn>
                <a:cxn ang="0">
                  <a:pos x="104" y="16"/>
                </a:cxn>
                <a:cxn ang="0">
                  <a:pos x="104" y="24"/>
                </a:cxn>
                <a:cxn ang="0">
                  <a:pos x="104" y="24"/>
                </a:cxn>
                <a:cxn ang="0">
                  <a:pos x="96" y="24"/>
                </a:cxn>
                <a:cxn ang="0">
                  <a:pos x="96" y="32"/>
                </a:cxn>
                <a:cxn ang="0">
                  <a:pos x="88" y="40"/>
                </a:cxn>
                <a:cxn ang="0">
                  <a:pos x="88" y="40"/>
                </a:cxn>
                <a:cxn ang="0">
                  <a:pos x="80" y="56"/>
                </a:cxn>
                <a:cxn ang="0">
                  <a:pos x="72" y="80"/>
                </a:cxn>
                <a:cxn ang="0">
                  <a:pos x="56" y="104"/>
                </a:cxn>
                <a:cxn ang="0">
                  <a:pos x="40" y="128"/>
                </a:cxn>
                <a:cxn ang="0">
                  <a:pos x="16" y="151"/>
                </a:cxn>
                <a:cxn ang="0">
                  <a:pos x="8" y="159"/>
                </a:cxn>
                <a:cxn ang="0">
                  <a:pos x="0" y="159"/>
                </a:cxn>
                <a:cxn ang="0">
                  <a:pos x="0" y="167"/>
                </a:cxn>
                <a:cxn ang="0">
                  <a:pos x="0" y="167"/>
                </a:cxn>
                <a:cxn ang="0">
                  <a:pos x="0" y="167"/>
                </a:cxn>
              </a:cxnLst>
              <a:rect l="0" t="0" r="r" b="b"/>
              <a:pathLst>
                <a:path w="104" h="167">
                  <a:moveTo>
                    <a:pt x="0" y="167"/>
                  </a:moveTo>
                  <a:lnTo>
                    <a:pt x="0" y="159"/>
                  </a:lnTo>
                  <a:lnTo>
                    <a:pt x="0" y="159"/>
                  </a:lnTo>
                  <a:lnTo>
                    <a:pt x="8" y="151"/>
                  </a:lnTo>
                  <a:lnTo>
                    <a:pt x="16" y="136"/>
                  </a:lnTo>
                  <a:lnTo>
                    <a:pt x="32" y="120"/>
                  </a:lnTo>
                  <a:lnTo>
                    <a:pt x="48" y="88"/>
                  </a:lnTo>
                  <a:lnTo>
                    <a:pt x="56" y="72"/>
                  </a:lnTo>
                  <a:lnTo>
                    <a:pt x="64" y="48"/>
                  </a:lnTo>
                  <a:lnTo>
                    <a:pt x="72" y="40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72" y="32"/>
                  </a:lnTo>
                  <a:lnTo>
                    <a:pt x="64" y="32"/>
                  </a:lnTo>
                  <a:lnTo>
                    <a:pt x="56" y="32"/>
                  </a:lnTo>
                  <a:lnTo>
                    <a:pt x="48" y="40"/>
                  </a:lnTo>
                  <a:lnTo>
                    <a:pt x="32" y="48"/>
                  </a:lnTo>
                  <a:lnTo>
                    <a:pt x="24" y="48"/>
                  </a:lnTo>
                  <a:lnTo>
                    <a:pt x="16" y="48"/>
                  </a:lnTo>
                  <a:lnTo>
                    <a:pt x="8" y="48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32" y="32"/>
                  </a:lnTo>
                  <a:lnTo>
                    <a:pt x="40" y="24"/>
                  </a:lnTo>
                  <a:lnTo>
                    <a:pt x="56" y="16"/>
                  </a:lnTo>
                  <a:lnTo>
                    <a:pt x="64" y="16"/>
                  </a:lnTo>
                  <a:lnTo>
                    <a:pt x="72" y="8"/>
                  </a:lnTo>
                  <a:lnTo>
                    <a:pt x="7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8" y="0"/>
                  </a:lnTo>
                  <a:lnTo>
                    <a:pt x="88" y="8"/>
                  </a:lnTo>
                  <a:lnTo>
                    <a:pt x="96" y="8"/>
                  </a:lnTo>
                  <a:lnTo>
                    <a:pt x="104" y="16"/>
                  </a:lnTo>
                  <a:lnTo>
                    <a:pt x="104" y="24"/>
                  </a:lnTo>
                  <a:lnTo>
                    <a:pt x="104" y="24"/>
                  </a:lnTo>
                  <a:lnTo>
                    <a:pt x="96" y="24"/>
                  </a:lnTo>
                  <a:lnTo>
                    <a:pt x="96" y="32"/>
                  </a:lnTo>
                  <a:lnTo>
                    <a:pt x="88" y="40"/>
                  </a:lnTo>
                  <a:lnTo>
                    <a:pt x="88" y="40"/>
                  </a:lnTo>
                  <a:lnTo>
                    <a:pt x="80" y="56"/>
                  </a:lnTo>
                  <a:lnTo>
                    <a:pt x="72" y="80"/>
                  </a:lnTo>
                  <a:lnTo>
                    <a:pt x="56" y="104"/>
                  </a:lnTo>
                  <a:lnTo>
                    <a:pt x="40" y="128"/>
                  </a:lnTo>
                  <a:lnTo>
                    <a:pt x="16" y="151"/>
                  </a:lnTo>
                  <a:lnTo>
                    <a:pt x="8" y="159"/>
                  </a:lnTo>
                  <a:lnTo>
                    <a:pt x="0" y="159"/>
                  </a:lnTo>
                  <a:lnTo>
                    <a:pt x="0" y="167"/>
                  </a:lnTo>
                  <a:lnTo>
                    <a:pt x="0" y="167"/>
                  </a:lnTo>
                  <a:lnTo>
                    <a:pt x="0" y="167"/>
                  </a:lnTo>
                </a:path>
              </a:pathLst>
            </a:custGeom>
            <a:grpFill/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97" name="Freeform 73"/>
            <p:cNvSpPr>
              <a:spLocks/>
            </p:cNvSpPr>
            <p:nvPr/>
          </p:nvSpPr>
          <p:spPr bwMode="auto">
            <a:xfrm>
              <a:off x="4127500" y="965199"/>
              <a:ext cx="76200" cy="76200"/>
            </a:xfrm>
            <a:custGeom>
              <a:avLst/>
              <a:gdLst/>
              <a:ahLst/>
              <a:cxnLst>
                <a:cxn ang="0">
                  <a:pos x="40" y="24"/>
                </a:cxn>
                <a:cxn ang="0">
                  <a:pos x="48" y="32"/>
                </a:cxn>
                <a:cxn ang="0">
                  <a:pos x="40" y="40"/>
                </a:cxn>
                <a:cxn ang="0">
                  <a:pos x="40" y="40"/>
                </a:cxn>
                <a:cxn ang="0">
                  <a:pos x="40" y="48"/>
                </a:cxn>
                <a:cxn ang="0">
                  <a:pos x="40" y="48"/>
                </a:cxn>
                <a:cxn ang="0">
                  <a:pos x="32" y="48"/>
                </a:cxn>
                <a:cxn ang="0">
                  <a:pos x="24" y="32"/>
                </a:cxn>
                <a:cxn ang="0">
                  <a:pos x="8" y="24"/>
                </a:cxn>
                <a:cxn ang="0">
                  <a:pos x="0" y="8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16" y="8"/>
                </a:cxn>
                <a:cxn ang="0">
                  <a:pos x="24" y="8"/>
                </a:cxn>
                <a:cxn ang="0">
                  <a:pos x="40" y="16"/>
                </a:cxn>
                <a:cxn ang="0">
                  <a:pos x="40" y="24"/>
                </a:cxn>
                <a:cxn ang="0">
                  <a:pos x="40" y="24"/>
                </a:cxn>
              </a:cxnLst>
              <a:rect l="0" t="0" r="r" b="b"/>
              <a:pathLst>
                <a:path w="48" h="48">
                  <a:moveTo>
                    <a:pt x="40" y="24"/>
                  </a:moveTo>
                  <a:lnTo>
                    <a:pt x="48" y="32"/>
                  </a:lnTo>
                  <a:lnTo>
                    <a:pt x="40" y="40"/>
                  </a:lnTo>
                  <a:lnTo>
                    <a:pt x="40" y="40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32" y="48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0" y="8"/>
                  </a:lnTo>
                  <a:lnTo>
                    <a:pt x="0" y="0"/>
                  </a:lnTo>
                  <a:lnTo>
                    <a:pt x="8" y="0"/>
                  </a:lnTo>
                  <a:lnTo>
                    <a:pt x="16" y="8"/>
                  </a:lnTo>
                  <a:lnTo>
                    <a:pt x="24" y="8"/>
                  </a:lnTo>
                  <a:lnTo>
                    <a:pt x="40" y="16"/>
                  </a:lnTo>
                  <a:lnTo>
                    <a:pt x="40" y="24"/>
                  </a:lnTo>
                  <a:lnTo>
                    <a:pt x="40" y="24"/>
                  </a:lnTo>
                </a:path>
              </a:pathLst>
            </a:custGeom>
            <a:grpFill/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98" name="Freeform 79"/>
            <p:cNvSpPr>
              <a:spLocks/>
            </p:cNvSpPr>
            <p:nvPr/>
          </p:nvSpPr>
          <p:spPr bwMode="auto">
            <a:xfrm>
              <a:off x="4140200" y="1192212"/>
              <a:ext cx="25400" cy="2270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" y="8"/>
                </a:cxn>
                <a:cxn ang="0">
                  <a:pos x="16" y="8"/>
                </a:cxn>
                <a:cxn ang="0">
                  <a:pos x="16" y="16"/>
                </a:cxn>
                <a:cxn ang="0">
                  <a:pos x="16" y="24"/>
                </a:cxn>
                <a:cxn ang="0">
                  <a:pos x="16" y="32"/>
                </a:cxn>
                <a:cxn ang="0">
                  <a:pos x="16" y="48"/>
                </a:cxn>
                <a:cxn ang="0">
                  <a:pos x="16" y="64"/>
                </a:cxn>
                <a:cxn ang="0">
                  <a:pos x="16" y="87"/>
                </a:cxn>
                <a:cxn ang="0">
                  <a:pos x="16" y="111"/>
                </a:cxn>
                <a:cxn ang="0">
                  <a:pos x="16" y="127"/>
                </a:cxn>
                <a:cxn ang="0">
                  <a:pos x="8" y="143"/>
                </a:cxn>
                <a:cxn ang="0">
                  <a:pos x="8" y="143"/>
                </a:cxn>
                <a:cxn ang="0">
                  <a:pos x="8" y="143"/>
                </a:cxn>
                <a:cxn ang="0">
                  <a:pos x="0" y="135"/>
                </a:cxn>
                <a:cxn ang="0">
                  <a:pos x="0" y="127"/>
                </a:cxn>
                <a:cxn ang="0">
                  <a:pos x="0" y="119"/>
                </a:cxn>
                <a:cxn ang="0">
                  <a:pos x="0" y="111"/>
                </a:cxn>
                <a:cxn ang="0">
                  <a:pos x="0" y="103"/>
                </a:cxn>
                <a:cxn ang="0">
                  <a:pos x="0" y="95"/>
                </a:cxn>
                <a:cxn ang="0">
                  <a:pos x="0" y="87"/>
                </a:cxn>
                <a:cxn ang="0">
                  <a:pos x="0" y="64"/>
                </a:cxn>
                <a:cxn ang="0">
                  <a:pos x="0" y="48"/>
                </a:cxn>
                <a:cxn ang="0">
                  <a:pos x="0" y="32"/>
                </a:cxn>
                <a:cxn ang="0">
                  <a:pos x="0" y="1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6" h="143">
                  <a:moveTo>
                    <a:pt x="0" y="0"/>
                  </a:moveTo>
                  <a:lnTo>
                    <a:pt x="8" y="8"/>
                  </a:lnTo>
                  <a:lnTo>
                    <a:pt x="16" y="8"/>
                  </a:lnTo>
                  <a:lnTo>
                    <a:pt x="16" y="16"/>
                  </a:lnTo>
                  <a:lnTo>
                    <a:pt x="16" y="24"/>
                  </a:lnTo>
                  <a:lnTo>
                    <a:pt x="16" y="32"/>
                  </a:lnTo>
                  <a:lnTo>
                    <a:pt x="16" y="48"/>
                  </a:lnTo>
                  <a:lnTo>
                    <a:pt x="16" y="64"/>
                  </a:lnTo>
                  <a:lnTo>
                    <a:pt x="16" y="87"/>
                  </a:lnTo>
                  <a:lnTo>
                    <a:pt x="16" y="111"/>
                  </a:lnTo>
                  <a:lnTo>
                    <a:pt x="16" y="127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0" y="135"/>
                  </a:lnTo>
                  <a:lnTo>
                    <a:pt x="0" y="127"/>
                  </a:lnTo>
                  <a:lnTo>
                    <a:pt x="0" y="119"/>
                  </a:lnTo>
                  <a:lnTo>
                    <a:pt x="0" y="111"/>
                  </a:lnTo>
                  <a:lnTo>
                    <a:pt x="0" y="103"/>
                  </a:lnTo>
                  <a:lnTo>
                    <a:pt x="0" y="95"/>
                  </a:lnTo>
                  <a:lnTo>
                    <a:pt x="0" y="87"/>
                  </a:lnTo>
                  <a:lnTo>
                    <a:pt x="0" y="64"/>
                  </a:lnTo>
                  <a:lnTo>
                    <a:pt x="0" y="48"/>
                  </a:lnTo>
                  <a:lnTo>
                    <a:pt x="0" y="32"/>
                  </a:lnTo>
                  <a:lnTo>
                    <a:pt x="0" y="16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99" name="Freeform 80"/>
            <p:cNvSpPr>
              <a:spLocks/>
            </p:cNvSpPr>
            <p:nvPr/>
          </p:nvSpPr>
          <p:spPr bwMode="auto">
            <a:xfrm>
              <a:off x="4152900" y="1204912"/>
              <a:ext cx="63500" cy="508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" y="0"/>
                </a:cxn>
                <a:cxn ang="0">
                  <a:pos x="16" y="0"/>
                </a:cxn>
                <a:cxn ang="0">
                  <a:pos x="24" y="0"/>
                </a:cxn>
                <a:cxn ang="0">
                  <a:pos x="32" y="0"/>
                </a:cxn>
                <a:cxn ang="0">
                  <a:pos x="40" y="8"/>
                </a:cxn>
                <a:cxn ang="0">
                  <a:pos x="40" y="16"/>
                </a:cxn>
                <a:cxn ang="0">
                  <a:pos x="40" y="24"/>
                </a:cxn>
                <a:cxn ang="0">
                  <a:pos x="40" y="32"/>
                </a:cxn>
                <a:cxn ang="0">
                  <a:pos x="32" y="24"/>
                </a:cxn>
                <a:cxn ang="0">
                  <a:pos x="24" y="24"/>
                </a:cxn>
                <a:cxn ang="0">
                  <a:pos x="16" y="1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0" h="32">
                  <a:moveTo>
                    <a:pt x="0" y="0"/>
                  </a:moveTo>
                  <a:lnTo>
                    <a:pt x="8" y="0"/>
                  </a:lnTo>
                  <a:lnTo>
                    <a:pt x="16" y="0"/>
                  </a:lnTo>
                  <a:lnTo>
                    <a:pt x="24" y="0"/>
                  </a:lnTo>
                  <a:lnTo>
                    <a:pt x="32" y="0"/>
                  </a:lnTo>
                  <a:lnTo>
                    <a:pt x="40" y="8"/>
                  </a:lnTo>
                  <a:lnTo>
                    <a:pt x="40" y="16"/>
                  </a:lnTo>
                  <a:lnTo>
                    <a:pt x="40" y="24"/>
                  </a:lnTo>
                  <a:lnTo>
                    <a:pt x="40" y="32"/>
                  </a:lnTo>
                  <a:lnTo>
                    <a:pt x="32" y="24"/>
                  </a:lnTo>
                  <a:lnTo>
                    <a:pt x="24" y="24"/>
                  </a:lnTo>
                  <a:lnTo>
                    <a:pt x="16" y="16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 w="12700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682" name="组合 8"/>
          <p:cNvGrpSpPr>
            <a:grpSpLocks/>
          </p:cNvGrpSpPr>
          <p:nvPr/>
        </p:nvGrpSpPr>
        <p:grpSpPr bwMode="auto">
          <a:xfrm>
            <a:off x="307975" y="6350"/>
            <a:ext cx="3248025" cy="646113"/>
            <a:chOff x="308629" y="6819"/>
            <a:chExt cx="3246908" cy="646549"/>
          </a:xfrm>
        </p:grpSpPr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329260" y="6819"/>
              <a:ext cx="3226277" cy="64654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热身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warm-up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8629" y="653368"/>
              <a:ext cx="3246908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 bwMode="auto">
          <a:xfrm>
            <a:off x="538163" y="749300"/>
            <a:ext cx="6100762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buFont typeface="Arial" pitchFamily="34" charset="0"/>
              <a:buChar char="•"/>
              <a:defRPr/>
            </a:pPr>
            <a:r>
              <a:rPr lang="zh-CN" altLang="en-US" sz="2400" b="1" dirty="0"/>
              <a:t> </a:t>
            </a:r>
            <a:r>
              <a:rPr lang="zh-CN" altLang="en-US" sz="2000" b="1" dirty="0"/>
              <a:t>给下面的词语选择对的图片</a:t>
            </a:r>
            <a:endParaRPr lang="en-US" altLang="zh-CN" sz="2400" b="1" dirty="0"/>
          </a:p>
          <a:p>
            <a:pPr eaLnBrk="0" hangingPunct="0">
              <a:defRPr/>
            </a:pPr>
            <a:r>
              <a:rPr lang="en-US" altLang="zh-CN" sz="2000" dirty="0">
                <a:latin typeface="+mn-ea"/>
                <a:ea typeface="+mn-ea"/>
              </a:rPr>
              <a:t>Match the pictures with the words/phrases.</a:t>
            </a:r>
            <a:endParaRPr lang="zh-CN" altLang="en-US" sz="1400" dirty="0">
              <a:latin typeface="+mn-ea"/>
              <a:ea typeface="+mn-ea"/>
            </a:endParaRPr>
          </a:p>
        </p:txBody>
      </p:sp>
      <p:sp>
        <p:nvSpPr>
          <p:cNvPr id="71684" name="TextBox 23"/>
          <p:cNvSpPr txBox="1">
            <a:spLocks noChangeArrowheads="1"/>
          </p:cNvSpPr>
          <p:nvPr/>
        </p:nvSpPr>
        <p:spPr bwMode="auto">
          <a:xfrm>
            <a:off x="7840663" y="5029200"/>
            <a:ext cx="37973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 dirty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 </a:t>
            </a:r>
            <a:r>
              <a:rPr lang="en-US" altLang="zh-CN" sz="2000" dirty="0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000" dirty="0" err="1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diànnǎo</a:t>
            </a:r>
            <a:r>
              <a:rPr lang="en-US" altLang="zh-CN" sz="2000" dirty="0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endParaRPr lang="en-US" altLang="zh-CN" sz="2000" dirty="0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宋体" pitchFamily="2" charset="-122"/>
            </a:endParaRPr>
          </a:p>
          <a:p>
            <a:pPr eaLnBrk="0" hangingPunct="0"/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⑤电脑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______ </a:t>
            </a:r>
            <a:endParaRPr lang="zh-CN" altLang="en-US" sz="24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71685" name="TextBox 24"/>
          <p:cNvSpPr txBox="1">
            <a:spLocks noChangeArrowheads="1"/>
          </p:cNvSpPr>
          <p:nvPr/>
        </p:nvSpPr>
        <p:spPr bwMode="auto">
          <a:xfrm>
            <a:off x="7821613" y="5897563"/>
            <a:ext cx="424815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 dirty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  </a:t>
            </a:r>
            <a:r>
              <a:rPr lang="en-US" altLang="zh-CN" sz="2000" dirty="0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 </a:t>
            </a:r>
            <a:r>
              <a:rPr lang="en-US" altLang="zh-CN" sz="2000" dirty="0" err="1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bàbɑ</a:t>
            </a:r>
            <a:r>
              <a:rPr lang="en-US" altLang="zh-CN" sz="2000" dirty="0" smtClean="0"/>
              <a:t>  </a:t>
            </a:r>
            <a:r>
              <a:rPr lang="en-US" altLang="zh-CN" sz="2000" dirty="0" err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hé</a:t>
            </a:r>
            <a:r>
              <a:rPr lang="en-US" altLang="zh-CN" sz="2000" dirty="0"/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māmɑ</a:t>
            </a:r>
            <a:endParaRPr lang="en-US" altLang="zh-CN" sz="2000" dirty="0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宋体" pitchFamily="2" charset="-122"/>
            </a:endParaRPr>
          </a:p>
          <a:p>
            <a:pPr eaLnBrk="0" hangingPunct="0"/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⑥爸爸 和 妈妈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_______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 </a:t>
            </a:r>
          </a:p>
        </p:txBody>
      </p:sp>
      <p:sp>
        <p:nvSpPr>
          <p:cNvPr id="71686" name="TextBox 25"/>
          <p:cNvSpPr txBox="1">
            <a:spLocks noChangeArrowheads="1"/>
          </p:cNvSpPr>
          <p:nvPr/>
        </p:nvSpPr>
        <p:spPr bwMode="auto">
          <a:xfrm>
            <a:off x="7821613" y="2233613"/>
            <a:ext cx="40386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 dirty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  </a:t>
            </a:r>
            <a:r>
              <a:rPr lang="en-US" altLang="zh-CN" sz="2000" dirty="0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Times New Roman" pitchFamily="18" charset="0"/>
              </a:rPr>
              <a:t> </a:t>
            </a:r>
            <a:r>
              <a:rPr lang="en-US" altLang="zh-CN" sz="2000" dirty="0" err="1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kàn</a:t>
            </a:r>
            <a:r>
              <a:rPr lang="en-US" altLang="zh-CN" sz="2000" dirty="0" smtClean="0"/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shū</a:t>
            </a:r>
            <a:endParaRPr lang="en-US" altLang="zh-CN" sz="2000" dirty="0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  <a:p>
            <a:pPr eaLnBrk="0" hangingPunct="0"/>
            <a:r>
              <a:rPr lang="zh-CN" altLang="en-US" sz="2400" b="1" dirty="0"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②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看书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_______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 </a:t>
            </a:r>
          </a:p>
        </p:txBody>
      </p:sp>
      <p:sp>
        <p:nvSpPr>
          <p:cNvPr id="71687" name="TextBox 27"/>
          <p:cNvSpPr txBox="1">
            <a:spLocks noChangeArrowheads="1"/>
          </p:cNvSpPr>
          <p:nvPr/>
        </p:nvSpPr>
        <p:spPr bwMode="auto">
          <a:xfrm>
            <a:off x="7829550" y="4137025"/>
            <a:ext cx="46275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 dirty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 </a:t>
            </a:r>
            <a:r>
              <a:rPr lang="en-US" altLang="zh-CN" sz="2000" dirty="0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 </a:t>
            </a:r>
            <a:r>
              <a:rPr lang="en-US" altLang="zh-CN" sz="2000" dirty="0" err="1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zhuōzi</a:t>
            </a:r>
            <a:r>
              <a:rPr lang="en-US" altLang="zh-CN" sz="2000" dirty="0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endParaRPr lang="en-US" altLang="zh-CN" sz="2000" dirty="0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宋体" pitchFamily="2" charset="-122"/>
            </a:endParaRPr>
          </a:p>
          <a:p>
            <a:pPr eaLnBrk="0" hangingPunct="0"/>
            <a:r>
              <a:rPr lang="zh-CN" altLang="en-US" sz="2400" b="1" dirty="0"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④桌子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_______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  <a:cs typeface="Times New Roman" pitchFamily="18" charset="0"/>
              </a:rPr>
              <a:t> </a:t>
            </a:r>
          </a:p>
        </p:txBody>
      </p:sp>
      <p:sp>
        <p:nvSpPr>
          <p:cNvPr id="71688" name="TextBox 28"/>
          <p:cNvSpPr txBox="1">
            <a:spLocks noChangeArrowheads="1"/>
          </p:cNvSpPr>
          <p:nvPr/>
        </p:nvSpPr>
        <p:spPr bwMode="auto">
          <a:xfrm>
            <a:off x="7821613" y="1416050"/>
            <a:ext cx="40386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 dirty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 </a:t>
            </a:r>
            <a:r>
              <a:rPr lang="en-US" altLang="zh-CN" sz="2000" dirty="0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000" dirty="0" err="1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ɡōnɡzuò</a:t>
            </a:r>
            <a:endParaRPr lang="en-US" altLang="zh-CN" sz="2000" dirty="0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宋体" pitchFamily="2" charset="-122"/>
            </a:endParaRPr>
          </a:p>
          <a:p>
            <a:pPr eaLnBrk="0" hangingPunct="0"/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①工作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_______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   </a:t>
            </a:r>
          </a:p>
        </p:txBody>
      </p:sp>
      <p:sp>
        <p:nvSpPr>
          <p:cNvPr id="71689" name="TextBox 29"/>
          <p:cNvSpPr txBox="1">
            <a:spLocks noChangeArrowheads="1"/>
          </p:cNvSpPr>
          <p:nvPr/>
        </p:nvSpPr>
        <p:spPr bwMode="auto">
          <a:xfrm>
            <a:off x="7840663" y="3230563"/>
            <a:ext cx="42291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 dirty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 </a:t>
            </a:r>
            <a:r>
              <a:rPr lang="en-US" altLang="zh-CN" sz="2000" dirty="0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 </a:t>
            </a:r>
            <a:r>
              <a:rPr lang="en-US" altLang="zh-CN" sz="2000" dirty="0" err="1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zuò</a:t>
            </a:r>
            <a:r>
              <a:rPr lang="en-US" altLang="zh-CN" sz="2000" dirty="0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endParaRPr lang="en-US" altLang="zh-CN" sz="2000" dirty="0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宋体" pitchFamily="2" charset="-122"/>
            </a:endParaRPr>
          </a:p>
          <a:p>
            <a:pPr eaLnBrk="0" hangingPunct="0"/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③坐</a:t>
            </a:r>
            <a:r>
              <a:rPr lang="en-US" altLang="zh-CN" sz="2400" b="1" dirty="0">
                <a:latin typeface="华文楷体" pitchFamily="2" charset="-122"/>
                <a:ea typeface="华文楷体" pitchFamily="2" charset="-122"/>
              </a:rPr>
              <a:t>______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 </a:t>
            </a:r>
          </a:p>
        </p:txBody>
      </p:sp>
      <p:cxnSp>
        <p:nvCxnSpPr>
          <p:cNvPr id="71690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pic>
        <p:nvPicPr>
          <p:cNvPr id="9" name="Picture 4" descr="C:\Documents and Settings\Administrator.CAOFAN\桌面\hsk一级\2课\2-04三-前图46358923（20）.jpg"/>
          <p:cNvPicPr preferRelativeResize="0">
            <a:picLocks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317625" y="1741488"/>
            <a:ext cx="2160588" cy="13684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1692" name="TextBox 27"/>
          <p:cNvSpPr txBox="1">
            <a:spLocks/>
          </p:cNvSpPr>
          <p:nvPr/>
        </p:nvSpPr>
        <p:spPr bwMode="auto">
          <a:xfrm>
            <a:off x="1316038" y="1722438"/>
            <a:ext cx="431800" cy="45561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/>
              <a:t>A</a:t>
            </a:r>
            <a:endParaRPr lang="zh-CN" altLang="en-US" sz="2400" b="1"/>
          </a:p>
        </p:txBody>
      </p:sp>
      <p:pic>
        <p:nvPicPr>
          <p:cNvPr id="14" name="Picture 8" descr="C:\Documents and Settings\Administrator.CAOFAN\桌面\hsk一级\2课\2-08零-前图48346217（20）.jpg"/>
          <p:cNvPicPr preferRelativeResize="0">
            <a:picLocks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611688" y="1722438"/>
            <a:ext cx="2159000" cy="13684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1694" name="TextBox 30"/>
          <p:cNvSpPr txBox="1">
            <a:spLocks/>
          </p:cNvSpPr>
          <p:nvPr/>
        </p:nvSpPr>
        <p:spPr bwMode="auto">
          <a:xfrm>
            <a:off x="4583113" y="1703388"/>
            <a:ext cx="403225" cy="45561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/>
              <a:t>D</a:t>
            </a:r>
            <a:endParaRPr lang="zh-CN" altLang="en-US" sz="2400" b="1"/>
          </a:p>
        </p:txBody>
      </p:sp>
      <p:pic>
        <p:nvPicPr>
          <p:cNvPr id="15" name="Picture 9" descr="C:\Documents and Settings\Administrator.CAOFAN\桌面\hsk一级\2课\2-09菜-前图22657124（20）.jpg"/>
          <p:cNvPicPr preferRelativeResize="0">
            <a:picLocks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606925" y="3465513"/>
            <a:ext cx="2160588" cy="13684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1696" name="TextBox 31"/>
          <p:cNvSpPr txBox="1">
            <a:spLocks/>
          </p:cNvSpPr>
          <p:nvPr/>
        </p:nvSpPr>
        <p:spPr bwMode="auto">
          <a:xfrm>
            <a:off x="4589463" y="3451225"/>
            <a:ext cx="398462" cy="46196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/>
              <a:t>E</a:t>
            </a:r>
            <a:endParaRPr lang="zh-CN" altLang="en-US" sz="2400" b="1"/>
          </a:p>
        </p:txBody>
      </p:sp>
      <p:pic>
        <p:nvPicPr>
          <p:cNvPr id="13" name="Picture 7" descr="C:\Documents and Settings\Administrator.CAOFAN\桌面\hsk一级\2课\2-07羊-前图7629013（20）.jpg"/>
          <p:cNvPicPr preferRelativeResize="0">
            <a:picLocks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4619625" y="5202238"/>
            <a:ext cx="2159000" cy="136842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1698" name="TextBox 32"/>
          <p:cNvSpPr txBox="1">
            <a:spLocks/>
          </p:cNvSpPr>
          <p:nvPr/>
        </p:nvSpPr>
        <p:spPr bwMode="auto">
          <a:xfrm>
            <a:off x="4597400" y="5187950"/>
            <a:ext cx="404813" cy="4572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/>
              <a:t>F</a:t>
            </a:r>
            <a:endParaRPr lang="zh-CN" altLang="en-US" sz="2400" b="1"/>
          </a:p>
        </p:txBody>
      </p:sp>
      <p:sp>
        <p:nvSpPr>
          <p:cNvPr id="25" name="TextBox 27"/>
          <p:cNvSpPr txBox="1">
            <a:spLocks/>
          </p:cNvSpPr>
          <p:nvPr/>
        </p:nvSpPr>
        <p:spPr bwMode="auto">
          <a:xfrm>
            <a:off x="9140825" y="5313363"/>
            <a:ext cx="1541463" cy="4619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/>
              <a:t>D</a:t>
            </a:r>
            <a:endParaRPr lang="zh-CN" altLang="en-US" sz="2400" b="1"/>
          </a:p>
        </p:txBody>
      </p:sp>
      <p:sp>
        <p:nvSpPr>
          <p:cNvPr id="26" name="TextBox 28"/>
          <p:cNvSpPr txBox="1">
            <a:spLocks/>
          </p:cNvSpPr>
          <p:nvPr/>
        </p:nvSpPr>
        <p:spPr bwMode="auto">
          <a:xfrm flipH="1">
            <a:off x="10282238" y="6184900"/>
            <a:ext cx="839787" cy="4619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/>
              <a:t>E</a:t>
            </a:r>
            <a:endParaRPr lang="zh-CN" altLang="en-US" sz="2400" b="1"/>
          </a:p>
        </p:txBody>
      </p:sp>
      <p:sp>
        <p:nvSpPr>
          <p:cNvPr id="27" name="TextBox 32"/>
          <p:cNvSpPr txBox="1">
            <a:spLocks/>
          </p:cNvSpPr>
          <p:nvPr/>
        </p:nvSpPr>
        <p:spPr bwMode="auto">
          <a:xfrm>
            <a:off x="8905875" y="3524250"/>
            <a:ext cx="1320800" cy="4619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/>
              <a:t>B</a:t>
            </a:r>
            <a:endParaRPr lang="zh-CN" altLang="en-US" sz="2400" b="1"/>
          </a:p>
        </p:txBody>
      </p:sp>
      <p:sp>
        <p:nvSpPr>
          <p:cNvPr id="28" name="TextBox 29"/>
          <p:cNvSpPr txBox="1">
            <a:spLocks/>
          </p:cNvSpPr>
          <p:nvPr/>
        </p:nvSpPr>
        <p:spPr bwMode="auto">
          <a:xfrm>
            <a:off x="9220200" y="1704975"/>
            <a:ext cx="1323975" cy="4619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/>
              <a:t>F</a:t>
            </a:r>
            <a:endParaRPr lang="zh-CN" altLang="en-US" sz="2400" b="1"/>
          </a:p>
        </p:txBody>
      </p:sp>
      <p:sp>
        <p:nvSpPr>
          <p:cNvPr id="29" name="TextBox 30"/>
          <p:cNvSpPr txBox="1">
            <a:spLocks/>
          </p:cNvSpPr>
          <p:nvPr/>
        </p:nvSpPr>
        <p:spPr bwMode="auto">
          <a:xfrm>
            <a:off x="9224963" y="2524125"/>
            <a:ext cx="1196975" cy="4619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/>
              <a:t>C</a:t>
            </a:r>
            <a:endParaRPr lang="zh-CN" altLang="en-US" sz="2400" b="1"/>
          </a:p>
        </p:txBody>
      </p:sp>
      <p:sp>
        <p:nvSpPr>
          <p:cNvPr id="30" name="TextBox 31"/>
          <p:cNvSpPr txBox="1">
            <a:spLocks/>
          </p:cNvSpPr>
          <p:nvPr/>
        </p:nvSpPr>
        <p:spPr bwMode="auto">
          <a:xfrm>
            <a:off x="9139238" y="4427538"/>
            <a:ext cx="1320800" cy="4619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/>
              <a:t> A</a:t>
            </a:r>
            <a:endParaRPr lang="zh-CN" altLang="en-US" sz="2400" b="1"/>
          </a:p>
        </p:txBody>
      </p:sp>
      <p:sp>
        <p:nvSpPr>
          <p:cNvPr id="71705" name="TextBox 28"/>
          <p:cNvSpPr txBox="1">
            <a:spLocks/>
          </p:cNvSpPr>
          <p:nvPr/>
        </p:nvSpPr>
        <p:spPr bwMode="auto">
          <a:xfrm>
            <a:off x="1290638" y="3455988"/>
            <a:ext cx="400050" cy="46196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/>
              <a:t>B</a:t>
            </a:r>
            <a:endParaRPr lang="zh-CN" altLang="en-US" sz="2400" b="1"/>
          </a:p>
        </p:txBody>
      </p:sp>
      <p:grpSp>
        <p:nvGrpSpPr>
          <p:cNvPr id="71706" name="组合 39"/>
          <p:cNvGrpSpPr>
            <a:grpSpLocks/>
          </p:cNvGrpSpPr>
          <p:nvPr/>
        </p:nvGrpSpPr>
        <p:grpSpPr bwMode="auto">
          <a:xfrm>
            <a:off x="1301750" y="3467100"/>
            <a:ext cx="2166938" cy="1392238"/>
            <a:chOff x="1301750" y="3467100"/>
            <a:chExt cx="2166372" cy="1392660"/>
          </a:xfrm>
        </p:grpSpPr>
        <p:pic>
          <p:nvPicPr>
            <p:cNvPr id="71707" name="Picture 5" descr="C:\Documents and Settings\Administrator.CAOFAN\桌面\hsk一级\2课\2-05山-前图43956478（20）.jpg"/>
            <p:cNvPicPr preferRelativeResize="0">
              <a:picLocks noChangeArrowheads="1"/>
            </p:cNvPicPr>
            <p:nvPr/>
          </p:nvPicPr>
          <p:blipFill>
            <a:blip r:embed="rId7" cstate="print"/>
            <a:stretch>
              <a:fillRect/>
            </a:stretch>
          </p:blipFill>
          <p:spPr bwMode="auto">
            <a:xfrm>
              <a:off x="1747899" y="3490805"/>
              <a:ext cx="1720223" cy="1368955"/>
            </a:xfrm>
            <a:prstGeom prst="rect">
              <a:avLst/>
            </a:prstGeom>
            <a:noFill/>
            <a:ln w="38100" cap="sq">
              <a:noFill/>
              <a:miter lim="800000"/>
              <a:headEnd/>
              <a:tailEnd/>
            </a:ln>
            <a:effectLst>
              <a:softEdge rad="63500"/>
            </a:effectLst>
          </p:spPr>
        </p:pic>
        <p:sp>
          <p:nvSpPr>
            <p:cNvPr id="32" name="矩形 31"/>
            <p:cNvSpPr/>
            <p:nvPr/>
          </p:nvSpPr>
          <p:spPr bwMode="auto">
            <a:xfrm>
              <a:off x="1301750" y="3467100"/>
              <a:ext cx="2160024" cy="1368840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pic>
        <p:nvPicPr>
          <p:cNvPr id="71704" name="Picture 6" descr="C:\Documents and Settings\Administrator.CAOFAN\桌面\hsk一级\2课\2-06钟-微图mf829727（18）.jpg"/>
          <p:cNvPicPr preferRelativeResize="0">
            <a:picLocks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1333500" y="5222875"/>
            <a:ext cx="2159000" cy="1366838"/>
          </a:xfrm>
          <a:prstGeom prst="rect">
            <a:avLst/>
          </a:prstGeom>
          <a:noFill/>
          <a:ln w="38100" cap="sq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1708" name="TextBox 29"/>
          <p:cNvSpPr txBox="1">
            <a:spLocks/>
          </p:cNvSpPr>
          <p:nvPr/>
        </p:nvSpPr>
        <p:spPr bwMode="auto">
          <a:xfrm>
            <a:off x="1317625" y="5207000"/>
            <a:ext cx="400050" cy="46196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/>
              <a:t>C</a:t>
            </a:r>
            <a:endParaRPr lang="zh-CN" altLang="en-US" sz="2400" b="1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1" name="文本框 142"/>
          <p:cNvSpPr>
            <a:spLocks noChangeArrowheads="1"/>
          </p:cNvSpPr>
          <p:nvPr/>
        </p:nvSpPr>
        <p:spPr bwMode="auto">
          <a:xfrm>
            <a:off x="2960688" y="1463675"/>
            <a:ext cx="12715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zhuōzi</a:t>
            </a:r>
            <a:endParaRPr lang="en-US" altLang="zh-CN" sz="2800" b="1" dirty="0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5148" name="文本框 148"/>
          <p:cNvSpPr>
            <a:spLocks noChangeArrowheads="1"/>
          </p:cNvSpPr>
          <p:nvPr/>
        </p:nvSpPr>
        <p:spPr bwMode="auto">
          <a:xfrm>
            <a:off x="2955925" y="2332038"/>
            <a:ext cx="14668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diànnǎo</a:t>
            </a:r>
            <a:endParaRPr lang="en-US" altLang="zh-CN" sz="2800" b="1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5149" name="文本框 149"/>
          <p:cNvSpPr>
            <a:spLocks noChangeArrowheads="1"/>
          </p:cNvSpPr>
          <p:nvPr/>
        </p:nvSpPr>
        <p:spPr bwMode="auto">
          <a:xfrm>
            <a:off x="2955925" y="3175000"/>
            <a:ext cx="7286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běn</a:t>
            </a:r>
            <a:endParaRPr lang="en-US" altLang="zh-CN" sz="2800" b="1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cxnSp>
        <p:nvCxnSpPr>
          <p:cNvPr id="72709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grpSp>
        <p:nvGrpSpPr>
          <p:cNvPr id="2" name="组合 5"/>
          <p:cNvGrpSpPr>
            <a:grpSpLocks/>
          </p:cNvGrpSpPr>
          <p:nvPr/>
        </p:nvGrpSpPr>
        <p:grpSpPr bwMode="auto">
          <a:xfrm>
            <a:off x="1112838" y="1463675"/>
            <a:ext cx="1338262" cy="546100"/>
            <a:chOff x="682668" y="3939837"/>
            <a:chExt cx="1338943" cy="545509"/>
          </a:xfrm>
        </p:grpSpPr>
        <p:sp>
          <p:nvSpPr>
            <p:cNvPr id="72756" name="圆角矩形 32"/>
            <p:cNvSpPr>
              <a:spLocks noChangeArrowheads="1"/>
            </p:cNvSpPr>
            <p:nvPr/>
          </p:nvSpPr>
          <p:spPr bwMode="auto">
            <a:xfrm>
              <a:off x="682668" y="3939837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57" name="文本框 88"/>
            <p:cNvSpPr>
              <a:spLocks noChangeArrowheads="1"/>
            </p:cNvSpPr>
            <p:nvPr/>
          </p:nvSpPr>
          <p:spPr bwMode="auto">
            <a:xfrm>
              <a:off x="879756" y="3959851"/>
              <a:ext cx="905498" cy="525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桌子</a:t>
              </a:r>
            </a:p>
          </p:txBody>
        </p:sp>
      </p:grpSp>
      <p:grpSp>
        <p:nvGrpSpPr>
          <p:cNvPr id="3" name="组合 6"/>
          <p:cNvGrpSpPr>
            <a:grpSpLocks/>
          </p:cNvGrpSpPr>
          <p:nvPr/>
        </p:nvGrpSpPr>
        <p:grpSpPr bwMode="auto">
          <a:xfrm>
            <a:off x="1112838" y="2308225"/>
            <a:ext cx="1338262" cy="536575"/>
            <a:chOff x="682668" y="4792841"/>
            <a:chExt cx="1338943" cy="536981"/>
          </a:xfrm>
        </p:grpSpPr>
        <p:sp>
          <p:nvSpPr>
            <p:cNvPr id="72754" name="圆角矩形 31"/>
            <p:cNvSpPr>
              <a:spLocks noChangeArrowheads="1"/>
            </p:cNvSpPr>
            <p:nvPr/>
          </p:nvSpPr>
          <p:spPr bwMode="auto">
            <a:xfrm>
              <a:off x="682668" y="4800635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55" name="文本框 107"/>
            <p:cNvSpPr>
              <a:spLocks noChangeArrowheads="1"/>
            </p:cNvSpPr>
            <p:nvPr/>
          </p:nvSpPr>
          <p:spPr bwMode="auto">
            <a:xfrm>
              <a:off x="881343" y="4792841"/>
              <a:ext cx="903911" cy="526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电脑</a:t>
              </a:r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114425" y="3170238"/>
            <a:ext cx="1338263" cy="530225"/>
            <a:chOff x="683984" y="5619216"/>
            <a:chExt cx="1338943" cy="529187"/>
          </a:xfrm>
        </p:grpSpPr>
        <p:sp>
          <p:nvSpPr>
            <p:cNvPr id="72752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53" name="文本框 110"/>
            <p:cNvSpPr>
              <a:spLocks noChangeArrowheads="1"/>
            </p:cNvSpPr>
            <p:nvPr/>
          </p:nvSpPr>
          <p:spPr bwMode="auto">
            <a:xfrm>
              <a:off x="1042171" y="5622652"/>
              <a:ext cx="543053" cy="524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0170" tIns="46990" rIns="90170" bIns="46990" anchor="ctr">
              <a:spAutoFit/>
            </a:bodyPr>
            <a:lstStyle/>
            <a:p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本</a:t>
              </a:r>
            </a:p>
          </p:txBody>
        </p:sp>
      </p:grpSp>
      <p:grpSp>
        <p:nvGrpSpPr>
          <p:cNvPr id="72713" name="组合 8"/>
          <p:cNvGrpSpPr>
            <a:grpSpLocks/>
          </p:cNvGrpSpPr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32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33" name="直接连接符 32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文本框 142"/>
          <p:cNvSpPr>
            <a:spLocks noChangeArrowheads="1"/>
          </p:cNvSpPr>
          <p:nvPr/>
        </p:nvSpPr>
        <p:spPr bwMode="auto">
          <a:xfrm>
            <a:off x="8613775" y="1484313"/>
            <a:ext cx="15732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shanɡ</a:t>
            </a:r>
            <a:endParaRPr lang="en-US" altLang="zh-CN" sz="2800" b="1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37" name="文本框 148"/>
          <p:cNvSpPr>
            <a:spLocks noChangeArrowheads="1"/>
          </p:cNvSpPr>
          <p:nvPr/>
        </p:nvSpPr>
        <p:spPr bwMode="auto">
          <a:xfrm>
            <a:off x="8613775" y="2352675"/>
            <a:ext cx="5476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hé</a:t>
            </a:r>
            <a:endParaRPr lang="en-US" altLang="zh-CN" sz="2800" b="1" dirty="0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sp>
        <p:nvSpPr>
          <p:cNvPr id="38" name="文本框 149"/>
          <p:cNvSpPr>
            <a:spLocks noChangeArrowheads="1"/>
          </p:cNvSpPr>
          <p:nvPr/>
        </p:nvSpPr>
        <p:spPr bwMode="auto">
          <a:xfrm>
            <a:off x="8613775" y="3195638"/>
            <a:ext cx="5476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li</a:t>
            </a:r>
            <a:endParaRPr lang="en-US" altLang="zh-CN" sz="2800" b="1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grpSp>
        <p:nvGrpSpPr>
          <p:cNvPr id="6" name="组合 38"/>
          <p:cNvGrpSpPr>
            <a:grpSpLocks/>
          </p:cNvGrpSpPr>
          <p:nvPr/>
        </p:nvGrpSpPr>
        <p:grpSpPr bwMode="auto">
          <a:xfrm>
            <a:off x="6162675" y="1484313"/>
            <a:ext cx="1338263" cy="546100"/>
            <a:chOff x="682668" y="3939837"/>
            <a:chExt cx="1338943" cy="545509"/>
          </a:xfrm>
        </p:grpSpPr>
        <p:sp>
          <p:nvSpPr>
            <p:cNvPr id="72748" name="圆角矩形 32"/>
            <p:cNvSpPr>
              <a:spLocks noChangeArrowheads="1"/>
            </p:cNvSpPr>
            <p:nvPr/>
          </p:nvSpPr>
          <p:spPr bwMode="auto">
            <a:xfrm>
              <a:off x="682668" y="3939837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49" name="文本框 88"/>
            <p:cNvSpPr>
              <a:spLocks noChangeArrowheads="1"/>
            </p:cNvSpPr>
            <p:nvPr/>
          </p:nvSpPr>
          <p:spPr bwMode="auto">
            <a:xfrm>
              <a:off x="911304" y="3959851"/>
              <a:ext cx="905498" cy="525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上</a:t>
              </a:r>
            </a:p>
          </p:txBody>
        </p:sp>
      </p:grpSp>
      <p:grpSp>
        <p:nvGrpSpPr>
          <p:cNvPr id="7" name="组合 41"/>
          <p:cNvGrpSpPr>
            <a:grpSpLocks/>
          </p:cNvGrpSpPr>
          <p:nvPr/>
        </p:nvGrpSpPr>
        <p:grpSpPr bwMode="auto">
          <a:xfrm>
            <a:off x="6162675" y="2328863"/>
            <a:ext cx="1338263" cy="536575"/>
            <a:chOff x="682668" y="4792841"/>
            <a:chExt cx="1338943" cy="536981"/>
          </a:xfrm>
        </p:grpSpPr>
        <p:sp>
          <p:nvSpPr>
            <p:cNvPr id="72746" name="圆角矩形 31"/>
            <p:cNvSpPr>
              <a:spLocks noChangeArrowheads="1"/>
            </p:cNvSpPr>
            <p:nvPr/>
          </p:nvSpPr>
          <p:spPr bwMode="auto">
            <a:xfrm>
              <a:off x="682668" y="4800635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47" name="文本框 107"/>
            <p:cNvSpPr>
              <a:spLocks noChangeArrowheads="1"/>
            </p:cNvSpPr>
            <p:nvPr/>
          </p:nvSpPr>
          <p:spPr bwMode="auto">
            <a:xfrm>
              <a:off x="1063643" y="4792841"/>
              <a:ext cx="543053" cy="526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0170" tIns="46990" rIns="90170" bIns="46990">
              <a:spAutoFit/>
            </a:bodyPr>
            <a:lstStyle/>
            <a:p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和</a:t>
              </a:r>
            </a:p>
          </p:txBody>
        </p:sp>
      </p:grpSp>
      <p:grpSp>
        <p:nvGrpSpPr>
          <p:cNvPr id="8" name="组合 44"/>
          <p:cNvGrpSpPr>
            <a:grpSpLocks/>
          </p:cNvGrpSpPr>
          <p:nvPr/>
        </p:nvGrpSpPr>
        <p:grpSpPr bwMode="auto">
          <a:xfrm>
            <a:off x="6164263" y="3190875"/>
            <a:ext cx="1338262" cy="528638"/>
            <a:chOff x="683984" y="5619216"/>
            <a:chExt cx="1338943" cy="531109"/>
          </a:xfrm>
        </p:grpSpPr>
        <p:sp>
          <p:nvSpPr>
            <p:cNvPr id="72744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45" name="文本框 110"/>
            <p:cNvSpPr>
              <a:spLocks noChangeArrowheads="1"/>
            </p:cNvSpPr>
            <p:nvPr/>
          </p:nvSpPr>
          <p:spPr bwMode="auto">
            <a:xfrm>
              <a:off x="1061815" y="5622653"/>
              <a:ext cx="543053" cy="527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0170" tIns="46990" rIns="90170" bIns="4699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里</a:t>
              </a:r>
            </a:p>
          </p:txBody>
        </p:sp>
      </p:grpSp>
      <p:sp>
        <p:nvSpPr>
          <p:cNvPr id="30" name="文本框 149"/>
          <p:cNvSpPr>
            <a:spLocks noChangeArrowheads="1"/>
          </p:cNvSpPr>
          <p:nvPr/>
        </p:nvSpPr>
        <p:spPr bwMode="auto">
          <a:xfrm>
            <a:off x="2949575" y="4068763"/>
            <a:ext cx="16335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qiánmiàn</a:t>
            </a:r>
            <a:endParaRPr lang="en-US" altLang="zh-CN" sz="2800" b="1" dirty="0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grpSp>
        <p:nvGrpSpPr>
          <p:cNvPr id="9" name="组合 7"/>
          <p:cNvGrpSpPr>
            <a:grpSpLocks/>
          </p:cNvGrpSpPr>
          <p:nvPr/>
        </p:nvGrpSpPr>
        <p:grpSpPr bwMode="auto">
          <a:xfrm>
            <a:off x="1109663" y="4064000"/>
            <a:ext cx="1338262" cy="528638"/>
            <a:chOff x="683984" y="5619216"/>
            <a:chExt cx="1338943" cy="531110"/>
          </a:xfrm>
        </p:grpSpPr>
        <p:sp>
          <p:nvSpPr>
            <p:cNvPr id="72742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43" name="文本框 110"/>
            <p:cNvSpPr>
              <a:spLocks noChangeArrowheads="1"/>
            </p:cNvSpPr>
            <p:nvPr/>
          </p:nvSpPr>
          <p:spPr bwMode="auto">
            <a:xfrm>
              <a:off x="883826" y="5622654"/>
              <a:ext cx="903912" cy="527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0170" tIns="46990" rIns="90170" bIns="46990">
              <a:spAutoFit/>
            </a:bodyPr>
            <a:lstStyle/>
            <a:p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前面</a:t>
              </a:r>
            </a:p>
          </p:txBody>
        </p:sp>
      </p:grpSp>
      <p:sp>
        <p:nvSpPr>
          <p:cNvPr id="39" name="文本框 149"/>
          <p:cNvSpPr>
            <a:spLocks noChangeArrowheads="1"/>
          </p:cNvSpPr>
          <p:nvPr/>
        </p:nvSpPr>
        <p:spPr bwMode="auto">
          <a:xfrm>
            <a:off x="8609013" y="4089400"/>
            <a:ext cx="14525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hòumiàn</a:t>
            </a:r>
            <a:endParaRPr lang="en-US" altLang="zh-CN" sz="2800" b="1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grpSp>
        <p:nvGrpSpPr>
          <p:cNvPr id="10" name="组合 44"/>
          <p:cNvGrpSpPr>
            <a:grpSpLocks/>
          </p:cNvGrpSpPr>
          <p:nvPr/>
        </p:nvGrpSpPr>
        <p:grpSpPr bwMode="auto">
          <a:xfrm>
            <a:off x="6159500" y="4084638"/>
            <a:ext cx="1338263" cy="544512"/>
            <a:chOff x="683984" y="5619216"/>
            <a:chExt cx="1338943" cy="546281"/>
          </a:xfrm>
        </p:grpSpPr>
        <p:sp>
          <p:nvSpPr>
            <p:cNvPr id="72740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41" name="文本框 110"/>
            <p:cNvSpPr>
              <a:spLocks noChangeArrowheads="1"/>
            </p:cNvSpPr>
            <p:nvPr/>
          </p:nvSpPr>
          <p:spPr bwMode="auto">
            <a:xfrm>
              <a:off x="890487" y="5638443"/>
              <a:ext cx="903911" cy="5270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0170" tIns="46990" rIns="90170" bIns="46990">
              <a:spAutoFit/>
            </a:bodyPr>
            <a:lstStyle/>
            <a:p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后面</a:t>
              </a:r>
            </a:p>
          </p:txBody>
        </p:sp>
      </p:grpSp>
      <p:grpSp>
        <p:nvGrpSpPr>
          <p:cNvPr id="11" name="组合 7"/>
          <p:cNvGrpSpPr>
            <a:grpSpLocks/>
          </p:cNvGrpSpPr>
          <p:nvPr/>
        </p:nvGrpSpPr>
        <p:grpSpPr bwMode="auto">
          <a:xfrm>
            <a:off x="1125538" y="4946650"/>
            <a:ext cx="1338262" cy="530225"/>
            <a:chOff x="683984" y="5619216"/>
            <a:chExt cx="1338943" cy="529187"/>
          </a:xfrm>
        </p:grpSpPr>
        <p:sp>
          <p:nvSpPr>
            <p:cNvPr id="72738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39" name="文本框 110"/>
            <p:cNvSpPr>
              <a:spLocks noChangeArrowheads="1"/>
            </p:cNvSpPr>
            <p:nvPr/>
          </p:nvSpPr>
          <p:spPr bwMode="auto">
            <a:xfrm>
              <a:off x="887272" y="5622652"/>
              <a:ext cx="903912" cy="524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0170" tIns="46990" rIns="90170" bIns="46990">
              <a:spAutoFit/>
            </a:bodyPr>
            <a:lstStyle/>
            <a:p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这儿</a:t>
              </a:r>
            </a:p>
          </p:txBody>
        </p:sp>
      </p:grpSp>
      <p:sp>
        <p:nvSpPr>
          <p:cNvPr id="42" name="文本框 149"/>
          <p:cNvSpPr>
            <a:spLocks noChangeArrowheads="1"/>
          </p:cNvSpPr>
          <p:nvPr/>
        </p:nvSpPr>
        <p:spPr bwMode="auto">
          <a:xfrm>
            <a:off x="8661400" y="4956175"/>
            <a:ext cx="21161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méiyǒu</a:t>
            </a:r>
            <a:r>
              <a:rPr lang="en-US" altLang="zh-CN" sz="2800" b="1" dirty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(</a:t>
            </a:r>
            <a:r>
              <a:rPr lang="en-US" altLang="zh-CN" sz="2800" b="1" dirty="0" err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méi</a:t>
            </a:r>
            <a:r>
              <a:rPr lang="en-US" altLang="zh-CN" sz="2800" dirty="0"/>
              <a:t>)</a:t>
            </a:r>
            <a:endParaRPr lang="en-US" altLang="zh-CN" sz="2800" b="1" dirty="0"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grpSp>
        <p:nvGrpSpPr>
          <p:cNvPr id="12" name="组合 7"/>
          <p:cNvGrpSpPr>
            <a:grpSpLocks/>
          </p:cNvGrpSpPr>
          <p:nvPr/>
        </p:nvGrpSpPr>
        <p:grpSpPr bwMode="auto">
          <a:xfrm>
            <a:off x="6157913" y="4951413"/>
            <a:ext cx="2230437" cy="530225"/>
            <a:chOff x="683983" y="5619216"/>
            <a:chExt cx="2230206" cy="529187"/>
          </a:xfrm>
        </p:grpSpPr>
        <p:sp>
          <p:nvSpPr>
            <p:cNvPr id="72736" name="圆角矩形 30"/>
            <p:cNvSpPr>
              <a:spLocks noChangeArrowheads="1"/>
            </p:cNvSpPr>
            <p:nvPr/>
          </p:nvSpPr>
          <p:spPr bwMode="auto">
            <a:xfrm>
              <a:off x="683983" y="5619216"/>
              <a:ext cx="2230206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37" name="文本框 110"/>
            <p:cNvSpPr>
              <a:spLocks noChangeArrowheads="1"/>
            </p:cNvSpPr>
            <p:nvPr/>
          </p:nvSpPr>
          <p:spPr bwMode="auto">
            <a:xfrm>
              <a:off x="896153" y="5622651"/>
              <a:ext cx="1986490" cy="524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0170" tIns="46990" rIns="90170" bIns="46990">
              <a:spAutoFit/>
            </a:bodyPr>
            <a:lstStyle/>
            <a:p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没有（没）</a:t>
              </a:r>
            </a:p>
          </p:txBody>
        </p:sp>
      </p:grpSp>
      <p:sp>
        <p:nvSpPr>
          <p:cNvPr id="46" name="文本框 149"/>
          <p:cNvSpPr>
            <a:spLocks noChangeArrowheads="1"/>
          </p:cNvSpPr>
          <p:nvPr/>
        </p:nvSpPr>
        <p:spPr bwMode="auto">
          <a:xfrm>
            <a:off x="2952750" y="5778500"/>
            <a:ext cx="9096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nénɡ</a:t>
            </a:r>
            <a:endParaRPr lang="en-US" altLang="zh-CN" sz="2800" b="1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grpSp>
        <p:nvGrpSpPr>
          <p:cNvPr id="13" name="组合 7"/>
          <p:cNvGrpSpPr>
            <a:grpSpLocks/>
          </p:cNvGrpSpPr>
          <p:nvPr/>
        </p:nvGrpSpPr>
        <p:grpSpPr bwMode="auto">
          <a:xfrm>
            <a:off x="1112838" y="5773738"/>
            <a:ext cx="1338262" cy="530225"/>
            <a:chOff x="683984" y="5619216"/>
            <a:chExt cx="1338943" cy="529187"/>
          </a:xfrm>
        </p:grpSpPr>
        <p:sp>
          <p:nvSpPr>
            <p:cNvPr id="72734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35" name="文本框 110"/>
            <p:cNvSpPr>
              <a:spLocks noChangeArrowheads="1"/>
            </p:cNvSpPr>
            <p:nvPr/>
          </p:nvSpPr>
          <p:spPr bwMode="auto">
            <a:xfrm>
              <a:off x="1060010" y="5622652"/>
              <a:ext cx="543053" cy="524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0170" tIns="46990" rIns="90170" bIns="46990">
              <a:spAutoFit/>
            </a:bodyPr>
            <a:lstStyle/>
            <a:p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能</a:t>
              </a:r>
            </a:p>
          </p:txBody>
        </p:sp>
      </p:grpSp>
      <p:sp>
        <p:nvSpPr>
          <p:cNvPr id="51" name="文本框 149"/>
          <p:cNvSpPr>
            <a:spLocks noChangeArrowheads="1"/>
          </p:cNvSpPr>
          <p:nvPr/>
        </p:nvSpPr>
        <p:spPr bwMode="auto">
          <a:xfrm>
            <a:off x="8648700" y="5783263"/>
            <a:ext cx="7286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zuò</a:t>
            </a:r>
            <a:endParaRPr lang="en-US" altLang="zh-CN" sz="2800" b="1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  <p:grpSp>
        <p:nvGrpSpPr>
          <p:cNvPr id="14" name="组合 7"/>
          <p:cNvGrpSpPr>
            <a:grpSpLocks/>
          </p:cNvGrpSpPr>
          <p:nvPr/>
        </p:nvGrpSpPr>
        <p:grpSpPr bwMode="auto">
          <a:xfrm>
            <a:off x="6145213" y="5778500"/>
            <a:ext cx="1338262" cy="530225"/>
            <a:chOff x="683984" y="5619216"/>
            <a:chExt cx="1338943" cy="529187"/>
          </a:xfrm>
        </p:grpSpPr>
        <p:sp>
          <p:nvSpPr>
            <p:cNvPr id="72732" name="圆角矩形 30"/>
            <p:cNvSpPr>
              <a:spLocks noChangeArrowheads="1"/>
            </p:cNvSpPr>
            <p:nvPr/>
          </p:nvSpPr>
          <p:spPr bwMode="auto">
            <a:xfrm>
              <a:off x="683984" y="5619216"/>
              <a:ext cx="1338943" cy="529187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72733" name="文本框 110"/>
            <p:cNvSpPr>
              <a:spLocks noChangeArrowheads="1"/>
            </p:cNvSpPr>
            <p:nvPr/>
          </p:nvSpPr>
          <p:spPr bwMode="auto">
            <a:xfrm>
              <a:off x="1068453" y="5622652"/>
              <a:ext cx="543053" cy="524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0170" tIns="46990" rIns="90170" bIns="46990">
              <a:spAutoFit/>
            </a:bodyPr>
            <a:lstStyle/>
            <a:p>
              <a:r>
                <a:rPr lang="zh-CN" altLang="en-US" sz="2800" b="1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rPr>
                <a:t>坐</a:t>
              </a:r>
            </a:p>
          </p:txBody>
        </p:sp>
      </p:grpSp>
      <p:sp>
        <p:nvSpPr>
          <p:cNvPr id="55" name="文本框 149"/>
          <p:cNvSpPr>
            <a:spLocks noChangeArrowheads="1"/>
          </p:cNvSpPr>
          <p:nvPr/>
        </p:nvSpPr>
        <p:spPr bwMode="auto">
          <a:xfrm>
            <a:off x="2949575" y="4937125"/>
            <a:ext cx="9096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zhèr</a:t>
            </a:r>
            <a:endParaRPr lang="en-US" altLang="zh-CN" sz="2800" b="1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53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53" presetClass="exit" presetSubtype="54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5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500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500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500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500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5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0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1" grpId="0" bldLvl="0" autoUpdateAnimBg="0"/>
      <p:bldP spid="5141" grpId="1" bldLvl="0" autoUpdateAnimBg="0"/>
      <p:bldP spid="5141" grpId="2" bldLvl="0" autoUpdateAnimBg="0"/>
      <p:bldP spid="5141" grpId="3" bldLvl="0" autoUpdateAnimBg="0"/>
      <p:bldP spid="5141" grpId="4" bldLvl="0" autoUpdateAnimBg="0"/>
      <p:bldP spid="5148" grpId="0" bldLvl="0" autoUpdateAnimBg="0"/>
      <p:bldP spid="5148" grpId="1" bldLvl="0" autoUpdateAnimBg="0"/>
      <p:bldP spid="5148" grpId="2" bldLvl="0" autoUpdateAnimBg="0"/>
      <p:bldP spid="5148" grpId="3" bldLvl="0" autoUpdateAnimBg="0"/>
      <p:bldP spid="5148" grpId="4" bldLvl="0" autoUpdateAnimBg="0"/>
      <p:bldP spid="5149" grpId="0" bldLvl="0" autoUpdateAnimBg="0"/>
      <p:bldP spid="5149" grpId="1" bldLvl="0" autoUpdateAnimBg="0"/>
      <p:bldP spid="5149" grpId="2" bldLvl="0" autoUpdateAnimBg="0"/>
      <p:bldP spid="5149" grpId="3" bldLvl="0" autoUpdateAnimBg="0"/>
      <p:bldP spid="5149" grpId="4" bldLvl="0" autoUpdateAnimBg="0"/>
      <p:bldP spid="36" grpId="0" bldLvl="0" autoUpdateAnimBg="0"/>
      <p:bldP spid="36" grpId="1" bldLvl="0" autoUpdateAnimBg="0"/>
      <p:bldP spid="36" grpId="2" bldLvl="0" autoUpdateAnimBg="0"/>
      <p:bldP spid="36" grpId="3" bldLvl="0" autoUpdateAnimBg="0"/>
      <p:bldP spid="36" grpId="4" bldLvl="0" autoUpdateAnimBg="0"/>
      <p:bldP spid="37" grpId="0" bldLvl="0" autoUpdateAnimBg="0"/>
      <p:bldP spid="37" grpId="1" bldLvl="0" autoUpdateAnimBg="0"/>
      <p:bldP spid="37" grpId="2" bldLvl="0" autoUpdateAnimBg="0"/>
      <p:bldP spid="37" grpId="3" bldLvl="0" autoUpdateAnimBg="0"/>
      <p:bldP spid="37" grpId="4" bldLvl="0" autoUpdateAnimBg="0"/>
      <p:bldP spid="38" grpId="0" bldLvl="0" autoUpdateAnimBg="0"/>
      <p:bldP spid="38" grpId="1" bldLvl="0" autoUpdateAnimBg="0"/>
      <p:bldP spid="38" grpId="2" bldLvl="0" autoUpdateAnimBg="0"/>
      <p:bldP spid="38" grpId="3" bldLvl="0" autoUpdateAnimBg="0"/>
      <p:bldP spid="38" grpId="4" bldLvl="0" autoUpdateAnimBg="0"/>
      <p:bldP spid="30" grpId="0" bldLvl="0" autoUpdateAnimBg="0"/>
      <p:bldP spid="30" grpId="1" bldLvl="0" autoUpdateAnimBg="0"/>
      <p:bldP spid="30" grpId="2" bldLvl="0" autoUpdateAnimBg="0"/>
      <p:bldP spid="30" grpId="3" bldLvl="0" autoUpdateAnimBg="0"/>
      <p:bldP spid="30" grpId="4" bldLvl="0" autoUpdateAnimBg="0"/>
      <p:bldP spid="39" grpId="0" bldLvl="0" autoUpdateAnimBg="0"/>
      <p:bldP spid="39" grpId="1" bldLvl="0" autoUpdateAnimBg="0"/>
      <p:bldP spid="39" grpId="2" bldLvl="0" autoUpdateAnimBg="0"/>
      <p:bldP spid="39" grpId="3" bldLvl="0" autoUpdateAnimBg="0"/>
      <p:bldP spid="39" grpId="4" bldLvl="0" autoUpdateAnimBg="0"/>
      <p:bldP spid="42" grpId="0" bldLvl="0" autoUpdateAnimBg="0"/>
      <p:bldP spid="42" grpId="1" bldLvl="0" autoUpdateAnimBg="0"/>
      <p:bldP spid="42" grpId="2" bldLvl="0" autoUpdateAnimBg="0"/>
      <p:bldP spid="42" grpId="3" bldLvl="0" autoUpdateAnimBg="0"/>
      <p:bldP spid="42" grpId="4" bldLvl="0" autoUpdateAnimBg="0"/>
      <p:bldP spid="42" grpId="5"/>
      <p:bldP spid="46" grpId="0" bldLvl="0" autoUpdateAnimBg="0"/>
      <p:bldP spid="46" grpId="1" bldLvl="0" autoUpdateAnimBg="0"/>
      <p:bldP spid="46" grpId="2" bldLvl="0" autoUpdateAnimBg="0"/>
      <p:bldP spid="46" grpId="3" bldLvl="0" autoUpdateAnimBg="0"/>
      <p:bldP spid="46" grpId="4" bldLvl="0" autoUpdateAnimBg="0"/>
      <p:bldP spid="51" grpId="0" bldLvl="0" autoUpdateAnimBg="0"/>
      <p:bldP spid="51" grpId="1" bldLvl="0" autoUpdateAnimBg="0"/>
      <p:bldP spid="51" grpId="2" bldLvl="0" autoUpdateAnimBg="0"/>
      <p:bldP spid="51" grpId="3" bldLvl="0" autoUpdateAnimBg="0"/>
      <p:bldP spid="51" grpId="4" bldLvl="0" autoUpdateAnimBg="0"/>
      <p:bldP spid="51" grpId="5"/>
      <p:bldP spid="55" grpId="0" bldLvl="0" autoUpdateAnimBg="0"/>
      <p:bldP spid="55" grpId="1" bldLvl="0" autoUpdateAnimBg="0"/>
      <p:bldP spid="55" grpId="2" bldLvl="0" autoUpdateAnimBg="0"/>
      <p:bldP spid="55" grpId="3" bldLvl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AutoShape 25"/>
          <p:cNvSpPr>
            <a:spLocks noChangeArrowheads="1"/>
          </p:cNvSpPr>
          <p:nvPr/>
        </p:nvSpPr>
        <p:spPr bwMode="auto">
          <a:xfrm>
            <a:off x="3382963" y="1268413"/>
            <a:ext cx="1931987" cy="688975"/>
          </a:xfrm>
          <a:prstGeom prst="wedgeRoundRectCallout">
            <a:avLst>
              <a:gd name="adj1" fmla="val -55278"/>
              <a:gd name="adj2" fmla="val -36417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17" name="文本框 152"/>
          <p:cNvSpPr>
            <a:spLocks noChangeArrowheads="1"/>
          </p:cNvSpPr>
          <p:nvPr/>
        </p:nvSpPr>
        <p:spPr bwMode="auto">
          <a:xfrm>
            <a:off x="3530600" y="1366838"/>
            <a:ext cx="1416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一个电脑</a:t>
            </a:r>
          </a:p>
        </p:txBody>
      </p:sp>
      <p:cxnSp>
        <p:nvCxnSpPr>
          <p:cNvPr id="73732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73733" name="圆角矩形 32"/>
          <p:cNvSpPr>
            <a:spLocks noChangeArrowheads="1"/>
          </p:cNvSpPr>
          <p:nvPr/>
        </p:nvSpPr>
        <p:spPr bwMode="auto">
          <a:xfrm>
            <a:off x="1866900" y="1306513"/>
            <a:ext cx="1338263" cy="528637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73734" name="文本框 88"/>
          <p:cNvSpPr>
            <a:spLocks noChangeArrowheads="1"/>
          </p:cNvSpPr>
          <p:nvPr/>
        </p:nvSpPr>
        <p:spPr bwMode="auto">
          <a:xfrm>
            <a:off x="2095500" y="1325563"/>
            <a:ext cx="904875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电脑</a:t>
            </a:r>
          </a:p>
        </p:txBody>
      </p:sp>
      <p:sp>
        <p:nvSpPr>
          <p:cNvPr id="73735" name="文本框 107"/>
          <p:cNvSpPr>
            <a:spLocks noChangeArrowheads="1"/>
          </p:cNvSpPr>
          <p:nvPr/>
        </p:nvSpPr>
        <p:spPr bwMode="auto">
          <a:xfrm>
            <a:off x="2078038" y="3333750"/>
            <a:ext cx="903287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里</a:t>
            </a:r>
          </a:p>
        </p:txBody>
      </p:sp>
      <p:sp>
        <p:nvSpPr>
          <p:cNvPr id="73736" name="文本框 110"/>
          <p:cNvSpPr>
            <a:spLocks noChangeArrowheads="1"/>
          </p:cNvSpPr>
          <p:nvPr/>
        </p:nvSpPr>
        <p:spPr bwMode="auto">
          <a:xfrm>
            <a:off x="2070100" y="5319713"/>
            <a:ext cx="903288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后面</a:t>
            </a:r>
          </a:p>
        </p:txBody>
      </p:sp>
      <p:sp>
        <p:nvSpPr>
          <p:cNvPr id="73737" name="文本框 88"/>
          <p:cNvSpPr>
            <a:spLocks noChangeArrowheads="1"/>
          </p:cNvSpPr>
          <p:nvPr/>
        </p:nvSpPr>
        <p:spPr bwMode="auto">
          <a:xfrm>
            <a:off x="2076450" y="2219325"/>
            <a:ext cx="9048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本</a:t>
            </a:r>
          </a:p>
        </p:txBody>
      </p:sp>
      <p:sp>
        <p:nvSpPr>
          <p:cNvPr id="73738" name="文本框 107"/>
          <p:cNvSpPr>
            <a:spLocks noChangeArrowheads="1"/>
          </p:cNvSpPr>
          <p:nvPr/>
        </p:nvSpPr>
        <p:spPr bwMode="auto">
          <a:xfrm>
            <a:off x="2066925" y="4102100"/>
            <a:ext cx="903288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前面</a:t>
            </a:r>
          </a:p>
        </p:txBody>
      </p:sp>
      <p:grpSp>
        <p:nvGrpSpPr>
          <p:cNvPr id="73739" name="组合 8"/>
          <p:cNvGrpSpPr>
            <a:grpSpLocks/>
          </p:cNvGrpSpPr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  <p:bldP spid="6147" grpId="1" animBg="1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AutoShape 25"/>
          <p:cNvSpPr>
            <a:spLocks noChangeArrowheads="1"/>
          </p:cNvSpPr>
          <p:nvPr/>
        </p:nvSpPr>
        <p:spPr bwMode="auto">
          <a:xfrm>
            <a:off x="3382963" y="2144713"/>
            <a:ext cx="5424487" cy="1169987"/>
          </a:xfrm>
          <a:prstGeom prst="wedgeRoundRectCallout">
            <a:avLst>
              <a:gd name="adj1" fmla="val -55278"/>
              <a:gd name="adj2" fmla="val -36417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74755" name="文本框 152"/>
          <p:cNvSpPr>
            <a:spLocks noChangeArrowheads="1"/>
          </p:cNvSpPr>
          <p:nvPr/>
        </p:nvSpPr>
        <p:spPr bwMode="auto">
          <a:xfrm>
            <a:off x="3530600" y="1366838"/>
            <a:ext cx="1416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一个电脑</a:t>
            </a:r>
          </a:p>
        </p:txBody>
      </p:sp>
      <p:cxnSp>
        <p:nvCxnSpPr>
          <p:cNvPr id="74756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74757" name="圆角矩形 32"/>
          <p:cNvSpPr>
            <a:spLocks noChangeArrowheads="1"/>
          </p:cNvSpPr>
          <p:nvPr/>
        </p:nvSpPr>
        <p:spPr bwMode="auto">
          <a:xfrm>
            <a:off x="1866900" y="2220913"/>
            <a:ext cx="1338263" cy="528637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74758" name="文本框 88"/>
          <p:cNvSpPr>
            <a:spLocks noChangeArrowheads="1"/>
          </p:cNvSpPr>
          <p:nvPr/>
        </p:nvSpPr>
        <p:spPr bwMode="auto">
          <a:xfrm>
            <a:off x="2095500" y="1325563"/>
            <a:ext cx="904875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电脑</a:t>
            </a:r>
          </a:p>
        </p:txBody>
      </p:sp>
      <p:sp>
        <p:nvSpPr>
          <p:cNvPr id="74759" name="文本框 107"/>
          <p:cNvSpPr>
            <a:spLocks noChangeArrowheads="1"/>
          </p:cNvSpPr>
          <p:nvPr/>
        </p:nvSpPr>
        <p:spPr bwMode="auto">
          <a:xfrm>
            <a:off x="2078038" y="3333750"/>
            <a:ext cx="903287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里</a:t>
            </a:r>
          </a:p>
        </p:txBody>
      </p:sp>
      <p:sp>
        <p:nvSpPr>
          <p:cNvPr id="74760" name="文本框 110"/>
          <p:cNvSpPr>
            <a:spLocks noChangeArrowheads="1"/>
          </p:cNvSpPr>
          <p:nvPr/>
        </p:nvSpPr>
        <p:spPr bwMode="auto">
          <a:xfrm>
            <a:off x="2070100" y="5319713"/>
            <a:ext cx="903288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后面</a:t>
            </a:r>
          </a:p>
        </p:txBody>
      </p:sp>
      <p:sp>
        <p:nvSpPr>
          <p:cNvPr id="74761" name="文本框 88"/>
          <p:cNvSpPr>
            <a:spLocks noChangeArrowheads="1"/>
          </p:cNvSpPr>
          <p:nvPr/>
        </p:nvSpPr>
        <p:spPr bwMode="auto">
          <a:xfrm>
            <a:off x="2076450" y="2219325"/>
            <a:ext cx="9048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本</a:t>
            </a:r>
          </a:p>
        </p:txBody>
      </p:sp>
      <p:sp>
        <p:nvSpPr>
          <p:cNvPr id="74762" name="文本框 107"/>
          <p:cNvSpPr>
            <a:spLocks noChangeArrowheads="1"/>
          </p:cNvSpPr>
          <p:nvPr/>
        </p:nvSpPr>
        <p:spPr bwMode="auto">
          <a:xfrm>
            <a:off x="2066925" y="4102100"/>
            <a:ext cx="903288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前面</a:t>
            </a:r>
          </a:p>
        </p:txBody>
      </p:sp>
      <p:grpSp>
        <p:nvGrpSpPr>
          <p:cNvPr id="74763" name="组合 8"/>
          <p:cNvGrpSpPr>
            <a:grpSpLocks/>
          </p:cNvGrpSpPr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文本框 152"/>
          <p:cNvSpPr>
            <a:spLocks noChangeArrowheads="1"/>
          </p:cNvSpPr>
          <p:nvPr/>
        </p:nvSpPr>
        <p:spPr bwMode="auto">
          <a:xfrm>
            <a:off x="3473450" y="2224088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一本书</a:t>
            </a:r>
          </a:p>
        </p:txBody>
      </p:sp>
      <p:sp>
        <p:nvSpPr>
          <p:cNvPr id="15" name="文本框 152"/>
          <p:cNvSpPr>
            <a:spLocks noChangeArrowheads="1"/>
          </p:cNvSpPr>
          <p:nvPr/>
        </p:nvSpPr>
        <p:spPr bwMode="auto">
          <a:xfrm>
            <a:off x="5005388" y="2239963"/>
            <a:ext cx="1724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一本汉语书</a:t>
            </a:r>
          </a:p>
        </p:txBody>
      </p:sp>
      <p:sp>
        <p:nvSpPr>
          <p:cNvPr id="16" name="文本框 152"/>
          <p:cNvSpPr>
            <a:spLocks noChangeArrowheads="1"/>
          </p:cNvSpPr>
          <p:nvPr/>
        </p:nvSpPr>
        <p:spPr bwMode="auto">
          <a:xfrm>
            <a:off x="3454400" y="2757488"/>
            <a:ext cx="533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A: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你想买什么？</a:t>
            </a:r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B: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我想买一本汉语书。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  <p:bldP spid="6147" grpId="1" animBg="1"/>
      <p:bldP spid="14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utoShape 25"/>
          <p:cNvSpPr>
            <a:spLocks noChangeArrowheads="1"/>
          </p:cNvSpPr>
          <p:nvPr/>
        </p:nvSpPr>
        <p:spPr bwMode="auto">
          <a:xfrm>
            <a:off x="3422650" y="3295650"/>
            <a:ext cx="6483350" cy="688975"/>
          </a:xfrm>
          <a:prstGeom prst="wedgeRoundRectCallout">
            <a:avLst>
              <a:gd name="adj1" fmla="val -55278"/>
              <a:gd name="adj2" fmla="val -36417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75779" name="文本框 152"/>
          <p:cNvSpPr>
            <a:spLocks noChangeArrowheads="1"/>
          </p:cNvSpPr>
          <p:nvPr/>
        </p:nvSpPr>
        <p:spPr bwMode="auto">
          <a:xfrm>
            <a:off x="3530600" y="1366838"/>
            <a:ext cx="1416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一个电脑</a:t>
            </a:r>
          </a:p>
        </p:txBody>
      </p:sp>
      <p:cxnSp>
        <p:nvCxnSpPr>
          <p:cNvPr id="75780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75781" name="圆角矩形 32"/>
          <p:cNvSpPr>
            <a:spLocks noChangeArrowheads="1"/>
          </p:cNvSpPr>
          <p:nvPr/>
        </p:nvSpPr>
        <p:spPr bwMode="auto">
          <a:xfrm>
            <a:off x="1866900" y="3325813"/>
            <a:ext cx="1338263" cy="528637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75782" name="文本框 88"/>
          <p:cNvSpPr>
            <a:spLocks noChangeArrowheads="1"/>
          </p:cNvSpPr>
          <p:nvPr/>
        </p:nvSpPr>
        <p:spPr bwMode="auto">
          <a:xfrm>
            <a:off x="2095500" y="1325563"/>
            <a:ext cx="904875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电脑</a:t>
            </a:r>
          </a:p>
        </p:txBody>
      </p:sp>
      <p:sp>
        <p:nvSpPr>
          <p:cNvPr id="75783" name="文本框 107"/>
          <p:cNvSpPr>
            <a:spLocks noChangeArrowheads="1"/>
          </p:cNvSpPr>
          <p:nvPr/>
        </p:nvSpPr>
        <p:spPr bwMode="auto">
          <a:xfrm>
            <a:off x="2078038" y="3333750"/>
            <a:ext cx="903287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里</a:t>
            </a:r>
          </a:p>
        </p:txBody>
      </p:sp>
      <p:sp>
        <p:nvSpPr>
          <p:cNvPr id="75784" name="文本框 110"/>
          <p:cNvSpPr>
            <a:spLocks noChangeArrowheads="1"/>
          </p:cNvSpPr>
          <p:nvPr/>
        </p:nvSpPr>
        <p:spPr bwMode="auto">
          <a:xfrm>
            <a:off x="2070100" y="5319713"/>
            <a:ext cx="903288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后面</a:t>
            </a:r>
          </a:p>
        </p:txBody>
      </p:sp>
      <p:sp>
        <p:nvSpPr>
          <p:cNvPr id="75785" name="文本框 88"/>
          <p:cNvSpPr>
            <a:spLocks noChangeArrowheads="1"/>
          </p:cNvSpPr>
          <p:nvPr/>
        </p:nvSpPr>
        <p:spPr bwMode="auto">
          <a:xfrm>
            <a:off x="2076450" y="2219325"/>
            <a:ext cx="9048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本</a:t>
            </a:r>
          </a:p>
        </p:txBody>
      </p:sp>
      <p:sp>
        <p:nvSpPr>
          <p:cNvPr id="75786" name="文本框 107"/>
          <p:cNvSpPr>
            <a:spLocks noChangeArrowheads="1"/>
          </p:cNvSpPr>
          <p:nvPr/>
        </p:nvSpPr>
        <p:spPr bwMode="auto">
          <a:xfrm>
            <a:off x="2066925" y="4102100"/>
            <a:ext cx="903288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前面</a:t>
            </a:r>
          </a:p>
        </p:txBody>
      </p:sp>
      <p:grpSp>
        <p:nvGrpSpPr>
          <p:cNvPr id="75787" name="组合 8"/>
          <p:cNvGrpSpPr>
            <a:grpSpLocks/>
          </p:cNvGrpSpPr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788" name="文本框 152"/>
          <p:cNvSpPr>
            <a:spLocks noChangeArrowheads="1"/>
          </p:cNvSpPr>
          <p:nvPr/>
        </p:nvSpPr>
        <p:spPr bwMode="auto">
          <a:xfrm>
            <a:off x="3473450" y="2224088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一本书</a:t>
            </a:r>
          </a:p>
        </p:txBody>
      </p:sp>
      <p:sp>
        <p:nvSpPr>
          <p:cNvPr id="75789" name="文本框 152"/>
          <p:cNvSpPr>
            <a:spLocks noChangeArrowheads="1"/>
          </p:cNvSpPr>
          <p:nvPr/>
        </p:nvSpPr>
        <p:spPr bwMode="auto">
          <a:xfrm>
            <a:off x="5005388" y="2239963"/>
            <a:ext cx="1724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一本汉语书</a:t>
            </a:r>
          </a:p>
        </p:txBody>
      </p:sp>
      <p:sp>
        <p:nvSpPr>
          <p:cNvPr id="75790" name="文本框 152"/>
          <p:cNvSpPr>
            <a:spLocks noChangeArrowheads="1"/>
          </p:cNvSpPr>
          <p:nvPr/>
        </p:nvSpPr>
        <p:spPr bwMode="auto">
          <a:xfrm>
            <a:off x="3454400" y="2757488"/>
            <a:ext cx="533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A: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你想买什么？</a:t>
            </a:r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B: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我想买一本汉语书。</a:t>
            </a:r>
          </a:p>
        </p:txBody>
      </p:sp>
      <p:sp>
        <p:nvSpPr>
          <p:cNvPr id="23" name="文本框 152"/>
          <p:cNvSpPr>
            <a:spLocks noChangeArrowheads="1"/>
          </p:cNvSpPr>
          <p:nvPr/>
        </p:nvSpPr>
        <p:spPr bwMode="auto">
          <a:xfrm>
            <a:off x="3568700" y="3405188"/>
            <a:ext cx="8001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家里</a:t>
            </a:r>
          </a:p>
        </p:txBody>
      </p:sp>
      <p:sp>
        <p:nvSpPr>
          <p:cNvPr id="24" name="文本框 152"/>
          <p:cNvSpPr>
            <a:spLocks noChangeArrowheads="1"/>
          </p:cNvSpPr>
          <p:nvPr/>
        </p:nvSpPr>
        <p:spPr bwMode="auto">
          <a:xfrm>
            <a:off x="5100638" y="3421063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学校里</a:t>
            </a:r>
          </a:p>
        </p:txBody>
      </p:sp>
      <p:sp>
        <p:nvSpPr>
          <p:cNvPr id="25" name="文本框 152"/>
          <p:cNvSpPr>
            <a:spLocks noChangeArrowheads="1"/>
          </p:cNvSpPr>
          <p:nvPr/>
        </p:nvSpPr>
        <p:spPr bwMode="auto">
          <a:xfrm>
            <a:off x="6929438" y="3405188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桌子里</a:t>
            </a:r>
          </a:p>
        </p:txBody>
      </p:sp>
      <p:sp>
        <p:nvSpPr>
          <p:cNvPr id="26" name="文本框 152"/>
          <p:cNvSpPr>
            <a:spLocks noChangeArrowheads="1"/>
          </p:cNvSpPr>
          <p:nvPr/>
        </p:nvSpPr>
        <p:spPr bwMode="auto">
          <a:xfrm>
            <a:off x="8442325" y="3422650"/>
            <a:ext cx="1108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电脑里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/>
      <p:bldP spid="24" grpId="0"/>
      <p:bldP spid="25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utoShape 25"/>
          <p:cNvSpPr>
            <a:spLocks noChangeArrowheads="1"/>
          </p:cNvSpPr>
          <p:nvPr/>
        </p:nvSpPr>
        <p:spPr bwMode="auto">
          <a:xfrm>
            <a:off x="3422650" y="4057650"/>
            <a:ext cx="6826250" cy="1028700"/>
          </a:xfrm>
          <a:prstGeom prst="wedgeRoundRectCallout">
            <a:avLst>
              <a:gd name="adj1" fmla="val -55278"/>
              <a:gd name="adj2" fmla="val -36417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76803" name="文本框 152"/>
          <p:cNvSpPr>
            <a:spLocks noChangeArrowheads="1"/>
          </p:cNvSpPr>
          <p:nvPr/>
        </p:nvSpPr>
        <p:spPr bwMode="auto">
          <a:xfrm>
            <a:off x="3530600" y="1366838"/>
            <a:ext cx="1416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一个电脑</a:t>
            </a:r>
          </a:p>
        </p:txBody>
      </p:sp>
      <p:cxnSp>
        <p:nvCxnSpPr>
          <p:cNvPr id="76804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76805" name="圆角矩形 32"/>
          <p:cNvSpPr>
            <a:spLocks noChangeArrowheads="1"/>
          </p:cNvSpPr>
          <p:nvPr/>
        </p:nvSpPr>
        <p:spPr bwMode="auto">
          <a:xfrm>
            <a:off x="1866900" y="4087813"/>
            <a:ext cx="1338263" cy="528637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76806" name="文本框 88"/>
          <p:cNvSpPr>
            <a:spLocks noChangeArrowheads="1"/>
          </p:cNvSpPr>
          <p:nvPr/>
        </p:nvSpPr>
        <p:spPr bwMode="auto">
          <a:xfrm>
            <a:off x="2095500" y="1325563"/>
            <a:ext cx="904875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电脑</a:t>
            </a:r>
          </a:p>
        </p:txBody>
      </p:sp>
      <p:sp>
        <p:nvSpPr>
          <p:cNvPr id="76807" name="文本框 107"/>
          <p:cNvSpPr>
            <a:spLocks noChangeArrowheads="1"/>
          </p:cNvSpPr>
          <p:nvPr/>
        </p:nvSpPr>
        <p:spPr bwMode="auto">
          <a:xfrm>
            <a:off x="2078038" y="3333750"/>
            <a:ext cx="903287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里</a:t>
            </a:r>
          </a:p>
        </p:txBody>
      </p:sp>
      <p:sp>
        <p:nvSpPr>
          <p:cNvPr id="76808" name="文本框 110"/>
          <p:cNvSpPr>
            <a:spLocks noChangeArrowheads="1"/>
          </p:cNvSpPr>
          <p:nvPr/>
        </p:nvSpPr>
        <p:spPr bwMode="auto">
          <a:xfrm>
            <a:off x="2070100" y="5319713"/>
            <a:ext cx="903288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后面</a:t>
            </a:r>
          </a:p>
        </p:txBody>
      </p:sp>
      <p:sp>
        <p:nvSpPr>
          <p:cNvPr id="76809" name="文本框 88"/>
          <p:cNvSpPr>
            <a:spLocks noChangeArrowheads="1"/>
          </p:cNvSpPr>
          <p:nvPr/>
        </p:nvSpPr>
        <p:spPr bwMode="auto">
          <a:xfrm>
            <a:off x="2076450" y="2219325"/>
            <a:ext cx="9048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本</a:t>
            </a:r>
          </a:p>
        </p:txBody>
      </p:sp>
      <p:sp>
        <p:nvSpPr>
          <p:cNvPr id="76810" name="文本框 107"/>
          <p:cNvSpPr>
            <a:spLocks noChangeArrowheads="1"/>
          </p:cNvSpPr>
          <p:nvPr/>
        </p:nvSpPr>
        <p:spPr bwMode="auto">
          <a:xfrm>
            <a:off x="2066925" y="4102100"/>
            <a:ext cx="903288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前面</a:t>
            </a:r>
          </a:p>
        </p:txBody>
      </p:sp>
      <p:grpSp>
        <p:nvGrpSpPr>
          <p:cNvPr id="76811" name="组合 8"/>
          <p:cNvGrpSpPr>
            <a:grpSpLocks/>
          </p:cNvGrpSpPr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812" name="文本框 152"/>
          <p:cNvSpPr>
            <a:spLocks noChangeArrowheads="1"/>
          </p:cNvSpPr>
          <p:nvPr/>
        </p:nvSpPr>
        <p:spPr bwMode="auto">
          <a:xfrm>
            <a:off x="3473450" y="2224088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一本书</a:t>
            </a:r>
          </a:p>
        </p:txBody>
      </p:sp>
      <p:sp>
        <p:nvSpPr>
          <p:cNvPr id="76813" name="文本框 152"/>
          <p:cNvSpPr>
            <a:spLocks noChangeArrowheads="1"/>
          </p:cNvSpPr>
          <p:nvPr/>
        </p:nvSpPr>
        <p:spPr bwMode="auto">
          <a:xfrm>
            <a:off x="5005388" y="2239963"/>
            <a:ext cx="1724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一本汉语书</a:t>
            </a:r>
          </a:p>
        </p:txBody>
      </p:sp>
      <p:sp>
        <p:nvSpPr>
          <p:cNvPr id="76814" name="文本框 152"/>
          <p:cNvSpPr>
            <a:spLocks noChangeArrowheads="1"/>
          </p:cNvSpPr>
          <p:nvPr/>
        </p:nvSpPr>
        <p:spPr bwMode="auto">
          <a:xfrm>
            <a:off x="3454400" y="2757488"/>
            <a:ext cx="533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A: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你想买什么？</a:t>
            </a:r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B: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我想买一本汉语书。</a:t>
            </a:r>
          </a:p>
        </p:txBody>
      </p:sp>
      <p:sp>
        <p:nvSpPr>
          <p:cNvPr id="76815" name="文本框 152"/>
          <p:cNvSpPr>
            <a:spLocks noChangeArrowheads="1"/>
          </p:cNvSpPr>
          <p:nvPr/>
        </p:nvSpPr>
        <p:spPr bwMode="auto">
          <a:xfrm>
            <a:off x="3568700" y="3405188"/>
            <a:ext cx="8001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家里</a:t>
            </a:r>
          </a:p>
        </p:txBody>
      </p:sp>
      <p:sp>
        <p:nvSpPr>
          <p:cNvPr id="76816" name="文本框 152"/>
          <p:cNvSpPr>
            <a:spLocks noChangeArrowheads="1"/>
          </p:cNvSpPr>
          <p:nvPr/>
        </p:nvSpPr>
        <p:spPr bwMode="auto">
          <a:xfrm>
            <a:off x="5100638" y="3421063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学校里</a:t>
            </a:r>
          </a:p>
        </p:txBody>
      </p:sp>
      <p:sp>
        <p:nvSpPr>
          <p:cNvPr id="76817" name="文本框 152"/>
          <p:cNvSpPr>
            <a:spLocks noChangeArrowheads="1"/>
          </p:cNvSpPr>
          <p:nvPr/>
        </p:nvSpPr>
        <p:spPr bwMode="auto">
          <a:xfrm>
            <a:off x="6929438" y="3405188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桌子里</a:t>
            </a:r>
          </a:p>
        </p:txBody>
      </p:sp>
      <p:sp>
        <p:nvSpPr>
          <p:cNvPr id="76818" name="文本框 152"/>
          <p:cNvSpPr>
            <a:spLocks noChangeArrowheads="1"/>
          </p:cNvSpPr>
          <p:nvPr/>
        </p:nvSpPr>
        <p:spPr bwMode="auto">
          <a:xfrm>
            <a:off x="8442325" y="3422650"/>
            <a:ext cx="1108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电脑里</a:t>
            </a:r>
          </a:p>
        </p:txBody>
      </p:sp>
      <p:sp>
        <p:nvSpPr>
          <p:cNvPr id="23" name="文本框 152"/>
          <p:cNvSpPr>
            <a:spLocks noChangeArrowheads="1"/>
          </p:cNvSpPr>
          <p:nvPr/>
        </p:nvSpPr>
        <p:spPr bwMode="auto">
          <a:xfrm>
            <a:off x="3530600" y="4090988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在前面</a:t>
            </a:r>
          </a:p>
        </p:txBody>
      </p:sp>
      <p:sp>
        <p:nvSpPr>
          <p:cNvPr id="24" name="文本框 152"/>
          <p:cNvSpPr>
            <a:spLocks noChangeArrowheads="1"/>
          </p:cNvSpPr>
          <p:nvPr/>
        </p:nvSpPr>
        <p:spPr bwMode="auto">
          <a:xfrm>
            <a:off x="5081588" y="4106863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我前面</a:t>
            </a:r>
          </a:p>
        </p:txBody>
      </p:sp>
      <p:sp>
        <p:nvSpPr>
          <p:cNvPr id="25" name="文本框 152"/>
          <p:cNvSpPr>
            <a:spLocks noChangeArrowheads="1"/>
          </p:cNvSpPr>
          <p:nvPr/>
        </p:nvSpPr>
        <p:spPr bwMode="auto">
          <a:xfrm>
            <a:off x="3511550" y="4624388"/>
            <a:ext cx="1416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前面的人</a:t>
            </a:r>
          </a:p>
        </p:txBody>
      </p:sp>
      <p:sp>
        <p:nvSpPr>
          <p:cNvPr id="26" name="文本框 152"/>
          <p:cNvSpPr>
            <a:spLocks noChangeArrowheads="1"/>
          </p:cNvSpPr>
          <p:nvPr/>
        </p:nvSpPr>
        <p:spPr bwMode="auto">
          <a:xfrm>
            <a:off x="6948488" y="4110038"/>
            <a:ext cx="2032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他在我前面。</a:t>
            </a:r>
          </a:p>
        </p:txBody>
      </p:sp>
      <p:sp>
        <p:nvSpPr>
          <p:cNvPr id="27" name="文本框 152"/>
          <p:cNvSpPr>
            <a:spLocks noChangeArrowheads="1"/>
          </p:cNvSpPr>
          <p:nvPr/>
        </p:nvSpPr>
        <p:spPr bwMode="auto">
          <a:xfrm>
            <a:off x="5062538" y="4602163"/>
            <a:ext cx="1724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前面那个人</a:t>
            </a:r>
          </a:p>
        </p:txBody>
      </p:sp>
      <p:sp>
        <p:nvSpPr>
          <p:cNvPr id="28" name="文本框 152"/>
          <p:cNvSpPr>
            <a:spLocks noChangeArrowheads="1"/>
          </p:cNvSpPr>
          <p:nvPr/>
        </p:nvSpPr>
        <p:spPr bwMode="auto">
          <a:xfrm>
            <a:off x="6948488" y="4605338"/>
            <a:ext cx="3262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前面那个人是李老师。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utoShape 25"/>
          <p:cNvSpPr>
            <a:spLocks noChangeArrowheads="1"/>
          </p:cNvSpPr>
          <p:nvPr/>
        </p:nvSpPr>
        <p:spPr bwMode="auto">
          <a:xfrm>
            <a:off x="3422650" y="5276850"/>
            <a:ext cx="6826250" cy="1028700"/>
          </a:xfrm>
          <a:prstGeom prst="wedgeRoundRectCallout">
            <a:avLst>
              <a:gd name="adj1" fmla="val -55278"/>
              <a:gd name="adj2" fmla="val -36417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77827" name="文本框 152"/>
          <p:cNvSpPr>
            <a:spLocks noChangeArrowheads="1"/>
          </p:cNvSpPr>
          <p:nvPr/>
        </p:nvSpPr>
        <p:spPr bwMode="auto">
          <a:xfrm>
            <a:off x="3530600" y="1366838"/>
            <a:ext cx="1416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一个电脑</a:t>
            </a:r>
          </a:p>
        </p:txBody>
      </p:sp>
      <p:cxnSp>
        <p:nvCxnSpPr>
          <p:cNvPr id="77828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77829" name="圆角矩形 32"/>
          <p:cNvSpPr>
            <a:spLocks noChangeArrowheads="1"/>
          </p:cNvSpPr>
          <p:nvPr/>
        </p:nvSpPr>
        <p:spPr bwMode="auto">
          <a:xfrm>
            <a:off x="1866900" y="5307013"/>
            <a:ext cx="1338263" cy="528637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77830" name="文本框 88"/>
          <p:cNvSpPr>
            <a:spLocks noChangeArrowheads="1"/>
          </p:cNvSpPr>
          <p:nvPr/>
        </p:nvSpPr>
        <p:spPr bwMode="auto">
          <a:xfrm>
            <a:off x="2095500" y="1325563"/>
            <a:ext cx="904875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电脑</a:t>
            </a:r>
          </a:p>
        </p:txBody>
      </p:sp>
      <p:sp>
        <p:nvSpPr>
          <p:cNvPr id="77831" name="文本框 107"/>
          <p:cNvSpPr>
            <a:spLocks noChangeArrowheads="1"/>
          </p:cNvSpPr>
          <p:nvPr/>
        </p:nvSpPr>
        <p:spPr bwMode="auto">
          <a:xfrm>
            <a:off x="2078038" y="3333750"/>
            <a:ext cx="903287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里</a:t>
            </a:r>
          </a:p>
        </p:txBody>
      </p:sp>
      <p:sp>
        <p:nvSpPr>
          <p:cNvPr id="77832" name="文本框 110"/>
          <p:cNvSpPr>
            <a:spLocks noChangeArrowheads="1"/>
          </p:cNvSpPr>
          <p:nvPr/>
        </p:nvSpPr>
        <p:spPr bwMode="auto">
          <a:xfrm>
            <a:off x="2070100" y="5319713"/>
            <a:ext cx="903288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后面</a:t>
            </a:r>
          </a:p>
        </p:txBody>
      </p:sp>
      <p:sp>
        <p:nvSpPr>
          <p:cNvPr id="77833" name="文本框 88"/>
          <p:cNvSpPr>
            <a:spLocks noChangeArrowheads="1"/>
          </p:cNvSpPr>
          <p:nvPr/>
        </p:nvSpPr>
        <p:spPr bwMode="auto">
          <a:xfrm>
            <a:off x="2076450" y="2219325"/>
            <a:ext cx="9048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本</a:t>
            </a:r>
          </a:p>
        </p:txBody>
      </p:sp>
      <p:sp>
        <p:nvSpPr>
          <p:cNvPr id="77834" name="文本框 107"/>
          <p:cNvSpPr>
            <a:spLocks noChangeArrowheads="1"/>
          </p:cNvSpPr>
          <p:nvPr/>
        </p:nvSpPr>
        <p:spPr bwMode="auto">
          <a:xfrm>
            <a:off x="2066925" y="4102100"/>
            <a:ext cx="903288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前面</a:t>
            </a:r>
          </a:p>
        </p:txBody>
      </p:sp>
      <p:grpSp>
        <p:nvGrpSpPr>
          <p:cNvPr id="77835" name="组合 8"/>
          <p:cNvGrpSpPr>
            <a:grpSpLocks/>
          </p:cNvGrpSpPr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7836" name="文本框 152"/>
          <p:cNvSpPr>
            <a:spLocks noChangeArrowheads="1"/>
          </p:cNvSpPr>
          <p:nvPr/>
        </p:nvSpPr>
        <p:spPr bwMode="auto">
          <a:xfrm>
            <a:off x="3473450" y="2224088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一本书</a:t>
            </a:r>
          </a:p>
        </p:txBody>
      </p:sp>
      <p:sp>
        <p:nvSpPr>
          <p:cNvPr id="77837" name="文本框 152"/>
          <p:cNvSpPr>
            <a:spLocks noChangeArrowheads="1"/>
          </p:cNvSpPr>
          <p:nvPr/>
        </p:nvSpPr>
        <p:spPr bwMode="auto">
          <a:xfrm>
            <a:off x="5005388" y="2239963"/>
            <a:ext cx="1724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一本汉语书</a:t>
            </a:r>
          </a:p>
        </p:txBody>
      </p:sp>
      <p:sp>
        <p:nvSpPr>
          <p:cNvPr id="77838" name="文本框 152"/>
          <p:cNvSpPr>
            <a:spLocks noChangeArrowheads="1"/>
          </p:cNvSpPr>
          <p:nvPr/>
        </p:nvSpPr>
        <p:spPr bwMode="auto">
          <a:xfrm>
            <a:off x="3454400" y="2757488"/>
            <a:ext cx="533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A: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你想买什么？</a:t>
            </a:r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B: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我想买一本汉语书。</a:t>
            </a:r>
          </a:p>
        </p:txBody>
      </p:sp>
      <p:sp>
        <p:nvSpPr>
          <p:cNvPr id="77839" name="文本框 152"/>
          <p:cNvSpPr>
            <a:spLocks noChangeArrowheads="1"/>
          </p:cNvSpPr>
          <p:nvPr/>
        </p:nvSpPr>
        <p:spPr bwMode="auto">
          <a:xfrm>
            <a:off x="3568700" y="3405188"/>
            <a:ext cx="8001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家里</a:t>
            </a:r>
          </a:p>
        </p:txBody>
      </p:sp>
      <p:sp>
        <p:nvSpPr>
          <p:cNvPr id="77840" name="文本框 152"/>
          <p:cNvSpPr>
            <a:spLocks noChangeArrowheads="1"/>
          </p:cNvSpPr>
          <p:nvPr/>
        </p:nvSpPr>
        <p:spPr bwMode="auto">
          <a:xfrm>
            <a:off x="5100638" y="3421063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学校里</a:t>
            </a:r>
          </a:p>
        </p:txBody>
      </p:sp>
      <p:sp>
        <p:nvSpPr>
          <p:cNvPr id="77841" name="文本框 152"/>
          <p:cNvSpPr>
            <a:spLocks noChangeArrowheads="1"/>
          </p:cNvSpPr>
          <p:nvPr/>
        </p:nvSpPr>
        <p:spPr bwMode="auto">
          <a:xfrm>
            <a:off x="6929438" y="3405188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桌子里</a:t>
            </a:r>
          </a:p>
        </p:txBody>
      </p:sp>
      <p:sp>
        <p:nvSpPr>
          <p:cNvPr id="77842" name="文本框 152"/>
          <p:cNvSpPr>
            <a:spLocks noChangeArrowheads="1"/>
          </p:cNvSpPr>
          <p:nvPr/>
        </p:nvSpPr>
        <p:spPr bwMode="auto">
          <a:xfrm>
            <a:off x="8442325" y="3422650"/>
            <a:ext cx="1108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电脑里</a:t>
            </a:r>
          </a:p>
        </p:txBody>
      </p:sp>
      <p:sp>
        <p:nvSpPr>
          <p:cNvPr id="77843" name="文本框 152"/>
          <p:cNvSpPr>
            <a:spLocks noChangeArrowheads="1"/>
          </p:cNvSpPr>
          <p:nvPr/>
        </p:nvSpPr>
        <p:spPr bwMode="auto">
          <a:xfrm>
            <a:off x="3530600" y="4090988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在前面</a:t>
            </a:r>
          </a:p>
        </p:txBody>
      </p:sp>
      <p:sp>
        <p:nvSpPr>
          <p:cNvPr id="77844" name="文本框 152"/>
          <p:cNvSpPr>
            <a:spLocks noChangeArrowheads="1"/>
          </p:cNvSpPr>
          <p:nvPr/>
        </p:nvSpPr>
        <p:spPr bwMode="auto">
          <a:xfrm>
            <a:off x="5081588" y="4106863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我前面</a:t>
            </a:r>
          </a:p>
        </p:txBody>
      </p:sp>
      <p:sp>
        <p:nvSpPr>
          <p:cNvPr id="77845" name="文本框 152"/>
          <p:cNvSpPr>
            <a:spLocks noChangeArrowheads="1"/>
          </p:cNvSpPr>
          <p:nvPr/>
        </p:nvSpPr>
        <p:spPr bwMode="auto">
          <a:xfrm>
            <a:off x="3511550" y="4624388"/>
            <a:ext cx="1416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前面的人</a:t>
            </a:r>
          </a:p>
        </p:txBody>
      </p:sp>
      <p:sp>
        <p:nvSpPr>
          <p:cNvPr id="77846" name="文本框 152"/>
          <p:cNvSpPr>
            <a:spLocks noChangeArrowheads="1"/>
          </p:cNvSpPr>
          <p:nvPr/>
        </p:nvSpPr>
        <p:spPr bwMode="auto">
          <a:xfrm>
            <a:off x="6948488" y="4110038"/>
            <a:ext cx="2032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他在我前面。</a:t>
            </a:r>
          </a:p>
        </p:txBody>
      </p:sp>
      <p:sp>
        <p:nvSpPr>
          <p:cNvPr id="77847" name="文本框 152"/>
          <p:cNvSpPr>
            <a:spLocks noChangeArrowheads="1"/>
          </p:cNvSpPr>
          <p:nvPr/>
        </p:nvSpPr>
        <p:spPr bwMode="auto">
          <a:xfrm>
            <a:off x="5062538" y="4602163"/>
            <a:ext cx="1724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前面那个人</a:t>
            </a:r>
          </a:p>
        </p:txBody>
      </p:sp>
      <p:sp>
        <p:nvSpPr>
          <p:cNvPr id="77848" name="文本框 152"/>
          <p:cNvSpPr>
            <a:spLocks noChangeArrowheads="1"/>
          </p:cNvSpPr>
          <p:nvPr/>
        </p:nvSpPr>
        <p:spPr bwMode="auto">
          <a:xfrm>
            <a:off x="6948488" y="4605338"/>
            <a:ext cx="3262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前面那个人是李老师。</a:t>
            </a:r>
          </a:p>
        </p:txBody>
      </p:sp>
      <p:sp>
        <p:nvSpPr>
          <p:cNvPr id="29" name="文本框 152"/>
          <p:cNvSpPr>
            <a:spLocks noChangeArrowheads="1"/>
          </p:cNvSpPr>
          <p:nvPr/>
        </p:nvSpPr>
        <p:spPr bwMode="auto">
          <a:xfrm>
            <a:off x="3549650" y="5310188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在后面</a:t>
            </a:r>
          </a:p>
        </p:txBody>
      </p:sp>
      <p:sp>
        <p:nvSpPr>
          <p:cNvPr id="30" name="文本框 152"/>
          <p:cNvSpPr>
            <a:spLocks noChangeArrowheads="1"/>
          </p:cNvSpPr>
          <p:nvPr/>
        </p:nvSpPr>
        <p:spPr bwMode="auto">
          <a:xfrm>
            <a:off x="5100638" y="5326063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我后面</a:t>
            </a:r>
          </a:p>
        </p:txBody>
      </p:sp>
      <p:sp>
        <p:nvSpPr>
          <p:cNvPr id="31" name="文本框 152"/>
          <p:cNvSpPr>
            <a:spLocks noChangeArrowheads="1"/>
          </p:cNvSpPr>
          <p:nvPr/>
        </p:nvSpPr>
        <p:spPr bwMode="auto">
          <a:xfrm>
            <a:off x="3530600" y="5843588"/>
            <a:ext cx="1416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后面的人</a:t>
            </a:r>
          </a:p>
        </p:txBody>
      </p:sp>
      <p:sp>
        <p:nvSpPr>
          <p:cNvPr id="32" name="文本框 152"/>
          <p:cNvSpPr>
            <a:spLocks noChangeArrowheads="1"/>
          </p:cNvSpPr>
          <p:nvPr/>
        </p:nvSpPr>
        <p:spPr bwMode="auto">
          <a:xfrm>
            <a:off x="6967538" y="5329238"/>
            <a:ext cx="2032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他在我后面。</a:t>
            </a:r>
          </a:p>
        </p:txBody>
      </p:sp>
      <p:sp>
        <p:nvSpPr>
          <p:cNvPr id="33" name="文本框 152"/>
          <p:cNvSpPr>
            <a:spLocks noChangeArrowheads="1"/>
          </p:cNvSpPr>
          <p:nvPr/>
        </p:nvSpPr>
        <p:spPr bwMode="auto">
          <a:xfrm>
            <a:off x="5081588" y="5821363"/>
            <a:ext cx="1724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后面那个人</a:t>
            </a:r>
          </a:p>
        </p:txBody>
      </p:sp>
      <p:sp>
        <p:nvSpPr>
          <p:cNvPr id="34" name="文本框 152"/>
          <p:cNvSpPr>
            <a:spLocks noChangeArrowheads="1"/>
          </p:cNvSpPr>
          <p:nvPr/>
        </p:nvSpPr>
        <p:spPr bwMode="auto">
          <a:xfrm>
            <a:off x="6967538" y="5824538"/>
            <a:ext cx="3262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后面那个人是我朋友。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圆角矩形 32"/>
          <p:cNvSpPr>
            <a:spLocks noChangeArrowheads="1"/>
          </p:cNvSpPr>
          <p:nvPr/>
        </p:nvSpPr>
        <p:spPr bwMode="auto">
          <a:xfrm>
            <a:off x="1866900" y="4087813"/>
            <a:ext cx="1338263" cy="528637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78851" name="圆角矩形 32"/>
          <p:cNvSpPr>
            <a:spLocks noChangeArrowheads="1"/>
          </p:cNvSpPr>
          <p:nvPr/>
        </p:nvSpPr>
        <p:spPr bwMode="auto">
          <a:xfrm>
            <a:off x="1866900" y="3325813"/>
            <a:ext cx="1338263" cy="528637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78852" name="圆角矩形 32"/>
          <p:cNvSpPr>
            <a:spLocks noChangeArrowheads="1"/>
          </p:cNvSpPr>
          <p:nvPr/>
        </p:nvSpPr>
        <p:spPr bwMode="auto">
          <a:xfrm>
            <a:off x="1866900" y="2220913"/>
            <a:ext cx="1338263" cy="528637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78853" name="圆角矩形 32"/>
          <p:cNvSpPr>
            <a:spLocks noChangeArrowheads="1"/>
          </p:cNvSpPr>
          <p:nvPr/>
        </p:nvSpPr>
        <p:spPr bwMode="auto">
          <a:xfrm>
            <a:off x="1866900" y="1306513"/>
            <a:ext cx="1338263" cy="528637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78854" name="文本框 152"/>
          <p:cNvSpPr>
            <a:spLocks noChangeArrowheads="1"/>
          </p:cNvSpPr>
          <p:nvPr/>
        </p:nvSpPr>
        <p:spPr bwMode="auto">
          <a:xfrm>
            <a:off x="3530600" y="1366838"/>
            <a:ext cx="1416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一个电脑</a:t>
            </a:r>
          </a:p>
        </p:txBody>
      </p:sp>
      <p:cxnSp>
        <p:nvCxnSpPr>
          <p:cNvPr id="78855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78856" name="圆角矩形 32"/>
          <p:cNvSpPr>
            <a:spLocks noChangeArrowheads="1"/>
          </p:cNvSpPr>
          <p:nvPr/>
        </p:nvSpPr>
        <p:spPr bwMode="auto">
          <a:xfrm>
            <a:off x="1866900" y="5307013"/>
            <a:ext cx="1338263" cy="528637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78857" name="文本框 88"/>
          <p:cNvSpPr>
            <a:spLocks noChangeArrowheads="1"/>
          </p:cNvSpPr>
          <p:nvPr/>
        </p:nvSpPr>
        <p:spPr bwMode="auto">
          <a:xfrm>
            <a:off x="2095500" y="1325563"/>
            <a:ext cx="904875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电脑</a:t>
            </a:r>
          </a:p>
        </p:txBody>
      </p:sp>
      <p:sp>
        <p:nvSpPr>
          <p:cNvPr id="78858" name="文本框 107"/>
          <p:cNvSpPr>
            <a:spLocks noChangeArrowheads="1"/>
          </p:cNvSpPr>
          <p:nvPr/>
        </p:nvSpPr>
        <p:spPr bwMode="auto">
          <a:xfrm>
            <a:off x="2078038" y="3333750"/>
            <a:ext cx="903287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里</a:t>
            </a:r>
          </a:p>
        </p:txBody>
      </p:sp>
      <p:sp>
        <p:nvSpPr>
          <p:cNvPr id="78859" name="文本框 110"/>
          <p:cNvSpPr>
            <a:spLocks noChangeArrowheads="1"/>
          </p:cNvSpPr>
          <p:nvPr/>
        </p:nvSpPr>
        <p:spPr bwMode="auto">
          <a:xfrm>
            <a:off x="2070100" y="5319713"/>
            <a:ext cx="903288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后面</a:t>
            </a:r>
          </a:p>
        </p:txBody>
      </p:sp>
      <p:sp>
        <p:nvSpPr>
          <p:cNvPr id="78860" name="文本框 88"/>
          <p:cNvSpPr>
            <a:spLocks noChangeArrowheads="1"/>
          </p:cNvSpPr>
          <p:nvPr/>
        </p:nvSpPr>
        <p:spPr bwMode="auto">
          <a:xfrm>
            <a:off x="2076450" y="2219325"/>
            <a:ext cx="9048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本</a:t>
            </a:r>
          </a:p>
        </p:txBody>
      </p:sp>
      <p:sp>
        <p:nvSpPr>
          <p:cNvPr id="78861" name="文本框 107"/>
          <p:cNvSpPr>
            <a:spLocks noChangeArrowheads="1"/>
          </p:cNvSpPr>
          <p:nvPr/>
        </p:nvSpPr>
        <p:spPr bwMode="auto">
          <a:xfrm>
            <a:off x="2066925" y="4102100"/>
            <a:ext cx="903288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170" tIns="46990" rIns="90170" bIns="4699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前面</a:t>
            </a:r>
          </a:p>
        </p:txBody>
      </p:sp>
      <p:grpSp>
        <p:nvGrpSpPr>
          <p:cNvPr id="78862" name="组合 8"/>
          <p:cNvGrpSpPr>
            <a:grpSpLocks/>
          </p:cNvGrpSpPr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8863" name="文本框 152"/>
          <p:cNvSpPr>
            <a:spLocks noChangeArrowheads="1"/>
          </p:cNvSpPr>
          <p:nvPr/>
        </p:nvSpPr>
        <p:spPr bwMode="auto">
          <a:xfrm>
            <a:off x="3473450" y="2224088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一本书</a:t>
            </a:r>
          </a:p>
        </p:txBody>
      </p:sp>
      <p:sp>
        <p:nvSpPr>
          <p:cNvPr id="78864" name="文本框 152"/>
          <p:cNvSpPr>
            <a:spLocks noChangeArrowheads="1"/>
          </p:cNvSpPr>
          <p:nvPr/>
        </p:nvSpPr>
        <p:spPr bwMode="auto">
          <a:xfrm>
            <a:off x="5005388" y="2239963"/>
            <a:ext cx="1724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一本汉语书</a:t>
            </a:r>
          </a:p>
        </p:txBody>
      </p:sp>
      <p:sp>
        <p:nvSpPr>
          <p:cNvPr id="78865" name="文本框 152"/>
          <p:cNvSpPr>
            <a:spLocks noChangeArrowheads="1"/>
          </p:cNvSpPr>
          <p:nvPr/>
        </p:nvSpPr>
        <p:spPr bwMode="auto">
          <a:xfrm>
            <a:off x="3454400" y="2757488"/>
            <a:ext cx="533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A: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你想买什么？</a:t>
            </a:r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B: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我想买一本汉语书。</a:t>
            </a:r>
          </a:p>
        </p:txBody>
      </p:sp>
      <p:sp>
        <p:nvSpPr>
          <p:cNvPr id="78866" name="文本框 152"/>
          <p:cNvSpPr>
            <a:spLocks noChangeArrowheads="1"/>
          </p:cNvSpPr>
          <p:nvPr/>
        </p:nvSpPr>
        <p:spPr bwMode="auto">
          <a:xfrm>
            <a:off x="3568700" y="3405188"/>
            <a:ext cx="8001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家里</a:t>
            </a:r>
          </a:p>
        </p:txBody>
      </p:sp>
      <p:sp>
        <p:nvSpPr>
          <p:cNvPr id="78867" name="文本框 152"/>
          <p:cNvSpPr>
            <a:spLocks noChangeArrowheads="1"/>
          </p:cNvSpPr>
          <p:nvPr/>
        </p:nvSpPr>
        <p:spPr bwMode="auto">
          <a:xfrm>
            <a:off x="5100638" y="3421063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学校里</a:t>
            </a:r>
          </a:p>
        </p:txBody>
      </p:sp>
      <p:sp>
        <p:nvSpPr>
          <p:cNvPr id="78868" name="文本框 152"/>
          <p:cNvSpPr>
            <a:spLocks noChangeArrowheads="1"/>
          </p:cNvSpPr>
          <p:nvPr/>
        </p:nvSpPr>
        <p:spPr bwMode="auto">
          <a:xfrm>
            <a:off x="6929438" y="3405188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桌子里</a:t>
            </a:r>
          </a:p>
        </p:txBody>
      </p:sp>
      <p:sp>
        <p:nvSpPr>
          <p:cNvPr id="78869" name="文本框 152"/>
          <p:cNvSpPr>
            <a:spLocks noChangeArrowheads="1"/>
          </p:cNvSpPr>
          <p:nvPr/>
        </p:nvSpPr>
        <p:spPr bwMode="auto">
          <a:xfrm>
            <a:off x="8442325" y="3422650"/>
            <a:ext cx="1108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电脑里</a:t>
            </a:r>
          </a:p>
        </p:txBody>
      </p:sp>
      <p:sp>
        <p:nvSpPr>
          <p:cNvPr id="78870" name="文本框 152"/>
          <p:cNvSpPr>
            <a:spLocks noChangeArrowheads="1"/>
          </p:cNvSpPr>
          <p:nvPr/>
        </p:nvSpPr>
        <p:spPr bwMode="auto">
          <a:xfrm>
            <a:off x="3530600" y="4090988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在前面</a:t>
            </a:r>
          </a:p>
        </p:txBody>
      </p:sp>
      <p:sp>
        <p:nvSpPr>
          <p:cNvPr id="78871" name="文本框 152"/>
          <p:cNvSpPr>
            <a:spLocks noChangeArrowheads="1"/>
          </p:cNvSpPr>
          <p:nvPr/>
        </p:nvSpPr>
        <p:spPr bwMode="auto">
          <a:xfrm>
            <a:off x="5081588" y="4106863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我前面</a:t>
            </a:r>
          </a:p>
        </p:txBody>
      </p:sp>
      <p:sp>
        <p:nvSpPr>
          <p:cNvPr id="78872" name="文本框 152"/>
          <p:cNvSpPr>
            <a:spLocks noChangeArrowheads="1"/>
          </p:cNvSpPr>
          <p:nvPr/>
        </p:nvSpPr>
        <p:spPr bwMode="auto">
          <a:xfrm>
            <a:off x="3511550" y="4624388"/>
            <a:ext cx="1416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前面的人</a:t>
            </a:r>
          </a:p>
        </p:txBody>
      </p:sp>
      <p:sp>
        <p:nvSpPr>
          <p:cNvPr id="78873" name="文本框 152"/>
          <p:cNvSpPr>
            <a:spLocks noChangeArrowheads="1"/>
          </p:cNvSpPr>
          <p:nvPr/>
        </p:nvSpPr>
        <p:spPr bwMode="auto">
          <a:xfrm>
            <a:off x="6948488" y="4110038"/>
            <a:ext cx="2032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他在我前面。</a:t>
            </a:r>
          </a:p>
        </p:txBody>
      </p:sp>
      <p:sp>
        <p:nvSpPr>
          <p:cNvPr id="78874" name="文本框 152"/>
          <p:cNvSpPr>
            <a:spLocks noChangeArrowheads="1"/>
          </p:cNvSpPr>
          <p:nvPr/>
        </p:nvSpPr>
        <p:spPr bwMode="auto">
          <a:xfrm>
            <a:off x="5062538" y="4602163"/>
            <a:ext cx="1724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前面那个人</a:t>
            </a:r>
          </a:p>
        </p:txBody>
      </p:sp>
      <p:sp>
        <p:nvSpPr>
          <p:cNvPr id="78875" name="文本框 152"/>
          <p:cNvSpPr>
            <a:spLocks noChangeArrowheads="1"/>
          </p:cNvSpPr>
          <p:nvPr/>
        </p:nvSpPr>
        <p:spPr bwMode="auto">
          <a:xfrm>
            <a:off x="6948488" y="4605338"/>
            <a:ext cx="3262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前面那个人是李老师。</a:t>
            </a:r>
          </a:p>
        </p:txBody>
      </p:sp>
      <p:sp>
        <p:nvSpPr>
          <p:cNvPr id="78876" name="文本框 152"/>
          <p:cNvSpPr>
            <a:spLocks noChangeArrowheads="1"/>
          </p:cNvSpPr>
          <p:nvPr/>
        </p:nvSpPr>
        <p:spPr bwMode="auto">
          <a:xfrm>
            <a:off x="3549650" y="5310188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在后面</a:t>
            </a:r>
          </a:p>
        </p:txBody>
      </p:sp>
      <p:sp>
        <p:nvSpPr>
          <p:cNvPr id="78877" name="文本框 152"/>
          <p:cNvSpPr>
            <a:spLocks noChangeArrowheads="1"/>
          </p:cNvSpPr>
          <p:nvPr/>
        </p:nvSpPr>
        <p:spPr bwMode="auto">
          <a:xfrm>
            <a:off x="5100638" y="5326063"/>
            <a:ext cx="1108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我后面</a:t>
            </a:r>
          </a:p>
        </p:txBody>
      </p:sp>
      <p:sp>
        <p:nvSpPr>
          <p:cNvPr id="78878" name="文本框 152"/>
          <p:cNvSpPr>
            <a:spLocks noChangeArrowheads="1"/>
          </p:cNvSpPr>
          <p:nvPr/>
        </p:nvSpPr>
        <p:spPr bwMode="auto">
          <a:xfrm>
            <a:off x="3530600" y="5843588"/>
            <a:ext cx="1416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后面的人</a:t>
            </a:r>
          </a:p>
        </p:txBody>
      </p:sp>
      <p:sp>
        <p:nvSpPr>
          <p:cNvPr id="78879" name="文本框 152"/>
          <p:cNvSpPr>
            <a:spLocks noChangeArrowheads="1"/>
          </p:cNvSpPr>
          <p:nvPr/>
        </p:nvSpPr>
        <p:spPr bwMode="auto">
          <a:xfrm>
            <a:off x="6967538" y="5329238"/>
            <a:ext cx="2032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他在我后面。</a:t>
            </a:r>
          </a:p>
        </p:txBody>
      </p:sp>
      <p:sp>
        <p:nvSpPr>
          <p:cNvPr id="78880" name="文本框 152"/>
          <p:cNvSpPr>
            <a:spLocks noChangeArrowheads="1"/>
          </p:cNvSpPr>
          <p:nvPr/>
        </p:nvSpPr>
        <p:spPr bwMode="auto">
          <a:xfrm>
            <a:off x="5081588" y="5821363"/>
            <a:ext cx="1724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后面那个人</a:t>
            </a:r>
          </a:p>
        </p:txBody>
      </p:sp>
      <p:sp>
        <p:nvSpPr>
          <p:cNvPr id="78881" name="文本框 152"/>
          <p:cNvSpPr>
            <a:spLocks noChangeArrowheads="1"/>
          </p:cNvSpPr>
          <p:nvPr/>
        </p:nvSpPr>
        <p:spPr bwMode="auto">
          <a:xfrm>
            <a:off x="6967538" y="5824538"/>
            <a:ext cx="3262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后面那个人是我朋友。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AutoShape 25"/>
          <p:cNvSpPr>
            <a:spLocks noChangeArrowheads="1"/>
          </p:cNvSpPr>
          <p:nvPr/>
        </p:nvSpPr>
        <p:spPr bwMode="auto">
          <a:xfrm>
            <a:off x="3382963" y="1306513"/>
            <a:ext cx="6248400" cy="1068387"/>
          </a:xfrm>
          <a:prstGeom prst="wedgeRoundRectCallout">
            <a:avLst>
              <a:gd name="adj1" fmla="val -55278"/>
              <a:gd name="adj2" fmla="val -36417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17" name="文本框 152"/>
          <p:cNvSpPr>
            <a:spLocks noChangeArrowheads="1"/>
          </p:cNvSpPr>
          <p:nvPr/>
        </p:nvSpPr>
        <p:spPr bwMode="auto">
          <a:xfrm>
            <a:off x="3587750" y="1374775"/>
            <a:ext cx="50260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A: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我的书在哪儿？</a:t>
            </a:r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B: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你的书在这儿。</a:t>
            </a:r>
          </a:p>
        </p:txBody>
      </p:sp>
      <p:cxnSp>
        <p:nvCxnSpPr>
          <p:cNvPr id="79876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79877" name="圆角矩形 32"/>
          <p:cNvSpPr>
            <a:spLocks noChangeArrowheads="1"/>
          </p:cNvSpPr>
          <p:nvPr/>
        </p:nvSpPr>
        <p:spPr bwMode="auto">
          <a:xfrm>
            <a:off x="1866900" y="1306513"/>
            <a:ext cx="1338263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79878" name="文本框 88"/>
          <p:cNvSpPr>
            <a:spLocks noChangeArrowheads="1"/>
          </p:cNvSpPr>
          <p:nvPr/>
        </p:nvSpPr>
        <p:spPr bwMode="auto">
          <a:xfrm>
            <a:off x="2095500" y="1327150"/>
            <a:ext cx="9048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这儿</a:t>
            </a:r>
          </a:p>
        </p:txBody>
      </p:sp>
      <p:sp>
        <p:nvSpPr>
          <p:cNvPr id="79879" name="文本框 107"/>
          <p:cNvSpPr>
            <a:spLocks noChangeArrowheads="1"/>
          </p:cNvSpPr>
          <p:nvPr/>
        </p:nvSpPr>
        <p:spPr bwMode="auto">
          <a:xfrm>
            <a:off x="2066925" y="4427538"/>
            <a:ext cx="903288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坐</a:t>
            </a:r>
          </a:p>
        </p:txBody>
      </p:sp>
      <p:sp>
        <p:nvSpPr>
          <p:cNvPr id="79880" name="文本框 88"/>
          <p:cNvSpPr>
            <a:spLocks noChangeArrowheads="1"/>
          </p:cNvSpPr>
          <p:nvPr/>
        </p:nvSpPr>
        <p:spPr bwMode="auto">
          <a:xfrm>
            <a:off x="2065338" y="2660650"/>
            <a:ext cx="904875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没有</a:t>
            </a:r>
          </a:p>
        </p:txBody>
      </p:sp>
      <p:grpSp>
        <p:nvGrpSpPr>
          <p:cNvPr id="79881" name="组合 8"/>
          <p:cNvGrpSpPr>
            <a:grpSpLocks/>
          </p:cNvGrpSpPr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" name="直接箭头连接符 17"/>
          <p:cNvCxnSpPr/>
          <p:nvPr/>
        </p:nvCxnSpPr>
        <p:spPr bwMode="auto">
          <a:xfrm>
            <a:off x="3627438" y="2119313"/>
            <a:ext cx="333375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52"/>
          <p:cNvSpPr>
            <a:spLocks noChangeArrowheads="1"/>
          </p:cNvSpPr>
          <p:nvPr/>
        </p:nvSpPr>
        <p:spPr bwMode="auto">
          <a:xfrm>
            <a:off x="3929063" y="1882775"/>
            <a:ext cx="800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那儿</a:t>
            </a:r>
          </a:p>
        </p:txBody>
      </p:sp>
      <p:cxnSp>
        <p:nvCxnSpPr>
          <p:cNvPr id="20" name="直接箭头连接符 19"/>
          <p:cNvCxnSpPr/>
          <p:nvPr/>
        </p:nvCxnSpPr>
        <p:spPr bwMode="auto">
          <a:xfrm>
            <a:off x="4732338" y="2119313"/>
            <a:ext cx="333375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152"/>
          <p:cNvSpPr>
            <a:spLocks noChangeArrowheads="1"/>
          </p:cNvSpPr>
          <p:nvPr/>
        </p:nvSpPr>
        <p:spPr bwMode="auto">
          <a:xfrm>
            <a:off x="5033963" y="1882775"/>
            <a:ext cx="800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哪儿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  <p:bldP spid="6147" grpId="1" animBg="1"/>
      <p:bldP spid="17" grpId="0"/>
      <p:bldP spid="19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AutoShape 25"/>
          <p:cNvSpPr>
            <a:spLocks noChangeArrowheads="1"/>
          </p:cNvSpPr>
          <p:nvPr/>
        </p:nvSpPr>
        <p:spPr bwMode="auto">
          <a:xfrm>
            <a:off x="3382963" y="2544763"/>
            <a:ext cx="5230812" cy="1787525"/>
          </a:xfrm>
          <a:prstGeom prst="wedgeRoundRectCallout">
            <a:avLst>
              <a:gd name="adj1" fmla="val -55278"/>
              <a:gd name="adj2" fmla="val -36417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80899" name="文本框 152"/>
          <p:cNvSpPr>
            <a:spLocks noChangeArrowheads="1"/>
          </p:cNvSpPr>
          <p:nvPr/>
        </p:nvSpPr>
        <p:spPr bwMode="auto">
          <a:xfrm>
            <a:off x="3587750" y="1374775"/>
            <a:ext cx="50260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A: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我的书在哪儿？</a:t>
            </a:r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B: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你的书在这儿。</a:t>
            </a:r>
          </a:p>
        </p:txBody>
      </p:sp>
      <p:cxnSp>
        <p:nvCxnSpPr>
          <p:cNvPr id="80900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80901" name="圆角矩形 32"/>
          <p:cNvSpPr>
            <a:spLocks noChangeArrowheads="1"/>
          </p:cNvSpPr>
          <p:nvPr/>
        </p:nvSpPr>
        <p:spPr bwMode="auto">
          <a:xfrm>
            <a:off x="1866900" y="2640013"/>
            <a:ext cx="1338263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80902" name="文本框 88"/>
          <p:cNvSpPr>
            <a:spLocks noChangeArrowheads="1"/>
          </p:cNvSpPr>
          <p:nvPr/>
        </p:nvSpPr>
        <p:spPr bwMode="auto">
          <a:xfrm>
            <a:off x="2095500" y="1327150"/>
            <a:ext cx="9048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这儿</a:t>
            </a:r>
          </a:p>
        </p:txBody>
      </p:sp>
      <p:sp>
        <p:nvSpPr>
          <p:cNvPr id="80903" name="文本框 107"/>
          <p:cNvSpPr>
            <a:spLocks noChangeArrowheads="1"/>
          </p:cNvSpPr>
          <p:nvPr/>
        </p:nvSpPr>
        <p:spPr bwMode="auto">
          <a:xfrm>
            <a:off x="2066925" y="4427538"/>
            <a:ext cx="903288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坐</a:t>
            </a:r>
          </a:p>
        </p:txBody>
      </p:sp>
      <p:sp>
        <p:nvSpPr>
          <p:cNvPr id="80904" name="文本框 88"/>
          <p:cNvSpPr>
            <a:spLocks noChangeArrowheads="1"/>
          </p:cNvSpPr>
          <p:nvPr/>
        </p:nvSpPr>
        <p:spPr bwMode="auto">
          <a:xfrm>
            <a:off x="2065338" y="2660650"/>
            <a:ext cx="904875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没有</a:t>
            </a:r>
          </a:p>
        </p:txBody>
      </p:sp>
      <p:grpSp>
        <p:nvGrpSpPr>
          <p:cNvPr id="80905" name="组合 8"/>
          <p:cNvGrpSpPr>
            <a:grpSpLocks/>
          </p:cNvGrpSpPr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" name="直接箭头连接符 17"/>
          <p:cNvCxnSpPr/>
          <p:nvPr/>
        </p:nvCxnSpPr>
        <p:spPr bwMode="auto">
          <a:xfrm>
            <a:off x="3627438" y="2119313"/>
            <a:ext cx="333375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907" name="文本框 152"/>
          <p:cNvSpPr>
            <a:spLocks noChangeArrowheads="1"/>
          </p:cNvSpPr>
          <p:nvPr/>
        </p:nvSpPr>
        <p:spPr bwMode="auto">
          <a:xfrm>
            <a:off x="3929063" y="1882775"/>
            <a:ext cx="800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那儿</a:t>
            </a:r>
          </a:p>
        </p:txBody>
      </p:sp>
      <p:cxnSp>
        <p:nvCxnSpPr>
          <p:cNvPr id="20" name="直接箭头连接符 19"/>
          <p:cNvCxnSpPr/>
          <p:nvPr/>
        </p:nvCxnSpPr>
        <p:spPr bwMode="auto">
          <a:xfrm>
            <a:off x="4732338" y="2119313"/>
            <a:ext cx="333375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909" name="文本框 152"/>
          <p:cNvSpPr>
            <a:spLocks noChangeArrowheads="1"/>
          </p:cNvSpPr>
          <p:nvPr/>
        </p:nvSpPr>
        <p:spPr bwMode="auto">
          <a:xfrm>
            <a:off x="5033963" y="1882775"/>
            <a:ext cx="800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哪儿</a:t>
            </a:r>
          </a:p>
        </p:txBody>
      </p:sp>
      <p:sp>
        <p:nvSpPr>
          <p:cNvPr id="22" name="文本框 152"/>
          <p:cNvSpPr>
            <a:spLocks noChangeArrowheads="1"/>
          </p:cNvSpPr>
          <p:nvPr/>
        </p:nvSpPr>
        <p:spPr bwMode="auto">
          <a:xfrm>
            <a:off x="3587750" y="2689225"/>
            <a:ext cx="17240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没有汉语书</a:t>
            </a:r>
          </a:p>
        </p:txBody>
      </p:sp>
      <p:sp>
        <p:nvSpPr>
          <p:cNvPr id="23" name="文本框 152"/>
          <p:cNvSpPr>
            <a:spLocks noChangeArrowheads="1"/>
          </p:cNvSpPr>
          <p:nvPr/>
        </p:nvSpPr>
        <p:spPr bwMode="auto">
          <a:xfrm>
            <a:off x="3586163" y="3254375"/>
            <a:ext cx="23066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没有中国朋友</a:t>
            </a:r>
          </a:p>
        </p:txBody>
      </p:sp>
      <p:sp>
        <p:nvSpPr>
          <p:cNvPr id="24" name="文本框 152"/>
          <p:cNvSpPr>
            <a:spLocks noChangeArrowheads="1"/>
          </p:cNvSpPr>
          <p:nvPr/>
        </p:nvSpPr>
        <p:spPr bwMode="auto">
          <a:xfrm>
            <a:off x="5951538" y="3246438"/>
            <a:ext cx="30019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他没有中国朋友。</a:t>
            </a:r>
          </a:p>
        </p:txBody>
      </p:sp>
      <p:sp>
        <p:nvSpPr>
          <p:cNvPr id="25" name="文本框 152"/>
          <p:cNvSpPr>
            <a:spLocks noChangeArrowheads="1"/>
          </p:cNvSpPr>
          <p:nvPr/>
        </p:nvSpPr>
        <p:spPr bwMode="auto">
          <a:xfrm>
            <a:off x="5949950" y="2689225"/>
            <a:ext cx="23383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我没有汉语书。</a:t>
            </a:r>
          </a:p>
        </p:txBody>
      </p:sp>
      <p:sp>
        <p:nvSpPr>
          <p:cNvPr id="26" name="文本框 152"/>
          <p:cNvSpPr>
            <a:spLocks noChangeArrowheads="1"/>
          </p:cNvSpPr>
          <p:nvPr/>
        </p:nvSpPr>
        <p:spPr bwMode="auto">
          <a:xfrm>
            <a:off x="3605213" y="3787775"/>
            <a:ext cx="23066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没有人</a:t>
            </a:r>
          </a:p>
        </p:txBody>
      </p:sp>
      <p:sp>
        <p:nvSpPr>
          <p:cNvPr id="27" name="文本框 152"/>
          <p:cNvSpPr>
            <a:spLocks noChangeArrowheads="1"/>
          </p:cNvSpPr>
          <p:nvPr/>
        </p:nvSpPr>
        <p:spPr bwMode="auto">
          <a:xfrm>
            <a:off x="5970588" y="3779838"/>
            <a:ext cx="30019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这儿没有人。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  <p:bldP spid="6147" grpId="1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AutoShape 25"/>
          <p:cNvSpPr>
            <a:spLocks noChangeArrowheads="1"/>
          </p:cNvSpPr>
          <p:nvPr/>
        </p:nvSpPr>
        <p:spPr bwMode="auto">
          <a:xfrm>
            <a:off x="3382963" y="4411663"/>
            <a:ext cx="5230812" cy="636587"/>
          </a:xfrm>
          <a:prstGeom prst="wedgeRoundRectCallout">
            <a:avLst>
              <a:gd name="adj1" fmla="val -55278"/>
              <a:gd name="adj2" fmla="val -36417"/>
              <a:gd name="adj3" fmla="val 16667"/>
            </a:avLst>
          </a:prstGeom>
          <a:solidFill>
            <a:schemeClr val="bg1"/>
          </a:solidFill>
          <a:ln w="28575">
            <a:solidFill>
              <a:srgbClr val="CC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81923" name="文本框 152"/>
          <p:cNvSpPr>
            <a:spLocks noChangeArrowheads="1"/>
          </p:cNvSpPr>
          <p:nvPr/>
        </p:nvSpPr>
        <p:spPr bwMode="auto">
          <a:xfrm>
            <a:off x="3587750" y="1374775"/>
            <a:ext cx="50260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A: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我的书在哪儿？</a:t>
            </a:r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B: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你的书在这儿。</a:t>
            </a:r>
          </a:p>
        </p:txBody>
      </p:sp>
      <p:cxnSp>
        <p:nvCxnSpPr>
          <p:cNvPr id="81924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81925" name="圆角矩形 32"/>
          <p:cNvSpPr>
            <a:spLocks noChangeArrowheads="1"/>
          </p:cNvSpPr>
          <p:nvPr/>
        </p:nvSpPr>
        <p:spPr bwMode="auto">
          <a:xfrm>
            <a:off x="1866900" y="4411663"/>
            <a:ext cx="1338263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81926" name="文本框 88"/>
          <p:cNvSpPr>
            <a:spLocks noChangeArrowheads="1"/>
          </p:cNvSpPr>
          <p:nvPr/>
        </p:nvSpPr>
        <p:spPr bwMode="auto">
          <a:xfrm>
            <a:off x="2095500" y="1327150"/>
            <a:ext cx="9048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这儿</a:t>
            </a:r>
          </a:p>
        </p:txBody>
      </p:sp>
      <p:sp>
        <p:nvSpPr>
          <p:cNvPr id="81927" name="文本框 107"/>
          <p:cNvSpPr>
            <a:spLocks noChangeArrowheads="1"/>
          </p:cNvSpPr>
          <p:nvPr/>
        </p:nvSpPr>
        <p:spPr bwMode="auto">
          <a:xfrm>
            <a:off x="2066925" y="4427538"/>
            <a:ext cx="903288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坐</a:t>
            </a:r>
          </a:p>
        </p:txBody>
      </p:sp>
      <p:sp>
        <p:nvSpPr>
          <p:cNvPr id="81928" name="文本框 88"/>
          <p:cNvSpPr>
            <a:spLocks noChangeArrowheads="1"/>
          </p:cNvSpPr>
          <p:nvPr/>
        </p:nvSpPr>
        <p:spPr bwMode="auto">
          <a:xfrm>
            <a:off x="2065338" y="2660650"/>
            <a:ext cx="904875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没有</a:t>
            </a:r>
          </a:p>
        </p:txBody>
      </p:sp>
      <p:grpSp>
        <p:nvGrpSpPr>
          <p:cNvPr id="81929" name="组合 8"/>
          <p:cNvGrpSpPr>
            <a:grpSpLocks/>
          </p:cNvGrpSpPr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" name="直接箭头连接符 17"/>
          <p:cNvCxnSpPr/>
          <p:nvPr/>
        </p:nvCxnSpPr>
        <p:spPr bwMode="auto">
          <a:xfrm>
            <a:off x="3627438" y="2119313"/>
            <a:ext cx="333375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31" name="文本框 152"/>
          <p:cNvSpPr>
            <a:spLocks noChangeArrowheads="1"/>
          </p:cNvSpPr>
          <p:nvPr/>
        </p:nvSpPr>
        <p:spPr bwMode="auto">
          <a:xfrm>
            <a:off x="3929063" y="1882775"/>
            <a:ext cx="800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那儿</a:t>
            </a:r>
          </a:p>
        </p:txBody>
      </p:sp>
      <p:cxnSp>
        <p:nvCxnSpPr>
          <p:cNvPr id="20" name="直接箭头连接符 19"/>
          <p:cNvCxnSpPr/>
          <p:nvPr/>
        </p:nvCxnSpPr>
        <p:spPr bwMode="auto">
          <a:xfrm>
            <a:off x="4732338" y="2119313"/>
            <a:ext cx="333375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33" name="文本框 152"/>
          <p:cNvSpPr>
            <a:spLocks noChangeArrowheads="1"/>
          </p:cNvSpPr>
          <p:nvPr/>
        </p:nvSpPr>
        <p:spPr bwMode="auto">
          <a:xfrm>
            <a:off x="5033963" y="1882775"/>
            <a:ext cx="800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哪儿</a:t>
            </a:r>
          </a:p>
        </p:txBody>
      </p:sp>
      <p:sp>
        <p:nvSpPr>
          <p:cNvPr id="81934" name="文本框 152"/>
          <p:cNvSpPr>
            <a:spLocks noChangeArrowheads="1"/>
          </p:cNvSpPr>
          <p:nvPr/>
        </p:nvSpPr>
        <p:spPr bwMode="auto">
          <a:xfrm>
            <a:off x="3587750" y="2689225"/>
            <a:ext cx="17240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没有汉语书</a:t>
            </a:r>
          </a:p>
        </p:txBody>
      </p:sp>
      <p:sp>
        <p:nvSpPr>
          <p:cNvPr id="81935" name="文本框 152"/>
          <p:cNvSpPr>
            <a:spLocks noChangeArrowheads="1"/>
          </p:cNvSpPr>
          <p:nvPr/>
        </p:nvSpPr>
        <p:spPr bwMode="auto">
          <a:xfrm>
            <a:off x="3586163" y="3254375"/>
            <a:ext cx="23066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没有中国朋友</a:t>
            </a:r>
          </a:p>
        </p:txBody>
      </p:sp>
      <p:sp>
        <p:nvSpPr>
          <p:cNvPr id="81936" name="文本框 152"/>
          <p:cNvSpPr>
            <a:spLocks noChangeArrowheads="1"/>
          </p:cNvSpPr>
          <p:nvPr/>
        </p:nvSpPr>
        <p:spPr bwMode="auto">
          <a:xfrm>
            <a:off x="5951538" y="3246438"/>
            <a:ext cx="30019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他没有中国朋友。</a:t>
            </a:r>
          </a:p>
        </p:txBody>
      </p:sp>
      <p:sp>
        <p:nvSpPr>
          <p:cNvPr id="81937" name="文本框 152"/>
          <p:cNvSpPr>
            <a:spLocks noChangeArrowheads="1"/>
          </p:cNvSpPr>
          <p:nvPr/>
        </p:nvSpPr>
        <p:spPr bwMode="auto">
          <a:xfrm>
            <a:off x="5949950" y="2689225"/>
            <a:ext cx="23383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我没有汉语书。</a:t>
            </a:r>
          </a:p>
        </p:txBody>
      </p:sp>
      <p:sp>
        <p:nvSpPr>
          <p:cNvPr id="81938" name="文本框 152"/>
          <p:cNvSpPr>
            <a:spLocks noChangeArrowheads="1"/>
          </p:cNvSpPr>
          <p:nvPr/>
        </p:nvSpPr>
        <p:spPr bwMode="auto">
          <a:xfrm>
            <a:off x="3605213" y="3787775"/>
            <a:ext cx="23066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没有人</a:t>
            </a:r>
          </a:p>
        </p:txBody>
      </p:sp>
      <p:sp>
        <p:nvSpPr>
          <p:cNvPr id="81939" name="文本框 152"/>
          <p:cNvSpPr>
            <a:spLocks noChangeArrowheads="1"/>
          </p:cNvSpPr>
          <p:nvPr/>
        </p:nvSpPr>
        <p:spPr bwMode="auto">
          <a:xfrm>
            <a:off x="5970588" y="3779838"/>
            <a:ext cx="30019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这儿没有人。</a:t>
            </a:r>
          </a:p>
        </p:txBody>
      </p:sp>
      <p:sp>
        <p:nvSpPr>
          <p:cNvPr id="28" name="文本框 152"/>
          <p:cNvSpPr>
            <a:spLocks noChangeArrowheads="1"/>
          </p:cNvSpPr>
          <p:nvPr/>
        </p:nvSpPr>
        <p:spPr bwMode="auto">
          <a:xfrm>
            <a:off x="3625850" y="4491038"/>
            <a:ext cx="8001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请坐</a:t>
            </a:r>
          </a:p>
        </p:txBody>
      </p:sp>
      <p:sp>
        <p:nvSpPr>
          <p:cNvPr id="29" name="文本框 152"/>
          <p:cNvSpPr>
            <a:spLocks noChangeArrowheads="1"/>
          </p:cNvSpPr>
          <p:nvPr/>
        </p:nvSpPr>
        <p:spPr bwMode="auto">
          <a:xfrm>
            <a:off x="5988050" y="4491038"/>
            <a:ext cx="1416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请坐这儿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  <p:bldP spid="6147" grpId="1" animBg="1"/>
      <p:bldP spid="28" grpId="0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圆角矩形 32"/>
          <p:cNvSpPr>
            <a:spLocks noChangeArrowheads="1"/>
          </p:cNvSpPr>
          <p:nvPr/>
        </p:nvSpPr>
        <p:spPr bwMode="auto">
          <a:xfrm>
            <a:off x="1866900" y="2640013"/>
            <a:ext cx="1338263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82947" name="圆角矩形 32"/>
          <p:cNvSpPr>
            <a:spLocks noChangeArrowheads="1"/>
          </p:cNvSpPr>
          <p:nvPr/>
        </p:nvSpPr>
        <p:spPr bwMode="auto">
          <a:xfrm>
            <a:off x="1866900" y="1306513"/>
            <a:ext cx="1338263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82948" name="文本框 152"/>
          <p:cNvSpPr>
            <a:spLocks noChangeArrowheads="1"/>
          </p:cNvSpPr>
          <p:nvPr/>
        </p:nvSpPr>
        <p:spPr bwMode="auto">
          <a:xfrm>
            <a:off x="3587750" y="1374775"/>
            <a:ext cx="50260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A: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我的书在哪儿？</a:t>
            </a:r>
            <a:r>
              <a:rPr lang="en-US" altLang="zh-CN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B:</a:t>
            </a:r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你的书在这儿。</a:t>
            </a:r>
          </a:p>
        </p:txBody>
      </p:sp>
      <p:cxnSp>
        <p:nvCxnSpPr>
          <p:cNvPr id="82949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sp>
        <p:nvSpPr>
          <p:cNvPr id="82950" name="圆角矩形 32"/>
          <p:cNvSpPr>
            <a:spLocks noChangeArrowheads="1"/>
          </p:cNvSpPr>
          <p:nvPr/>
        </p:nvSpPr>
        <p:spPr bwMode="auto">
          <a:xfrm>
            <a:off x="1866900" y="4411663"/>
            <a:ext cx="1338263" cy="53022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82951" name="文本框 88"/>
          <p:cNvSpPr>
            <a:spLocks noChangeArrowheads="1"/>
          </p:cNvSpPr>
          <p:nvPr/>
        </p:nvSpPr>
        <p:spPr bwMode="auto">
          <a:xfrm>
            <a:off x="2095500" y="1327150"/>
            <a:ext cx="904875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这儿</a:t>
            </a:r>
          </a:p>
        </p:txBody>
      </p:sp>
      <p:sp>
        <p:nvSpPr>
          <p:cNvPr id="82952" name="文本框 107"/>
          <p:cNvSpPr>
            <a:spLocks noChangeArrowheads="1"/>
          </p:cNvSpPr>
          <p:nvPr/>
        </p:nvSpPr>
        <p:spPr bwMode="auto">
          <a:xfrm>
            <a:off x="2066925" y="4427538"/>
            <a:ext cx="903288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坐</a:t>
            </a:r>
          </a:p>
        </p:txBody>
      </p:sp>
      <p:sp>
        <p:nvSpPr>
          <p:cNvPr id="82953" name="文本框 88"/>
          <p:cNvSpPr>
            <a:spLocks noChangeArrowheads="1"/>
          </p:cNvSpPr>
          <p:nvPr/>
        </p:nvSpPr>
        <p:spPr bwMode="auto">
          <a:xfrm>
            <a:off x="2065338" y="2660650"/>
            <a:ext cx="904875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170" tIns="46990" rIns="90170" bIns="46990">
            <a:spAutoFit/>
          </a:bodyPr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Calibri" pitchFamily="34" charset="0"/>
                <a:sym typeface="宋体" pitchFamily="2" charset="-122"/>
              </a:rPr>
              <a:t>没有</a:t>
            </a:r>
          </a:p>
        </p:txBody>
      </p:sp>
      <p:grpSp>
        <p:nvGrpSpPr>
          <p:cNvPr id="82954" name="组合 8"/>
          <p:cNvGrpSpPr>
            <a:grpSpLocks/>
          </p:cNvGrpSpPr>
          <p:nvPr/>
        </p:nvGrpSpPr>
        <p:grpSpPr bwMode="auto">
          <a:xfrm>
            <a:off x="307975" y="6350"/>
            <a:ext cx="3833813" cy="646113"/>
            <a:chOff x="308629" y="6819"/>
            <a:chExt cx="3833696" cy="646331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6" y="6819"/>
              <a:ext cx="3813059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生词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New Words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150"/>
              <a:ext cx="3833696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" name="直接箭头连接符 17"/>
          <p:cNvCxnSpPr/>
          <p:nvPr/>
        </p:nvCxnSpPr>
        <p:spPr bwMode="auto">
          <a:xfrm>
            <a:off x="3627438" y="2119313"/>
            <a:ext cx="333375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956" name="文本框 152"/>
          <p:cNvSpPr>
            <a:spLocks noChangeArrowheads="1"/>
          </p:cNvSpPr>
          <p:nvPr/>
        </p:nvSpPr>
        <p:spPr bwMode="auto">
          <a:xfrm>
            <a:off x="3929063" y="1882775"/>
            <a:ext cx="800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那儿</a:t>
            </a:r>
          </a:p>
        </p:txBody>
      </p:sp>
      <p:cxnSp>
        <p:nvCxnSpPr>
          <p:cNvPr id="20" name="直接箭头连接符 19"/>
          <p:cNvCxnSpPr/>
          <p:nvPr/>
        </p:nvCxnSpPr>
        <p:spPr bwMode="auto">
          <a:xfrm>
            <a:off x="4732338" y="2119313"/>
            <a:ext cx="333375" cy="1587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958" name="文本框 152"/>
          <p:cNvSpPr>
            <a:spLocks noChangeArrowheads="1"/>
          </p:cNvSpPr>
          <p:nvPr/>
        </p:nvSpPr>
        <p:spPr bwMode="auto">
          <a:xfrm>
            <a:off x="5033963" y="1882775"/>
            <a:ext cx="800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哪儿</a:t>
            </a:r>
          </a:p>
        </p:txBody>
      </p:sp>
      <p:sp>
        <p:nvSpPr>
          <p:cNvPr id="82959" name="文本框 152"/>
          <p:cNvSpPr>
            <a:spLocks noChangeArrowheads="1"/>
          </p:cNvSpPr>
          <p:nvPr/>
        </p:nvSpPr>
        <p:spPr bwMode="auto">
          <a:xfrm>
            <a:off x="3587750" y="2689225"/>
            <a:ext cx="17240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没有汉语书</a:t>
            </a:r>
          </a:p>
        </p:txBody>
      </p:sp>
      <p:sp>
        <p:nvSpPr>
          <p:cNvPr id="82960" name="文本框 152"/>
          <p:cNvSpPr>
            <a:spLocks noChangeArrowheads="1"/>
          </p:cNvSpPr>
          <p:nvPr/>
        </p:nvSpPr>
        <p:spPr bwMode="auto">
          <a:xfrm>
            <a:off x="3586163" y="3254375"/>
            <a:ext cx="23066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没有中国朋友</a:t>
            </a:r>
          </a:p>
        </p:txBody>
      </p:sp>
      <p:sp>
        <p:nvSpPr>
          <p:cNvPr id="82961" name="文本框 152"/>
          <p:cNvSpPr>
            <a:spLocks noChangeArrowheads="1"/>
          </p:cNvSpPr>
          <p:nvPr/>
        </p:nvSpPr>
        <p:spPr bwMode="auto">
          <a:xfrm>
            <a:off x="5951538" y="3246438"/>
            <a:ext cx="30019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他没有中国朋友。</a:t>
            </a:r>
          </a:p>
        </p:txBody>
      </p:sp>
      <p:sp>
        <p:nvSpPr>
          <p:cNvPr id="82962" name="文本框 152"/>
          <p:cNvSpPr>
            <a:spLocks noChangeArrowheads="1"/>
          </p:cNvSpPr>
          <p:nvPr/>
        </p:nvSpPr>
        <p:spPr bwMode="auto">
          <a:xfrm>
            <a:off x="5949950" y="2689225"/>
            <a:ext cx="23383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我没有汉语书。</a:t>
            </a:r>
          </a:p>
        </p:txBody>
      </p:sp>
      <p:sp>
        <p:nvSpPr>
          <p:cNvPr id="82963" name="文本框 152"/>
          <p:cNvSpPr>
            <a:spLocks noChangeArrowheads="1"/>
          </p:cNvSpPr>
          <p:nvPr/>
        </p:nvSpPr>
        <p:spPr bwMode="auto">
          <a:xfrm>
            <a:off x="3605213" y="3787775"/>
            <a:ext cx="23066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没有人</a:t>
            </a:r>
          </a:p>
        </p:txBody>
      </p:sp>
      <p:sp>
        <p:nvSpPr>
          <p:cNvPr id="82964" name="文本框 152"/>
          <p:cNvSpPr>
            <a:spLocks noChangeArrowheads="1"/>
          </p:cNvSpPr>
          <p:nvPr/>
        </p:nvSpPr>
        <p:spPr bwMode="auto">
          <a:xfrm>
            <a:off x="5970588" y="3779838"/>
            <a:ext cx="30019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这儿没有人。</a:t>
            </a:r>
          </a:p>
        </p:txBody>
      </p:sp>
      <p:sp>
        <p:nvSpPr>
          <p:cNvPr id="82965" name="文本框 152"/>
          <p:cNvSpPr>
            <a:spLocks noChangeArrowheads="1"/>
          </p:cNvSpPr>
          <p:nvPr/>
        </p:nvSpPr>
        <p:spPr bwMode="auto">
          <a:xfrm>
            <a:off x="3625850" y="4491038"/>
            <a:ext cx="8001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请坐</a:t>
            </a:r>
          </a:p>
        </p:txBody>
      </p:sp>
      <p:sp>
        <p:nvSpPr>
          <p:cNvPr id="82966" name="文本框 152"/>
          <p:cNvSpPr>
            <a:spLocks noChangeArrowheads="1"/>
          </p:cNvSpPr>
          <p:nvPr/>
        </p:nvSpPr>
        <p:spPr bwMode="auto">
          <a:xfrm>
            <a:off x="5988050" y="4491038"/>
            <a:ext cx="1416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华文楷体" pitchFamily="2" charset="-122"/>
                <a:ea typeface="华文楷体" pitchFamily="2" charset="-122"/>
                <a:sym typeface="Times New Roman" pitchFamily="18" charset="0"/>
              </a:rPr>
              <a:t>请坐这儿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3970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cxnSp>
        <p:nvCxnSpPr>
          <p:cNvPr id="44" name="直接连接符 43"/>
          <p:cNvCxnSpPr/>
          <p:nvPr/>
        </p:nvCxnSpPr>
        <p:spPr bwMode="auto">
          <a:xfrm>
            <a:off x="307975" y="652463"/>
            <a:ext cx="2724150" cy="1587"/>
          </a:xfrm>
          <a:prstGeom prst="line">
            <a:avLst/>
          </a:prstGeom>
          <a:ln w="69850" cmpd="thickThin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30225" y="914400"/>
            <a:ext cx="9634538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latin typeface="+mn-ea"/>
                <a:ea typeface="+mn-ea"/>
              </a:rPr>
              <a:t>1.</a:t>
            </a:r>
            <a:r>
              <a:rPr lang="zh-CN" altLang="en-US" sz="2800" b="1" dirty="0">
                <a:latin typeface="+mn-ea"/>
                <a:ea typeface="+mn-ea"/>
              </a:rPr>
              <a:t>“有”字句：表示存在 </a:t>
            </a:r>
            <a:r>
              <a:rPr lang="en-US" altLang="zh-CN" dirty="0">
                <a:latin typeface="+mn-ea"/>
                <a:ea typeface="+mn-ea"/>
              </a:rPr>
              <a:t>The</a:t>
            </a:r>
            <a:r>
              <a:rPr lang="zh-CN" altLang="en-US" dirty="0">
                <a:latin typeface="+mn-ea"/>
                <a:ea typeface="+mn-ea"/>
              </a:rPr>
              <a:t>“有”</a:t>
            </a:r>
            <a:r>
              <a:rPr lang="en-US" altLang="zh-CN" dirty="0" err="1">
                <a:latin typeface="+mn-ea"/>
                <a:ea typeface="+mn-ea"/>
              </a:rPr>
              <a:t>Sentence:indicating</a:t>
            </a:r>
            <a:r>
              <a:rPr lang="en-US" altLang="zh-CN" dirty="0">
                <a:latin typeface="+mn-ea"/>
                <a:ea typeface="+mn-ea"/>
              </a:rPr>
              <a:t> existence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87787" y="1623800"/>
            <a:ext cx="4871053" cy="461665"/>
          </a:xfrm>
          <a:prstGeom prst="rect">
            <a:avLst/>
          </a:prstGeom>
          <a:solidFill>
            <a:srgbClr val="C198E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地点</a:t>
            </a:r>
            <a:r>
              <a:rPr lang="en-US" altLang="zh-CN" sz="2400" b="1" dirty="0">
                <a:latin typeface="华文细黑" pitchFamily="2" charset="-122"/>
                <a:ea typeface="华文细黑" pitchFamily="2" charset="-122"/>
              </a:rPr>
              <a:t>/</a:t>
            </a: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处所词语</a:t>
            </a:r>
            <a:r>
              <a:rPr lang="en-US" altLang="zh-CN" sz="2400" b="1" dirty="0">
                <a:latin typeface="华文细黑" pitchFamily="2" charset="-122"/>
                <a:ea typeface="华文细黑" pitchFamily="2" charset="-122"/>
              </a:rPr>
              <a:t>+</a:t>
            </a: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（没）有</a:t>
            </a:r>
            <a:r>
              <a:rPr lang="en-US" altLang="zh-CN" sz="2400" b="1" dirty="0">
                <a:latin typeface="华文细黑" pitchFamily="2" charset="-122"/>
                <a:ea typeface="华文细黑" pitchFamily="2" charset="-122"/>
              </a:rPr>
              <a:t>+</a:t>
            </a: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名词。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28613" y="6350"/>
            <a:ext cx="5419725" cy="64611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"/>
              <a:defRPr sz="2000">
                <a:solidFill>
                  <a:schemeClr val="accent2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30000"/>
              </a:lnSpc>
              <a:buFont typeface="Calibri" panose="020F0502020204030204" pitchFamily="34" charset="0"/>
              <a:buChar char=" "/>
              <a:defRPr sz="1600">
                <a:solidFill>
                  <a:schemeClr val="tx1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600" b="1" dirty="0" smtClean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语言点</a:t>
            </a:r>
            <a:r>
              <a:rPr lang="en-US" altLang="zh-CN" sz="3600" b="1" i="1" dirty="0" smtClean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Language Points</a:t>
            </a:r>
            <a:endParaRPr lang="zh-CN" altLang="en-US" sz="3600" b="1" i="1" dirty="0">
              <a:solidFill>
                <a:srgbClr val="D09E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graphicFrame>
        <p:nvGraphicFramePr>
          <p:cNvPr id="15" name="表格 14"/>
          <p:cNvGraphicFramePr>
            <a:graphicFrameLocks noGrp="1"/>
          </p:cNvGraphicFramePr>
          <p:nvPr/>
        </p:nvGraphicFramePr>
        <p:xfrm>
          <a:off x="2020888" y="2946400"/>
          <a:ext cx="8143875" cy="2815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2643"/>
                <a:gridCol w="1056290"/>
                <a:gridCol w="4504942"/>
              </a:tblGrid>
              <a:tr h="9294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Word</a:t>
                      </a:r>
                      <a:r>
                        <a:rPr lang="en-US" altLang="zh-CN" sz="2400" b="1" baseline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 of Locality</a:t>
                      </a:r>
                      <a:endParaRPr lang="zh-CN" altLang="en-US" sz="2400" b="1" dirty="0" smtClean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2E75B6">
                        <a:alpha val="8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有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2E75B6">
                        <a:alpha val="8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Person/Thing Existing</a:t>
                      </a:r>
                      <a:endParaRPr lang="zh-CN" altLang="en-US" sz="2400" b="1" dirty="0" smtClean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2E75B6">
                        <a:alpha val="85098"/>
                      </a:srgbClr>
                    </a:solidFill>
                  </a:tcPr>
                </a:tc>
              </a:tr>
              <a:tr h="604621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华文楷体" pitchFamily="2" charset="-122"/>
                          <a:ea typeface="华文楷体" pitchFamily="2" charset="-122"/>
                        </a:rPr>
                        <a:t>椅子下面</a:t>
                      </a:r>
                      <a:endParaRPr lang="zh-CN" altLang="en-US" sz="2400" b="1" dirty="0">
                        <a:latin typeface="华文楷体" pitchFamily="2" charset="-122"/>
                        <a:ea typeface="华文楷体" pitchFamily="2" charset="-122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华文楷体" pitchFamily="2" charset="-122"/>
                          <a:ea typeface="华文楷体" pitchFamily="2" charset="-122"/>
                        </a:rPr>
                        <a:t>有</a:t>
                      </a:r>
                      <a:endParaRPr lang="zh-CN" altLang="en-US" sz="2400" b="1" dirty="0">
                        <a:latin typeface="华文楷体" pitchFamily="2" charset="-122"/>
                        <a:ea typeface="华文楷体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华文楷体" pitchFamily="2" charset="-122"/>
                          <a:ea typeface="华文楷体" pitchFamily="2" charset="-122"/>
                        </a:rPr>
                        <a:t>一只小狗。</a:t>
                      </a:r>
                      <a:endParaRPr lang="zh-CN" altLang="en-US" sz="2400" b="1" dirty="0">
                        <a:latin typeface="华文楷体" pitchFamily="2" charset="-122"/>
                        <a:ea typeface="华文楷体" pitchFamily="2" charset="-122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71729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华文楷体" pitchFamily="2" charset="-122"/>
                          <a:ea typeface="华文楷体" pitchFamily="2" charset="-122"/>
                        </a:rPr>
                        <a:t>学校里</a:t>
                      </a:r>
                      <a:endParaRPr lang="zh-CN" altLang="en-US" sz="2400" b="1" dirty="0">
                        <a:latin typeface="华文楷体" pitchFamily="2" charset="-122"/>
                        <a:ea typeface="华文楷体" pitchFamily="2" charset="-122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华文楷体" pitchFamily="2" charset="-122"/>
                          <a:ea typeface="华文楷体" pitchFamily="2" charset="-122"/>
                        </a:rPr>
                        <a:t>有</a:t>
                      </a:r>
                      <a:endParaRPr lang="zh-CN" altLang="en-US" sz="2400" b="1" dirty="0">
                        <a:latin typeface="华文楷体" pitchFamily="2" charset="-122"/>
                        <a:ea typeface="华文楷体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华文楷体" pitchFamily="2" charset="-122"/>
                          <a:ea typeface="华文楷体" pitchFamily="2" charset="-122"/>
                        </a:rPr>
                        <a:t>一个商店。</a:t>
                      </a:r>
                      <a:endParaRPr lang="zh-CN" altLang="en-US" sz="2400" b="1" dirty="0">
                        <a:latin typeface="华文楷体" pitchFamily="2" charset="-122"/>
                        <a:ea typeface="华文楷体" pitchFamily="2" charset="-122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C00000"/>
                          </a:solidFill>
                          <a:latin typeface="华文楷体" pitchFamily="2" charset="-122"/>
                          <a:ea typeface="华文楷体" pitchFamily="2" charset="-122"/>
                        </a:rPr>
                        <a:t>桌子上</a:t>
                      </a:r>
                      <a:endParaRPr lang="zh-CN" altLang="en-US" sz="2400" b="1" dirty="0">
                        <a:solidFill>
                          <a:srgbClr val="C00000"/>
                        </a:solidFill>
                        <a:latin typeface="华文楷体" pitchFamily="2" charset="-122"/>
                        <a:ea typeface="华文楷体" pitchFamily="2" charset="-122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C00000"/>
                          </a:solidFill>
                          <a:latin typeface="华文楷体" pitchFamily="2" charset="-122"/>
                          <a:ea typeface="华文楷体" pitchFamily="2" charset="-122"/>
                        </a:rPr>
                        <a:t>有</a:t>
                      </a:r>
                      <a:endParaRPr lang="zh-CN" altLang="en-US" sz="2400" b="1" dirty="0">
                        <a:solidFill>
                          <a:srgbClr val="C00000"/>
                        </a:solidFill>
                        <a:latin typeface="华文楷体" pitchFamily="2" charset="-122"/>
                        <a:ea typeface="华文楷体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C00000"/>
                          </a:solidFill>
                          <a:latin typeface="华文楷体" pitchFamily="2" charset="-122"/>
                          <a:ea typeface="华文楷体" pitchFamily="2" charset="-122"/>
                        </a:rPr>
                        <a:t>一个电脑和一本书。</a:t>
                      </a:r>
                      <a:endParaRPr lang="zh-CN" altLang="en-US" sz="2400" b="1" dirty="0">
                        <a:solidFill>
                          <a:srgbClr val="C00000"/>
                        </a:solidFill>
                        <a:latin typeface="华文楷体" pitchFamily="2" charset="-122"/>
                        <a:ea typeface="华文楷体" pitchFamily="2" charset="-122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4994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cxnSp>
        <p:nvCxnSpPr>
          <p:cNvPr id="44" name="直接连接符 43"/>
          <p:cNvCxnSpPr/>
          <p:nvPr/>
        </p:nvCxnSpPr>
        <p:spPr bwMode="auto">
          <a:xfrm>
            <a:off x="307975" y="652463"/>
            <a:ext cx="2724150" cy="1587"/>
          </a:xfrm>
          <a:prstGeom prst="line">
            <a:avLst/>
          </a:prstGeom>
          <a:ln w="69850" cmpd="thickThin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328613" y="6350"/>
            <a:ext cx="5419725" cy="64611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"/>
              <a:defRPr sz="2000">
                <a:solidFill>
                  <a:schemeClr val="accent2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30000"/>
              </a:lnSpc>
              <a:buFont typeface="Calibri" panose="020F0502020204030204" pitchFamily="34" charset="0"/>
              <a:buChar char=" "/>
              <a:defRPr sz="1600">
                <a:solidFill>
                  <a:schemeClr val="tx1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600" b="1" dirty="0" smtClean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语言点</a:t>
            </a:r>
            <a:r>
              <a:rPr lang="en-US" altLang="zh-CN" sz="3600" b="1" i="1" dirty="0" smtClean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Language Points</a:t>
            </a:r>
            <a:endParaRPr lang="zh-CN" altLang="en-US" sz="3600" b="1" i="1" dirty="0">
              <a:solidFill>
                <a:srgbClr val="D09E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2630488" y="2763838"/>
            <a:ext cx="7224712" cy="2647950"/>
          </a:xfrm>
          <a:prstGeom prst="roundRect">
            <a:avLst/>
          </a:prstGeom>
          <a:noFill/>
          <a:ln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703638" y="3046413"/>
            <a:ext cx="958532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（</a:t>
            </a:r>
            <a:r>
              <a:rPr lang="en-US" altLang="zh-CN" sz="2800" b="1">
                <a:latin typeface="华文楷体" pitchFamily="2" charset="-122"/>
                <a:ea typeface="华文楷体" pitchFamily="2" charset="-122"/>
              </a:rPr>
              <a:t>1</a:t>
            </a:r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）椅子下面没有小狗？</a:t>
            </a:r>
            <a:endParaRPr lang="en-US" altLang="zh-CN" sz="2800" b="1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705225" y="3771900"/>
            <a:ext cx="861853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（</a:t>
            </a:r>
            <a:r>
              <a:rPr lang="en-US" altLang="zh-CN" sz="2800" b="1">
                <a:latin typeface="华文楷体" pitchFamily="2" charset="-122"/>
                <a:ea typeface="华文楷体" pitchFamily="2" charset="-122"/>
              </a:rPr>
              <a:t>2</a:t>
            </a:r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）学校里没有商店？</a:t>
            </a:r>
            <a:endParaRPr lang="en-US" altLang="zh-CN" sz="2800" b="1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702050" y="4371975"/>
            <a:ext cx="46624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（</a:t>
            </a:r>
            <a:r>
              <a:rPr lang="en-US" altLang="zh-CN" sz="2800" b="1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3</a:t>
            </a:r>
            <a:r>
              <a:rPr lang="zh-CN" altLang="en-US" sz="2800" b="1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）桌子上没有电脑和书？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0225" y="914400"/>
            <a:ext cx="9634538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latin typeface="+mn-ea"/>
                <a:ea typeface="+mn-ea"/>
              </a:rPr>
              <a:t>1.</a:t>
            </a:r>
            <a:r>
              <a:rPr lang="zh-CN" altLang="en-US" sz="2800" b="1" dirty="0">
                <a:latin typeface="+mn-ea"/>
                <a:ea typeface="+mn-ea"/>
              </a:rPr>
              <a:t>“有”字句：表示存在 </a:t>
            </a:r>
            <a:r>
              <a:rPr lang="en-US" altLang="zh-CN" dirty="0">
                <a:latin typeface="+mn-ea"/>
                <a:ea typeface="+mn-ea"/>
              </a:rPr>
              <a:t>The</a:t>
            </a:r>
            <a:r>
              <a:rPr lang="zh-CN" altLang="en-US" dirty="0">
                <a:latin typeface="+mn-ea"/>
                <a:ea typeface="+mn-ea"/>
              </a:rPr>
              <a:t>“有”</a:t>
            </a:r>
            <a:r>
              <a:rPr lang="en-US" altLang="zh-CN" dirty="0" err="1">
                <a:latin typeface="+mn-ea"/>
                <a:ea typeface="+mn-ea"/>
              </a:rPr>
              <a:t>Sentence:indicating</a:t>
            </a:r>
            <a:r>
              <a:rPr lang="en-US" altLang="zh-CN" dirty="0">
                <a:latin typeface="+mn-ea"/>
                <a:ea typeface="+mn-ea"/>
              </a:rPr>
              <a:t> existence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87787" y="1623800"/>
            <a:ext cx="4871053" cy="461665"/>
          </a:xfrm>
          <a:prstGeom prst="rect">
            <a:avLst/>
          </a:prstGeom>
          <a:solidFill>
            <a:srgbClr val="C198E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地点</a:t>
            </a:r>
            <a:r>
              <a:rPr lang="en-US" altLang="zh-CN" sz="2400" b="1" dirty="0">
                <a:latin typeface="华文细黑" pitchFamily="2" charset="-122"/>
                <a:ea typeface="华文细黑" pitchFamily="2" charset="-122"/>
              </a:rPr>
              <a:t>/</a:t>
            </a: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处所词语</a:t>
            </a:r>
            <a:r>
              <a:rPr lang="en-US" altLang="zh-CN" sz="2400" b="1" dirty="0">
                <a:latin typeface="华文细黑" pitchFamily="2" charset="-122"/>
                <a:ea typeface="华文细黑" pitchFamily="2" charset="-122"/>
              </a:rPr>
              <a:t>+</a:t>
            </a: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（没）有</a:t>
            </a:r>
            <a:r>
              <a:rPr lang="en-US" altLang="zh-CN" sz="2400" b="1" dirty="0">
                <a:latin typeface="华文细黑" pitchFamily="2" charset="-122"/>
                <a:ea typeface="华文细黑" pitchFamily="2" charset="-122"/>
              </a:rPr>
              <a:t>+</a:t>
            </a: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名词。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6018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cxnSp>
        <p:nvCxnSpPr>
          <p:cNvPr id="44" name="直接连接符 43"/>
          <p:cNvCxnSpPr/>
          <p:nvPr/>
        </p:nvCxnSpPr>
        <p:spPr bwMode="auto">
          <a:xfrm>
            <a:off x="307975" y="652463"/>
            <a:ext cx="2724150" cy="1587"/>
          </a:xfrm>
          <a:prstGeom prst="line">
            <a:avLst/>
          </a:prstGeom>
          <a:ln w="69850" cmpd="thickThin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328613" y="6350"/>
            <a:ext cx="5419725" cy="64611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"/>
              <a:defRPr sz="2000">
                <a:solidFill>
                  <a:schemeClr val="accent2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30000"/>
              </a:lnSpc>
              <a:buFont typeface="Calibri" panose="020F0502020204030204" pitchFamily="34" charset="0"/>
              <a:buChar char=" "/>
              <a:defRPr sz="1600">
                <a:solidFill>
                  <a:schemeClr val="tx1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600" b="1" dirty="0" smtClean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语言点</a:t>
            </a:r>
            <a:r>
              <a:rPr lang="en-US" altLang="zh-CN" sz="3600" b="1" i="1" dirty="0" smtClean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Language Points</a:t>
            </a:r>
            <a:endParaRPr lang="zh-CN" altLang="en-US" sz="3600" b="1" i="1" dirty="0">
              <a:solidFill>
                <a:srgbClr val="D09E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225" y="812800"/>
            <a:ext cx="8313738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latin typeface="+mn-ea"/>
                <a:ea typeface="+mn-ea"/>
              </a:rPr>
              <a:t>2.</a:t>
            </a:r>
            <a:r>
              <a:rPr lang="zh-CN" altLang="en-US" sz="2800" b="1" dirty="0">
                <a:latin typeface="+mn-ea"/>
                <a:ea typeface="+mn-ea"/>
              </a:rPr>
              <a:t>连词“和”</a:t>
            </a:r>
            <a:r>
              <a:rPr lang="en-US" altLang="zh-CN" dirty="0">
                <a:latin typeface="+mn-ea"/>
                <a:ea typeface="+mn-ea"/>
              </a:rPr>
              <a:t>The Conjunction</a:t>
            </a:r>
            <a:r>
              <a:rPr lang="zh-CN" altLang="en-US" dirty="0">
                <a:latin typeface="+mn-ea"/>
                <a:ea typeface="+mn-ea"/>
              </a:rPr>
              <a:t>“和”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2093913" y="2973388"/>
            <a:ext cx="8389937" cy="2647950"/>
          </a:xfrm>
          <a:prstGeom prst="roundRect">
            <a:avLst/>
          </a:prstGeom>
          <a:noFill/>
          <a:ln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930525" y="3255963"/>
            <a:ext cx="958532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（</a:t>
            </a:r>
            <a:r>
              <a:rPr lang="en-US" altLang="zh-CN" sz="2800" b="1">
                <a:latin typeface="华文楷体" pitchFamily="2" charset="-122"/>
                <a:ea typeface="华文楷体" pitchFamily="2" charset="-122"/>
              </a:rPr>
              <a:t>1</a:t>
            </a:r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）我有一个中国朋友和一个美国朋友。</a:t>
            </a:r>
            <a:endParaRPr lang="en-US" altLang="zh-CN" sz="2800" b="1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932113" y="3981450"/>
            <a:ext cx="86185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（</a:t>
            </a:r>
            <a:r>
              <a:rPr lang="en-US" altLang="zh-CN" sz="2800" b="1">
                <a:latin typeface="华文楷体" pitchFamily="2" charset="-122"/>
                <a:ea typeface="华文楷体" pitchFamily="2" charset="-122"/>
              </a:rPr>
              <a:t>2</a:t>
            </a:r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）我家有三口人，爸爸、妈妈和我。</a:t>
            </a:r>
            <a:endParaRPr lang="en-US" altLang="zh-CN" sz="2800" b="1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928938" y="4581525"/>
            <a:ext cx="5740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（</a:t>
            </a:r>
            <a:r>
              <a:rPr lang="en-US" altLang="zh-CN" sz="2800" b="1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3</a:t>
            </a:r>
            <a:r>
              <a:rPr lang="zh-CN" altLang="en-US" sz="2800" b="1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）桌子上有一个电脑和一本书。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87787" y="1576502"/>
            <a:ext cx="1445863" cy="461665"/>
          </a:xfrm>
          <a:prstGeom prst="rect">
            <a:avLst/>
          </a:prstGeom>
          <a:solidFill>
            <a:srgbClr val="C198E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 dirty="0">
                <a:latin typeface="华文细黑" pitchFamily="2" charset="-122"/>
                <a:ea typeface="华文细黑" pitchFamily="2" charset="-122"/>
              </a:rPr>
              <a:t>A </a:t>
            </a: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和 </a:t>
            </a:r>
            <a:r>
              <a:rPr lang="en-US" altLang="zh-CN" sz="2400" b="1" dirty="0">
                <a:latin typeface="华文细黑" pitchFamily="2" charset="-122"/>
                <a:ea typeface="华文细黑" pitchFamily="2" charset="-122"/>
              </a:rPr>
              <a:t>B</a:t>
            </a:r>
            <a:endParaRPr lang="zh-CN" altLang="en-US" sz="2400" b="1" dirty="0"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68738" y="2195300"/>
            <a:ext cx="1963388" cy="461665"/>
          </a:xfrm>
          <a:prstGeom prst="rect">
            <a:avLst/>
          </a:prstGeom>
          <a:solidFill>
            <a:srgbClr val="C198E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 dirty="0">
                <a:latin typeface="华文细黑" pitchFamily="2" charset="-122"/>
                <a:ea typeface="华文细黑" pitchFamily="2" charset="-122"/>
              </a:rPr>
              <a:t>A</a:t>
            </a: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、</a:t>
            </a:r>
            <a:r>
              <a:rPr lang="en-US" altLang="zh-CN" sz="2400" b="1" dirty="0">
                <a:latin typeface="华文细黑" pitchFamily="2" charset="-122"/>
                <a:ea typeface="华文细黑" pitchFamily="2" charset="-122"/>
              </a:rPr>
              <a:t>B </a:t>
            </a: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和 </a:t>
            </a:r>
            <a:r>
              <a:rPr lang="en-US" altLang="zh-CN" sz="2400" b="1" dirty="0">
                <a:latin typeface="华文细黑" pitchFamily="2" charset="-122"/>
                <a:ea typeface="华文细黑" pitchFamily="2" charset="-122"/>
              </a:rPr>
              <a:t>C</a:t>
            </a:r>
            <a:endParaRPr lang="zh-CN" altLang="en-US" sz="2400" b="1" dirty="0">
              <a:latin typeface="华文细黑" pitchFamily="2" charset="-122"/>
              <a:ea typeface="华文细黑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7042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grpSp>
        <p:nvGrpSpPr>
          <p:cNvPr id="87043" name="组合 8"/>
          <p:cNvGrpSpPr>
            <a:grpSpLocks/>
          </p:cNvGrpSpPr>
          <p:nvPr/>
        </p:nvGrpSpPr>
        <p:grpSpPr bwMode="auto">
          <a:xfrm>
            <a:off x="307975" y="6350"/>
            <a:ext cx="5440363" cy="646113"/>
            <a:chOff x="308629" y="6819"/>
            <a:chExt cx="5439649" cy="646549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4" y="6819"/>
              <a:ext cx="5419014" cy="64654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语言点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Language Points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368"/>
              <a:ext cx="543964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/>
          <p:cNvSpPr txBox="1"/>
          <p:nvPr/>
        </p:nvSpPr>
        <p:spPr>
          <a:xfrm>
            <a:off x="474663" y="914400"/>
            <a:ext cx="99282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zh-CN" sz="2800" b="1" dirty="0">
                <a:latin typeface="+mn-ea"/>
                <a:ea typeface="+mn-ea"/>
              </a:rPr>
              <a:t>3.</a:t>
            </a:r>
            <a:r>
              <a:rPr lang="zh-CN" altLang="en-US" sz="2800" b="1" dirty="0">
                <a:latin typeface="+mn-ea"/>
                <a:ea typeface="+mn-ea"/>
              </a:rPr>
              <a:t>能愿动词“能” </a:t>
            </a:r>
            <a:r>
              <a:rPr lang="en-US" altLang="zh-CN" dirty="0">
                <a:latin typeface="+mn-ea"/>
                <a:ea typeface="+mn-ea"/>
              </a:rPr>
              <a:t>The Modal Verb</a:t>
            </a:r>
            <a:r>
              <a:rPr lang="zh-CN" altLang="en-US" dirty="0">
                <a:latin typeface="+mn-ea"/>
                <a:ea typeface="+mn-ea"/>
              </a:rPr>
              <a:t>“能”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4192" y="1581354"/>
            <a:ext cx="3693558" cy="461665"/>
          </a:xfrm>
          <a:prstGeom prst="rect">
            <a:avLst/>
          </a:prstGeom>
          <a:solidFill>
            <a:srgbClr val="C198E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主语</a:t>
            </a:r>
            <a:r>
              <a:rPr lang="en-US" altLang="zh-CN" sz="2400" b="1" dirty="0">
                <a:latin typeface="华文细黑" pitchFamily="2" charset="-122"/>
                <a:ea typeface="华文细黑" pitchFamily="2" charset="-122"/>
              </a:rPr>
              <a:t>+</a:t>
            </a: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（不）能</a:t>
            </a:r>
            <a:r>
              <a:rPr lang="en-US" altLang="zh-CN" sz="2400" b="1" dirty="0">
                <a:latin typeface="华文细黑" pitchFamily="2" charset="-122"/>
                <a:ea typeface="华文细黑" pitchFamily="2" charset="-122"/>
              </a:rPr>
              <a:t>+</a:t>
            </a: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动词。</a:t>
            </a:r>
          </a:p>
        </p:txBody>
      </p:sp>
      <p:sp>
        <p:nvSpPr>
          <p:cNvPr id="10" name="圆角矩形 9"/>
          <p:cNvSpPr/>
          <p:nvPr/>
        </p:nvSpPr>
        <p:spPr>
          <a:xfrm>
            <a:off x="2630488" y="3201988"/>
            <a:ext cx="7224712" cy="2647950"/>
          </a:xfrm>
          <a:prstGeom prst="roundRect">
            <a:avLst/>
          </a:prstGeom>
          <a:noFill/>
          <a:ln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703638" y="3484563"/>
            <a:ext cx="958532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（</a:t>
            </a:r>
            <a:r>
              <a:rPr lang="en-US" altLang="zh-CN" sz="2800" b="1">
                <a:latin typeface="华文楷体" pitchFamily="2" charset="-122"/>
                <a:ea typeface="华文楷体" pitchFamily="2" charset="-122"/>
              </a:rPr>
              <a:t>1</a:t>
            </a:r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）明天下午我能去商店。</a:t>
            </a:r>
            <a:endParaRPr lang="en-US" altLang="zh-CN" sz="2800" b="1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705225" y="4210050"/>
            <a:ext cx="861853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（</a:t>
            </a:r>
            <a:r>
              <a:rPr lang="en-US" altLang="zh-CN" sz="2800" b="1">
                <a:latin typeface="华文楷体" pitchFamily="2" charset="-122"/>
                <a:ea typeface="华文楷体" pitchFamily="2" charset="-122"/>
              </a:rPr>
              <a:t>2</a:t>
            </a:r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）你能在这儿写你的名字吗？</a:t>
            </a:r>
            <a:endParaRPr lang="en-US" altLang="zh-CN" sz="2800" b="1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702050" y="4810125"/>
            <a:ext cx="35845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（</a:t>
            </a:r>
            <a:r>
              <a:rPr lang="en-US" altLang="zh-CN" sz="2800" b="1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3</a:t>
            </a:r>
            <a:r>
              <a:rPr lang="zh-CN" altLang="en-US" sz="2800" b="1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）我能坐这儿吗？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64192" y="2248104"/>
            <a:ext cx="3426858" cy="461665"/>
          </a:xfrm>
          <a:prstGeom prst="rect">
            <a:avLst/>
          </a:prstGeom>
          <a:solidFill>
            <a:srgbClr val="C198E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主语</a:t>
            </a:r>
            <a:r>
              <a:rPr lang="en-US" altLang="zh-CN" sz="2400" b="1" dirty="0">
                <a:latin typeface="华文细黑" pitchFamily="2" charset="-122"/>
                <a:ea typeface="华文细黑" pitchFamily="2" charset="-122"/>
              </a:rPr>
              <a:t>+</a:t>
            </a: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能</a:t>
            </a:r>
            <a:r>
              <a:rPr lang="en-US" altLang="zh-CN" sz="2400" b="1" dirty="0">
                <a:latin typeface="华文细黑" pitchFamily="2" charset="-122"/>
                <a:ea typeface="华文细黑" pitchFamily="2" charset="-122"/>
              </a:rPr>
              <a:t>+</a:t>
            </a: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动词</a:t>
            </a:r>
            <a:r>
              <a:rPr lang="en-US" altLang="zh-CN" sz="2400" b="1" dirty="0">
                <a:latin typeface="华文细黑" pitchFamily="2" charset="-122"/>
                <a:ea typeface="华文细黑" pitchFamily="2" charset="-122"/>
              </a:rPr>
              <a:t>+</a:t>
            </a: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吗？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8066" name="AutoShape 4"/>
          <p:cNvCxnSpPr>
            <a:cxnSpLocks noChangeShapeType="1"/>
          </p:cNvCxnSpPr>
          <p:nvPr/>
        </p:nvCxnSpPr>
        <p:spPr bwMode="auto">
          <a:xfrm flipH="1" flipV="1">
            <a:off x="10001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80"/>
            </a:solidFill>
            <a:round/>
            <a:headEnd/>
            <a:tailEnd/>
          </a:ln>
        </p:spPr>
      </p:cxnSp>
      <p:grpSp>
        <p:nvGrpSpPr>
          <p:cNvPr id="88067" name="组合 8"/>
          <p:cNvGrpSpPr>
            <a:grpSpLocks/>
          </p:cNvGrpSpPr>
          <p:nvPr/>
        </p:nvGrpSpPr>
        <p:grpSpPr bwMode="auto">
          <a:xfrm>
            <a:off x="307975" y="6350"/>
            <a:ext cx="5440363" cy="646113"/>
            <a:chOff x="308629" y="6819"/>
            <a:chExt cx="5439649" cy="646549"/>
          </a:xfrm>
        </p:grpSpPr>
        <p:sp>
          <p:nvSpPr>
            <p:cNvPr id="43" name="Text Box 4"/>
            <p:cNvSpPr txBox="1">
              <a:spLocks noChangeArrowheads="1"/>
            </p:cNvSpPr>
            <p:nvPr/>
          </p:nvSpPr>
          <p:spPr bwMode="auto">
            <a:xfrm>
              <a:off x="329264" y="6819"/>
              <a:ext cx="5419014" cy="64654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语言点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Language Points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308629" y="653368"/>
              <a:ext cx="543964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/>
          <p:cNvSpPr txBox="1"/>
          <p:nvPr/>
        </p:nvSpPr>
        <p:spPr>
          <a:xfrm>
            <a:off x="474663" y="914400"/>
            <a:ext cx="99282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zh-CN" sz="2800" b="1" dirty="0">
                <a:latin typeface="+mn-ea"/>
                <a:ea typeface="+mn-ea"/>
              </a:rPr>
              <a:t>4.</a:t>
            </a:r>
            <a:r>
              <a:rPr lang="zh-CN" altLang="en-US" sz="2800" b="1" dirty="0">
                <a:latin typeface="+mn-ea"/>
                <a:ea typeface="+mn-ea"/>
              </a:rPr>
              <a:t>用“请”的祈使句 </a:t>
            </a:r>
            <a:r>
              <a:rPr lang="en-US" altLang="zh-CN" dirty="0">
                <a:latin typeface="+mn-ea"/>
                <a:ea typeface="+mn-ea"/>
              </a:rPr>
              <a:t>Imperative Sentence with</a:t>
            </a:r>
            <a:r>
              <a:rPr lang="zh-CN" altLang="en-US" dirty="0">
                <a:latin typeface="+mn-ea"/>
                <a:ea typeface="+mn-ea"/>
              </a:rPr>
              <a:t>“请”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4193" y="1581354"/>
            <a:ext cx="1864757" cy="461665"/>
          </a:xfrm>
          <a:prstGeom prst="rect">
            <a:avLst/>
          </a:prstGeom>
          <a:solidFill>
            <a:srgbClr val="C198E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请</a:t>
            </a:r>
            <a:r>
              <a:rPr lang="en-US" altLang="zh-CN" sz="2400" b="1" dirty="0">
                <a:latin typeface="华文细黑" pitchFamily="2" charset="-122"/>
                <a:ea typeface="华文细黑" pitchFamily="2" charset="-122"/>
              </a:rPr>
              <a:t>+</a:t>
            </a:r>
            <a:r>
              <a:rPr lang="zh-CN" altLang="en-US" sz="2400" b="1" dirty="0">
                <a:latin typeface="华文细黑" pitchFamily="2" charset="-122"/>
                <a:ea typeface="华文细黑" pitchFamily="2" charset="-122"/>
              </a:rPr>
              <a:t>动词。</a:t>
            </a:r>
          </a:p>
        </p:txBody>
      </p:sp>
      <p:sp>
        <p:nvSpPr>
          <p:cNvPr id="10" name="圆角矩形 9"/>
          <p:cNvSpPr/>
          <p:nvPr/>
        </p:nvSpPr>
        <p:spPr>
          <a:xfrm>
            <a:off x="2630488" y="2706688"/>
            <a:ext cx="7224712" cy="2647950"/>
          </a:xfrm>
          <a:prstGeom prst="roundRect">
            <a:avLst/>
          </a:prstGeom>
          <a:noFill/>
          <a:ln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956050" y="2989263"/>
            <a:ext cx="958532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（</a:t>
            </a:r>
            <a:r>
              <a:rPr lang="en-US" altLang="zh-CN" sz="2800" b="1">
                <a:latin typeface="华文楷体" pitchFamily="2" charset="-122"/>
                <a:ea typeface="华文楷体" pitchFamily="2" charset="-122"/>
              </a:rPr>
              <a:t>1</a:t>
            </a:r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）请写您的名字。</a:t>
            </a:r>
            <a:endParaRPr lang="en-US" altLang="zh-CN" sz="2800" b="1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957638" y="3714750"/>
            <a:ext cx="86185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（</a:t>
            </a:r>
            <a:r>
              <a:rPr lang="en-US" altLang="zh-CN" sz="2800" b="1">
                <a:latin typeface="华文楷体" pitchFamily="2" charset="-122"/>
                <a:ea typeface="华文楷体" pitchFamily="2" charset="-122"/>
              </a:rPr>
              <a:t>2</a:t>
            </a:r>
            <a:r>
              <a:rPr lang="zh-CN" altLang="en-US" sz="2800" b="1">
                <a:latin typeface="华文楷体" pitchFamily="2" charset="-122"/>
                <a:ea typeface="华文楷体" pitchFamily="2" charset="-122"/>
              </a:rPr>
              <a:t>）请喝茶。</a:t>
            </a:r>
            <a:endParaRPr lang="en-US" altLang="zh-CN" sz="2800" b="1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954463" y="4314825"/>
            <a:ext cx="21478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（</a:t>
            </a:r>
            <a:r>
              <a:rPr lang="en-US" altLang="zh-CN" sz="2800" b="1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3</a:t>
            </a:r>
            <a:r>
              <a:rPr lang="zh-CN" altLang="en-US" sz="2800" b="1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）请坐。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9090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89091" name="组合 8"/>
          <p:cNvGrpSpPr>
            <a:grpSpLocks/>
          </p:cNvGrpSpPr>
          <p:nvPr/>
        </p:nvGrpSpPr>
        <p:grpSpPr bwMode="auto">
          <a:xfrm>
            <a:off x="307975" y="6350"/>
            <a:ext cx="2525713" cy="646113"/>
            <a:chOff x="308629" y="6819"/>
            <a:chExt cx="2524299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673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 1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9092" name="Rectangle 2"/>
          <p:cNvSpPr>
            <a:spLocks noChangeArrowheads="1"/>
          </p:cNvSpPr>
          <p:nvPr/>
        </p:nvSpPr>
        <p:spPr bwMode="auto">
          <a:xfrm>
            <a:off x="1057275" y="1636713"/>
            <a:ext cx="10372725" cy="4668837"/>
          </a:xfrm>
          <a:prstGeom prst="rect">
            <a:avLst/>
          </a:prstGeom>
          <a:solidFill>
            <a:srgbClr val="0000FF">
              <a:alpha val="14902"/>
            </a:srgbClr>
          </a:solidFill>
          <a:ln w="12700">
            <a:solidFill>
              <a:srgbClr val="0000FF"/>
            </a:solidFill>
            <a:prstDash val="dash"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endParaRPr lang="zh-CN" altLang="en-US"/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1300163" y="1701800"/>
            <a:ext cx="8126412" cy="465931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latin typeface="GB Pinyinok-D"/>
                <a:ea typeface="GB Pinyinok-D"/>
                <a:cs typeface="GB Pinyinok-D"/>
                <a:sym typeface="宋体" pitchFamily="2" charset="-122"/>
              </a:rPr>
              <a:t>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Zhuōzi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shanɡ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yǒu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shénme</a:t>
            </a:r>
            <a:endParaRPr lang="en-US" altLang="zh-CN" sz="2400" dirty="0" smtClean="0">
              <a:solidFill>
                <a:srgbClr val="000000"/>
              </a:solidFill>
              <a:latin typeface="GB Pinyinok-D"/>
              <a:ea typeface="GB Pinyinok-D"/>
              <a:cs typeface="GB Pinyinok-D"/>
              <a:sym typeface="宋体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桌子   上    有  什么？</a:t>
            </a: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SimSun-ExtB" pitchFamily="49" charset="-122"/>
                <a:ea typeface="SimSun-ExtB" pitchFamily="49" charset="-122"/>
                <a:sym typeface="宋体" pitchFamily="2" charset="-122"/>
              </a:rPr>
              <a:t>  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Zhuōzi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shanɡ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yǒu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yí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ɡe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diànnǎo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hé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yì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běn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shū</a:t>
            </a:r>
            <a:endParaRPr lang="en-US" altLang="zh-CN" sz="2400" dirty="0" smtClean="0">
              <a:solidFill>
                <a:schemeClr val="bg1">
                  <a:lumMod val="50000"/>
                </a:schemeClr>
              </a:solidFill>
              <a:latin typeface="GB Pinyinok-D"/>
              <a:ea typeface="GB Pinyinok-D"/>
              <a:cs typeface="GB Pinyinok-D"/>
              <a:sym typeface="宋体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桌子    上    有 一 个  电脑   和 一 本 书。</a:t>
            </a:r>
            <a:endParaRPr lang="en-US" altLang="zh-CN" sz="2800" b="1" dirty="0" smtClean="0">
              <a:solidFill>
                <a:schemeClr val="bg1">
                  <a:lumMod val="5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latin typeface="SimSun-ExtB" pitchFamily="49" charset="-122"/>
                <a:ea typeface="SimSun-ExtB" pitchFamily="49" charset="-122"/>
                <a:sym typeface="宋体" panose="02010600030101010101" pitchFamily="2" charset="-122"/>
              </a:rPr>
              <a:t>   </a:t>
            </a:r>
            <a:r>
              <a:rPr lang="en-US" altLang="zh-CN" sz="2400" dirty="0" err="1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Bēizi</a:t>
            </a:r>
            <a:r>
              <a:rPr lang="en-US" altLang="zh-CN" sz="2400" dirty="0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</a:t>
            </a:r>
            <a:r>
              <a:rPr lang="en-US" altLang="zh-CN" sz="2400" dirty="0" err="1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zài</a:t>
            </a:r>
            <a:r>
              <a:rPr lang="en-US" altLang="zh-CN" sz="2400" dirty="0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nǎr</a:t>
            </a:r>
            <a:endParaRPr lang="en-US" altLang="zh-CN" sz="2400" dirty="0" smtClean="0">
              <a:latin typeface="GB Pinyinok-D"/>
              <a:ea typeface="GB Pinyinok-D"/>
              <a:cs typeface="GB Pinyinok-D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杯子在哪儿？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SimSun-ExtB" pitchFamily="49" charset="-122"/>
                <a:ea typeface="SimSun-ExtB" pitchFamily="49" charset="-122"/>
                <a:sym typeface="宋体" pitchFamily="2" charset="-122"/>
              </a:rPr>
              <a:t>  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Bēizi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zài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zhuōzi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li</a:t>
            </a:r>
            <a:endParaRPr lang="en-US" altLang="zh-CN" sz="2400" dirty="0" smtClean="0">
              <a:solidFill>
                <a:schemeClr val="bg1">
                  <a:lumMod val="50000"/>
                </a:schemeClr>
              </a:solidFill>
              <a:latin typeface="GB Pinyinok-D"/>
              <a:ea typeface="GB Pinyinok-D"/>
              <a:cs typeface="GB Pinyinok-D"/>
              <a:sym typeface="宋体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杯子 在 桌子里。 </a:t>
            </a:r>
          </a:p>
        </p:txBody>
      </p:sp>
      <p:sp>
        <p:nvSpPr>
          <p:cNvPr id="89094" name="TextBox 8"/>
          <p:cNvSpPr txBox="1">
            <a:spLocks noChangeArrowheads="1"/>
          </p:cNvSpPr>
          <p:nvPr/>
        </p:nvSpPr>
        <p:spPr bwMode="auto">
          <a:xfrm>
            <a:off x="1057275" y="1071563"/>
            <a:ext cx="46974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在办公室 </a:t>
            </a:r>
            <a:r>
              <a:rPr lang="en-US" altLang="zh-CN" sz="2400" b="1">
                <a:latin typeface="方正舒体" pitchFamily="2" charset="-122"/>
                <a:ea typeface="方正舒体" pitchFamily="2" charset="-122"/>
              </a:rPr>
              <a:t>In the office</a:t>
            </a:r>
            <a:endParaRPr lang="zh-CN" altLang="en-US" sz="2400" b="1">
              <a:latin typeface="方正舒体" pitchFamily="2" charset="-122"/>
              <a:ea typeface="方正舒体" pitchFamily="2" charset="-122"/>
            </a:endParaRPr>
          </a:p>
        </p:txBody>
      </p:sp>
      <p:pic>
        <p:nvPicPr>
          <p:cNvPr id="9" name="Picture 2"/>
          <p:cNvPicPr>
            <a:picLocks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361363" y="4143375"/>
            <a:ext cx="2700337" cy="1800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9090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2" name="组合 8"/>
          <p:cNvGrpSpPr>
            <a:grpSpLocks/>
          </p:cNvGrpSpPr>
          <p:nvPr/>
        </p:nvGrpSpPr>
        <p:grpSpPr bwMode="auto">
          <a:xfrm>
            <a:off x="307975" y="6350"/>
            <a:ext cx="2525713" cy="646113"/>
            <a:chOff x="308629" y="6819"/>
            <a:chExt cx="2524299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673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 1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9092" name="Rectangle 2"/>
          <p:cNvSpPr>
            <a:spLocks noChangeArrowheads="1"/>
          </p:cNvSpPr>
          <p:nvPr/>
        </p:nvSpPr>
        <p:spPr bwMode="auto">
          <a:xfrm>
            <a:off x="1057275" y="1636713"/>
            <a:ext cx="10372725" cy="4668837"/>
          </a:xfrm>
          <a:prstGeom prst="rect">
            <a:avLst/>
          </a:prstGeom>
          <a:solidFill>
            <a:srgbClr val="0000FF">
              <a:alpha val="14902"/>
            </a:srgbClr>
          </a:solidFill>
          <a:ln w="12700">
            <a:solidFill>
              <a:srgbClr val="0000FF"/>
            </a:solidFill>
            <a:prstDash val="dash"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endParaRPr lang="zh-CN" altLang="en-US"/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1300163" y="1701800"/>
            <a:ext cx="8126412" cy="465931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latin typeface="GB Pinyinok-D"/>
                <a:ea typeface="GB Pinyinok-D"/>
                <a:cs typeface="GB Pinyinok-D"/>
                <a:sym typeface="宋体" pitchFamily="2" charset="-122"/>
              </a:rPr>
              <a:t>     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桌子   上    有  什么？</a:t>
            </a: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SimSun-ExtB" pitchFamily="49" charset="-122"/>
                <a:ea typeface="SimSun-ExtB" pitchFamily="49" charset="-122"/>
                <a:sym typeface="宋体" pitchFamily="2" charset="-122"/>
              </a:rPr>
              <a:t>   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桌子    上    有 一 个  电脑   和 一 本 书。</a:t>
            </a:r>
            <a:endParaRPr lang="en-US" altLang="zh-CN" sz="2800" b="1" dirty="0" smtClean="0">
              <a:solidFill>
                <a:schemeClr val="bg1">
                  <a:lumMod val="5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latin typeface="SimSun-ExtB" pitchFamily="49" charset="-122"/>
                <a:ea typeface="SimSun-ExtB" pitchFamily="49" charset="-122"/>
                <a:sym typeface="宋体" panose="02010600030101010101" pitchFamily="2" charset="-122"/>
              </a:rPr>
              <a:t> </a:t>
            </a:r>
            <a:endParaRPr lang="en-US" altLang="zh-CN" sz="2400" dirty="0" smtClean="0">
              <a:latin typeface="GB Pinyinok-D"/>
              <a:ea typeface="GB Pinyinok-D"/>
              <a:cs typeface="GB Pinyinok-D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杯子在哪儿？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SimSun-ExtB" pitchFamily="49" charset="-122"/>
                <a:ea typeface="SimSun-ExtB" pitchFamily="49" charset="-122"/>
                <a:sym typeface="宋体" pitchFamily="2" charset="-122"/>
              </a:rPr>
              <a:t>   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杯子 在 桌子里。 </a:t>
            </a:r>
          </a:p>
        </p:txBody>
      </p:sp>
      <p:sp>
        <p:nvSpPr>
          <p:cNvPr id="89094" name="TextBox 8"/>
          <p:cNvSpPr txBox="1">
            <a:spLocks noChangeArrowheads="1"/>
          </p:cNvSpPr>
          <p:nvPr/>
        </p:nvSpPr>
        <p:spPr bwMode="auto">
          <a:xfrm>
            <a:off x="1057275" y="1071563"/>
            <a:ext cx="46974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在办公室 </a:t>
            </a:r>
            <a:r>
              <a:rPr lang="en-US" altLang="zh-CN" sz="2400" b="1">
                <a:latin typeface="方正舒体" pitchFamily="2" charset="-122"/>
                <a:ea typeface="方正舒体" pitchFamily="2" charset="-122"/>
              </a:rPr>
              <a:t>In the office</a:t>
            </a:r>
            <a:endParaRPr lang="zh-CN" altLang="en-US" sz="2400" b="1">
              <a:latin typeface="方正舒体" pitchFamily="2" charset="-122"/>
              <a:ea typeface="方正舒体" pitchFamily="2" charset="-122"/>
            </a:endParaRPr>
          </a:p>
        </p:txBody>
      </p:sp>
      <p:pic>
        <p:nvPicPr>
          <p:cNvPr id="9" name="Picture 2"/>
          <p:cNvPicPr>
            <a:picLocks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361363" y="4143375"/>
            <a:ext cx="2700337" cy="1800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1138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91139" name="组合 8"/>
          <p:cNvGrpSpPr>
            <a:grpSpLocks/>
          </p:cNvGrpSpPr>
          <p:nvPr/>
        </p:nvGrpSpPr>
        <p:grpSpPr bwMode="auto">
          <a:xfrm>
            <a:off x="307975" y="6350"/>
            <a:ext cx="2525713" cy="646113"/>
            <a:chOff x="308629" y="6819"/>
            <a:chExt cx="2524299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673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 2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1140" name="Rectangle 2"/>
          <p:cNvSpPr>
            <a:spLocks noChangeArrowheads="1"/>
          </p:cNvSpPr>
          <p:nvPr/>
        </p:nvSpPr>
        <p:spPr bwMode="auto">
          <a:xfrm>
            <a:off x="755650" y="1620838"/>
            <a:ext cx="10785475" cy="4654550"/>
          </a:xfrm>
          <a:prstGeom prst="rect">
            <a:avLst/>
          </a:prstGeom>
          <a:solidFill>
            <a:srgbClr val="C00000">
              <a:alpha val="14902"/>
            </a:srgbClr>
          </a:solidFill>
          <a:ln w="12700">
            <a:solidFill>
              <a:srgbClr val="288149"/>
            </a:solidFill>
            <a:prstDash val="dash"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endParaRPr lang="zh-CN" altLang="en-US">
              <a:solidFill>
                <a:srgbClr val="99FF99"/>
              </a:solidFill>
            </a:endParaRPr>
          </a:p>
        </p:txBody>
      </p:sp>
      <p:sp>
        <p:nvSpPr>
          <p:cNvPr id="91141" name="TextBox 8"/>
          <p:cNvSpPr txBox="1">
            <a:spLocks noChangeArrowheads="1"/>
          </p:cNvSpPr>
          <p:nvPr/>
        </p:nvSpPr>
        <p:spPr bwMode="auto">
          <a:xfrm>
            <a:off x="1057275" y="1071563"/>
            <a:ext cx="46974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在健身房</a:t>
            </a:r>
            <a:r>
              <a:rPr lang="zh-CN" altLang="en-US" sz="2400" b="1">
                <a:latin typeface="方正舒体" pitchFamily="2" charset="-122"/>
                <a:ea typeface="方正舒体" pitchFamily="2" charset="-122"/>
              </a:rPr>
              <a:t> </a:t>
            </a:r>
            <a:r>
              <a:rPr lang="en-US" altLang="zh-CN" sz="2400" b="1">
                <a:latin typeface="方正舒体" pitchFamily="2" charset="-122"/>
                <a:ea typeface="方正舒体" pitchFamily="2" charset="-122"/>
              </a:rPr>
              <a:t>In the gym</a:t>
            </a:r>
            <a:endParaRPr lang="zh-CN" altLang="en-US" sz="2400" b="1">
              <a:latin typeface="方正舒体" pitchFamily="2" charset="-122"/>
              <a:ea typeface="方正舒体" pitchFamily="2" charset="-122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900113" y="1685925"/>
            <a:ext cx="8016875" cy="457358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Qiánmiɑn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nà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ɡe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rén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jiào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shénme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mínɡzi</a:t>
            </a:r>
            <a:endParaRPr lang="en-US" altLang="zh-CN" sz="2400" dirty="0" smtClean="0">
              <a:solidFill>
                <a:srgbClr val="000000"/>
              </a:solidFill>
              <a:latin typeface="GB Pinyinok-D"/>
              <a:ea typeface="GB Pinyinok-D"/>
              <a:cs typeface="GB Pinyinok-D"/>
              <a:sym typeface="宋体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前面    那 个人  叫    什么   名字？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Tā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jiào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Wánɡ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Fānɡ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zài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yīyuàn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ɡōnɡzuò</a:t>
            </a:r>
            <a:endParaRPr lang="en-US" altLang="zh-CN" sz="2400" dirty="0" smtClean="0">
              <a:solidFill>
                <a:schemeClr val="bg1">
                  <a:lumMod val="50000"/>
                </a:schemeClr>
              </a:solidFill>
              <a:latin typeface="GB Pinyinok-D"/>
              <a:ea typeface="GB Pinyinok-D"/>
              <a:cs typeface="GB Pinyinok-D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她叫   王    方，在 医院    工作。</a:t>
            </a:r>
            <a:endParaRPr lang="en-US" altLang="zh-CN" sz="2800" b="1" dirty="0" smtClean="0">
              <a:solidFill>
                <a:schemeClr val="bg1">
                  <a:lumMod val="5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</a:t>
            </a:r>
            <a:r>
              <a:rPr lang="en-US" altLang="zh-CN" sz="2400" dirty="0" err="1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Hòumiɑn</a:t>
            </a:r>
            <a:r>
              <a:rPr lang="en-US" altLang="zh-CN" sz="2400" dirty="0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nà</a:t>
            </a:r>
            <a:r>
              <a:rPr lang="en-US" altLang="zh-CN" sz="2400" dirty="0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ɡe</a:t>
            </a:r>
            <a:r>
              <a:rPr lang="en-US" altLang="zh-CN" sz="2400" dirty="0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rén</a:t>
            </a:r>
            <a:r>
              <a:rPr lang="en-US" altLang="zh-CN" sz="2400" dirty="0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ne    </a:t>
            </a:r>
            <a:r>
              <a:rPr lang="en-US" altLang="zh-CN" sz="2400" dirty="0" err="1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tā</a:t>
            </a:r>
            <a:r>
              <a:rPr lang="en-US" altLang="zh-CN" sz="2400" dirty="0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jiào</a:t>
            </a:r>
            <a:r>
              <a:rPr lang="en-US" altLang="zh-CN" sz="2400" dirty="0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shénme</a:t>
            </a:r>
            <a:r>
              <a:rPr lang="en-US" altLang="zh-CN" sz="2400" dirty="0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mínɡzi</a:t>
            </a:r>
            <a:endParaRPr lang="en-US" altLang="zh-CN" sz="2400" dirty="0" smtClean="0">
              <a:latin typeface="GB Pinyinok-D"/>
              <a:ea typeface="GB Pinyinok-D"/>
              <a:cs typeface="GB Pinyinok-D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后面    那 个 人 呢？他叫   什么   名字？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   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Tā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jiào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Xiè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Pénɡ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zài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shānɡdiàn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ɡōnɡzuò</a:t>
            </a:r>
            <a:endParaRPr lang="en-US" altLang="zh-CN" sz="2400" dirty="0" smtClean="0">
              <a:solidFill>
                <a:schemeClr val="bg1">
                  <a:lumMod val="50000"/>
                </a:schemeClr>
              </a:solidFill>
              <a:latin typeface="GB Pinyinok-D"/>
              <a:ea typeface="GB Pinyinok-D"/>
              <a:cs typeface="GB Pinyinok-D"/>
              <a:sym typeface="宋体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他叫  谢   鹏，在    商店      工作。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399463" y="1984375"/>
            <a:ext cx="2700337" cy="1800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1138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2" name="组合 8"/>
          <p:cNvGrpSpPr>
            <a:grpSpLocks/>
          </p:cNvGrpSpPr>
          <p:nvPr/>
        </p:nvGrpSpPr>
        <p:grpSpPr bwMode="auto">
          <a:xfrm>
            <a:off x="307975" y="6350"/>
            <a:ext cx="2525713" cy="646113"/>
            <a:chOff x="308629" y="6819"/>
            <a:chExt cx="2524299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673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 2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1140" name="Rectangle 2"/>
          <p:cNvSpPr>
            <a:spLocks noChangeArrowheads="1"/>
          </p:cNvSpPr>
          <p:nvPr/>
        </p:nvSpPr>
        <p:spPr bwMode="auto">
          <a:xfrm>
            <a:off x="755650" y="1620838"/>
            <a:ext cx="10785475" cy="4654550"/>
          </a:xfrm>
          <a:prstGeom prst="rect">
            <a:avLst/>
          </a:prstGeom>
          <a:solidFill>
            <a:srgbClr val="C00000">
              <a:alpha val="14902"/>
            </a:srgbClr>
          </a:solidFill>
          <a:ln w="12700">
            <a:solidFill>
              <a:srgbClr val="288149"/>
            </a:solidFill>
            <a:prstDash val="dash"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endParaRPr lang="zh-CN" altLang="en-US">
              <a:solidFill>
                <a:srgbClr val="99FF99"/>
              </a:solidFill>
            </a:endParaRPr>
          </a:p>
        </p:txBody>
      </p:sp>
      <p:sp>
        <p:nvSpPr>
          <p:cNvPr id="91141" name="TextBox 8"/>
          <p:cNvSpPr txBox="1">
            <a:spLocks noChangeArrowheads="1"/>
          </p:cNvSpPr>
          <p:nvPr/>
        </p:nvSpPr>
        <p:spPr bwMode="auto">
          <a:xfrm>
            <a:off x="1057275" y="1071563"/>
            <a:ext cx="46974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在健身房</a:t>
            </a:r>
            <a:r>
              <a:rPr lang="zh-CN" altLang="en-US" sz="2400" b="1">
                <a:latin typeface="方正舒体" pitchFamily="2" charset="-122"/>
                <a:ea typeface="方正舒体" pitchFamily="2" charset="-122"/>
              </a:rPr>
              <a:t> </a:t>
            </a:r>
            <a:r>
              <a:rPr lang="en-US" altLang="zh-CN" sz="2400" b="1">
                <a:latin typeface="方正舒体" pitchFamily="2" charset="-122"/>
                <a:ea typeface="方正舒体" pitchFamily="2" charset="-122"/>
              </a:rPr>
              <a:t>In the gym</a:t>
            </a:r>
            <a:endParaRPr lang="zh-CN" altLang="en-US" sz="2400" b="1">
              <a:latin typeface="方正舒体" pitchFamily="2" charset="-122"/>
              <a:ea typeface="方正舒体" pitchFamily="2" charset="-122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900113" y="1685925"/>
            <a:ext cx="8016875" cy="457358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    </a:t>
            </a: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前面    那 个人  叫    什么   名字？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 </a:t>
            </a: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她叫   王    方，在 医院    工作。</a:t>
            </a:r>
            <a:endParaRPr lang="en-US" altLang="zh-CN" sz="2800" b="1" dirty="0" smtClean="0">
              <a:solidFill>
                <a:schemeClr val="bg1">
                  <a:lumMod val="5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 </a:t>
            </a: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后面    那 个 人 呢？他叫   什么   名字？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     </a:t>
            </a: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他叫  谢   鹏，在    商店      工作。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399463" y="1984375"/>
            <a:ext cx="2700337" cy="1800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3186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93187" name="组合 8"/>
          <p:cNvGrpSpPr>
            <a:grpSpLocks/>
          </p:cNvGrpSpPr>
          <p:nvPr/>
        </p:nvGrpSpPr>
        <p:grpSpPr bwMode="auto">
          <a:xfrm>
            <a:off x="307975" y="6350"/>
            <a:ext cx="2525713" cy="646113"/>
            <a:chOff x="308629" y="6819"/>
            <a:chExt cx="2524299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673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 3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057275" y="1636713"/>
            <a:ext cx="10039350" cy="4652962"/>
          </a:xfrm>
          <a:prstGeom prst="rect">
            <a:avLst/>
          </a:prstGeom>
          <a:solidFill>
            <a:schemeClr val="accent4">
              <a:alpha val="14902"/>
            </a:schemeClr>
          </a:solidFill>
          <a:ln w="12700">
            <a:solidFill>
              <a:schemeClr val="accent4"/>
            </a:solidFill>
            <a:prstDash val="dash"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n-US" altLang="zh-CN" sz="18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zh-CN" altLang="en-US" sz="18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961313" y="2187575"/>
            <a:ext cx="2700337" cy="1800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2012950" y="1668463"/>
            <a:ext cx="7323138" cy="474662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Zhèr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yǒu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rén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mɑ</a:t>
            </a:r>
            <a:endParaRPr lang="en-US" altLang="zh-CN" sz="2400" dirty="0" smtClean="0">
              <a:solidFill>
                <a:srgbClr val="000000"/>
              </a:solidFill>
              <a:latin typeface="GB Pinyinok-D"/>
              <a:ea typeface="GB Pinyinok-D"/>
              <a:cs typeface="GB Pinyinok-D"/>
              <a:sym typeface="宋体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这儿 有  人 吗？</a:t>
            </a: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SimSun-ExtB" pitchFamily="49" charset="-122"/>
                <a:ea typeface="SimSun-ExtB" pitchFamily="49" charset="-122"/>
                <a:sym typeface="宋体" panose="02010600030101010101" pitchFamily="2" charset="-122"/>
              </a:rPr>
              <a:t>  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Méi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yǒu</a:t>
            </a:r>
            <a:endParaRPr lang="en-US" altLang="zh-CN" sz="2400" dirty="0" smtClean="0">
              <a:solidFill>
                <a:schemeClr val="bg1">
                  <a:lumMod val="50000"/>
                </a:schemeClr>
              </a:solidFill>
              <a:latin typeface="GB Pinyinok-D"/>
              <a:ea typeface="GB Pinyinok-D"/>
              <a:cs typeface="GB Pinyinok-D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没  有。</a:t>
            </a:r>
            <a:endParaRPr lang="en-US" altLang="zh-CN" sz="2800" b="1" dirty="0" smtClean="0">
              <a:solidFill>
                <a:schemeClr val="bg1">
                  <a:lumMod val="50000"/>
                </a:schemeClr>
              </a:solidFill>
              <a:latin typeface="华文楷体" pitchFamily="2" charset="-122"/>
              <a:ea typeface="华文楷体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Wǒ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nénɡ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zuò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zài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zhèr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mɑ</a:t>
            </a:r>
            <a:endParaRPr lang="en-US" altLang="zh-CN" sz="2400" dirty="0" smtClean="0">
              <a:solidFill>
                <a:srgbClr val="000000"/>
              </a:solidFill>
              <a:latin typeface="GB Pinyinok-D"/>
              <a:ea typeface="GB Pinyinok-D"/>
              <a:cs typeface="GB Pinyinok-D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我  能  坐  在 这儿吗？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   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Qǐnɡ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chemeClr val="bg1">
                    <a:lumMod val="50000"/>
                  </a:schemeClr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zuò</a:t>
            </a:r>
            <a:endParaRPr lang="en-US" altLang="zh-CN" sz="2400" dirty="0" smtClean="0">
              <a:solidFill>
                <a:schemeClr val="bg1">
                  <a:lumMod val="50000"/>
                </a:schemeClr>
              </a:solidFill>
              <a:latin typeface="GB Pinyinok-D"/>
              <a:ea typeface="GB Pinyinok-D"/>
              <a:cs typeface="GB Pinyinok-D"/>
              <a:sym typeface="宋体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B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：请  坐。</a:t>
            </a:r>
          </a:p>
        </p:txBody>
      </p:sp>
      <p:sp>
        <p:nvSpPr>
          <p:cNvPr id="93191" name="TextBox 8"/>
          <p:cNvSpPr txBox="1">
            <a:spLocks noChangeArrowheads="1"/>
          </p:cNvSpPr>
          <p:nvPr/>
        </p:nvSpPr>
        <p:spPr bwMode="auto">
          <a:xfrm>
            <a:off x="1057275" y="1071563"/>
            <a:ext cx="46974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打图书馆</a:t>
            </a:r>
            <a:r>
              <a:rPr lang="zh-CN" altLang="en-US" sz="2400" b="1">
                <a:latin typeface="方正舒体" pitchFamily="2" charset="-122"/>
                <a:ea typeface="方正舒体" pitchFamily="2" charset="-122"/>
              </a:rPr>
              <a:t> </a:t>
            </a:r>
            <a:r>
              <a:rPr lang="en-US" altLang="zh-CN" sz="2400" b="1">
                <a:latin typeface="方正舒体" pitchFamily="2" charset="-122"/>
                <a:ea typeface="方正舒体" pitchFamily="2" charset="-122"/>
              </a:rPr>
              <a:t>In the library</a:t>
            </a:r>
            <a:endParaRPr lang="zh-CN" altLang="en-US" sz="2400" b="1">
              <a:latin typeface="方正舒体" pitchFamily="2" charset="-122"/>
              <a:ea typeface="方正舒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3186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2" name="组合 8"/>
          <p:cNvGrpSpPr>
            <a:grpSpLocks/>
          </p:cNvGrpSpPr>
          <p:nvPr/>
        </p:nvGrpSpPr>
        <p:grpSpPr bwMode="auto">
          <a:xfrm>
            <a:off x="307975" y="6350"/>
            <a:ext cx="2525713" cy="646113"/>
            <a:chOff x="308629" y="6819"/>
            <a:chExt cx="2524299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5" y="6819"/>
              <a:ext cx="2503673" cy="64633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 3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057275" y="1636713"/>
            <a:ext cx="10039350" cy="4652962"/>
          </a:xfrm>
          <a:prstGeom prst="rect">
            <a:avLst/>
          </a:prstGeom>
          <a:solidFill>
            <a:schemeClr val="accent4">
              <a:alpha val="14902"/>
            </a:schemeClr>
          </a:solidFill>
          <a:ln w="12700">
            <a:solidFill>
              <a:schemeClr val="accent4"/>
            </a:solidFill>
            <a:prstDash val="dash"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en-US" altLang="zh-CN" sz="18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zh-CN" altLang="en-US" sz="18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961313" y="2187575"/>
            <a:ext cx="2700337" cy="1800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2012950" y="1668463"/>
            <a:ext cx="7323138" cy="474662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       </a:t>
            </a: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这儿 有  人 吗？</a:t>
            </a: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SimSun-ExtB" pitchFamily="49" charset="-122"/>
                <a:ea typeface="SimSun-ExtB" pitchFamily="49" charset="-122"/>
                <a:sym typeface="宋体" panose="02010600030101010101" pitchFamily="2" charset="-122"/>
              </a:rPr>
              <a:t> </a:t>
            </a:r>
            <a:endParaRPr lang="en-US" altLang="zh-CN" sz="2400" dirty="0" smtClean="0">
              <a:solidFill>
                <a:schemeClr val="bg1">
                  <a:lumMod val="50000"/>
                </a:schemeClr>
              </a:solidFill>
              <a:latin typeface="GB Pinyinok-D"/>
              <a:ea typeface="GB Pinyinok-D"/>
              <a:cs typeface="GB Pinyinok-D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zh-CN" altLang="en-US" sz="2400" b="1" dirty="0" smtClean="0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没  有。</a:t>
            </a:r>
            <a:endParaRPr lang="en-US" altLang="zh-CN" sz="2800" b="1" dirty="0" smtClean="0">
              <a:solidFill>
                <a:schemeClr val="bg1">
                  <a:lumMod val="50000"/>
                </a:schemeClr>
              </a:solidFill>
              <a:latin typeface="华文楷体" pitchFamily="2" charset="-122"/>
              <a:ea typeface="华文楷体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2800" b="1" dirty="0" smtClean="0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我  能  坐  在 这儿吗？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endParaRPr lang="en-US" altLang="zh-CN" sz="2400" dirty="0" smtClean="0">
              <a:solidFill>
                <a:schemeClr val="bg1">
                  <a:lumMod val="50000"/>
                </a:schemeClr>
              </a:solidFill>
              <a:latin typeface="GB Pinyinok-D"/>
              <a:ea typeface="GB Pinyinok-D"/>
              <a:cs typeface="GB Pinyinok-D"/>
              <a:sym typeface="宋体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B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：请  坐。</a:t>
            </a:r>
          </a:p>
        </p:txBody>
      </p:sp>
      <p:sp>
        <p:nvSpPr>
          <p:cNvPr id="93191" name="TextBox 8"/>
          <p:cNvSpPr txBox="1">
            <a:spLocks noChangeArrowheads="1"/>
          </p:cNvSpPr>
          <p:nvPr/>
        </p:nvSpPr>
        <p:spPr bwMode="auto">
          <a:xfrm>
            <a:off x="1057275" y="1071563"/>
            <a:ext cx="46974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打图书馆</a:t>
            </a:r>
            <a:r>
              <a:rPr lang="zh-CN" altLang="en-US" sz="2400" b="1">
                <a:latin typeface="方正舒体" pitchFamily="2" charset="-122"/>
                <a:ea typeface="方正舒体" pitchFamily="2" charset="-122"/>
              </a:rPr>
              <a:t> </a:t>
            </a:r>
            <a:r>
              <a:rPr lang="en-US" altLang="zh-CN" sz="2400" b="1">
                <a:latin typeface="方正舒体" pitchFamily="2" charset="-122"/>
                <a:ea typeface="方正舒体" pitchFamily="2" charset="-122"/>
              </a:rPr>
              <a:t>In the library</a:t>
            </a:r>
            <a:endParaRPr lang="zh-CN" altLang="en-US" sz="2400" b="1">
              <a:latin typeface="方正舒体" pitchFamily="2" charset="-122"/>
              <a:ea typeface="方正舒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圆角矩形 14"/>
          <p:cNvSpPr/>
          <p:nvPr/>
        </p:nvSpPr>
        <p:spPr>
          <a:xfrm>
            <a:off x="628686" y="2241285"/>
            <a:ext cx="10191714" cy="3954563"/>
          </a:xfrm>
          <a:prstGeom prst="roundRect">
            <a:avLst/>
          </a:prstGeom>
          <a:solidFill>
            <a:srgbClr val="CCFF99">
              <a:alpha val="48000"/>
            </a:srgb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95237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95238" name="组合 8"/>
          <p:cNvGrpSpPr>
            <a:grpSpLocks/>
          </p:cNvGrpSpPr>
          <p:nvPr/>
        </p:nvGrpSpPr>
        <p:grpSpPr bwMode="auto">
          <a:xfrm>
            <a:off x="307975" y="6350"/>
            <a:ext cx="3216275" cy="646113"/>
            <a:chOff x="308629" y="6819"/>
            <a:chExt cx="3214777" cy="646549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7" y="6819"/>
              <a:ext cx="3194149" cy="64654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练习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Exercises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368"/>
              <a:ext cx="3214777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1479550" y="1930400"/>
            <a:ext cx="10963275" cy="45243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800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   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1.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电脑在哪儿？</a:t>
            </a:r>
            <a:r>
              <a:rPr lang="en-US" altLang="zh-CN" sz="2400" dirty="0" smtClean="0">
                <a:latin typeface="SimSun-ExtB" pitchFamily="49" charset="-122"/>
                <a:ea typeface="SimSun-ExtB" pitchFamily="49" charset="-122"/>
                <a:sym typeface="宋体" panose="02010600030101010101" pitchFamily="2" charset="-122"/>
              </a:rPr>
              <a:t>       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Diànnǎo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zài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nǎr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? 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2.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书在哪儿？                      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Shū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zài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nǎr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? 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3.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桌子里面有什么？</a:t>
            </a:r>
            <a:r>
              <a:rPr lang="zh-CN" altLang="en-US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      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Zhuōzi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lǐmiàn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yǒu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shénme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? 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4.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哪个人是王方？</a:t>
            </a:r>
            <a:r>
              <a:rPr lang="en-US" altLang="zh-CN" sz="2800" dirty="0" smtClean="0">
                <a:latin typeface="SimSun-ExtB" pitchFamily="49" charset="-122"/>
                <a:ea typeface="SimSun-ExtB" pitchFamily="49" charset="-122"/>
                <a:sym typeface="宋体" panose="02010600030101010101" pitchFamily="2" charset="-122"/>
              </a:rPr>
              <a:t>   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Nǎɡe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rén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shì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Wánɡ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Fānɡ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?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5.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哪个人是谢鹏？                    </a:t>
            </a:r>
            <a:r>
              <a:rPr lang="en-US" altLang="zh-CN" sz="2800" dirty="0" smtClean="0">
                <a:latin typeface="SimSun-ExtB" pitchFamily="49" charset="-122"/>
                <a:ea typeface="SimSun-ExtB" pitchFamily="49" charset="-122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Nǎɡe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rén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shì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Xiè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Pénɡ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? </a:t>
            </a:r>
            <a:endParaRPr lang="zh-CN" altLang="en-US" sz="2400" dirty="0" err="1" smtClean="0">
              <a:solidFill>
                <a:srgbClr val="000000"/>
              </a:solidFill>
              <a:latin typeface="GB Pinyinok-D"/>
              <a:ea typeface="GB Pinyinok-D"/>
              <a:cs typeface="GB Pinyinok-D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err="1" smtClean="0">
                <a:latin typeface="+mn-lt"/>
                <a:ea typeface="GB Pinyinok-D"/>
                <a:cs typeface="GB Pinyinok-D"/>
                <a:sym typeface="宋体" panose="02010600030101010101" pitchFamily="2" charset="-122"/>
              </a:rPr>
              <a:t> 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7275" y="1071563"/>
            <a:ext cx="8418513" cy="739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+mn-ea"/>
                <a:ea typeface="+mn-ea"/>
              </a:rPr>
              <a:t>根据实际情况回答问题</a:t>
            </a:r>
            <a:endParaRPr lang="en-US" altLang="zh-CN" sz="2400" b="1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dirty="0">
                <a:latin typeface="+mn-ea"/>
                <a:ea typeface="+mn-ea"/>
              </a:rPr>
              <a:t>Answer the questions according to the actual situations.</a:t>
            </a:r>
            <a:endParaRPr lang="zh-CN" altLang="en-US" dirty="0">
              <a:latin typeface="方正舒体" pitchFamily="2" charset="-122"/>
              <a:ea typeface="方正舒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057275" y="2241285"/>
            <a:ext cx="10088946" cy="3954563"/>
          </a:xfrm>
          <a:prstGeom prst="roundRect">
            <a:avLst/>
          </a:prstGeom>
          <a:solidFill>
            <a:srgbClr val="CCFF99">
              <a:alpha val="48000"/>
            </a:srgb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96261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96262" name="组合 8"/>
          <p:cNvGrpSpPr>
            <a:grpSpLocks/>
          </p:cNvGrpSpPr>
          <p:nvPr/>
        </p:nvGrpSpPr>
        <p:grpSpPr bwMode="auto">
          <a:xfrm>
            <a:off x="307975" y="6350"/>
            <a:ext cx="3216275" cy="646113"/>
            <a:chOff x="308629" y="6819"/>
            <a:chExt cx="3214777" cy="646549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7" y="6819"/>
              <a:ext cx="3194149" cy="64654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练习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Exercises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368"/>
              <a:ext cx="3214777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6263" name="Text Box 3"/>
          <p:cNvSpPr txBox="1">
            <a:spLocks noChangeArrowheads="1"/>
          </p:cNvSpPr>
          <p:nvPr/>
        </p:nvSpPr>
        <p:spPr bwMode="auto">
          <a:xfrm>
            <a:off x="5424488" y="2816225"/>
            <a:ext cx="9096375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        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yǒu</a:t>
            </a:r>
            <a:endParaRPr lang="en-US" altLang="zh-CN" sz="2400" dirty="0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华文楷体" pitchFamily="2" charset="-122"/>
                <a:ea typeface="华文楷体" pitchFamily="2" charset="-122"/>
                <a:sym typeface="宋体" pitchFamily="2" charset="-122"/>
              </a:rPr>
              <a:t>________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  <a:sym typeface="宋体" pitchFamily="2" charset="-122"/>
              </a:rPr>
              <a:t>有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  <a:sym typeface="宋体" pitchFamily="2" charset="-122"/>
              </a:rPr>
              <a:t>________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  <a:sym typeface="宋体" pitchFamily="2" charset="-122"/>
              </a:rPr>
              <a:t>。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  <a:sym typeface="宋体" pitchFamily="2" charset="-122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华文楷体" pitchFamily="2" charset="-122"/>
                <a:ea typeface="华文楷体" pitchFamily="2" charset="-122"/>
                <a:sym typeface="宋体" pitchFamily="2" charset="-122"/>
              </a:rPr>
              <a:t> </a:t>
            </a:r>
            <a:endParaRPr lang="zh-CN" altLang="en-US" sz="2800" b="1" dirty="0">
              <a:latin typeface="华文楷体" pitchFamily="2" charset="-122"/>
              <a:ea typeface="华文楷体" pitchFamily="2" charset="-122"/>
              <a:sym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  </a:t>
            </a:r>
            <a:endParaRPr lang="en-US" altLang="zh-CN" sz="2400" dirty="0">
              <a:solidFill>
                <a:srgbClr val="7F7F7F"/>
              </a:solidFill>
              <a:latin typeface="SimSun-ExtB" pitchFamily="49" charset="-122"/>
              <a:ea typeface="SimSun-ExtB" pitchFamily="49" charset="-122"/>
              <a:sym typeface="宋体" pitchFamily="2" charset="-122"/>
            </a:endParaRPr>
          </a:p>
        </p:txBody>
      </p:sp>
      <p:pic>
        <p:nvPicPr>
          <p:cNvPr id="97291" name="Picture 4" descr="C:\Documents and Settings\Administrator.CAOFAN\桌面\hsk一级\2课\2-04三-前图46358923（20）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820863" y="2752725"/>
            <a:ext cx="2700337" cy="1800225"/>
          </a:xfrm>
          <a:prstGeom prst="rect">
            <a:avLst/>
          </a:prstGeom>
          <a:noFill/>
          <a:ln w="38100" cap="sq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1057275" y="1071563"/>
            <a:ext cx="9301163" cy="739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+mn-ea"/>
                <a:ea typeface="+mn-ea"/>
              </a:rPr>
              <a:t>用本课新学的语言点和词语描述图片</a:t>
            </a:r>
            <a:endParaRPr lang="en-US" altLang="zh-CN" sz="2400" b="1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dirty="0">
                <a:latin typeface="+mn-ea"/>
                <a:ea typeface="+mn-ea"/>
              </a:rPr>
              <a:t>Describe the pictures using the newly-learned language points and words.</a:t>
            </a:r>
            <a:endParaRPr lang="zh-CN" altLang="en-US" dirty="0">
              <a:latin typeface="方正舒体" pitchFamily="2" charset="-122"/>
              <a:ea typeface="方正舒体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057274" y="2241285"/>
            <a:ext cx="10057415" cy="3954563"/>
          </a:xfrm>
          <a:prstGeom prst="roundRect">
            <a:avLst/>
          </a:prstGeom>
          <a:solidFill>
            <a:srgbClr val="CCFF99">
              <a:alpha val="48000"/>
            </a:srgb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97285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97286" name="组合 8"/>
          <p:cNvGrpSpPr>
            <a:grpSpLocks/>
          </p:cNvGrpSpPr>
          <p:nvPr/>
        </p:nvGrpSpPr>
        <p:grpSpPr bwMode="auto">
          <a:xfrm>
            <a:off x="307975" y="6350"/>
            <a:ext cx="3216275" cy="646113"/>
            <a:chOff x="308629" y="6819"/>
            <a:chExt cx="3214777" cy="646549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7" y="6819"/>
              <a:ext cx="3194149" cy="64654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练习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Exercises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368"/>
              <a:ext cx="3214777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5124450" y="2816225"/>
            <a:ext cx="9096375" cy="258603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    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yǒu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    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hé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________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有</a:t>
            </a: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________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和</a:t>
            </a: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________ 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。</a:t>
            </a: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 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 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</a:t>
            </a:r>
            <a:endParaRPr lang="en-US" altLang="zh-CN" sz="2400" dirty="0" smtClean="0">
              <a:solidFill>
                <a:schemeClr val="bg1">
                  <a:lumMod val="50000"/>
                </a:schemeClr>
              </a:solidFill>
              <a:latin typeface="SimSun-ExtB" pitchFamily="49" charset="-122"/>
              <a:ea typeface="SimSun-ExtB" pitchFamily="49" charset="-122"/>
              <a:sym typeface="宋体" panose="02010600030101010101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57275" y="1071563"/>
            <a:ext cx="9301163" cy="739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+mn-ea"/>
                <a:ea typeface="+mn-ea"/>
              </a:rPr>
              <a:t>用本课新学的语言点和词语描述图片</a:t>
            </a:r>
            <a:endParaRPr lang="en-US" altLang="zh-CN" sz="2400" b="1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dirty="0">
                <a:latin typeface="+mn-ea"/>
                <a:ea typeface="+mn-ea"/>
              </a:rPr>
              <a:t>Describe the pictures using the newly-learned language points and words.</a:t>
            </a:r>
            <a:endParaRPr lang="zh-CN" altLang="en-US" dirty="0">
              <a:latin typeface="方正舒体" pitchFamily="2" charset="-122"/>
              <a:ea typeface="方正舒体" pitchFamily="2" charset="-122"/>
            </a:endParaRPr>
          </a:p>
        </p:txBody>
      </p:sp>
      <p:pic>
        <p:nvPicPr>
          <p:cNvPr id="98315" name="Picture 4" descr="C:\Documents and Settings\Administrator.CAOFAN\桌面\hsk一级\2课\2-04三-前图46358923（20）.jpg"/>
          <p:cNvPicPr>
            <a:picLocks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90700" y="2720975"/>
            <a:ext cx="2700338" cy="1800225"/>
          </a:xfrm>
          <a:prstGeom prst="rect">
            <a:avLst/>
          </a:prstGeom>
          <a:noFill/>
          <a:ln w="38100" cap="sq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057274" y="2241285"/>
            <a:ext cx="10041649" cy="3954563"/>
          </a:xfrm>
          <a:prstGeom prst="roundRect">
            <a:avLst/>
          </a:prstGeom>
          <a:solidFill>
            <a:srgbClr val="CCFF99">
              <a:alpha val="48000"/>
            </a:srgb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98309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98310" name="组合 8"/>
          <p:cNvGrpSpPr>
            <a:grpSpLocks/>
          </p:cNvGrpSpPr>
          <p:nvPr/>
        </p:nvGrpSpPr>
        <p:grpSpPr bwMode="auto">
          <a:xfrm>
            <a:off x="307975" y="6350"/>
            <a:ext cx="3216275" cy="646113"/>
            <a:chOff x="308629" y="6819"/>
            <a:chExt cx="3214777" cy="646549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7" y="6819"/>
              <a:ext cx="3194149" cy="64654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练习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Exercises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368"/>
              <a:ext cx="3214777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5368925" y="2867025"/>
            <a:ext cx="9097963" cy="184626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Wǒ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nénɡ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 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mɑ</a:t>
            </a:r>
            <a:r>
              <a:rPr lang="zh-CN" altLang="en-US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endParaRPr lang="en-US" altLang="zh-CN" sz="2400" dirty="0" err="1" smtClean="0">
              <a:solidFill>
                <a:srgbClr val="000000"/>
              </a:solidFill>
              <a:latin typeface="GB Pinyinok-D"/>
              <a:ea typeface="GB Pinyinok-D"/>
              <a:cs typeface="GB Pinyinok-D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我  能</a:t>
            </a: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________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吗？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</a:t>
            </a:r>
            <a:endParaRPr lang="en-US" altLang="zh-CN" sz="2400" dirty="0" smtClean="0">
              <a:solidFill>
                <a:schemeClr val="bg1">
                  <a:lumMod val="50000"/>
                </a:schemeClr>
              </a:solidFill>
              <a:latin typeface="SimSun-ExtB" pitchFamily="49" charset="-122"/>
              <a:ea typeface="SimSun-ExtB" pitchFamily="49" charset="-122"/>
              <a:sym typeface="宋体" panose="02010600030101010101" pitchFamily="2" charset="-122"/>
            </a:endParaRPr>
          </a:p>
        </p:txBody>
      </p:sp>
      <p:pic>
        <p:nvPicPr>
          <p:cNvPr id="12" name="Picture 4" descr="C:\Documents and Settings\Administrator.CAOFAN\桌面\hsk一级\2课\2-04三-前图46358923（20）.jpg"/>
          <p:cNvPicPr>
            <a:picLocks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92288" y="2760663"/>
            <a:ext cx="2698750" cy="17970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1057275" y="1071563"/>
            <a:ext cx="9301163" cy="739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+mn-ea"/>
                <a:ea typeface="+mn-ea"/>
              </a:rPr>
              <a:t>用本课新学的语言点和词语描述图片</a:t>
            </a:r>
            <a:endParaRPr lang="en-US" altLang="zh-CN" sz="2400" b="1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dirty="0">
                <a:latin typeface="+mn-ea"/>
                <a:ea typeface="+mn-ea"/>
              </a:rPr>
              <a:t>Describe the pictures using the newly-learned language points and words.</a:t>
            </a:r>
            <a:endParaRPr lang="zh-CN" altLang="en-US" dirty="0">
              <a:latin typeface="方正舒体" pitchFamily="2" charset="-122"/>
              <a:ea typeface="方正舒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057275" y="2241285"/>
            <a:ext cx="10073180" cy="3954563"/>
          </a:xfrm>
          <a:prstGeom prst="roundRect">
            <a:avLst/>
          </a:prstGeom>
          <a:solidFill>
            <a:srgbClr val="CCFF99">
              <a:alpha val="48000"/>
            </a:srgb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/>
          </a:p>
        </p:txBody>
      </p:sp>
      <p:cxnSp>
        <p:nvCxnSpPr>
          <p:cNvPr id="99333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99334" name="组合 8"/>
          <p:cNvGrpSpPr>
            <a:grpSpLocks/>
          </p:cNvGrpSpPr>
          <p:nvPr/>
        </p:nvGrpSpPr>
        <p:grpSpPr bwMode="auto">
          <a:xfrm>
            <a:off x="307975" y="6350"/>
            <a:ext cx="3216275" cy="646113"/>
            <a:chOff x="308629" y="6819"/>
            <a:chExt cx="3214777" cy="646549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7" y="6819"/>
              <a:ext cx="3194149" cy="64654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练习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Exercises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368"/>
              <a:ext cx="3214777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0363" name="Picture 4" descr="C:\Documents and Settings\Administrator.CAOFAN\桌面\hsk一级\2课\2-04三-前图46358923（20）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801813" y="2728913"/>
            <a:ext cx="2700337" cy="1800225"/>
          </a:xfrm>
          <a:prstGeom prst="rect">
            <a:avLst/>
          </a:prstGeom>
          <a:noFill/>
          <a:ln w="38100" cap="sq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5554663" y="2847975"/>
            <a:ext cx="9097962" cy="24923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Tā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zài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   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ɡōnɡzuò</a:t>
            </a:r>
            <a:endParaRPr lang="en-US" altLang="zh-CN" sz="2400" dirty="0" smtClean="0">
              <a:solidFill>
                <a:srgbClr val="000000"/>
              </a:solidFill>
              <a:latin typeface="GB Pinyinok-D"/>
              <a:ea typeface="GB Pinyinok-D"/>
              <a:cs typeface="GB Pinyinok-D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他 在</a:t>
            </a: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________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工作。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 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</a:t>
            </a:r>
            <a:endParaRPr lang="en-US" altLang="zh-CN" sz="2400" dirty="0" smtClean="0">
              <a:solidFill>
                <a:schemeClr val="bg1">
                  <a:lumMod val="50000"/>
                </a:schemeClr>
              </a:solidFill>
              <a:latin typeface="SimSun-ExtB" pitchFamily="49" charset="-122"/>
              <a:ea typeface="SimSun-ExtB" pitchFamily="49" charset="-122"/>
              <a:sym typeface="宋体" panose="0201060003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57275" y="1071563"/>
            <a:ext cx="9301163" cy="739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+mn-ea"/>
                <a:ea typeface="+mn-ea"/>
              </a:rPr>
              <a:t>用本课新学的语言点和词语描述图片</a:t>
            </a:r>
            <a:endParaRPr lang="en-US" altLang="zh-CN" sz="2400" b="1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dirty="0">
                <a:latin typeface="+mn-ea"/>
                <a:ea typeface="+mn-ea"/>
              </a:rPr>
              <a:t>Describe the pictures using the newly-learned language points and words.</a:t>
            </a:r>
            <a:endParaRPr lang="zh-CN" altLang="en-US" dirty="0">
              <a:latin typeface="方正舒体" pitchFamily="2" charset="-122"/>
              <a:ea typeface="方正舒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751706" y="3815152"/>
            <a:ext cx="10867478" cy="2632943"/>
          </a:xfrm>
          <a:prstGeom prst="round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/>
          </a:p>
        </p:txBody>
      </p:sp>
      <p:cxnSp>
        <p:nvCxnSpPr>
          <p:cNvPr id="100357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100358" name="组合 8"/>
          <p:cNvGrpSpPr>
            <a:grpSpLocks/>
          </p:cNvGrpSpPr>
          <p:nvPr/>
        </p:nvGrpSpPr>
        <p:grpSpPr bwMode="auto">
          <a:xfrm>
            <a:off x="307975" y="6350"/>
            <a:ext cx="3216275" cy="646113"/>
            <a:chOff x="308629" y="6819"/>
            <a:chExt cx="3214777" cy="646549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7" y="6819"/>
              <a:ext cx="3194149" cy="64654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练习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Exercises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368"/>
              <a:ext cx="3214777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1092998" y="2002213"/>
            <a:ext cx="5765002" cy="129266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ɡè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kǒu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běn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kuà</a:t>
            </a:r>
            <a:endParaRPr lang="en-US" altLang="zh-CN" sz="2400" dirty="0" smtClean="0">
              <a:solidFill>
                <a:srgbClr val="000000"/>
              </a:solidFill>
              <a:latin typeface="GB Pinyinok-D"/>
              <a:ea typeface="GB Pinyinok-D"/>
              <a:cs typeface="GB Pinyinok-D"/>
              <a:sym typeface="宋体" panose="02010600030101010101" pitchFamily="2" charset="-122"/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个     口     本     块</a:t>
            </a:r>
            <a:endParaRPr lang="en-US" altLang="zh-CN" sz="2800" b="1" dirty="0" smtClean="0">
              <a:latin typeface="华文楷体" pitchFamily="2" charset="-122"/>
              <a:ea typeface="华文楷体" pitchFamily="2" charset="-122"/>
              <a:sym typeface="宋体" panose="0201060003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57275" y="1071563"/>
            <a:ext cx="9301163" cy="739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+mn-ea"/>
                <a:ea typeface="+mn-ea"/>
              </a:rPr>
              <a:t>选择适当的量词</a:t>
            </a:r>
            <a:endParaRPr lang="en-US" altLang="zh-CN" sz="2400" b="1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CN" dirty="0">
                <a:latin typeface="+mn-ea"/>
                <a:ea typeface="+mn-ea"/>
              </a:rPr>
              <a:t>Choose a suitable measure word to fill in each blank.</a:t>
            </a:r>
            <a:endParaRPr lang="zh-CN" altLang="en-US" dirty="0">
              <a:latin typeface="方正舒体" pitchFamily="2" charset="-122"/>
              <a:ea typeface="方正舒体" pitchFamily="2" charset="-122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830263" y="3846513"/>
            <a:ext cx="11120437" cy="233362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  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Wǒ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jiā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yǒu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sān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  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rén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.              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Wǒ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mǎi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yī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      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bēizi</a:t>
            </a:r>
            <a:endParaRPr lang="en-US" altLang="zh-CN" sz="2400" dirty="0" smtClean="0">
              <a:solidFill>
                <a:srgbClr val="000000"/>
              </a:solidFill>
              <a:latin typeface="GB Pinyinok-D"/>
              <a:ea typeface="GB Pinyinok-D"/>
              <a:cs typeface="GB Pinyinok-D"/>
              <a:sym typeface="宋体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1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）我 家 有  三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______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人。        （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）我  买  一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______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杯子。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Wǒ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yǒu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wǔ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Hànyǔ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shū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      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Yǐzi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bāshí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qián</a:t>
            </a:r>
            <a:endParaRPr lang="en-US" altLang="zh-CN" sz="2400" dirty="0" smtClean="0">
              <a:solidFill>
                <a:srgbClr val="000000"/>
              </a:solidFill>
              <a:latin typeface="GB Pinyinok-D"/>
              <a:ea typeface="GB Pinyinok-D"/>
              <a:cs typeface="GB Pinyinok-D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（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3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）我  有  五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______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汉语  书。     （ 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4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）椅子 八十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______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钱。 </a:t>
            </a:r>
            <a:endParaRPr lang="zh-CN" altLang="en-US" sz="2800" b="1" dirty="0" smtClean="0">
              <a:solidFill>
                <a:schemeClr val="bg1">
                  <a:lumMod val="50000"/>
                </a:schemeClr>
              </a:solidFill>
              <a:latin typeface="华文楷体" pitchFamily="2" charset="-122"/>
              <a:ea typeface="华文楷体" pitchFamily="2" charset="-122"/>
              <a:sym typeface="宋体" panose="02010600030101010101" pitchFamily="2" charset="-122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866337" y="4460875"/>
            <a:ext cx="5445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口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8717098" y="4398963"/>
            <a:ext cx="5429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个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553487" y="5530850"/>
            <a:ext cx="5429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本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9188450" y="5530850"/>
            <a:ext cx="5445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块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  <p:bldP spid="1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1378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grpSp>
        <p:nvGrpSpPr>
          <p:cNvPr id="101379" name="组合 8"/>
          <p:cNvGrpSpPr>
            <a:grpSpLocks/>
          </p:cNvGrpSpPr>
          <p:nvPr/>
        </p:nvGrpSpPr>
        <p:grpSpPr bwMode="auto">
          <a:xfrm>
            <a:off x="307975" y="6350"/>
            <a:ext cx="3798888" cy="646113"/>
            <a:chOff x="308629" y="6819"/>
            <a:chExt cx="3797467" cy="646767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259" y="6819"/>
              <a:ext cx="3776837" cy="6467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3600" b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运用</a:t>
              </a:r>
              <a:r>
                <a:rPr lang="en-US" altLang="zh-CN" sz="3600" b="1" i="1" dirty="0" smtClean="0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Application</a:t>
              </a:r>
              <a:endParaRPr lang="zh-CN" altLang="en-US" sz="3600" b="1" i="1" dirty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586"/>
              <a:ext cx="3797467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1888062" y="1502027"/>
            <a:ext cx="8932338" cy="397031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        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         </a:t>
            </a:r>
            <a:r>
              <a:rPr lang="en-US" altLang="zh-CN" sz="2400" dirty="0" err="1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Nǐ</a:t>
            </a:r>
            <a:r>
              <a:rPr lang="en-US" altLang="zh-CN" sz="2400" dirty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de </a:t>
            </a:r>
            <a:r>
              <a:rPr lang="en-US" altLang="zh-CN" sz="2400" dirty="0" err="1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zhuōzi</a:t>
            </a:r>
            <a:r>
              <a:rPr lang="en-US" altLang="zh-CN" sz="2400" dirty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shànɡmiàn</a:t>
            </a:r>
            <a:r>
              <a:rPr lang="en-US" altLang="zh-CN" sz="2400" dirty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yǒu</a:t>
            </a:r>
            <a:r>
              <a:rPr lang="en-US" altLang="zh-CN" sz="2400" dirty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itchFamily="2" charset="-122"/>
              </a:rPr>
              <a:t>shénme</a:t>
            </a:r>
            <a:endParaRPr lang="en-US" altLang="zh-CN" sz="2400" dirty="0">
              <a:solidFill>
                <a:srgbClr val="000000"/>
              </a:solidFill>
              <a:latin typeface="GB Pinyinok-D"/>
              <a:ea typeface="GB Pinyinok-D"/>
              <a:cs typeface="GB Pinyinok-D"/>
              <a:sym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800" b="1" dirty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例如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  <a:sym typeface="Wingdings" pitchFamily="2" charset="2"/>
              </a:rPr>
              <a:t>：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A: 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你 的 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桌子   上面        有  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什么？</a:t>
            </a:r>
            <a:endParaRPr lang="en-US" altLang="zh-CN" sz="2800" b="1" dirty="0">
              <a:latin typeface="华文楷体" pitchFamily="2" charset="-122"/>
              <a:ea typeface="华文楷体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800" b="1" dirty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             B: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  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……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400" dirty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      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  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Nǐ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de </a:t>
            </a:r>
            <a:r>
              <a:rPr lang="en-US" altLang="zh-CN" sz="2400" dirty="0" err="1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yǐzi</a:t>
            </a:r>
            <a:r>
              <a:rPr lang="en-US" altLang="zh-CN" sz="2400" dirty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xiàmiàn</a:t>
            </a:r>
            <a:r>
              <a:rPr lang="en-US" altLang="zh-CN" sz="2400" dirty="0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yǒu</a:t>
            </a:r>
            <a:r>
              <a:rPr lang="en-US" altLang="zh-CN" sz="2400" dirty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shénme</a:t>
            </a:r>
            <a:endParaRPr lang="en-US" altLang="zh-CN" sz="2400" dirty="0">
              <a:solidFill>
                <a:srgbClr val="000000"/>
              </a:solidFill>
              <a:latin typeface="GB Pinyinok-D"/>
              <a:ea typeface="GB Pinyinok-D"/>
              <a:cs typeface="GB Pinyinok-D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800" b="1" dirty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            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 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A: 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你 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的椅子下面    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有   什么？</a:t>
            </a:r>
            <a:endParaRPr lang="en-US" altLang="zh-CN" sz="2800" b="1" dirty="0">
              <a:latin typeface="华文楷体" pitchFamily="2" charset="-122"/>
              <a:ea typeface="华文楷体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2800" b="1" dirty="0"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             B:  ……</a:t>
            </a:r>
            <a:endParaRPr lang="en-US" altLang="zh-CN" sz="2800" dirty="0">
              <a:ea typeface="GB Pinyinok-D"/>
              <a:cs typeface="GB Pinyinok-D"/>
              <a:sym typeface="宋体" pitchFamily="2" charset="-122"/>
            </a:endParaRPr>
          </a:p>
          <a:p>
            <a:pPr>
              <a:lnSpc>
                <a:spcPct val="150000"/>
              </a:lnSpc>
              <a:defRPr/>
            </a:pPr>
            <a:endParaRPr lang="en-US" altLang="zh-CN" sz="800" b="1" dirty="0">
              <a:latin typeface="华文楷体" pitchFamily="2" charset="-122"/>
              <a:ea typeface="华文楷体" pitchFamily="2" charset="-122"/>
              <a:sym typeface="宋体" panose="0201060003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7275" y="787400"/>
            <a:ext cx="38195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 dirty="0">
                <a:latin typeface="+mn-ea"/>
                <a:ea typeface="+mn-ea"/>
              </a:rPr>
              <a:t>1.</a:t>
            </a:r>
            <a:r>
              <a:rPr lang="zh-CN" altLang="en-US" sz="2400" b="1" dirty="0">
                <a:latin typeface="+mn-ea"/>
                <a:ea typeface="+mn-ea"/>
              </a:rPr>
              <a:t>双人活动 </a:t>
            </a:r>
            <a:r>
              <a:rPr lang="en-US" altLang="zh-CN" dirty="0">
                <a:latin typeface="+mn-ea"/>
                <a:ea typeface="+mn-ea"/>
              </a:rPr>
              <a:t>Pair Work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402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</p:spPr>
      </p:cxnSp>
      <p:cxnSp>
        <p:nvCxnSpPr>
          <p:cNvPr id="11" name="直接连接符 10"/>
          <p:cNvCxnSpPr/>
          <p:nvPr/>
        </p:nvCxnSpPr>
        <p:spPr bwMode="auto">
          <a:xfrm>
            <a:off x="349250" y="652463"/>
            <a:ext cx="3757613" cy="0"/>
          </a:xfrm>
          <a:prstGeom prst="line">
            <a:avLst/>
          </a:prstGeom>
          <a:ln w="69850" cmpd="thickThin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57275" y="1071563"/>
            <a:ext cx="930116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 dirty="0">
                <a:latin typeface="+mn-ea"/>
                <a:ea typeface="+mn-ea"/>
              </a:rPr>
              <a:t>2.</a:t>
            </a:r>
            <a:r>
              <a:rPr lang="zh-CN" altLang="en-US" sz="2400" b="1" dirty="0">
                <a:latin typeface="+mn-ea"/>
                <a:ea typeface="+mn-ea"/>
              </a:rPr>
              <a:t>小组活动 </a:t>
            </a:r>
            <a:r>
              <a:rPr lang="en-US" altLang="zh-CN" dirty="0">
                <a:latin typeface="+mn-ea"/>
                <a:ea typeface="+mn-ea"/>
              </a:rPr>
              <a:t>Group Work</a:t>
            </a:r>
          </a:p>
        </p:txBody>
      </p: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1482725" y="2901950"/>
          <a:ext cx="9762671" cy="3322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4431"/>
                <a:gridCol w="2468880"/>
                <a:gridCol w="6309360"/>
              </a:tblGrid>
              <a:tr h="602137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/>
                        <a:t>姓名</a:t>
                      </a:r>
                      <a:endParaRPr lang="en-US" altLang="zh-CN" sz="2400" b="1" dirty="0" smtClean="0"/>
                    </a:p>
                    <a:p>
                      <a:pPr algn="ctr"/>
                      <a:r>
                        <a:rPr lang="zh-CN" altLang="en-US" sz="2400" b="1" dirty="0" smtClean="0"/>
                        <a:t> </a:t>
                      </a:r>
                      <a:r>
                        <a:rPr lang="en-US" altLang="zh-CN" sz="2400" b="1" dirty="0" smtClean="0"/>
                        <a:t>Name 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/>
                        <a:t>位置</a:t>
                      </a:r>
                      <a:endParaRPr lang="en-US" altLang="zh-CN" sz="2400" b="1" dirty="0" smtClean="0"/>
                    </a:p>
                    <a:p>
                      <a:pPr algn="ctr"/>
                      <a:r>
                        <a:rPr lang="zh-CN" altLang="en-US" sz="2400" b="1" dirty="0" smtClean="0"/>
                        <a:t> </a:t>
                      </a:r>
                      <a:r>
                        <a:rPr lang="en-US" altLang="zh-CN" sz="2400" b="1" dirty="0" smtClean="0"/>
                        <a:t>Location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7244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/>
                        <a:t>1</a:t>
                      </a:r>
                      <a:endParaRPr lang="zh-CN" altLang="en-US" sz="28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altLang="zh-CN" sz="2800" b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/>
                      <a:endParaRPr lang="zh-CN" altLang="en-US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CN" altLang="en-US" sz="2800" b="0" dirty="0">
                        <a:latin typeface="华文楷体" pitchFamily="2" charset="-122"/>
                        <a:ea typeface="华文楷体" pitchFamily="2" charset="-122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72440">
                <a:tc>
                  <a:txBody>
                    <a:bodyPr/>
                    <a:lstStyle/>
                    <a:p>
                      <a:pPr algn="ctr"/>
                      <a:endParaRPr lang="zh-CN" altLang="en-US" sz="28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CN" altLang="en-US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zh-CN" altLang="en-US" sz="2800" b="0" dirty="0">
                        <a:latin typeface="华文楷体" pitchFamily="2" charset="-122"/>
                        <a:ea typeface="华文楷体" pitchFamily="2" charset="-122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cxnSp>
        <p:nvCxnSpPr>
          <p:cNvPr id="15" name="直接连接符 14"/>
          <p:cNvCxnSpPr/>
          <p:nvPr/>
        </p:nvCxnSpPr>
        <p:spPr>
          <a:xfrm>
            <a:off x="1482725" y="3740150"/>
            <a:ext cx="0" cy="2493963"/>
          </a:xfrm>
          <a:prstGeom prst="line">
            <a:avLst/>
          </a:prstGeom>
          <a:ln w="38100">
            <a:solidFill>
              <a:srgbClr val="FFC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2462213" y="3798888"/>
            <a:ext cx="14287" cy="24638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 Box 4"/>
          <p:cNvSpPr txBox="1">
            <a:spLocks noChangeArrowheads="1"/>
          </p:cNvSpPr>
          <p:nvPr/>
        </p:nvSpPr>
        <p:spPr bwMode="auto">
          <a:xfrm>
            <a:off x="328613" y="6350"/>
            <a:ext cx="3778250" cy="64611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8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"/>
              <a:defRPr sz="2000">
                <a:solidFill>
                  <a:schemeClr val="accent2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1pPr>
            <a:lvl2pPr marL="742950" indent="-285750">
              <a:lnSpc>
                <a:spcPct val="130000"/>
              </a:lnSpc>
              <a:buFont typeface="Calibri" panose="020F0502020204030204" pitchFamily="34" charset="0"/>
              <a:buChar char=" "/>
              <a:defRPr sz="1600">
                <a:solidFill>
                  <a:schemeClr val="tx1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 sz="2000"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anose="020F0502020204030204" pitchFamily="34" charset="0"/>
              <a:buChar char="•"/>
              <a:defRPr>
                <a:solidFill>
                  <a:srgbClr val="7F7F7F"/>
                </a:solidFill>
                <a:latin typeface="Times New Roman" panose="02020603050405020304" pitchFamily="18" charset="0"/>
                <a:ea typeface="幼圆" panose="02010509060101010101" pitchFamily="49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600" b="1" dirty="0" smtClean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运用</a:t>
            </a:r>
            <a:r>
              <a:rPr lang="en-US" altLang="zh-CN" sz="3600" b="1" i="1" dirty="0" smtClean="0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Application</a:t>
            </a:r>
            <a:endParaRPr lang="zh-CN" altLang="en-US" sz="3600" b="1" i="1" dirty="0">
              <a:solidFill>
                <a:srgbClr val="D09E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217863" y="3833813"/>
            <a:ext cx="20447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大卫</a:t>
            </a:r>
            <a:endParaRPr lang="en-US" altLang="zh-CN" sz="2800" b="1" dirty="0">
              <a:latin typeface="华文楷体" pitchFamily="2" charset="-122"/>
              <a:ea typeface="华文楷体" pitchFamily="2" charset="-122"/>
            </a:endParaRPr>
          </a:p>
          <a:p>
            <a:r>
              <a:rPr lang="en-US" altLang="zh-CN" sz="2000" dirty="0" err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Dà</a:t>
            </a:r>
            <a:r>
              <a:rPr lang="en-US" altLang="zh-CN" sz="2000" dirty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Wèi</a:t>
            </a:r>
            <a:r>
              <a:rPr lang="en-US" altLang="zh-CN" sz="2000" dirty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 </a:t>
            </a:r>
            <a:endParaRPr lang="zh-CN" altLang="en-US" sz="2000" dirty="0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宋体" pitchFamily="2" charset="-122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5110163" y="3822700"/>
            <a:ext cx="592982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大卫 在我 左边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。</a:t>
            </a:r>
            <a:r>
              <a:rPr lang="en-US" altLang="zh-CN" sz="2800" b="1" dirty="0">
                <a:latin typeface="华文楷体" pitchFamily="2" charset="-122"/>
                <a:ea typeface="华文楷体" pitchFamily="2" charset="-122"/>
              </a:rPr>
              <a:t>/</a:t>
            </a:r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我 左边  是 大卫</a:t>
            </a:r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。</a:t>
            </a:r>
            <a:endParaRPr lang="en-US" altLang="zh-CN" sz="2800" dirty="0">
              <a:latin typeface="华文楷体" pitchFamily="2" charset="-122"/>
              <a:ea typeface="华文楷体" pitchFamily="2" charset="-122"/>
            </a:endParaRPr>
          </a:p>
          <a:p>
            <a:r>
              <a:rPr lang="en-US" altLang="zh-CN" sz="2000" dirty="0" err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Dà</a:t>
            </a:r>
            <a:r>
              <a:rPr lang="en-US" altLang="zh-CN" sz="2000" dirty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Wèi</a:t>
            </a:r>
            <a:r>
              <a:rPr lang="en-US" altLang="zh-CN" sz="2000" dirty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zài</a:t>
            </a:r>
            <a:r>
              <a:rPr lang="en-US" altLang="zh-CN" sz="2000" dirty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wǒ</a:t>
            </a:r>
            <a:r>
              <a:rPr lang="en-US" altLang="zh-CN" sz="2000" dirty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000" dirty="0" err="1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zuǒbiɑn</a:t>
            </a:r>
            <a:r>
              <a:rPr lang="en-US" altLang="zh-CN" sz="2000" dirty="0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     </a:t>
            </a:r>
            <a:r>
              <a:rPr lang="en-US" altLang="zh-CN" sz="2000" dirty="0" err="1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Wǒ</a:t>
            </a:r>
            <a:r>
              <a:rPr lang="en-US" altLang="zh-CN" sz="2000" dirty="0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zuǒbiɑn</a:t>
            </a:r>
            <a:r>
              <a:rPr lang="en-US" altLang="zh-CN" sz="2000" dirty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shì</a:t>
            </a:r>
            <a:r>
              <a:rPr lang="en-US" altLang="zh-CN" sz="2000" dirty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000" dirty="0" err="1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Dà</a:t>
            </a:r>
            <a:r>
              <a:rPr lang="en-US" altLang="zh-CN" sz="2000" dirty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 </a:t>
            </a:r>
            <a:r>
              <a:rPr lang="en-US" altLang="zh-CN" sz="2000" dirty="0" err="1" smtClean="0">
                <a:solidFill>
                  <a:srgbClr val="000000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Wèi</a:t>
            </a:r>
            <a:endParaRPr lang="zh-CN" altLang="en-US" sz="2000" dirty="0">
              <a:solidFill>
                <a:srgbClr val="000000"/>
              </a:solidFill>
              <a:latin typeface="GB Pinyinok-D" pitchFamily="2" charset="-122"/>
              <a:ea typeface="GB Pinyinok-D" pitchFamily="2" charset="-122"/>
              <a:sym typeface="宋体" pitchFamily="2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11233150" y="3740150"/>
            <a:ext cx="0" cy="2493963"/>
          </a:xfrm>
          <a:prstGeom prst="line">
            <a:avLst/>
          </a:prstGeom>
          <a:ln w="38100">
            <a:solidFill>
              <a:srgbClr val="FFC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4940300" y="3800475"/>
            <a:ext cx="0" cy="2447925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1482725" y="6234113"/>
            <a:ext cx="973613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1482725" y="5716588"/>
            <a:ext cx="973613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1482725" y="5199063"/>
            <a:ext cx="973613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1482725" y="4684713"/>
            <a:ext cx="973613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42" name="TextBox 37"/>
          <p:cNvSpPr txBox="1">
            <a:spLocks noChangeArrowheads="1"/>
          </p:cNvSpPr>
          <p:nvPr/>
        </p:nvSpPr>
        <p:spPr bwMode="auto">
          <a:xfrm>
            <a:off x="1493838" y="1924050"/>
            <a:ext cx="4852987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rgbClr val="660066"/>
                </a:solidFill>
              </a:rPr>
              <a:t>                     </a:t>
            </a:r>
            <a:r>
              <a:rPr lang="en-US" altLang="zh-CN" sz="2000" dirty="0" err="1">
                <a:solidFill>
                  <a:srgbClr val="660066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hòumiàn</a:t>
            </a:r>
            <a:r>
              <a:rPr lang="en-US" altLang="zh-CN" sz="2000" dirty="0">
                <a:solidFill>
                  <a:srgbClr val="660066"/>
                </a:solidFill>
              </a:rPr>
              <a:t>  </a:t>
            </a:r>
            <a:r>
              <a:rPr lang="zh-CN" altLang="en-US" sz="2000" dirty="0">
                <a:solidFill>
                  <a:srgbClr val="660066"/>
                </a:solidFill>
              </a:rPr>
              <a:t> </a:t>
            </a:r>
            <a:r>
              <a:rPr lang="en-US" altLang="zh-CN" sz="2000" dirty="0" err="1">
                <a:solidFill>
                  <a:srgbClr val="660066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zuǒbiɑn</a:t>
            </a:r>
            <a:r>
              <a:rPr lang="en-US" altLang="zh-CN" sz="2000" dirty="0">
                <a:solidFill>
                  <a:srgbClr val="660066"/>
                </a:solidFill>
              </a:rPr>
              <a:t>   </a:t>
            </a:r>
            <a:r>
              <a:rPr lang="en-US" altLang="zh-CN" sz="2000" dirty="0" err="1">
                <a:solidFill>
                  <a:srgbClr val="660066"/>
                </a:solidFill>
                <a:latin typeface="GB Pinyinok-D" pitchFamily="2" charset="-122"/>
                <a:ea typeface="GB Pinyinok-D" pitchFamily="2" charset="-122"/>
                <a:sym typeface="宋体" pitchFamily="2" charset="-122"/>
              </a:rPr>
              <a:t>yòubiɑn</a:t>
            </a:r>
            <a:r>
              <a:rPr lang="en-US" altLang="zh-CN" sz="2000" dirty="0">
                <a:solidFill>
                  <a:srgbClr val="660066"/>
                </a:solidFill>
              </a:rPr>
              <a:t> </a:t>
            </a:r>
          </a:p>
          <a:p>
            <a:r>
              <a:rPr lang="zh-CN" altLang="en-US" sz="2400" b="1" dirty="0">
                <a:solidFill>
                  <a:srgbClr val="660066"/>
                </a:solidFill>
                <a:latin typeface="华文楷体" pitchFamily="2" charset="-122"/>
                <a:ea typeface="华文楷体" pitchFamily="2" charset="-122"/>
              </a:rPr>
              <a:t>补充生词：后面、  左边、  右边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ext Box 11"/>
          <p:cNvSpPr txBox="1">
            <a:spLocks noChangeArrowheads="1"/>
          </p:cNvSpPr>
          <p:nvPr/>
        </p:nvSpPr>
        <p:spPr bwMode="auto">
          <a:xfrm>
            <a:off x="3089275" y="266700"/>
            <a:ext cx="47275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200" b="1">
                <a:latin typeface="微软雅黑" pitchFamily="34" charset="-122"/>
                <a:ea typeface="微软雅黑" pitchFamily="34" charset="-122"/>
              </a:rPr>
              <a:t>课 堂 活 动</a:t>
            </a:r>
            <a:r>
              <a:rPr lang="en-US" altLang="zh-CN" sz="3200" b="1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我的房间</a:t>
            </a:r>
          </a:p>
          <a:p>
            <a:pPr eaLnBrk="0" hangingPunct="0"/>
            <a:endParaRPr lang="zh-CN" altLang="en-US" sz="32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2746375" y="266700"/>
            <a:ext cx="6607175" cy="584200"/>
          </a:xfrm>
          <a:prstGeom prst="roundRect">
            <a:avLst/>
          </a:prstGeom>
          <a:noFill/>
          <a:ln w="12700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b="1" dirty="0"/>
          </a:p>
        </p:txBody>
      </p:sp>
      <p:cxnSp>
        <p:nvCxnSpPr>
          <p:cNvPr id="103428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00"/>
            </a:solidFill>
            <a:round/>
            <a:headEnd/>
            <a:tailEnd/>
          </a:ln>
        </p:spPr>
      </p:cxnSp>
      <p:sp>
        <p:nvSpPr>
          <p:cNvPr id="103429" name="Text Box 9"/>
          <p:cNvSpPr txBox="1">
            <a:spLocks noChangeArrowheads="1"/>
          </p:cNvSpPr>
          <p:nvPr/>
        </p:nvSpPr>
        <p:spPr bwMode="auto">
          <a:xfrm>
            <a:off x="2022475" y="1325563"/>
            <a:ext cx="76469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eaLnBrk="0" hangingPunct="0">
              <a:lnSpc>
                <a:spcPct val="150000"/>
              </a:lnSpc>
              <a:buFontTx/>
              <a:buChar char="•"/>
            </a:pPr>
            <a:r>
              <a:rPr lang="zh-CN" altLang="en-US" b="1"/>
              <a:t>熟悉老师出示房间内部图片上标注词语。</a:t>
            </a:r>
            <a:endParaRPr lang="en-US" altLang="zh-CN" b="1"/>
          </a:p>
          <a:p>
            <a:pPr marL="285750" indent="-285750" eaLnBrk="0" hangingPunct="0">
              <a:lnSpc>
                <a:spcPct val="150000"/>
              </a:lnSpc>
              <a:buFontTx/>
              <a:buChar char="•"/>
            </a:pPr>
            <a:r>
              <a:rPr lang="zh-CN" altLang="en-US" b="1"/>
              <a:t>学生</a:t>
            </a:r>
            <a:r>
              <a:rPr lang="en-US" altLang="zh-CN" b="1"/>
              <a:t>2—3</a:t>
            </a:r>
            <a:r>
              <a:rPr lang="zh-CN" altLang="en-US" b="1"/>
              <a:t>人一组，介绍自己房间。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315167" y="2648607"/>
            <a:ext cx="925672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dirty="0">
                <a:solidFill>
                  <a:srgbClr val="660066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    </a:t>
            </a:r>
            <a:r>
              <a:rPr lang="en-US" altLang="zh-CN" sz="2400" dirty="0" smtClean="0">
                <a:solidFill>
                  <a:srgbClr val="660066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     </a:t>
            </a:r>
            <a:r>
              <a:rPr lang="en-US" altLang="zh-CN" sz="2400" dirty="0" err="1">
                <a:solidFill>
                  <a:srgbClr val="660066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chuánɡ</a:t>
            </a:r>
            <a:r>
              <a:rPr lang="en-US" altLang="zh-CN" sz="2400" dirty="0">
                <a:solidFill>
                  <a:srgbClr val="660066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</a:t>
            </a:r>
            <a:r>
              <a:rPr lang="en-US" altLang="zh-CN" sz="2400" dirty="0" err="1">
                <a:solidFill>
                  <a:srgbClr val="660066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ɡuìzi</a:t>
            </a:r>
            <a:r>
              <a:rPr lang="en-US" altLang="zh-CN" sz="2400" dirty="0">
                <a:solidFill>
                  <a:srgbClr val="660066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</a:t>
            </a:r>
            <a:r>
              <a:rPr lang="en-US" altLang="zh-CN" sz="2400" dirty="0" smtClean="0">
                <a:solidFill>
                  <a:srgbClr val="660066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       </a:t>
            </a:r>
            <a:r>
              <a:rPr lang="en-US" altLang="zh-CN" sz="2400" dirty="0" err="1">
                <a:solidFill>
                  <a:srgbClr val="660066"/>
                </a:solidFill>
                <a:latin typeface="GB Pinyinok-D"/>
                <a:ea typeface="GB Pinyinok-D"/>
                <a:cs typeface="GB Pinyinok-D"/>
                <a:sym typeface="宋体" panose="02010600030101010101" pitchFamily="2" charset="-122"/>
              </a:rPr>
              <a:t>shūjià</a:t>
            </a:r>
            <a:endParaRPr lang="en-US" altLang="zh-CN" sz="2400" dirty="0">
              <a:solidFill>
                <a:srgbClr val="660066"/>
              </a:solidFill>
              <a:latin typeface="GB Pinyinok-D"/>
              <a:ea typeface="GB Pinyinok-D"/>
              <a:cs typeface="GB Pinyinok-D"/>
              <a:sym typeface="宋体" panose="02010600030101010101" pitchFamily="2" charset="-122"/>
            </a:endParaRPr>
          </a:p>
          <a:p>
            <a:pPr>
              <a:defRPr/>
            </a:pPr>
            <a:r>
              <a:rPr lang="zh-CN" altLang="en-US" sz="2800" b="1" dirty="0">
                <a:solidFill>
                  <a:srgbClr val="660066"/>
                </a:solidFill>
                <a:latin typeface="华文楷体" pitchFamily="2" charset="-122"/>
                <a:ea typeface="华文楷体" pitchFamily="2" charset="-122"/>
              </a:rPr>
              <a:t>补充生词：床、  柜子、   书架、</a:t>
            </a:r>
            <a:r>
              <a:rPr lang="en-US" altLang="zh-CN" sz="2800" b="1" dirty="0">
                <a:solidFill>
                  <a:srgbClr val="660066"/>
                </a:solidFill>
                <a:latin typeface="华文楷体" pitchFamily="2" charset="-122"/>
                <a:ea typeface="华文楷体" pitchFamily="2" charset="-122"/>
              </a:rPr>
              <a:t>……</a:t>
            </a:r>
            <a:endParaRPr lang="zh-CN" altLang="en-US" sz="2800" b="1" dirty="0">
              <a:solidFill>
                <a:srgbClr val="660066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330450" y="4114800"/>
            <a:ext cx="80851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例如：我的房间里有</a:t>
            </a:r>
            <a:r>
              <a:rPr lang="en-US" altLang="zh-CN" sz="2800" b="1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……</a:t>
            </a:r>
            <a:r>
              <a:rPr lang="zh-CN" altLang="en-US" sz="2800" b="1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。我的房间里没有</a:t>
            </a:r>
            <a:r>
              <a:rPr lang="en-US" altLang="zh-CN" sz="2800" b="1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……</a:t>
            </a:r>
            <a:r>
              <a:rPr lang="zh-CN" altLang="en-US" sz="2800" b="1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。</a:t>
            </a:r>
            <a:endParaRPr lang="en-US" altLang="zh-CN" sz="2800" b="1">
              <a:solidFill>
                <a:srgbClr val="C00000"/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10-18姓名-全景mhrf-dspd15413（50）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2079" y="2541187"/>
            <a:ext cx="9388921" cy="4164317"/>
          </a:xfrm>
          <a:prstGeom prst="rect">
            <a:avLst/>
          </a:prstGeom>
          <a:effectLst>
            <a:softEdge rad="317500"/>
          </a:effectLst>
        </p:spPr>
      </p:pic>
      <p:cxnSp>
        <p:nvCxnSpPr>
          <p:cNvPr id="104451" name="AutoShape 4"/>
          <p:cNvCxnSpPr>
            <a:cxnSpLocks noChangeShapeType="1"/>
          </p:cNvCxnSpPr>
          <p:nvPr/>
        </p:nvCxnSpPr>
        <p:spPr bwMode="auto">
          <a:xfrm flipH="1" flipV="1">
            <a:off x="119063" y="-15875"/>
            <a:ext cx="12700" cy="6872288"/>
          </a:xfrm>
          <a:prstGeom prst="straightConnector1">
            <a:avLst/>
          </a:prstGeom>
          <a:noFill/>
          <a:ln w="228600">
            <a:solidFill>
              <a:srgbClr val="800000"/>
            </a:solidFill>
            <a:round/>
            <a:headEnd/>
            <a:tailEnd/>
          </a:ln>
        </p:spPr>
      </p:cxnSp>
      <p:sp>
        <p:nvSpPr>
          <p:cNvPr id="10" name="TextBox 9"/>
          <p:cNvSpPr txBox="1"/>
          <p:nvPr/>
        </p:nvSpPr>
        <p:spPr>
          <a:xfrm>
            <a:off x="693301" y="582613"/>
            <a:ext cx="1292662" cy="486287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eaVert" wrap="none">
            <a:spAutoFit/>
          </a:bodyPr>
          <a:lstStyle/>
          <a:p>
            <a:pPr>
              <a:defRPr/>
            </a:pPr>
            <a:r>
              <a:rPr lang="zh-CN" altLang="en-US" sz="3600" b="1" dirty="0">
                <a:latin typeface="华文琥珀" pitchFamily="2" charset="-122"/>
                <a:ea typeface="华文琥珀" pitchFamily="2" charset="-122"/>
              </a:rPr>
              <a:t>文化</a:t>
            </a:r>
            <a:r>
              <a:rPr lang="zh-CN" altLang="en-US" sz="3600" b="1" dirty="0">
                <a:latin typeface="华文楷体" pitchFamily="2" charset="-122"/>
                <a:ea typeface="华文楷体" pitchFamily="2" charset="-122"/>
              </a:rPr>
              <a:t>：</a:t>
            </a:r>
            <a:endParaRPr lang="en-US" altLang="zh-CN" sz="3600" b="1" dirty="0">
              <a:latin typeface="华文楷体" pitchFamily="2" charset="-122"/>
              <a:ea typeface="华文楷体" pitchFamily="2" charset="-122"/>
            </a:endParaRPr>
          </a:p>
          <a:p>
            <a:pPr>
              <a:defRPr/>
            </a:pPr>
            <a:r>
              <a:rPr lang="zh-CN" altLang="en-US" sz="3600" b="1" dirty="0">
                <a:latin typeface="华文楷体" pitchFamily="2" charset="-122"/>
                <a:ea typeface="华文楷体" pitchFamily="2" charset="-122"/>
              </a:rPr>
              <a:t>     </a:t>
            </a:r>
            <a:r>
              <a:rPr lang="zh-CN" altLang="en-US" sz="3200" b="1" dirty="0">
                <a:latin typeface="华文楷体" pitchFamily="2" charset="-122"/>
                <a:ea typeface="华文楷体" pitchFamily="2" charset="-122"/>
              </a:rPr>
              <a:t>中国人姓名的特点</a:t>
            </a:r>
          </a:p>
        </p:txBody>
      </p:sp>
      <p:sp>
        <p:nvSpPr>
          <p:cNvPr id="104453" name="TextBox 10"/>
          <p:cNvSpPr txBox="1">
            <a:spLocks noChangeArrowheads="1"/>
          </p:cNvSpPr>
          <p:nvPr/>
        </p:nvSpPr>
        <p:spPr bwMode="auto">
          <a:xfrm>
            <a:off x="4686300" y="8763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2670175" y="655638"/>
            <a:ext cx="7646988" cy="141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eaLnBrk="0" hangingPunct="0">
              <a:lnSpc>
                <a:spcPct val="150000"/>
              </a:lnSpc>
              <a:buFontTx/>
              <a:buChar char="•"/>
            </a:pPr>
            <a:r>
              <a:rPr lang="zh-CN" altLang="en-US" sz="2000" b="1"/>
              <a:t>中国人姓名的顺序是“姓氏</a:t>
            </a:r>
            <a:r>
              <a:rPr lang="en-US" altLang="zh-CN" sz="2000" b="1"/>
              <a:t>+</a:t>
            </a:r>
            <a:r>
              <a:rPr lang="zh-CN" altLang="en-US" sz="2000" b="1"/>
              <a:t>名字”，姓在前，名在后。</a:t>
            </a:r>
            <a:endParaRPr lang="en-US" altLang="zh-CN" sz="2000" b="1"/>
          </a:p>
          <a:p>
            <a:pPr marL="285750" indent="-285750" eaLnBrk="0" hangingPunct="0">
              <a:lnSpc>
                <a:spcPct val="150000"/>
              </a:lnSpc>
              <a:buFontTx/>
              <a:buChar char="•"/>
            </a:pPr>
            <a:r>
              <a:rPr lang="zh-CN" altLang="en-US" sz="2000" b="1"/>
              <a:t>中国人的姓氏分为单姓和复姓两种。</a:t>
            </a:r>
            <a:endParaRPr lang="en-US" altLang="zh-CN" sz="2000" b="1"/>
          </a:p>
          <a:p>
            <a:pPr marL="285750" indent="-285750" eaLnBrk="0" hangingPunct="0">
              <a:lnSpc>
                <a:spcPct val="150000"/>
              </a:lnSpc>
              <a:buFontTx/>
              <a:buChar char="•"/>
            </a:pPr>
            <a:r>
              <a:rPr lang="zh-CN" altLang="en-US" sz="2000" b="1"/>
              <a:t>在称呼时，可以在一个人的姓氏后加上他</a:t>
            </a:r>
            <a:r>
              <a:rPr lang="en-US" altLang="zh-CN" sz="2000" b="1"/>
              <a:t>/</a:t>
            </a:r>
            <a:r>
              <a:rPr lang="zh-CN" altLang="en-US" sz="2000" b="1"/>
              <a:t>她的工作或者职业。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089650" y="3436938"/>
            <a:ext cx="12112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王方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208338" y="3411538"/>
            <a:ext cx="17240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张小明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8243888" y="4859338"/>
            <a:ext cx="22367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欧阳兰兰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213100" y="4870450"/>
            <a:ext cx="12112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李月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8231188" y="3429000"/>
            <a:ext cx="17240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诸葛亮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075363" y="4872038"/>
            <a:ext cx="12096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谢朋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15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15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5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15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15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5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9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7267847c30225c175b5420d8a3d74587866c5e69"/>
  <p:tag name="ISPRING_RESOURCE_PATHS_HASH_2" val="353f5a4bc622fa9d3568d181a98bc625db23b5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默认设计模板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7908</TotalTime>
  <Pages>0</Pages>
  <Words>2182</Words>
  <Characters>0</Characters>
  <Application>Microsoft Macintosh PowerPoint</Application>
  <DocSecurity>0</DocSecurity>
  <PresentationFormat>宽屏</PresentationFormat>
  <Lines>0</Lines>
  <Paragraphs>526</Paragraphs>
  <Slides>41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6</vt:i4>
      </vt:variant>
      <vt:variant>
        <vt:lpstr>幻灯片标题</vt:lpstr>
      </vt:variant>
      <vt:variant>
        <vt:i4>41</vt:i4>
      </vt:variant>
    </vt:vector>
  </HeadingPairs>
  <TitlesOfParts>
    <vt:vector size="65" baseType="lpstr">
      <vt:lpstr>Wingdings</vt:lpstr>
      <vt:lpstr>华文琥珀</vt:lpstr>
      <vt:lpstr>华文新魏</vt:lpstr>
      <vt:lpstr>幼圆</vt:lpstr>
      <vt:lpstr>楷体_GB2312</vt:lpstr>
      <vt:lpstr>Times New Roman</vt:lpstr>
      <vt:lpstr>Calibri</vt:lpstr>
      <vt:lpstr>华文楷体</vt:lpstr>
      <vt:lpstr>楷体</vt:lpstr>
      <vt:lpstr>微软雅黑</vt:lpstr>
      <vt:lpstr>华文细黑</vt:lpstr>
      <vt:lpstr>Bradley Hand ITC</vt:lpstr>
      <vt:lpstr>宋体</vt:lpstr>
      <vt:lpstr>GB Pinyinok-D</vt:lpstr>
      <vt:lpstr>Arial</vt:lpstr>
      <vt:lpstr>方正舒体</vt:lpstr>
      <vt:lpstr>SimSun-ExtB</vt:lpstr>
      <vt:lpstr>Calibri Light</vt:lpstr>
      <vt:lpstr>默认设计模板</vt:lpstr>
      <vt:lpstr>自定义设计方案</vt:lpstr>
      <vt:lpstr>1_自定义设计方案</vt:lpstr>
      <vt:lpstr>2_自定义设计方案</vt:lpstr>
      <vt:lpstr>1_默认设计模板</vt:lpstr>
      <vt:lpstr>3_默认设计模板</vt:lpstr>
      <vt:lpstr>第 10 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dell</dc:creator>
  <cp:lastModifiedBy>Microsoft Office 用户</cp:lastModifiedBy>
  <cp:revision>805</cp:revision>
  <dcterms:created xsi:type="dcterms:W3CDTF">2013-01-25T01:44:32Z</dcterms:created>
  <dcterms:modified xsi:type="dcterms:W3CDTF">2020-05-28T10:10:15Z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2052-9.1.0.4953</vt:lpwstr>
  </property>
</Properties>
</file>