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7" r:id="rId2"/>
    <p:sldId id="270" r:id="rId3"/>
    <p:sldId id="265" r:id="rId4"/>
    <p:sldId id="266" r:id="rId5"/>
    <p:sldId id="258" r:id="rId6"/>
    <p:sldId id="272" r:id="rId7"/>
    <p:sldId id="259" r:id="rId8"/>
    <p:sldId id="273" r:id="rId9"/>
    <p:sldId id="27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B5EC4C-9DA2-CE67-AAB3-09121CFF11CE}" v="15" dt="2024-10-20T12:28:49.893"/>
    <p1510:client id="{75B07090-A3E0-BBCE-E7F9-25BFF394BF51}" v="403" dt="2024-10-19T23:06:22.082"/>
    <p1510:client id="{767F623E-C428-3381-B12D-706008F48BE3}" v="527" dt="2024-10-20T06:34:55.406"/>
    <p1510:client id="{789ECB10-D714-33A8-A724-E3DA98EE772E}" v="324" dt="2024-10-20T11:42:35.248"/>
    <p1510:client id="{DE6CCF0F-AC42-82E0-C73F-B6850AE83982}" v="451" dt="2024-10-19T22:08:17.5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Ciorascu (2121406)" userId="S::2121406@student.uwtsd.ac.uk::6b02624b-b042-4c6b-8c51-cb509068428c" providerId="AD" clId="Web-{7AD8CDE3-201D-123E-CCCE-B32109FE0CA0}"/>
    <pc:docChg chg="addSld delSld modSld">
      <pc:chgData name="Maria Ciorascu (2121406)" userId="S::2121406@student.uwtsd.ac.uk::6b02624b-b042-4c6b-8c51-cb509068428c" providerId="AD" clId="Web-{7AD8CDE3-201D-123E-CCCE-B32109FE0CA0}" dt="2024-10-15T09:29:56.434" v="194" actId="20577"/>
      <pc:docMkLst>
        <pc:docMk/>
      </pc:docMkLst>
      <pc:sldChg chg="modSp">
        <pc:chgData name="Maria Ciorascu (2121406)" userId="S::2121406@student.uwtsd.ac.uk::6b02624b-b042-4c6b-8c51-cb509068428c" providerId="AD" clId="Web-{7AD8CDE3-201D-123E-CCCE-B32109FE0CA0}" dt="2024-10-15T09:26:43.180" v="160" actId="20577"/>
        <pc:sldMkLst>
          <pc:docMk/>
          <pc:sldMk cId="2010892803" sldId="261"/>
        </pc:sldMkLst>
        <pc:spChg chg="mod">
          <ac:chgData name="Maria Ciorascu (2121406)" userId="S::2121406@student.uwtsd.ac.uk::6b02624b-b042-4c6b-8c51-cb509068428c" providerId="AD" clId="Web-{7AD8CDE3-201D-123E-CCCE-B32109FE0CA0}" dt="2024-10-15T09:26:43.180" v="160" actId="20577"/>
          <ac:spMkLst>
            <pc:docMk/>
            <pc:sldMk cId="2010892803" sldId="261"/>
            <ac:spMk id="2" creationId="{1FE36599-6A44-C984-5934-FAD7A239327B}"/>
          </ac:spMkLst>
        </pc:spChg>
        <pc:spChg chg="mod">
          <ac:chgData name="Maria Ciorascu (2121406)" userId="S::2121406@student.uwtsd.ac.uk::6b02624b-b042-4c6b-8c51-cb509068428c" providerId="AD" clId="Web-{7AD8CDE3-201D-123E-CCCE-B32109FE0CA0}" dt="2024-10-15T09:26:20.679" v="150" actId="20577"/>
          <ac:spMkLst>
            <pc:docMk/>
            <pc:sldMk cId="2010892803" sldId="261"/>
            <ac:spMk id="3" creationId="{E4CA6D60-C487-5F5E-54D1-8B8FD8EAA2F6}"/>
          </ac:spMkLst>
        </pc:spChg>
      </pc:sldChg>
      <pc:sldChg chg="addSp delSp modSp add del mod setBg">
        <pc:chgData name="Maria Ciorascu (2121406)" userId="S::2121406@student.uwtsd.ac.uk::6b02624b-b042-4c6b-8c51-cb509068428c" providerId="AD" clId="Web-{7AD8CDE3-201D-123E-CCCE-B32109FE0CA0}" dt="2024-10-15T09:29:30.043" v="172"/>
        <pc:sldMkLst>
          <pc:docMk/>
          <pc:sldMk cId="517847983" sldId="262"/>
        </pc:sldMkLst>
        <pc:spChg chg="del mod">
          <ac:chgData name="Maria Ciorascu (2121406)" userId="S::2121406@student.uwtsd.ac.uk::6b02624b-b042-4c6b-8c51-cb509068428c" providerId="AD" clId="Web-{7AD8CDE3-201D-123E-CCCE-B32109FE0CA0}" dt="2024-10-15T09:28:30.526" v="167"/>
          <ac:spMkLst>
            <pc:docMk/>
            <pc:sldMk cId="517847983" sldId="262"/>
            <ac:spMk id="2" creationId="{401220EB-63E0-8E1B-0F06-720E3699DCBF}"/>
          </ac:spMkLst>
        </pc:spChg>
        <pc:spChg chg="add">
          <ac:chgData name="Maria Ciorascu (2121406)" userId="S::2121406@student.uwtsd.ac.uk::6b02624b-b042-4c6b-8c51-cb509068428c" providerId="AD" clId="Web-{7AD8CDE3-201D-123E-CCCE-B32109FE0CA0}" dt="2024-10-15T09:27:38.306" v="161"/>
          <ac:spMkLst>
            <pc:docMk/>
            <pc:sldMk cId="517847983" sldId="262"/>
            <ac:spMk id="9" creationId="{EDDBB197-D710-4A4F-A9CA-FD2177498BE8}"/>
          </ac:spMkLst>
        </pc:spChg>
        <pc:spChg chg="add">
          <ac:chgData name="Maria Ciorascu (2121406)" userId="S::2121406@student.uwtsd.ac.uk::6b02624b-b042-4c6b-8c51-cb509068428c" providerId="AD" clId="Web-{7AD8CDE3-201D-123E-CCCE-B32109FE0CA0}" dt="2024-10-15T09:27:38.306" v="161"/>
          <ac:spMkLst>
            <pc:docMk/>
            <pc:sldMk cId="517847983" sldId="262"/>
            <ac:spMk id="11" creationId="{975D1CFA-2CDB-4B64-BD9F-85744E8DA12F}"/>
          </ac:spMkLst>
        </pc:spChg>
        <pc:grpChg chg="add">
          <ac:chgData name="Maria Ciorascu (2121406)" userId="S::2121406@student.uwtsd.ac.uk::6b02624b-b042-4c6b-8c51-cb509068428c" providerId="AD" clId="Web-{7AD8CDE3-201D-123E-CCCE-B32109FE0CA0}" dt="2024-10-15T09:27:38.306" v="161"/>
          <ac:grpSpMkLst>
            <pc:docMk/>
            <pc:sldMk cId="517847983" sldId="262"/>
            <ac:grpSpMk id="13" creationId="{25EE5136-01F1-466C-962D-BA9B4C6757AA}"/>
          </ac:grpSpMkLst>
        </pc:grpChg>
        <pc:picChg chg="add mod">
          <ac:chgData name="Maria Ciorascu (2121406)" userId="S::2121406@student.uwtsd.ac.uk::6b02624b-b042-4c6b-8c51-cb509068428c" providerId="AD" clId="Web-{7AD8CDE3-201D-123E-CCCE-B32109FE0CA0}" dt="2024-10-15T09:27:58.588" v="163" actId="14100"/>
          <ac:picMkLst>
            <pc:docMk/>
            <pc:sldMk cId="517847983" sldId="262"/>
            <ac:picMk id="6" creationId="{A7F06DFD-E51F-54A6-A341-84277D29ABB1}"/>
          </ac:picMkLst>
        </pc:picChg>
      </pc:sldChg>
      <pc:sldChg chg="modSp new">
        <pc:chgData name="Maria Ciorascu (2121406)" userId="S::2121406@student.uwtsd.ac.uk::6b02624b-b042-4c6b-8c51-cb509068428c" providerId="AD" clId="Web-{7AD8CDE3-201D-123E-CCCE-B32109FE0CA0}" dt="2024-10-15T09:29:56.434" v="194" actId="20577"/>
        <pc:sldMkLst>
          <pc:docMk/>
          <pc:sldMk cId="1579096224" sldId="270"/>
        </pc:sldMkLst>
        <pc:spChg chg="mod">
          <ac:chgData name="Maria Ciorascu (2121406)" userId="S::2121406@student.uwtsd.ac.uk::6b02624b-b042-4c6b-8c51-cb509068428c" providerId="AD" clId="Web-{7AD8CDE3-201D-123E-CCCE-B32109FE0CA0}" dt="2024-10-15T09:29:56.434" v="194" actId="20577"/>
          <ac:spMkLst>
            <pc:docMk/>
            <pc:sldMk cId="1579096224" sldId="270"/>
            <ac:spMk id="2" creationId="{FC5086C8-87C0-CA94-1663-5C8CC7208155}"/>
          </ac:spMkLst>
        </pc:spChg>
        <pc:spChg chg="mod">
          <ac:chgData name="Maria Ciorascu (2121406)" userId="S::2121406@student.uwtsd.ac.uk::6b02624b-b042-4c6b-8c51-cb509068428c" providerId="AD" clId="Web-{7AD8CDE3-201D-123E-CCCE-B32109FE0CA0}" dt="2024-10-15T09:29:44.075" v="184" actId="20577"/>
          <ac:spMkLst>
            <pc:docMk/>
            <pc:sldMk cId="1579096224" sldId="270"/>
            <ac:spMk id="3" creationId="{A0253C07-AB1E-551C-ED59-293461847483}"/>
          </ac:spMkLst>
        </pc:spChg>
      </pc:sldChg>
      <pc:sldChg chg="addSp delSp modSp del">
        <pc:chgData name="Maria Ciorascu (2121406)" userId="S::2121406@student.uwtsd.ac.uk::6b02624b-b042-4c6b-8c51-cb509068428c" providerId="AD" clId="Web-{7AD8CDE3-201D-123E-CCCE-B32109FE0CA0}" dt="2024-10-15T09:17:41.573" v="31"/>
        <pc:sldMkLst>
          <pc:docMk/>
          <pc:sldMk cId="3701082513" sldId="270"/>
        </pc:sldMkLst>
        <pc:spChg chg="mod">
          <ac:chgData name="Maria Ciorascu (2121406)" userId="S::2121406@student.uwtsd.ac.uk::6b02624b-b042-4c6b-8c51-cb509068428c" providerId="AD" clId="Web-{7AD8CDE3-201D-123E-CCCE-B32109FE0CA0}" dt="2024-10-15T09:16:57.118" v="27" actId="20577"/>
          <ac:spMkLst>
            <pc:docMk/>
            <pc:sldMk cId="3701082513" sldId="270"/>
            <ac:spMk id="2" creationId="{0B5691C8-AB1F-61DC-B085-159943446F4A}"/>
          </ac:spMkLst>
        </pc:spChg>
        <pc:spChg chg="del">
          <ac:chgData name="Maria Ciorascu (2121406)" userId="S::2121406@student.uwtsd.ac.uk::6b02624b-b042-4c6b-8c51-cb509068428c" providerId="AD" clId="Web-{7AD8CDE3-201D-123E-CCCE-B32109FE0CA0}" dt="2024-10-15T09:16:09.836" v="0"/>
          <ac:spMkLst>
            <pc:docMk/>
            <pc:sldMk cId="3701082513" sldId="270"/>
            <ac:spMk id="3" creationId="{40E30774-782D-85A7-CCD3-74D9F509FDB8}"/>
          </ac:spMkLst>
        </pc:spChg>
        <pc:picChg chg="add mod ord">
          <ac:chgData name="Maria Ciorascu (2121406)" userId="S::2121406@student.uwtsd.ac.uk::6b02624b-b042-4c6b-8c51-cb509068428c" providerId="AD" clId="Web-{7AD8CDE3-201D-123E-CCCE-B32109FE0CA0}" dt="2024-10-15T09:17:16.416" v="30" actId="14100"/>
          <ac:picMkLst>
            <pc:docMk/>
            <pc:sldMk cId="3701082513" sldId="270"/>
            <ac:picMk id="4" creationId="{2735D22F-0AE5-4075-3618-80D1543C2B79}"/>
          </ac:picMkLst>
        </pc:picChg>
      </pc:sldChg>
      <pc:sldChg chg="add del">
        <pc:chgData name="Maria Ciorascu (2121406)" userId="S::2121406@student.uwtsd.ac.uk::6b02624b-b042-4c6b-8c51-cb509068428c" providerId="AD" clId="Web-{7AD8CDE3-201D-123E-CCCE-B32109FE0CA0}" dt="2024-10-15T09:29:33.074" v="173"/>
        <pc:sldMkLst>
          <pc:docMk/>
          <pc:sldMk cId="2949526880" sldId="271"/>
        </pc:sldMkLst>
      </pc:sldChg>
    </pc:docChg>
  </pc:docChgLst>
  <pc:docChgLst>
    <pc:chgData name="Maria Ciorascu (2121406)" userId="S::2121406@student.uwtsd.ac.uk::6b02624b-b042-4c6b-8c51-cb509068428c" providerId="AD" clId="Web-{960A290E-6121-2282-BD60-5231F395D6E8}"/>
    <pc:docChg chg="modSld">
      <pc:chgData name="Maria Ciorascu (2121406)" userId="S::2121406@student.uwtsd.ac.uk::6b02624b-b042-4c6b-8c51-cb509068428c" providerId="AD" clId="Web-{960A290E-6121-2282-BD60-5231F395D6E8}" dt="2024-10-15T08:15:52.508" v="16" actId="14100"/>
      <pc:docMkLst>
        <pc:docMk/>
      </pc:docMkLst>
      <pc:sldChg chg="addSp modSp mod setBg">
        <pc:chgData name="Maria Ciorascu (2121406)" userId="S::2121406@student.uwtsd.ac.uk::6b02624b-b042-4c6b-8c51-cb509068428c" providerId="AD" clId="Web-{960A290E-6121-2282-BD60-5231F395D6E8}" dt="2024-10-15T08:13:10.097" v="6" actId="14100"/>
        <pc:sldMkLst>
          <pc:docMk/>
          <pc:sldMk cId="3313994077" sldId="265"/>
        </pc:sldMkLst>
        <pc:spChg chg="mod">
          <ac:chgData name="Maria Ciorascu (2121406)" userId="S::2121406@student.uwtsd.ac.uk::6b02624b-b042-4c6b-8c51-cb509068428c" providerId="AD" clId="Web-{960A290E-6121-2282-BD60-5231F395D6E8}" dt="2024-10-15T08:11:52.017" v="0"/>
          <ac:spMkLst>
            <pc:docMk/>
            <pc:sldMk cId="3313994077" sldId="265"/>
            <ac:spMk id="2" creationId="{36BA778B-E83F-C100-9D88-C9FD28E16B24}"/>
          </ac:spMkLst>
        </pc:spChg>
        <pc:spChg chg="mod">
          <ac:chgData name="Maria Ciorascu (2121406)" userId="S::2121406@student.uwtsd.ac.uk::6b02624b-b042-4c6b-8c51-cb509068428c" providerId="AD" clId="Web-{960A290E-6121-2282-BD60-5231F395D6E8}" dt="2024-10-15T08:11:52.017" v="0"/>
          <ac:spMkLst>
            <pc:docMk/>
            <pc:sldMk cId="3313994077" sldId="265"/>
            <ac:spMk id="3" creationId="{18F70E50-3288-7F0C-87E6-CB0D1B9E5DD6}"/>
          </ac:spMkLst>
        </pc:spChg>
        <pc:spChg chg="add">
          <ac:chgData name="Maria Ciorascu (2121406)" userId="S::2121406@student.uwtsd.ac.uk::6b02624b-b042-4c6b-8c51-cb509068428c" providerId="AD" clId="Web-{960A290E-6121-2282-BD60-5231F395D6E8}" dt="2024-10-15T08:11:52.017" v="0"/>
          <ac:spMkLst>
            <pc:docMk/>
            <pc:sldMk cId="3313994077" sldId="265"/>
            <ac:spMk id="9" creationId="{C0763A76-9F1C-4FC5-82B7-DD475DA461B2}"/>
          </ac:spMkLst>
        </pc:spChg>
        <pc:spChg chg="add">
          <ac:chgData name="Maria Ciorascu (2121406)" userId="S::2121406@student.uwtsd.ac.uk::6b02624b-b042-4c6b-8c51-cb509068428c" providerId="AD" clId="Web-{960A290E-6121-2282-BD60-5231F395D6E8}" dt="2024-10-15T08:11:52.017" v="0"/>
          <ac:spMkLst>
            <pc:docMk/>
            <pc:sldMk cId="3313994077" sldId="265"/>
            <ac:spMk id="11" creationId="{E81BF4F6-F2CF-4984-9D14-D6966D92F99F}"/>
          </ac:spMkLst>
        </pc:spChg>
        <pc:picChg chg="add mod">
          <ac:chgData name="Maria Ciorascu (2121406)" userId="S::2121406@student.uwtsd.ac.uk::6b02624b-b042-4c6b-8c51-cb509068428c" providerId="AD" clId="Web-{960A290E-6121-2282-BD60-5231F395D6E8}" dt="2024-10-15T08:13:10.097" v="6" actId="14100"/>
          <ac:picMkLst>
            <pc:docMk/>
            <pc:sldMk cId="3313994077" sldId="265"/>
            <ac:picMk id="5" creationId="{619979B4-6D31-833C-735C-0F739848EB44}"/>
          </ac:picMkLst>
        </pc:picChg>
      </pc:sldChg>
      <pc:sldChg chg="addSp delSp modSp mod setBg">
        <pc:chgData name="Maria Ciorascu (2121406)" userId="S::2121406@student.uwtsd.ac.uk::6b02624b-b042-4c6b-8c51-cb509068428c" providerId="AD" clId="Web-{960A290E-6121-2282-BD60-5231F395D6E8}" dt="2024-10-15T08:15:52.508" v="16" actId="14100"/>
        <pc:sldMkLst>
          <pc:docMk/>
          <pc:sldMk cId="3752548619" sldId="266"/>
        </pc:sldMkLst>
        <pc:spChg chg="mod">
          <ac:chgData name="Maria Ciorascu (2121406)" userId="S::2121406@student.uwtsd.ac.uk::6b02624b-b042-4c6b-8c51-cb509068428c" providerId="AD" clId="Web-{960A290E-6121-2282-BD60-5231F395D6E8}" dt="2024-10-15T08:15:37.148" v="13"/>
          <ac:spMkLst>
            <pc:docMk/>
            <pc:sldMk cId="3752548619" sldId="266"/>
            <ac:spMk id="2" creationId="{15CAEEAA-8ADC-254E-1D28-124D28B03408}"/>
          </ac:spMkLst>
        </pc:spChg>
        <pc:spChg chg="mod ord">
          <ac:chgData name="Maria Ciorascu (2121406)" userId="S::2121406@student.uwtsd.ac.uk::6b02624b-b042-4c6b-8c51-cb509068428c" providerId="AD" clId="Web-{960A290E-6121-2282-BD60-5231F395D6E8}" dt="2024-10-15T08:15:37.148" v="13"/>
          <ac:spMkLst>
            <pc:docMk/>
            <pc:sldMk cId="3752548619" sldId="266"/>
            <ac:spMk id="3" creationId="{E281BDA9-9EF7-E3A3-0B4D-8A37D3C81349}"/>
          </ac:spMkLst>
        </pc:spChg>
        <pc:spChg chg="add del">
          <ac:chgData name="Maria Ciorascu (2121406)" userId="S::2121406@student.uwtsd.ac.uk::6b02624b-b042-4c6b-8c51-cb509068428c" providerId="AD" clId="Web-{960A290E-6121-2282-BD60-5231F395D6E8}" dt="2024-10-15T08:15:16.788" v="10"/>
          <ac:spMkLst>
            <pc:docMk/>
            <pc:sldMk cId="3752548619" sldId="266"/>
            <ac:spMk id="9" creationId="{C0763A76-9F1C-4FC5-82B7-DD475DA461B2}"/>
          </ac:spMkLst>
        </pc:spChg>
        <pc:spChg chg="add del">
          <ac:chgData name="Maria Ciorascu (2121406)" userId="S::2121406@student.uwtsd.ac.uk::6b02624b-b042-4c6b-8c51-cb509068428c" providerId="AD" clId="Web-{960A290E-6121-2282-BD60-5231F395D6E8}" dt="2024-10-15T08:15:16.788" v="10"/>
          <ac:spMkLst>
            <pc:docMk/>
            <pc:sldMk cId="3752548619" sldId="266"/>
            <ac:spMk id="11" creationId="{E81BF4F6-F2CF-4984-9D14-D6966D92F99F}"/>
          </ac:spMkLst>
        </pc:spChg>
        <pc:spChg chg="add del">
          <ac:chgData name="Maria Ciorascu (2121406)" userId="S::2121406@student.uwtsd.ac.uk::6b02624b-b042-4c6b-8c51-cb509068428c" providerId="AD" clId="Web-{960A290E-6121-2282-BD60-5231F395D6E8}" dt="2024-10-15T08:15:37.148" v="13"/>
          <ac:spMkLst>
            <pc:docMk/>
            <pc:sldMk cId="3752548619" sldId="266"/>
            <ac:spMk id="16" creationId="{5A0118C5-4F8D-4CF4-BADD-53FEACC6C42A}"/>
          </ac:spMkLst>
        </pc:spChg>
        <pc:spChg chg="add">
          <ac:chgData name="Maria Ciorascu (2121406)" userId="S::2121406@student.uwtsd.ac.uk::6b02624b-b042-4c6b-8c51-cb509068428c" providerId="AD" clId="Web-{960A290E-6121-2282-BD60-5231F395D6E8}" dt="2024-10-15T08:15:37.148" v="13"/>
          <ac:spMkLst>
            <pc:docMk/>
            <pc:sldMk cId="3752548619" sldId="266"/>
            <ac:spMk id="32" creationId="{D009D6D5-DAC2-4A8B-A17A-E206B9012D09}"/>
          </ac:spMkLst>
        </pc:spChg>
        <pc:grpChg chg="add del">
          <ac:chgData name="Maria Ciorascu (2121406)" userId="S::2121406@student.uwtsd.ac.uk::6b02624b-b042-4c6b-8c51-cb509068428c" providerId="AD" clId="Web-{960A290E-6121-2282-BD60-5231F395D6E8}" dt="2024-10-15T08:15:37.148" v="13"/>
          <ac:grpSpMkLst>
            <pc:docMk/>
            <pc:sldMk cId="3752548619" sldId="266"/>
            <ac:grpSpMk id="18" creationId="{B894EFA8-F425-4D19-A94B-445388B31E20}"/>
          </ac:grpSpMkLst>
        </pc:grpChg>
        <pc:grpChg chg="add del">
          <ac:chgData name="Maria Ciorascu (2121406)" userId="S::2121406@student.uwtsd.ac.uk::6b02624b-b042-4c6b-8c51-cb509068428c" providerId="AD" clId="Web-{960A290E-6121-2282-BD60-5231F395D6E8}" dt="2024-10-15T08:15:37.148" v="13"/>
          <ac:grpSpMkLst>
            <pc:docMk/>
            <pc:sldMk cId="3752548619" sldId="266"/>
            <ac:grpSpMk id="22" creationId="{582A903B-6B78-4F0A-B7C9-3D80499020B8}"/>
          </ac:grpSpMkLst>
        </pc:grpChg>
        <pc:picChg chg="add mod ord">
          <ac:chgData name="Maria Ciorascu (2121406)" userId="S::2121406@student.uwtsd.ac.uk::6b02624b-b042-4c6b-8c51-cb509068428c" providerId="AD" clId="Web-{960A290E-6121-2282-BD60-5231F395D6E8}" dt="2024-10-15T08:15:52.508" v="16" actId="14100"/>
          <ac:picMkLst>
            <pc:docMk/>
            <pc:sldMk cId="3752548619" sldId="266"/>
            <ac:picMk id="5" creationId="{DAB8F369-ADDA-824C-5BD5-3134A106DFCC}"/>
          </ac:picMkLst>
        </pc:picChg>
      </pc:sldChg>
    </pc:docChg>
  </pc:docChgLst>
  <pc:docChgLst>
    <pc:chgData name="Maria Ciorascu (2121406)" userId="S::2121406@student.uwtsd.ac.uk::6b02624b-b042-4c6b-8c51-cb509068428c" providerId="AD" clId="Web-{DE6CCF0F-AC42-82E0-C73F-B6850AE83982}"/>
    <pc:docChg chg="addSld delSld modSld sldOrd">
      <pc:chgData name="Maria Ciorascu (2121406)" userId="S::2121406@student.uwtsd.ac.uk::6b02624b-b042-4c6b-8c51-cb509068428c" providerId="AD" clId="Web-{DE6CCF0F-AC42-82E0-C73F-B6850AE83982}" dt="2024-10-19T22:08:17.516" v="451" actId="20577"/>
      <pc:docMkLst>
        <pc:docMk/>
      </pc:docMkLst>
      <pc:sldChg chg="modSp">
        <pc:chgData name="Maria Ciorascu (2121406)" userId="S::2121406@student.uwtsd.ac.uk::6b02624b-b042-4c6b-8c51-cb509068428c" providerId="AD" clId="Web-{DE6CCF0F-AC42-82E0-C73F-B6850AE83982}" dt="2024-10-19T20:07:09.455" v="17" actId="20577"/>
        <pc:sldMkLst>
          <pc:docMk/>
          <pc:sldMk cId="109857222" sldId="257"/>
        </pc:sldMkLst>
        <pc:spChg chg="mod">
          <ac:chgData name="Maria Ciorascu (2121406)" userId="S::2121406@student.uwtsd.ac.uk::6b02624b-b042-4c6b-8c51-cb509068428c" providerId="AD" clId="Web-{DE6CCF0F-AC42-82E0-C73F-B6850AE83982}" dt="2024-10-19T20:07:09.455" v="17" actId="20577"/>
          <ac:spMkLst>
            <pc:docMk/>
            <pc:sldMk cId="109857222" sldId="257"/>
            <ac:spMk id="2" creationId="{00000000-0000-0000-0000-000000000000}"/>
          </ac:spMkLst>
        </pc:spChg>
      </pc:sldChg>
      <pc:sldChg chg="addSp delSp modSp mod setBg">
        <pc:chgData name="Maria Ciorascu (2121406)" userId="S::2121406@student.uwtsd.ac.uk::6b02624b-b042-4c6b-8c51-cb509068428c" providerId="AD" clId="Web-{DE6CCF0F-AC42-82E0-C73F-B6850AE83982}" dt="2024-10-19T22:08:17.516" v="451" actId="20577"/>
        <pc:sldMkLst>
          <pc:docMk/>
          <pc:sldMk cId="1885551380" sldId="258"/>
        </pc:sldMkLst>
        <pc:spChg chg="mod">
          <ac:chgData name="Maria Ciorascu (2121406)" userId="S::2121406@student.uwtsd.ac.uk::6b02624b-b042-4c6b-8c51-cb509068428c" providerId="AD" clId="Web-{DE6CCF0F-AC42-82E0-C73F-B6850AE83982}" dt="2024-10-19T22:03:06.164" v="393"/>
          <ac:spMkLst>
            <pc:docMk/>
            <pc:sldMk cId="1885551380" sldId="258"/>
            <ac:spMk id="2" creationId="{1AD2BADC-7329-693A-F182-AB414DDC6258}"/>
          </ac:spMkLst>
        </pc:spChg>
        <pc:spChg chg="add del mod">
          <ac:chgData name="Maria Ciorascu (2121406)" userId="S::2121406@student.uwtsd.ac.uk::6b02624b-b042-4c6b-8c51-cb509068428c" providerId="AD" clId="Web-{DE6CCF0F-AC42-82E0-C73F-B6850AE83982}" dt="2024-10-19T22:03:06.164" v="393"/>
          <ac:spMkLst>
            <pc:docMk/>
            <pc:sldMk cId="1885551380" sldId="258"/>
            <ac:spMk id="3" creationId="{9F785451-296F-4774-4971-F2FB92846411}"/>
          </ac:spMkLst>
        </pc:spChg>
        <pc:spChg chg="add">
          <ac:chgData name="Maria Ciorascu (2121406)" userId="S::2121406@student.uwtsd.ac.uk::6b02624b-b042-4c6b-8c51-cb509068428c" providerId="AD" clId="Web-{DE6CCF0F-AC42-82E0-C73F-B6850AE83982}" dt="2024-10-19T22:03:06.164" v="393"/>
          <ac:spMkLst>
            <pc:docMk/>
            <pc:sldMk cId="1885551380" sldId="258"/>
            <ac:spMk id="8" creationId="{815925C2-A704-4D47-B1C1-3FCA52512EC1}"/>
          </ac:spMkLst>
        </pc:spChg>
        <pc:spChg chg="add del">
          <ac:chgData name="Maria Ciorascu (2121406)" userId="S::2121406@student.uwtsd.ac.uk::6b02624b-b042-4c6b-8c51-cb509068428c" providerId="AD" clId="Web-{DE6CCF0F-AC42-82E0-C73F-B6850AE83982}" dt="2024-10-19T22:03:06.054" v="392"/>
          <ac:spMkLst>
            <pc:docMk/>
            <pc:sldMk cId="1885551380" sldId="258"/>
            <ac:spMk id="9" creationId="{BACC6370-2D7E-4714-9D71-7542949D7D5D}"/>
          </ac:spMkLst>
        </pc:spChg>
        <pc:spChg chg="add">
          <ac:chgData name="Maria Ciorascu (2121406)" userId="S::2121406@student.uwtsd.ac.uk::6b02624b-b042-4c6b-8c51-cb509068428c" providerId="AD" clId="Web-{DE6CCF0F-AC42-82E0-C73F-B6850AE83982}" dt="2024-10-19T22:03:06.164" v="393"/>
          <ac:spMkLst>
            <pc:docMk/>
            <pc:sldMk cId="1885551380" sldId="258"/>
            <ac:spMk id="10" creationId="{01D4315C-C23C-4FD3-98DF-08C29E2292A8}"/>
          </ac:spMkLst>
        </pc:spChg>
        <pc:spChg chg="add del">
          <ac:chgData name="Maria Ciorascu (2121406)" userId="S::2121406@student.uwtsd.ac.uk::6b02624b-b042-4c6b-8c51-cb509068428c" providerId="AD" clId="Web-{DE6CCF0F-AC42-82E0-C73F-B6850AE83982}" dt="2024-10-19T22:03:06.054" v="392"/>
          <ac:spMkLst>
            <pc:docMk/>
            <pc:sldMk cId="1885551380" sldId="258"/>
            <ac:spMk id="11" creationId="{F68B3F68-107C-434F-AA38-110D5EA91B85}"/>
          </ac:spMkLst>
        </pc:spChg>
        <pc:spChg chg="add del">
          <ac:chgData name="Maria Ciorascu (2121406)" userId="S::2121406@student.uwtsd.ac.uk::6b02624b-b042-4c6b-8c51-cb509068428c" providerId="AD" clId="Web-{DE6CCF0F-AC42-82E0-C73F-B6850AE83982}" dt="2024-10-19T22:03:06.054" v="392"/>
          <ac:spMkLst>
            <pc:docMk/>
            <pc:sldMk cId="1885551380" sldId="258"/>
            <ac:spMk id="13" creationId="{AAD0DBB9-1A4B-4391-81D4-CB19F9AB918A}"/>
          </ac:spMkLst>
        </pc:spChg>
        <pc:spChg chg="mod">
          <ac:chgData name="Maria Ciorascu (2121406)" userId="S::2121406@student.uwtsd.ac.uk::6b02624b-b042-4c6b-8c51-cb509068428c" providerId="AD" clId="Web-{DE6CCF0F-AC42-82E0-C73F-B6850AE83982}" dt="2024-10-19T22:03:29.789" v="395" actId="14100"/>
          <ac:spMkLst>
            <pc:docMk/>
            <pc:sldMk cId="1885551380" sldId="258"/>
            <ac:spMk id="14" creationId="{75D51AA0-C095-4650-A361-B294320BFE42}"/>
          </ac:spMkLst>
        </pc:spChg>
        <pc:spChg chg="add del">
          <ac:chgData name="Maria Ciorascu (2121406)" userId="S::2121406@student.uwtsd.ac.uk::6b02624b-b042-4c6b-8c51-cb509068428c" providerId="AD" clId="Web-{DE6CCF0F-AC42-82E0-C73F-B6850AE83982}" dt="2024-10-19T22:03:06.054" v="392"/>
          <ac:spMkLst>
            <pc:docMk/>
            <pc:sldMk cId="1885551380" sldId="258"/>
            <ac:spMk id="15" creationId="{063BBA22-50EA-4C4D-BE05-F1CE4E63AA56}"/>
          </ac:spMkLst>
        </pc:spChg>
        <pc:spChg chg="add mod">
          <ac:chgData name="Maria Ciorascu (2121406)" userId="S::2121406@student.uwtsd.ac.uk::6b02624b-b042-4c6b-8c51-cb509068428c" providerId="AD" clId="Web-{DE6CCF0F-AC42-82E0-C73F-B6850AE83982}" dt="2024-10-19T22:08:17.516" v="451" actId="20577"/>
          <ac:spMkLst>
            <pc:docMk/>
            <pc:sldMk cId="1885551380" sldId="258"/>
            <ac:spMk id="25" creationId="{9F785451-296F-4774-4971-F2FB92846411}"/>
          </ac:spMkLst>
        </pc:spChg>
        <pc:grpChg chg="add">
          <ac:chgData name="Maria Ciorascu (2121406)" userId="S::2121406@student.uwtsd.ac.uk::6b02624b-b042-4c6b-8c51-cb509068428c" providerId="AD" clId="Web-{DE6CCF0F-AC42-82E0-C73F-B6850AE83982}" dt="2024-10-19T22:03:06.164" v="393"/>
          <ac:grpSpMkLst>
            <pc:docMk/>
            <pc:sldMk cId="1885551380" sldId="258"/>
            <ac:grpSpMk id="12" creationId="{5E6B47BC-43FD-4C91-8BFF-B41B99A8A39E}"/>
          </ac:grpSpMkLst>
        </pc:grpChg>
        <pc:grpChg chg="add">
          <ac:chgData name="Maria Ciorascu (2121406)" userId="S::2121406@student.uwtsd.ac.uk::6b02624b-b042-4c6b-8c51-cb509068428c" providerId="AD" clId="Web-{DE6CCF0F-AC42-82E0-C73F-B6850AE83982}" dt="2024-10-19T22:03:06.164" v="393"/>
          <ac:grpSpMkLst>
            <pc:docMk/>
            <pc:sldMk cId="1885551380" sldId="258"/>
            <ac:grpSpMk id="16" creationId="{43F5E015-E085-4624-B431-B42414448684}"/>
          </ac:grpSpMkLst>
        </pc:grpChg>
        <pc:graphicFrameChg chg="add del">
          <ac:chgData name="Maria Ciorascu (2121406)" userId="S::2121406@student.uwtsd.ac.uk::6b02624b-b042-4c6b-8c51-cb509068428c" providerId="AD" clId="Web-{DE6CCF0F-AC42-82E0-C73F-B6850AE83982}" dt="2024-10-19T22:03:06.054" v="392"/>
          <ac:graphicFrameMkLst>
            <pc:docMk/>
            <pc:sldMk cId="1885551380" sldId="258"/>
            <ac:graphicFrameMk id="5" creationId="{118CFAFE-F8BC-5E3A-2CC6-243EB97C8B3C}"/>
          </ac:graphicFrameMkLst>
        </pc:graphicFrameChg>
      </pc:sldChg>
      <pc:sldChg chg="addSp modSp mod setBg">
        <pc:chgData name="Maria Ciorascu (2121406)" userId="S::2121406@student.uwtsd.ac.uk::6b02624b-b042-4c6b-8c51-cb509068428c" providerId="AD" clId="Web-{DE6CCF0F-AC42-82E0-C73F-B6850AE83982}" dt="2024-10-19T21:21:06.516" v="312" actId="20577"/>
        <pc:sldMkLst>
          <pc:docMk/>
          <pc:sldMk cId="3042675682" sldId="259"/>
        </pc:sldMkLst>
        <pc:spChg chg="mod">
          <ac:chgData name="Maria Ciorascu (2121406)" userId="S::2121406@student.uwtsd.ac.uk::6b02624b-b042-4c6b-8c51-cb509068428c" providerId="AD" clId="Web-{DE6CCF0F-AC42-82E0-C73F-B6850AE83982}" dt="2024-10-19T21:19:28.374" v="307" actId="1076"/>
          <ac:spMkLst>
            <pc:docMk/>
            <pc:sldMk cId="3042675682" sldId="259"/>
            <ac:spMk id="2" creationId="{0AE63476-12A6-3E70-9390-5D3800C1A07E}"/>
          </ac:spMkLst>
        </pc:spChg>
        <pc:spChg chg="mod">
          <ac:chgData name="Maria Ciorascu (2121406)" userId="S::2121406@student.uwtsd.ac.uk::6b02624b-b042-4c6b-8c51-cb509068428c" providerId="AD" clId="Web-{DE6CCF0F-AC42-82E0-C73F-B6850AE83982}" dt="2024-10-19T21:21:06.516" v="312" actId="20577"/>
          <ac:spMkLst>
            <pc:docMk/>
            <pc:sldMk cId="3042675682" sldId="259"/>
            <ac:spMk id="3" creationId="{E6DD3967-0774-EEB2-060A-E73447D90E21}"/>
          </ac:spMkLst>
        </pc:spChg>
        <pc:spChg chg="add">
          <ac:chgData name="Maria Ciorascu (2121406)" userId="S::2121406@student.uwtsd.ac.uk::6b02624b-b042-4c6b-8c51-cb509068428c" providerId="AD" clId="Web-{DE6CCF0F-AC42-82E0-C73F-B6850AE83982}" dt="2024-10-19T21:17:26.793" v="297"/>
          <ac:spMkLst>
            <pc:docMk/>
            <pc:sldMk cId="3042675682" sldId="259"/>
            <ac:spMk id="8" creationId="{09588DA8-065E-4F6F-8EFD-43104AB2E0CF}"/>
          </ac:spMkLst>
        </pc:spChg>
        <pc:spChg chg="add">
          <ac:chgData name="Maria Ciorascu (2121406)" userId="S::2121406@student.uwtsd.ac.uk::6b02624b-b042-4c6b-8c51-cb509068428c" providerId="AD" clId="Web-{DE6CCF0F-AC42-82E0-C73F-B6850AE83982}" dt="2024-10-19T21:17:26.793" v="297"/>
          <ac:spMkLst>
            <pc:docMk/>
            <pc:sldMk cId="3042675682" sldId="259"/>
            <ac:spMk id="10" creationId="{C4285719-470E-454C-AF62-8323075F1F5B}"/>
          </ac:spMkLst>
        </pc:spChg>
        <pc:spChg chg="add">
          <ac:chgData name="Maria Ciorascu (2121406)" userId="S::2121406@student.uwtsd.ac.uk::6b02624b-b042-4c6b-8c51-cb509068428c" providerId="AD" clId="Web-{DE6CCF0F-AC42-82E0-C73F-B6850AE83982}" dt="2024-10-19T21:17:26.793" v="297"/>
          <ac:spMkLst>
            <pc:docMk/>
            <pc:sldMk cId="3042675682" sldId="259"/>
            <ac:spMk id="12" creationId="{CD9FE4EF-C4D8-49A0-B2FF-81D8DB7D8A24}"/>
          </ac:spMkLst>
        </pc:spChg>
        <pc:spChg chg="add">
          <ac:chgData name="Maria Ciorascu (2121406)" userId="S::2121406@student.uwtsd.ac.uk::6b02624b-b042-4c6b-8c51-cb509068428c" providerId="AD" clId="Web-{DE6CCF0F-AC42-82E0-C73F-B6850AE83982}" dt="2024-10-19T21:17:26.793" v="297"/>
          <ac:spMkLst>
            <pc:docMk/>
            <pc:sldMk cId="3042675682" sldId="259"/>
            <ac:spMk id="14" creationId="{4300840D-0A0B-4512-BACA-B439D5B9C57C}"/>
          </ac:spMkLst>
        </pc:spChg>
        <pc:spChg chg="add">
          <ac:chgData name="Maria Ciorascu (2121406)" userId="S::2121406@student.uwtsd.ac.uk::6b02624b-b042-4c6b-8c51-cb509068428c" providerId="AD" clId="Web-{DE6CCF0F-AC42-82E0-C73F-B6850AE83982}" dt="2024-10-19T21:17:26.793" v="297"/>
          <ac:spMkLst>
            <pc:docMk/>
            <pc:sldMk cId="3042675682" sldId="259"/>
            <ac:spMk id="16" creationId="{D2B78728-A580-49A7-84F9-6EF6F583ADE0}"/>
          </ac:spMkLst>
        </pc:spChg>
        <pc:spChg chg="add">
          <ac:chgData name="Maria Ciorascu (2121406)" userId="S::2121406@student.uwtsd.ac.uk::6b02624b-b042-4c6b-8c51-cb509068428c" providerId="AD" clId="Web-{DE6CCF0F-AC42-82E0-C73F-B6850AE83982}" dt="2024-10-19T21:17:26.793" v="297"/>
          <ac:spMkLst>
            <pc:docMk/>
            <pc:sldMk cId="3042675682" sldId="259"/>
            <ac:spMk id="18" creationId="{38FAA1A1-D861-433F-88FA-1E9D6FD31D11}"/>
          </ac:spMkLst>
        </pc:spChg>
        <pc:spChg chg="add">
          <ac:chgData name="Maria Ciorascu (2121406)" userId="S::2121406@student.uwtsd.ac.uk::6b02624b-b042-4c6b-8c51-cb509068428c" providerId="AD" clId="Web-{DE6CCF0F-AC42-82E0-C73F-B6850AE83982}" dt="2024-10-19T21:17:26.793" v="297"/>
          <ac:spMkLst>
            <pc:docMk/>
            <pc:sldMk cId="3042675682" sldId="259"/>
            <ac:spMk id="20" creationId="{8D71EDA1-87BF-4D5D-AB79-F346FD19278A}"/>
          </ac:spMkLst>
        </pc:spChg>
      </pc:sldChg>
      <pc:sldChg chg="modSp ord">
        <pc:chgData name="Maria Ciorascu (2121406)" userId="S::2121406@student.uwtsd.ac.uk::6b02624b-b042-4c6b-8c51-cb509068428c" providerId="AD" clId="Web-{DE6CCF0F-AC42-82E0-C73F-B6850AE83982}" dt="2024-10-19T21:05:28.373" v="236" actId="20577"/>
        <pc:sldMkLst>
          <pc:docMk/>
          <pc:sldMk cId="666365995" sldId="260"/>
        </pc:sldMkLst>
        <pc:spChg chg="mod">
          <ac:chgData name="Maria Ciorascu (2121406)" userId="S::2121406@student.uwtsd.ac.uk::6b02624b-b042-4c6b-8c51-cb509068428c" providerId="AD" clId="Web-{DE6CCF0F-AC42-82E0-C73F-B6850AE83982}" dt="2024-10-19T21:05:28.373" v="236" actId="20577"/>
          <ac:spMkLst>
            <pc:docMk/>
            <pc:sldMk cId="666365995" sldId="260"/>
            <ac:spMk id="2" creationId="{09387E93-CA15-5632-FE89-7D0C5C190DF4}"/>
          </ac:spMkLst>
        </pc:spChg>
      </pc:sldChg>
      <pc:sldChg chg="modSp">
        <pc:chgData name="Maria Ciorascu (2121406)" userId="S::2121406@student.uwtsd.ac.uk::6b02624b-b042-4c6b-8c51-cb509068428c" providerId="AD" clId="Web-{DE6CCF0F-AC42-82E0-C73F-B6850AE83982}" dt="2024-10-19T20:26:29.377" v="93" actId="20577"/>
        <pc:sldMkLst>
          <pc:docMk/>
          <pc:sldMk cId="2004104773" sldId="263"/>
        </pc:sldMkLst>
        <pc:spChg chg="mod">
          <ac:chgData name="Maria Ciorascu (2121406)" userId="S::2121406@student.uwtsd.ac.uk::6b02624b-b042-4c6b-8c51-cb509068428c" providerId="AD" clId="Web-{DE6CCF0F-AC42-82E0-C73F-B6850AE83982}" dt="2024-10-19T20:26:29.377" v="93" actId="20577"/>
          <ac:spMkLst>
            <pc:docMk/>
            <pc:sldMk cId="2004104773" sldId="263"/>
            <ac:spMk id="3" creationId="{5CC65C47-FBD9-29CD-0781-727BCA494E1A}"/>
          </ac:spMkLst>
        </pc:spChg>
      </pc:sldChg>
      <pc:sldChg chg="modSp modNotes">
        <pc:chgData name="Maria Ciorascu (2121406)" userId="S::2121406@student.uwtsd.ac.uk::6b02624b-b042-4c6b-8c51-cb509068428c" providerId="AD" clId="Web-{DE6CCF0F-AC42-82E0-C73F-B6850AE83982}" dt="2024-10-19T21:56:09.196" v="369" actId="14100"/>
        <pc:sldMkLst>
          <pc:docMk/>
          <pc:sldMk cId="3313994077" sldId="265"/>
        </pc:sldMkLst>
        <pc:spChg chg="mod">
          <ac:chgData name="Maria Ciorascu (2121406)" userId="S::2121406@student.uwtsd.ac.uk::6b02624b-b042-4c6b-8c51-cb509068428c" providerId="AD" clId="Web-{DE6CCF0F-AC42-82E0-C73F-B6850AE83982}" dt="2024-10-19T21:56:00.493" v="368" actId="14100"/>
          <ac:spMkLst>
            <pc:docMk/>
            <pc:sldMk cId="3313994077" sldId="265"/>
            <ac:spMk id="2" creationId="{36BA778B-E83F-C100-9D88-C9FD28E16B24}"/>
          </ac:spMkLst>
        </pc:spChg>
        <pc:spChg chg="mod">
          <ac:chgData name="Maria Ciorascu (2121406)" userId="S::2121406@student.uwtsd.ac.uk::6b02624b-b042-4c6b-8c51-cb509068428c" providerId="AD" clId="Web-{DE6CCF0F-AC42-82E0-C73F-B6850AE83982}" dt="2024-10-19T21:56:09.196" v="369" actId="14100"/>
          <ac:spMkLst>
            <pc:docMk/>
            <pc:sldMk cId="3313994077" sldId="265"/>
            <ac:spMk id="3" creationId="{18F70E50-3288-7F0C-87E6-CB0D1B9E5DD6}"/>
          </ac:spMkLst>
        </pc:spChg>
        <pc:picChg chg="mod">
          <ac:chgData name="Maria Ciorascu (2121406)" userId="S::2121406@student.uwtsd.ac.uk::6b02624b-b042-4c6b-8c51-cb509068428c" providerId="AD" clId="Web-{DE6CCF0F-AC42-82E0-C73F-B6850AE83982}" dt="2024-10-19T21:51:25.793" v="351" actId="14100"/>
          <ac:picMkLst>
            <pc:docMk/>
            <pc:sldMk cId="3313994077" sldId="265"/>
            <ac:picMk id="5" creationId="{619979B4-6D31-833C-735C-0F739848EB44}"/>
          </ac:picMkLst>
        </pc:picChg>
      </pc:sldChg>
      <pc:sldChg chg="modSp">
        <pc:chgData name="Maria Ciorascu (2121406)" userId="S::2121406@student.uwtsd.ac.uk::6b02624b-b042-4c6b-8c51-cb509068428c" providerId="AD" clId="Web-{DE6CCF0F-AC42-82E0-C73F-B6850AE83982}" dt="2024-10-19T20:35:45.469" v="133" actId="20577"/>
        <pc:sldMkLst>
          <pc:docMk/>
          <pc:sldMk cId="2519107610" sldId="267"/>
        </pc:sldMkLst>
        <pc:spChg chg="mod">
          <ac:chgData name="Maria Ciorascu (2121406)" userId="S::2121406@student.uwtsd.ac.uk::6b02624b-b042-4c6b-8c51-cb509068428c" providerId="AD" clId="Web-{DE6CCF0F-AC42-82E0-C73F-B6850AE83982}" dt="2024-10-19T20:35:45.469" v="133" actId="20577"/>
          <ac:spMkLst>
            <pc:docMk/>
            <pc:sldMk cId="2519107610" sldId="267"/>
            <ac:spMk id="3" creationId="{7B15463C-6F80-8058-196C-E585AE09A4B4}"/>
          </ac:spMkLst>
        </pc:spChg>
      </pc:sldChg>
      <pc:sldChg chg="modSp">
        <pc:chgData name="Maria Ciorascu (2121406)" userId="S::2121406@student.uwtsd.ac.uk::6b02624b-b042-4c6b-8c51-cb509068428c" providerId="AD" clId="Web-{DE6CCF0F-AC42-82E0-C73F-B6850AE83982}" dt="2024-10-19T21:02:45.667" v="231" actId="20577"/>
        <pc:sldMkLst>
          <pc:docMk/>
          <pc:sldMk cId="77165599" sldId="269"/>
        </pc:sldMkLst>
        <pc:spChg chg="mod">
          <ac:chgData name="Maria Ciorascu (2121406)" userId="S::2121406@student.uwtsd.ac.uk::6b02624b-b042-4c6b-8c51-cb509068428c" providerId="AD" clId="Web-{DE6CCF0F-AC42-82E0-C73F-B6850AE83982}" dt="2024-10-19T21:02:45.667" v="231" actId="20577"/>
          <ac:spMkLst>
            <pc:docMk/>
            <pc:sldMk cId="77165599" sldId="269"/>
            <ac:spMk id="2" creationId="{71D392C5-0729-76C8-A6FA-C0F4AD29D00E}"/>
          </ac:spMkLst>
        </pc:spChg>
        <pc:spChg chg="mod">
          <ac:chgData name="Maria Ciorascu (2121406)" userId="S::2121406@student.uwtsd.ac.uk::6b02624b-b042-4c6b-8c51-cb509068428c" providerId="AD" clId="Web-{DE6CCF0F-AC42-82E0-C73F-B6850AE83982}" dt="2024-10-19T21:02:37.198" v="229" actId="1076"/>
          <ac:spMkLst>
            <pc:docMk/>
            <pc:sldMk cId="77165599" sldId="269"/>
            <ac:spMk id="3" creationId="{AEDE1A14-72B9-306F-3D94-2D7A339DF3C0}"/>
          </ac:spMkLst>
        </pc:spChg>
      </pc:sldChg>
      <pc:sldChg chg="modSp">
        <pc:chgData name="Maria Ciorascu (2121406)" userId="S::2121406@student.uwtsd.ac.uk::6b02624b-b042-4c6b-8c51-cb509068428c" providerId="AD" clId="Web-{DE6CCF0F-AC42-82E0-C73F-B6850AE83982}" dt="2024-10-19T20:52:56.726" v="195" actId="20577"/>
        <pc:sldMkLst>
          <pc:docMk/>
          <pc:sldMk cId="1579096224" sldId="270"/>
        </pc:sldMkLst>
        <pc:spChg chg="mod">
          <ac:chgData name="Maria Ciorascu (2121406)" userId="S::2121406@student.uwtsd.ac.uk::6b02624b-b042-4c6b-8c51-cb509068428c" providerId="AD" clId="Web-{DE6CCF0F-AC42-82E0-C73F-B6850AE83982}" dt="2024-10-19T20:52:56.726" v="195" actId="20577"/>
          <ac:spMkLst>
            <pc:docMk/>
            <pc:sldMk cId="1579096224" sldId="270"/>
            <ac:spMk id="3" creationId="{A0253C07-AB1E-551C-ED59-293461847483}"/>
          </ac:spMkLst>
        </pc:spChg>
      </pc:sldChg>
      <pc:sldChg chg="modSp new del">
        <pc:chgData name="Maria Ciorascu (2121406)" userId="S::2121406@student.uwtsd.ac.uk::6b02624b-b042-4c6b-8c51-cb509068428c" providerId="AD" clId="Web-{DE6CCF0F-AC42-82E0-C73F-B6850AE83982}" dt="2024-10-19T21:56:32.946" v="370"/>
        <pc:sldMkLst>
          <pc:docMk/>
          <pc:sldMk cId="3030611842" sldId="272"/>
        </pc:sldMkLst>
        <pc:spChg chg="mod">
          <ac:chgData name="Maria Ciorascu (2121406)" userId="S::2121406@student.uwtsd.ac.uk::6b02624b-b042-4c6b-8c51-cb509068428c" providerId="AD" clId="Web-{DE6CCF0F-AC42-82E0-C73F-B6850AE83982}" dt="2024-10-19T21:50:54.573" v="348" actId="20577"/>
          <ac:spMkLst>
            <pc:docMk/>
            <pc:sldMk cId="3030611842" sldId="272"/>
            <ac:spMk id="2" creationId="{4D1BA5E4-67B0-75A9-4B35-E517ECD677C1}"/>
          </ac:spMkLst>
        </pc:spChg>
        <pc:spChg chg="mod">
          <ac:chgData name="Maria Ciorascu (2121406)" userId="S::2121406@student.uwtsd.ac.uk::6b02624b-b042-4c6b-8c51-cb509068428c" providerId="AD" clId="Web-{DE6CCF0F-AC42-82E0-C73F-B6850AE83982}" dt="2024-10-19T21:50:33.245" v="346" actId="20577"/>
          <ac:spMkLst>
            <pc:docMk/>
            <pc:sldMk cId="3030611842" sldId="272"/>
            <ac:spMk id="3" creationId="{B7C4B5E0-A571-C875-B47F-BD6406767F9A}"/>
          </ac:spMkLst>
        </pc:spChg>
      </pc:sldChg>
      <pc:sldChg chg="addSp delSp modSp new ord">
        <pc:chgData name="Maria Ciorascu (2121406)" userId="S::2121406@student.uwtsd.ac.uk::6b02624b-b042-4c6b-8c51-cb509068428c" providerId="AD" clId="Web-{DE6CCF0F-AC42-82E0-C73F-B6850AE83982}" dt="2024-10-19T20:56:45.207" v="207"/>
        <pc:sldMkLst>
          <pc:docMk/>
          <pc:sldMk cId="3569075080" sldId="273"/>
        </pc:sldMkLst>
        <pc:spChg chg="add del mod">
          <ac:chgData name="Maria Ciorascu (2121406)" userId="S::2121406@student.uwtsd.ac.uk::6b02624b-b042-4c6b-8c51-cb509068428c" providerId="AD" clId="Web-{DE6CCF0F-AC42-82E0-C73F-B6850AE83982}" dt="2024-10-19T20:56:45.207" v="207"/>
          <ac:spMkLst>
            <pc:docMk/>
            <pc:sldMk cId="3569075080" sldId="273"/>
            <ac:spMk id="2" creationId="{DC90F68B-80D4-6790-4097-5708308A0AD9}"/>
          </ac:spMkLst>
        </pc:spChg>
      </pc:sldChg>
    </pc:docChg>
  </pc:docChgLst>
  <pc:docChgLst>
    <pc:chgData name="Maria Ciorascu (2121406)" userId="S::2121406@student.uwtsd.ac.uk::6b02624b-b042-4c6b-8c51-cb509068428c" providerId="AD" clId="Web-{1C7FEE08-6E60-F64B-9BF8-6A6A65413C92}"/>
    <pc:docChg chg="addSld modSld">
      <pc:chgData name="Maria Ciorascu (2121406)" userId="S::2121406@student.uwtsd.ac.uk::6b02624b-b042-4c6b-8c51-cb509068428c" providerId="AD" clId="Web-{1C7FEE08-6E60-F64B-9BF8-6A6A65413C92}" dt="2024-10-14T09:21:18.599" v="19" actId="20577"/>
      <pc:docMkLst>
        <pc:docMk/>
      </pc:docMkLst>
      <pc:sldChg chg="modSp">
        <pc:chgData name="Maria Ciorascu (2121406)" userId="S::2121406@student.uwtsd.ac.uk::6b02624b-b042-4c6b-8c51-cb509068428c" providerId="AD" clId="Web-{1C7FEE08-6E60-F64B-9BF8-6A6A65413C92}" dt="2024-10-14T09:20:20.141" v="3" actId="20577"/>
        <pc:sldMkLst>
          <pc:docMk/>
          <pc:sldMk cId="517847983" sldId="262"/>
        </pc:sldMkLst>
        <pc:spChg chg="mod">
          <ac:chgData name="Maria Ciorascu (2121406)" userId="S::2121406@student.uwtsd.ac.uk::6b02624b-b042-4c6b-8c51-cb509068428c" providerId="AD" clId="Web-{1C7FEE08-6E60-F64B-9BF8-6A6A65413C92}" dt="2024-10-14T09:20:20.141" v="3" actId="20577"/>
          <ac:spMkLst>
            <pc:docMk/>
            <pc:sldMk cId="517847983" sldId="262"/>
            <ac:spMk id="2" creationId="{401220EB-63E0-8E1B-0F06-720E3699DCBF}"/>
          </ac:spMkLst>
        </pc:spChg>
      </pc:sldChg>
      <pc:sldChg chg="new">
        <pc:chgData name="Maria Ciorascu (2121406)" userId="S::2121406@student.uwtsd.ac.uk::6b02624b-b042-4c6b-8c51-cb509068428c" providerId="AD" clId="Web-{1C7FEE08-6E60-F64B-9BF8-6A6A65413C92}" dt="2024-10-14T09:20:52.394" v="4"/>
        <pc:sldMkLst>
          <pc:docMk/>
          <pc:sldMk cId="2036656831" sldId="264"/>
        </pc:sldMkLst>
      </pc:sldChg>
      <pc:sldChg chg="modSp new">
        <pc:chgData name="Maria Ciorascu (2121406)" userId="S::2121406@student.uwtsd.ac.uk::6b02624b-b042-4c6b-8c51-cb509068428c" providerId="AD" clId="Web-{1C7FEE08-6E60-F64B-9BF8-6A6A65413C92}" dt="2024-10-14T09:21:18.599" v="19" actId="20577"/>
        <pc:sldMkLst>
          <pc:docMk/>
          <pc:sldMk cId="3313994077" sldId="265"/>
        </pc:sldMkLst>
        <pc:spChg chg="mod">
          <ac:chgData name="Maria Ciorascu (2121406)" userId="S::2121406@student.uwtsd.ac.uk::6b02624b-b042-4c6b-8c51-cb509068428c" providerId="AD" clId="Web-{1C7FEE08-6E60-F64B-9BF8-6A6A65413C92}" dt="2024-10-14T09:21:18.599" v="19" actId="20577"/>
          <ac:spMkLst>
            <pc:docMk/>
            <pc:sldMk cId="3313994077" sldId="265"/>
            <ac:spMk id="2" creationId="{36BA778B-E83F-C100-9D88-C9FD28E16B24}"/>
          </ac:spMkLst>
        </pc:spChg>
      </pc:sldChg>
    </pc:docChg>
  </pc:docChgLst>
  <pc:docChgLst>
    <pc:chgData clId="Web-{7AD8CDE3-201D-123E-CCCE-B32109FE0CA0}"/>
    <pc:docChg chg="addSld">
      <pc:chgData name="" userId="" providerId="" clId="Web-{7AD8CDE3-201D-123E-CCCE-B32109FE0CA0}" dt="2024-10-15T09:15:53.101" v="0"/>
      <pc:docMkLst>
        <pc:docMk/>
      </pc:docMkLst>
      <pc:sldChg chg="new">
        <pc:chgData name="" userId="" providerId="" clId="Web-{7AD8CDE3-201D-123E-CCCE-B32109FE0CA0}" dt="2024-10-15T09:15:53.101" v="0"/>
        <pc:sldMkLst>
          <pc:docMk/>
          <pc:sldMk cId="3701082513" sldId="270"/>
        </pc:sldMkLst>
      </pc:sldChg>
    </pc:docChg>
  </pc:docChgLst>
  <pc:docChgLst>
    <pc:chgData name="Maria Ciorascu (2121406)" userId="S::2121406@student.uwtsd.ac.uk::6b02624b-b042-4c6b-8c51-cb509068428c" providerId="AD" clId="Web-{75B07090-A3E0-BBCE-E7F9-25BFF394BF51}"/>
    <pc:docChg chg="delSld modSld modMainMaster">
      <pc:chgData name="Maria Ciorascu (2121406)" userId="S::2121406@student.uwtsd.ac.uk::6b02624b-b042-4c6b-8c51-cb509068428c" providerId="AD" clId="Web-{75B07090-A3E0-BBCE-E7F9-25BFF394BF51}" dt="2024-10-19T23:06:22.082" v="444" actId="20577"/>
      <pc:docMkLst>
        <pc:docMk/>
      </pc:docMkLst>
      <pc:sldChg chg="mod">
        <pc:chgData name="Maria Ciorascu (2121406)" userId="S::2121406@student.uwtsd.ac.uk::6b02624b-b042-4c6b-8c51-cb509068428c" providerId="AD" clId="Web-{75B07090-A3E0-BBCE-E7F9-25BFF394BF51}" dt="2024-10-19T22:10:46.703" v="0"/>
        <pc:sldMkLst>
          <pc:docMk/>
          <pc:sldMk cId="109857222" sldId="257"/>
        </pc:sldMkLst>
      </pc:sldChg>
      <pc:sldChg chg="addSp delSp modSp mod setBg">
        <pc:chgData name="Maria Ciorascu (2121406)" userId="S::2121406@student.uwtsd.ac.uk::6b02624b-b042-4c6b-8c51-cb509068428c" providerId="AD" clId="Web-{75B07090-A3E0-BBCE-E7F9-25BFF394BF51}" dt="2024-10-19T22:54:18.177" v="430" actId="20577"/>
        <pc:sldMkLst>
          <pc:docMk/>
          <pc:sldMk cId="1885551380" sldId="258"/>
        </pc:sldMkLst>
        <pc:spChg chg="mod">
          <ac:chgData name="Maria Ciorascu (2121406)" userId="S::2121406@student.uwtsd.ac.uk::6b02624b-b042-4c6b-8c51-cb509068428c" providerId="AD" clId="Web-{75B07090-A3E0-BBCE-E7F9-25BFF394BF51}" dt="2024-10-19T22:17:58.115" v="93" actId="14100"/>
          <ac:spMkLst>
            <pc:docMk/>
            <pc:sldMk cId="1885551380" sldId="258"/>
            <ac:spMk id="2" creationId="{1AD2BADC-7329-693A-F182-AB414DDC6258}"/>
          </ac:spMkLst>
        </pc:spChg>
        <pc:spChg chg="del mod">
          <ac:chgData name="Maria Ciorascu (2121406)" userId="S::2121406@student.uwtsd.ac.uk::6b02624b-b042-4c6b-8c51-cb509068428c" providerId="AD" clId="Web-{75B07090-A3E0-BBCE-E7F9-25BFF394BF51}" dt="2024-10-19T22:17:01.550" v="88"/>
          <ac:spMkLst>
            <pc:docMk/>
            <pc:sldMk cId="1885551380" sldId="258"/>
            <ac:spMk id="8" creationId="{815925C2-A704-4D47-B1C1-3FCA52512EC1}"/>
          </ac:spMkLst>
        </pc:spChg>
        <pc:spChg chg="del">
          <ac:chgData name="Maria Ciorascu (2121406)" userId="S::2121406@student.uwtsd.ac.uk::6b02624b-b042-4c6b-8c51-cb509068428c" providerId="AD" clId="Web-{75B07090-A3E0-BBCE-E7F9-25BFF394BF51}" dt="2024-10-19T22:17:01.550" v="88"/>
          <ac:spMkLst>
            <pc:docMk/>
            <pc:sldMk cId="1885551380" sldId="258"/>
            <ac:spMk id="10" creationId="{01D4315C-C23C-4FD3-98DF-08C29E2292A8}"/>
          </ac:spMkLst>
        </pc:spChg>
        <pc:spChg chg="mod">
          <ac:chgData name="Maria Ciorascu (2121406)" userId="S::2121406@student.uwtsd.ac.uk::6b02624b-b042-4c6b-8c51-cb509068428c" providerId="AD" clId="Web-{75B07090-A3E0-BBCE-E7F9-25BFF394BF51}" dt="2024-10-19T22:54:18.177" v="430" actId="20577"/>
          <ac:spMkLst>
            <pc:docMk/>
            <pc:sldMk cId="1885551380" sldId="258"/>
            <ac:spMk id="25" creationId="{9F785451-296F-4774-4971-F2FB92846411}"/>
          </ac:spMkLst>
        </pc:spChg>
        <pc:spChg chg="add">
          <ac:chgData name="Maria Ciorascu (2121406)" userId="S::2121406@student.uwtsd.ac.uk::6b02624b-b042-4c6b-8c51-cb509068428c" providerId="AD" clId="Web-{75B07090-A3E0-BBCE-E7F9-25BFF394BF51}" dt="2024-10-19T22:17:01.550" v="88"/>
          <ac:spMkLst>
            <pc:docMk/>
            <pc:sldMk cId="1885551380" sldId="258"/>
            <ac:spMk id="31" creationId="{3ECBE1F1-D69B-4AFA-ABD5-8E41720EF6DE}"/>
          </ac:spMkLst>
        </pc:spChg>
        <pc:spChg chg="add">
          <ac:chgData name="Maria Ciorascu (2121406)" userId="S::2121406@student.uwtsd.ac.uk::6b02624b-b042-4c6b-8c51-cb509068428c" providerId="AD" clId="Web-{75B07090-A3E0-BBCE-E7F9-25BFF394BF51}" dt="2024-10-19T22:17:01.550" v="88"/>
          <ac:spMkLst>
            <pc:docMk/>
            <pc:sldMk cId="1885551380" sldId="258"/>
            <ac:spMk id="33" creationId="{603A6265-E10C-4B85-9C20-E75FCAF9CC63}"/>
          </ac:spMkLst>
        </pc:spChg>
        <pc:grpChg chg="del">
          <ac:chgData name="Maria Ciorascu (2121406)" userId="S::2121406@student.uwtsd.ac.uk::6b02624b-b042-4c6b-8c51-cb509068428c" providerId="AD" clId="Web-{75B07090-A3E0-BBCE-E7F9-25BFF394BF51}" dt="2024-10-19T22:17:01.550" v="88"/>
          <ac:grpSpMkLst>
            <pc:docMk/>
            <pc:sldMk cId="1885551380" sldId="258"/>
            <ac:grpSpMk id="12" creationId="{5E6B47BC-43FD-4C91-8BFF-B41B99A8A39E}"/>
          </ac:grpSpMkLst>
        </pc:grpChg>
        <pc:grpChg chg="del">
          <ac:chgData name="Maria Ciorascu (2121406)" userId="S::2121406@student.uwtsd.ac.uk::6b02624b-b042-4c6b-8c51-cb509068428c" providerId="AD" clId="Web-{75B07090-A3E0-BBCE-E7F9-25BFF394BF51}" dt="2024-10-19T22:17:01.550" v="88"/>
          <ac:grpSpMkLst>
            <pc:docMk/>
            <pc:sldMk cId="1885551380" sldId="258"/>
            <ac:grpSpMk id="16" creationId="{43F5E015-E085-4624-B431-B42414448684}"/>
          </ac:grpSpMkLst>
        </pc:grpChg>
        <pc:picChg chg="add mod">
          <ac:chgData name="Maria Ciorascu (2121406)" userId="S::2121406@student.uwtsd.ac.uk::6b02624b-b042-4c6b-8c51-cb509068428c" providerId="AD" clId="Web-{75B07090-A3E0-BBCE-E7F9-25BFF394BF51}" dt="2024-10-19T22:17:33.254" v="91" actId="14100"/>
          <ac:picMkLst>
            <pc:docMk/>
            <pc:sldMk cId="1885551380" sldId="258"/>
            <ac:picMk id="27" creationId="{97F1EAF3-892A-35BF-08AD-3BBD0CCCE623}"/>
          </ac:picMkLst>
        </pc:picChg>
      </pc:sldChg>
      <pc:sldChg chg="modSp mod">
        <pc:chgData name="Maria Ciorascu (2121406)" userId="S::2121406@student.uwtsd.ac.uk::6b02624b-b042-4c6b-8c51-cb509068428c" providerId="AD" clId="Web-{75B07090-A3E0-BBCE-E7F9-25BFF394BF51}" dt="2024-10-19T23:06:22.082" v="444" actId="20577"/>
        <pc:sldMkLst>
          <pc:docMk/>
          <pc:sldMk cId="3042675682" sldId="259"/>
        </pc:sldMkLst>
        <pc:spChg chg="mod">
          <ac:chgData name="Maria Ciorascu (2121406)" userId="S::2121406@student.uwtsd.ac.uk::6b02624b-b042-4c6b-8c51-cb509068428c" providerId="AD" clId="Web-{75B07090-A3E0-BBCE-E7F9-25BFF394BF51}" dt="2024-10-19T23:06:22.082" v="444" actId="20577"/>
          <ac:spMkLst>
            <pc:docMk/>
            <pc:sldMk cId="3042675682" sldId="259"/>
            <ac:spMk id="3" creationId="{E6DD3967-0774-EEB2-060A-E73447D90E21}"/>
          </ac:spMkLst>
        </pc:spChg>
      </pc:sldChg>
      <pc:sldChg chg="modSp mod">
        <pc:chgData name="Maria Ciorascu (2121406)" userId="S::2121406@student.uwtsd.ac.uk::6b02624b-b042-4c6b-8c51-cb509068428c" providerId="AD" clId="Web-{75B07090-A3E0-BBCE-E7F9-25BFF394BF51}" dt="2024-10-19T22:51:22.306" v="429" actId="20577"/>
        <pc:sldMkLst>
          <pc:docMk/>
          <pc:sldMk cId="666365995" sldId="260"/>
        </pc:sldMkLst>
        <pc:spChg chg="mod">
          <ac:chgData name="Maria Ciorascu (2121406)" userId="S::2121406@student.uwtsd.ac.uk::6b02624b-b042-4c6b-8c51-cb509068428c" providerId="AD" clId="Web-{75B07090-A3E0-BBCE-E7F9-25BFF394BF51}" dt="2024-10-19T22:51:22.306" v="429" actId="20577"/>
          <ac:spMkLst>
            <pc:docMk/>
            <pc:sldMk cId="666365995" sldId="260"/>
            <ac:spMk id="2" creationId="{09387E93-CA15-5632-FE89-7D0C5C190DF4}"/>
          </ac:spMkLst>
        </pc:spChg>
        <pc:spChg chg="mod">
          <ac:chgData name="Maria Ciorascu (2121406)" userId="S::2121406@student.uwtsd.ac.uk::6b02624b-b042-4c6b-8c51-cb509068428c" providerId="AD" clId="Web-{75B07090-A3E0-BBCE-E7F9-25BFF394BF51}" dt="2024-10-19T22:51:02.618" v="427" actId="20577"/>
          <ac:spMkLst>
            <pc:docMk/>
            <pc:sldMk cId="666365995" sldId="260"/>
            <ac:spMk id="3" creationId="{818C8046-2D9D-12D9-A840-D8FF8581E26E}"/>
          </ac:spMkLst>
        </pc:spChg>
      </pc:sldChg>
      <pc:sldChg chg="addSp modSp del mod setBg">
        <pc:chgData name="Maria Ciorascu (2121406)" userId="S::2121406@student.uwtsd.ac.uk::6b02624b-b042-4c6b-8c51-cb509068428c" providerId="AD" clId="Web-{75B07090-A3E0-BBCE-E7F9-25BFF394BF51}" dt="2024-10-19T23:04:23.074" v="440"/>
        <pc:sldMkLst>
          <pc:docMk/>
          <pc:sldMk cId="2010892803" sldId="261"/>
        </pc:sldMkLst>
        <pc:spChg chg="mod">
          <ac:chgData name="Maria Ciorascu (2121406)" userId="S::2121406@student.uwtsd.ac.uk::6b02624b-b042-4c6b-8c51-cb509068428c" providerId="AD" clId="Web-{75B07090-A3E0-BBCE-E7F9-25BFF394BF51}" dt="2024-10-19T23:03:18.977" v="439"/>
          <ac:spMkLst>
            <pc:docMk/>
            <pc:sldMk cId="2010892803" sldId="261"/>
            <ac:spMk id="2" creationId="{1FE36599-6A44-C984-5934-FAD7A239327B}"/>
          </ac:spMkLst>
        </pc:spChg>
        <pc:spChg chg="mod">
          <ac:chgData name="Maria Ciorascu (2121406)" userId="S::2121406@student.uwtsd.ac.uk::6b02624b-b042-4c6b-8c51-cb509068428c" providerId="AD" clId="Web-{75B07090-A3E0-BBCE-E7F9-25BFF394BF51}" dt="2024-10-19T23:03:18.977" v="439"/>
          <ac:spMkLst>
            <pc:docMk/>
            <pc:sldMk cId="2010892803" sldId="261"/>
            <ac:spMk id="3" creationId="{E4CA6D60-C487-5F5E-54D1-8B8FD8EAA2F6}"/>
          </ac:spMkLst>
        </pc:spChg>
        <pc:spChg chg="add">
          <ac:chgData name="Maria Ciorascu (2121406)" userId="S::2121406@student.uwtsd.ac.uk::6b02624b-b042-4c6b-8c51-cb509068428c" providerId="AD" clId="Web-{75B07090-A3E0-BBCE-E7F9-25BFF394BF51}" dt="2024-10-19T23:03:18.977" v="439"/>
          <ac:spMkLst>
            <pc:docMk/>
            <pc:sldMk cId="2010892803" sldId="261"/>
            <ac:spMk id="9" creationId="{743AA782-23D1-4521-8CAD-47662984AA08}"/>
          </ac:spMkLst>
        </pc:spChg>
        <pc:spChg chg="add">
          <ac:chgData name="Maria Ciorascu (2121406)" userId="S::2121406@student.uwtsd.ac.uk::6b02624b-b042-4c6b-8c51-cb509068428c" providerId="AD" clId="Web-{75B07090-A3E0-BBCE-E7F9-25BFF394BF51}" dt="2024-10-19T23:03:18.977" v="439"/>
          <ac:spMkLst>
            <pc:docMk/>
            <pc:sldMk cId="2010892803" sldId="261"/>
            <ac:spMk id="11" creationId="{650D18FE-0824-4A46-B22C-A86B52E5780A}"/>
          </ac:spMkLst>
        </pc:spChg>
        <pc:picChg chg="add mod">
          <ac:chgData name="Maria Ciorascu (2121406)" userId="S::2121406@student.uwtsd.ac.uk::6b02624b-b042-4c6b-8c51-cb509068428c" providerId="AD" clId="Web-{75B07090-A3E0-BBCE-E7F9-25BFF394BF51}" dt="2024-10-19T23:03:18.977" v="439"/>
          <ac:picMkLst>
            <pc:docMk/>
            <pc:sldMk cId="2010892803" sldId="261"/>
            <ac:picMk id="4" creationId="{F4395B1A-F421-FBA4-D7AA-F2438D8C4FDC}"/>
          </ac:picMkLst>
        </pc:picChg>
      </pc:sldChg>
      <pc:sldChg chg="mod">
        <pc:chgData name="Maria Ciorascu (2121406)" userId="S::2121406@student.uwtsd.ac.uk::6b02624b-b042-4c6b-8c51-cb509068428c" providerId="AD" clId="Web-{75B07090-A3E0-BBCE-E7F9-25BFF394BF51}" dt="2024-10-19T22:10:46.703" v="0"/>
        <pc:sldMkLst>
          <pc:docMk/>
          <pc:sldMk cId="2004104773" sldId="263"/>
        </pc:sldMkLst>
      </pc:sldChg>
      <pc:sldChg chg="mod">
        <pc:chgData name="Maria Ciorascu (2121406)" userId="S::2121406@student.uwtsd.ac.uk::6b02624b-b042-4c6b-8c51-cb509068428c" providerId="AD" clId="Web-{75B07090-A3E0-BBCE-E7F9-25BFF394BF51}" dt="2024-10-19T22:10:46.703" v="0"/>
        <pc:sldMkLst>
          <pc:docMk/>
          <pc:sldMk cId="3313994077" sldId="265"/>
        </pc:sldMkLst>
      </pc:sldChg>
      <pc:sldChg chg="mod">
        <pc:chgData name="Maria Ciorascu (2121406)" userId="S::2121406@student.uwtsd.ac.uk::6b02624b-b042-4c6b-8c51-cb509068428c" providerId="AD" clId="Web-{75B07090-A3E0-BBCE-E7F9-25BFF394BF51}" dt="2024-10-19T22:10:46.703" v="0"/>
        <pc:sldMkLst>
          <pc:docMk/>
          <pc:sldMk cId="3752548619" sldId="266"/>
        </pc:sldMkLst>
      </pc:sldChg>
      <pc:sldChg chg="mod">
        <pc:chgData name="Maria Ciorascu (2121406)" userId="S::2121406@student.uwtsd.ac.uk::6b02624b-b042-4c6b-8c51-cb509068428c" providerId="AD" clId="Web-{75B07090-A3E0-BBCE-E7F9-25BFF394BF51}" dt="2024-10-19T22:10:46.703" v="0"/>
        <pc:sldMkLst>
          <pc:docMk/>
          <pc:sldMk cId="2519107610" sldId="267"/>
        </pc:sldMkLst>
      </pc:sldChg>
      <pc:sldChg chg="mod">
        <pc:chgData name="Maria Ciorascu (2121406)" userId="S::2121406@student.uwtsd.ac.uk::6b02624b-b042-4c6b-8c51-cb509068428c" providerId="AD" clId="Web-{75B07090-A3E0-BBCE-E7F9-25BFF394BF51}" dt="2024-10-19T22:10:46.703" v="0"/>
        <pc:sldMkLst>
          <pc:docMk/>
          <pc:sldMk cId="77165599" sldId="269"/>
        </pc:sldMkLst>
      </pc:sldChg>
      <pc:sldChg chg="mod">
        <pc:chgData name="Maria Ciorascu (2121406)" userId="S::2121406@student.uwtsd.ac.uk::6b02624b-b042-4c6b-8c51-cb509068428c" providerId="AD" clId="Web-{75B07090-A3E0-BBCE-E7F9-25BFF394BF51}" dt="2024-10-19T22:10:46.703" v="0"/>
        <pc:sldMkLst>
          <pc:docMk/>
          <pc:sldMk cId="1579096224" sldId="270"/>
        </pc:sldMkLst>
      </pc:sldChg>
      <pc:sldChg chg="mod">
        <pc:chgData name="Maria Ciorascu (2121406)" userId="S::2121406@student.uwtsd.ac.uk::6b02624b-b042-4c6b-8c51-cb509068428c" providerId="AD" clId="Web-{75B07090-A3E0-BBCE-E7F9-25BFF394BF51}" dt="2024-10-19T22:10:46.703" v="0"/>
        <pc:sldMkLst>
          <pc:docMk/>
          <pc:sldMk cId="924777568" sldId="271"/>
        </pc:sldMkLst>
      </pc:sldChg>
      <pc:sldChg chg="del mod">
        <pc:chgData name="Maria Ciorascu (2121406)" userId="S::2121406@student.uwtsd.ac.uk::6b02624b-b042-4c6b-8c51-cb509068428c" providerId="AD" clId="Web-{75B07090-A3E0-BBCE-E7F9-25BFF394BF51}" dt="2024-10-19T23:04:37.668" v="441"/>
        <pc:sldMkLst>
          <pc:docMk/>
          <pc:sldMk cId="3569075080" sldId="273"/>
        </pc:sldMkLst>
      </pc:sldChg>
      <pc:sldMasterChg chg="mod setBg modSldLayout">
        <pc:chgData name="Maria Ciorascu (2121406)" userId="S::2121406@student.uwtsd.ac.uk::6b02624b-b042-4c6b-8c51-cb509068428c" providerId="AD" clId="Web-{75B07090-A3E0-BBCE-E7F9-25BFF394BF51}" dt="2024-10-19T22:10:46.703" v="0"/>
        <pc:sldMasterMkLst>
          <pc:docMk/>
          <pc:sldMasterMk cId="2460954070" sldId="2147483660"/>
        </pc:sldMasterMkLst>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2385387890" sldId="2147483661"/>
          </pc:sldLayoutMkLst>
        </pc:sldLayoutChg>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949138452" sldId="2147483662"/>
          </pc:sldLayoutMkLst>
        </pc:sldLayoutChg>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2591524520" sldId="2147483663"/>
          </pc:sldLayoutMkLst>
        </pc:sldLayoutChg>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1203092039" sldId="2147483664"/>
          </pc:sldLayoutMkLst>
        </pc:sldLayoutChg>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3733172339" sldId="2147483665"/>
          </pc:sldLayoutMkLst>
        </pc:sldLayoutChg>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3210312558" sldId="2147483666"/>
          </pc:sldLayoutMkLst>
        </pc:sldLayoutChg>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3146388984" sldId="2147483667"/>
          </pc:sldLayoutMkLst>
        </pc:sldLayoutChg>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3171841454" sldId="2147483668"/>
          </pc:sldLayoutMkLst>
        </pc:sldLayoutChg>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1718958274" sldId="2147483669"/>
          </pc:sldLayoutMkLst>
        </pc:sldLayoutChg>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2202905451" sldId="2147483670"/>
          </pc:sldLayoutMkLst>
        </pc:sldLayoutChg>
        <pc:sldLayoutChg chg="mod">
          <pc:chgData name="Maria Ciorascu (2121406)" userId="S::2121406@student.uwtsd.ac.uk::6b02624b-b042-4c6b-8c51-cb509068428c" providerId="AD" clId="Web-{75B07090-A3E0-BBCE-E7F9-25BFF394BF51}" dt="2024-10-19T22:10:46.703" v="0"/>
          <pc:sldLayoutMkLst>
            <pc:docMk/>
            <pc:sldMasterMk cId="2460954070" sldId="2147483660"/>
            <pc:sldLayoutMk cId="3479445657" sldId="2147483671"/>
          </pc:sldLayoutMkLst>
        </pc:sldLayoutChg>
      </pc:sldMasterChg>
    </pc:docChg>
  </pc:docChgLst>
  <pc:docChgLst>
    <pc:chgData name="Maria Ciorascu (2121406)" userId="S::2121406@student.uwtsd.ac.uk::6b02624b-b042-4c6b-8c51-cb509068428c" providerId="AD" clId="Web-{DA2FB115-FE7C-80D2-DFB9-9F06CD8AA5D6}"/>
    <pc:docChg chg="addSld modSld">
      <pc:chgData name="Maria Ciorascu (2121406)" userId="S::2121406@student.uwtsd.ac.uk::6b02624b-b042-4c6b-8c51-cb509068428c" providerId="AD" clId="Web-{DA2FB115-FE7C-80D2-DFB9-9F06CD8AA5D6}" dt="2024-10-14T08:14:54.776" v="42" actId="20577"/>
      <pc:docMkLst>
        <pc:docMk/>
      </pc:docMkLst>
      <pc:sldChg chg="addSp modSp new">
        <pc:chgData name="Maria Ciorascu (2121406)" userId="S::2121406@student.uwtsd.ac.uk::6b02624b-b042-4c6b-8c51-cb509068428c" providerId="AD" clId="Web-{DA2FB115-FE7C-80D2-DFB9-9F06CD8AA5D6}" dt="2024-10-14T08:07:46.515" v="19" actId="20577"/>
        <pc:sldMkLst>
          <pc:docMk/>
          <pc:sldMk cId="517847983" sldId="262"/>
        </pc:sldMkLst>
        <pc:spChg chg="add mod">
          <ac:chgData name="Maria Ciorascu (2121406)" userId="S::2121406@student.uwtsd.ac.uk::6b02624b-b042-4c6b-8c51-cb509068428c" providerId="AD" clId="Web-{DA2FB115-FE7C-80D2-DFB9-9F06CD8AA5D6}" dt="2024-10-14T08:07:46.515" v="19" actId="20577"/>
          <ac:spMkLst>
            <pc:docMk/>
            <pc:sldMk cId="517847983" sldId="262"/>
            <ac:spMk id="2" creationId="{401220EB-63E0-8E1B-0F06-720E3699DCBF}"/>
          </ac:spMkLst>
        </pc:spChg>
      </pc:sldChg>
      <pc:sldChg chg="modSp new">
        <pc:chgData name="Maria Ciorascu (2121406)" userId="S::2121406@student.uwtsd.ac.uk::6b02624b-b042-4c6b-8c51-cb509068428c" providerId="AD" clId="Web-{DA2FB115-FE7C-80D2-DFB9-9F06CD8AA5D6}" dt="2024-10-14T08:14:54.776" v="42" actId="20577"/>
        <pc:sldMkLst>
          <pc:docMk/>
          <pc:sldMk cId="2004104773" sldId="263"/>
        </pc:sldMkLst>
        <pc:spChg chg="mod">
          <ac:chgData name="Maria Ciorascu (2121406)" userId="S::2121406@student.uwtsd.ac.uk::6b02624b-b042-4c6b-8c51-cb509068428c" providerId="AD" clId="Web-{DA2FB115-FE7C-80D2-DFB9-9F06CD8AA5D6}" dt="2024-10-14T08:08:05.719" v="25" actId="20577"/>
          <ac:spMkLst>
            <pc:docMk/>
            <pc:sldMk cId="2004104773" sldId="263"/>
            <ac:spMk id="2" creationId="{07C37E38-7D15-E878-92CC-ED4716E94926}"/>
          </ac:spMkLst>
        </pc:spChg>
        <pc:spChg chg="mod">
          <ac:chgData name="Maria Ciorascu (2121406)" userId="S::2121406@student.uwtsd.ac.uk::6b02624b-b042-4c6b-8c51-cb509068428c" providerId="AD" clId="Web-{DA2FB115-FE7C-80D2-DFB9-9F06CD8AA5D6}" dt="2024-10-14T08:14:54.776" v="42" actId="20577"/>
          <ac:spMkLst>
            <pc:docMk/>
            <pc:sldMk cId="2004104773" sldId="263"/>
            <ac:spMk id="3" creationId="{5CC65C47-FBD9-29CD-0781-727BCA494E1A}"/>
          </ac:spMkLst>
        </pc:spChg>
      </pc:sldChg>
    </pc:docChg>
  </pc:docChgLst>
  <pc:docChgLst>
    <pc:chgData name="Maria Ciorascu (2121406)" userId="S::2121406@student.uwtsd.ac.uk::6b02624b-b042-4c6b-8c51-cb509068428c" providerId="AD" clId="Web-{A6755B36-50B3-3744-AC39-E767CB58D6D0}"/>
    <pc:docChg chg="addSld modSld">
      <pc:chgData name="Maria Ciorascu (2121406)" userId="S::2121406@student.uwtsd.ac.uk::6b02624b-b042-4c6b-8c51-cb509068428c" providerId="AD" clId="Web-{A6755B36-50B3-3744-AC39-E767CB58D6D0}" dt="2024-10-14T07:47:04.075" v="80" actId="20577"/>
      <pc:docMkLst>
        <pc:docMk/>
      </pc:docMkLst>
      <pc:sldChg chg="modSp new">
        <pc:chgData name="Maria Ciorascu (2121406)" userId="S::2121406@student.uwtsd.ac.uk::6b02624b-b042-4c6b-8c51-cb509068428c" providerId="AD" clId="Web-{A6755B36-50B3-3744-AC39-E767CB58D6D0}" dt="2024-10-14T07:47:04.075" v="80" actId="20577"/>
        <pc:sldMkLst>
          <pc:docMk/>
          <pc:sldMk cId="2010892803" sldId="261"/>
        </pc:sldMkLst>
        <pc:spChg chg="mod">
          <ac:chgData name="Maria Ciorascu (2121406)" userId="S::2121406@student.uwtsd.ac.uk::6b02624b-b042-4c6b-8c51-cb509068428c" providerId="AD" clId="Web-{A6755B36-50B3-3744-AC39-E767CB58D6D0}" dt="2024-10-14T07:30:23.798" v="26" actId="20577"/>
          <ac:spMkLst>
            <pc:docMk/>
            <pc:sldMk cId="2010892803" sldId="261"/>
            <ac:spMk id="2" creationId="{1FE36599-6A44-C984-5934-FAD7A239327B}"/>
          </ac:spMkLst>
        </pc:spChg>
        <pc:spChg chg="mod">
          <ac:chgData name="Maria Ciorascu (2121406)" userId="S::2121406@student.uwtsd.ac.uk::6b02624b-b042-4c6b-8c51-cb509068428c" providerId="AD" clId="Web-{A6755B36-50B3-3744-AC39-E767CB58D6D0}" dt="2024-10-14T07:47:04.075" v="80" actId="20577"/>
          <ac:spMkLst>
            <pc:docMk/>
            <pc:sldMk cId="2010892803" sldId="261"/>
            <ac:spMk id="3" creationId="{E4CA6D60-C487-5F5E-54D1-8B8FD8EAA2F6}"/>
          </ac:spMkLst>
        </pc:spChg>
      </pc:sldChg>
    </pc:docChg>
  </pc:docChgLst>
  <pc:docChgLst>
    <pc:chgData name="Maria Ciorascu (2121406)" userId="S::2121406@student.uwtsd.ac.uk::6b02624b-b042-4c6b-8c51-cb509068428c" providerId="AD" clId="Web-{49B5EC4C-9DA2-CE67-AAB3-09121CFF11CE}"/>
    <pc:docChg chg="addSld delSld modSld">
      <pc:chgData name="Maria Ciorascu (2121406)" userId="S::2121406@student.uwtsd.ac.uk::6b02624b-b042-4c6b-8c51-cb509068428c" providerId="AD" clId="Web-{49B5EC4C-9DA2-CE67-AAB3-09121CFF11CE}" dt="2024-10-20T12:28:49.893" v="12"/>
      <pc:docMkLst>
        <pc:docMk/>
      </pc:docMkLst>
      <pc:sldChg chg="modSp new">
        <pc:chgData name="Maria Ciorascu (2121406)" userId="S::2121406@student.uwtsd.ac.uk::6b02624b-b042-4c6b-8c51-cb509068428c" providerId="AD" clId="Web-{49B5EC4C-9DA2-CE67-AAB3-09121CFF11CE}" dt="2024-10-20T12:28:45.643" v="11" actId="1076"/>
        <pc:sldMkLst>
          <pc:docMk/>
          <pc:sldMk cId="1003561882" sldId="273"/>
        </pc:sldMkLst>
        <pc:spChg chg="mod">
          <ac:chgData name="Maria Ciorascu (2121406)" userId="S::2121406@student.uwtsd.ac.uk::6b02624b-b042-4c6b-8c51-cb509068428c" providerId="AD" clId="Web-{49B5EC4C-9DA2-CE67-AAB3-09121CFF11CE}" dt="2024-10-20T12:28:41.033" v="10" actId="14100"/>
          <ac:spMkLst>
            <pc:docMk/>
            <pc:sldMk cId="1003561882" sldId="273"/>
            <ac:spMk id="2" creationId="{9A757627-9306-C85B-A521-5BF7C896C20E}"/>
          </ac:spMkLst>
        </pc:spChg>
        <pc:spChg chg="mod">
          <ac:chgData name="Maria Ciorascu (2121406)" userId="S::2121406@student.uwtsd.ac.uk::6b02624b-b042-4c6b-8c51-cb509068428c" providerId="AD" clId="Web-{49B5EC4C-9DA2-CE67-AAB3-09121CFF11CE}" dt="2024-10-20T12:28:45.643" v="11" actId="1076"/>
          <ac:spMkLst>
            <pc:docMk/>
            <pc:sldMk cId="1003561882" sldId="273"/>
            <ac:spMk id="3" creationId="{38AE1466-0EDA-B71D-0A8F-CCCB2BD6BE60}"/>
          </ac:spMkLst>
        </pc:spChg>
      </pc:sldChg>
      <pc:sldChg chg="del">
        <pc:chgData name="Maria Ciorascu (2121406)" userId="S::2121406@student.uwtsd.ac.uk::6b02624b-b042-4c6b-8c51-cb509068428c" providerId="AD" clId="Web-{49B5EC4C-9DA2-CE67-AAB3-09121CFF11CE}" dt="2024-10-20T12:24:48.710" v="0"/>
        <pc:sldMkLst>
          <pc:docMk/>
          <pc:sldMk cId="2711072664" sldId="273"/>
        </pc:sldMkLst>
      </pc:sldChg>
      <pc:sldChg chg="add">
        <pc:chgData name="Maria Ciorascu (2121406)" userId="S::2121406@student.uwtsd.ac.uk::6b02624b-b042-4c6b-8c51-cb509068428c" providerId="AD" clId="Web-{49B5EC4C-9DA2-CE67-AAB3-09121CFF11CE}" dt="2024-10-20T12:28:49.893" v="12"/>
        <pc:sldMkLst>
          <pc:docMk/>
          <pc:sldMk cId="2711072664" sldId="274"/>
        </pc:sldMkLst>
      </pc:sldChg>
    </pc:docChg>
  </pc:docChgLst>
  <pc:docChgLst>
    <pc:chgData name="Maria Ciorascu (2121406)" userId="S::2121406@student.uwtsd.ac.uk::6b02624b-b042-4c6b-8c51-cb509068428c" providerId="AD" clId="Web-{1DA54B6D-6B70-861E-4098-5ED842C33EBD}"/>
    <pc:docChg chg="addSld delSld modSld sldOrd">
      <pc:chgData name="Maria Ciorascu (2121406)" userId="S::2121406@student.uwtsd.ac.uk::6b02624b-b042-4c6b-8c51-cb509068428c" providerId="AD" clId="Web-{1DA54B6D-6B70-861E-4098-5ED842C33EBD}" dt="2024-10-15T10:56:41.984" v="613"/>
      <pc:docMkLst>
        <pc:docMk/>
      </pc:docMkLst>
      <pc:sldChg chg="modSp ord">
        <pc:chgData name="Maria Ciorascu (2121406)" userId="S::2121406@student.uwtsd.ac.uk::6b02624b-b042-4c6b-8c51-cb509068428c" providerId="AD" clId="Web-{1DA54B6D-6B70-861E-4098-5ED842C33EBD}" dt="2024-10-15T10:56:02.996" v="612" actId="20577"/>
        <pc:sldMkLst>
          <pc:docMk/>
          <pc:sldMk cId="1885551380" sldId="258"/>
        </pc:sldMkLst>
        <pc:spChg chg="mod">
          <ac:chgData name="Maria Ciorascu (2121406)" userId="S::2121406@student.uwtsd.ac.uk::6b02624b-b042-4c6b-8c51-cb509068428c" providerId="AD" clId="Web-{1DA54B6D-6B70-861E-4098-5ED842C33EBD}" dt="2024-10-15T10:22:41.614" v="295" actId="14100"/>
          <ac:spMkLst>
            <pc:docMk/>
            <pc:sldMk cId="1885551380" sldId="258"/>
            <ac:spMk id="2" creationId="{1AD2BADC-7329-693A-F182-AB414DDC6258}"/>
          </ac:spMkLst>
        </pc:spChg>
        <pc:spChg chg="mod">
          <ac:chgData name="Maria Ciorascu (2121406)" userId="S::2121406@student.uwtsd.ac.uk::6b02624b-b042-4c6b-8c51-cb509068428c" providerId="AD" clId="Web-{1DA54B6D-6B70-861E-4098-5ED842C33EBD}" dt="2024-10-15T10:56:02.996" v="612" actId="20577"/>
          <ac:spMkLst>
            <pc:docMk/>
            <pc:sldMk cId="1885551380" sldId="258"/>
            <ac:spMk id="3" creationId="{9F785451-296F-4774-4971-F2FB92846411}"/>
          </ac:spMkLst>
        </pc:spChg>
      </pc:sldChg>
      <pc:sldChg chg="ord modNotes">
        <pc:chgData name="Maria Ciorascu (2121406)" userId="S::2121406@student.uwtsd.ac.uk::6b02624b-b042-4c6b-8c51-cb509068428c" providerId="AD" clId="Web-{1DA54B6D-6B70-861E-4098-5ED842C33EBD}" dt="2024-10-15T10:30:57.995" v="298"/>
        <pc:sldMkLst>
          <pc:docMk/>
          <pc:sldMk cId="3042675682" sldId="259"/>
        </pc:sldMkLst>
      </pc:sldChg>
      <pc:sldChg chg="modSp ord">
        <pc:chgData name="Maria Ciorascu (2121406)" userId="S::2121406@student.uwtsd.ac.uk::6b02624b-b042-4c6b-8c51-cb509068428c" providerId="AD" clId="Web-{1DA54B6D-6B70-861E-4098-5ED842C33EBD}" dt="2024-10-15T10:19:26.475" v="263" actId="20577"/>
        <pc:sldMkLst>
          <pc:docMk/>
          <pc:sldMk cId="2010892803" sldId="261"/>
        </pc:sldMkLst>
        <pc:spChg chg="mod">
          <ac:chgData name="Maria Ciorascu (2121406)" userId="S::2121406@student.uwtsd.ac.uk::6b02624b-b042-4c6b-8c51-cb509068428c" providerId="AD" clId="Web-{1DA54B6D-6B70-861E-4098-5ED842C33EBD}" dt="2024-10-15T10:19:26.475" v="263" actId="20577"/>
          <ac:spMkLst>
            <pc:docMk/>
            <pc:sldMk cId="2010892803" sldId="261"/>
            <ac:spMk id="3" creationId="{E4CA6D60-C487-5F5E-54D1-8B8FD8EAA2F6}"/>
          </ac:spMkLst>
        </pc:spChg>
      </pc:sldChg>
      <pc:sldChg chg="modSp">
        <pc:chgData name="Maria Ciorascu (2121406)" userId="S::2121406@student.uwtsd.ac.uk::6b02624b-b042-4c6b-8c51-cb509068428c" providerId="AD" clId="Web-{1DA54B6D-6B70-861E-4098-5ED842C33EBD}" dt="2024-10-15T09:58:53.478" v="118" actId="14100"/>
        <pc:sldMkLst>
          <pc:docMk/>
          <pc:sldMk cId="3313994077" sldId="265"/>
        </pc:sldMkLst>
        <pc:spChg chg="mod">
          <ac:chgData name="Maria Ciorascu (2121406)" userId="S::2121406@student.uwtsd.ac.uk::6b02624b-b042-4c6b-8c51-cb509068428c" providerId="AD" clId="Web-{1DA54B6D-6B70-861E-4098-5ED842C33EBD}" dt="2024-10-15T09:58:19.756" v="113" actId="14100"/>
          <ac:spMkLst>
            <pc:docMk/>
            <pc:sldMk cId="3313994077" sldId="265"/>
            <ac:spMk id="2" creationId="{36BA778B-E83F-C100-9D88-C9FD28E16B24}"/>
          </ac:spMkLst>
        </pc:spChg>
        <pc:spChg chg="mod">
          <ac:chgData name="Maria Ciorascu (2121406)" userId="S::2121406@student.uwtsd.ac.uk::6b02624b-b042-4c6b-8c51-cb509068428c" providerId="AD" clId="Web-{1DA54B6D-6B70-861E-4098-5ED842C33EBD}" dt="2024-10-15T09:58:53.478" v="118" actId="14100"/>
          <ac:spMkLst>
            <pc:docMk/>
            <pc:sldMk cId="3313994077" sldId="265"/>
            <ac:spMk id="3" creationId="{18F70E50-3288-7F0C-87E6-CB0D1B9E5DD6}"/>
          </ac:spMkLst>
        </pc:spChg>
      </pc:sldChg>
      <pc:sldChg chg="modSp modNotes">
        <pc:chgData name="Maria Ciorascu (2121406)" userId="S::2121406@student.uwtsd.ac.uk::6b02624b-b042-4c6b-8c51-cb509068428c" providerId="AD" clId="Web-{1DA54B6D-6B70-861E-4098-5ED842C33EBD}" dt="2024-10-15T10:16:57.401" v="254"/>
        <pc:sldMkLst>
          <pc:docMk/>
          <pc:sldMk cId="3752548619" sldId="266"/>
        </pc:sldMkLst>
        <pc:spChg chg="mod">
          <ac:chgData name="Maria Ciorascu (2121406)" userId="S::2121406@student.uwtsd.ac.uk::6b02624b-b042-4c6b-8c51-cb509068428c" providerId="AD" clId="Web-{1DA54B6D-6B70-861E-4098-5ED842C33EBD}" dt="2024-10-15T10:00:12.343" v="139" actId="14100"/>
          <ac:spMkLst>
            <pc:docMk/>
            <pc:sldMk cId="3752548619" sldId="266"/>
            <ac:spMk id="2" creationId="{15CAEEAA-8ADC-254E-1D28-124D28B03408}"/>
          </ac:spMkLst>
        </pc:spChg>
        <pc:spChg chg="mod">
          <ac:chgData name="Maria Ciorascu (2121406)" userId="S::2121406@student.uwtsd.ac.uk::6b02624b-b042-4c6b-8c51-cb509068428c" providerId="AD" clId="Web-{1DA54B6D-6B70-861E-4098-5ED842C33EBD}" dt="2024-10-15T10:14:40.641" v="239" actId="20577"/>
          <ac:spMkLst>
            <pc:docMk/>
            <pc:sldMk cId="3752548619" sldId="266"/>
            <ac:spMk id="3" creationId="{E281BDA9-9EF7-E3A3-0B4D-8A37D3C81349}"/>
          </ac:spMkLst>
        </pc:spChg>
      </pc:sldChg>
      <pc:sldChg chg="modSp">
        <pc:chgData name="Maria Ciorascu (2121406)" userId="S::2121406@student.uwtsd.ac.uk::6b02624b-b042-4c6b-8c51-cb509068428c" providerId="AD" clId="Web-{1DA54B6D-6B70-861E-4098-5ED842C33EBD}" dt="2024-10-15T09:53:30.329" v="40" actId="20577"/>
        <pc:sldMkLst>
          <pc:docMk/>
          <pc:sldMk cId="1579096224" sldId="270"/>
        </pc:sldMkLst>
        <pc:spChg chg="mod">
          <ac:chgData name="Maria Ciorascu (2121406)" userId="S::2121406@student.uwtsd.ac.uk::6b02624b-b042-4c6b-8c51-cb509068428c" providerId="AD" clId="Web-{1DA54B6D-6B70-861E-4098-5ED842C33EBD}" dt="2024-10-15T09:53:30.329" v="40" actId="20577"/>
          <ac:spMkLst>
            <pc:docMk/>
            <pc:sldMk cId="1579096224" sldId="270"/>
            <ac:spMk id="3" creationId="{A0253C07-AB1E-551C-ED59-293461847483}"/>
          </ac:spMkLst>
        </pc:spChg>
      </pc:sldChg>
      <pc:sldChg chg="modSp new">
        <pc:chgData name="Maria Ciorascu (2121406)" userId="S::2121406@student.uwtsd.ac.uk::6b02624b-b042-4c6b-8c51-cb509068428c" providerId="AD" clId="Web-{1DA54B6D-6B70-861E-4098-5ED842C33EBD}" dt="2024-10-15T10:11:51.769" v="198" actId="20577"/>
        <pc:sldMkLst>
          <pc:docMk/>
          <pc:sldMk cId="924777568" sldId="271"/>
        </pc:sldMkLst>
        <pc:spChg chg="mod">
          <ac:chgData name="Maria Ciorascu (2121406)" userId="S::2121406@student.uwtsd.ac.uk::6b02624b-b042-4c6b-8c51-cb509068428c" providerId="AD" clId="Web-{1DA54B6D-6B70-861E-4098-5ED842C33EBD}" dt="2024-10-15T10:11:51.769" v="198" actId="20577"/>
          <ac:spMkLst>
            <pc:docMk/>
            <pc:sldMk cId="924777568" sldId="271"/>
            <ac:spMk id="3" creationId="{21F920E9-7A04-A0AA-4B2F-FC504E31F4F2}"/>
          </ac:spMkLst>
        </pc:spChg>
      </pc:sldChg>
      <pc:sldChg chg="modSp new del">
        <pc:chgData name="Maria Ciorascu (2121406)" userId="S::2121406@student.uwtsd.ac.uk::6b02624b-b042-4c6b-8c51-cb509068428c" providerId="AD" clId="Web-{1DA54B6D-6B70-861E-4098-5ED842C33EBD}" dt="2024-10-15T10:56:41.984" v="613"/>
        <pc:sldMkLst>
          <pc:docMk/>
          <pc:sldMk cId="1684010327" sldId="272"/>
        </pc:sldMkLst>
        <pc:spChg chg="mod">
          <ac:chgData name="Maria Ciorascu (2121406)" userId="S::2121406@student.uwtsd.ac.uk::6b02624b-b042-4c6b-8c51-cb509068428c" providerId="AD" clId="Web-{1DA54B6D-6B70-861E-4098-5ED842C33EBD}" dt="2024-10-15T10:40:31.756" v="414" actId="20577"/>
          <ac:spMkLst>
            <pc:docMk/>
            <pc:sldMk cId="1684010327" sldId="272"/>
            <ac:spMk id="3" creationId="{7DF11C79-209F-6302-0B73-F015FDFF772B}"/>
          </ac:spMkLst>
        </pc:spChg>
      </pc:sldChg>
    </pc:docChg>
  </pc:docChgLst>
  <pc:docChgLst>
    <pc:chgData name="Maria Ciorascu (2121406)" userId="S::2121406@student.uwtsd.ac.uk::6b02624b-b042-4c6b-8c51-cb509068428c" providerId="AD" clId="Web-{767F623E-C428-3381-B12D-706008F48BE3}"/>
    <pc:docChg chg="addSld delSld modSld sldOrd">
      <pc:chgData name="Maria Ciorascu (2121406)" userId="S::2121406@student.uwtsd.ac.uk::6b02624b-b042-4c6b-8c51-cb509068428c" providerId="AD" clId="Web-{767F623E-C428-3381-B12D-706008F48BE3}" dt="2024-10-20T06:34:55.406" v="545" actId="20577"/>
      <pc:docMkLst>
        <pc:docMk/>
      </pc:docMkLst>
      <pc:sldChg chg="modSp">
        <pc:chgData name="Maria Ciorascu (2121406)" userId="S::2121406@student.uwtsd.ac.uk::6b02624b-b042-4c6b-8c51-cb509068428c" providerId="AD" clId="Web-{767F623E-C428-3381-B12D-706008F48BE3}" dt="2024-10-20T05:23:28.601" v="108" actId="20577"/>
        <pc:sldMkLst>
          <pc:docMk/>
          <pc:sldMk cId="1885551380" sldId="258"/>
        </pc:sldMkLst>
        <pc:spChg chg="mod">
          <ac:chgData name="Maria Ciorascu (2121406)" userId="S::2121406@student.uwtsd.ac.uk::6b02624b-b042-4c6b-8c51-cb509068428c" providerId="AD" clId="Web-{767F623E-C428-3381-B12D-706008F48BE3}" dt="2024-10-20T05:23:28.601" v="108" actId="20577"/>
          <ac:spMkLst>
            <pc:docMk/>
            <pc:sldMk cId="1885551380" sldId="258"/>
            <ac:spMk id="25" creationId="{9F785451-296F-4774-4971-F2FB92846411}"/>
          </ac:spMkLst>
        </pc:spChg>
      </pc:sldChg>
      <pc:sldChg chg="modSp">
        <pc:chgData name="Maria Ciorascu (2121406)" userId="S::2121406@student.uwtsd.ac.uk::6b02624b-b042-4c6b-8c51-cb509068428c" providerId="AD" clId="Web-{767F623E-C428-3381-B12D-706008F48BE3}" dt="2024-10-20T06:27:07.423" v="507" actId="20577"/>
        <pc:sldMkLst>
          <pc:docMk/>
          <pc:sldMk cId="3042675682" sldId="259"/>
        </pc:sldMkLst>
        <pc:spChg chg="mod">
          <ac:chgData name="Maria Ciorascu (2121406)" userId="S::2121406@student.uwtsd.ac.uk::6b02624b-b042-4c6b-8c51-cb509068428c" providerId="AD" clId="Web-{767F623E-C428-3381-B12D-706008F48BE3}" dt="2024-10-20T06:27:07.423" v="507" actId="20577"/>
          <ac:spMkLst>
            <pc:docMk/>
            <pc:sldMk cId="3042675682" sldId="259"/>
            <ac:spMk id="3" creationId="{E6DD3967-0774-EEB2-060A-E73447D90E21}"/>
          </ac:spMkLst>
        </pc:spChg>
      </pc:sldChg>
      <pc:sldChg chg="modSp del">
        <pc:chgData name="Maria Ciorascu (2121406)" userId="S::2121406@student.uwtsd.ac.uk::6b02624b-b042-4c6b-8c51-cb509068428c" providerId="AD" clId="Web-{767F623E-C428-3381-B12D-706008F48BE3}" dt="2024-10-20T06:11:31.892" v="373"/>
        <pc:sldMkLst>
          <pc:docMk/>
          <pc:sldMk cId="666365995" sldId="260"/>
        </pc:sldMkLst>
        <pc:spChg chg="mod">
          <ac:chgData name="Maria Ciorascu (2121406)" userId="S::2121406@student.uwtsd.ac.uk::6b02624b-b042-4c6b-8c51-cb509068428c" providerId="AD" clId="Web-{767F623E-C428-3381-B12D-706008F48BE3}" dt="2024-10-20T05:05:02.092" v="57" actId="20577"/>
          <ac:spMkLst>
            <pc:docMk/>
            <pc:sldMk cId="666365995" sldId="260"/>
            <ac:spMk id="3" creationId="{818C8046-2D9D-12D9-A840-D8FF8581E26E}"/>
          </ac:spMkLst>
        </pc:spChg>
      </pc:sldChg>
      <pc:sldChg chg="ord">
        <pc:chgData name="Maria Ciorascu (2121406)" userId="S::2121406@student.uwtsd.ac.uk::6b02624b-b042-4c6b-8c51-cb509068428c" providerId="AD" clId="Web-{767F623E-C428-3381-B12D-706008F48BE3}" dt="2024-10-20T06:10:43.031" v="372"/>
        <pc:sldMkLst>
          <pc:docMk/>
          <pc:sldMk cId="2004104773" sldId="263"/>
        </pc:sldMkLst>
      </pc:sldChg>
      <pc:sldChg chg="modSp">
        <pc:chgData name="Maria Ciorascu (2121406)" userId="S::2121406@student.uwtsd.ac.uk::6b02624b-b042-4c6b-8c51-cb509068428c" providerId="AD" clId="Web-{767F623E-C428-3381-B12D-706008F48BE3}" dt="2024-10-20T06:21:28.528" v="482" actId="20577"/>
        <pc:sldMkLst>
          <pc:docMk/>
          <pc:sldMk cId="3313994077" sldId="265"/>
        </pc:sldMkLst>
        <pc:spChg chg="mod">
          <ac:chgData name="Maria Ciorascu (2121406)" userId="S::2121406@student.uwtsd.ac.uk::6b02624b-b042-4c6b-8c51-cb509068428c" providerId="AD" clId="Web-{767F623E-C428-3381-B12D-706008F48BE3}" dt="2024-10-20T06:21:28.528" v="482" actId="20577"/>
          <ac:spMkLst>
            <pc:docMk/>
            <pc:sldMk cId="3313994077" sldId="265"/>
            <ac:spMk id="3" creationId="{18F70E50-3288-7F0C-87E6-CB0D1B9E5DD6}"/>
          </ac:spMkLst>
        </pc:spChg>
      </pc:sldChg>
      <pc:sldChg chg="modSp">
        <pc:chgData name="Maria Ciorascu (2121406)" userId="S::2121406@student.uwtsd.ac.uk::6b02624b-b042-4c6b-8c51-cb509068428c" providerId="AD" clId="Web-{767F623E-C428-3381-B12D-706008F48BE3}" dt="2024-10-20T06:34:55.406" v="545" actId="20577"/>
        <pc:sldMkLst>
          <pc:docMk/>
          <pc:sldMk cId="77165599" sldId="269"/>
        </pc:sldMkLst>
        <pc:spChg chg="mod">
          <ac:chgData name="Maria Ciorascu (2121406)" userId="S::2121406@student.uwtsd.ac.uk::6b02624b-b042-4c6b-8c51-cb509068428c" providerId="AD" clId="Web-{767F623E-C428-3381-B12D-706008F48BE3}" dt="2024-10-20T06:34:16.545" v="542" actId="14100"/>
          <ac:spMkLst>
            <pc:docMk/>
            <pc:sldMk cId="77165599" sldId="269"/>
            <ac:spMk id="2" creationId="{71D392C5-0729-76C8-A6FA-C0F4AD29D00E}"/>
          </ac:spMkLst>
        </pc:spChg>
        <pc:spChg chg="mod">
          <ac:chgData name="Maria Ciorascu (2121406)" userId="S::2121406@student.uwtsd.ac.uk::6b02624b-b042-4c6b-8c51-cb509068428c" providerId="AD" clId="Web-{767F623E-C428-3381-B12D-706008F48BE3}" dt="2024-10-20T06:34:55.406" v="545" actId="20577"/>
          <ac:spMkLst>
            <pc:docMk/>
            <pc:sldMk cId="77165599" sldId="269"/>
            <ac:spMk id="3" creationId="{AEDE1A14-72B9-306F-3D94-2D7A339DF3C0}"/>
          </ac:spMkLst>
        </pc:spChg>
      </pc:sldChg>
      <pc:sldChg chg="modSp new modNotes">
        <pc:chgData name="Maria Ciorascu (2121406)" userId="S::2121406@student.uwtsd.ac.uk::6b02624b-b042-4c6b-8c51-cb509068428c" providerId="AD" clId="Web-{767F623E-C428-3381-B12D-706008F48BE3}" dt="2024-10-20T06:17:46.627" v="403" actId="20577"/>
        <pc:sldMkLst>
          <pc:docMk/>
          <pc:sldMk cId="3039748238" sldId="272"/>
        </pc:sldMkLst>
        <pc:spChg chg="mod">
          <ac:chgData name="Maria Ciorascu (2121406)" userId="S::2121406@student.uwtsd.ac.uk::6b02624b-b042-4c6b-8c51-cb509068428c" providerId="AD" clId="Web-{767F623E-C428-3381-B12D-706008F48BE3}" dt="2024-10-20T06:13:00.880" v="399" actId="20577"/>
          <ac:spMkLst>
            <pc:docMk/>
            <pc:sldMk cId="3039748238" sldId="272"/>
            <ac:spMk id="2" creationId="{767AD2F8-7D7D-535E-F9A6-7A2B1DAA0256}"/>
          </ac:spMkLst>
        </pc:spChg>
        <pc:spChg chg="mod">
          <ac:chgData name="Maria Ciorascu (2121406)" userId="S::2121406@student.uwtsd.ac.uk::6b02624b-b042-4c6b-8c51-cb509068428c" providerId="AD" clId="Web-{767F623E-C428-3381-B12D-706008F48BE3}" dt="2024-10-20T06:17:46.627" v="403" actId="20577"/>
          <ac:spMkLst>
            <pc:docMk/>
            <pc:sldMk cId="3039748238" sldId="272"/>
            <ac:spMk id="3" creationId="{5CB44AEF-EE0E-6ECC-34EB-C372B2179D2C}"/>
          </ac:spMkLst>
        </pc:spChg>
      </pc:sldChg>
      <pc:sldChg chg="modSp new ord">
        <pc:chgData name="Maria Ciorascu (2121406)" userId="S::2121406@student.uwtsd.ac.uk::6b02624b-b042-4c6b-8c51-cb509068428c" providerId="AD" clId="Web-{767F623E-C428-3381-B12D-706008F48BE3}" dt="2024-10-20T06:09:52.982" v="371"/>
        <pc:sldMkLst>
          <pc:docMk/>
          <pc:sldMk cId="2029008613" sldId="273"/>
        </pc:sldMkLst>
        <pc:spChg chg="mod">
          <ac:chgData name="Maria Ciorascu (2121406)" userId="S::2121406@student.uwtsd.ac.uk::6b02624b-b042-4c6b-8c51-cb509068428c" providerId="AD" clId="Web-{767F623E-C428-3381-B12D-706008F48BE3}" dt="2024-10-19T23:23:38.449" v="14" actId="20577"/>
          <ac:spMkLst>
            <pc:docMk/>
            <pc:sldMk cId="2029008613" sldId="273"/>
            <ac:spMk id="2" creationId="{5A778474-0FA8-AC5D-18E0-1EE0D4C1645B}"/>
          </ac:spMkLst>
        </pc:spChg>
        <pc:spChg chg="mod">
          <ac:chgData name="Maria Ciorascu (2121406)" userId="S::2121406@student.uwtsd.ac.uk::6b02624b-b042-4c6b-8c51-cb509068428c" providerId="AD" clId="Web-{767F623E-C428-3381-B12D-706008F48BE3}" dt="2024-10-20T06:08:54.069" v="368" actId="20577"/>
          <ac:spMkLst>
            <pc:docMk/>
            <pc:sldMk cId="2029008613" sldId="273"/>
            <ac:spMk id="3" creationId="{46C1F84A-E827-EFAB-E806-5087CEBA2004}"/>
          </ac:spMkLst>
        </pc:spChg>
      </pc:sldChg>
    </pc:docChg>
  </pc:docChgLst>
  <pc:docChgLst>
    <pc:chgData clId="Web-{1C7FEE08-6E60-F64B-9BF8-6A6A65413C92}"/>
    <pc:docChg chg="modSld">
      <pc:chgData name="" userId="" providerId="" clId="Web-{1C7FEE08-6E60-F64B-9BF8-6A6A65413C92}" dt="2024-10-14T09:20:07.453" v="5" actId="20577"/>
      <pc:docMkLst>
        <pc:docMk/>
      </pc:docMkLst>
      <pc:sldChg chg="modSp">
        <pc:chgData name="" userId="" providerId="" clId="Web-{1C7FEE08-6E60-F64B-9BF8-6A6A65413C92}" dt="2024-10-14T09:20:07.453" v="5" actId="20577"/>
        <pc:sldMkLst>
          <pc:docMk/>
          <pc:sldMk cId="517847983" sldId="262"/>
        </pc:sldMkLst>
        <pc:spChg chg="mod">
          <ac:chgData name="" userId="" providerId="" clId="Web-{1C7FEE08-6E60-F64B-9BF8-6A6A65413C92}" dt="2024-10-14T09:20:07.453" v="5" actId="20577"/>
          <ac:spMkLst>
            <pc:docMk/>
            <pc:sldMk cId="517847983" sldId="262"/>
            <ac:spMk id="2" creationId="{401220EB-63E0-8E1B-0F06-720E3699DCBF}"/>
          </ac:spMkLst>
        </pc:spChg>
      </pc:sldChg>
    </pc:docChg>
  </pc:docChgLst>
  <pc:docChgLst>
    <pc:chgData name="Maria Ciorascu (2121406)" userId="S::2121406@student.uwtsd.ac.uk::6b02624b-b042-4c6b-8c51-cb509068428c" providerId="AD" clId="Web-{846B0524-24A0-A3DA-BFFD-50DC3FC0BAF8}"/>
    <pc:docChg chg="addSld delSld modSld">
      <pc:chgData name="Maria Ciorascu (2121406)" userId="S::2121406@student.uwtsd.ac.uk::6b02624b-b042-4c6b-8c51-cb509068428c" providerId="AD" clId="Web-{846B0524-24A0-A3DA-BFFD-50DC3FC0BAF8}" dt="2024-10-09T19:46:42.040" v="184" actId="1076"/>
      <pc:docMkLst>
        <pc:docMk/>
      </pc:docMkLst>
      <pc:sldChg chg="add del">
        <pc:chgData name="Maria Ciorascu (2121406)" userId="S::2121406@student.uwtsd.ac.uk::6b02624b-b042-4c6b-8c51-cb509068428c" providerId="AD" clId="Web-{846B0524-24A0-A3DA-BFFD-50DC3FC0BAF8}" dt="2024-10-09T19:08:11.322" v="4"/>
        <pc:sldMkLst>
          <pc:docMk/>
          <pc:sldMk cId="109857222" sldId="256"/>
        </pc:sldMkLst>
      </pc:sldChg>
      <pc:sldChg chg="modSp new del">
        <pc:chgData name="Maria Ciorascu (2121406)" userId="S::2121406@student.uwtsd.ac.uk::6b02624b-b042-4c6b-8c51-cb509068428c" providerId="AD" clId="Web-{846B0524-24A0-A3DA-BFFD-50DC3FC0BAF8}" dt="2024-10-09T19:09:59.139" v="23"/>
        <pc:sldMkLst>
          <pc:docMk/>
          <pc:sldMk cId="3774896848" sldId="256"/>
        </pc:sldMkLst>
        <pc:spChg chg="mod">
          <ac:chgData name="Maria Ciorascu (2121406)" userId="S::2121406@student.uwtsd.ac.uk::6b02624b-b042-4c6b-8c51-cb509068428c" providerId="AD" clId="Web-{846B0524-24A0-A3DA-BFFD-50DC3FC0BAF8}" dt="2024-10-09T19:08:59.590" v="12" actId="20577"/>
          <ac:spMkLst>
            <pc:docMk/>
            <pc:sldMk cId="3774896848" sldId="256"/>
            <ac:spMk id="2" creationId="{2E916A81-7499-73DD-FDA4-116FD085898B}"/>
          </ac:spMkLst>
        </pc:spChg>
      </pc:sldChg>
      <pc:sldChg chg="addSp modSp add del mod setBg">
        <pc:chgData name="Maria Ciorascu (2121406)" userId="S::2121406@student.uwtsd.ac.uk::6b02624b-b042-4c6b-8c51-cb509068428c" providerId="AD" clId="Web-{846B0524-24A0-A3DA-BFFD-50DC3FC0BAF8}" dt="2024-10-09T19:23:01.389" v="113" actId="20577"/>
        <pc:sldMkLst>
          <pc:docMk/>
          <pc:sldMk cId="109857222" sldId="257"/>
        </pc:sldMkLst>
        <pc:spChg chg="mod">
          <ac:chgData name="Maria Ciorascu (2121406)" userId="S::2121406@student.uwtsd.ac.uk::6b02624b-b042-4c6b-8c51-cb509068428c" providerId="AD" clId="Web-{846B0524-24A0-A3DA-BFFD-50DC3FC0BAF8}" dt="2024-10-09T19:23:01.389" v="113" actId="20577"/>
          <ac:spMkLst>
            <pc:docMk/>
            <pc:sldMk cId="109857222" sldId="257"/>
            <ac:spMk id="2" creationId="{00000000-0000-0000-0000-000000000000}"/>
          </ac:spMkLst>
        </pc:spChg>
        <pc:spChg chg="mod">
          <ac:chgData name="Maria Ciorascu (2121406)" userId="S::2121406@student.uwtsd.ac.uk::6b02624b-b042-4c6b-8c51-cb509068428c" providerId="AD" clId="Web-{846B0524-24A0-A3DA-BFFD-50DC3FC0BAF8}" dt="2024-10-09T19:22:23.810" v="110" actId="20577"/>
          <ac:spMkLst>
            <pc:docMk/>
            <pc:sldMk cId="109857222" sldId="257"/>
            <ac:spMk id="3" creationId="{00000000-0000-0000-0000-000000000000}"/>
          </ac:spMkLst>
        </pc:spChg>
        <pc:spChg chg="add">
          <ac:chgData name="Maria Ciorascu (2121406)" userId="S::2121406@student.uwtsd.ac.uk::6b02624b-b042-4c6b-8c51-cb509068428c" providerId="AD" clId="Web-{846B0524-24A0-A3DA-BFFD-50DC3FC0BAF8}" dt="2024-10-09T19:19:40.600" v="83"/>
          <ac:spMkLst>
            <pc:docMk/>
            <pc:sldMk cId="109857222" sldId="257"/>
            <ac:spMk id="8" creationId="{5A292AEA-2528-46C0-B426-95822B6141FB}"/>
          </ac:spMkLst>
        </pc:spChg>
        <pc:spChg chg="add">
          <ac:chgData name="Maria Ciorascu (2121406)" userId="S::2121406@student.uwtsd.ac.uk::6b02624b-b042-4c6b-8c51-cb509068428c" providerId="AD" clId="Web-{846B0524-24A0-A3DA-BFFD-50DC3FC0BAF8}" dt="2024-10-09T19:19:40.600" v="83"/>
          <ac:spMkLst>
            <pc:docMk/>
            <pc:sldMk cId="109857222" sldId="257"/>
            <ac:spMk id="10" creationId="{D8B7B198-E4DF-43CD-AD8C-199884323745}"/>
          </ac:spMkLst>
        </pc:spChg>
        <pc:spChg chg="add">
          <ac:chgData name="Maria Ciorascu (2121406)" userId="S::2121406@student.uwtsd.ac.uk::6b02624b-b042-4c6b-8c51-cb509068428c" providerId="AD" clId="Web-{846B0524-24A0-A3DA-BFFD-50DC3FC0BAF8}" dt="2024-10-09T19:19:40.600" v="83"/>
          <ac:spMkLst>
            <pc:docMk/>
            <pc:sldMk cId="109857222" sldId="257"/>
            <ac:spMk id="12" creationId="{2BE67753-EA0E-4819-8D22-0B6600CF7231}"/>
          </ac:spMkLst>
        </pc:spChg>
        <pc:grpChg chg="add">
          <ac:chgData name="Maria Ciorascu (2121406)" userId="S::2121406@student.uwtsd.ac.uk::6b02624b-b042-4c6b-8c51-cb509068428c" providerId="AD" clId="Web-{846B0524-24A0-A3DA-BFFD-50DC3FC0BAF8}" dt="2024-10-09T19:19:40.600" v="83"/>
          <ac:grpSpMkLst>
            <pc:docMk/>
            <pc:sldMk cId="109857222" sldId="257"/>
            <ac:grpSpMk id="14" creationId="{D76D63AC-0421-45EC-B383-E79A61A78C6B}"/>
          </ac:grpSpMkLst>
        </pc:grpChg>
        <pc:grpChg chg="add">
          <ac:chgData name="Maria Ciorascu (2121406)" userId="S::2121406@student.uwtsd.ac.uk::6b02624b-b042-4c6b-8c51-cb509068428c" providerId="AD" clId="Web-{846B0524-24A0-A3DA-BFFD-50DC3FC0BAF8}" dt="2024-10-09T19:19:40.600" v="83"/>
          <ac:grpSpMkLst>
            <pc:docMk/>
            <pc:sldMk cId="109857222" sldId="257"/>
            <ac:grpSpMk id="23" creationId="{87F87F1B-42BA-4AC7-A4E2-41544DDB2CE3}"/>
          </ac:grpSpMkLst>
        </pc:grpChg>
        <pc:grpChg chg="add">
          <ac:chgData name="Maria Ciorascu (2121406)" userId="S::2121406@student.uwtsd.ac.uk::6b02624b-b042-4c6b-8c51-cb509068428c" providerId="AD" clId="Web-{846B0524-24A0-A3DA-BFFD-50DC3FC0BAF8}" dt="2024-10-09T19:19:40.600" v="83"/>
          <ac:grpSpMkLst>
            <pc:docMk/>
            <pc:sldMk cId="109857222" sldId="257"/>
            <ac:grpSpMk id="29" creationId="{967346A5-7569-4F15-AB5D-BE3DADF192C0}"/>
          </ac:grpSpMkLst>
        </pc:grpChg>
      </pc:sldChg>
      <pc:sldChg chg="new del">
        <pc:chgData name="Maria Ciorascu (2121406)" userId="S::2121406@student.uwtsd.ac.uk::6b02624b-b042-4c6b-8c51-cb509068428c" providerId="AD" clId="Web-{846B0524-24A0-A3DA-BFFD-50DC3FC0BAF8}" dt="2024-10-09T19:08:16.245" v="6"/>
        <pc:sldMkLst>
          <pc:docMk/>
          <pc:sldMk cId="1640695272" sldId="257"/>
        </pc:sldMkLst>
      </pc:sldChg>
      <pc:sldChg chg="modSp new">
        <pc:chgData name="Maria Ciorascu (2121406)" userId="S::2121406@student.uwtsd.ac.uk::6b02624b-b042-4c6b-8c51-cb509068428c" providerId="AD" clId="Web-{846B0524-24A0-A3DA-BFFD-50DC3FC0BAF8}" dt="2024-10-09T19:46:42.040" v="184" actId="1076"/>
        <pc:sldMkLst>
          <pc:docMk/>
          <pc:sldMk cId="1885551380" sldId="258"/>
        </pc:sldMkLst>
        <pc:spChg chg="mod">
          <ac:chgData name="Maria Ciorascu (2121406)" userId="S::2121406@student.uwtsd.ac.uk::6b02624b-b042-4c6b-8c51-cb509068428c" providerId="AD" clId="Web-{846B0524-24A0-A3DA-BFFD-50DC3FC0BAF8}" dt="2024-10-09T19:42:47.718" v="171" actId="14100"/>
          <ac:spMkLst>
            <pc:docMk/>
            <pc:sldMk cId="1885551380" sldId="258"/>
            <ac:spMk id="2" creationId="{1AD2BADC-7329-693A-F182-AB414DDC6258}"/>
          </ac:spMkLst>
        </pc:spChg>
        <pc:spChg chg="mod">
          <ac:chgData name="Maria Ciorascu (2121406)" userId="S::2121406@student.uwtsd.ac.uk::6b02624b-b042-4c6b-8c51-cb509068428c" providerId="AD" clId="Web-{846B0524-24A0-A3DA-BFFD-50DC3FC0BAF8}" dt="2024-10-09T19:46:42.040" v="184" actId="1076"/>
          <ac:spMkLst>
            <pc:docMk/>
            <pc:sldMk cId="1885551380" sldId="258"/>
            <ac:spMk id="3" creationId="{9F785451-296F-4774-4971-F2FB92846411}"/>
          </ac:spMkLst>
        </pc:spChg>
      </pc:sldChg>
      <pc:sldChg chg="add del">
        <pc:chgData name="Maria Ciorascu (2121406)" userId="S::2121406@student.uwtsd.ac.uk::6b02624b-b042-4c6b-8c51-cb509068428c" providerId="AD" clId="Web-{846B0524-24A0-A3DA-BFFD-50DC3FC0BAF8}" dt="2024-10-09T19:08:13.229" v="5"/>
        <pc:sldMkLst>
          <pc:docMk/>
          <pc:sldMk cId="3030174495" sldId="258"/>
        </pc:sldMkLst>
      </pc:sldChg>
      <pc:sldChg chg="new del">
        <pc:chgData name="Maria Ciorascu (2121406)" userId="S::2121406@student.uwtsd.ac.uk::6b02624b-b042-4c6b-8c51-cb509068428c" providerId="AD" clId="Web-{846B0524-24A0-A3DA-BFFD-50DC3FC0BAF8}" dt="2024-10-09T19:08:52.621" v="11"/>
        <pc:sldMkLst>
          <pc:docMk/>
          <pc:sldMk cId="3407098692" sldId="258"/>
        </pc:sldMkLst>
      </pc:sldChg>
      <pc:sldChg chg="modSp new">
        <pc:chgData name="Maria Ciorascu (2121406)" userId="S::2121406@student.uwtsd.ac.uk::6b02624b-b042-4c6b-8c51-cb509068428c" providerId="AD" clId="Web-{846B0524-24A0-A3DA-BFFD-50DC3FC0BAF8}" dt="2024-10-09T19:41:53.559" v="163" actId="20577"/>
        <pc:sldMkLst>
          <pc:docMk/>
          <pc:sldMk cId="3042675682" sldId="259"/>
        </pc:sldMkLst>
        <pc:spChg chg="mod">
          <ac:chgData name="Maria Ciorascu (2121406)" userId="S::2121406@student.uwtsd.ac.uk::6b02624b-b042-4c6b-8c51-cb509068428c" providerId="AD" clId="Web-{846B0524-24A0-A3DA-BFFD-50DC3FC0BAF8}" dt="2024-10-09T19:40:39.556" v="156" actId="14100"/>
          <ac:spMkLst>
            <pc:docMk/>
            <pc:sldMk cId="3042675682" sldId="259"/>
            <ac:spMk id="2" creationId="{0AE63476-12A6-3E70-9390-5D3800C1A07E}"/>
          </ac:spMkLst>
        </pc:spChg>
        <pc:spChg chg="mod">
          <ac:chgData name="Maria Ciorascu (2121406)" userId="S::2121406@student.uwtsd.ac.uk::6b02624b-b042-4c6b-8c51-cb509068428c" providerId="AD" clId="Web-{846B0524-24A0-A3DA-BFFD-50DC3FC0BAF8}" dt="2024-10-09T19:41:53.559" v="163" actId="20577"/>
          <ac:spMkLst>
            <pc:docMk/>
            <pc:sldMk cId="3042675682" sldId="259"/>
            <ac:spMk id="3" creationId="{E6DD3967-0774-EEB2-060A-E73447D90E21}"/>
          </ac:spMkLst>
        </pc:spChg>
      </pc:sldChg>
      <pc:sldChg chg="modSp new">
        <pc:chgData name="Maria Ciorascu (2121406)" userId="S::2121406@student.uwtsd.ac.uk::6b02624b-b042-4c6b-8c51-cb509068428c" providerId="AD" clId="Web-{846B0524-24A0-A3DA-BFFD-50DC3FC0BAF8}" dt="2024-10-09T19:39:53.742" v="150" actId="20577"/>
        <pc:sldMkLst>
          <pc:docMk/>
          <pc:sldMk cId="666365995" sldId="260"/>
        </pc:sldMkLst>
        <pc:spChg chg="mod">
          <ac:chgData name="Maria Ciorascu (2121406)" userId="S::2121406@student.uwtsd.ac.uk::6b02624b-b042-4c6b-8c51-cb509068428c" providerId="AD" clId="Web-{846B0524-24A0-A3DA-BFFD-50DC3FC0BAF8}" dt="2024-10-09T19:37:22.752" v="135" actId="14100"/>
          <ac:spMkLst>
            <pc:docMk/>
            <pc:sldMk cId="666365995" sldId="260"/>
            <ac:spMk id="2" creationId="{09387E93-CA15-5632-FE89-7D0C5C190DF4}"/>
          </ac:spMkLst>
        </pc:spChg>
        <pc:spChg chg="mod">
          <ac:chgData name="Maria Ciorascu (2121406)" userId="S::2121406@student.uwtsd.ac.uk::6b02624b-b042-4c6b-8c51-cb509068428c" providerId="AD" clId="Web-{846B0524-24A0-A3DA-BFFD-50DC3FC0BAF8}" dt="2024-10-09T19:39:53.742" v="150" actId="20577"/>
          <ac:spMkLst>
            <pc:docMk/>
            <pc:sldMk cId="666365995" sldId="260"/>
            <ac:spMk id="3" creationId="{818C8046-2D9D-12D9-A840-D8FF8581E26E}"/>
          </ac:spMkLst>
        </pc:spChg>
      </pc:sldChg>
    </pc:docChg>
  </pc:docChgLst>
  <pc:docChgLst>
    <pc:chgData clId="Web-{6202A7E8-2152-FA24-A695-64E2FE0AC215}"/>
    <pc:docChg chg="modSld">
      <pc:chgData name="" userId="" providerId="" clId="Web-{6202A7E8-2152-FA24-A695-64E2FE0AC215}" dt="2024-10-15T09:04:54.793" v="0" actId="20577"/>
      <pc:docMkLst>
        <pc:docMk/>
      </pc:docMkLst>
      <pc:sldChg chg="modSp">
        <pc:chgData name="" userId="" providerId="" clId="Web-{6202A7E8-2152-FA24-A695-64E2FE0AC215}" dt="2024-10-15T09:04:54.793" v="0" actId="20577"/>
        <pc:sldMkLst>
          <pc:docMk/>
          <pc:sldMk cId="2010892803" sldId="261"/>
        </pc:sldMkLst>
        <pc:spChg chg="mod">
          <ac:chgData name="" userId="" providerId="" clId="Web-{6202A7E8-2152-FA24-A695-64E2FE0AC215}" dt="2024-10-15T09:04:54.793" v="0" actId="20577"/>
          <ac:spMkLst>
            <pc:docMk/>
            <pc:sldMk cId="2010892803" sldId="261"/>
            <ac:spMk id="3" creationId="{E4CA6D60-C487-5F5E-54D1-8B8FD8EAA2F6}"/>
          </ac:spMkLst>
        </pc:spChg>
      </pc:sldChg>
    </pc:docChg>
  </pc:docChgLst>
  <pc:docChgLst>
    <pc:chgData name="Maria Ciorascu (2121406)" userId="S::2121406@student.uwtsd.ac.uk::6b02624b-b042-4c6b-8c51-cb509068428c" providerId="AD" clId="Web-{BB81D89C-21AC-AA23-8A2F-20F6631FC125}"/>
    <pc:docChg chg="addSld delSld modSld sldOrd">
      <pc:chgData name="Maria Ciorascu (2121406)" userId="S::2121406@student.uwtsd.ac.uk::6b02624b-b042-4c6b-8c51-cb509068428c" providerId="AD" clId="Web-{BB81D89C-21AC-AA23-8A2F-20F6631FC125}" dt="2024-10-14T10:53:11.204" v="175" actId="14100"/>
      <pc:docMkLst>
        <pc:docMk/>
      </pc:docMkLst>
      <pc:sldChg chg="modSp">
        <pc:chgData name="Maria Ciorascu (2121406)" userId="S::2121406@student.uwtsd.ac.uk::6b02624b-b042-4c6b-8c51-cb509068428c" providerId="AD" clId="Web-{BB81D89C-21AC-AA23-8A2F-20F6631FC125}" dt="2024-10-14T10:41:09.529" v="93" actId="20577"/>
        <pc:sldMkLst>
          <pc:docMk/>
          <pc:sldMk cId="2010892803" sldId="261"/>
        </pc:sldMkLst>
        <pc:spChg chg="mod">
          <ac:chgData name="Maria Ciorascu (2121406)" userId="S::2121406@student.uwtsd.ac.uk::6b02624b-b042-4c6b-8c51-cb509068428c" providerId="AD" clId="Web-{BB81D89C-21AC-AA23-8A2F-20F6631FC125}" dt="2024-10-14T10:41:09.529" v="93" actId="20577"/>
          <ac:spMkLst>
            <pc:docMk/>
            <pc:sldMk cId="2010892803" sldId="261"/>
            <ac:spMk id="3" creationId="{E4CA6D60-C487-5F5E-54D1-8B8FD8EAA2F6}"/>
          </ac:spMkLst>
        </pc:spChg>
      </pc:sldChg>
      <pc:sldChg chg="modSp">
        <pc:chgData name="Maria Ciorascu (2121406)" userId="S::2121406@student.uwtsd.ac.uk::6b02624b-b042-4c6b-8c51-cb509068428c" providerId="AD" clId="Web-{BB81D89C-21AC-AA23-8A2F-20F6631FC125}" dt="2024-10-14T10:51:42.573" v="148" actId="20577"/>
        <pc:sldMkLst>
          <pc:docMk/>
          <pc:sldMk cId="2004104773" sldId="263"/>
        </pc:sldMkLst>
        <pc:spChg chg="mod">
          <ac:chgData name="Maria Ciorascu (2121406)" userId="S::2121406@student.uwtsd.ac.uk::6b02624b-b042-4c6b-8c51-cb509068428c" providerId="AD" clId="Web-{BB81D89C-21AC-AA23-8A2F-20F6631FC125}" dt="2024-10-14T10:51:42.573" v="148" actId="20577"/>
          <ac:spMkLst>
            <pc:docMk/>
            <pc:sldMk cId="2004104773" sldId="263"/>
            <ac:spMk id="2" creationId="{07C37E38-7D15-E878-92CC-ED4716E94926}"/>
          </ac:spMkLst>
        </pc:spChg>
        <pc:spChg chg="mod">
          <ac:chgData name="Maria Ciorascu (2121406)" userId="S::2121406@student.uwtsd.ac.uk::6b02624b-b042-4c6b-8c51-cb509068428c" providerId="AD" clId="Web-{BB81D89C-21AC-AA23-8A2F-20F6631FC125}" dt="2024-10-14T10:49:35.080" v="146" actId="20577"/>
          <ac:spMkLst>
            <pc:docMk/>
            <pc:sldMk cId="2004104773" sldId="263"/>
            <ac:spMk id="3" creationId="{5CC65C47-FBD9-29CD-0781-727BCA494E1A}"/>
          </ac:spMkLst>
        </pc:spChg>
      </pc:sldChg>
      <pc:sldChg chg="addSp delSp modSp del">
        <pc:chgData name="Maria Ciorascu (2121406)" userId="S::2121406@student.uwtsd.ac.uk::6b02624b-b042-4c6b-8c51-cb509068428c" providerId="AD" clId="Web-{BB81D89C-21AC-AA23-8A2F-20F6631FC125}" dt="2024-10-14T10:46:51.162" v="117"/>
        <pc:sldMkLst>
          <pc:docMk/>
          <pc:sldMk cId="2036656831" sldId="264"/>
        </pc:sldMkLst>
        <pc:spChg chg="add del mod">
          <ac:chgData name="Maria Ciorascu (2121406)" userId="S::2121406@student.uwtsd.ac.uk::6b02624b-b042-4c6b-8c51-cb509068428c" providerId="AD" clId="Web-{BB81D89C-21AC-AA23-8A2F-20F6631FC125}" dt="2024-10-14T10:31:13.674" v="50"/>
          <ac:spMkLst>
            <pc:docMk/>
            <pc:sldMk cId="2036656831" sldId="264"/>
            <ac:spMk id="2" creationId="{0612D38A-32F4-2C08-D9DE-6D681867C012}"/>
          </ac:spMkLst>
        </pc:spChg>
        <pc:spChg chg="add del mod">
          <ac:chgData name="Maria Ciorascu (2121406)" userId="S::2121406@student.uwtsd.ac.uk::6b02624b-b042-4c6b-8c51-cb509068428c" providerId="AD" clId="Web-{BB81D89C-21AC-AA23-8A2F-20F6631FC125}" dt="2024-10-14T10:46:27.926" v="116"/>
          <ac:spMkLst>
            <pc:docMk/>
            <pc:sldMk cId="2036656831" sldId="264"/>
            <ac:spMk id="3" creationId="{9F4F724D-F1AA-9813-F9C3-AA45D5DD9F35}"/>
          </ac:spMkLst>
        </pc:spChg>
      </pc:sldChg>
      <pc:sldChg chg="modSp ord">
        <pc:chgData name="Maria Ciorascu (2121406)" userId="S::2121406@student.uwtsd.ac.uk::6b02624b-b042-4c6b-8c51-cb509068428c" providerId="AD" clId="Web-{BB81D89C-21AC-AA23-8A2F-20F6631FC125}" dt="2024-10-14T10:36:18.415" v="64" actId="20577"/>
        <pc:sldMkLst>
          <pc:docMk/>
          <pc:sldMk cId="3313994077" sldId="265"/>
        </pc:sldMkLst>
        <pc:spChg chg="mod">
          <ac:chgData name="Maria Ciorascu (2121406)" userId="S::2121406@student.uwtsd.ac.uk::6b02624b-b042-4c6b-8c51-cb509068428c" providerId="AD" clId="Web-{BB81D89C-21AC-AA23-8A2F-20F6631FC125}" dt="2024-10-14T10:36:18.415" v="64" actId="20577"/>
          <ac:spMkLst>
            <pc:docMk/>
            <pc:sldMk cId="3313994077" sldId="265"/>
            <ac:spMk id="3" creationId="{18F70E50-3288-7F0C-87E6-CB0D1B9E5DD6}"/>
          </ac:spMkLst>
        </pc:spChg>
      </pc:sldChg>
      <pc:sldChg chg="modSp new ord">
        <pc:chgData name="Maria Ciorascu (2121406)" userId="S::2121406@student.uwtsd.ac.uk::6b02624b-b042-4c6b-8c51-cb509068428c" providerId="AD" clId="Web-{BB81D89C-21AC-AA23-8A2F-20F6631FC125}" dt="2024-10-14T10:48:17.106" v="120" actId="20577"/>
        <pc:sldMkLst>
          <pc:docMk/>
          <pc:sldMk cId="3752548619" sldId="266"/>
        </pc:sldMkLst>
        <pc:spChg chg="mod">
          <ac:chgData name="Maria Ciorascu (2121406)" userId="S::2121406@student.uwtsd.ac.uk::6b02624b-b042-4c6b-8c51-cb509068428c" providerId="AD" clId="Web-{BB81D89C-21AC-AA23-8A2F-20F6631FC125}" dt="2024-10-14T10:27:47.535" v="43" actId="20577"/>
          <ac:spMkLst>
            <pc:docMk/>
            <pc:sldMk cId="3752548619" sldId="266"/>
            <ac:spMk id="2" creationId="{15CAEEAA-8ADC-254E-1D28-124D28B03408}"/>
          </ac:spMkLst>
        </pc:spChg>
        <pc:spChg chg="mod">
          <ac:chgData name="Maria Ciorascu (2121406)" userId="S::2121406@student.uwtsd.ac.uk::6b02624b-b042-4c6b-8c51-cb509068428c" providerId="AD" clId="Web-{BB81D89C-21AC-AA23-8A2F-20F6631FC125}" dt="2024-10-14T10:48:17.106" v="120" actId="20577"/>
          <ac:spMkLst>
            <pc:docMk/>
            <pc:sldMk cId="3752548619" sldId="266"/>
            <ac:spMk id="3" creationId="{E281BDA9-9EF7-E3A3-0B4D-8A37D3C81349}"/>
          </ac:spMkLst>
        </pc:spChg>
      </pc:sldChg>
      <pc:sldChg chg="new del">
        <pc:chgData name="Maria Ciorascu (2121406)" userId="S::2121406@student.uwtsd.ac.uk::6b02624b-b042-4c6b-8c51-cb509068428c" providerId="AD" clId="Web-{BB81D89C-21AC-AA23-8A2F-20F6631FC125}" dt="2024-10-14T10:25:21.806" v="19"/>
        <pc:sldMkLst>
          <pc:docMk/>
          <pc:sldMk cId="762621283" sldId="267"/>
        </pc:sldMkLst>
      </pc:sldChg>
      <pc:sldChg chg="addSp delSp modSp new">
        <pc:chgData name="Maria Ciorascu (2121406)" userId="S::2121406@student.uwtsd.ac.uk::6b02624b-b042-4c6b-8c51-cb509068428c" providerId="AD" clId="Web-{BB81D89C-21AC-AA23-8A2F-20F6631FC125}" dt="2024-10-14T10:53:11.204" v="175" actId="14100"/>
        <pc:sldMkLst>
          <pc:docMk/>
          <pc:sldMk cId="2519107610" sldId="267"/>
        </pc:sldMkLst>
        <pc:spChg chg="add del mod">
          <ac:chgData name="Maria Ciorascu (2121406)" userId="S::2121406@student.uwtsd.ac.uk::6b02624b-b042-4c6b-8c51-cb509068428c" providerId="AD" clId="Web-{BB81D89C-21AC-AA23-8A2F-20F6631FC125}" dt="2024-10-14T10:26:27.295" v="29"/>
          <ac:spMkLst>
            <pc:docMk/>
            <pc:sldMk cId="2519107610" sldId="267"/>
            <ac:spMk id="2" creationId="{06E0D2B3-9809-8ECB-8170-9176325EBD37}"/>
          </ac:spMkLst>
        </pc:spChg>
        <pc:spChg chg="add mod">
          <ac:chgData name="Maria Ciorascu (2121406)" userId="S::2121406@student.uwtsd.ac.uk::6b02624b-b042-4c6b-8c51-cb509068428c" providerId="AD" clId="Web-{BB81D89C-21AC-AA23-8A2F-20F6631FC125}" dt="2024-10-14T10:53:11.204" v="175" actId="14100"/>
          <ac:spMkLst>
            <pc:docMk/>
            <pc:sldMk cId="2519107610" sldId="267"/>
            <ac:spMk id="3" creationId="{7B15463C-6F80-8058-196C-E585AE09A4B4}"/>
          </ac:spMkLst>
        </pc:spChg>
      </pc:sldChg>
      <pc:sldChg chg="new del">
        <pc:chgData name="Maria Ciorascu (2121406)" userId="S::2121406@student.uwtsd.ac.uk::6b02624b-b042-4c6b-8c51-cb509068428c" providerId="AD" clId="Web-{BB81D89C-21AC-AA23-8A2F-20F6631FC125}" dt="2024-10-14T10:44:14.729" v="113"/>
        <pc:sldMkLst>
          <pc:docMk/>
          <pc:sldMk cId="118420771" sldId="268"/>
        </pc:sldMkLst>
      </pc:sldChg>
      <pc:sldChg chg="modSp new">
        <pc:chgData name="Maria Ciorascu (2121406)" userId="S::2121406@student.uwtsd.ac.uk::6b02624b-b042-4c6b-8c51-cb509068428c" providerId="AD" clId="Web-{BB81D89C-21AC-AA23-8A2F-20F6631FC125}" dt="2024-10-14T10:52:09.341" v="149"/>
        <pc:sldMkLst>
          <pc:docMk/>
          <pc:sldMk cId="77165599" sldId="269"/>
        </pc:sldMkLst>
        <pc:spChg chg="mod">
          <ac:chgData name="Maria Ciorascu (2121406)" userId="S::2121406@student.uwtsd.ac.uk::6b02624b-b042-4c6b-8c51-cb509068428c" providerId="AD" clId="Web-{BB81D89C-21AC-AA23-8A2F-20F6631FC125}" dt="2024-10-14T10:43:59.541" v="112" actId="20577"/>
          <ac:spMkLst>
            <pc:docMk/>
            <pc:sldMk cId="77165599" sldId="269"/>
            <ac:spMk id="2" creationId="{71D392C5-0729-76C8-A6FA-C0F4AD29D00E}"/>
          </ac:spMkLst>
        </pc:spChg>
        <pc:spChg chg="mod">
          <ac:chgData name="Maria Ciorascu (2121406)" userId="S::2121406@student.uwtsd.ac.uk::6b02624b-b042-4c6b-8c51-cb509068428c" providerId="AD" clId="Web-{BB81D89C-21AC-AA23-8A2F-20F6631FC125}" dt="2024-10-14T10:52:09.341" v="149"/>
          <ac:spMkLst>
            <pc:docMk/>
            <pc:sldMk cId="77165599" sldId="269"/>
            <ac:spMk id="3" creationId="{AEDE1A14-72B9-306F-3D94-2D7A339DF3C0}"/>
          </ac:spMkLst>
        </pc:spChg>
      </pc:sldChg>
    </pc:docChg>
  </pc:docChgLst>
  <pc:docChgLst>
    <pc:chgData name="Maria Ciorascu (2121406)" userId="S::2121406@student.uwtsd.ac.uk::6b02624b-b042-4c6b-8c51-cb509068428c" providerId="AD" clId="Web-{6202A7E8-2152-FA24-A695-64E2FE0AC215}"/>
    <pc:docChg chg="modSld">
      <pc:chgData name="Maria Ciorascu (2121406)" userId="S::2121406@student.uwtsd.ac.uk::6b02624b-b042-4c6b-8c51-cb509068428c" providerId="AD" clId="Web-{6202A7E8-2152-FA24-A695-64E2FE0AC215}" dt="2024-10-15T09:13:18.433" v="26" actId="14100"/>
      <pc:docMkLst>
        <pc:docMk/>
      </pc:docMkLst>
      <pc:sldChg chg="modSp mod setBg">
        <pc:chgData name="Maria Ciorascu (2121406)" userId="S::2121406@student.uwtsd.ac.uk::6b02624b-b042-4c6b-8c51-cb509068428c" providerId="AD" clId="Web-{6202A7E8-2152-FA24-A695-64E2FE0AC215}" dt="2024-10-15T09:13:18.433" v="26" actId="14100"/>
        <pc:sldMkLst>
          <pc:docMk/>
          <pc:sldMk cId="2010892803" sldId="261"/>
        </pc:sldMkLst>
        <pc:spChg chg="mod">
          <ac:chgData name="Maria Ciorascu (2121406)" userId="S::2121406@student.uwtsd.ac.uk::6b02624b-b042-4c6b-8c51-cb509068428c" providerId="AD" clId="Web-{6202A7E8-2152-FA24-A695-64E2FE0AC215}" dt="2024-10-15T09:12:55.151" v="20" actId="20577"/>
          <ac:spMkLst>
            <pc:docMk/>
            <pc:sldMk cId="2010892803" sldId="261"/>
            <ac:spMk id="2" creationId="{1FE36599-6A44-C984-5934-FAD7A239327B}"/>
          </ac:spMkLst>
        </pc:spChg>
        <pc:spChg chg="mod">
          <ac:chgData name="Maria Ciorascu (2121406)" userId="S::2121406@student.uwtsd.ac.uk::6b02624b-b042-4c6b-8c51-cb509068428c" providerId="AD" clId="Web-{6202A7E8-2152-FA24-A695-64E2FE0AC215}" dt="2024-10-15T09:13:18.433" v="26" actId="14100"/>
          <ac:spMkLst>
            <pc:docMk/>
            <pc:sldMk cId="2010892803" sldId="261"/>
            <ac:spMk id="3" creationId="{E4CA6D60-C487-5F5E-54D1-8B8FD8EAA2F6}"/>
          </ac:spMkLst>
        </pc:spChg>
      </pc:sldChg>
    </pc:docChg>
  </pc:docChgLst>
  <pc:docChgLst>
    <pc:chgData name="Maria Ciorascu (2121406)" userId="S::2121406@student.uwtsd.ac.uk::6b02624b-b042-4c6b-8c51-cb509068428c" providerId="AD" clId="Web-{789ECB10-D714-33A8-A724-E3DA98EE772E}"/>
    <pc:docChg chg="addSld delSld modSld">
      <pc:chgData name="Maria Ciorascu (2121406)" userId="S::2121406@student.uwtsd.ac.uk::6b02624b-b042-4c6b-8c51-cb509068428c" providerId="AD" clId="Web-{789ECB10-D714-33A8-A724-E3DA98EE772E}" dt="2024-10-20T11:42:35.248" v="394"/>
      <pc:docMkLst>
        <pc:docMk/>
      </pc:docMkLst>
      <pc:sldChg chg="modSp modNotes">
        <pc:chgData name="Maria Ciorascu (2121406)" userId="S::2121406@student.uwtsd.ac.uk::6b02624b-b042-4c6b-8c51-cb509068428c" providerId="AD" clId="Web-{789ECB10-D714-33A8-A724-E3DA98EE772E}" dt="2024-10-20T11:04:14.667" v="119"/>
        <pc:sldMkLst>
          <pc:docMk/>
          <pc:sldMk cId="1885551380" sldId="258"/>
        </pc:sldMkLst>
        <pc:spChg chg="mod">
          <ac:chgData name="Maria Ciorascu (2121406)" userId="S::2121406@student.uwtsd.ac.uk::6b02624b-b042-4c6b-8c51-cb509068428c" providerId="AD" clId="Web-{789ECB10-D714-33A8-A724-E3DA98EE772E}" dt="2024-10-20T11:03:28.571" v="114" actId="20577"/>
          <ac:spMkLst>
            <pc:docMk/>
            <pc:sldMk cId="1885551380" sldId="258"/>
            <ac:spMk id="2" creationId="{1AD2BADC-7329-693A-F182-AB414DDC6258}"/>
          </ac:spMkLst>
        </pc:spChg>
        <pc:spChg chg="mod">
          <ac:chgData name="Maria Ciorascu (2121406)" userId="S::2121406@student.uwtsd.ac.uk::6b02624b-b042-4c6b-8c51-cb509068428c" providerId="AD" clId="Web-{789ECB10-D714-33A8-A724-E3DA98EE772E}" dt="2024-10-20T11:03:51.150" v="117" actId="20577"/>
          <ac:spMkLst>
            <pc:docMk/>
            <pc:sldMk cId="1885551380" sldId="258"/>
            <ac:spMk id="25" creationId="{9F785451-296F-4774-4971-F2FB92846411}"/>
          </ac:spMkLst>
        </pc:spChg>
      </pc:sldChg>
      <pc:sldChg chg="del">
        <pc:chgData name="Maria Ciorascu (2121406)" userId="S::2121406@student.uwtsd.ac.uk::6b02624b-b042-4c6b-8c51-cb509068428c" providerId="AD" clId="Web-{789ECB10-D714-33A8-A724-E3DA98EE772E}" dt="2024-10-20T11:15:53.098" v="191"/>
        <pc:sldMkLst>
          <pc:docMk/>
          <pc:sldMk cId="2004104773" sldId="263"/>
        </pc:sldMkLst>
      </pc:sldChg>
      <pc:sldChg chg="modSp">
        <pc:chgData name="Maria Ciorascu (2121406)" userId="S::2121406@student.uwtsd.ac.uk::6b02624b-b042-4c6b-8c51-cb509068428c" providerId="AD" clId="Web-{789ECB10-D714-33A8-A724-E3DA98EE772E}" dt="2024-10-20T10:39:50.943" v="2" actId="20577"/>
        <pc:sldMkLst>
          <pc:docMk/>
          <pc:sldMk cId="3313994077" sldId="265"/>
        </pc:sldMkLst>
        <pc:spChg chg="mod">
          <ac:chgData name="Maria Ciorascu (2121406)" userId="S::2121406@student.uwtsd.ac.uk::6b02624b-b042-4c6b-8c51-cb509068428c" providerId="AD" clId="Web-{789ECB10-D714-33A8-A724-E3DA98EE772E}" dt="2024-10-20T10:39:50.943" v="2" actId="20577"/>
          <ac:spMkLst>
            <pc:docMk/>
            <pc:sldMk cId="3313994077" sldId="265"/>
            <ac:spMk id="3" creationId="{18F70E50-3288-7F0C-87E6-CB0D1B9E5DD6}"/>
          </ac:spMkLst>
        </pc:spChg>
      </pc:sldChg>
      <pc:sldChg chg="modSp">
        <pc:chgData name="Maria Ciorascu (2121406)" userId="S::2121406@student.uwtsd.ac.uk::6b02624b-b042-4c6b-8c51-cb509068428c" providerId="AD" clId="Web-{789ECB10-D714-33A8-A724-E3DA98EE772E}" dt="2024-10-20T10:43:05.511" v="18" actId="20577"/>
        <pc:sldMkLst>
          <pc:docMk/>
          <pc:sldMk cId="3752548619" sldId="266"/>
        </pc:sldMkLst>
        <pc:spChg chg="mod">
          <ac:chgData name="Maria Ciorascu (2121406)" userId="S::2121406@student.uwtsd.ac.uk::6b02624b-b042-4c6b-8c51-cb509068428c" providerId="AD" clId="Web-{789ECB10-D714-33A8-A724-E3DA98EE772E}" dt="2024-10-20T10:43:05.511" v="18" actId="20577"/>
          <ac:spMkLst>
            <pc:docMk/>
            <pc:sldMk cId="3752548619" sldId="266"/>
            <ac:spMk id="3" creationId="{E281BDA9-9EF7-E3A3-0B4D-8A37D3C81349}"/>
          </ac:spMkLst>
        </pc:spChg>
      </pc:sldChg>
      <pc:sldChg chg="del">
        <pc:chgData name="Maria Ciorascu (2121406)" userId="S::2121406@student.uwtsd.ac.uk::6b02624b-b042-4c6b-8c51-cb509068428c" providerId="AD" clId="Web-{789ECB10-D714-33A8-A724-E3DA98EE772E}" dt="2024-10-20T10:57:32.729" v="99"/>
        <pc:sldMkLst>
          <pc:docMk/>
          <pc:sldMk cId="2519107610" sldId="267"/>
        </pc:sldMkLst>
      </pc:sldChg>
      <pc:sldChg chg="modSp del">
        <pc:chgData name="Maria Ciorascu (2121406)" userId="S::2121406@student.uwtsd.ac.uk::6b02624b-b042-4c6b-8c51-cb509068428c" providerId="AD" clId="Web-{789ECB10-D714-33A8-A724-E3DA98EE772E}" dt="2024-10-20T11:42:35.248" v="394"/>
        <pc:sldMkLst>
          <pc:docMk/>
          <pc:sldMk cId="77165599" sldId="269"/>
        </pc:sldMkLst>
        <pc:spChg chg="mod">
          <ac:chgData name="Maria Ciorascu (2121406)" userId="S::2121406@student.uwtsd.ac.uk::6b02624b-b042-4c6b-8c51-cb509068428c" providerId="AD" clId="Web-{789ECB10-D714-33A8-A724-E3DA98EE772E}" dt="2024-10-20T11:37:43.760" v="345" actId="20577"/>
          <ac:spMkLst>
            <pc:docMk/>
            <pc:sldMk cId="77165599" sldId="269"/>
            <ac:spMk id="3" creationId="{AEDE1A14-72B9-306F-3D94-2D7A339DF3C0}"/>
          </ac:spMkLst>
        </pc:spChg>
      </pc:sldChg>
      <pc:sldChg chg="modSp mod setBg modNotes">
        <pc:chgData name="Maria Ciorascu (2121406)" userId="S::2121406@student.uwtsd.ac.uk::6b02624b-b042-4c6b-8c51-cb509068428c" providerId="AD" clId="Web-{789ECB10-D714-33A8-A724-E3DA98EE772E}" dt="2024-10-20T11:15:11.613" v="190"/>
        <pc:sldMkLst>
          <pc:docMk/>
          <pc:sldMk cId="1579096224" sldId="270"/>
        </pc:sldMkLst>
        <pc:spChg chg="mod">
          <ac:chgData name="Maria Ciorascu (2121406)" userId="S::2121406@student.uwtsd.ac.uk::6b02624b-b042-4c6b-8c51-cb509068428c" providerId="AD" clId="Web-{789ECB10-D714-33A8-A724-E3DA98EE772E}" dt="2024-10-20T10:59:17.139" v="105" actId="20577"/>
          <ac:spMkLst>
            <pc:docMk/>
            <pc:sldMk cId="1579096224" sldId="270"/>
            <ac:spMk id="3" creationId="{A0253C07-AB1E-551C-ED59-293461847483}"/>
          </ac:spMkLst>
        </pc:spChg>
      </pc:sldChg>
      <pc:sldChg chg="del">
        <pc:chgData name="Maria Ciorascu (2121406)" userId="S::2121406@student.uwtsd.ac.uk::6b02624b-b042-4c6b-8c51-cb509068428c" providerId="AD" clId="Web-{789ECB10-D714-33A8-A724-E3DA98EE772E}" dt="2024-10-20T10:57:14.744" v="98"/>
        <pc:sldMkLst>
          <pc:docMk/>
          <pc:sldMk cId="924777568" sldId="271"/>
        </pc:sldMkLst>
      </pc:sldChg>
      <pc:sldChg chg="modSp mod setBg">
        <pc:chgData name="Maria Ciorascu (2121406)" userId="S::2121406@student.uwtsd.ac.uk::6b02624b-b042-4c6b-8c51-cb509068428c" providerId="AD" clId="Web-{789ECB10-D714-33A8-A724-E3DA98EE772E}" dt="2024-10-20T11:05:43.748" v="121"/>
        <pc:sldMkLst>
          <pc:docMk/>
          <pc:sldMk cId="3039748238" sldId="272"/>
        </pc:sldMkLst>
        <pc:spChg chg="mod">
          <ac:chgData name="Maria Ciorascu (2121406)" userId="S::2121406@student.uwtsd.ac.uk::6b02624b-b042-4c6b-8c51-cb509068428c" providerId="AD" clId="Web-{789ECB10-D714-33A8-A724-E3DA98EE772E}" dt="2024-10-20T10:55:42.992" v="97" actId="20577"/>
          <ac:spMkLst>
            <pc:docMk/>
            <pc:sldMk cId="3039748238" sldId="272"/>
            <ac:spMk id="3" creationId="{5CB44AEF-EE0E-6ECC-34EB-C372B2179D2C}"/>
          </ac:spMkLst>
        </pc:spChg>
      </pc:sldChg>
      <pc:sldChg chg="del">
        <pc:chgData name="Maria Ciorascu (2121406)" userId="S::2121406@student.uwtsd.ac.uk::6b02624b-b042-4c6b-8c51-cb509068428c" providerId="AD" clId="Web-{789ECB10-D714-33A8-A724-E3DA98EE772E}" dt="2024-10-20T11:22:18.625" v="196"/>
        <pc:sldMkLst>
          <pc:docMk/>
          <pc:sldMk cId="2029008613" sldId="273"/>
        </pc:sldMkLst>
      </pc:sldChg>
      <pc:sldChg chg="modSp new">
        <pc:chgData name="Maria Ciorascu (2121406)" userId="S::2121406@student.uwtsd.ac.uk::6b02624b-b042-4c6b-8c51-cb509068428c" providerId="AD" clId="Web-{789ECB10-D714-33A8-A724-E3DA98EE772E}" dt="2024-10-20T11:42:20.060" v="393" actId="20577"/>
        <pc:sldMkLst>
          <pc:docMk/>
          <pc:sldMk cId="2711072664" sldId="273"/>
        </pc:sldMkLst>
        <pc:spChg chg="mod">
          <ac:chgData name="Maria Ciorascu (2121406)" userId="S::2121406@student.uwtsd.ac.uk::6b02624b-b042-4c6b-8c51-cb509068428c" providerId="AD" clId="Web-{789ECB10-D714-33A8-A724-E3DA98EE772E}" dt="2024-10-20T11:40:52.667" v="378" actId="14100"/>
          <ac:spMkLst>
            <pc:docMk/>
            <pc:sldMk cId="2711072664" sldId="273"/>
            <ac:spMk id="2" creationId="{08253C13-AA02-8217-9C04-05F57689A1BA}"/>
          </ac:spMkLst>
        </pc:spChg>
        <pc:spChg chg="mod">
          <ac:chgData name="Maria Ciorascu (2121406)" userId="S::2121406@student.uwtsd.ac.uk::6b02624b-b042-4c6b-8c51-cb509068428c" providerId="AD" clId="Web-{789ECB10-D714-33A8-A724-E3DA98EE772E}" dt="2024-10-20T11:42:20.060" v="393" actId="20577"/>
          <ac:spMkLst>
            <pc:docMk/>
            <pc:sldMk cId="2711072664" sldId="273"/>
            <ac:spMk id="3" creationId="{B32B9903-98C2-508F-9554-7380CE0797A6}"/>
          </ac:spMkLst>
        </pc:spChg>
      </pc:sldChg>
      <pc:sldChg chg="add del">
        <pc:chgData name="Maria Ciorascu (2121406)" userId="S::2121406@student.uwtsd.ac.uk::6b02624b-b042-4c6b-8c51-cb509068428c" providerId="AD" clId="Web-{789ECB10-D714-33A8-A724-E3DA98EE772E}" dt="2024-10-20T11:28:38.432" v="270"/>
        <pc:sldMkLst>
          <pc:docMk/>
          <pc:sldMk cId="2029008613" sldId="27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EF630E-36B8-4A7D-90D1-A02044A62996}" type="datetimeFigureOut">
              <a:t>10/20/2024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5C4965-3647-4389-808A-2CC482B82B8B}" type="slidenum">
              <a:t>‹#›</a:t>
            </a:fld>
            <a:endParaRPr lang="en-US"/>
          </a:p>
        </p:txBody>
      </p:sp>
    </p:spTree>
    <p:extLst>
      <p:ext uri="{BB962C8B-B14F-4D97-AF65-F5344CB8AC3E}">
        <p14:creationId xmlns:p14="http://schemas.microsoft.com/office/powerpoint/2010/main" val="1739088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Merriam-Webster  and </a:t>
            </a:r>
            <a:r>
              <a:rPr lang="en-US"/>
              <a:t>Goleman, define</a:t>
            </a:r>
            <a:r>
              <a:rPr lang="en-US" dirty="0"/>
              <a:t> EI, the capacity to recognize and regulate one's own emotions as well as those of others, and to apply this knowledge to relationship management, and  self-awareness, self-regulation, motivation, empathy, and social skills are the five primary components of emotional intelligence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55C4965-3647-4389-808A-2CC482B82B8B}" type="slidenum">
              <a:rPr lang="en-US"/>
              <a:t>2</a:t>
            </a:fld>
            <a:endParaRPr lang="en-US"/>
          </a:p>
        </p:txBody>
      </p:sp>
    </p:spTree>
    <p:extLst>
      <p:ext uri="{BB962C8B-B14F-4D97-AF65-F5344CB8AC3E}">
        <p14:creationId xmlns:p14="http://schemas.microsoft.com/office/powerpoint/2010/main" val="1708241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1</a:t>
            </a:r>
            <a:r>
              <a:rPr lang="en-US"/>
              <a:t>People with high emotional intelligence (EI) can communicate more successfully because they can understand and manage their own emotions and empathize with others In both personal and professional contexts, this improved communication strengthens bonds and encourages teamwork. Because of this, people with high emotional intelligence frequently end up in leadership positions where their interpersonal skills are crucial.</a:t>
            </a:r>
          </a:p>
          <a:p>
            <a:endParaRPr lang="en-US">
              <a:cs typeface="Calibri"/>
            </a:endParaRPr>
          </a:p>
        </p:txBody>
      </p:sp>
      <p:sp>
        <p:nvSpPr>
          <p:cNvPr id="4" name="Slide Number Placeholder 3"/>
          <p:cNvSpPr>
            <a:spLocks noGrp="1"/>
          </p:cNvSpPr>
          <p:nvPr>
            <p:ph type="sldNum" sz="quarter" idx="5"/>
          </p:nvPr>
        </p:nvSpPr>
        <p:spPr/>
        <p:txBody>
          <a:bodyPr/>
          <a:lstStyle/>
          <a:p>
            <a:fld id="{355C4965-3647-4389-808A-2CC482B82B8B}" type="slidenum">
              <a:rPr lang="en-US"/>
              <a:t>3</a:t>
            </a:fld>
            <a:endParaRPr lang="en-US"/>
          </a:p>
        </p:txBody>
      </p:sp>
    </p:spTree>
    <p:extLst>
      <p:ext uri="{BB962C8B-B14F-4D97-AF65-F5344CB8AC3E}">
        <p14:creationId xmlns:p14="http://schemas.microsoft.com/office/powerpoint/2010/main" val="2751136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1.</a:t>
            </a:r>
            <a:r>
              <a:rPr lang="en-US"/>
              <a:t>Individuals with high EI may prioritize harmony and social cohesion, which can sometimes stifle creativity and innovation. They might avoid challenging the status quo or taking risks that could lead to significant breakthroughs</a:t>
            </a:r>
          </a:p>
          <a:p>
            <a:pPr>
              <a:lnSpc>
                <a:spcPct val="90000"/>
              </a:lnSpc>
              <a:spcBef>
                <a:spcPts val="1000"/>
              </a:spcBef>
            </a:pPr>
            <a:r>
              <a:rPr lang="en-US">
                <a:ea typeface="Calibri"/>
                <a:cs typeface="Calibri"/>
              </a:rPr>
              <a:t>2.</a:t>
            </a:r>
            <a:r>
              <a:rPr lang="en-US"/>
              <a:t>Difficulty in Giving and Receiving Negative Feedback: High EI individuals often struggle with giving negative feedback due to their high interpersonal sensitivity. They may also find it challenging to receive criticism, as their focus on maintaining positive relationships can make them more sensitive to negative input.</a:t>
            </a:r>
            <a:endParaRPr lang="en-US">
              <a:ea typeface="Calibri"/>
              <a:cs typeface="Calibri"/>
            </a:endParaRPr>
          </a:p>
          <a:p>
            <a:pPr>
              <a:lnSpc>
                <a:spcPct val="90000"/>
              </a:lnSpc>
              <a:spcBef>
                <a:spcPts val="1000"/>
              </a:spcBef>
            </a:pPr>
            <a:r>
              <a:rPr lang="en-US">
                <a:ea typeface="Calibri"/>
                <a:cs typeface="Calibri"/>
              </a:rPr>
              <a:t>3 </a:t>
            </a:r>
            <a:r>
              <a:rPr lang="en-US"/>
              <a:t>Manipulation: People with high EI can sometimes use their skills to manipulate others. Their ability </a:t>
            </a:r>
            <a:r>
              <a:rPr lang="en-US" err="1"/>
              <a:t>tounderstand</a:t>
            </a:r>
            <a:r>
              <a:rPr lang="en-US"/>
              <a:t> and  influence emotions can be used unethically to achieve personal goals.</a:t>
            </a:r>
            <a:endParaRPr lang="en-US">
              <a:ea typeface="Calibri"/>
              <a:cs typeface="Calibri"/>
            </a:endParaRPr>
          </a:p>
          <a:p>
            <a:pPr>
              <a:lnSpc>
                <a:spcPct val="90000"/>
              </a:lnSpc>
              <a:spcBef>
                <a:spcPts val="1000"/>
              </a:spcBef>
            </a:pPr>
            <a:r>
              <a:rPr lang="en-US"/>
              <a:t>4.Overly Diplomatic: High EI can lead to an overly diplomatic approach, where individuals avoid conflict and difficult decisions. This can result in a lack of decisive leadership and an inability to drive necessary changes.</a:t>
            </a:r>
            <a:endParaRPr lang="en-US">
              <a:ea typeface="Calibri"/>
              <a:cs typeface="Calibri"/>
            </a:endParaRPr>
          </a:p>
          <a:p>
            <a:pPr marL="171450" indent="-171450">
              <a:lnSpc>
                <a:spcPct val="90000"/>
              </a:lnSpc>
              <a:spcBef>
                <a:spcPts val="1000"/>
              </a:spcBef>
              <a:buFont typeface="Arial"/>
              <a:buChar char="•"/>
            </a:pPr>
            <a:endParaRPr lang="en-US">
              <a:ea typeface="Calibri"/>
              <a:cs typeface="Calibri"/>
            </a:endParaRPr>
          </a:p>
          <a:p>
            <a:pPr marL="171450" indent="-171450">
              <a:lnSpc>
                <a:spcPct val="90000"/>
              </a:lnSpc>
              <a:spcBef>
                <a:spcPts val="1000"/>
              </a:spcBef>
              <a:buFont typeface="Arial"/>
              <a:buChar char="•"/>
            </a:pPr>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355C4965-3647-4389-808A-2CC482B82B8B}" type="slidenum">
              <a:t>4</a:t>
            </a:fld>
            <a:endParaRPr lang="en-US"/>
          </a:p>
        </p:txBody>
      </p:sp>
    </p:spTree>
    <p:extLst>
      <p:ext uri="{BB962C8B-B14F-4D97-AF65-F5344CB8AC3E}">
        <p14:creationId xmlns:p14="http://schemas.microsoft.com/office/powerpoint/2010/main" val="736425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significance of emotional intelligence in both personal and professional settings is highlighted by these features, which also show how it can result in better decision-making, enhanced mental wellness, and more effective communication.</a:t>
            </a:r>
          </a:p>
        </p:txBody>
      </p:sp>
      <p:sp>
        <p:nvSpPr>
          <p:cNvPr id="4" name="Slide Number Placeholder 3"/>
          <p:cNvSpPr>
            <a:spLocks noGrp="1"/>
          </p:cNvSpPr>
          <p:nvPr>
            <p:ph type="sldNum" sz="quarter" idx="5"/>
          </p:nvPr>
        </p:nvSpPr>
        <p:spPr/>
        <p:txBody>
          <a:bodyPr/>
          <a:lstStyle/>
          <a:p>
            <a:fld id="{355C4965-3647-4389-808A-2CC482B82B8B}" type="slidenum">
              <a:rPr lang="en-US"/>
              <a:t>5</a:t>
            </a:fld>
            <a:endParaRPr lang="en-US"/>
          </a:p>
        </p:txBody>
      </p:sp>
    </p:spTree>
    <p:extLst>
      <p:ext uri="{BB962C8B-B14F-4D97-AF65-F5344CB8AC3E}">
        <p14:creationId xmlns:p14="http://schemas.microsoft.com/office/powerpoint/2010/main" val="2386011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Emotional intelligence helps identify strengths and weaknesses, manage emotions effectively, reduce stress, and improve decision-making and problem-solving abilities. It inspires and maintains commitment to goals, and is linked to better mental health by managing stress, anxiety, and depression.</a:t>
            </a:r>
          </a:p>
          <a:p>
            <a:r>
              <a:rPr lang="en-US" dirty="0"/>
              <a:t>Leaders must prioritize internal self-awareness over external self-awareness, consciously observing themselves and receiving feedback from others, as highly self-aware individuals are actively working to achieve this balance.</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355C4965-3647-4389-808A-2CC482B82B8B}" type="slidenum">
              <a:rPr lang="en-US"/>
              <a:t>6</a:t>
            </a:fld>
            <a:endParaRPr lang="en-US"/>
          </a:p>
        </p:txBody>
      </p:sp>
    </p:spTree>
    <p:extLst>
      <p:ext uri="{BB962C8B-B14F-4D97-AF65-F5344CB8AC3E}">
        <p14:creationId xmlns:p14="http://schemas.microsoft.com/office/powerpoint/2010/main" val="3738697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Emotional intelligence is based on self-awareness, which involves understanding how emotions impact ideas and actions. Techniques like mindfulness and reflective writing can improve self-awareness. Harvard Health emphasizes emotional regulation, while Harvard Medical School emphasizes mindfulness for emotional control and stress reduction.</a:t>
            </a:r>
          </a:p>
        </p:txBody>
      </p:sp>
      <p:sp>
        <p:nvSpPr>
          <p:cNvPr id="4" name="Slide Number Placeholder 3"/>
          <p:cNvSpPr>
            <a:spLocks noGrp="1"/>
          </p:cNvSpPr>
          <p:nvPr>
            <p:ph type="sldNum" sz="quarter" idx="5"/>
          </p:nvPr>
        </p:nvSpPr>
        <p:spPr/>
        <p:txBody>
          <a:bodyPr/>
          <a:lstStyle/>
          <a:p>
            <a:fld id="{355C4965-3647-4389-808A-2CC482B82B8B}" type="slidenum">
              <a:t>7</a:t>
            </a:fld>
            <a:endParaRPr lang="en-US"/>
          </a:p>
        </p:txBody>
      </p:sp>
    </p:spTree>
    <p:extLst>
      <p:ext uri="{BB962C8B-B14F-4D97-AF65-F5344CB8AC3E}">
        <p14:creationId xmlns:p14="http://schemas.microsoft.com/office/powerpoint/2010/main" val="36163350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10/20/2024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psychologytoday.com/us/basics/emotional-intelligen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grpSp>
      <p:sp>
        <p:nvSpPr>
          <p:cNvPr id="2" name="Title 1"/>
          <p:cNvSpPr>
            <a:spLocks noGrp="1"/>
          </p:cNvSpPr>
          <p:nvPr>
            <p:ph type="ctrTitle"/>
          </p:nvPr>
        </p:nvSpPr>
        <p:spPr>
          <a:xfrm>
            <a:off x="1510838" y="486297"/>
            <a:ext cx="8929998" cy="5262127"/>
          </a:xfrm>
        </p:spPr>
        <p:txBody>
          <a:bodyPr anchor="b">
            <a:normAutofit/>
          </a:bodyPr>
          <a:lstStyle/>
          <a:p>
            <a:r>
              <a:rPr lang="en-US" sz="2800">
                <a:solidFill>
                  <a:schemeClr val="tx2"/>
                </a:solidFill>
                <a:latin typeface="Calibri"/>
                <a:cs typeface="Calibri"/>
              </a:rPr>
              <a:t> </a:t>
            </a:r>
            <a:r>
              <a:rPr lang="en-US" sz="2800" b="1">
                <a:solidFill>
                  <a:schemeClr val="tx2"/>
                </a:solidFill>
                <a:latin typeface="Calibri"/>
                <a:cs typeface="Calibri"/>
              </a:rPr>
              <a:t>BA Leadership and Management and Skills for the Workplac</a:t>
            </a:r>
            <a:r>
              <a:rPr lang="en-US" sz="2800">
                <a:solidFill>
                  <a:schemeClr val="tx2"/>
                </a:solidFill>
                <a:latin typeface="Calibri"/>
                <a:cs typeface="Calibri"/>
              </a:rPr>
              <a:t>e  </a:t>
            </a:r>
            <a:br>
              <a:rPr lang="en-US" sz="2800">
                <a:latin typeface="Calibri"/>
                <a:cs typeface="Calibri"/>
              </a:rPr>
            </a:br>
            <a:r>
              <a:rPr lang="en-US" sz="2800" b="1">
                <a:solidFill>
                  <a:schemeClr val="tx2"/>
                </a:solidFill>
                <a:latin typeface="Calibri"/>
                <a:cs typeface="Arial"/>
              </a:rPr>
              <a:t>Developing Emotional Intelligence Skills for the Workplace</a:t>
            </a:r>
            <a:br>
              <a:rPr lang="en-US" sz="2800" b="1">
                <a:latin typeface="Calibri"/>
                <a:cs typeface="Arial"/>
              </a:rPr>
            </a:br>
            <a:r>
              <a:rPr lang="en-US" sz="2800" b="1">
                <a:solidFill>
                  <a:schemeClr val="tx2"/>
                </a:solidFill>
                <a:latin typeface="Calibri"/>
                <a:cs typeface="Arial"/>
              </a:rPr>
              <a:t>BMSW6106</a:t>
            </a:r>
            <a:br>
              <a:rPr lang="en-US" sz="2800" b="1">
                <a:latin typeface="Calibri"/>
                <a:cs typeface="Arial"/>
              </a:rPr>
            </a:br>
            <a:r>
              <a:rPr lang="en-US" sz="2800" b="1">
                <a:solidFill>
                  <a:schemeClr val="tx2"/>
                </a:solidFill>
                <a:latin typeface="Calibri"/>
                <a:cs typeface="Arial"/>
              </a:rPr>
              <a:t>Md </a:t>
            </a:r>
            <a:r>
              <a:rPr lang="en-US" sz="2800" b="1" err="1">
                <a:solidFill>
                  <a:schemeClr val="tx2"/>
                </a:solidFill>
                <a:latin typeface="Calibri"/>
                <a:cs typeface="Arial"/>
              </a:rPr>
              <a:t>Ashikul</a:t>
            </a:r>
            <a:r>
              <a:rPr lang="en-US" sz="2800" b="1">
                <a:solidFill>
                  <a:schemeClr val="tx2"/>
                </a:solidFill>
                <a:latin typeface="Calibri"/>
                <a:cs typeface="Arial"/>
              </a:rPr>
              <a:t> Khan</a:t>
            </a:r>
            <a:br>
              <a:rPr lang="en-US" sz="2800" b="1">
                <a:latin typeface="Calibri"/>
                <a:cs typeface="Arial"/>
              </a:rPr>
            </a:br>
            <a:r>
              <a:rPr lang="en-US" sz="2800" b="1">
                <a:solidFill>
                  <a:schemeClr val="tx2"/>
                </a:solidFill>
                <a:latin typeface="Calibri"/>
                <a:cs typeface="Arial"/>
              </a:rPr>
              <a:t>Student Maria </a:t>
            </a:r>
            <a:r>
              <a:rPr lang="en-US" sz="2800" b="1" err="1">
                <a:solidFill>
                  <a:schemeClr val="tx2"/>
                </a:solidFill>
                <a:latin typeface="Calibri"/>
                <a:cs typeface="Arial"/>
              </a:rPr>
              <a:t>Ciorascu</a:t>
            </a:r>
            <a:r>
              <a:rPr lang="en-US" sz="2800" b="1">
                <a:solidFill>
                  <a:schemeClr val="tx2"/>
                </a:solidFill>
                <a:latin typeface="Calibri"/>
                <a:cs typeface="Arial"/>
              </a:rPr>
              <a:t> (2121406)</a:t>
            </a:r>
            <a:br>
              <a:rPr lang="en-US" sz="2800" b="1">
                <a:latin typeface="Calibri"/>
                <a:cs typeface="Arial"/>
              </a:rPr>
            </a:br>
            <a:endParaRPr lang="en-US" sz="1700" b="1">
              <a:solidFill>
                <a:schemeClr val="tx2"/>
              </a:solidFill>
              <a:latin typeface="Calibri"/>
              <a:cs typeface="Arial"/>
            </a:endParaRPr>
          </a:p>
        </p:txBody>
      </p:sp>
      <p:sp>
        <p:nvSpPr>
          <p:cNvPr id="3" name="Subtitle 2"/>
          <p:cNvSpPr>
            <a:spLocks noGrp="1"/>
          </p:cNvSpPr>
          <p:nvPr>
            <p:ph type="subTitle" idx="1"/>
          </p:nvPr>
        </p:nvSpPr>
        <p:spPr>
          <a:xfrm>
            <a:off x="1730485" y="2010862"/>
            <a:ext cx="7150184" cy="882104"/>
          </a:xfrm>
        </p:spPr>
        <p:txBody>
          <a:bodyPr vert="horz" lIns="91440" tIns="45720" rIns="91440" bIns="45720" rtlCol="0" anchor="t">
            <a:noAutofit/>
          </a:bodyPr>
          <a:lstStyle/>
          <a:p>
            <a:r>
              <a:rPr lang="en-US">
                <a:solidFill>
                  <a:schemeClr val="tx2"/>
                </a:solidFill>
                <a:latin typeface="Calibri"/>
                <a:cs typeface="Arial"/>
              </a:rPr>
              <a:t>Evaluation of Emotional</a:t>
            </a:r>
            <a:endParaRPr lang="en-US">
              <a:solidFill>
                <a:schemeClr val="tx2"/>
              </a:solidFill>
              <a:latin typeface="Calibri"/>
              <a:cs typeface="Calibri"/>
            </a:endParaRPr>
          </a:p>
          <a:p>
            <a:r>
              <a:rPr lang="en-US">
                <a:solidFill>
                  <a:schemeClr val="tx2"/>
                </a:solidFill>
                <a:latin typeface="Calibri"/>
                <a:cs typeface="Arial"/>
              </a:rPr>
              <a:t>Intelligence</a:t>
            </a:r>
            <a:r>
              <a:rPr lang="en-US">
                <a:solidFill>
                  <a:schemeClr val="tx2"/>
                </a:solidFill>
                <a:latin typeface="Calibri"/>
                <a:cs typeface="Times New Roman"/>
              </a:rPr>
              <a:t> </a:t>
            </a:r>
            <a:r>
              <a:rPr lang="en-US">
                <a:solidFill>
                  <a:schemeClr val="tx2"/>
                </a:solidFill>
                <a:latin typeface="Calibri"/>
                <a:cs typeface="Arial"/>
              </a:rPr>
              <a:t>in</a:t>
            </a:r>
            <a:r>
              <a:rPr lang="en-US">
                <a:solidFill>
                  <a:schemeClr val="tx2"/>
                </a:solidFill>
                <a:latin typeface="Calibri"/>
                <a:cs typeface="Times New Roman"/>
              </a:rPr>
              <a:t> </a:t>
            </a:r>
            <a:r>
              <a:rPr lang="en-US">
                <a:solidFill>
                  <a:schemeClr val="tx2"/>
                </a:solidFill>
                <a:latin typeface="Calibri"/>
                <a:cs typeface="Arial"/>
              </a:rPr>
              <a:t>Workplace Context.</a:t>
            </a:r>
            <a:endParaRPr lang="en-US">
              <a:solidFill>
                <a:schemeClr val="tx2"/>
              </a:solidFill>
              <a:latin typeface="Calibri"/>
              <a:cs typeface="Calibri"/>
            </a:endParaRP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fillRect t="-8000" b="-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086C8-87C0-CA94-1663-5C8CC7208155}"/>
              </a:ext>
            </a:extLst>
          </p:cNvPr>
          <p:cNvSpPr>
            <a:spLocks noGrp="1"/>
          </p:cNvSpPr>
          <p:nvPr>
            <p:ph type="title"/>
          </p:nvPr>
        </p:nvSpPr>
        <p:spPr/>
        <p:txBody>
          <a:bodyPr/>
          <a:lstStyle/>
          <a:p>
            <a:r>
              <a:rPr lang="en-US"/>
              <a:t>Emotional Intelligence </a:t>
            </a:r>
          </a:p>
        </p:txBody>
      </p:sp>
      <p:sp>
        <p:nvSpPr>
          <p:cNvPr id="3" name="Content Placeholder 2">
            <a:extLst>
              <a:ext uri="{FF2B5EF4-FFF2-40B4-BE49-F238E27FC236}">
                <a16:creationId xmlns:a16="http://schemas.microsoft.com/office/drawing/2014/main" id="{A0253C07-AB1E-551C-ED59-293461847483}"/>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Ø"/>
            </a:pPr>
            <a:r>
              <a:rPr lang="en-US" b="1" dirty="0"/>
              <a:t>Definition </a:t>
            </a:r>
            <a:endParaRPr lang="en-US" b="1" dirty="0">
              <a:ea typeface="+mn-lt"/>
              <a:cs typeface="+mn-lt"/>
            </a:endParaRPr>
          </a:p>
          <a:p>
            <a:pPr>
              <a:buFont typeface="Wingdings" panose="020B0604020202020204" pitchFamily="34" charset="0"/>
              <a:buChar char="Ø"/>
            </a:pPr>
            <a:r>
              <a:rPr lang="en-US" dirty="0">
                <a:ea typeface="+mn-lt"/>
                <a:cs typeface="+mn-lt"/>
              </a:rPr>
              <a:t>The ability to perceive and control one's own emotions as well as those of others, and to use this awareness to effectively manage relationships </a:t>
            </a:r>
            <a:r>
              <a:rPr lang="en-US" dirty="0">
                <a:latin typeface="Aptos"/>
                <a:ea typeface="+mn-lt"/>
                <a:cs typeface="Calibri Light"/>
              </a:rPr>
              <a:t>,Psychology Today (2024),Merriam-Webster (2024)</a:t>
            </a:r>
            <a:endParaRPr lang="en-US" dirty="0">
              <a:latin typeface="Aptos"/>
            </a:endParaRPr>
          </a:p>
          <a:p>
            <a:pPr>
              <a:buFont typeface="Wingdings" panose="020B0604020202020204" pitchFamily="34" charset="0"/>
              <a:buChar char="Ø"/>
            </a:pPr>
            <a:r>
              <a:rPr lang="en-US" dirty="0">
                <a:solidFill>
                  <a:srgbClr val="000000"/>
                </a:solidFill>
                <a:ea typeface="+mn-lt"/>
                <a:cs typeface="+mn-lt"/>
              </a:rPr>
              <a:t>According to  Goleman, D.(1998)Self-awareness, Self-regulation, Motivation, Empathy, and Social Skills are the five main facets of emotional intelligence.</a:t>
            </a:r>
            <a:endParaRPr lang="en-US" dirty="0">
              <a:solidFill>
                <a:srgbClr val="000000"/>
              </a:solidFill>
            </a:endParaRPr>
          </a:p>
        </p:txBody>
      </p:sp>
    </p:spTree>
    <p:extLst>
      <p:ext uri="{BB962C8B-B14F-4D97-AF65-F5344CB8AC3E}">
        <p14:creationId xmlns:p14="http://schemas.microsoft.com/office/powerpoint/2010/main" val="1579096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BA778B-E83F-C100-9D88-C9FD28E16B24}"/>
              </a:ext>
            </a:extLst>
          </p:cNvPr>
          <p:cNvSpPr>
            <a:spLocks noGrp="1"/>
          </p:cNvSpPr>
          <p:nvPr>
            <p:ph type="title"/>
          </p:nvPr>
        </p:nvSpPr>
        <p:spPr>
          <a:xfrm>
            <a:off x="761803" y="594036"/>
            <a:ext cx="10803864" cy="911716"/>
          </a:xfrm>
        </p:spPr>
        <p:txBody>
          <a:bodyPr anchor="ctr">
            <a:normAutofit/>
          </a:bodyPr>
          <a:lstStyle/>
          <a:p>
            <a:r>
              <a:rPr lang="en-US" sz="3700"/>
              <a:t>ADVANTAGES OF EMOTIONAL INTELLIGENCE</a:t>
            </a:r>
          </a:p>
        </p:txBody>
      </p:sp>
      <p:sp>
        <p:nvSpPr>
          <p:cNvPr id="3" name="Content Placeholder 2">
            <a:extLst>
              <a:ext uri="{FF2B5EF4-FFF2-40B4-BE49-F238E27FC236}">
                <a16:creationId xmlns:a16="http://schemas.microsoft.com/office/drawing/2014/main" id="{18F70E50-3288-7F0C-87E6-CB0D1B9E5DD6}"/>
              </a:ext>
            </a:extLst>
          </p:cNvPr>
          <p:cNvSpPr>
            <a:spLocks noGrp="1"/>
          </p:cNvSpPr>
          <p:nvPr>
            <p:ph idx="1"/>
          </p:nvPr>
        </p:nvSpPr>
        <p:spPr>
          <a:xfrm>
            <a:off x="748434" y="1718464"/>
            <a:ext cx="7777497" cy="4810605"/>
          </a:xfrm>
        </p:spPr>
        <p:txBody>
          <a:bodyPr vert="horz" lIns="91440" tIns="45720" rIns="91440" bIns="45720" rtlCol="0" anchor="ctr">
            <a:noAutofit/>
          </a:bodyPr>
          <a:lstStyle/>
          <a:p>
            <a:pPr>
              <a:buFont typeface="Wingdings" panose="020B0604020202020204" pitchFamily="34" charset="0"/>
              <a:buChar char="Ø"/>
            </a:pPr>
            <a:endParaRPr lang="en-US" sz="1100">
              <a:ea typeface="+mn-lt"/>
              <a:cs typeface="+mn-lt"/>
            </a:endParaRPr>
          </a:p>
          <a:p>
            <a:pPr>
              <a:buFont typeface="Wingdings" panose="020B0604020202020204" pitchFamily="34" charset="0"/>
              <a:buChar char="Ø"/>
            </a:pPr>
            <a:endParaRPr lang="en-US" sz="1600">
              <a:ea typeface="+mn-lt"/>
              <a:cs typeface="+mn-lt"/>
            </a:endParaRPr>
          </a:p>
          <a:p>
            <a:pPr>
              <a:buFont typeface="Wingdings" panose="020B0604020202020204" pitchFamily="34" charset="0"/>
              <a:buChar char="Ø"/>
            </a:pPr>
            <a:endParaRPr lang="en-US" sz="1600">
              <a:ea typeface="+mn-lt"/>
              <a:cs typeface="+mn-lt"/>
            </a:endParaRPr>
          </a:p>
          <a:p>
            <a:pPr marL="0" indent="0">
              <a:buNone/>
            </a:pPr>
            <a:endParaRPr lang="en-US" sz="1600">
              <a:ea typeface="+mn-lt"/>
              <a:cs typeface="+mn-lt"/>
            </a:endParaRPr>
          </a:p>
          <a:p>
            <a:pPr marL="285750" indent="-285750">
              <a:buFont typeface="Wingdings" panose="020B0604020202020204" pitchFamily="34" charset="0"/>
              <a:buChar char="Ø"/>
            </a:pPr>
            <a:r>
              <a:rPr lang="en-US" sz="1600" dirty="0">
                <a:ea typeface="+mn-lt"/>
                <a:cs typeface="+mn-lt"/>
              </a:rPr>
              <a:t> Self-regulation ,Controlling your actions, thoughts, feelings, decisions, and impulses is known as self-regulation.</a:t>
            </a:r>
            <a:endParaRPr lang="en-US" sz="1600" i="1" dirty="0">
              <a:latin typeface="Calibri Light"/>
              <a:ea typeface="+mn-lt"/>
              <a:cs typeface="Calibri Light"/>
            </a:endParaRPr>
          </a:p>
          <a:p>
            <a:pPr marL="285750" indent="-285750">
              <a:buFont typeface="Wingdings" panose="020B0604020202020204" pitchFamily="34" charset="0"/>
              <a:buChar char="Ø"/>
            </a:pPr>
            <a:r>
              <a:rPr lang="en-US" sz="1600" dirty="0">
                <a:ea typeface="+mn-lt"/>
                <a:cs typeface="+mn-lt"/>
              </a:rPr>
              <a:t>Better Communication:  </a:t>
            </a:r>
            <a:endParaRPr lang="en-US" sz="1600" i="1" dirty="0">
              <a:latin typeface="Calibri Light"/>
              <a:ea typeface="+mn-lt"/>
              <a:cs typeface="Calibri Light"/>
            </a:endParaRPr>
          </a:p>
          <a:p>
            <a:pPr>
              <a:buFont typeface="Wingdings" panose="020B0604020202020204" pitchFamily="34" charset="0"/>
              <a:buChar char="Ø"/>
            </a:pPr>
            <a:r>
              <a:rPr lang="en-US" sz="1600" dirty="0">
                <a:ea typeface="+mn-lt"/>
                <a:cs typeface="+mn-lt"/>
              </a:rPr>
              <a:t>Better Relationships: High EI individuals find it easier to form and maintain healthy relationships. They are better equipped to resolve conflicts and deal with societal challenges</a:t>
            </a:r>
            <a:endParaRPr lang="en-US" sz="2000" i="1" dirty="0">
              <a:solidFill>
                <a:srgbClr val="111111"/>
              </a:solidFill>
              <a:latin typeface="Calibri Light"/>
              <a:ea typeface="Calibri Light"/>
              <a:cs typeface="Calibri Light"/>
            </a:endParaRPr>
          </a:p>
          <a:p>
            <a:pPr>
              <a:buFont typeface="Wingdings" panose="020B0604020202020204" pitchFamily="34" charset="0"/>
              <a:buChar char="Ø"/>
            </a:pPr>
            <a:r>
              <a:rPr lang="en-US" sz="1600" dirty="0">
                <a:ea typeface="+mn-lt"/>
                <a:cs typeface="+mn-lt"/>
              </a:rPr>
              <a:t> Improved Leadership Skills: Better Leadership Skills: Leaders with high EI can manage stress, motivate and inspire their followers, and handle difficult situations with poise and tact.. </a:t>
            </a:r>
          </a:p>
          <a:p>
            <a:pPr>
              <a:buFont typeface="Wingdings" panose="020B0604020202020204" pitchFamily="34" charset="0"/>
              <a:buChar char="Ø"/>
            </a:pPr>
            <a:r>
              <a:rPr lang="en-US" sz="1600" dirty="0">
                <a:ea typeface="+mn-lt"/>
                <a:cs typeface="+mn-lt"/>
              </a:rPr>
              <a:t>Enhanced Empathy: Individuals with high EI can understand and sympathize with others' feelings, which fosters a supportive and cooperative environment3. 3. </a:t>
            </a:r>
          </a:p>
          <a:p>
            <a:pPr>
              <a:buFont typeface="Wingdings" panose="020B0604020202020204" pitchFamily="34" charset="0"/>
              <a:buChar char="Ø"/>
            </a:pPr>
            <a:r>
              <a:rPr lang="en-US" sz="1600" dirty="0">
                <a:ea typeface="+mn-lt"/>
                <a:cs typeface="+mn-lt"/>
              </a:rPr>
              <a:t>Increased Self-Awareness: People that possess emotional intelligence (EI) are better able to recognize their own strengths and weaknesses, focus on their own development, and become more self-aware.</a:t>
            </a:r>
            <a:endParaRPr lang="en-US" sz="1600" dirty="0">
              <a:latin typeface="Calibri Light"/>
              <a:ea typeface="Calibri Light"/>
              <a:cs typeface="Calibri Light"/>
            </a:endParaRPr>
          </a:p>
          <a:p>
            <a:pPr marL="0" indent="0">
              <a:buNone/>
            </a:pPr>
            <a:r>
              <a:rPr lang="en-US" sz="1600" i="1" dirty="0">
                <a:solidFill>
                  <a:srgbClr val="000000"/>
                </a:solidFill>
                <a:latin typeface="Calibri Light"/>
                <a:ea typeface="Calibri Light"/>
                <a:cs typeface="Calibri Light"/>
              </a:rPr>
              <a:t>                                      </a:t>
            </a:r>
            <a:r>
              <a:rPr lang="en-US" sz="1600" i="1" dirty="0" err="1">
                <a:solidFill>
                  <a:srgbClr val="000000"/>
                </a:solidFill>
                <a:latin typeface="Calibri Light"/>
                <a:ea typeface="Calibri Light"/>
                <a:cs typeface="Calibri Light"/>
              </a:rPr>
              <a:t>Goleman,D</a:t>
            </a:r>
            <a:r>
              <a:rPr lang="en-US" sz="1600" i="1" dirty="0">
                <a:solidFill>
                  <a:srgbClr val="000000"/>
                </a:solidFill>
                <a:latin typeface="Calibri Light"/>
                <a:ea typeface="Calibri Light"/>
                <a:cs typeface="Calibri Light"/>
              </a:rPr>
              <a:t>. (1998); </a:t>
            </a:r>
            <a:r>
              <a:rPr lang="en-US" sz="1600" i="1" dirty="0" err="1">
                <a:solidFill>
                  <a:srgbClr val="111111"/>
                </a:solidFill>
                <a:latin typeface="Calibri Light"/>
                <a:ea typeface="Calibri Light"/>
                <a:cs typeface="Calibri Light"/>
              </a:rPr>
              <a:t>Catanese,L</a:t>
            </a:r>
            <a:r>
              <a:rPr lang="en-US" sz="1600" i="1" dirty="0">
                <a:solidFill>
                  <a:srgbClr val="111111"/>
                </a:solidFill>
                <a:latin typeface="Calibri Light"/>
                <a:ea typeface="Calibri Light"/>
                <a:cs typeface="Calibri Light"/>
              </a:rPr>
              <a:t>. (2024);</a:t>
            </a:r>
            <a:r>
              <a:rPr lang="en-US" sz="1600" i="1" dirty="0">
                <a:solidFill>
                  <a:srgbClr val="000000"/>
                </a:solidFill>
                <a:latin typeface="Calibri Light"/>
                <a:ea typeface="Calibri Light"/>
                <a:cs typeface="Calibri Light"/>
              </a:rPr>
              <a:t>Positive Psychology (2024) </a:t>
            </a:r>
            <a:endParaRPr lang="en-US" sz="1600" dirty="0">
              <a:solidFill>
                <a:srgbClr val="000000"/>
              </a:solidFill>
              <a:latin typeface="Calibri Light"/>
              <a:ea typeface="Calibri Light"/>
              <a:cs typeface="Calibri Light"/>
            </a:endParaRPr>
          </a:p>
          <a:p>
            <a:endParaRPr lang="en-US" sz="1600" i="1" dirty="0">
              <a:solidFill>
                <a:srgbClr val="111111"/>
              </a:solidFill>
              <a:latin typeface="Calibri Light"/>
              <a:ea typeface="Calibri Light"/>
              <a:cs typeface="Calibri Light"/>
            </a:endParaRPr>
          </a:p>
          <a:p>
            <a:pPr>
              <a:buFont typeface="Wingdings" panose="020B0604020202020204" pitchFamily="34" charset="0"/>
              <a:buChar char="Ø"/>
            </a:pPr>
            <a:endParaRPr lang="en-US" sz="1800" dirty="0">
              <a:ea typeface="+mn-lt"/>
              <a:cs typeface="+mn-lt"/>
            </a:endParaRPr>
          </a:p>
          <a:p>
            <a:pPr>
              <a:buFont typeface="Wingdings" panose="020B0604020202020204" pitchFamily="34" charset="0"/>
              <a:buChar char="Ø"/>
            </a:pPr>
            <a:endParaRPr lang="en-US" sz="1800"/>
          </a:p>
          <a:p>
            <a:pPr>
              <a:buFont typeface="Wingdings" panose="020B0604020202020204" pitchFamily="34" charset="0"/>
              <a:buChar char="Ø"/>
            </a:pPr>
            <a:endParaRPr lang="en-US"/>
          </a:p>
        </p:txBody>
      </p:sp>
      <p:pic>
        <p:nvPicPr>
          <p:cNvPr id="5" name="Picture 4" descr="One in a crowd">
            <a:extLst>
              <a:ext uri="{FF2B5EF4-FFF2-40B4-BE49-F238E27FC236}">
                <a16:creationId xmlns:a16="http://schemas.microsoft.com/office/drawing/2014/main" id="{619979B4-6D31-833C-735C-0F739848EB44}"/>
              </a:ext>
            </a:extLst>
          </p:cNvPr>
          <p:cNvPicPr>
            <a:picLocks noChangeAspect="1"/>
          </p:cNvPicPr>
          <p:nvPr/>
        </p:nvPicPr>
        <p:blipFill>
          <a:blip r:embed="rId3"/>
          <a:srcRect l="20268" r="12993" b="3"/>
          <a:stretch/>
        </p:blipFill>
        <p:spPr>
          <a:xfrm>
            <a:off x="8696949" y="2024070"/>
            <a:ext cx="2871973" cy="3706679"/>
          </a:xfrm>
          <a:prstGeom prst="rect">
            <a:avLst/>
          </a:prstGeom>
        </p:spPr>
      </p:pic>
    </p:spTree>
    <p:extLst>
      <p:ext uri="{BB962C8B-B14F-4D97-AF65-F5344CB8AC3E}">
        <p14:creationId xmlns:p14="http://schemas.microsoft.com/office/powerpoint/2010/main" val="3313994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CAEEAA-8ADC-254E-1D28-124D28B03408}"/>
              </a:ext>
            </a:extLst>
          </p:cNvPr>
          <p:cNvSpPr>
            <a:spLocks noGrp="1"/>
          </p:cNvSpPr>
          <p:nvPr>
            <p:ph type="title"/>
          </p:nvPr>
        </p:nvSpPr>
        <p:spPr>
          <a:xfrm>
            <a:off x="848361" y="365125"/>
            <a:ext cx="10595476" cy="1370425"/>
          </a:xfrm>
        </p:spPr>
        <p:txBody>
          <a:bodyPr>
            <a:normAutofit/>
          </a:bodyPr>
          <a:lstStyle/>
          <a:p>
            <a:r>
              <a:rPr lang="en-US"/>
              <a:t>Disadvantage of Emotional Intelligence</a:t>
            </a:r>
          </a:p>
        </p:txBody>
      </p:sp>
      <p:sp>
        <p:nvSpPr>
          <p:cNvPr id="3" name="Content Placeholder 2">
            <a:extLst>
              <a:ext uri="{FF2B5EF4-FFF2-40B4-BE49-F238E27FC236}">
                <a16:creationId xmlns:a16="http://schemas.microsoft.com/office/drawing/2014/main" id="{E281BDA9-9EF7-E3A3-0B4D-8A37D3C81349}"/>
              </a:ext>
            </a:extLst>
          </p:cNvPr>
          <p:cNvSpPr>
            <a:spLocks noGrp="1"/>
          </p:cNvSpPr>
          <p:nvPr>
            <p:ph idx="1"/>
          </p:nvPr>
        </p:nvSpPr>
        <p:spPr>
          <a:xfrm>
            <a:off x="528234" y="1752111"/>
            <a:ext cx="7068181" cy="3843666"/>
          </a:xfrm>
        </p:spPr>
        <p:txBody>
          <a:bodyPr vert="horz" lIns="91440" tIns="45720" rIns="91440" bIns="45720" rtlCol="0" anchor="t">
            <a:normAutofit/>
          </a:bodyPr>
          <a:lstStyle/>
          <a:p>
            <a:pPr>
              <a:buFont typeface="Wingdings" panose="020B0604020202020204" pitchFamily="34" charset="0"/>
              <a:buChar char="Ø"/>
            </a:pPr>
            <a:endParaRPr lang="en-US" sz="2400">
              <a:latin typeface="Calibri"/>
              <a:ea typeface="+mn-lt"/>
              <a:cs typeface="+mn-lt"/>
            </a:endParaRPr>
          </a:p>
          <a:p>
            <a:pPr>
              <a:buFont typeface="Wingdings" panose="020B0604020202020204" pitchFamily="34" charset="0"/>
              <a:buChar char="Ø"/>
            </a:pPr>
            <a:r>
              <a:rPr lang="en-US" sz="2400" dirty="0">
                <a:latin typeface="Calibri"/>
                <a:ea typeface="+mn-lt"/>
                <a:cs typeface="+mn-lt"/>
              </a:rPr>
              <a:t>Lower Creativity and Innovation:</a:t>
            </a:r>
            <a:endParaRPr lang="en-US" sz="2400" dirty="0">
              <a:latin typeface="Calibri"/>
              <a:ea typeface="Calibri"/>
              <a:cs typeface="Calibri"/>
            </a:endParaRPr>
          </a:p>
          <a:p>
            <a:pPr>
              <a:buFont typeface="Wingdings" panose="020B0604020202020204" pitchFamily="34" charset="0"/>
              <a:buChar char="Ø"/>
            </a:pPr>
            <a:r>
              <a:rPr lang="en-US" sz="2400" dirty="0">
                <a:latin typeface="Calibri"/>
                <a:ea typeface="+mn-lt"/>
                <a:cs typeface="+mn-lt"/>
              </a:rPr>
              <a:t>Difficulty in Giving and Receiving Negative Feedback </a:t>
            </a:r>
            <a:endParaRPr lang="en-US" sz="2400" dirty="0">
              <a:latin typeface="Aptos"/>
              <a:ea typeface="Calibri"/>
              <a:cs typeface="Calibri"/>
            </a:endParaRPr>
          </a:p>
          <a:p>
            <a:pPr>
              <a:buFont typeface="Wingdings" panose="020B0604020202020204" pitchFamily="34" charset="0"/>
              <a:buChar char="Ø"/>
            </a:pPr>
            <a:r>
              <a:rPr lang="en-US" sz="2400" dirty="0">
                <a:latin typeface="Calibri"/>
                <a:ea typeface="+mn-lt"/>
                <a:cs typeface="+mn-lt"/>
              </a:rPr>
              <a:t>Manipulation</a:t>
            </a:r>
            <a:endParaRPr lang="en-US" sz="2400" dirty="0">
              <a:latin typeface="Calibri"/>
              <a:ea typeface="Calibri"/>
              <a:cs typeface="Calibri"/>
            </a:endParaRPr>
          </a:p>
          <a:p>
            <a:pPr>
              <a:buFont typeface="Wingdings" panose="020B0604020202020204" pitchFamily="34" charset="0"/>
              <a:buChar char="Ø"/>
            </a:pPr>
            <a:r>
              <a:rPr lang="en-US" sz="2400" dirty="0">
                <a:latin typeface="Calibri"/>
                <a:ea typeface="+mn-lt"/>
                <a:cs typeface="+mn-lt"/>
              </a:rPr>
              <a:t>Overly Diplomatic </a:t>
            </a:r>
            <a:endParaRPr lang="en-US" sz="2400" dirty="0">
              <a:latin typeface="Calibri"/>
              <a:ea typeface="Calibri"/>
              <a:cs typeface="Calibri"/>
            </a:endParaRPr>
          </a:p>
          <a:p>
            <a:pPr marL="0" indent="0">
              <a:buNone/>
            </a:pPr>
            <a:r>
              <a:rPr lang="en-US" sz="1600" dirty="0">
                <a:latin typeface="Calibri"/>
                <a:ea typeface="Calibri"/>
                <a:cs typeface="Calibri"/>
              </a:rPr>
              <a:t>       </a:t>
            </a:r>
            <a:endParaRPr lang="en-US" dirty="0">
              <a:latin typeface="Aptos"/>
              <a:ea typeface="Calibri"/>
              <a:cs typeface="Calibri"/>
            </a:endParaRPr>
          </a:p>
          <a:p>
            <a:pPr marL="0" indent="0">
              <a:buNone/>
            </a:pPr>
            <a:r>
              <a:rPr lang="en-US" sz="1600" dirty="0">
                <a:latin typeface="Aptos"/>
                <a:ea typeface="Calibri"/>
                <a:cs typeface="Calibri"/>
              </a:rPr>
              <a:t>        Goleman, D. (1998),Landry, L. (2019),Harvard Health Publlishing.(2024)</a:t>
            </a:r>
            <a:endParaRPr lang="en-US" dirty="0"/>
          </a:p>
          <a:p>
            <a:pPr>
              <a:buFont typeface="Wingdings" panose="020B0604020202020204" pitchFamily="34" charset="0"/>
              <a:buChar char="Ø"/>
            </a:pPr>
            <a:endParaRPr lang="en-US" sz="1600">
              <a:latin typeface="Calibri"/>
              <a:ea typeface="Calibri"/>
              <a:cs typeface="Calibri"/>
            </a:endParaRPr>
          </a:p>
          <a:p>
            <a:pPr>
              <a:buFont typeface="Wingdings" panose="020B0604020202020204" pitchFamily="34" charset="0"/>
              <a:buChar char="Ø"/>
            </a:pPr>
            <a:endParaRPr lang="en-US" sz="1600">
              <a:latin typeface="Calibri"/>
              <a:ea typeface="Calibri"/>
              <a:cs typeface="Calibri"/>
            </a:endParaRPr>
          </a:p>
        </p:txBody>
      </p:sp>
      <p:pic>
        <p:nvPicPr>
          <p:cNvPr id="5" name="Picture 4" descr="Small, medium, and large light bulbs on top of boxes">
            <a:extLst>
              <a:ext uri="{FF2B5EF4-FFF2-40B4-BE49-F238E27FC236}">
                <a16:creationId xmlns:a16="http://schemas.microsoft.com/office/drawing/2014/main" id="{DAB8F369-ADDA-824C-5BD5-3134A106DFCC}"/>
              </a:ext>
            </a:extLst>
          </p:cNvPr>
          <p:cNvPicPr>
            <a:picLocks noChangeAspect="1"/>
          </p:cNvPicPr>
          <p:nvPr/>
        </p:nvPicPr>
        <p:blipFill>
          <a:blip r:embed="rId3"/>
          <a:srcRect l="16320" r="25861"/>
          <a:stretch/>
        </p:blipFill>
        <p:spPr>
          <a:xfrm>
            <a:off x="7895281" y="1911466"/>
            <a:ext cx="3043940" cy="3512941"/>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752548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Drawings on colourful paper">
            <a:extLst>
              <a:ext uri="{FF2B5EF4-FFF2-40B4-BE49-F238E27FC236}">
                <a16:creationId xmlns:a16="http://schemas.microsoft.com/office/drawing/2014/main" id="{97F1EAF3-892A-35BF-08AD-3BBD0CCCE623}"/>
              </a:ext>
            </a:extLst>
          </p:cNvPr>
          <p:cNvPicPr>
            <a:picLocks noChangeAspect="1"/>
          </p:cNvPicPr>
          <p:nvPr/>
        </p:nvPicPr>
        <p:blipFill>
          <a:blip r:embed="rId3"/>
          <a:srcRect l="10717" r="36701" b="-4"/>
          <a:stretch/>
        </p:blipFill>
        <p:spPr>
          <a:xfrm>
            <a:off x="-1" y="142066"/>
            <a:ext cx="3046707" cy="6858002"/>
          </a:xfrm>
          <a:prstGeom prst="rect">
            <a:avLst/>
          </a:prstGeom>
        </p:spPr>
      </p:pic>
      <p:sp useBgFill="1">
        <p:nvSpPr>
          <p:cNvPr id="33" name="Rectangle 3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D2BADC-7329-693A-F182-AB414DDC6258}"/>
              </a:ext>
            </a:extLst>
          </p:cNvPr>
          <p:cNvSpPr>
            <a:spLocks noGrp="1"/>
          </p:cNvSpPr>
          <p:nvPr>
            <p:ph type="title"/>
          </p:nvPr>
        </p:nvSpPr>
        <p:spPr>
          <a:xfrm>
            <a:off x="3312708" y="405685"/>
            <a:ext cx="8267577" cy="758556"/>
          </a:xfrm>
        </p:spPr>
        <p:txBody>
          <a:bodyPr>
            <a:normAutofit/>
          </a:bodyPr>
          <a:lstStyle/>
          <a:p>
            <a:pPr>
              <a:spcBef>
                <a:spcPts val="1000"/>
              </a:spcBef>
            </a:pPr>
            <a:r>
              <a:rPr lang="en-US" sz="4000" dirty="0">
                <a:latin typeface="Calibri"/>
                <a:cs typeface="Calibri"/>
              </a:rPr>
              <a:t>Emotional Intelligence (EI) significance</a:t>
            </a:r>
            <a:endParaRPr lang="en-US" sz="4000" b="1" dirty="0">
              <a:latin typeface="Aptos"/>
            </a:endParaRPr>
          </a:p>
          <a:p>
            <a:endParaRPr lang="en-US" sz="4000"/>
          </a:p>
        </p:txBody>
      </p:sp>
      <p:sp>
        <p:nvSpPr>
          <p:cNvPr id="25" name="Content Placeholder 2">
            <a:extLst>
              <a:ext uri="{FF2B5EF4-FFF2-40B4-BE49-F238E27FC236}">
                <a16:creationId xmlns:a16="http://schemas.microsoft.com/office/drawing/2014/main" id="{9F785451-296F-4774-4971-F2FB92846411}"/>
              </a:ext>
            </a:extLst>
          </p:cNvPr>
          <p:cNvSpPr>
            <a:spLocks noGrp="1"/>
          </p:cNvSpPr>
          <p:nvPr>
            <p:ph idx="1"/>
          </p:nvPr>
        </p:nvSpPr>
        <p:spPr>
          <a:xfrm>
            <a:off x="3312707" y="1154624"/>
            <a:ext cx="8049950" cy="5085454"/>
          </a:xfrm>
        </p:spPr>
        <p:txBody>
          <a:bodyPr vert="horz" lIns="91440" tIns="45720" rIns="91440" bIns="45720" rtlCol="0" anchor="ctr">
            <a:normAutofit fontScale="92500" lnSpcReduction="20000"/>
          </a:bodyPr>
          <a:lstStyle/>
          <a:p>
            <a:pPr marL="0" indent="0">
              <a:buNone/>
            </a:pPr>
            <a:r>
              <a:rPr lang="en-US" sz="1000" b="1" dirty="0"/>
              <a:t> </a:t>
            </a:r>
            <a:endParaRPr lang="en-US" sz="1800" b="1" dirty="0">
              <a:latin typeface="Calibri"/>
              <a:ea typeface="Calibri"/>
              <a:cs typeface="Calibri"/>
            </a:endParaRPr>
          </a:p>
          <a:p>
            <a:pPr marL="0" indent="0">
              <a:buNone/>
            </a:pPr>
            <a:r>
              <a:rPr lang="en-US" sz="1800" b="1" dirty="0">
                <a:latin typeface="Calibri"/>
                <a:ea typeface="Calibri"/>
                <a:cs typeface="Calibri"/>
              </a:rPr>
              <a:t>  Communication:</a:t>
            </a:r>
            <a:r>
              <a:rPr lang="en-US" sz="1800" dirty="0">
                <a:latin typeface="Calibri"/>
                <a:ea typeface="+mn-lt"/>
                <a:cs typeface="+mn-lt"/>
              </a:rPr>
              <a:t> </a:t>
            </a:r>
            <a:endParaRPr lang="en-US" sz="1800" dirty="0">
              <a:latin typeface="Calibri"/>
              <a:ea typeface="Calibri"/>
              <a:cs typeface="Calibri"/>
            </a:endParaRPr>
          </a:p>
          <a:p>
            <a:pPr marL="0" indent="0">
              <a:buNone/>
            </a:pPr>
            <a:r>
              <a:rPr lang="en-US" sz="1800" dirty="0">
                <a:latin typeface="Calibri"/>
                <a:ea typeface="+mn-lt"/>
                <a:cs typeface="+mn-lt"/>
              </a:rPr>
              <a:t>      </a:t>
            </a:r>
            <a:r>
              <a:rPr lang="en-US" sz="1800" b="1" dirty="0">
                <a:latin typeface="Calibri"/>
                <a:ea typeface="+mn-lt"/>
                <a:cs typeface="+mn-lt"/>
              </a:rPr>
              <a:t>  Clarity</a:t>
            </a:r>
            <a:r>
              <a:rPr lang="en-US" sz="1800" dirty="0">
                <a:latin typeface="Calibri"/>
                <a:ea typeface="+mn-lt"/>
                <a:cs typeface="+mn-lt"/>
              </a:rPr>
              <a:t> and comprehension are     enhanced by interaction. </a:t>
            </a:r>
            <a:endParaRPr lang="en-US" sz="1800" dirty="0">
              <a:latin typeface="Calibri"/>
              <a:ea typeface="Calibri"/>
              <a:cs typeface="Calibri"/>
            </a:endParaRPr>
          </a:p>
          <a:p>
            <a:pPr>
              <a:buNone/>
            </a:pPr>
            <a:r>
              <a:rPr lang="en-US" sz="1800" b="1" dirty="0">
                <a:latin typeface="Calibri"/>
                <a:ea typeface="+mn-lt"/>
                <a:cs typeface="+mn-lt"/>
              </a:rPr>
              <a:t>        Ability</a:t>
            </a:r>
            <a:r>
              <a:rPr lang="en-US" sz="1800" dirty="0">
                <a:latin typeface="Calibri"/>
                <a:ea typeface="+mn-lt"/>
                <a:cs typeface="+mn-lt"/>
              </a:rPr>
              <a:t>: Acknowledge and offer constructive feedback.</a:t>
            </a:r>
          </a:p>
          <a:p>
            <a:pPr>
              <a:buNone/>
            </a:pPr>
            <a:r>
              <a:rPr lang="en-US" sz="1800" b="1" dirty="0">
                <a:latin typeface="Calibri"/>
                <a:ea typeface="+mn-lt"/>
                <a:cs typeface="+mn-lt"/>
              </a:rPr>
              <a:t>        Improvement</a:t>
            </a:r>
            <a:r>
              <a:rPr lang="en-US" sz="1800" dirty="0">
                <a:latin typeface="Calibri"/>
                <a:ea typeface="+mn-lt"/>
                <a:cs typeface="+mn-lt"/>
              </a:rPr>
              <a:t>: Recognize the situation in order to better understand and respond.</a:t>
            </a:r>
            <a:endParaRPr lang="en-US" sz="1800" dirty="0">
              <a:latin typeface="Calibri"/>
              <a:ea typeface="Calibri"/>
              <a:cs typeface="Calibri"/>
            </a:endParaRPr>
          </a:p>
          <a:p>
            <a:pPr>
              <a:buNone/>
            </a:pPr>
            <a:r>
              <a:rPr lang="en-US" sz="1800" b="1" dirty="0">
                <a:latin typeface="Calibri"/>
                <a:ea typeface="Calibri"/>
                <a:cs typeface="Calibri"/>
              </a:rPr>
              <a:t>       </a:t>
            </a:r>
            <a:endParaRPr lang="en-US" sz="1800" dirty="0">
              <a:latin typeface="Calibri"/>
              <a:ea typeface="Calibri"/>
              <a:cs typeface="Calibri"/>
            </a:endParaRPr>
          </a:p>
          <a:p>
            <a:pPr>
              <a:buNone/>
            </a:pPr>
            <a:r>
              <a:rPr lang="en-US" sz="1800" b="1" dirty="0">
                <a:latin typeface="Calibri"/>
                <a:ea typeface="Calibri"/>
                <a:cs typeface="Calibri"/>
              </a:rPr>
              <a:t> Decision </a:t>
            </a:r>
            <a:r>
              <a:rPr lang="en-US" sz="1800" b="1" dirty="0">
                <a:latin typeface="Calibri"/>
                <a:ea typeface="+mn-lt"/>
                <a:cs typeface="+mn-lt"/>
              </a:rPr>
              <a:t>Making</a:t>
            </a:r>
            <a:r>
              <a:rPr lang="en-US" sz="1800" dirty="0">
                <a:latin typeface="Calibri"/>
                <a:ea typeface="+mn-lt"/>
                <a:cs typeface="+mn-lt"/>
              </a:rPr>
              <a:t>:</a:t>
            </a:r>
            <a:endParaRPr lang="en-US" sz="1800" dirty="0">
              <a:latin typeface="Calibri"/>
              <a:ea typeface="Calibri"/>
              <a:cs typeface="Calibri"/>
            </a:endParaRPr>
          </a:p>
          <a:p>
            <a:pPr>
              <a:buNone/>
            </a:pPr>
            <a:r>
              <a:rPr lang="en-US" sz="1800" b="1" dirty="0">
                <a:latin typeface="Calibri"/>
                <a:ea typeface="+mn-lt"/>
                <a:cs typeface="+mn-lt"/>
              </a:rPr>
              <a:t>        Benefit</a:t>
            </a:r>
            <a:r>
              <a:rPr lang="en-US" sz="1800" dirty="0">
                <a:latin typeface="Calibri"/>
                <a:ea typeface="+mn-lt"/>
                <a:cs typeface="+mn-lt"/>
              </a:rPr>
              <a:t>: Encourages more deliberate and sensible decision-making.</a:t>
            </a:r>
            <a:endParaRPr lang="en-US" sz="1800" dirty="0">
              <a:latin typeface="Calibri"/>
              <a:ea typeface="Calibri"/>
              <a:cs typeface="Calibri"/>
            </a:endParaRPr>
          </a:p>
          <a:p>
            <a:pPr>
              <a:buNone/>
            </a:pPr>
            <a:r>
              <a:rPr lang="en-US" sz="1800" b="1" dirty="0">
                <a:latin typeface="Calibri"/>
                <a:ea typeface="+mn-lt"/>
                <a:cs typeface="+mn-lt"/>
              </a:rPr>
              <a:t>        Skill</a:t>
            </a:r>
            <a:r>
              <a:rPr lang="en-US" sz="1800" dirty="0">
                <a:latin typeface="Calibri"/>
                <a:ea typeface="+mn-lt"/>
                <a:cs typeface="+mn-lt"/>
              </a:rPr>
              <a:t>: Unafraid to express regret.</a:t>
            </a:r>
            <a:endParaRPr lang="en-US" sz="1800" b="1" dirty="0">
              <a:latin typeface="Calibri"/>
              <a:ea typeface="Calibri"/>
              <a:cs typeface="Calibri"/>
            </a:endParaRPr>
          </a:p>
          <a:p>
            <a:pPr>
              <a:buNone/>
            </a:pPr>
            <a:r>
              <a:rPr lang="en-US" sz="1800" b="1" dirty="0">
                <a:latin typeface="Calibri"/>
                <a:ea typeface="+mn-lt"/>
                <a:cs typeface="+mn-lt"/>
              </a:rPr>
              <a:t>        Improvement</a:t>
            </a:r>
            <a:r>
              <a:rPr lang="en-US" sz="1800" dirty="0">
                <a:latin typeface="Calibri"/>
                <a:ea typeface="+mn-lt"/>
                <a:cs typeface="+mn-lt"/>
              </a:rPr>
              <a:t>: Be prepared to accept accountability for your choices</a:t>
            </a:r>
            <a:endParaRPr lang="en-US" sz="1800" b="1" dirty="0">
              <a:latin typeface="Calibri"/>
              <a:ea typeface="Calibri"/>
              <a:cs typeface="Calibri"/>
            </a:endParaRPr>
          </a:p>
          <a:p>
            <a:pPr>
              <a:buNone/>
            </a:pPr>
            <a:endParaRPr lang="en-US" sz="1800">
              <a:latin typeface="Calibri"/>
              <a:ea typeface="+mn-lt"/>
              <a:cs typeface="+mn-lt"/>
            </a:endParaRPr>
          </a:p>
          <a:p>
            <a:pPr>
              <a:buNone/>
            </a:pPr>
            <a:r>
              <a:rPr lang="en-US" sz="1800" b="1" dirty="0">
                <a:latin typeface="Calibri"/>
                <a:ea typeface="+mn-lt"/>
                <a:cs typeface="+mn-lt"/>
              </a:rPr>
              <a:t>Mental Wellness: </a:t>
            </a:r>
            <a:endParaRPr lang="en-US" sz="1800" b="1" dirty="0">
              <a:latin typeface="Calibri"/>
              <a:ea typeface="Calibri"/>
              <a:cs typeface="Calibri"/>
            </a:endParaRPr>
          </a:p>
          <a:p>
            <a:pPr marL="457200" lvl="1" indent="0">
              <a:buNone/>
            </a:pPr>
            <a:r>
              <a:rPr lang="en-US" sz="1800" b="1" dirty="0">
                <a:latin typeface="Calibri"/>
                <a:ea typeface="+mn-lt"/>
                <a:cs typeface="+mn-lt"/>
              </a:rPr>
              <a:t> Benefit</a:t>
            </a:r>
            <a:r>
              <a:rPr lang="en-US" sz="1800" dirty="0">
                <a:latin typeface="Calibri"/>
                <a:ea typeface="+mn-lt"/>
                <a:cs typeface="+mn-lt"/>
              </a:rPr>
              <a:t>: Lowers stress and encourages emotional health. </a:t>
            </a:r>
            <a:endParaRPr lang="en-US" sz="1800" dirty="0">
              <a:latin typeface="Calibri"/>
              <a:ea typeface="Calibri"/>
              <a:cs typeface="Calibri"/>
            </a:endParaRPr>
          </a:p>
          <a:p>
            <a:pPr marL="457200" lvl="1" indent="0">
              <a:buNone/>
            </a:pPr>
            <a:r>
              <a:rPr lang="en-US" sz="1800" b="1" dirty="0">
                <a:latin typeface="Calibri"/>
                <a:ea typeface="+mn-lt"/>
                <a:cs typeface="+mn-lt"/>
              </a:rPr>
              <a:t>  Ability</a:t>
            </a:r>
            <a:r>
              <a:rPr lang="en-US" sz="1800" dirty="0">
                <a:latin typeface="Calibri"/>
                <a:ea typeface="+mn-lt"/>
                <a:cs typeface="+mn-lt"/>
              </a:rPr>
              <a:t>: Show compassion for others. </a:t>
            </a:r>
            <a:endParaRPr lang="en-US" sz="1800" dirty="0">
              <a:latin typeface="Calibri"/>
              <a:ea typeface="Calibri"/>
              <a:cs typeface="Calibri"/>
            </a:endParaRPr>
          </a:p>
          <a:p>
            <a:pPr marL="457200" lvl="1" indent="0">
              <a:buNone/>
            </a:pPr>
            <a:r>
              <a:rPr lang="en-US" sz="1800" b="1" dirty="0">
                <a:latin typeface="Calibri"/>
                <a:ea typeface="+mn-lt"/>
                <a:cs typeface="+mn-lt"/>
              </a:rPr>
              <a:t>  Enhancement</a:t>
            </a:r>
            <a:r>
              <a:rPr lang="en-US" sz="1800" dirty="0">
                <a:latin typeface="Calibri"/>
                <a:ea typeface="+mn-lt"/>
                <a:cs typeface="+mn-lt"/>
              </a:rPr>
              <a:t>: Develop deeper relationships by showing empathy for others' emotions.</a:t>
            </a:r>
            <a:endParaRPr lang="en-US" sz="1800" dirty="0">
              <a:solidFill>
                <a:srgbClr val="000000"/>
              </a:solidFill>
              <a:latin typeface="Calibri"/>
              <a:ea typeface="Calibri"/>
              <a:cs typeface="Calibri"/>
            </a:endParaRPr>
          </a:p>
          <a:p>
            <a:pPr marL="457200" lvl="1" indent="0">
              <a:buNone/>
            </a:pPr>
            <a:endParaRPr lang="en-US" sz="1800" b="1" dirty="0">
              <a:solidFill>
                <a:srgbClr val="000000"/>
              </a:solidFill>
              <a:latin typeface="Aptos"/>
              <a:ea typeface="Calibri"/>
              <a:cs typeface="Calibri"/>
            </a:endParaRPr>
          </a:p>
          <a:p>
            <a:pPr marL="457200" lvl="1" indent="0">
              <a:buNone/>
            </a:pPr>
            <a:r>
              <a:rPr lang="en-US" sz="1800" dirty="0">
                <a:latin typeface="Calibri"/>
                <a:ea typeface="Calibri"/>
                <a:cs typeface="Calibri"/>
              </a:rPr>
              <a:t>                                                                           Goleman, D. (1998),Landry, L. (2019)</a:t>
            </a:r>
          </a:p>
          <a:p>
            <a:endParaRPr lang="en-US" sz="1800">
              <a:latin typeface="Calibri"/>
              <a:ea typeface="Calibri"/>
              <a:cs typeface="Calibri"/>
            </a:endParaRPr>
          </a:p>
        </p:txBody>
      </p:sp>
    </p:spTree>
    <p:extLst>
      <p:ext uri="{BB962C8B-B14F-4D97-AF65-F5344CB8AC3E}">
        <p14:creationId xmlns:p14="http://schemas.microsoft.com/office/powerpoint/2010/main" val="1885551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AD2F8-7D7D-535E-F9A6-7A2B1DAA0256}"/>
              </a:ext>
            </a:extLst>
          </p:cNvPr>
          <p:cNvSpPr>
            <a:spLocks noGrp="1"/>
          </p:cNvSpPr>
          <p:nvPr>
            <p:ph type="title"/>
          </p:nvPr>
        </p:nvSpPr>
        <p:spPr/>
        <p:txBody>
          <a:bodyPr/>
          <a:lstStyle/>
          <a:p>
            <a:r>
              <a:rPr lang="en-US" dirty="0"/>
              <a:t> Impact of EI  on yourself and others</a:t>
            </a:r>
          </a:p>
        </p:txBody>
      </p:sp>
      <p:sp>
        <p:nvSpPr>
          <p:cNvPr id="3" name="Content Placeholder 2">
            <a:extLst>
              <a:ext uri="{FF2B5EF4-FFF2-40B4-BE49-F238E27FC236}">
                <a16:creationId xmlns:a16="http://schemas.microsoft.com/office/drawing/2014/main" id="{5CB44AEF-EE0E-6ECC-34EB-C372B2179D2C}"/>
              </a:ext>
            </a:extLst>
          </p:cNvPr>
          <p:cNvSpPr>
            <a:spLocks noGrp="1"/>
          </p:cNvSpPr>
          <p:nvPr>
            <p:ph idx="1"/>
          </p:nvPr>
        </p:nvSpPr>
        <p:spPr/>
        <p:txBody>
          <a:bodyPr vert="horz" lIns="91440" tIns="45720" rIns="91440" bIns="45720" rtlCol="0" anchor="t">
            <a:noAutofit/>
          </a:bodyPr>
          <a:lstStyle/>
          <a:p>
            <a:pPr>
              <a:buFont typeface="Wingdings" panose="020B0604020202020204" pitchFamily="34" charset="0"/>
              <a:buChar char="Ø"/>
            </a:pPr>
            <a:r>
              <a:rPr lang="en-US" sz="1600" b="1" dirty="0">
                <a:solidFill>
                  <a:srgbClr val="111111"/>
                </a:solidFill>
                <a:latin typeface="Calibri"/>
                <a:ea typeface="Calibri"/>
                <a:cs typeface="Calibri"/>
              </a:rPr>
              <a:t>Impact on Yourself</a:t>
            </a:r>
            <a:endParaRPr lang="en-US" sz="1600">
              <a:latin typeface="Calibri"/>
              <a:ea typeface="Calibri"/>
              <a:cs typeface="Calibri"/>
            </a:endParaRPr>
          </a:p>
          <a:p>
            <a:pPr>
              <a:buFont typeface="Wingdings" panose="020B0604020202020204" pitchFamily="34" charset="0"/>
              <a:buChar char="Ø"/>
            </a:pPr>
            <a:r>
              <a:rPr lang="en-US" sz="1400" b="1" dirty="0">
                <a:solidFill>
                  <a:srgbClr val="111111"/>
                </a:solidFill>
                <a:latin typeface="Calibri"/>
                <a:ea typeface="+mn-lt"/>
                <a:cs typeface="+mn-lt"/>
              </a:rPr>
              <a:t>Self-Awareness</a:t>
            </a:r>
            <a:r>
              <a:rPr lang="en-US" sz="1400" dirty="0">
                <a:solidFill>
                  <a:srgbClr val="111111"/>
                </a:solidFill>
                <a:latin typeface="Calibri"/>
                <a:ea typeface="+mn-lt"/>
                <a:cs typeface="+mn-lt"/>
              </a:rPr>
              <a:t>: This knowledge enables you to identify your advantages and disadvantages as well as the ways in which your emotions affect your ideas and behavior. </a:t>
            </a:r>
            <a:r>
              <a:rPr lang="en-US" sz="1200" dirty="0">
                <a:solidFill>
                  <a:srgbClr val="111111"/>
                </a:solidFill>
                <a:latin typeface="Aptos"/>
                <a:ea typeface="+mn-lt"/>
                <a:cs typeface="+mn-lt"/>
              </a:rPr>
              <a:t>Harvard</a:t>
            </a:r>
            <a:r>
              <a:rPr lang="en-US" sz="1200" dirty="0">
                <a:solidFill>
                  <a:srgbClr val="111111"/>
                </a:solidFill>
                <a:ea typeface="+mn-lt"/>
                <a:cs typeface="+mn-lt"/>
              </a:rPr>
              <a:t> Health Publishing( </a:t>
            </a:r>
            <a:r>
              <a:rPr lang="en-US" sz="1200" dirty="0" err="1">
                <a:solidFill>
                  <a:srgbClr val="111111"/>
                </a:solidFill>
                <a:latin typeface="Aptos"/>
                <a:ea typeface="+mn-lt"/>
                <a:cs typeface="+mn-lt"/>
              </a:rPr>
              <a:t>n.d</a:t>
            </a:r>
            <a:r>
              <a:rPr lang="en-US" sz="1200" dirty="0">
                <a:solidFill>
                  <a:srgbClr val="111111"/>
                </a:solidFill>
                <a:latin typeface="Aptos"/>
                <a:ea typeface="+mn-lt"/>
                <a:cs typeface="+mn-lt"/>
              </a:rPr>
              <a:t>)</a:t>
            </a:r>
            <a:r>
              <a:rPr lang="en-US" sz="1400" dirty="0">
                <a:solidFill>
                  <a:srgbClr val="111111"/>
                </a:solidFill>
                <a:latin typeface="Calibri"/>
                <a:ea typeface="+mn-lt"/>
                <a:cs typeface="+mn-lt"/>
              </a:rPr>
              <a:t>. </a:t>
            </a:r>
          </a:p>
          <a:p>
            <a:pPr>
              <a:buFont typeface="Wingdings" panose="020B0604020202020204" pitchFamily="34" charset="0"/>
              <a:buChar char="Ø"/>
            </a:pPr>
            <a:r>
              <a:rPr lang="en-US" sz="1400" b="1" dirty="0">
                <a:solidFill>
                  <a:srgbClr val="111111"/>
                </a:solidFill>
                <a:latin typeface="Calibri"/>
                <a:ea typeface="+mn-lt"/>
                <a:cs typeface="+mn-lt"/>
              </a:rPr>
              <a:t>Self-Regulation</a:t>
            </a:r>
            <a:r>
              <a:rPr lang="en-US" sz="1400" dirty="0">
                <a:solidFill>
                  <a:srgbClr val="111111"/>
                </a:solidFill>
                <a:latin typeface="Calibri"/>
                <a:ea typeface="+mn-lt"/>
                <a:cs typeface="+mn-lt"/>
              </a:rPr>
              <a:t>: Having a high EI allows you to efficiently control your emotions, which lowers stress and prevents impulsive behavior. Better decision-making and problem-solving skills result from this, </a:t>
            </a:r>
            <a:r>
              <a:rPr lang="en-US" sz="1200" dirty="0">
                <a:solidFill>
                  <a:srgbClr val="111111"/>
                </a:solidFill>
                <a:latin typeface="Aptos"/>
                <a:ea typeface="+mn-lt"/>
                <a:cs typeface="+mn-lt"/>
              </a:rPr>
              <a:t>Chamorro-Premuzic</a:t>
            </a:r>
            <a:r>
              <a:rPr lang="en-US" sz="1200" dirty="0">
                <a:solidFill>
                  <a:srgbClr val="111111"/>
                </a:solidFill>
                <a:ea typeface="+mn-lt"/>
                <a:cs typeface="+mn-lt"/>
              </a:rPr>
              <a:t>, T., &amp; Yearsley, A. (2017)</a:t>
            </a:r>
            <a:r>
              <a:rPr lang="en-US" sz="1400" dirty="0">
                <a:solidFill>
                  <a:srgbClr val="111111"/>
                </a:solidFill>
                <a:latin typeface="Calibri"/>
                <a:ea typeface="+mn-lt"/>
                <a:cs typeface="+mn-lt"/>
              </a:rPr>
              <a:t>. </a:t>
            </a:r>
            <a:endParaRPr lang="en-US" sz="1400" dirty="0">
              <a:latin typeface="Calibri"/>
              <a:ea typeface="Calibri"/>
              <a:cs typeface="Calibri"/>
            </a:endParaRPr>
          </a:p>
          <a:p>
            <a:pPr>
              <a:buFont typeface="Wingdings" panose="020B0604020202020204" pitchFamily="34" charset="0"/>
              <a:buChar char="Ø"/>
            </a:pPr>
            <a:r>
              <a:rPr lang="en-US" sz="1400" b="1" dirty="0">
                <a:solidFill>
                  <a:srgbClr val="111111"/>
                </a:solidFill>
                <a:latin typeface="Calibri"/>
                <a:ea typeface="+mn-lt"/>
                <a:cs typeface="+mn-lt"/>
              </a:rPr>
              <a:t>Motivation: </a:t>
            </a:r>
            <a:r>
              <a:rPr lang="en-US" sz="1400" dirty="0">
                <a:solidFill>
                  <a:srgbClr val="111111"/>
                </a:solidFill>
                <a:latin typeface="Calibri"/>
                <a:ea typeface="+mn-lt"/>
                <a:cs typeface="+mn-lt"/>
              </a:rPr>
              <a:t>Even in the face of failures, Emotional Intelligence (EI) helps you stay motivated and focused on your objectives. </a:t>
            </a:r>
            <a:r>
              <a:rPr lang="en-US" sz="1200" dirty="0">
                <a:solidFill>
                  <a:srgbClr val="111111"/>
                </a:solidFill>
                <a:ea typeface="+mn-lt"/>
                <a:cs typeface="+mn-lt"/>
              </a:rPr>
              <a:t>Harvard Health Publishing. (2024))</a:t>
            </a:r>
            <a:r>
              <a:rPr lang="en-US" sz="1400" dirty="0">
                <a:solidFill>
                  <a:srgbClr val="111111"/>
                </a:solidFill>
                <a:latin typeface="Calibri"/>
                <a:ea typeface="+mn-lt"/>
                <a:cs typeface="+mn-lt"/>
              </a:rPr>
              <a:t> </a:t>
            </a:r>
            <a:endParaRPr lang="en-US" sz="1400" dirty="0">
              <a:latin typeface="Calibri"/>
              <a:ea typeface="Calibri"/>
              <a:cs typeface="Calibri"/>
            </a:endParaRPr>
          </a:p>
          <a:p>
            <a:pPr>
              <a:buFont typeface="Wingdings" panose="020B0604020202020204" pitchFamily="34" charset="0"/>
              <a:buChar char="Ø"/>
            </a:pPr>
            <a:r>
              <a:rPr lang="en-US" sz="1400" b="1" dirty="0">
                <a:solidFill>
                  <a:srgbClr val="111111"/>
                </a:solidFill>
                <a:latin typeface="Calibri"/>
                <a:ea typeface="+mn-lt"/>
                <a:cs typeface="+mn-lt"/>
              </a:rPr>
              <a:t>Mental Health</a:t>
            </a:r>
            <a:r>
              <a:rPr lang="en-US" sz="1400" dirty="0">
                <a:solidFill>
                  <a:srgbClr val="111111"/>
                </a:solidFill>
                <a:latin typeface="Calibri"/>
                <a:ea typeface="+mn-lt"/>
                <a:cs typeface="+mn-lt"/>
              </a:rPr>
              <a:t>: Because high EI makes it easier to manage stress, anxiety, and depression, it is associated with improved mental health. </a:t>
            </a:r>
            <a:r>
              <a:rPr lang="en-US" sz="1200" dirty="0">
                <a:solidFill>
                  <a:srgbClr val="111111"/>
                </a:solidFill>
                <a:ea typeface="+mn-lt"/>
                <a:cs typeface="+mn-lt"/>
              </a:rPr>
              <a:t>Simply Psychology,( 2024))</a:t>
            </a:r>
            <a:r>
              <a:rPr lang="en-US" sz="1400" dirty="0">
                <a:solidFill>
                  <a:srgbClr val="111111"/>
                </a:solidFill>
                <a:latin typeface="Calibri"/>
                <a:ea typeface="+mn-lt"/>
                <a:cs typeface="+mn-lt"/>
              </a:rPr>
              <a:t> </a:t>
            </a:r>
            <a:endParaRPr lang="en-US" sz="1400" dirty="0">
              <a:latin typeface="Calibri"/>
              <a:ea typeface="Calibri"/>
              <a:cs typeface="Calibri"/>
            </a:endParaRPr>
          </a:p>
          <a:p>
            <a:pPr>
              <a:buFont typeface="Wingdings" panose="020B0604020202020204" pitchFamily="34" charset="0"/>
              <a:buChar char="Ø"/>
            </a:pPr>
            <a:r>
              <a:rPr lang="en-US" sz="1600" b="1" dirty="0">
                <a:solidFill>
                  <a:srgbClr val="111111"/>
                </a:solidFill>
                <a:latin typeface="Calibri"/>
                <a:ea typeface="+mn-lt"/>
                <a:cs typeface="+mn-lt"/>
              </a:rPr>
              <a:t>Impact on</a:t>
            </a:r>
            <a:r>
              <a:rPr lang="en-US" sz="1600" b="1" dirty="0">
                <a:solidFill>
                  <a:srgbClr val="111111"/>
                </a:solidFill>
                <a:latin typeface="Calibri"/>
                <a:ea typeface="Calibri"/>
                <a:cs typeface="Calibri"/>
              </a:rPr>
              <a:t> Others</a:t>
            </a:r>
          </a:p>
          <a:p>
            <a:pPr>
              <a:buFont typeface="Wingdings" panose="020B0604020202020204" pitchFamily="34" charset="0"/>
              <a:buChar char="Ø"/>
            </a:pPr>
            <a:r>
              <a:rPr lang="en-US" sz="1400" b="1" dirty="0">
                <a:solidFill>
                  <a:srgbClr val="111111"/>
                </a:solidFill>
                <a:latin typeface="Calibri"/>
                <a:ea typeface="+mn-lt"/>
                <a:cs typeface="+mn-lt"/>
              </a:rPr>
              <a:t>Empathy:</a:t>
            </a:r>
            <a:r>
              <a:rPr lang="en-US" sz="1400" dirty="0">
                <a:solidFill>
                  <a:srgbClr val="111111"/>
                </a:solidFill>
                <a:latin typeface="Calibri"/>
                <a:ea typeface="+mn-lt"/>
                <a:cs typeface="+mn-lt"/>
              </a:rPr>
              <a:t> you can recognize your strengths and weaknesses and how your emotions impact your thoughts and actions  according to </a:t>
            </a:r>
            <a:r>
              <a:rPr lang="en-US" sz="1200" dirty="0">
                <a:solidFill>
                  <a:srgbClr val="111111"/>
                </a:solidFill>
                <a:ea typeface="+mn-lt"/>
                <a:cs typeface="+mn-lt"/>
              </a:rPr>
              <a:t>Harvard Health Publishing,(2024))</a:t>
            </a:r>
            <a:r>
              <a:rPr lang="en-US" sz="1400" dirty="0">
                <a:solidFill>
                  <a:srgbClr val="111111"/>
                </a:solidFill>
                <a:latin typeface="Calibri"/>
                <a:ea typeface="+mn-lt"/>
                <a:cs typeface="+mn-lt"/>
              </a:rPr>
              <a:t> </a:t>
            </a:r>
            <a:endParaRPr lang="en-US" sz="1400" b="1" dirty="0">
              <a:solidFill>
                <a:srgbClr val="111111"/>
              </a:solidFill>
              <a:latin typeface="Calibri"/>
              <a:ea typeface="Calibri"/>
              <a:cs typeface="Calibri"/>
            </a:endParaRPr>
          </a:p>
          <a:p>
            <a:pPr>
              <a:buFont typeface="Wingdings" panose="020B0604020202020204" pitchFamily="34" charset="0"/>
              <a:buChar char="Ø"/>
            </a:pPr>
            <a:r>
              <a:rPr lang="en-US" sz="1400" b="1" dirty="0">
                <a:solidFill>
                  <a:srgbClr val="111111"/>
                </a:solidFill>
                <a:latin typeface="Calibri"/>
                <a:ea typeface="+mn-lt"/>
                <a:cs typeface="+mn-lt"/>
              </a:rPr>
              <a:t>Conflict Resolution</a:t>
            </a:r>
            <a:r>
              <a:rPr lang="en-US" sz="1400" dirty="0">
                <a:solidFill>
                  <a:srgbClr val="111111"/>
                </a:solidFill>
                <a:latin typeface="Calibri"/>
                <a:ea typeface="+mn-lt"/>
                <a:cs typeface="+mn-lt"/>
              </a:rPr>
              <a:t>: By giving you the tools to handle and settle disputes amicably, emotional intelligence (EI) fosters harmony both at work and at home. </a:t>
            </a:r>
            <a:r>
              <a:rPr lang="en-US" sz="1200" dirty="0">
                <a:solidFill>
                  <a:srgbClr val="111111"/>
                </a:solidFill>
                <a:ea typeface="+mn-lt"/>
                <a:cs typeface="+mn-lt"/>
              </a:rPr>
              <a:t>Chamorro-Premuzic, T., &amp; Yearsley, A. (2017)</a:t>
            </a:r>
            <a:r>
              <a:rPr lang="en-US" sz="1400" dirty="0">
                <a:solidFill>
                  <a:srgbClr val="111111"/>
                </a:solidFill>
                <a:latin typeface="Calibri"/>
                <a:ea typeface="+mn-lt"/>
                <a:cs typeface="+mn-lt"/>
              </a:rPr>
              <a:t>. </a:t>
            </a:r>
            <a:endParaRPr lang="en-US" sz="1400" dirty="0">
              <a:solidFill>
                <a:srgbClr val="000000"/>
              </a:solidFill>
              <a:latin typeface="Calibri"/>
              <a:ea typeface="Calibri"/>
              <a:cs typeface="Calibri"/>
            </a:endParaRPr>
          </a:p>
          <a:p>
            <a:pPr>
              <a:buFont typeface="Wingdings" panose="020B0604020202020204" pitchFamily="34" charset="0"/>
              <a:buChar char="Ø"/>
            </a:pPr>
            <a:r>
              <a:rPr lang="en-US" sz="1400" b="1" dirty="0">
                <a:solidFill>
                  <a:srgbClr val="111111"/>
                </a:solidFill>
                <a:latin typeface="Calibri"/>
                <a:ea typeface="+mn-lt"/>
                <a:cs typeface="+mn-lt"/>
              </a:rPr>
              <a:t>Leadership</a:t>
            </a:r>
            <a:r>
              <a:rPr lang="en-US" sz="1400" dirty="0">
                <a:solidFill>
                  <a:srgbClr val="111111"/>
                </a:solidFill>
                <a:latin typeface="Calibri"/>
                <a:ea typeface="+mn-lt"/>
                <a:cs typeface="+mn-lt"/>
              </a:rPr>
              <a:t> .</a:t>
            </a:r>
            <a:r>
              <a:rPr lang="en-US" sz="1400" dirty="0">
                <a:solidFill>
                  <a:srgbClr val="111111"/>
                </a:solidFill>
                <a:ea typeface="+mn-lt"/>
                <a:cs typeface="+mn-lt"/>
              </a:rPr>
              <a:t>Leaders must prioritize internal self-awareness over external self-awareness, consciously observing themselves and receiving feedback from others, as highly self-aware individuals are actively working to achieve this balance.</a:t>
            </a:r>
            <a:r>
              <a:rPr lang="en-US" sz="1400" dirty="0">
                <a:solidFill>
                  <a:srgbClr val="111111"/>
                </a:solidFill>
                <a:latin typeface="Calibri"/>
                <a:ea typeface="+mn-lt"/>
                <a:cs typeface="+mn-lt"/>
              </a:rPr>
              <a:t> </a:t>
            </a:r>
            <a:r>
              <a:rPr lang="en-US" sz="1500" dirty="0">
                <a:solidFill>
                  <a:srgbClr val="282828"/>
                </a:solidFill>
                <a:ea typeface="+mn-lt"/>
                <a:cs typeface="+mn-lt"/>
              </a:rPr>
              <a:t>Eurich, T., (2018)</a:t>
            </a:r>
            <a:endParaRPr lang="en-US" sz="1400" dirty="0">
              <a:solidFill>
                <a:srgbClr val="000000"/>
              </a:solidFill>
              <a:latin typeface="Calibri"/>
              <a:ea typeface="Calibri"/>
              <a:cs typeface="Calibri"/>
            </a:endParaRPr>
          </a:p>
          <a:p>
            <a:pPr marL="0" indent="0" algn="ctr">
              <a:buNone/>
            </a:pPr>
            <a:endParaRPr lang="en-US" sz="1500" dirty="0">
              <a:solidFill>
                <a:srgbClr val="282828"/>
              </a:solidFill>
            </a:endParaRPr>
          </a:p>
          <a:p>
            <a:pPr>
              <a:buFont typeface="Wingdings" panose="020B0604020202020204" pitchFamily="34" charset="0"/>
              <a:buChar char="Ø"/>
            </a:pPr>
            <a:endParaRPr lang="en-US" sz="1400" dirty="0">
              <a:solidFill>
                <a:srgbClr val="111111"/>
              </a:solidFill>
              <a:latin typeface="Aptos"/>
              <a:ea typeface="Calibri"/>
              <a:cs typeface="Calibri"/>
            </a:endParaRPr>
          </a:p>
        </p:txBody>
      </p:sp>
    </p:spTree>
    <p:extLst>
      <p:ext uri="{BB962C8B-B14F-4D97-AF65-F5344CB8AC3E}">
        <p14:creationId xmlns:p14="http://schemas.microsoft.com/office/powerpoint/2010/main" val="30397482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E63476-12A6-3E70-9390-5D3800C1A07E}"/>
              </a:ext>
            </a:extLst>
          </p:cNvPr>
          <p:cNvSpPr>
            <a:spLocks noGrp="1"/>
          </p:cNvSpPr>
          <p:nvPr>
            <p:ph type="title"/>
          </p:nvPr>
        </p:nvSpPr>
        <p:spPr>
          <a:xfrm>
            <a:off x="1228722" y="1258448"/>
            <a:ext cx="2193977" cy="3245430"/>
          </a:xfrm>
        </p:spPr>
        <p:txBody>
          <a:bodyPr anchor="b">
            <a:normAutofit fontScale="90000"/>
          </a:bodyPr>
          <a:lstStyle/>
          <a:p>
            <a:pPr algn="r"/>
            <a:r>
              <a:rPr lang="en-US" sz="4000">
                <a:solidFill>
                  <a:srgbClr val="FFFFFF"/>
                </a:solidFill>
                <a:ea typeface="+mj-lt"/>
                <a:cs typeface="+mj-lt"/>
              </a:rPr>
              <a:t>Evaluating How to Utilize or Analyze Your Own Feelings </a:t>
            </a:r>
            <a:endParaRPr lang="en-US" sz="4000">
              <a:solidFill>
                <a:srgbClr val="FFFFFF"/>
              </a:solidFill>
            </a:endParaRPr>
          </a:p>
        </p:txBody>
      </p:sp>
      <p:sp>
        <p:nvSpPr>
          <p:cNvPr id="3" name="Content Placeholder 2">
            <a:extLst>
              <a:ext uri="{FF2B5EF4-FFF2-40B4-BE49-F238E27FC236}">
                <a16:creationId xmlns:a16="http://schemas.microsoft.com/office/drawing/2014/main" id="{E6DD3967-0774-EEB2-060A-E73447D90E21}"/>
              </a:ext>
            </a:extLst>
          </p:cNvPr>
          <p:cNvSpPr>
            <a:spLocks noGrp="1"/>
          </p:cNvSpPr>
          <p:nvPr>
            <p:ph idx="1"/>
          </p:nvPr>
        </p:nvSpPr>
        <p:spPr>
          <a:xfrm>
            <a:off x="4500292" y="184531"/>
            <a:ext cx="7226940" cy="6036826"/>
          </a:xfrm>
        </p:spPr>
        <p:txBody>
          <a:bodyPr vert="horz" lIns="91440" tIns="45720" rIns="91440" bIns="45720" rtlCol="0" anchor="ctr">
            <a:normAutofit lnSpcReduction="10000"/>
          </a:bodyPr>
          <a:lstStyle/>
          <a:p>
            <a:pPr>
              <a:buFont typeface="Wingdings" panose="020B0604020202020204" pitchFamily="34" charset="0"/>
              <a:buChar char="Ø"/>
            </a:pPr>
            <a:r>
              <a:rPr lang="en-US" sz="1800" b="1" dirty="0">
                <a:ea typeface="+mn-lt"/>
                <a:cs typeface="+mn-lt"/>
              </a:rPr>
              <a:t>Well-being:</a:t>
            </a:r>
            <a:r>
              <a:rPr lang="en-US" sz="1800" dirty="0">
                <a:ea typeface="+mn-lt"/>
                <a:cs typeface="+mn-lt"/>
              </a:rPr>
              <a:t> </a:t>
            </a:r>
            <a:endParaRPr lang="en-US" sz="1800" b="1" dirty="0">
              <a:latin typeface="Calibri"/>
              <a:cs typeface="Calibri"/>
            </a:endParaRPr>
          </a:p>
          <a:p>
            <a:pPr marL="0" indent="0">
              <a:buNone/>
            </a:pPr>
            <a:r>
              <a:rPr lang="en-US" sz="1800" dirty="0">
                <a:ea typeface="+mn-lt"/>
                <a:cs typeface="+mn-lt"/>
              </a:rPr>
              <a:t>      Benefit: Lowers physical tension and enhances general wellness. </a:t>
            </a:r>
            <a:endParaRPr lang="en-US" sz="1800" dirty="0"/>
          </a:p>
          <a:p>
            <a:pPr marL="0" indent="0">
              <a:buNone/>
            </a:pPr>
            <a:r>
              <a:rPr lang="en-US" sz="1800" dirty="0">
                <a:ea typeface="+mn-lt"/>
                <a:cs typeface="+mn-lt"/>
              </a:rPr>
              <a:t>      Skill: Manage your thoughts and stick to your word. </a:t>
            </a:r>
          </a:p>
          <a:p>
            <a:pPr marL="0" indent="0">
              <a:buNone/>
            </a:pPr>
            <a:r>
              <a:rPr lang="en-US" sz="1800" dirty="0">
                <a:ea typeface="+mn-lt"/>
                <a:cs typeface="+mn-lt"/>
              </a:rPr>
              <a:t>     Enhancement: Have faith and assurance in your actions. </a:t>
            </a:r>
            <a:endParaRPr lang="en-US" sz="1800" dirty="0"/>
          </a:p>
          <a:p>
            <a:pPr>
              <a:buFont typeface="Wingdings" panose="020B0604020202020204" pitchFamily="34" charset="0"/>
              <a:buChar char="Ø"/>
            </a:pPr>
            <a:endParaRPr lang="en-US" sz="1800">
              <a:ea typeface="+mn-lt"/>
              <a:cs typeface="+mn-lt"/>
            </a:endParaRPr>
          </a:p>
          <a:p>
            <a:pPr>
              <a:buFont typeface="Wingdings" panose="020B0604020202020204" pitchFamily="34" charset="0"/>
              <a:buChar char="Ø"/>
            </a:pPr>
            <a:r>
              <a:rPr lang="en-US" sz="1800" b="1" dirty="0">
                <a:ea typeface="+mn-lt"/>
                <a:cs typeface="+mn-lt"/>
              </a:rPr>
              <a:t>Managing Relationships at Work</a:t>
            </a:r>
            <a:r>
              <a:rPr lang="en-US" sz="1800" dirty="0">
                <a:ea typeface="+mn-lt"/>
                <a:cs typeface="+mn-lt"/>
              </a:rPr>
              <a:t>:</a:t>
            </a:r>
            <a:endParaRPr lang="en-US" sz="1800" dirty="0"/>
          </a:p>
          <a:p>
            <a:pPr marL="0" indent="0">
              <a:buNone/>
            </a:pPr>
            <a:r>
              <a:rPr lang="en-US" sz="1800" dirty="0">
                <a:ea typeface="+mn-lt"/>
                <a:cs typeface="+mn-lt"/>
              </a:rPr>
              <a:t>      Benefit: Promotes a happy and effective workplace. </a:t>
            </a:r>
            <a:endParaRPr lang="en-US" sz="1800" dirty="0"/>
          </a:p>
          <a:p>
            <a:pPr marL="0" indent="0">
              <a:buNone/>
            </a:pPr>
            <a:r>
              <a:rPr lang="en-US" sz="1800" dirty="0">
                <a:ea typeface="+mn-lt"/>
                <a:cs typeface="+mn-lt"/>
              </a:rPr>
              <a:t>     Ability: The capacity to "forgive and forget." </a:t>
            </a:r>
          </a:p>
          <a:p>
            <a:pPr marL="0" indent="0">
              <a:buNone/>
            </a:pPr>
            <a:r>
              <a:rPr lang="en-US" sz="1800" dirty="0">
                <a:ea typeface="+mn-lt"/>
                <a:cs typeface="+mn-lt"/>
              </a:rPr>
              <a:t>      Enhancement: Put an emphasis on exercise to control stress and preserve equilibrium. </a:t>
            </a:r>
            <a:endParaRPr lang="en-US" sz="1800" dirty="0"/>
          </a:p>
          <a:p>
            <a:pPr marL="0" indent="0">
              <a:buNone/>
            </a:pPr>
            <a:endParaRPr lang="en-US" sz="1800">
              <a:ea typeface="+mn-lt"/>
              <a:cs typeface="+mn-lt"/>
            </a:endParaRPr>
          </a:p>
          <a:p>
            <a:pPr>
              <a:buFont typeface="Wingdings" panose="020B0604020202020204" pitchFamily="34" charset="0"/>
              <a:buChar char="Ø"/>
            </a:pPr>
            <a:r>
              <a:rPr lang="en-US" sz="1800" b="1" dirty="0">
                <a:ea typeface="+mn-lt"/>
                <a:cs typeface="+mn-lt"/>
              </a:rPr>
              <a:t>Managing Relationships with Friends and Family: </a:t>
            </a:r>
            <a:endParaRPr lang="en-US" sz="1800" b="1" dirty="0"/>
          </a:p>
          <a:p>
            <a:pPr marL="0" indent="0">
              <a:buNone/>
            </a:pPr>
            <a:r>
              <a:rPr lang="en-US" sz="1800" dirty="0">
                <a:ea typeface="+mn-lt"/>
                <a:cs typeface="+mn-lt"/>
              </a:rPr>
              <a:t>    Benefit: Makes support networks and interpersonal ties stronger.</a:t>
            </a:r>
          </a:p>
          <a:p>
            <a:pPr marL="0" indent="0">
              <a:buNone/>
            </a:pPr>
            <a:r>
              <a:rPr lang="en-US" sz="1800" dirty="0">
                <a:ea typeface="+mn-lt"/>
                <a:cs typeface="+mn-lt"/>
              </a:rPr>
              <a:t>     Ability: Capable of promoting ideas. </a:t>
            </a:r>
            <a:endParaRPr lang="en-US" sz="1800" dirty="0"/>
          </a:p>
          <a:p>
            <a:pPr marL="0" indent="0">
              <a:buNone/>
            </a:pPr>
            <a:r>
              <a:rPr lang="en-US" sz="1800" dirty="0">
                <a:ea typeface="+mn-lt"/>
                <a:cs typeface="+mn-lt"/>
              </a:rPr>
              <a:t>     Enhancement: Expand your social network by meeting new people. </a:t>
            </a:r>
            <a:endParaRPr lang="en-US" sz="1800" dirty="0"/>
          </a:p>
          <a:p>
            <a:pPr marL="0" indent="0">
              <a:buNone/>
            </a:pPr>
            <a:r>
              <a:rPr lang="en-US" sz="1200" dirty="0">
                <a:solidFill>
                  <a:srgbClr val="111111"/>
                </a:solidFill>
                <a:ea typeface="+mn-lt"/>
                <a:cs typeface="+mn-lt"/>
              </a:rPr>
              <a:t>              </a:t>
            </a:r>
            <a:endParaRPr lang="en-US" sz="1400">
              <a:solidFill>
                <a:srgbClr val="000000"/>
              </a:solidFill>
              <a:ea typeface="+mn-lt"/>
              <a:cs typeface="+mn-lt"/>
            </a:endParaRPr>
          </a:p>
          <a:p>
            <a:pPr marL="0" indent="0">
              <a:buNone/>
            </a:pPr>
            <a:r>
              <a:rPr lang="en-US" sz="1200" dirty="0">
                <a:solidFill>
                  <a:srgbClr val="111111"/>
                </a:solidFill>
                <a:ea typeface="+mn-lt"/>
                <a:cs typeface="+mn-lt"/>
              </a:rPr>
              <a:t> Seppälä, E., &amp; McNichols, N. K. (2022);Caza, B. B., </a:t>
            </a:r>
            <a:r>
              <a:rPr lang="en-US" sz="1200" dirty="0" err="1">
                <a:solidFill>
                  <a:srgbClr val="111111"/>
                </a:solidFill>
                <a:ea typeface="+mn-lt"/>
                <a:cs typeface="+mn-lt"/>
              </a:rPr>
              <a:t>Olekalns</a:t>
            </a:r>
            <a:r>
              <a:rPr lang="en-US" sz="1200" dirty="0">
                <a:solidFill>
                  <a:srgbClr val="111111"/>
                </a:solidFill>
                <a:ea typeface="+mn-lt"/>
                <a:cs typeface="+mn-lt"/>
              </a:rPr>
              <a:t>, M., &amp; Vogus, T. J. (2020);Harvard  Business School. (2024)</a:t>
            </a:r>
            <a:br>
              <a:rPr lang="en-US" sz="1400" dirty="0"/>
            </a:br>
            <a:endParaRPr lang="en-US" sz="1400"/>
          </a:p>
        </p:txBody>
      </p:sp>
    </p:spTree>
    <p:extLst>
      <p:ext uri="{BB962C8B-B14F-4D97-AF65-F5344CB8AC3E}">
        <p14:creationId xmlns:p14="http://schemas.microsoft.com/office/powerpoint/2010/main" val="3042675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57627-9306-C85B-A521-5BF7C896C20E}"/>
              </a:ext>
            </a:extLst>
          </p:cNvPr>
          <p:cNvSpPr>
            <a:spLocks noGrp="1"/>
          </p:cNvSpPr>
          <p:nvPr>
            <p:ph type="title"/>
          </p:nvPr>
        </p:nvSpPr>
        <p:spPr>
          <a:xfrm>
            <a:off x="838200" y="365125"/>
            <a:ext cx="10515600" cy="533083"/>
          </a:xfrm>
        </p:spPr>
        <p:txBody>
          <a:bodyPr>
            <a:normAutofit fontScale="90000"/>
          </a:bodyPr>
          <a:lstStyle/>
          <a:p>
            <a:r>
              <a:rPr lang="en-US" dirty="0"/>
              <a:t>     Reference</a:t>
            </a:r>
          </a:p>
        </p:txBody>
      </p:sp>
      <p:sp>
        <p:nvSpPr>
          <p:cNvPr id="3" name="Content Placeholder 2">
            <a:extLst>
              <a:ext uri="{FF2B5EF4-FFF2-40B4-BE49-F238E27FC236}">
                <a16:creationId xmlns:a16="http://schemas.microsoft.com/office/drawing/2014/main" id="{38AE1466-0EDA-B71D-0A8F-CCCB2BD6BE60}"/>
              </a:ext>
            </a:extLst>
          </p:cNvPr>
          <p:cNvSpPr>
            <a:spLocks noGrp="1"/>
          </p:cNvSpPr>
          <p:nvPr>
            <p:ph idx="1"/>
          </p:nvPr>
        </p:nvSpPr>
        <p:spPr>
          <a:xfrm>
            <a:off x="828040" y="1002665"/>
            <a:ext cx="10515600" cy="4351338"/>
          </a:xfrm>
        </p:spPr>
        <p:txBody>
          <a:bodyPr/>
          <a:lstStyle/>
          <a:p>
            <a:endParaRPr lang="en-US"/>
          </a:p>
        </p:txBody>
      </p:sp>
    </p:spTree>
    <p:extLst>
      <p:ext uri="{BB962C8B-B14F-4D97-AF65-F5344CB8AC3E}">
        <p14:creationId xmlns:p14="http://schemas.microsoft.com/office/powerpoint/2010/main" val="1003561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53C13-AA02-8217-9C04-05F57689A1BA}"/>
              </a:ext>
            </a:extLst>
          </p:cNvPr>
          <p:cNvSpPr>
            <a:spLocks noGrp="1"/>
          </p:cNvSpPr>
          <p:nvPr>
            <p:ph type="title"/>
          </p:nvPr>
        </p:nvSpPr>
        <p:spPr>
          <a:xfrm>
            <a:off x="838200" y="365125"/>
            <a:ext cx="10515600" cy="318174"/>
          </a:xfrm>
        </p:spPr>
        <p:txBody>
          <a:bodyPr>
            <a:normAutofit fontScale="90000"/>
          </a:bodyPr>
          <a:lstStyle/>
          <a:p>
            <a:r>
              <a:rPr lang="en-US" dirty="0"/>
              <a:t>          Reference</a:t>
            </a:r>
          </a:p>
        </p:txBody>
      </p:sp>
      <p:sp>
        <p:nvSpPr>
          <p:cNvPr id="3" name="Content Placeholder 2">
            <a:extLst>
              <a:ext uri="{FF2B5EF4-FFF2-40B4-BE49-F238E27FC236}">
                <a16:creationId xmlns:a16="http://schemas.microsoft.com/office/drawing/2014/main" id="{B32B9903-98C2-508F-9554-7380CE0797A6}"/>
              </a:ext>
            </a:extLst>
          </p:cNvPr>
          <p:cNvSpPr>
            <a:spLocks noGrp="1"/>
          </p:cNvSpPr>
          <p:nvPr>
            <p:ph idx="1"/>
          </p:nvPr>
        </p:nvSpPr>
        <p:spPr>
          <a:xfrm>
            <a:off x="838200" y="689083"/>
            <a:ext cx="10515600" cy="6133642"/>
          </a:xfrm>
        </p:spPr>
        <p:txBody>
          <a:bodyPr vert="horz" lIns="91440" tIns="45720" rIns="91440" bIns="45720" rtlCol="0" anchor="t">
            <a:normAutofit fontScale="85000" lnSpcReduction="20000"/>
          </a:bodyPr>
          <a:lstStyle/>
          <a:p>
            <a:pPr marL="0" indent="0">
              <a:buNone/>
            </a:pPr>
            <a:r>
              <a:rPr lang="en-US" sz="1600" i="1" dirty="0">
                <a:solidFill>
                  <a:srgbClr val="111111"/>
                </a:solidFill>
                <a:latin typeface="Calibri Light"/>
                <a:cs typeface="Calibri Light"/>
              </a:rPr>
              <a:t>    </a:t>
            </a:r>
            <a:endParaRPr lang="en-US" sz="1800" i="1" dirty="0">
              <a:solidFill>
                <a:srgbClr val="000000"/>
              </a:solidFill>
              <a:latin typeface="Calibri Light"/>
              <a:cs typeface="Calibri Light"/>
            </a:endParaRPr>
          </a:p>
          <a:p>
            <a:r>
              <a:rPr lang="en-US" sz="1600" i="1" dirty="0" err="1">
                <a:solidFill>
                  <a:srgbClr val="111111"/>
                </a:solidFill>
                <a:latin typeface="Calibri Light"/>
                <a:cs typeface="Calibri Light"/>
              </a:rPr>
              <a:t>Catanese,L</a:t>
            </a:r>
            <a:r>
              <a:rPr lang="en-US" sz="1600" i="1" dirty="0">
                <a:solidFill>
                  <a:srgbClr val="111111"/>
                </a:solidFill>
                <a:latin typeface="Calibri Light"/>
                <a:cs typeface="Calibri Light"/>
              </a:rPr>
              <a:t>.,(2024),ELS, August,8. Health Writer. Reviewed by Gregory Fricchione, MD, Contributor; Editorial Advisory Board Member, Harvard Health Publishinghttps://hbswk.hbs.edu/Pages/browse.aspx?HBSTopic=Employee%20Relationship%20Management</a:t>
            </a:r>
          </a:p>
          <a:p>
            <a:r>
              <a:rPr lang="en-US" sz="1600" i="1" dirty="0">
                <a:latin typeface="Calibri Light"/>
                <a:cs typeface="Calibri Light"/>
              </a:rPr>
              <a:t> Caza, B. B., </a:t>
            </a:r>
            <a:r>
              <a:rPr lang="en-US" sz="1600" i="1" dirty="0" err="1">
                <a:latin typeface="Calibri Light"/>
                <a:cs typeface="Calibri Light"/>
              </a:rPr>
              <a:t>Olekalns</a:t>
            </a:r>
            <a:r>
              <a:rPr lang="en-US" sz="1600" i="1" dirty="0">
                <a:latin typeface="Calibri Light"/>
                <a:cs typeface="Calibri Light"/>
              </a:rPr>
              <a:t>, M., &amp; Vogus, T. J. (2020). How to Mend a Work Relationship. Harvard Business Review. Retrieved from Harvard Business Review.</a:t>
            </a:r>
            <a:r>
              <a:rPr lang="en-US" sz="1600" i="1" dirty="0">
                <a:solidFill>
                  <a:srgbClr val="000000"/>
                </a:solidFill>
                <a:latin typeface="Calibri Light"/>
                <a:cs typeface="Calibri Light"/>
              </a:rPr>
              <a:t>https://hbr.org/2020/02/how-to-mend-a-work-relationship</a:t>
            </a:r>
            <a:endParaRPr lang="en-US" sz="1600" i="1" dirty="0">
              <a:solidFill>
                <a:srgbClr val="111111"/>
              </a:solidFill>
              <a:latin typeface="Calibri Light"/>
              <a:cs typeface="Calibri Light"/>
            </a:endParaRPr>
          </a:p>
          <a:p>
            <a:pPr marL="285750" indent="-285750"/>
            <a:r>
              <a:rPr lang="en-US" sz="1600" i="1" dirty="0">
                <a:latin typeface="Calibri Light"/>
                <a:cs typeface="Calibri Light"/>
              </a:rPr>
              <a:t>Chamorro-</a:t>
            </a:r>
            <a:r>
              <a:rPr lang="en-US" sz="1600" i="1" err="1">
                <a:latin typeface="Calibri Light"/>
                <a:cs typeface="Calibri Light"/>
              </a:rPr>
              <a:t>Premuzic</a:t>
            </a:r>
            <a:r>
              <a:rPr lang="en-US" sz="1600" i="1" dirty="0">
                <a:latin typeface="Calibri Light"/>
                <a:cs typeface="Calibri Light"/>
              </a:rPr>
              <a:t>, T., &amp; Yearsley, A. (2017). Self-regulation. Self-regulation for adults: Strategies for getting a handle on emotions and behavior.</a:t>
            </a:r>
          </a:p>
          <a:p>
            <a:r>
              <a:rPr lang="en-US" sz="1600" i="1" dirty="0">
                <a:latin typeface="Calibri Light"/>
                <a:cs typeface="Calibri Light"/>
              </a:rPr>
              <a:t>Chamorro-</a:t>
            </a:r>
            <a:r>
              <a:rPr lang="en-US" sz="1600" i="1" err="1">
                <a:latin typeface="Calibri Light"/>
                <a:cs typeface="Calibri Light"/>
              </a:rPr>
              <a:t>Premuzic</a:t>
            </a:r>
            <a:r>
              <a:rPr lang="en-US" sz="1600" i="1" dirty="0">
                <a:latin typeface="Calibri Light"/>
                <a:cs typeface="Calibri Light"/>
              </a:rPr>
              <a:t>, T., &amp; Yearsley, A. (2017). The Downsides of Being Very Emotionally Intelligent. Harvard Business Review. Retrieved from HBR..</a:t>
            </a:r>
            <a:r>
              <a:rPr lang="en-US" sz="1600" i="1" dirty="0">
                <a:solidFill>
                  <a:srgbClr val="000000"/>
                </a:solidFill>
                <a:latin typeface="Calibri Light"/>
                <a:cs typeface="Calibri Light"/>
              </a:rPr>
              <a:t>https://hbr.org/2017/01/the-downsides-of-being-very-emotionally-intelligent#:~:text=The%20Downsides%20of,January%2012%2C%202017</a:t>
            </a:r>
          </a:p>
          <a:p>
            <a:pPr marL="285750" indent="-285750"/>
            <a:r>
              <a:rPr lang="en-US" sz="1600" i="1" dirty="0">
                <a:latin typeface="Calibri Light"/>
                <a:cs typeface="Calibri Light"/>
              </a:rPr>
              <a:t>Eurich, T. (2018). What Self-Awareness Really Is (and How to Cultivate It). Harvard Business Review. Retrieved from HBR. </a:t>
            </a:r>
            <a:r>
              <a:rPr lang="en-US" sz="1600" i="1" dirty="0">
                <a:solidFill>
                  <a:srgbClr val="000000"/>
                </a:solidFill>
                <a:latin typeface="Calibri Light"/>
                <a:cs typeface="Calibri Light"/>
              </a:rPr>
              <a:t>https://hbr.org/2018/01/what-self-awareness-really-is-and-how-to-cultivate-it#:~:text=Emotional%20Intelligence-</a:t>
            </a:r>
          </a:p>
          <a:p>
            <a:pPr marL="285750" indent="-285750"/>
            <a:r>
              <a:rPr lang="en-US" sz="1600" i="1" dirty="0">
                <a:latin typeface="Calibri Light"/>
                <a:cs typeface="Calibri Light"/>
              </a:rPr>
              <a:t>Goleman, D. (1998). What makes a leader? Harvard Business Review. Retrieved from Harvard Business Review.</a:t>
            </a:r>
          </a:p>
          <a:p>
            <a:r>
              <a:rPr lang="en-US" sz="1600" i="1" dirty="0">
                <a:latin typeface="Calibri Light"/>
                <a:cs typeface="Calibri Light"/>
              </a:rPr>
              <a:t>Harvard Business School. (2024). Retrieved from Harvard Business </a:t>
            </a:r>
            <a:r>
              <a:rPr lang="en-US" sz="1600" i="1" err="1">
                <a:latin typeface="Calibri Light"/>
                <a:cs typeface="Calibri Light"/>
              </a:rPr>
              <a:t>School.</a:t>
            </a:r>
            <a:r>
              <a:rPr lang="en-US" sz="1600" i="1" err="1">
                <a:solidFill>
                  <a:srgbClr val="000000"/>
                </a:solidFill>
                <a:latin typeface="Calibri Light"/>
                <a:cs typeface="Calibri Light"/>
              </a:rPr>
              <a:t>Retrieved</a:t>
            </a:r>
            <a:r>
              <a:rPr lang="en-US" sz="1600" i="1" dirty="0">
                <a:solidFill>
                  <a:srgbClr val="000000"/>
                </a:solidFill>
                <a:latin typeface="Calibri Light"/>
                <a:cs typeface="Calibri Light"/>
              </a:rPr>
              <a:t> from </a:t>
            </a:r>
            <a:r>
              <a:rPr lang="en-US" sz="1600" i="1" err="1">
                <a:latin typeface="Calibri Light"/>
                <a:cs typeface="Calibri Light"/>
              </a:rPr>
              <a:t>HBR</a:t>
            </a:r>
            <a:r>
              <a:rPr lang="en-US" sz="1600" i="1" err="1">
                <a:solidFill>
                  <a:srgbClr val="000000"/>
                </a:solidFill>
                <a:latin typeface="Calibri Light"/>
                <a:cs typeface="Calibri Light"/>
              </a:rPr>
              <a:t>.https</a:t>
            </a:r>
            <a:r>
              <a:rPr lang="en-US" sz="1600" i="1" dirty="0">
                <a:solidFill>
                  <a:srgbClr val="000000"/>
                </a:solidFill>
                <a:latin typeface="Calibri Light"/>
                <a:cs typeface="Calibri Light"/>
              </a:rPr>
              <a:t>://hbr.org/2018/01/what-self-awareness-really-is-and-how-to-cultivate-it#:~:text=Emotional%20Intelligence-</a:t>
            </a:r>
          </a:p>
          <a:p>
            <a:pPr marL="285750" indent="-285750"/>
            <a:r>
              <a:rPr lang="en-US" sz="1600" i="1" dirty="0">
                <a:latin typeface="Calibri Light"/>
                <a:cs typeface="Calibri Light"/>
              </a:rPr>
              <a:t>.Harvard Health Publishing. (n.d.). Emotional intelligence. Retrieved from Harvard </a:t>
            </a:r>
            <a:r>
              <a:rPr lang="en-US" sz="1600" i="1" err="1">
                <a:latin typeface="Calibri Light"/>
                <a:cs typeface="Calibri Light"/>
              </a:rPr>
              <a:t>HealthHarvard</a:t>
            </a:r>
            <a:r>
              <a:rPr lang="en-US" sz="1600" i="1" dirty="0">
                <a:latin typeface="Calibri Light"/>
                <a:cs typeface="Calibri Light"/>
              </a:rPr>
              <a:t> Health Publishing. (2024). Emotional Intelligence. Retrieved from Harvard Health.</a:t>
            </a:r>
          </a:p>
          <a:p>
            <a:pPr marL="285750" indent="-285750"/>
            <a:r>
              <a:rPr lang="en-US" sz="1600" i="1" dirty="0">
                <a:latin typeface="Calibri Light"/>
                <a:cs typeface="Calibri Light"/>
              </a:rPr>
              <a:t>Landry, L. (2019). Why emotional intelligence is important in leadership. Harvard Business School Online. Retrieved from Harvard Business School Online.</a:t>
            </a:r>
          </a:p>
          <a:p>
            <a:r>
              <a:rPr lang="en-US" sz="1600" i="1" dirty="0">
                <a:latin typeface="Calibri Light"/>
                <a:cs typeface="Calibri Light"/>
              </a:rPr>
              <a:t>Merriam-Webster (2024). Emotional intelligence. Available at: Merriam-Webster (Accessed: 14 October 2024).Available at: https://www.merriam-webster.com/dictionary/emotional%20intelligence (Accessed: 14 October 2024). </a:t>
            </a:r>
          </a:p>
          <a:p>
            <a:r>
              <a:rPr lang="en-US" sz="1600" i="1" dirty="0">
                <a:latin typeface="Calibri Light"/>
                <a:cs typeface="Calibri Light"/>
              </a:rPr>
              <a:t>Psychology Today (2024). Emotional Intelligence. Available at: Psychology Today (Accessed: 14 October 2024).Available at: </a:t>
            </a:r>
            <a:r>
              <a:rPr lang="en-US" sz="1600" i="1" dirty="0">
                <a:latin typeface="Calibri Light"/>
                <a:cs typeface="Calibri Light"/>
                <a:hlinkClick r:id="rId2"/>
              </a:rPr>
              <a:t>https://www.psychologytoday.com/us/basics/emotional-intelligence</a:t>
            </a:r>
            <a:r>
              <a:rPr lang="en-US" sz="1600" i="1" dirty="0">
                <a:latin typeface="Calibri Light"/>
                <a:cs typeface="Calibri Light"/>
              </a:rPr>
              <a:t> (Accessed: 14 October 2024).</a:t>
            </a:r>
            <a:endParaRPr lang="en-US" sz="1600">
              <a:latin typeface="Calibri Light"/>
              <a:cs typeface="Calibri Light"/>
            </a:endParaRPr>
          </a:p>
          <a:p>
            <a:pPr marL="285750" indent="-285750"/>
            <a:r>
              <a:rPr lang="en-US" sz="1600" i="1" dirty="0">
                <a:latin typeface="Calibri Light"/>
                <a:cs typeface="Calibri Light"/>
              </a:rPr>
              <a:t>Seppälä, E., &amp; McNichols, N. K. (2022). The Power of Healthy Relationships at Work. Retrieved from Harvard Business Review. </a:t>
            </a:r>
            <a:r>
              <a:rPr lang="en-US" sz="1600" i="1" dirty="0">
                <a:solidFill>
                  <a:srgbClr val="000000"/>
                </a:solidFill>
                <a:latin typeface="Calibri Light"/>
                <a:cs typeface="Calibri Light"/>
              </a:rPr>
              <a:t>Workhttps://hbr.org/2022/06/the-power-of-healthy-relationships-at-work</a:t>
            </a:r>
          </a:p>
          <a:p>
            <a:pPr marL="285750" indent="-285750"/>
            <a:r>
              <a:rPr lang="en-US" sz="1600" i="1" dirty="0">
                <a:latin typeface="Calibri Light"/>
                <a:cs typeface="Calibri Light"/>
              </a:rPr>
              <a:t>Simply Psychology. (2024). Emotional Intelligence (EQ): Components and Examples. Retrieved from Simply Psychology. </a:t>
            </a:r>
            <a:r>
              <a:rPr lang="en-US" sz="1600" i="1" dirty="0">
                <a:solidFill>
                  <a:srgbClr val="000000"/>
                </a:solidFill>
                <a:latin typeface="Calibri Light"/>
                <a:cs typeface="Calibri Light"/>
              </a:rPr>
              <a:t>.https://www.health.harvard.edu/mind-and-mood/emotional-intelligence#:~:text=SPECIAL%20HEALTH%20REPORTS,Emotional%20Intelligence</a:t>
            </a:r>
          </a:p>
          <a:p>
            <a:pPr marL="285750" indent="-285750"/>
            <a:endParaRPr lang="en-US" sz="1800" i="1" dirty="0">
              <a:latin typeface="Calibri Light"/>
              <a:cs typeface="Calibri Light"/>
            </a:endParaRPr>
          </a:p>
          <a:p>
            <a:endParaRPr lang="en-US" dirty="0"/>
          </a:p>
        </p:txBody>
      </p:sp>
    </p:spTree>
    <p:extLst>
      <p:ext uri="{BB962C8B-B14F-4D97-AF65-F5344CB8AC3E}">
        <p14:creationId xmlns:p14="http://schemas.microsoft.com/office/powerpoint/2010/main" val="27110726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6</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 BA Leadership and Management and Skills for the Workplace   Developing Emotional Intelligence Skills for the Workplace BMSW6106 Md Ashikul Khan Student Maria Ciorascu (2121406) </vt:lpstr>
      <vt:lpstr>Emotional Intelligence </vt:lpstr>
      <vt:lpstr>ADVANTAGES OF EMOTIONAL INTELLIGENCE</vt:lpstr>
      <vt:lpstr>Disadvantage of Emotional Intelligence</vt:lpstr>
      <vt:lpstr>Emotional Intelligence (EI) significance </vt:lpstr>
      <vt:lpstr> Impact of EI  on yourself and others</vt:lpstr>
      <vt:lpstr>Evaluating How to Utilize or Analyze Your Own Feelings </vt:lpstr>
      <vt:lpstr>     Reference</vt:lpstr>
      <vt:lpstr>          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453</cp:revision>
  <dcterms:created xsi:type="dcterms:W3CDTF">2024-10-09T19:05:05Z</dcterms:created>
  <dcterms:modified xsi:type="dcterms:W3CDTF">2024-10-20T12:28:50Z</dcterms:modified>
</cp:coreProperties>
</file>