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9"/>
  </p:notesMasterIdLst>
  <p:handoutMasterIdLst>
    <p:handoutMasterId r:id="rId60"/>
  </p:handoutMasterIdLst>
  <p:sldIdLst>
    <p:sldId id="256" r:id="rId5"/>
    <p:sldId id="258" r:id="rId6"/>
    <p:sldId id="386" r:id="rId7"/>
    <p:sldId id="658" r:id="rId8"/>
    <p:sldId id="659" r:id="rId9"/>
    <p:sldId id="660" r:id="rId10"/>
    <p:sldId id="662" r:id="rId11"/>
    <p:sldId id="661" r:id="rId12"/>
    <p:sldId id="663" r:id="rId13"/>
    <p:sldId id="664" r:id="rId14"/>
    <p:sldId id="665" r:id="rId15"/>
    <p:sldId id="598" r:id="rId16"/>
    <p:sldId id="715" r:id="rId17"/>
    <p:sldId id="721" r:id="rId18"/>
    <p:sldId id="722" r:id="rId19"/>
    <p:sldId id="712" r:id="rId20"/>
    <p:sldId id="716" r:id="rId21"/>
    <p:sldId id="700" r:id="rId22"/>
    <p:sldId id="713" r:id="rId23"/>
    <p:sldId id="699" r:id="rId24"/>
    <p:sldId id="670" r:id="rId25"/>
    <p:sldId id="714" r:id="rId26"/>
    <p:sldId id="672" r:id="rId27"/>
    <p:sldId id="673" r:id="rId28"/>
    <p:sldId id="674" r:id="rId29"/>
    <p:sldId id="675" r:id="rId30"/>
    <p:sldId id="719" r:id="rId31"/>
    <p:sldId id="720" r:id="rId32"/>
    <p:sldId id="667" r:id="rId33"/>
    <p:sldId id="717" r:id="rId34"/>
    <p:sldId id="723" r:id="rId35"/>
    <p:sldId id="707" r:id="rId36"/>
    <p:sldId id="708" r:id="rId37"/>
    <p:sldId id="718" r:id="rId38"/>
    <p:sldId id="709" r:id="rId39"/>
    <p:sldId id="711" r:id="rId40"/>
    <p:sldId id="599" r:id="rId41"/>
    <p:sldId id="703" r:id="rId42"/>
    <p:sldId id="677" r:id="rId43"/>
    <p:sldId id="678" r:id="rId44"/>
    <p:sldId id="679" r:id="rId45"/>
    <p:sldId id="680" r:id="rId46"/>
    <p:sldId id="681" r:id="rId47"/>
    <p:sldId id="682" r:id="rId48"/>
    <p:sldId id="668" r:id="rId49"/>
    <p:sldId id="704" r:id="rId50"/>
    <p:sldId id="683" r:id="rId51"/>
    <p:sldId id="705" r:id="rId52"/>
    <p:sldId id="685" r:id="rId53"/>
    <p:sldId id="686" r:id="rId54"/>
    <p:sldId id="688" r:id="rId55"/>
    <p:sldId id="725" r:id="rId56"/>
    <p:sldId id="279" r:id="rId57"/>
    <p:sldId id="724" r:id="rId5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8" d="100"/>
          <a:sy n="78" d="100"/>
        </p:scale>
        <p:origin x="1594"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61" Type="http://schemas.openxmlformats.org/officeDocument/2006/relationships/presProps" Target="pres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4A3260-3CDF-4294-A7B3-1AF63F2EC82B}" type="doc">
      <dgm:prSet loTypeId="urn:microsoft.com/office/officeart/2005/8/layout/default" loCatId="list" qsTypeId="urn:microsoft.com/office/officeart/2005/8/quickstyle/3d1" qsCatId="3D" csTypeId="urn:microsoft.com/office/officeart/2005/8/colors/accent1_2" csCatId="accent1" phldr="1"/>
      <dgm:spPr/>
      <dgm:t>
        <a:bodyPr/>
        <a:lstStyle/>
        <a:p>
          <a:endParaRPr lang="en-GB"/>
        </a:p>
      </dgm:t>
    </dgm:pt>
    <dgm:pt modelId="{77C64AD5-FF3F-435C-AE49-5FDD0ACCE04C}">
      <dgm:prSet phldrT="[Text]"/>
      <dgm:spPr/>
      <dgm:t>
        <a:bodyPr/>
        <a:lstStyle/>
        <a:p>
          <a:pPr>
            <a:buFont typeface="Wingdings" panose="05000000000000000000" pitchFamily="2" charset="2"/>
            <a:buChar char="Ø"/>
          </a:pPr>
          <a:r>
            <a:rPr lang="en-GB" dirty="0">
              <a:latin typeface="Arial" panose="020B0604020202020204" pitchFamily="34" charset="0"/>
              <a:cs typeface="Arial" panose="020B0604020202020204" pitchFamily="34" charset="0"/>
            </a:rPr>
            <a:t>Portals &amp; Social Media</a:t>
          </a:r>
          <a:endParaRPr lang="en-GB" dirty="0"/>
        </a:p>
      </dgm:t>
    </dgm:pt>
    <dgm:pt modelId="{C407A082-B60F-40F1-9AB6-FFA9ACAD0E6E}" type="parTrans" cxnId="{09FF1459-043D-43B7-B710-7D92A05C4047}">
      <dgm:prSet/>
      <dgm:spPr/>
      <dgm:t>
        <a:bodyPr/>
        <a:lstStyle/>
        <a:p>
          <a:endParaRPr lang="en-GB"/>
        </a:p>
      </dgm:t>
    </dgm:pt>
    <dgm:pt modelId="{9AC5F8F8-C834-4AED-B462-0E1453FC3E0F}" type="sibTrans" cxnId="{09FF1459-043D-43B7-B710-7D92A05C4047}">
      <dgm:prSet/>
      <dgm:spPr/>
      <dgm:t>
        <a:bodyPr/>
        <a:lstStyle/>
        <a:p>
          <a:endParaRPr lang="en-GB"/>
        </a:p>
      </dgm:t>
    </dgm:pt>
    <dgm:pt modelId="{1A83B124-A53F-48DB-9A5C-ED42CFE26AD3}">
      <dgm:prSet phldrT="[Text]"/>
      <dgm:spPr/>
      <dgm:t>
        <a:bodyPr/>
        <a:lstStyle/>
        <a:p>
          <a:pPr>
            <a:buFont typeface="Wingdings" panose="05000000000000000000" pitchFamily="2" charset="2"/>
            <a:buChar char="Ø"/>
          </a:pPr>
          <a:r>
            <a:rPr lang="en-GB" dirty="0">
              <a:latin typeface="Arial" panose="020B0604020202020204" pitchFamily="34" charset="0"/>
              <a:cs typeface="Arial" panose="020B0604020202020204" pitchFamily="34" charset="0"/>
            </a:rPr>
            <a:t>Corporate websites</a:t>
          </a:r>
          <a:endParaRPr lang="en-GB" dirty="0"/>
        </a:p>
      </dgm:t>
    </dgm:pt>
    <dgm:pt modelId="{D2EE891E-B115-44FD-9CEA-A9C7DF0887D0}" type="parTrans" cxnId="{DF5EDFB8-0C07-4E38-B624-EF17DECFE6BA}">
      <dgm:prSet/>
      <dgm:spPr/>
      <dgm:t>
        <a:bodyPr/>
        <a:lstStyle/>
        <a:p>
          <a:endParaRPr lang="en-GB"/>
        </a:p>
      </dgm:t>
    </dgm:pt>
    <dgm:pt modelId="{5F9B264C-6829-4165-9040-A4F8B884755A}" type="sibTrans" cxnId="{DF5EDFB8-0C07-4E38-B624-EF17DECFE6BA}">
      <dgm:prSet/>
      <dgm:spPr/>
      <dgm:t>
        <a:bodyPr/>
        <a:lstStyle/>
        <a:p>
          <a:endParaRPr lang="en-GB"/>
        </a:p>
      </dgm:t>
    </dgm:pt>
    <dgm:pt modelId="{675F33C7-D14F-4610-91C6-726F55D77924}">
      <dgm:prSet phldrT="[Text]"/>
      <dgm:spPr/>
      <dgm:t>
        <a:bodyPr/>
        <a:lstStyle/>
        <a:p>
          <a:pPr>
            <a:buFont typeface="Wingdings" panose="05000000000000000000" pitchFamily="2" charset="2"/>
            <a:buChar char="Ø"/>
          </a:pPr>
          <a:r>
            <a:rPr lang="en-GB" dirty="0">
              <a:latin typeface="Arial" panose="020B0604020202020204" pitchFamily="34" charset="0"/>
              <a:cs typeface="Arial" panose="020B0604020202020204" pitchFamily="34" charset="0"/>
            </a:rPr>
            <a:t>E-commerce</a:t>
          </a:r>
          <a:endParaRPr lang="en-GB" dirty="0"/>
        </a:p>
      </dgm:t>
    </dgm:pt>
    <dgm:pt modelId="{79F3DABC-1A83-4B01-921F-63CB3C6FC7ED}" type="parTrans" cxnId="{A68B5407-44AA-4CDF-A225-6DE6574C7C98}">
      <dgm:prSet/>
      <dgm:spPr/>
      <dgm:t>
        <a:bodyPr/>
        <a:lstStyle/>
        <a:p>
          <a:endParaRPr lang="en-GB"/>
        </a:p>
      </dgm:t>
    </dgm:pt>
    <dgm:pt modelId="{A22408B3-B81D-4A1E-B47B-E47730EAEEF9}" type="sibTrans" cxnId="{A68B5407-44AA-4CDF-A225-6DE6574C7C98}">
      <dgm:prSet/>
      <dgm:spPr/>
      <dgm:t>
        <a:bodyPr/>
        <a:lstStyle/>
        <a:p>
          <a:endParaRPr lang="en-GB"/>
        </a:p>
      </dgm:t>
    </dgm:pt>
    <dgm:pt modelId="{4057FFA7-8E66-48AE-AD9D-029B95DDACC2}">
      <dgm:prSet phldrT="[Text]"/>
      <dgm:spPr/>
      <dgm:t>
        <a:bodyPr/>
        <a:lstStyle/>
        <a:p>
          <a:pPr>
            <a:buFont typeface="Wingdings" panose="05000000000000000000" pitchFamily="2" charset="2"/>
            <a:buChar char="Ø"/>
          </a:pPr>
          <a:r>
            <a:rPr lang="en-GB" dirty="0">
              <a:latin typeface="Arial" panose="020B0604020202020204" pitchFamily="34" charset="0"/>
              <a:cs typeface="Arial" panose="020B0604020202020204" pitchFamily="34" charset="0"/>
            </a:rPr>
            <a:t>SaaS</a:t>
          </a:r>
          <a:endParaRPr lang="en-GB" dirty="0"/>
        </a:p>
      </dgm:t>
    </dgm:pt>
    <dgm:pt modelId="{9FCA155C-6276-4DDC-A7FF-7965F1A68C19}" type="parTrans" cxnId="{49592365-AB83-4600-9B6F-4594D39631D0}">
      <dgm:prSet/>
      <dgm:spPr/>
      <dgm:t>
        <a:bodyPr/>
        <a:lstStyle/>
        <a:p>
          <a:endParaRPr lang="en-GB"/>
        </a:p>
      </dgm:t>
    </dgm:pt>
    <dgm:pt modelId="{04213025-3231-4D8B-8DEF-BB9D37F8CDAE}" type="sibTrans" cxnId="{49592365-AB83-4600-9B6F-4594D39631D0}">
      <dgm:prSet/>
      <dgm:spPr/>
      <dgm:t>
        <a:bodyPr/>
        <a:lstStyle/>
        <a:p>
          <a:endParaRPr lang="en-GB"/>
        </a:p>
      </dgm:t>
    </dgm:pt>
    <dgm:pt modelId="{52D5994A-FC08-4A35-B8E2-F005704D2EBB}">
      <dgm:prSet phldrT="[Text]"/>
      <dgm:spPr/>
      <dgm:t>
        <a:bodyPr/>
        <a:lstStyle/>
        <a:p>
          <a:pPr>
            <a:buFont typeface="Wingdings" panose="05000000000000000000" pitchFamily="2" charset="2"/>
            <a:buChar char="Ø"/>
          </a:pPr>
          <a:r>
            <a:rPr lang="en-GB" dirty="0">
              <a:latin typeface="Arial" panose="020B0604020202020204" pitchFamily="34" charset="0"/>
              <a:cs typeface="Arial" panose="020B0604020202020204" pitchFamily="34" charset="0"/>
            </a:rPr>
            <a:t>Mobile websites</a:t>
          </a:r>
          <a:endParaRPr lang="en-GB" dirty="0"/>
        </a:p>
      </dgm:t>
    </dgm:pt>
    <dgm:pt modelId="{A447725D-629C-4E26-96D2-AA1761F2E723}" type="parTrans" cxnId="{75D489B1-993C-4886-969A-5BE045514412}">
      <dgm:prSet/>
      <dgm:spPr/>
      <dgm:t>
        <a:bodyPr/>
        <a:lstStyle/>
        <a:p>
          <a:endParaRPr lang="en-GB"/>
        </a:p>
      </dgm:t>
    </dgm:pt>
    <dgm:pt modelId="{7F0E2D25-81C7-41DE-BBB1-30E7E9FF7DCB}" type="sibTrans" cxnId="{75D489B1-993C-4886-969A-5BE045514412}">
      <dgm:prSet/>
      <dgm:spPr/>
      <dgm:t>
        <a:bodyPr/>
        <a:lstStyle/>
        <a:p>
          <a:endParaRPr lang="en-GB"/>
        </a:p>
      </dgm:t>
    </dgm:pt>
    <dgm:pt modelId="{8E4C300C-A7A2-4E3C-8062-0FAEE59740A1}">
      <dgm:prSet/>
      <dgm:spPr/>
      <dgm:t>
        <a:bodyPr/>
        <a:lstStyle/>
        <a:p>
          <a:pPr>
            <a:buFont typeface="Wingdings" panose="05000000000000000000" pitchFamily="2" charset="2"/>
            <a:buChar char="Ø"/>
          </a:pPr>
          <a:r>
            <a:rPr lang="en-GB" dirty="0">
              <a:latin typeface="Arial" panose="020B0604020202020204" pitchFamily="34" charset="0"/>
              <a:cs typeface="Arial" panose="020B0604020202020204" pitchFamily="34" charset="0"/>
            </a:rPr>
            <a:t>Promo pages</a:t>
          </a:r>
          <a:endParaRPr lang="en-GB" dirty="0"/>
        </a:p>
      </dgm:t>
    </dgm:pt>
    <dgm:pt modelId="{4D880408-285C-454E-88E6-3DCDB233D2BB}" type="parTrans" cxnId="{A04094C0-2F52-4662-9B64-6D5EF3E11DEB}">
      <dgm:prSet/>
      <dgm:spPr/>
      <dgm:t>
        <a:bodyPr/>
        <a:lstStyle/>
        <a:p>
          <a:endParaRPr lang="en-GB"/>
        </a:p>
      </dgm:t>
    </dgm:pt>
    <dgm:pt modelId="{A2670AEC-0648-48C1-B08F-349044F9E828}" type="sibTrans" cxnId="{A04094C0-2F52-4662-9B64-6D5EF3E11DEB}">
      <dgm:prSet/>
      <dgm:spPr/>
      <dgm:t>
        <a:bodyPr/>
        <a:lstStyle/>
        <a:p>
          <a:endParaRPr lang="en-GB"/>
        </a:p>
      </dgm:t>
    </dgm:pt>
    <dgm:pt modelId="{17B666E6-5AFB-4D6F-9AD6-F10875D5E16C}">
      <dgm:prSet/>
      <dgm:spPr/>
      <dgm:t>
        <a:bodyPr/>
        <a:lstStyle/>
        <a:p>
          <a:pPr>
            <a:buFont typeface="Wingdings" panose="05000000000000000000" pitchFamily="2" charset="2"/>
            <a:buChar char="Ø"/>
          </a:pPr>
          <a:r>
            <a:rPr lang="en-GB" dirty="0">
              <a:latin typeface="Arial" panose="020B0604020202020204" pitchFamily="34" charset="0"/>
              <a:cs typeface="Arial" panose="020B0604020202020204" pitchFamily="34" charset="0"/>
            </a:rPr>
            <a:t>Sales/landing pages</a:t>
          </a:r>
          <a:endParaRPr lang="en-GB" dirty="0"/>
        </a:p>
      </dgm:t>
    </dgm:pt>
    <dgm:pt modelId="{C0E428DA-9081-49AA-880C-2B56248E85C2}" type="parTrans" cxnId="{AC540294-3541-4855-A1DA-B0497C88DF4B}">
      <dgm:prSet/>
      <dgm:spPr/>
      <dgm:t>
        <a:bodyPr/>
        <a:lstStyle/>
        <a:p>
          <a:endParaRPr lang="en-GB"/>
        </a:p>
      </dgm:t>
    </dgm:pt>
    <dgm:pt modelId="{752A509C-A18F-4C5A-AFC5-DCEBA2D15B7A}" type="sibTrans" cxnId="{AC540294-3541-4855-A1DA-B0497C88DF4B}">
      <dgm:prSet/>
      <dgm:spPr/>
      <dgm:t>
        <a:bodyPr/>
        <a:lstStyle/>
        <a:p>
          <a:endParaRPr lang="en-GB"/>
        </a:p>
      </dgm:t>
    </dgm:pt>
    <dgm:pt modelId="{4CBF8668-F926-46EC-AC89-1D9BFFBC0811}" type="pres">
      <dgm:prSet presAssocID="{C34A3260-3CDF-4294-A7B3-1AF63F2EC82B}" presName="diagram" presStyleCnt="0">
        <dgm:presLayoutVars>
          <dgm:dir/>
          <dgm:resizeHandles val="exact"/>
        </dgm:presLayoutVars>
      </dgm:prSet>
      <dgm:spPr/>
    </dgm:pt>
    <dgm:pt modelId="{CE6BD0AC-EBDD-44E9-9B3C-8F885D557A39}" type="pres">
      <dgm:prSet presAssocID="{77C64AD5-FF3F-435C-AE49-5FDD0ACCE04C}" presName="node" presStyleLbl="node1" presStyleIdx="0" presStyleCnt="7">
        <dgm:presLayoutVars>
          <dgm:bulletEnabled val="1"/>
        </dgm:presLayoutVars>
      </dgm:prSet>
      <dgm:spPr/>
    </dgm:pt>
    <dgm:pt modelId="{28A78C5B-D261-4BB4-9EF1-6CF4A36C4C99}" type="pres">
      <dgm:prSet presAssocID="{9AC5F8F8-C834-4AED-B462-0E1453FC3E0F}" presName="sibTrans" presStyleCnt="0"/>
      <dgm:spPr/>
    </dgm:pt>
    <dgm:pt modelId="{E328418B-5A4D-4FE9-B392-D9B18F721F1E}" type="pres">
      <dgm:prSet presAssocID="{1A83B124-A53F-48DB-9A5C-ED42CFE26AD3}" presName="node" presStyleLbl="node1" presStyleIdx="1" presStyleCnt="7">
        <dgm:presLayoutVars>
          <dgm:bulletEnabled val="1"/>
        </dgm:presLayoutVars>
      </dgm:prSet>
      <dgm:spPr/>
    </dgm:pt>
    <dgm:pt modelId="{4B9BAD66-4079-436E-A78B-16863BA30CC0}" type="pres">
      <dgm:prSet presAssocID="{5F9B264C-6829-4165-9040-A4F8B884755A}" presName="sibTrans" presStyleCnt="0"/>
      <dgm:spPr/>
    </dgm:pt>
    <dgm:pt modelId="{A71A9B00-7DB8-464E-9921-38848033663F}" type="pres">
      <dgm:prSet presAssocID="{17B666E6-5AFB-4D6F-9AD6-F10875D5E16C}" presName="node" presStyleLbl="node1" presStyleIdx="2" presStyleCnt="7">
        <dgm:presLayoutVars>
          <dgm:bulletEnabled val="1"/>
        </dgm:presLayoutVars>
      </dgm:prSet>
      <dgm:spPr/>
    </dgm:pt>
    <dgm:pt modelId="{9742B4A7-77FC-4905-8C66-F8984162D44C}" type="pres">
      <dgm:prSet presAssocID="{752A509C-A18F-4C5A-AFC5-DCEBA2D15B7A}" presName="sibTrans" presStyleCnt="0"/>
      <dgm:spPr/>
    </dgm:pt>
    <dgm:pt modelId="{94793873-0369-4D02-ADF6-EF05C8CD1382}" type="pres">
      <dgm:prSet presAssocID="{8E4C300C-A7A2-4E3C-8062-0FAEE59740A1}" presName="node" presStyleLbl="node1" presStyleIdx="3" presStyleCnt="7">
        <dgm:presLayoutVars>
          <dgm:bulletEnabled val="1"/>
        </dgm:presLayoutVars>
      </dgm:prSet>
      <dgm:spPr/>
    </dgm:pt>
    <dgm:pt modelId="{9B693F62-7D6C-4A2E-A2CB-06B525E00E31}" type="pres">
      <dgm:prSet presAssocID="{A2670AEC-0648-48C1-B08F-349044F9E828}" presName="sibTrans" presStyleCnt="0"/>
      <dgm:spPr/>
    </dgm:pt>
    <dgm:pt modelId="{7DA5D87F-7C81-4325-B362-3AAB2F35430E}" type="pres">
      <dgm:prSet presAssocID="{675F33C7-D14F-4610-91C6-726F55D77924}" presName="node" presStyleLbl="node1" presStyleIdx="4" presStyleCnt="7">
        <dgm:presLayoutVars>
          <dgm:bulletEnabled val="1"/>
        </dgm:presLayoutVars>
      </dgm:prSet>
      <dgm:spPr/>
    </dgm:pt>
    <dgm:pt modelId="{B05F20E5-B8BF-4689-BD0E-F2FEEF753DBE}" type="pres">
      <dgm:prSet presAssocID="{A22408B3-B81D-4A1E-B47B-E47730EAEEF9}" presName="sibTrans" presStyleCnt="0"/>
      <dgm:spPr/>
    </dgm:pt>
    <dgm:pt modelId="{9544981E-B35B-43E5-B847-3D578ED11CD4}" type="pres">
      <dgm:prSet presAssocID="{4057FFA7-8E66-48AE-AD9D-029B95DDACC2}" presName="node" presStyleLbl="node1" presStyleIdx="5" presStyleCnt="7">
        <dgm:presLayoutVars>
          <dgm:bulletEnabled val="1"/>
        </dgm:presLayoutVars>
      </dgm:prSet>
      <dgm:spPr/>
    </dgm:pt>
    <dgm:pt modelId="{3F9EDB55-62BD-4D6C-A382-8BF592E7D645}" type="pres">
      <dgm:prSet presAssocID="{04213025-3231-4D8B-8DEF-BB9D37F8CDAE}" presName="sibTrans" presStyleCnt="0"/>
      <dgm:spPr/>
    </dgm:pt>
    <dgm:pt modelId="{528A672C-39DF-4CDB-96D2-7132174AB768}" type="pres">
      <dgm:prSet presAssocID="{52D5994A-FC08-4A35-B8E2-F005704D2EBB}" presName="node" presStyleLbl="node1" presStyleIdx="6" presStyleCnt="7">
        <dgm:presLayoutVars>
          <dgm:bulletEnabled val="1"/>
        </dgm:presLayoutVars>
      </dgm:prSet>
      <dgm:spPr/>
    </dgm:pt>
  </dgm:ptLst>
  <dgm:cxnLst>
    <dgm:cxn modelId="{A68B5407-44AA-4CDF-A225-6DE6574C7C98}" srcId="{C34A3260-3CDF-4294-A7B3-1AF63F2EC82B}" destId="{675F33C7-D14F-4610-91C6-726F55D77924}" srcOrd="4" destOrd="0" parTransId="{79F3DABC-1A83-4B01-921F-63CB3C6FC7ED}" sibTransId="{A22408B3-B81D-4A1E-B47B-E47730EAEEF9}"/>
    <dgm:cxn modelId="{3C44BD09-25A4-437E-BC0F-0D5550537245}" type="presOf" srcId="{C34A3260-3CDF-4294-A7B3-1AF63F2EC82B}" destId="{4CBF8668-F926-46EC-AC89-1D9BFFBC0811}" srcOrd="0" destOrd="0" presId="urn:microsoft.com/office/officeart/2005/8/layout/default"/>
    <dgm:cxn modelId="{B331D311-9C3E-408F-AF7E-E4E32088430D}" type="presOf" srcId="{4057FFA7-8E66-48AE-AD9D-029B95DDACC2}" destId="{9544981E-B35B-43E5-B847-3D578ED11CD4}" srcOrd="0" destOrd="0" presId="urn:microsoft.com/office/officeart/2005/8/layout/default"/>
    <dgm:cxn modelId="{AD3E201C-B1B0-44E0-A321-7FF79E964493}" type="presOf" srcId="{1A83B124-A53F-48DB-9A5C-ED42CFE26AD3}" destId="{E328418B-5A4D-4FE9-B392-D9B18F721F1E}" srcOrd="0" destOrd="0" presId="urn:microsoft.com/office/officeart/2005/8/layout/default"/>
    <dgm:cxn modelId="{8FF12134-B8A7-43D4-9BFE-F0C8F1947DA9}" type="presOf" srcId="{8E4C300C-A7A2-4E3C-8062-0FAEE59740A1}" destId="{94793873-0369-4D02-ADF6-EF05C8CD1382}" srcOrd="0" destOrd="0" presId="urn:microsoft.com/office/officeart/2005/8/layout/default"/>
    <dgm:cxn modelId="{49592365-AB83-4600-9B6F-4594D39631D0}" srcId="{C34A3260-3CDF-4294-A7B3-1AF63F2EC82B}" destId="{4057FFA7-8E66-48AE-AD9D-029B95DDACC2}" srcOrd="5" destOrd="0" parTransId="{9FCA155C-6276-4DDC-A7FF-7965F1A68C19}" sibTransId="{04213025-3231-4D8B-8DEF-BB9D37F8CDAE}"/>
    <dgm:cxn modelId="{7D10F866-D694-4468-82BC-42CB0618FFA7}" type="presOf" srcId="{17B666E6-5AFB-4D6F-9AD6-F10875D5E16C}" destId="{A71A9B00-7DB8-464E-9921-38848033663F}" srcOrd="0" destOrd="0" presId="urn:microsoft.com/office/officeart/2005/8/layout/default"/>
    <dgm:cxn modelId="{39B7DF69-8E07-426C-A52B-0A3E37C5D5E4}" type="presOf" srcId="{675F33C7-D14F-4610-91C6-726F55D77924}" destId="{7DA5D87F-7C81-4325-B362-3AAB2F35430E}" srcOrd="0" destOrd="0" presId="urn:microsoft.com/office/officeart/2005/8/layout/default"/>
    <dgm:cxn modelId="{419EB256-875A-491B-9FCB-D8DEBC16B0D2}" type="presOf" srcId="{77C64AD5-FF3F-435C-AE49-5FDD0ACCE04C}" destId="{CE6BD0AC-EBDD-44E9-9B3C-8F885D557A39}" srcOrd="0" destOrd="0" presId="urn:microsoft.com/office/officeart/2005/8/layout/default"/>
    <dgm:cxn modelId="{09FF1459-043D-43B7-B710-7D92A05C4047}" srcId="{C34A3260-3CDF-4294-A7B3-1AF63F2EC82B}" destId="{77C64AD5-FF3F-435C-AE49-5FDD0ACCE04C}" srcOrd="0" destOrd="0" parTransId="{C407A082-B60F-40F1-9AB6-FFA9ACAD0E6E}" sibTransId="{9AC5F8F8-C834-4AED-B462-0E1453FC3E0F}"/>
    <dgm:cxn modelId="{AC540294-3541-4855-A1DA-B0497C88DF4B}" srcId="{C34A3260-3CDF-4294-A7B3-1AF63F2EC82B}" destId="{17B666E6-5AFB-4D6F-9AD6-F10875D5E16C}" srcOrd="2" destOrd="0" parTransId="{C0E428DA-9081-49AA-880C-2B56248E85C2}" sibTransId="{752A509C-A18F-4C5A-AFC5-DCEBA2D15B7A}"/>
    <dgm:cxn modelId="{75D489B1-993C-4886-969A-5BE045514412}" srcId="{C34A3260-3CDF-4294-A7B3-1AF63F2EC82B}" destId="{52D5994A-FC08-4A35-B8E2-F005704D2EBB}" srcOrd="6" destOrd="0" parTransId="{A447725D-629C-4E26-96D2-AA1761F2E723}" sibTransId="{7F0E2D25-81C7-41DE-BBB1-30E7E9FF7DCB}"/>
    <dgm:cxn modelId="{DF5EDFB8-0C07-4E38-B624-EF17DECFE6BA}" srcId="{C34A3260-3CDF-4294-A7B3-1AF63F2EC82B}" destId="{1A83B124-A53F-48DB-9A5C-ED42CFE26AD3}" srcOrd="1" destOrd="0" parTransId="{D2EE891E-B115-44FD-9CEA-A9C7DF0887D0}" sibTransId="{5F9B264C-6829-4165-9040-A4F8B884755A}"/>
    <dgm:cxn modelId="{A04094C0-2F52-4662-9B64-6D5EF3E11DEB}" srcId="{C34A3260-3CDF-4294-A7B3-1AF63F2EC82B}" destId="{8E4C300C-A7A2-4E3C-8062-0FAEE59740A1}" srcOrd="3" destOrd="0" parTransId="{4D880408-285C-454E-88E6-3DCDB233D2BB}" sibTransId="{A2670AEC-0648-48C1-B08F-349044F9E828}"/>
    <dgm:cxn modelId="{BE694ECB-6A8E-4336-8193-7093A6783321}" type="presOf" srcId="{52D5994A-FC08-4A35-B8E2-F005704D2EBB}" destId="{528A672C-39DF-4CDB-96D2-7132174AB768}" srcOrd="0" destOrd="0" presId="urn:microsoft.com/office/officeart/2005/8/layout/default"/>
    <dgm:cxn modelId="{F7ABAE48-AE18-45FB-AD7B-32B2FFA080CC}" type="presParOf" srcId="{4CBF8668-F926-46EC-AC89-1D9BFFBC0811}" destId="{CE6BD0AC-EBDD-44E9-9B3C-8F885D557A39}" srcOrd="0" destOrd="0" presId="urn:microsoft.com/office/officeart/2005/8/layout/default"/>
    <dgm:cxn modelId="{6D3A27F2-9B78-4225-899B-FDA922DD6CAF}" type="presParOf" srcId="{4CBF8668-F926-46EC-AC89-1D9BFFBC0811}" destId="{28A78C5B-D261-4BB4-9EF1-6CF4A36C4C99}" srcOrd="1" destOrd="0" presId="urn:microsoft.com/office/officeart/2005/8/layout/default"/>
    <dgm:cxn modelId="{63BC3A8D-C15F-4CE1-94FE-32C27F76E44C}" type="presParOf" srcId="{4CBF8668-F926-46EC-AC89-1D9BFFBC0811}" destId="{E328418B-5A4D-4FE9-B392-D9B18F721F1E}" srcOrd="2" destOrd="0" presId="urn:microsoft.com/office/officeart/2005/8/layout/default"/>
    <dgm:cxn modelId="{18D1B030-3282-4D36-8A5C-B43C7F4F1661}" type="presParOf" srcId="{4CBF8668-F926-46EC-AC89-1D9BFFBC0811}" destId="{4B9BAD66-4079-436E-A78B-16863BA30CC0}" srcOrd="3" destOrd="0" presId="urn:microsoft.com/office/officeart/2005/8/layout/default"/>
    <dgm:cxn modelId="{3C976B92-8734-499F-9D05-00BCE48B2EDB}" type="presParOf" srcId="{4CBF8668-F926-46EC-AC89-1D9BFFBC0811}" destId="{A71A9B00-7DB8-464E-9921-38848033663F}" srcOrd="4" destOrd="0" presId="urn:microsoft.com/office/officeart/2005/8/layout/default"/>
    <dgm:cxn modelId="{1B1C5216-34F3-40EE-BF8C-81EC3DC40A4C}" type="presParOf" srcId="{4CBF8668-F926-46EC-AC89-1D9BFFBC0811}" destId="{9742B4A7-77FC-4905-8C66-F8984162D44C}" srcOrd="5" destOrd="0" presId="urn:microsoft.com/office/officeart/2005/8/layout/default"/>
    <dgm:cxn modelId="{881FF978-2FD9-4AB0-BC2C-9723B42A5C91}" type="presParOf" srcId="{4CBF8668-F926-46EC-AC89-1D9BFFBC0811}" destId="{94793873-0369-4D02-ADF6-EF05C8CD1382}" srcOrd="6" destOrd="0" presId="urn:microsoft.com/office/officeart/2005/8/layout/default"/>
    <dgm:cxn modelId="{BA3C2609-7168-45A7-8022-D54868584A67}" type="presParOf" srcId="{4CBF8668-F926-46EC-AC89-1D9BFFBC0811}" destId="{9B693F62-7D6C-4A2E-A2CB-06B525E00E31}" srcOrd="7" destOrd="0" presId="urn:microsoft.com/office/officeart/2005/8/layout/default"/>
    <dgm:cxn modelId="{660A6F1E-6570-40EA-9394-00D174699F79}" type="presParOf" srcId="{4CBF8668-F926-46EC-AC89-1D9BFFBC0811}" destId="{7DA5D87F-7C81-4325-B362-3AAB2F35430E}" srcOrd="8" destOrd="0" presId="urn:microsoft.com/office/officeart/2005/8/layout/default"/>
    <dgm:cxn modelId="{3EC00B81-B8D6-4796-A702-D45563C4AE64}" type="presParOf" srcId="{4CBF8668-F926-46EC-AC89-1D9BFFBC0811}" destId="{B05F20E5-B8BF-4689-BD0E-F2FEEF753DBE}" srcOrd="9" destOrd="0" presId="urn:microsoft.com/office/officeart/2005/8/layout/default"/>
    <dgm:cxn modelId="{B19AA4BC-EAFA-44C7-9E58-520C66350281}" type="presParOf" srcId="{4CBF8668-F926-46EC-AC89-1D9BFFBC0811}" destId="{9544981E-B35B-43E5-B847-3D578ED11CD4}" srcOrd="10" destOrd="0" presId="urn:microsoft.com/office/officeart/2005/8/layout/default"/>
    <dgm:cxn modelId="{21C2BB43-7DB3-4945-B267-BB242410FC5E}" type="presParOf" srcId="{4CBF8668-F926-46EC-AC89-1D9BFFBC0811}" destId="{3F9EDB55-62BD-4D6C-A382-8BF592E7D645}" srcOrd="11" destOrd="0" presId="urn:microsoft.com/office/officeart/2005/8/layout/default"/>
    <dgm:cxn modelId="{8D17C1B3-4649-4D45-966E-4239C04FC895}" type="presParOf" srcId="{4CBF8668-F926-46EC-AC89-1D9BFFBC0811}" destId="{528A672C-39DF-4CDB-96D2-7132174AB768}"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83980F3-528D-420D-99DE-E0F440EADFAB}"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952E2502-973F-4CC9-BFE2-66B831367F0F}">
      <dgm:prSet phldrT="[Text]"/>
      <dgm:spPr/>
      <dgm:t>
        <a:bodyPr/>
        <a:lstStyle/>
        <a:p>
          <a:r>
            <a:rPr lang="en-GB" b="1" dirty="0">
              <a:latin typeface="Arial" panose="020B0604020202020204" pitchFamily="34" charset="0"/>
              <a:cs typeface="Arial" panose="020B0604020202020204" pitchFamily="34" charset="0"/>
            </a:rPr>
            <a:t>Clarity and Simplicity</a:t>
          </a:r>
          <a:endParaRPr lang="en-GB" dirty="0"/>
        </a:p>
      </dgm:t>
    </dgm:pt>
    <dgm:pt modelId="{5E52604C-EADA-402D-8619-A3AB544EFA46}" type="parTrans" cxnId="{55F2DD4B-3DC0-48E0-AE6E-992FB7475D7B}">
      <dgm:prSet/>
      <dgm:spPr/>
      <dgm:t>
        <a:bodyPr/>
        <a:lstStyle/>
        <a:p>
          <a:endParaRPr lang="en-GB"/>
        </a:p>
      </dgm:t>
    </dgm:pt>
    <dgm:pt modelId="{152F21B0-354D-4732-893A-852A02FD26F8}" type="sibTrans" cxnId="{55F2DD4B-3DC0-48E0-AE6E-992FB7475D7B}">
      <dgm:prSet/>
      <dgm:spPr/>
      <dgm:t>
        <a:bodyPr/>
        <a:lstStyle/>
        <a:p>
          <a:endParaRPr lang="en-GB"/>
        </a:p>
      </dgm:t>
    </dgm:pt>
    <dgm:pt modelId="{46479D0D-D10D-4D91-B817-4CAF1205E541}">
      <dgm:prSet phldrT="[Text]"/>
      <dgm:spPr/>
      <dgm:t>
        <a:bodyPr/>
        <a:lstStyle/>
        <a:p>
          <a:r>
            <a:rPr lang="en-GB" b="1" dirty="0">
              <a:latin typeface="Arial" panose="020B0604020202020204" pitchFamily="34" charset="0"/>
              <a:cs typeface="Arial" panose="020B0604020202020204" pitchFamily="34" charset="0"/>
            </a:rPr>
            <a:t>Feedback</a:t>
          </a:r>
          <a:endParaRPr lang="en-GB" dirty="0"/>
        </a:p>
      </dgm:t>
    </dgm:pt>
    <dgm:pt modelId="{08CD6D05-A9FA-4A2D-8B78-B037B8212107}" type="parTrans" cxnId="{982A7633-21F5-4036-90A0-D05CEF2C5DAB}">
      <dgm:prSet/>
      <dgm:spPr/>
      <dgm:t>
        <a:bodyPr/>
        <a:lstStyle/>
        <a:p>
          <a:endParaRPr lang="en-GB"/>
        </a:p>
      </dgm:t>
    </dgm:pt>
    <dgm:pt modelId="{9588F688-9FF9-4363-85F9-2F37475317F9}" type="sibTrans" cxnId="{982A7633-21F5-4036-90A0-D05CEF2C5DAB}">
      <dgm:prSet/>
      <dgm:spPr/>
      <dgm:t>
        <a:bodyPr/>
        <a:lstStyle/>
        <a:p>
          <a:endParaRPr lang="en-GB"/>
        </a:p>
      </dgm:t>
    </dgm:pt>
    <dgm:pt modelId="{0750A94D-E6AC-4C8A-9D28-7E1363CCDFCA}">
      <dgm:prSet phldrT="[Text]"/>
      <dgm:spPr/>
      <dgm:t>
        <a:bodyPr/>
        <a:lstStyle/>
        <a:p>
          <a:r>
            <a:rPr lang="en-GB" b="1" dirty="0">
              <a:latin typeface="Arial" panose="020B0604020202020204" pitchFamily="34" charset="0"/>
              <a:cs typeface="Arial" panose="020B0604020202020204" pitchFamily="34" charset="0"/>
            </a:rPr>
            <a:t>Accessibility</a:t>
          </a:r>
          <a:endParaRPr lang="en-GB" dirty="0"/>
        </a:p>
      </dgm:t>
    </dgm:pt>
    <dgm:pt modelId="{85CABC72-123C-406D-93AD-FA31D2C3DEF0}" type="parTrans" cxnId="{FFD68FCC-3AE3-4BE8-A9B0-2AE28CDD56BC}">
      <dgm:prSet/>
      <dgm:spPr/>
      <dgm:t>
        <a:bodyPr/>
        <a:lstStyle/>
        <a:p>
          <a:endParaRPr lang="en-GB"/>
        </a:p>
      </dgm:t>
    </dgm:pt>
    <dgm:pt modelId="{7E0E94A2-AA2F-4369-80CD-7736D9F22FC3}" type="sibTrans" cxnId="{FFD68FCC-3AE3-4BE8-A9B0-2AE28CDD56BC}">
      <dgm:prSet/>
      <dgm:spPr/>
      <dgm:t>
        <a:bodyPr/>
        <a:lstStyle/>
        <a:p>
          <a:endParaRPr lang="en-GB"/>
        </a:p>
      </dgm:t>
    </dgm:pt>
    <dgm:pt modelId="{30445ECC-A9D2-4642-9ECC-39517273F510}">
      <dgm:prSet phldrT="[Text]"/>
      <dgm:spPr/>
      <dgm:t>
        <a:bodyPr/>
        <a:lstStyle/>
        <a:p>
          <a:r>
            <a:rPr lang="en-GB" b="1" dirty="0">
              <a:latin typeface="Arial" panose="020B0604020202020204" pitchFamily="34" charset="0"/>
              <a:cs typeface="Arial" panose="020B0604020202020204" pitchFamily="34" charset="0"/>
            </a:rPr>
            <a:t>Hierarchy</a:t>
          </a:r>
          <a:endParaRPr lang="en-GB" dirty="0"/>
        </a:p>
      </dgm:t>
    </dgm:pt>
    <dgm:pt modelId="{EF37D1BC-7705-4D39-8112-6BD80E1D942E}" type="parTrans" cxnId="{847B0861-6FA7-4868-87F7-64DFDC337F89}">
      <dgm:prSet/>
      <dgm:spPr/>
      <dgm:t>
        <a:bodyPr/>
        <a:lstStyle/>
        <a:p>
          <a:endParaRPr lang="en-GB"/>
        </a:p>
      </dgm:t>
    </dgm:pt>
    <dgm:pt modelId="{C8D29518-D3B6-4136-A556-7F099DF122E5}" type="sibTrans" cxnId="{847B0861-6FA7-4868-87F7-64DFDC337F89}">
      <dgm:prSet/>
      <dgm:spPr/>
      <dgm:t>
        <a:bodyPr/>
        <a:lstStyle/>
        <a:p>
          <a:endParaRPr lang="en-GB"/>
        </a:p>
      </dgm:t>
    </dgm:pt>
    <dgm:pt modelId="{8AFFDA45-9F7E-4E89-B92B-DC068F35BF09}">
      <dgm:prSet phldrT="[Text]"/>
      <dgm:spPr/>
      <dgm:t>
        <a:bodyPr/>
        <a:lstStyle/>
        <a:p>
          <a:r>
            <a:rPr lang="en-GB" b="1" dirty="0">
              <a:latin typeface="Arial" panose="020B0604020202020204" pitchFamily="34" charset="0"/>
              <a:cs typeface="Arial" panose="020B0604020202020204" pitchFamily="34" charset="0"/>
            </a:rPr>
            <a:t>Consistency</a:t>
          </a:r>
          <a:endParaRPr lang="en-GB" dirty="0"/>
        </a:p>
      </dgm:t>
    </dgm:pt>
    <dgm:pt modelId="{AF404C18-0730-4E3A-9EC7-265AB51AC887}" type="parTrans" cxnId="{A313EFB1-8A8A-463A-A7C0-071ED09CB0F2}">
      <dgm:prSet/>
      <dgm:spPr/>
      <dgm:t>
        <a:bodyPr/>
        <a:lstStyle/>
        <a:p>
          <a:endParaRPr lang="en-GB"/>
        </a:p>
      </dgm:t>
    </dgm:pt>
    <dgm:pt modelId="{9AE22BA6-0F04-46F8-B57B-6A70382D137C}" type="sibTrans" cxnId="{A313EFB1-8A8A-463A-A7C0-071ED09CB0F2}">
      <dgm:prSet/>
      <dgm:spPr/>
      <dgm:t>
        <a:bodyPr/>
        <a:lstStyle/>
        <a:p>
          <a:endParaRPr lang="en-GB"/>
        </a:p>
      </dgm:t>
    </dgm:pt>
    <dgm:pt modelId="{ABB1855B-ED7E-4341-BA93-8BA06C08833F}" type="pres">
      <dgm:prSet presAssocID="{883980F3-528D-420D-99DE-E0F440EADFAB}" presName="cycle" presStyleCnt="0">
        <dgm:presLayoutVars>
          <dgm:dir/>
          <dgm:resizeHandles val="exact"/>
        </dgm:presLayoutVars>
      </dgm:prSet>
      <dgm:spPr/>
    </dgm:pt>
    <dgm:pt modelId="{F430C108-5BF3-4495-8C3A-F8229223F401}" type="pres">
      <dgm:prSet presAssocID="{952E2502-973F-4CC9-BFE2-66B831367F0F}" presName="node" presStyleLbl="node1" presStyleIdx="0" presStyleCnt="5">
        <dgm:presLayoutVars>
          <dgm:bulletEnabled val="1"/>
        </dgm:presLayoutVars>
      </dgm:prSet>
      <dgm:spPr/>
    </dgm:pt>
    <dgm:pt modelId="{43AE5D14-01C9-4FC7-882C-42BB73C10D85}" type="pres">
      <dgm:prSet presAssocID="{952E2502-973F-4CC9-BFE2-66B831367F0F}" presName="spNode" presStyleCnt="0"/>
      <dgm:spPr/>
    </dgm:pt>
    <dgm:pt modelId="{CF6C4CFD-3E55-4423-9A22-50D8194C76A9}" type="pres">
      <dgm:prSet presAssocID="{152F21B0-354D-4732-893A-852A02FD26F8}" presName="sibTrans" presStyleLbl="sibTrans1D1" presStyleIdx="0" presStyleCnt="5"/>
      <dgm:spPr/>
    </dgm:pt>
    <dgm:pt modelId="{22B3DE21-6A0C-4BCE-BE8C-EF1E9DD4A61A}" type="pres">
      <dgm:prSet presAssocID="{46479D0D-D10D-4D91-B817-4CAF1205E541}" presName="node" presStyleLbl="node1" presStyleIdx="1" presStyleCnt="5">
        <dgm:presLayoutVars>
          <dgm:bulletEnabled val="1"/>
        </dgm:presLayoutVars>
      </dgm:prSet>
      <dgm:spPr/>
    </dgm:pt>
    <dgm:pt modelId="{0B0F516C-D734-447B-A949-F255B485DA56}" type="pres">
      <dgm:prSet presAssocID="{46479D0D-D10D-4D91-B817-4CAF1205E541}" presName="spNode" presStyleCnt="0"/>
      <dgm:spPr/>
    </dgm:pt>
    <dgm:pt modelId="{D78770AD-35F3-402B-976C-1AE7369D6F49}" type="pres">
      <dgm:prSet presAssocID="{9588F688-9FF9-4363-85F9-2F37475317F9}" presName="sibTrans" presStyleLbl="sibTrans1D1" presStyleIdx="1" presStyleCnt="5"/>
      <dgm:spPr/>
    </dgm:pt>
    <dgm:pt modelId="{75861B67-5B1F-400D-88D6-23D1B27EA014}" type="pres">
      <dgm:prSet presAssocID="{0750A94D-E6AC-4C8A-9D28-7E1363CCDFCA}" presName="node" presStyleLbl="node1" presStyleIdx="2" presStyleCnt="5">
        <dgm:presLayoutVars>
          <dgm:bulletEnabled val="1"/>
        </dgm:presLayoutVars>
      </dgm:prSet>
      <dgm:spPr/>
    </dgm:pt>
    <dgm:pt modelId="{A9A4B8D6-6ECA-47C4-B3CE-1FDBBB57ED47}" type="pres">
      <dgm:prSet presAssocID="{0750A94D-E6AC-4C8A-9D28-7E1363CCDFCA}" presName="spNode" presStyleCnt="0"/>
      <dgm:spPr/>
    </dgm:pt>
    <dgm:pt modelId="{6230C28F-49BA-4D44-806B-9B43B8AD1D45}" type="pres">
      <dgm:prSet presAssocID="{7E0E94A2-AA2F-4369-80CD-7736D9F22FC3}" presName="sibTrans" presStyleLbl="sibTrans1D1" presStyleIdx="2" presStyleCnt="5"/>
      <dgm:spPr/>
    </dgm:pt>
    <dgm:pt modelId="{81BD1441-2EB3-4546-B9CA-31A1854998BE}" type="pres">
      <dgm:prSet presAssocID="{30445ECC-A9D2-4642-9ECC-39517273F510}" presName="node" presStyleLbl="node1" presStyleIdx="3" presStyleCnt="5">
        <dgm:presLayoutVars>
          <dgm:bulletEnabled val="1"/>
        </dgm:presLayoutVars>
      </dgm:prSet>
      <dgm:spPr/>
    </dgm:pt>
    <dgm:pt modelId="{1C352693-3E69-4AE0-96BC-765229661F81}" type="pres">
      <dgm:prSet presAssocID="{30445ECC-A9D2-4642-9ECC-39517273F510}" presName="spNode" presStyleCnt="0"/>
      <dgm:spPr/>
    </dgm:pt>
    <dgm:pt modelId="{7ED20053-FAD1-4C72-A119-B728324BF9ED}" type="pres">
      <dgm:prSet presAssocID="{C8D29518-D3B6-4136-A556-7F099DF122E5}" presName="sibTrans" presStyleLbl="sibTrans1D1" presStyleIdx="3" presStyleCnt="5"/>
      <dgm:spPr/>
    </dgm:pt>
    <dgm:pt modelId="{2C0C69ED-B2AB-42CA-A34B-69695FDABF6F}" type="pres">
      <dgm:prSet presAssocID="{8AFFDA45-9F7E-4E89-B92B-DC068F35BF09}" presName="node" presStyleLbl="node1" presStyleIdx="4" presStyleCnt="5">
        <dgm:presLayoutVars>
          <dgm:bulletEnabled val="1"/>
        </dgm:presLayoutVars>
      </dgm:prSet>
      <dgm:spPr/>
    </dgm:pt>
    <dgm:pt modelId="{B7804928-864E-418B-BC4B-89813FA1C56D}" type="pres">
      <dgm:prSet presAssocID="{8AFFDA45-9F7E-4E89-B92B-DC068F35BF09}" presName="spNode" presStyleCnt="0"/>
      <dgm:spPr/>
    </dgm:pt>
    <dgm:pt modelId="{08F1C9D1-F35F-4D4D-8D6F-DC140E133EDE}" type="pres">
      <dgm:prSet presAssocID="{9AE22BA6-0F04-46F8-B57B-6A70382D137C}" presName="sibTrans" presStyleLbl="sibTrans1D1" presStyleIdx="4" presStyleCnt="5"/>
      <dgm:spPr/>
    </dgm:pt>
  </dgm:ptLst>
  <dgm:cxnLst>
    <dgm:cxn modelId="{2E79BE0A-720B-4EA5-985C-B534D746AC6C}" type="presOf" srcId="{7E0E94A2-AA2F-4369-80CD-7736D9F22FC3}" destId="{6230C28F-49BA-4D44-806B-9B43B8AD1D45}" srcOrd="0" destOrd="0" presId="urn:microsoft.com/office/officeart/2005/8/layout/cycle6"/>
    <dgm:cxn modelId="{15EEE813-FA8D-441A-8F64-9D96C7BF7708}" type="presOf" srcId="{883980F3-528D-420D-99DE-E0F440EADFAB}" destId="{ABB1855B-ED7E-4341-BA93-8BA06C08833F}" srcOrd="0" destOrd="0" presId="urn:microsoft.com/office/officeart/2005/8/layout/cycle6"/>
    <dgm:cxn modelId="{6C4FC41D-E2EA-47AF-9CB8-7DFE63BB05DA}" type="presOf" srcId="{30445ECC-A9D2-4642-9ECC-39517273F510}" destId="{81BD1441-2EB3-4546-B9CA-31A1854998BE}" srcOrd="0" destOrd="0" presId="urn:microsoft.com/office/officeart/2005/8/layout/cycle6"/>
    <dgm:cxn modelId="{982A7633-21F5-4036-90A0-D05CEF2C5DAB}" srcId="{883980F3-528D-420D-99DE-E0F440EADFAB}" destId="{46479D0D-D10D-4D91-B817-4CAF1205E541}" srcOrd="1" destOrd="0" parTransId="{08CD6D05-A9FA-4A2D-8B78-B037B8212107}" sibTransId="{9588F688-9FF9-4363-85F9-2F37475317F9}"/>
    <dgm:cxn modelId="{674CAD33-3523-4A3D-8A32-149BA80FBEB8}" type="presOf" srcId="{46479D0D-D10D-4D91-B817-4CAF1205E541}" destId="{22B3DE21-6A0C-4BCE-BE8C-EF1E9DD4A61A}" srcOrd="0" destOrd="0" presId="urn:microsoft.com/office/officeart/2005/8/layout/cycle6"/>
    <dgm:cxn modelId="{847B0861-6FA7-4868-87F7-64DFDC337F89}" srcId="{883980F3-528D-420D-99DE-E0F440EADFAB}" destId="{30445ECC-A9D2-4642-9ECC-39517273F510}" srcOrd="3" destOrd="0" parTransId="{EF37D1BC-7705-4D39-8112-6BD80E1D942E}" sibTransId="{C8D29518-D3B6-4136-A556-7F099DF122E5}"/>
    <dgm:cxn modelId="{94B01845-547D-4144-8D1D-CEF19BEE8BB5}" type="presOf" srcId="{152F21B0-354D-4732-893A-852A02FD26F8}" destId="{CF6C4CFD-3E55-4423-9A22-50D8194C76A9}" srcOrd="0" destOrd="0" presId="urn:microsoft.com/office/officeart/2005/8/layout/cycle6"/>
    <dgm:cxn modelId="{86141D67-23EF-44DA-8334-A50F5B398A11}" type="presOf" srcId="{8AFFDA45-9F7E-4E89-B92B-DC068F35BF09}" destId="{2C0C69ED-B2AB-42CA-A34B-69695FDABF6F}" srcOrd="0" destOrd="0" presId="urn:microsoft.com/office/officeart/2005/8/layout/cycle6"/>
    <dgm:cxn modelId="{CE49C668-4C8B-4D47-8D64-42E16AF8AC2B}" type="presOf" srcId="{952E2502-973F-4CC9-BFE2-66B831367F0F}" destId="{F430C108-5BF3-4495-8C3A-F8229223F401}" srcOrd="0" destOrd="0" presId="urn:microsoft.com/office/officeart/2005/8/layout/cycle6"/>
    <dgm:cxn modelId="{55F2DD4B-3DC0-48E0-AE6E-992FB7475D7B}" srcId="{883980F3-528D-420D-99DE-E0F440EADFAB}" destId="{952E2502-973F-4CC9-BFE2-66B831367F0F}" srcOrd="0" destOrd="0" parTransId="{5E52604C-EADA-402D-8619-A3AB544EFA46}" sibTransId="{152F21B0-354D-4732-893A-852A02FD26F8}"/>
    <dgm:cxn modelId="{0219FA7B-077C-418B-8409-C4A1C846BFAD}" type="presOf" srcId="{C8D29518-D3B6-4136-A556-7F099DF122E5}" destId="{7ED20053-FAD1-4C72-A119-B728324BF9ED}" srcOrd="0" destOrd="0" presId="urn:microsoft.com/office/officeart/2005/8/layout/cycle6"/>
    <dgm:cxn modelId="{565285AC-5A86-4EEE-9AB0-8EF824608364}" type="presOf" srcId="{9588F688-9FF9-4363-85F9-2F37475317F9}" destId="{D78770AD-35F3-402B-976C-1AE7369D6F49}" srcOrd="0" destOrd="0" presId="urn:microsoft.com/office/officeart/2005/8/layout/cycle6"/>
    <dgm:cxn modelId="{A313EFB1-8A8A-463A-A7C0-071ED09CB0F2}" srcId="{883980F3-528D-420D-99DE-E0F440EADFAB}" destId="{8AFFDA45-9F7E-4E89-B92B-DC068F35BF09}" srcOrd="4" destOrd="0" parTransId="{AF404C18-0730-4E3A-9EC7-265AB51AC887}" sibTransId="{9AE22BA6-0F04-46F8-B57B-6A70382D137C}"/>
    <dgm:cxn modelId="{FFD68FCC-3AE3-4BE8-A9B0-2AE28CDD56BC}" srcId="{883980F3-528D-420D-99DE-E0F440EADFAB}" destId="{0750A94D-E6AC-4C8A-9D28-7E1363CCDFCA}" srcOrd="2" destOrd="0" parTransId="{85CABC72-123C-406D-93AD-FA31D2C3DEF0}" sibTransId="{7E0E94A2-AA2F-4369-80CD-7736D9F22FC3}"/>
    <dgm:cxn modelId="{5E890ED8-36F1-4B18-A063-2052DBCBB61A}" type="presOf" srcId="{9AE22BA6-0F04-46F8-B57B-6A70382D137C}" destId="{08F1C9D1-F35F-4D4D-8D6F-DC140E133EDE}" srcOrd="0" destOrd="0" presId="urn:microsoft.com/office/officeart/2005/8/layout/cycle6"/>
    <dgm:cxn modelId="{616C2ADE-D9DE-4465-8C79-212B052467A4}" type="presOf" srcId="{0750A94D-E6AC-4C8A-9D28-7E1363CCDFCA}" destId="{75861B67-5B1F-400D-88D6-23D1B27EA014}" srcOrd="0" destOrd="0" presId="urn:microsoft.com/office/officeart/2005/8/layout/cycle6"/>
    <dgm:cxn modelId="{00AB1AF1-BA03-4A18-959A-49F74739BFF7}" type="presParOf" srcId="{ABB1855B-ED7E-4341-BA93-8BA06C08833F}" destId="{F430C108-5BF3-4495-8C3A-F8229223F401}" srcOrd="0" destOrd="0" presId="urn:microsoft.com/office/officeart/2005/8/layout/cycle6"/>
    <dgm:cxn modelId="{8D3C4C3E-5F0B-415E-8CCC-EF97D6D6F035}" type="presParOf" srcId="{ABB1855B-ED7E-4341-BA93-8BA06C08833F}" destId="{43AE5D14-01C9-4FC7-882C-42BB73C10D85}" srcOrd="1" destOrd="0" presId="urn:microsoft.com/office/officeart/2005/8/layout/cycle6"/>
    <dgm:cxn modelId="{03EADD07-D911-4365-AE17-4BFD0BCE8CEC}" type="presParOf" srcId="{ABB1855B-ED7E-4341-BA93-8BA06C08833F}" destId="{CF6C4CFD-3E55-4423-9A22-50D8194C76A9}" srcOrd="2" destOrd="0" presId="urn:microsoft.com/office/officeart/2005/8/layout/cycle6"/>
    <dgm:cxn modelId="{B1F43694-5288-4B9E-A99F-EB855AC4C6ED}" type="presParOf" srcId="{ABB1855B-ED7E-4341-BA93-8BA06C08833F}" destId="{22B3DE21-6A0C-4BCE-BE8C-EF1E9DD4A61A}" srcOrd="3" destOrd="0" presId="urn:microsoft.com/office/officeart/2005/8/layout/cycle6"/>
    <dgm:cxn modelId="{B6E1EC21-6C98-4A91-8D34-1D124B2C8CF6}" type="presParOf" srcId="{ABB1855B-ED7E-4341-BA93-8BA06C08833F}" destId="{0B0F516C-D734-447B-A949-F255B485DA56}" srcOrd="4" destOrd="0" presId="urn:microsoft.com/office/officeart/2005/8/layout/cycle6"/>
    <dgm:cxn modelId="{3A587121-936E-45A7-A6D1-B643DBAF7836}" type="presParOf" srcId="{ABB1855B-ED7E-4341-BA93-8BA06C08833F}" destId="{D78770AD-35F3-402B-976C-1AE7369D6F49}" srcOrd="5" destOrd="0" presId="urn:microsoft.com/office/officeart/2005/8/layout/cycle6"/>
    <dgm:cxn modelId="{378F1203-5716-4539-A2E4-03A2C6C83C89}" type="presParOf" srcId="{ABB1855B-ED7E-4341-BA93-8BA06C08833F}" destId="{75861B67-5B1F-400D-88D6-23D1B27EA014}" srcOrd="6" destOrd="0" presId="urn:microsoft.com/office/officeart/2005/8/layout/cycle6"/>
    <dgm:cxn modelId="{6E53F4D5-1931-47CE-950C-086F3280A7D8}" type="presParOf" srcId="{ABB1855B-ED7E-4341-BA93-8BA06C08833F}" destId="{A9A4B8D6-6ECA-47C4-B3CE-1FDBBB57ED47}" srcOrd="7" destOrd="0" presId="urn:microsoft.com/office/officeart/2005/8/layout/cycle6"/>
    <dgm:cxn modelId="{D2A7BE27-262D-4F03-A316-7D8C601AAA41}" type="presParOf" srcId="{ABB1855B-ED7E-4341-BA93-8BA06C08833F}" destId="{6230C28F-49BA-4D44-806B-9B43B8AD1D45}" srcOrd="8" destOrd="0" presId="urn:microsoft.com/office/officeart/2005/8/layout/cycle6"/>
    <dgm:cxn modelId="{2C51B859-207B-43FE-B118-A32245EAD897}" type="presParOf" srcId="{ABB1855B-ED7E-4341-BA93-8BA06C08833F}" destId="{81BD1441-2EB3-4546-B9CA-31A1854998BE}" srcOrd="9" destOrd="0" presId="urn:microsoft.com/office/officeart/2005/8/layout/cycle6"/>
    <dgm:cxn modelId="{5CC70CC4-DA4F-409B-A8C4-ED376E7C3E04}" type="presParOf" srcId="{ABB1855B-ED7E-4341-BA93-8BA06C08833F}" destId="{1C352693-3E69-4AE0-96BC-765229661F81}" srcOrd="10" destOrd="0" presId="urn:microsoft.com/office/officeart/2005/8/layout/cycle6"/>
    <dgm:cxn modelId="{E61FC914-6C75-40BA-A97F-CE14C3BBF42F}" type="presParOf" srcId="{ABB1855B-ED7E-4341-BA93-8BA06C08833F}" destId="{7ED20053-FAD1-4C72-A119-B728324BF9ED}" srcOrd="11" destOrd="0" presId="urn:microsoft.com/office/officeart/2005/8/layout/cycle6"/>
    <dgm:cxn modelId="{A6BBE8F0-3BA2-419F-BB51-C59C93C61957}" type="presParOf" srcId="{ABB1855B-ED7E-4341-BA93-8BA06C08833F}" destId="{2C0C69ED-B2AB-42CA-A34B-69695FDABF6F}" srcOrd="12" destOrd="0" presId="urn:microsoft.com/office/officeart/2005/8/layout/cycle6"/>
    <dgm:cxn modelId="{08106569-1DE7-40E0-808C-2C6474130ABE}" type="presParOf" srcId="{ABB1855B-ED7E-4341-BA93-8BA06C08833F}" destId="{B7804928-864E-418B-BC4B-89813FA1C56D}" srcOrd="13" destOrd="0" presId="urn:microsoft.com/office/officeart/2005/8/layout/cycle6"/>
    <dgm:cxn modelId="{F457583F-04CF-48D7-B8B7-74745D06DF26}" type="presParOf" srcId="{ABB1855B-ED7E-4341-BA93-8BA06C08833F}" destId="{08F1C9D1-F35F-4D4D-8D6F-DC140E133EDE}"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AF8C583-8F1C-4D6A-8420-860A61C5423E}" type="doc">
      <dgm:prSet loTypeId="urn:microsoft.com/office/officeart/2005/8/layout/default" loCatId="list" qsTypeId="urn:microsoft.com/office/officeart/2005/8/quickstyle/3d1" qsCatId="3D" csTypeId="urn:microsoft.com/office/officeart/2005/8/colors/accent1_2" csCatId="accent1" phldr="1"/>
      <dgm:spPr/>
      <dgm:t>
        <a:bodyPr/>
        <a:lstStyle/>
        <a:p>
          <a:endParaRPr lang="en-GB"/>
        </a:p>
      </dgm:t>
    </dgm:pt>
    <dgm:pt modelId="{FCF16575-86E9-4999-AD6D-C99DA5FFB52B}">
      <dgm:prSet phldrT="[Text]"/>
      <dgm:spPr/>
      <dgm:t>
        <a:bodyPr/>
        <a:lstStyle/>
        <a:p>
          <a:pPr>
            <a:buFont typeface="Wingdings" panose="05000000000000000000" pitchFamily="2" charset="2"/>
            <a:buChar char="Ø"/>
          </a:pPr>
          <a:r>
            <a:rPr lang="en-GB" dirty="0">
              <a:latin typeface="Arial" panose="020B0604020202020204" pitchFamily="34" charset="0"/>
              <a:cs typeface="Arial" panose="020B0604020202020204" pitchFamily="34" charset="0"/>
            </a:rPr>
            <a:t>Landing Page</a:t>
          </a:r>
          <a:endParaRPr lang="en-GB" dirty="0"/>
        </a:p>
      </dgm:t>
    </dgm:pt>
    <dgm:pt modelId="{C1550557-7082-46CE-B91E-9707783CA5B9}" type="parTrans" cxnId="{570433AB-35A4-498C-9023-2717E4BC46BC}">
      <dgm:prSet/>
      <dgm:spPr/>
      <dgm:t>
        <a:bodyPr/>
        <a:lstStyle/>
        <a:p>
          <a:endParaRPr lang="en-GB"/>
        </a:p>
      </dgm:t>
    </dgm:pt>
    <dgm:pt modelId="{A14BCCFB-429E-4E74-BDE4-C805FA08A5A9}" type="sibTrans" cxnId="{570433AB-35A4-498C-9023-2717E4BC46BC}">
      <dgm:prSet/>
      <dgm:spPr/>
      <dgm:t>
        <a:bodyPr/>
        <a:lstStyle/>
        <a:p>
          <a:endParaRPr lang="en-GB"/>
        </a:p>
      </dgm:t>
    </dgm:pt>
    <dgm:pt modelId="{FA91A906-BB6A-4571-A8F5-CA1CC6708642}">
      <dgm:prSet phldrT="[Text]"/>
      <dgm:spPr/>
      <dgm:t>
        <a:bodyPr/>
        <a:lstStyle/>
        <a:p>
          <a:pPr>
            <a:buFont typeface="Wingdings" panose="05000000000000000000" pitchFamily="2" charset="2"/>
            <a:buChar char="Ø"/>
          </a:pPr>
          <a:r>
            <a:rPr lang="en-GB" dirty="0">
              <a:latin typeface="Arial" panose="020B0604020202020204" pitchFamily="34" charset="0"/>
              <a:cs typeface="Arial" panose="020B0604020202020204" pitchFamily="34" charset="0"/>
            </a:rPr>
            <a:t>Homepage</a:t>
          </a:r>
          <a:endParaRPr lang="en-GB" dirty="0"/>
        </a:p>
      </dgm:t>
    </dgm:pt>
    <dgm:pt modelId="{E1921AAE-A4AA-4520-8C3A-1F9AE798DA53}" type="parTrans" cxnId="{856DC363-4A6F-4658-8A2C-C8DB02DC1E94}">
      <dgm:prSet/>
      <dgm:spPr/>
      <dgm:t>
        <a:bodyPr/>
        <a:lstStyle/>
        <a:p>
          <a:endParaRPr lang="en-GB"/>
        </a:p>
      </dgm:t>
    </dgm:pt>
    <dgm:pt modelId="{28D52CCF-766C-4129-BF45-F2FF9A64D619}" type="sibTrans" cxnId="{856DC363-4A6F-4658-8A2C-C8DB02DC1E94}">
      <dgm:prSet/>
      <dgm:spPr/>
      <dgm:t>
        <a:bodyPr/>
        <a:lstStyle/>
        <a:p>
          <a:endParaRPr lang="en-GB"/>
        </a:p>
      </dgm:t>
    </dgm:pt>
    <dgm:pt modelId="{E69A5CF6-4F0C-40A4-A3A4-5146D2F39F5B}">
      <dgm:prSet phldrT="[Text]"/>
      <dgm:spPr/>
      <dgm:t>
        <a:bodyPr/>
        <a:lstStyle/>
        <a:p>
          <a:pPr>
            <a:buFont typeface="Wingdings" panose="05000000000000000000" pitchFamily="2" charset="2"/>
            <a:buChar char="Ø"/>
          </a:pPr>
          <a:r>
            <a:rPr lang="en-GB" dirty="0">
              <a:effectLst/>
              <a:latin typeface="Arial" panose="020B0604020202020204" pitchFamily="34" charset="0"/>
              <a:ea typeface="Aptos" panose="020B0004020202020204" pitchFamily="34" charset="0"/>
              <a:cs typeface="Arial" panose="020B0604020202020204" pitchFamily="34" charset="0"/>
            </a:rPr>
            <a:t>Layout</a:t>
          </a:r>
          <a:endParaRPr lang="en-GB" dirty="0"/>
        </a:p>
      </dgm:t>
    </dgm:pt>
    <dgm:pt modelId="{DA35F0C3-6507-4B2E-A1E8-3F521FB62E8F}" type="parTrans" cxnId="{B8329555-FBF1-48EC-9ABD-924ECBEA6863}">
      <dgm:prSet/>
      <dgm:spPr/>
      <dgm:t>
        <a:bodyPr/>
        <a:lstStyle/>
        <a:p>
          <a:endParaRPr lang="en-GB"/>
        </a:p>
      </dgm:t>
    </dgm:pt>
    <dgm:pt modelId="{C21BC73B-AF94-4B52-8AC1-498AB8266BD0}" type="sibTrans" cxnId="{B8329555-FBF1-48EC-9ABD-924ECBEA6863}">
      <dgm:prSet/>
      <dgm:spPr/>
      <dgm:t>
        <a:bodyPr/>
        <a:lstStyle/>
        <a:p>
          <a:endParaRPr lang="en-GB"/>
        </a:p>
      </dgm:t>
    </dgm:pt>
    <dgm:pt modelId="{ABABBC46-40DE-462C-901D-5A5CA2A0BADF}">
      <dgm:prSet phldrT="[Text]"/>
      <dgm:spPr/>
      <dgm:t>
        <a:bodyPr/>
        <a:lstStyle/>
        <a:p>
          <a:pPr>
            <a:buFont typeface="Wingdings" panose="05000000000000000000" pitchFamily="2" charset="2"/>
            <a:buChar char="Ø"/>
          </a:pPr>
          <a:r>
            <a:rPr lang="en-GB" dirty="0">
              <a:latin typeface="Arial" panose="020B0604020202020204" pitchFamily="34" charset="0"/>
              <a:ea typeface="Aptos" panose="020B0004020202020204" pitchFamily="34" charset="0"/>
              <a:cs typeface="Arial" panose="020B0604020202020204" pitchFamily="34" charset="0"/>
            </a:rPr>
            <a:t>UI Control</a:t>
          </a:r>
          <a:endParaRPr lang="en-GB" dirty="0"/>
        </a:p>
      </dgm:t>
    </dgm:pt>
    <dgm:pt modelId="{D6C20F75-220C-4F08-B531-2B0F74CE0D99}" type="parTrans" cxnId="{6017935E-E9D8-45BD-872D-1827F8D667B7}">
      <dgm:prSet/>
      <dgm:spPr/>
      <dgm:t>
        <a:bodyPr/>
        <a:lstStyle/>
        <a:p>
          <a:endParaRPr lang="en-GB"/>
        </a:p>
      </dgm:t>
    </dgm:pt>
    <dgm:pt modelId="{155B966C-950D-4D19-85D3-4973A1658521}" type="sibTrans" cxnId="{6017935E-E9D8-45BD-872D-1827F8D667B7}">
      <dgm:prSet/>
      <dgm:spPr/>
      <dgm:t>
        <a:bodyPr/>
        <a:lstStyle/>
        <a:p>
          <a:endParaRPr lang="en-GB"/>
        </a:p>
      </dgm:t>
    </dgm:pt>
    <dgm:pt modelId="{A02F6072-F732-4867-B416-26C217ED74F1}">
      <dgm:prSet phldrT="[Text]"/>
      <dgm:spPr/>
      <dgm:t>
        <a:bodyPr/>
        <a:lstStyle/>
        <a:p>
          <a:pPr>
            <a:buFont typeface="Wingdings" panose="05000000000000000000" pitchFamily="2" charset="2"/>
            <a:buChar char="Ø"/>
          </a:pPr>
          <a:r>
            <a:rPr lang="en-GB" dirty="0">
              <a:effectLst/>
              <a:latin typeface="Arial" panose="020B0604020202020204" pitchFamily="34" charset="0"/>
              <a:ea typeface="Aptos" panose="020B0004020202020204" pitchFamily="34" charset="0"/>
              <a:cs typeface="Arial" panose="020B0604020202020204" pitchFamily="34" charset="0"/>
            </a:rPr>
            <a:t>Navigation Components</a:t>
          </a:r>
          <a:endParaRPr lang="en-GB" dirty="0"/>
        </a:p>
      </dgm:t>
    </dgm:pt>
    <dgm:pt modelId="{CDA84630-3E19-4016-8A29-74AAC41AFD47}" type="parTrans" cxnId="{AC306539-9436-4082-A2B0-38F4E86A9822}">
      <dgm:prSet/>
      <dgm:spPr/>
      <dgm:t>
        <a:bodyPr/>
        <a:lstStyle/>
        <a:p>
          <a:endParaRPr lang="en-GB"/>
        </a:p>
      </dgm:t>
    </dgm:pt>
    <dgm:pt modelId="{1CC90D84-A3C4-41B9-AAB8-335C062B1BD1}" type="sibTrans" cxnId="{AC306539-9436-4082-A2B0-38F4E86A9822}">
      <dgm:prSet/>
      <dgm:spPr/>
      <dgm:t>
        <a:bodyPr/>
        <a:lstStyle/>
        <a:p>
          <a:endParaRPr lang="en-GB"/>
        </a:p>
      </dgm:t>
    </dgm:pt>
    <dgm:pt modelId="{B2EDDB6F-65F4-4494-94A6-72C62F04B8BC}" type="pres">
      <dgm:prSet presAssocID="{CAF8C583-8F1C-4D6A-8420-860A61C5423E}" presName="diagram" presStyleCnt="0">
        <dgm:presLayoutVars>
          <dgm:dir/>
          <dgm:resizeHandles val="exact"/>
        </dgm:presLayoutVars>
      </dgm:prSet>
      <dgm:spPr/>
    </dgm:pt>
    <dgm:pt modelId="{7D61D87F-2310-4B94-8272-898F2E928C31}" type="pres">
      <dgm:prSet presAssocID="{FCF16575-86E9-4999-AD6D-C99DA5FFB52B}" presName="node" presStyleLbl="node1" presStyleIdx="0" presStyleCnt="5">
        <dgm:presLayoutVars>
          <dgm:bulletEnabled val="1"/>
        </dgm:presLayoutVars>
      </dgm:prSet>
      <dgm:spPr/>
    </dgm:pt>
    <dgm:pt modelId="{B8F15C8C-6CFE-4FF1-ACC2-4F62667A9D93}" type="pres">
      <dgm:prSet presAssocID="{A14BCCFB-429E-4E74-BDE4-C805FA08A5A9}" presName="sibTrans" presStyleCnt="0"/>
      <dgm:spPr/>
    </dgm:pt>
    <dgm:pt modelId="{1D869082-97E7-444C-8AEF-A5C51EF4DAD9}" type="pres">
      <dgm:prSet presAssocID="{FA91A906-BB6A-4571-A8F5-CA1CC6708642}" presName="node" presStyleLbl="node1" presStyleIdx="1" presStyleCnt="5">
        <dgm:presLayoutVars>
          <dgm:bulletEnabled val="1"/>
        </dgm:presLayoutVars>
      </dgm:prSet>
      <dgm:spPr/>
    </dgm:pt>
    <dgm:pt modelId="{75D352C4-B4B3-4F69-80F7-71BAD3F2002D}" type="pres">
      <dgm:prSet presAssocID="{28D52CCF-766C-4129-BF45-F2FF9A64D619}" presName="sibTrans" presStyleCnt="0"/>
      <dgm:spPr/>
    </dgm:pt>
    <dgm:pt modelId="{D6DA78BB-85D0-4A64-9185-6D3A53493BF5}" type="pres">
      <dgm:prSet presAssocID="{E69A5CF6-4F0C-40A4-A3A4-5146D2F39F5B}" presName="node" presStyleLbl="node1" presStyleIdx="2" presStyleCnt="5">
        <dgm:presLayoutVars>
          <dgm:bulletEnabled val="1"/>
        </dgm:presLayoutVars>
      </dgm:prSet>
      <dgm:spPr/>
    </dgm:pt>
    <dgm:pt modelId="{57DD7490-A08A-4BF6-B31D-20DC5FD668EF}" type="pres">
      <dgm:prSet presAssocID="{C21BC73B-AF94-4B52-8AC1-498AB8266BD0}" presName="sibTrans" presStyleCnt="0"/>
      <dgm:spPr/>
    </dgm:pt>
    <dgm:pt modelId="{24CF58F1-CB06-4AAC-84E5-7757F8782118}" type="pres">
      <dgm:prSet presAssocID="{ABABBC46-40DE-462C-901D-5A5CA2A0BADF}" presName="node" presStyleLbl="node1" presStyleIdx="3" presStyleCnt="5">
        <dgm:presLayoutVars>
          <dgm:bulletEnabled val="1"/>
        </dgm:presLayoutVars>
      </dgm:prSet>
      <dgm:spPr/>
    </dgm:pt>
    <dgm:pt modelId="{088FD61A-2693-4986-9822-56726A18E73A}" type="pres">
      <dgm:prSet presAssocID="{155B966C-950D-4D19-85D3-4973A1658521}" presName="sibTrans" presStyleCnt="0"/>
      <dgm:spPr/>
    </dgm:pt>
    <dgm:pt modelId="{2A77C79E-514E-47FC-8DA1-95E9BE89C9A0}" type="pres">
      <dgm:prSet presAssocID="{A02F6072-F732-4867-B416-26C217ED74F1}" presName="node" presStyleLbl="node1" presStyleIdx="4" presStyleCnt="5">
        <dgm:presLayoutVars>
          <dgm:bulletEnabled val="1"/>
        </dgm:presLayoutVars>
      </dgm:prSet>
      <dgm:spPr/>
    </dgm:pt>
  </dgm:ptLst>
  <dgm:cxnLst>
    <dgm:cxn modelId="{ACC21500-6134-41B3-8401-D77612580E0E}" type="presOf" srcId="{ABABBC46-40DE-462C-901D-5A5CA2A0BADF}" destId="{24CF58F1-CB06-4AAC-84E5-7757F8782118}" srcOrd="0" destOrd="0" presId="urn:microsoft.com/office/officeart/2005/8/layout/default"/>
    <dgm:cxn modelId="{AC306539-9436-4082-A2B0-38F4E86A9822}" srcId="{CAF8C583-8F1C-4D6A-8420-860A61C5423E}" destId="{A02F6072-F732-4867-B416-26C217ED74F1}" srcOrd="4" destOrd="0" parTransId="{CDA84630-3E19-4016-8A29-74AAC41AFD47}" sibTransId="{1CC90D84-A3C4-41B9-AAB8-335C062B1BD1}"/>
    <dgm:cxn modelId="{2E347A3E-9A33-40BB-B8BD-A2B0697EAD84}" type="presOf" srcId="{FCF16575-86E9-4999-AD6D-C99DA5FFB52B}" destId="{7D61D87F-2310-4B94-8272-898F2E928C31}" srcOrd="0" destOrd="0" presId="urn:microsoft.com/office/officeart/2005/8/layout/default"/>
    <dgm:cxn modelId="{F2E6BE5C-C5BE-41C3-938C-B2845512B7C5}" type="presOf" srcId="{FA91A906-BB6A-4571-A8F5-CA1CC6708642}" destId="{1D869082-97E7-444C-8AEF-A5C51EF4DAD9}" srcOrd="0" destOrd="0" presId="urn:microsoft.com/office/officeart/2005/8/layout/default"/>
    <dgm:cxn modelId="{6017935E-E9D8-45BD-872D-1827F8D667B7}" srcId="{CAF8C583-8F1C-4D6A-8420-860A61C5423E}" destId="{ABABBC46-40DE-462C-901D-5A5CA2A0BADF}" srcOrd="3" destOrd="0" parTransId="{D6C20F75-220C-4F08-B531-2B0F74CE0D99}" sibTransId="{155B966C-950D-4D19-85D3-4973A1658521}"/>
    <dgm:cxn modelId="{856DC363-4A6F-4658-8A2C-C8DB02DC1E94}" srcId="{CAF8C583-8F1C-4D6A-8420-860A61C5423E}" destId="{FA91A906-BB6A-4571-A8F5-CA1CC6708642}" srcOrd="1" destOrd="0" parTransId="{E1921AAE-A4AA-4520-8C3A-1F9AE798DA53}" sibTransId="{28D52CCF-766C-4129-BF45-F2FF9A64D619}"/>
    <dgm:cxn modelId="{B8329555-FBF1-48EC-9ABD-924ECBEA6863}" srcId="{CAF8C583-8F1C-4D6A-8420-860A61C5423E}" destId="{E69A5CF6-4F0C-40A4-A3A4-5146D2F39F5B}" srcOrd="2" destOrd="0" parTransId="{DA35F0C3-6507-4B2E-A1E8-3F521FB62E8F}" sibTransId="{C21BC73B-AF94-4B52-8AC1-498AB8266BD0}"/>
    <dgm:cxn modelId="{D9BBDE7D-DFBE-411E-8427-21614113EB0A}" type="presOf" srcId="{E69A5CF6-4F0C-40A4-A3A4-5146D2F39F5B}" destId="{D6DA78BB-85D0-4A64-9185-6D3A53493BF5}" srcOrd="0" destOrd="0" presId="urn:microsoft.com/office/officeart/2005/8/layout/default"/>
    <dgm:cxn modelId="{4AA17F7F-63B3-412D-84C8-D54FD6F57D26}" type="presOf" srcId="{A02F6072-F732-4867-B416-26C217ED74F1}" destId="{2A77C79E-514E-47FC-8DA1-95E9BE89C9A0}" srcOrd="0" destOrd="0" presId="urn:microsoft.com/office/officeart/2005/8/layout/default"/>
    <dgm:cxn modelId="{570433AB-35A4-498C-9023-2717E4BC46BC}" srcId="{CAF8C583-8F1C-4D6A-8420-860A61C5423E}" destId="{FCF16575-86E9-4999-AD6D-C99DA5FFB52B}" srcOrd="0" destOrd="0" parTransId="{C1550557-7082-46CE-B91E-9707783CA5B9}" sibTransId="{A14BCCFB-429E-4E74-BDE4-C805FA08A5A9}"/>
    <dgm:cxn modelId="{BC7509E7-E37C-4743-A542-5D0094747D9B}" type="presOf" srcId="{CAF8C583-8F1C-4D6A-8420-860A61C5423E}" destId="{B2EDDB6F-65F4-4494-94A6-72C62F04B8BC}" srcOrd="0" destOrd="0" presId="urn:microsoft.com/office/officeart/2005/8/layout/default"/>
    <dgm:cxn modelId="{42668EB5-4790-4398-827B-ABC195D21DDD}" type="presParOf" srcId="{B2EDDB6F-65F4-4494-94A6-72C62F04B8BC}" destId="{7D61D87F-2310-4B94-8272-898F2E928C31}" srcOrd="0" destOrd="0" presId="urn:microsoft.com/office/officeart/2005/8/layout/default"/>
    <dgm:cxn modelId="{2CF3D2B3-4A25-4D42-A66B-0F7628359B8B}" type="presParOf" srcId="{B2EDDB6F-65F4-4494-94A6-72C62F04B8BC}" destId="{B8F15C8C-6CFE-4FF1-ACC2-4F62667A9D93}" srcOrd="1" destOrd="0" presId="urn:microsoft.com/office/officeart/2005/8/layout/default"/>
    <dgm:cxn modelId="{7A96C8FA-9CB8-4F12-AC6B-E2B3507B067B}" type="presParOf" srcId="{B2EDDB6F-65F4-4494-94A6-72C62F04B8BC}" destId="{1D869082-97E7-444C-8AEF-A5C51EF4DAD9}" srcOrd="2" destOrd="0" presId="urn:microsoft.com/office/officeart/2005/8/layout/default"/>
    <dgm:cxn modelId="{4BA1C682-D5D0-40E5-9CB8-F726842E23FA}" type="presParOf" srcId="{B2EDDB6F-65F4-4494-94A6-72C62F04B8BC}" destId="{75D352C4-B4B3-4F69-80F7-71BAD3F2002D}" srcOrd="3" destOrd="0" presId="urn:microsoft.com/office/officeart/2005/8/layout/default"/>
    <dgm:cxn modelId="{DBE8ADBA-B699-4AAF-91B0-735B331014EF}" type="presParOf" srcId="{B2EDDB6F-65F4-4494-94A6-72C62F04B8BC}" destId="{D6DA78BB-85D0-4A64-9185-6D3A53493BF5}" srcOrd="4" destOrd="0" presId="urn:microsoft.com/office/officeart/2005/8/layout/default"/>
    <dgm:cxn modelId="{B044E0B8-FC47-4B1D-B591-95C42AC056FD}" type="presParOf" srcId="{B2EDDB6F-65F4-4494-94A6-72C62F04B8BC}" destId="{57DD7490-A08A-4BF6-B31D-20DC5FD668EF}" srcOrd="5" destOrd="0" presId="urn:microsoft.com/office/officeart/2005/8/layout/default"/>
    <dgm:cxn modelId="{52CAE7D6-AFC8-4571-8EF0-8A248F41C8E0}" type="presParOf" srcId="{B2EDDB6F-65F4-4494-94A6-72C62F04B8BC}" destId="{24CF58F1-CB06-4AAC-84E5-7757F8782118}" srcOrd="6" destOrd="0" presId="urn:microsoft.com/office/officeart/2005/8/layout/default"/>
    <dgm:cxn modelId="{120A0D2C-490B-4B4B-9A62-608A23C0EF2A}" type="presParOf" srcId="{B2EDDB6F-65F4-4494-94A6-72C62F04B8BC}" destId="{088FD61A-2693-4986-9822-56726A18E73A}" srcOrd="7" destOrd="0" presId="urn:microsoft.com/office/officeart/2005/8/layout/default"/>
    <dgm:cxn modelId="{94C9DFBE-3B3A-47CB-8722-B6701729AC14}" type="presParOf" srcId="{B2EDDB6F-65F4-4494-94A6-72C62F04B8BC}" destId="{2A77C79E-514E-47FC-8DA1-95E9BE89C9A0}"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CAFA333-9A66-405F-BF1E-FE858743DDD0}"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B9A10EF7-6B1D-4655-A35C-DAD7C957982F}">
      <dgm:prSet phldrT="[Text]"/>
      <dgm:spPr/>
      <dgm:t>
        <a:bodyPr/>
        <a:lstStyle/>
        <a:p>
          <a:r>
            <a:rPr lang="en-GB" b="1" dirty="0">
              <a:latin typeface="Arial" panose="020B0604020202020204" pitchFamily="34" charset="0"/>
              <a:cs typeface="Arial" panose="020B0604020202020204" pitchFamily="34" charset="0"/>
            </a:rPr>
            <a:t>Visual Hierarchy</a:t>
          </a:r>
          <a:endParaRPr lang="en-GB" dirty="0"/>
        </a:p>
      </dgm:t>
    </dgm:pt>
    <dgm:pt modelId="{E9514112-8EF2-446B-8507-7871B99BC3AE}" type="parTrans" cxnId="{01806CE8-C1D2-4EA8-AC30-C30572980177}">
      <dgm:prSet/>
      <dgm:spPr/>
      <dgm:t>
        <a:bodyPr/>
        <a:lstStyle/>
        <a:p>
          <a:endParaRPr lang="en-GB"/>
        </a:p>
      </dgm:t>
    </dgm:pt>
    <dgm:pt modelId="{FD648672-000B-4393-9B96-14C1C1639234}" type="sibTrans" cxnId="{01806CE8-C1D2-4EA8-AC30-C30572980177}">
      <dgm:prSet/>
      <dgm:spPr/>
      <dgm:t>
        <a:bodyPr/>
        <a:lstStyle/>
        <a:p>
          <a:endParaRPr lang="en-GB"/>
        </a:p>
      </dgm:t>
    </dgm:pt>
    <dgm:pt modelId="{CDA53558-DE33-44F1-BA47-2AC78808D936}">
      <dgm:prSet phldrT="[Text]"/>
      <dgm:spPr/>
      <dgm:t>
        <a:bodyPr/>
        <a:lstStyle/>
        <a:p>
          <a:r>
            <a:rPr lang="en-GB" b="1" dirty="0">
              <a:latin typeface="Arial" panose="020B0604020202020204" pitchFamily="34" charset="0"/>
              <a:cs typeface="Arial" panose="020B0604020202020204" pitchFamily="34" charset="0"/>
            </a:rPr>
            <a:t>White Space (Negative Space) </a:t>
          </a:r>
          <a:endParaRPr lang="en-GB" dirty="0"/>
        </a:p>
      </dgm:t>
    </dgm:pt>
    <dgm:pt modelId="{4D673D30-61F5-40C2-98BA-E42F84E438E1}" type="parTrans" cxnId="{8545B26A-EB3A-4012-9D3B-BC1413007198}">
      <dgm:prSet/>
      <dgm:spPr/>
      <dgm:t>
        <a:bodyPr/>
        <a:lstStyle/>
        <a:p>
          <a:endParaRPr lang="en-GB"/>
        </a:p>
      </dgm:t>
    </dgm:pt>
    <dgm:pt modelId="{82E75738-AC21-401E-8DF5-F3B2254E3051}" type="sibTrans" cxnId="{8545B26A-EB3A-4012-9D3B-BC1413007198}">
      <dgm:prSet/>
      <dgm:spPr/>
      <dgm:t>
        <a:bodyPr/>
        <a:lstStyle/>
        <a:p>
          <a:endParaRPr lang="en-GB"/>
        </a:p>
      </dgm:t>
    </dgm:pt>
    <dgm:pt modelId="{29A0FB38-C80E-416F-98AF-C3747564B0E6}">
      <dgm:prSet phldrT="[Text]"/>
      <dgm:spPr/>
      <dgm:t>
        <a:bodyPr/>
        <a:lstStyle/>
        <a:p>
          <a:r>
            <a:rPr lang="en-GB" b="1" dirty="0">
              <a:latin typeface="Arial" panose="020B0604020202020204" pitchFamily="34" charset="0"/>
              <a:cs typeface="Arial" panose="020B0604020202020204" pitchFamily="34" charset="0"/>
            </a:rPr>
            <a:t>Grid Systems</a:t>
          </a:r>
          <a:endParaRPr lang="en-GB" dirty="0"/>
        </a:p>
      </dgm:t>
    </dgm:pt>
    <dgm:pt modelId="{B0F937E5-943B-4081-817B-0D1FD358AF85}" type="parTrans" cxnId="{BF65FAF4-77EB-4306-AC8C-802303D5C6DD}">
      <dgm:prSet/>
      <dgm:spPr/>
      <dgm:t>
        <a:bodyPr/>
        <a:lstStyle/>
        <a:p>
          <a:endParaRPr lang="en-GB"/>
        </a:p>
      </dgm:t>
    </dgm:pt>
    <dgm:pt modelId="{FC09894B-0BA2-481E-9EE8-CADC4BCBBB24}" type="sibTrans" cxnId="{BF65FAF4-77EB-4306-AC8C-802303D5C6DD}">
      <dgm:prSet/>
      <dgm:spPr/>
      <dgm:t>
        <a:bodyPr/>
        <a:lstStyle/>
        <a:p>
          <a:endParaRPr lang="en-GB"/>
        </a:p>
      </dgm:t>
    </dgm:pt>
    <dgm:pt modelId="{EA41DBE7-B43C-404C-8909-63F77D2D638F}">
      <dgm:prSet phldrT="[Text]"/>
      <dgm:spPr/>
      <dgm:t>
        <a:bodyPr/>
        <a:lstStyle/>
        <a:p>
          <a:r>
            <a:rPr lang="en-GB" b="1" dirty="0">
              <a:latin typeface="Arial" panose="020B0604020202020204" pitchFamily="34" charset="0"/>
              <a:cs typeface="Arial" panose="020B0604020202020204" pitchFamily="34" charset="0"/>
            </a:rPr>
            <a:t>Alignment and Consistency</a:t>
          </a:r>
          <a:endParaRPr lang="en-GB" dirty="0"/>
        </a:p>
      </dgm:t>
    </dgm:pt>
    <dgm:pt modelId="{7B7F00C8-476E-4541-98C1-A6521D9F643B}" type="parTrans" cxnId="{4642D175-4F4F-4422-88AA-44937F477CE9}">
      <dgm:prSet/>
      <dgm:spPr/>
      <dgm:t>
        <a:bodyPr/>
        <a:lstStyle/>
        <a:p>
          <a:endParaRPr lang="en-GB"/>
        </a:p>
      </dgm:t>
    </dgm:pt>
    <dgm:pt modelId="{ADA5BCB9-8F33-41E8-B02F-9059BA18F9D8}" type="sibTrans" cxnId="{4642D175-4F4F-4422-88AA-44937F477CE9}">
      <dgm:prSet/>
      <dgm:spPr/>
      <dgm:t>
        <a:bodyPr/>
        <a:lstStyle/>
        <a:p>
          <a:endParaRPr lang="en-GB"/>
        </a:p>
      </dgm:t>
    </dgm:pt>
    <dgm:pt modelId="{D4C559A1-E233-4D1B-8F64-86856EFB1134}">
      <dgm:prSet phldrT="[Text]"/>
      <dgm:spPr/>
      <dgm:t>
        <a:bodyPr/>
        <a:lstStyle/>
        <a:p>
          <a:r>
            <a:rPr lang="en-GB" b="1" dirty="0">
              <a:latin typeface="Arial" panose="020B0604020202020204" pitchFamily="34" charset="0"/>
              <a:cs typeface="Arial" panose="020B0604020202020204" pitchFamily="34" charset="0"/>
            </a:rPr>
            <a:t>Balance and Proportion</a:t>
          </a:r>
          <a:endParaRPr lang="en-GB" dirty="0"/>
        </a:p>
      </dgm:t>
    </dgm:pt>
    <dgm:pt modelId="{C51A221C-A593-4DE2-87AD-8FA87FB67602}" type="parTrans" cxnId="{7265483D-E71C-43AD-9CE1-51C6FB4D5EFE}">
      <dgm:prSet/>
      <dgm:spPr/>
      <dgm:t>
        <a:bodyPr/>
        <a:lstStyle/>
        <a:p>
          <a:endParaRPr lang="en-GB"/>
        </a:p>
      </dgm:t>
    </dgm:pt>
    <dgm:pt modelId="{23FB50A2-68E5-4FD7-B805-D441A064901F}" type="sibTrans" cxnId="{7265483D-E71C-43AD-9CE1-51C6FB4D5EFE}">
      <dgm:prSet/>
      <dgm:spPr/>
      <dgm:t>
        <a:bodyPr/>
        <a:lstStyle/>
        <a:p>
          <a:endParaRPr lang="en-GB"/>
        </a:p>
      </dgm:t>
    </dgm:pt>
    <dgm:pt modelId="{1F460972-6C78-40FE-A8D7-300F3737BC54}" type="pres">
      <dgm:prSet presAssocID="{8CAFA333-9A66-405F-BF1E-FE858743DDD0}" presName="cycle" presStyleCnt="0">
        <dgm:presLayoutVars>
          <dgm:dir/>
          <dgm:resizeHandles val="exact"/>
        </dgm:presLayoutVars>
      </dgm:prSet>
      <dgm:spPr/>
    </dgm:pt>
    <dgm:pt modelId="{5395DBC7-5D02-46A6-9A71-5F2E98CE8345}" type="pres">
      <dgm:prSet presAssocID="{B9A10EF7-6B1D-4655-A35C-DAD7C957982F}" presName="node" presStyleLbl="node1" presStyleIdx="0" presStyleCnt="5">
        <dgm:presLayoutVars>
          <dgm:bulletEnabled val="1"/>
        </dgm:presLayoutVars>
      </dgm:prSet>
      <dgm:spPr/>
    </dgm:pt>
    <dgm:pt modelId="{9005EC2F-6790-4461-82BF-CD9CFB551E15}" type="pres">
      <dgm:prSet presAssocID="{B9A10EF7-6B1D-4655-A35C-DAD7C957982F}" presName="spNode" presStyleCnt="0"/>
      <dgm:spPr/>
    </dgm:pt>
    <dgm:pt modelId="{E14010D5-920A-4693-A3E4-C95972DEA037}" type="pres">
      <dgm:prSet presAssocID="{FD648672-000B-4393-9B96-14C1C1639234}" presName="sibTrans" presStyleLbl="sibTrans1D1" presStyleIdx="0" presStyleCnt="5"/>
      <dgm:spPr/>
    </dgm:pt>
    <dgm:pt modelId="{C3C02D53-4CFB-4DA3-98E4-0F2093291DD6}" type="pres">
      <dgm:prSet presAssocID="{CDA53558-DE33-44F1-BA47-2AC78808D936}" presName="node" presStyleLbl="node1" presStyleIdx="1" presStyleCnt="5">
        <dgm:presLayoutVars>
          <dgm:bulletEnabled val="1"/>
        </dgm:presLayoutVars>
      </dgm:prSet>
      <dgm:spPr/>
    </dgm:pt>
    <dgm:pt modelId="{727DE23E-16AC-46DD-A217-2FC33757A4E4}" type="pres">
      <dgm:prSet presAssocID="{CDA53558-DE33-44F1-BA47-2AC78808D936}" presName="spNode" presStyleCnt="0"/>
      <dgm:spPr/>
    </dgm:pt>
    <dgm:pt modelId="{193CA6B1-D862-4FF7-9766-F9A66A3A75F7}" type="pres">
      <dgm:prSet presAssocID="{82E75738-AC21-401E-8DF5-F3B2254E3051}" presName="sibTrans" presStyleLbl="sibTrans1D1" presStyleIdx="1" presStyleCnt="5"/>
      <dgm:spPr/>
    </dgm:pt>
    <dgm:pt modelId="{24FEFF64-86A1-487A-A72D-D59BA4C57DA3}" type="pres">
      <dgm:prSet presAssocID="{29A0FB38-C80E-416F-98AF-C3747564B0E6}" presName="node" presStyleLbl="node1" presStyleIdx="2" presStyleCnt="5">
        <dgm:presLayoutVars>
          <dgm:bulletEnabled val="1"/>
        </dgm:presLayoutVars>
      </dgm:prSet>
      <dgm:spPr/>
    </dgm:pt>
    <dgm:pt modelId="{FE06F43D-0301-44D8-AF2E-15293173FCBC}" type="pres">
      <dgm:prSet presAssocID="{29A0FB38-C80E-416F-98AF-C3747564B0E6}" presName="spNode" presStyleCnt="0"/>
      <dgm:spPr/>
    </dgm:pt>
    <dgm:pt modelId="{A961A859-9A79-4620-8F8C-4712EFD7AF09}" type="pres">
      <dgm:prSet presAssocID="{FC09894B-0BA2-481E-9EE8-CADC4BCBBB24}" presName="sibTrans" presStyleLbl="sibTrans1D1" presStyleIdx="2" presStyleCnt="5"/>
      <dgm:spPr/>
    </dgm:pt>
    <dgm:pt modelId="{B1E686E2-BE55-49C9-9071-F59E700C60C6}" type="pres">
      <dgm:prSet presAssocID="{EA41DBE7-B43C-404C-8909-63F77D2D638F}" presName="node" presStyleLbl="node1" presStyleIdx="3" presStyleCnt="5">
        <dgm:presLayoutVars>
          <dgm:bulletEnabled val="1"/>
        </dgm:presLayoutVars>
      </dgm:prSet>
      <dgm:spPr/>
    </dgm:pt>
    <dgm:pt modelId="{D810E5DB-60D4-43F0-AFE3-6FEC8DBF0633}" type="pres">
      <dgm:prSet presAssocID="{EA41DBE7-B43C-404C-8909-63F77D2D638F}" presName="spNode" presStyleCnt="0"/>
      <dgm:spPr/>
    </dgm:pt>
    <dgm:pt modelId="{517AE242-7139-4F61-9E92-DCF27C4F6794}" type="pres">
      <dgm:prSet presAssocID="{ADA5BCB9-8F33-41E8-B02F-9059BA18F9D8}" presName="sibTrans" presStyleLbl="sibTrans1D1" presStyleIdx="3" presStyleCnt="5"/>
      <dgm:spPr/>
    </dgm:pt>
    <dgm:pt modelId="{A84803B7-C5B1-4713-BBEE-457626D90F12}" type="pres">
      <dgm:prSet presAssocID="{D4C559A1-E233-4D1B-8F64-86856EFB1134}" presName="node" presStyleLbl="node1" presStyleIdx="4" presStyleCnt="5">
        <dgm:presLayoutVars>
          <dgm:bulletEnabled val="1"/>
        </dgm:presLayoutVars>
      </dgm:prSet>
      <dgm:spPr/>
    </dgm:pt>
    <dgm:pt modelId="{83224DC9-752B-4164-B9B6-3E730F86A4AF}" type="pres">
      <dgm:prSet presAssocID="{D4C559A1-E233-4D1B-8F64-86856EFB1134}" presName="spNode" presStyleCnt="0"/>
      <dgm:spPr/>
    </dgm:pt>
    <dgm:pt modelId="{3985708A-1131-4039-87F6-500E1EA8B2AD}" type="pres">
      <dgm:prSet presAssocID="{23FB50A2-68E5-4FD7-B805-D441A064901F}" presName="sibTrans" presStyleLbl="sibTrans1D1" presStyleIdx="4" presStyleCnt="5"/>
      <dgm:spPr/>
    </dgm:pt>
  </dgm:ptLst>
  <dgm:cxnLst>
    <dgm:cxn modelId="{4C4DF605-7C53-4B52-A516-B5E469A2AEDE}" type="presOf" srcId="{B9A10EF7-6B1D-4655-A35C-DAD7C957982F}" destId="{5395DBC7-5D02-46A6-9A71-5F2E98CE8345}" srcOrd="0" destOrd="0" presId="urn:microsoft.com/office/officeart/2005/8/layout/cycle6"/>
    <dgm:cxn modelId="{FE039C09-ADF5-45DB-BA45-E582559436AF}" type="presOf" srcId="{29A0FB38-C80E-416F-98AF-C3747564B0E6}" destId="{24FEFF64-86A1-487A-A72D-D59BA4C57DA3}" srcOrd="0" destOrd="0" presId="urn:microsoft.com/office/officeart/2005/8/layout/cycle6"/>
    <dgm:cxn modelId="{7265483D-E71C-43AD-9CE1-51C6FB4D5EFE}" srcId="{8CAFA333-9A66-405F-BF1E-FE858743DDD0}" destId="{D4C559A1-E233-4D1B-8F64-86856EFB1134}" srcOrd="4" destOrd="0" parTransId="{C51A221C-A593-4DE2-87AD-8FA87FB67602}" sibTransId="{23FB50A2-68E5-4FD7-B805-D441A064901F}"/>
    <dgm:cxn modelId="{30A20944-5FB7-450F-A152-6D4EC7002989}" type="presOf" srcId="{FC09894B-0BA2-481E-9EE8-CADC4BCBBB24}" destId="{A961A859-9A79-4620-8F8C-4712EFD7AF09}" srcOrd="0" destOrd="0" presId="urn:microsoft.com/office/officeart/2005/8/layout/cycle6"/>
    <dgm:cxn modelId="{8545B26A-EB3A-4012-9D3B-BC1413007198}" srcId="{8CAFA333-9A66-405F-BF1E-FE858743DDD0}" destId="{CDA53558-DE33-44F1-BA47-2AC78808D936}" srcOrd="1" destOrd="0" parTransId="{4D673D30-61F5-40C2-98BA-E42F84E438E1}" sibTransId="{82E75738-AC21-401E-8DF5-F3B2254E3051}"/>
    <dgm:cxn modelId="{4D53A54F-BF50-4C8B-8A13-08B116EA6A49}" type="presOf" srcId="{82E75738-AC21-401E-8DF5-F3B2254E3051}" destId="{193CA6B1-D862-4FF7-9766-F9A66A3A75F7}" srcOrd="0" destOrd="0" presId="urn:microsoft.com/office/officeart/2005/8/layout/cycle6"/>
    <dgm:cxn modelId="{29A8ED4F-FDED-4252-992A-EFAE00088503}" type="presOf" srcId="{EA41DBE7-B43C-404C-8909-63F77D2D638F}" destId="{B1E686E2-BE55-49C9-9071-F59E700C60C6}" srcOrd="0" destOrd="0" presId="urn:microsoft.com/office/officeart/2005/8/layout/cycle6"/>
    <dgm:cxn modelId="{01786452-F226-4829-8E73-83E446B7E5C3}" type="presOf" srcId="{FD648672-000B-4393-9B96-14C1C1639234}" destId="{E14010D5-920A-4693-A3E4-C95972DEA037}" srcOrd="0" destOrd="0" presId="urn:microsoft.com/office/officeart/2005/8/layout/cycle6"/>
    <dgm:cxn modelId="{F9CE8A55-B759-4BB5-976A-53BC7EBA71EE}" type="presOf" srcId="{ADA5BCB9-8F33-41E8-B02F-9059BA18F9D8}" destId="{517AE242-7139-4F61-9E92-DCF27C4F6794}" srcOrd="0" destOrd="0" presId="urn:microsoft.com/office/officeart/2005/8/layout/cycle6"/>
    <dgm:cxn modelId="{4642D175-4F4F-4422-88AA-44937F477CE9}" srcId="{8CAFA333-9A66-405F-BF1E-FE858743DDD0}" destId="{EA41DBE7-B43C-404C-8909-63F77D2D638F}" srcOrd="3" destOrd="0" parTransId="{7B7F00C8-476E-4541-98C1-A6521D9F643B}" sibTransId="{ADA5BCB9-8F33-41E8-B02F-9059BA18F9D8}"/>
    <dgm:cxn modelId="{202027B0-14F9-440E-B4AE-AC2F83CADC51}" type="presOf" srcId="{CDA53558-DE33-44F1-BA47-2AC78808D936}" destId="{C3C02D53-4CFB-4DA3-98E4-0F2093291DD6}" srcOrd="0" destOrd="0" presId="urn:microsoft.com/office/officeart/2005/8/layout/cycle6"/>
    <dgm:cxn modelId="{4AB553B1-6344-49A5-AA74-854551144A76}" type="presOf" srcId="{D4C559A1-E233-4D1B-8F64-86856EFB1134}" destId="{A84803B7-C5B1-4713-BBEE-457626D90F12}" srcOrd="0" destOrd="0" presId="urn:microsoft.com/office/officeart/2005/8/layout/cycle6"/>
    <dgm:cxn modelId="{67A905D3-6789-4C5A-929F-89E6A13510BB}" type="presOf" srcId="{8CAFA333-9A66-405F-BF1E-FE858743DDD0}" destId="{1F460972-6C78-40FE-A8D7-300F3737BC54}" srcOrd="0" destOrd="0" presId="urn:microsoft.com/office/officeart/2005/8/layout/cycle6"/>
    <dgm:cxn modelId="{941212E1-871D-4BBC-94EF-71C929418F21}" type="presOf" srcId="{23FB50A2-68E5-4FD7-B805-D441A064901F}" destId="{3985708A-1131-4039-87F6-500E1EA8B2AD}" srcOrd="0" destOrd="0" presId="urn:microsoft.com/office/officeart/2005/8/layout/cycle6"/>
    <dgm:cxn modelId="{01806CE8-C1D2-4EA8-AC30-C30572980177}" srcId="{8CAFA333-9A66-405F-BF1E-FE858743DDD0}" destId="{B9A10EF7-6B1D-4655-A35C-DAD7C957982F}" srcOrd="0" destOrd="0" parTransId="{E9514112-8EF2-446B-8507-7871B99BC3AE}" sibTransId="{FD648672-000B-4393-9B96-14C1C1639234}"/>
    <dgm:cxn modelId="{BF65FAF4-77EB-4306-AC8C-802303D5C6DD}" srcId="{8CAFA333-9A66-405F-BF1E-FE858743DDD0}" destId="{29A0FB38-C80E-416F-98AF-C3747564B0E6}" srcOrd="2" destOrd="0" parTransId="{B0F937E5-943B-4081-817B-0D1FD358AF85}" sibTransId="{FC09894B-0BA2-481E-9EE8-CADC4BCBBB24}"/>
    <dgm:cxn modelId="{B93405BB-FE3E-4811-86D9-94907FBB6B6C}" type="presParOf" srcId="{1F460972-6C78-40FE-A8D7-300F3737BC54}" destId="{5395DBC7-5D02-46A6-9A71-5F2E98CE8345}" srcOrd="0" destOrd="0" presId="urn:microsoft.com/office/officeart/2005/8/layout/cycle6"/>
    <dgm:cxn modelId="{1500BFB7-A5E5-4CE0-AE36-8D1BB380E180}" type="presParOf" srcId="{1F460972-6C78-40FE-A8D7-300F3737BC54}" destId="{9005EC2F-6790-4461-82BF-CD9CFB551E15}" srcOrd="1" destOrd="0" presId="urn:microsoft.com/office/officeart/2005/8/layout/cycle6"/>
    <dgm:cxn modelId="{E1CC7201-E8FB-4A75-BBA4-941D1374F8B8}" type="presParOf" srcId="{1F460972-6C78-40FE-A8D7-300F3737BC54}" destId="{E14010D5-920A-4693-A3E4-C95972DEA037}" srcOrd="2" destOrd="0" presId="urn:microsoft.com/office/officeart/2005/8/layout/cycle6"/>
    <dgm:cxn modelId="{0AEC4B60-244A-4BEC-86FE-42C8C0F7ADA1}" type="presParOf" srcId="{1F460972-6C78-40FE-A8D7-300F3737BC54}" destId="{C3C02D53-4CFB-4DA3-98E4-0F2093291DD6}" srcOrd="3" destOrd="0" presId="urn:microsoft.com/office/officeart/2005/8/layout/cycle6"/>
    <dgm:cxn modelId="{FC5B2951-7E31-437D-A9A8-3E77729915AE}" type="presParOf" srcId="{1F460972-6C78-40FE-A8D7-300F3737BC54}" destId="{727DE23E-16AC-46DD-A217-2FC33757A4E4}" srcOrd="4" destOrd="0" presId="urn:microsoft.com/office/officeart/2005/8/layout/cycle6"/>
    <dgm:cxn modelId="{7F281369-4DBD-4666-A463-BAAF331CD9BF}" type="presParOf" srcId="{1F460972-6C78-40FE-A8D7-300F3737BC54}" destId="{193CA6B1-D862-4FF7-9766-F9A66A3A75F7}" srcOrd="5" destOrd="0" presId="urn:microsoft.com/office/officeart/2005/8/layout/cycle6"/>
    <dgm:cxn modelId="{5A89F66D-1622-4E74-BC5C-467F2361A853}" type="presParOf" srcId="{1F460972-6C78-40FE-A8D7-300F3737BC54}" destId="{24FEFF64-86A1-487A-A72D-D59BA4C57DA3}" srcOrd="6" destOrd="0" presId="urn:microsoft.com/office/officeart/2005/8/layout/cycle6"/>
    <dgm:cxn modelId="{8B9D2380-CC6E-4C93-86D2-6A4E05AAEA19}" type="presParOf" srcId="{1F460972-6C78-40FE-A8D7-300F3737BC54}" destId="{FE06F43D-0301-44D8-AF2E-15293173FCBC}" srcOrd="7" destOrd="0" presId="urn:microsoft.com/office/officeart/2005/8/layout/cycle6"/>
    <dgm:cxn modelId="{A7B4E088-4030-44FC-A224-B82690C43E60}" type="presParOf" srcId="{1F460972-6C78-40FE-A8D7-300F3737BC54}" destId="{A961A859-9A79-4620-8F8C-4712EFD7AF09}" srcOrd="8" destOrd="0" presId="urn:microsoft.com/office/officeart/2005/8/layout/cycle6"/>
    <dgm:cxn modelId="{94E6C806-7315-4F11-A551-C33D3F581392}" type="presParOf" srcId="{1F460972-6C78-40FE-A8D7-300F3737BC54}" destId="{B1E686E2-BE55-49C9-9071-F59E700C60C6}" srcOrd="9" destOrd="0" presId="urn:microsoft.com/office/officeart/2005/8/layout/cycle6"/>
    <dgm:cxn modelId="{9E96EBAF-9C59-4612-B071-8DF29D50C9B6}" type="presParOf" srcId="{1F460972-6C78-40FE-A8D7-300F3737BC54}" destId="{D810E5DB-60D4-43F0-AFE3-6FEC8DBF0633}" srcOrd="10" destOrd="0" presId="urn:microsoft.com/office/officeart/2005/8/layout/cycle6"/>
    <dgm:cxn modelId="{F12D7C7D-AC93-4984-AC58-5FC5F7C3C86B}" type="presParOf" srcId="{1F460972-6C78-40FE-A8D7-300F3737BC54}" destId="{517AE242-7139-4F61-9E92-DCF27C4F6794}" srcOrd="11" destOrd="0" presId="urn:microsoft.com/office/officeart/2005/8/layout/cycle6"/>
    <dgm:cxn modelId="{218BF472-F927-4DF3-ABA8-3C892F4C5B92}" type="presParOf" srcId="{1F460972-6C78-40FE-A8D7-300F3737BC54}" destId="{A84803B7-C5B1-4713-BBEE-457626D90F12}" srcOrd="12" destOrd="0" presId="urn:microsoft.com/office/officeart/2005/8/layout/cycle6"/>
    <dgm:cxn modelId="{4462E932-A6EF-4381-95CF-A4565C9BA9DC}" type="presParOf" srcId="{1F460972-6C78-40FE-A8D7-300F3737BC54}" destId="{83224DC9-752B-4164-B9B6-3E730F86A4AF}" srcOrd="13" destOrd="0" presId="urn:microsoft.com/office/officeart/2005/8/layout/cycle6"/>
    <dgm:cxn modelId="{B65FDCAB-16E9-44BE-B4DA-A3440B490F11}" type="presParOf" srcId="{1F460972-6C78-40FE-A8D7-300F3737BC54}" destId="{3985708A-1131-4039-87F6-500E1EA8B2AD}"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13867CC-C37C-4D5C-A709-6534901D7A58}" type="doc">
      <dgm:prSet loTypeId="urn:microsoft.com/office/officeart/2005/8/layout/default" loCatId="list" qsTypeId="urn:microsoft.com/office/officeart/2005/8/quickstyle/3d1" qsCatId="3D" csTypeId="urn:microsoft.com/office/officeart/2005/8/colors/accent1_2" csCatId="accent1" phldr="1"/>
      <dgm:spPr/>
      <dgm:t>
        <a:bodyPr/>
        <a:lstStyle/>
        <a:p>
          <a:endParaRPr lang="en-GB"/>
        </a:p>
      </dgm:t>
    </dgm:pt>
    <dgm:pt modelId="{B713568E-0C50-40D3-8771-8CDCC0EAC48D}">
      <dgm:prSet phldrT="[Text]"/>
      <dgm:spPr/>
      <dgm:t>
        <a:bodyPr/>
        <a:lstStyle/>
        <a:p>
          <a:pPr>
            <a:buFont typeface="Wingdings" panose="05000000000000000000" pitchFamily="2" charset="2"/>
            <a:buChar char="Ø"/>
          </a:pPr>
          <a:r>
            <a:rPr lang="en-GB" dirty="0">
              <a:effectLst/>
              <a:latin typeface="Arial" panose="020B0604020202020204" pitchFamily="34" charset="0"/>
              <a:ea typeface="Aptos" panose="020B0004020202020204" pitchFamily="34" charset="0"/>
              <a:cs typeface="Times New Roman" panose="02020603050405020304" pitchFamily="18" charset="0"/>
            </a:rPr>
            <a:t>Navigation bar</a:t>
          </a:r>
          <a:endParaRPr lang="en-GB" dirty="0"/>
        </a:p>
      </dgm:t>
    </dgm:pt>
    <dgm:pt modelId="{74D14FF8-0CE3-4853-8450-FACCB05D6A68}" type="parTrans" cxnId="{802852FF-C129-45EF-8FE3-2C5B938F4F20}">
      <dgm:prSet/>
      <dgm:spPr/>
      <dgm:t>
        <a:bodyPr/>
        <a:lstStyle/>
        <a:p>
          <a:endParaRPr lang="en-GB"/>
        </a:p>
      </dgm:t>
    </dgm:pt>
    <dgm:pt modelId="{0A57C2D1-8357-43F8-A873-6B1A9F9E3422}" type="sibTrans" cxnId="{802852FF-C129-45EF-8FE3-2C5B938F4F20}">
      <dgm:prSet/>
      <dgm:spPr/>
      <dgm:t>
        <a:bodyPr/>
        <a:lstStyle/>
        <a:p>
          <a:endParaRPr lang="en-GB"/>
        </a:p>
      </dgm:t>
    </dgm:pt>
    <dgm:pt modelId="{B6B83F92-00BA-490C-A883-A19EABE968FC}">
      <dgm:prSet phldrT="[Text]"/>
      <dgm:spPr/>
      <dgm:t>
        <a:bodyPr/>
        <a:lstStyle/>
        <a:p>
          <a:pPr>
            <a:buFont typeface="Wingdings" panose="05000000000000000000" pitchFamily="2" charset="2"/>
            <a:buChar char="Ø"/>
          </a:pPr>
          <a:r>
            <a:rPr lang="en-GB" dirty="0">
              <a:effectLst/>
              <a:latin typeface="Arial" panose="020B0604020202020204" pitchFamily="34" charset="0"/>
              <a:ea typeface="Aptos" panose="020B0004020202020204" pitchFamily="34" charset="0"/>
              <a:cs typeface="Times New Roman" panose="02020603050405020304" pitchFamily="18" charset="0"/>
            </a:rPr>
            <a:t>Tabs</a:t>
          </a:r>
          <a:endParaRPr lang="en-GB" dirty="0"/>
        </a:p>
      </dgm:t>
    </dgm:pt>
    <dgm:pt modelId="{8CDF6101-D68A-41D9-BA9D-D7621A9ED151}" type="parTrans" cxnId="{81F1D4EA-4627-444D-81A0-1AC6C57DE54E}">
      <dgm:prSet/>
      <dgm:spPr/>
      <dgm:t>
        <a:bodyPr/>
        <a:lstStyle/>
        <a:p>
          <a:endParaRPr lang="en-GB"/>
        </a:p>
      </dgm:t>
    </dgm:pt>
    <dgm:pt modelId="{A21D842A-CD75-4E2A-BD81-87614155E78A}" type="sibTrans" cxnId="{81F1D4EA-4627-444D-81A0-1AC6C57DE54E}">
      <dgm:prSet/>
      <dgm:spPr/>
      <dgm:t>
        <a:bodyPr/>
        <a:lstStyle/>
        <a:p>
          <a:endParaRPr lang="en-GB"/>
        </a:p>
      </dgm:t>
    </dgm:pt>
    <dgm:pt modelId="{AF713C7A-02A7-463D-B2EF-DA541513E456}">
      <dgm:prSet phldrT="[Text]"/>
      <dgm:spPr/>
      <dgm:t>
        <a:bodyPr/>
        <a:lstStyle/>
        <a:p>
          <a:pPr>
            <a:buFont typeface="Wingdings" panose="05000000000000000000" pitchFamily="2" charset="2"/>
            <a:buChar char="Ø"/>
          </a:pPr>
          <a:r>
            <a:rPr lang="en-GB" dirty="0">
              <a:effectLst/>
              <a:latin typeface="Arial" panose="020B0604020202020204" pitchFamily="34" charset="0"/>
              <a:ea typeface="Aptos" panose="020B0004020202020204" pitchFamily="34" charset="0"/>
              <a:cs typeface="Times New Roman" panose="02020603050405020304" pitchFamily="18" charset="0"/>
            </a:rPr>
            <a:t>Pagination</a:t>
          </a:r>
          <a:endParaRPr lang="en-GB" dirty="0"/>
        </a:p>
      </dgm:t>
    </dgm:pt>
    <dgm:pt modelId="{80A0C11A-57A8-4E1B-9EB7-66CF6894B0AE}" type="parTrans" cxnId="{627E5C92-EFB9-447C-AF73-D16833D9B22C}">
      <dgm:prSet/>
      <dgm:spPr/>
      <dgm:t>
        <a:bodyPr/>
        <a:lstStyle/>
        <a:p>
          <a:endParaRPr lang="en-GB"/>
        </a:p>
      </dgm:t>
    </dgm:pt>
    <dgm:pt modelId="{564B34C0-407F-44ED-BB1D-60B5DBAEE1C6}" type="sibTrans" cxnId="{627E5C92-EFB9-447C-AF73-D16833D9B22C}">
      <dgm:prSet/>
      <dgm:spPr/>
      <dgm:t>
        <a:bodyPr/>
        <a:lstStyle/>
        <a:p>
          <a:endParaRPr lang="en-GB"/>
        </a:p>
      </dgm:t>
    </dgm:pt>
    <dgm:pt modelId="{05F1AC73-BB63-49FB-B998-081A3034F1C1}">
      <dgm:prSet phldrT="[Text]"/>
      <dgm:spPr/>
      <dgm:t>
        <a:bodyPr/>
        <a:lstStyle/>
        <a:p>
          <a:pPr>
            <a:buFont typeface="Wingdings" panose="05000000000000000000" pitchFamily="2" charset="2"/>
            <a:buChar char="Ø"/>
          </a:pPr>
          <a:r>
            <a:rPr lang="en-GB" dirty="0">
              <a:latin typeface="Arial" panose="020B0604020202020204" pitchFamily="34" charset="0"/>
              <a:ea typeface="Aptos" panose="020B0004020202020204" pitchFamily="34" charset="0"/>
              <a:cs typeface="Times New Roman" panose="02020603050405020304" pitchFamily="18" charset="0"/>
            </a:rPr>
            <a:t>Tags</a:t>
          </a:r>
          <a:endParaRPr lang="en-GB" dirty="0"/>
        </a:p>
      </dgm:t>
    </dgm:pt>
    <dgm:pt modelId="{EA912737-D982-4D97-B92E-D60AAB31BBE4}" type="parTrans" cxnId="{664148A0-E6B3-4801-BF6C-5B213A1A9549}">
      <dgm:prSet/>
      <dgm:spPr/>
      <dgm:t>
        <a:bodyPr/>
        <a:lstStyle/>
        <a:p>
          <a:endParaRPr lang="en-GB"/>
        </a:p>
      </dgm:t>
    </dgm:pt>
    <dgm:pt modelId="{696DE7A9-A551-4E09-9024-190AE55864A5}" type="sibTrans" cxnId="{664148A0-E6B3-4801-BF6C-5B213A1A9549}">
      <dgm:prSet/>
      <dgm:spPr/>
      <dgm:t>
        <a:bodyPr/>
        <a:lstStyle/>
        <a:p>
          <a:endParaRPr lang="en-GB"/>
        </a:p>
      </dgm:t>
    </dgm:pt>
    <dgm:pt modelId="{59E2A66F-D0F9-49A3-845A-AB854658D660}">
      <dgm:prSet phldrT="[Text]"/>
      <dgm:spPr/>
      <dgm:t>
        <a:bodyPr/>
        <a:lstStyle/>
        <a:p>
          <a:pPr>
            <a:buFont typeface="Wingdings" panose="05000000000000000000" pitchFamily="2" charset="2"/>
            <a:buChar char="Ø"/>
          </a:pPr>
          <a:r>
            <a:rPr lang="en-GB" dirty="0">
              <a:effectLst/>
              <a:latin typeface="Arial" panose="020B0604020202020204" pitchFamily="34" charset="0"/>
              <a:ea typeface="Aptos" panose="020B0004020202020204" pitchFamily="34" charset="0"/>
              <a:cs typeface="Times New Roman" panose="02020603050405020304" pitchFamily="18" charset="0"/>
            </a:rPr>
            <a:t>Slider</a:t>
          </a:r>
          <a:endParaRPr lang="en-GB" dirty="0"/>
        </a:p>
      </dgm:t>
    </dgm:pt>
    <dgm:pt modelId="{ACD3AD88-40E2-4348-80A9-45D67D9CC803}" type="parTrans" cxnId="{48899B44-C61A-4729-B4F6-932F99EB6591}">
      <dgm:prSet/>
      <dgm:spPr/>
      <dgm:t>
        <a:bodyPr/>
        <a:lstStyle/>
        <a:p>
          <a:endParaRPr lang="en-GB"/>
        </a:p>
      </dgm:t>
    </dgm:pt>
    <dgm:pt modelId="{3B55C4A3-84C3-43BB-A78A-5D04AB69DB17}" type="sibTrans" cxnId="{48899B44-C61A-4729-B4F6-932F99EB6591}">
      <dgm:prSet/>
      <dgm:spPr/>
      <dgm:t>
        <a:bodyPr/>
        <a:lstStyle/>
        <a:p>
          <a:endParaRPr lang="en-GB"/>
        </a:p>
      </dgm:t>
    </dgm:pt>
    <dgm:pt modelId="{AA255ADE-0258-4D3C-ACFC-65328B2E98B9}">
      <dgm:prSet/>
      <dgm:spPr/>
      <dgm:t>
        <a:bodyPr/>
        <a:lstStyle/>
        <a:p>
          <a:pPr>
            <a:buFont typeface="Wingdings" panose="05000000000000000000" pitchFamily="2" charset="2"/>
            <a:buChar char="Ø"/>
          </a:pPr>
          <a:r>
            <a:rPr lang="en-GB" dirty="0">
              <a:latin typeface="Arial" panose="020B0604020202020204" pitchFamily="34" charset="0"/>
              <a:ea typeface="Aptos" panose="020B0004020202020204" pitchFamily="34" charset="0"/>
              <a:cs typeface="Times New Roman" panose="02020603050405020304" pitchFamily="18" charset="0"/>
            </a:rPr>
            <a:t>Breadcrumb</a:t>
          </a:r>
          <a:endParaRPr lang="en-GB" dirty="0"/>
        </a:p>
      </dgm:t>
    </dgm:pt>
    <dgm:pt modelId="{D7F63601-14E7-42CD-911E-548E481A3561}" type="parTrans" cxnId="{5F4DEDE9-20B0-4D89-9546-69483AEB80A4}">
      <dgm:prSet/>
      <dgm:spPr/>
      <dgm:t>
        <a:bodyPr/>
        <a:lstStyle/>
        <a:p>
          <a:endParaRPr lang="en-GB"/>
        </a:p>
      </dgm:t>
    </dgm:pt>
    <dgm:pt modelId="{240677CB-8BAD-4FE5-9C27-25BC43EE4327}" type="sibTrans" cxnId="{5F4DEDE9-20B0-4D89-9546-69483AEB80A4}">
      <dgm:prSet/>
      <dgm:spPr/>
      <dgm:t>
        <a:bodyPr/>
        <a:lstStyle/>
        <a:p>
          <a:endParaRPr lang="en-GB"/>
        </a:p>
      </dgm:t>
    </dgm:pt>
    <dgm:pt modelId="{6A51C89E-0310-4B53-8D7D-538FE85FB3FE}">
      <dgm:prSet/>
      <dgm:spPr/>
      <dgm:t>
        <a:bodyPr/>
        <a:lstStyle/>
        <a:p>
          <a:pPr>
            <a:buFont typeface="Wingdings" panose="05000000000000000000" pitchFamily="2" charset="2"/>
            <a:buChar char="Ø"/>
          </a:pPr>
          <a:r>
            <a:rPr lang="en-GB" dirty="0">
              <a:effectLst/>
              <a:latin typeface="Arial" panose="020B0604020202020204" pitchFamily="34" charset="0"/>
              <a:ea typeface="Aptos" panose="020B0004020202020204" pitchFamily="34" charset="0"/>
              <a:cs typeface="Times New Roman" panose="02020603050405020304" pitchFamily="18" charset="0"/>
            </a:rPr>
            <a:t>Search bar</a:t>
          </a:r>
          <a:endParaRPr lang="en-GB" dirty="0"/>
        </a:p>
      </dgm:t>
    </dgm:pt>
    <dgm:pt modelId="{8F9DCC02-F40E-4619-9AF9-ED239B49B9A5}" type="parTrans" cxnId="{BD10C852-E034-40EE-BB0D-4018CA935370}">
      <dgm:prSet/>
      <dgm:spPr/>
      <dgm:t>
        <a:bodyPr/>
        <a:lstStyle/>
        <a:p>
          <a:endParaRPr lang="en-GB"/>
        </a:p>
      </dgm:t>
    </dgm:pt>
    <dgm:pt modelId="{6BAAD27C-3A75-48A9-BEAE-37666EC6C62E}" type="sibTrans" cxnId="{BD10C852-E034-40EE-BB0D-4018CA935370}">
      <dgm:prSet/>
      <dgm:spPr/>
      <dgm:t>
        <a:bodyPr/>
        <a:lstStyle/>
        <a:p>
          <a:endParaRPr lang="en-GB"/>
        </a:p>
      </dgm:t>
    </dgm:pt>
    <dgm:pt modelId="{EB657D93-9013-4537-8115-D66A578B8B87}">
      <dgm:prSet/>
      <dgm:spPr/>
      <dgm:t>
        <a:bodyPr/>
        <a:lstStyle/>
        <a:p>
          <a:pPr>
            <a:buFont typeface="Wingdings" panose="05000000000000000000" pitchFamily="2" charset="2"/>
            <a:buChar char="Ø"/>
          </a:pPr>
          <a:r>
            <a:rPr lang="en-GB" dirty="0">
              <a:latin typeface="Arial" panose="020B0604020202020204" pitchFamily="34" charset="0"/>
              <a:ea typeface="Aptos" panose="020B0004020202020204" pitchFamily="34" charset="0"/>
              <a:cs typeface="Times New Roman" panose="02020603050405020304" pitchFamily="18" charset="0"/>
            </a:rPr>
            <a:t>Icons</a:t>
          </a:r>
          <a:endParaRPr lang="en-GB" dirty="0"/>
        </a:p>
      </dgm:t>
    </dgm:pt>
    <dgm:pt modelId="{9287C6D0-8A98-45BE-AC64-CDD741C096E2}" type="parTrans" cxnId="{2E28BE2F-F544-4AD7-BB90-AF6577454C2B}">
      <dgm:prSet/>
      <dgm:spPr/>
      <dgm:t>
        <a:bodyPr/>
        <a:lstStyle/>
        <a:p>
          <a:endParaRPr lang="en-GB"/>
        </a:p>
      </dgm:t>
    </dgm:pt>
    <dgm:pt modelId="{0B37C9A0-F020-41B3-90E7-7C2D27336A30}" type="sibTrans" cxnId="{2E28BE2F-F544-4AD7-BB90-AF6577454C2B}">
      <dgm:prSet/>
      <dgm:spPr/>
      <dgm:t>
        <a:bodyPr/>
        <a:lstStyle/>
        <a:p>
          <a:endParaRPr lang="en-GB"/>
        </a:p>
      </dgm:t>
    </dgm:pt>
    <dgm:pt modelId="{7F55CA4D-1128-480E-B162-B700B4595941}">
      <dgm:prSet/>
      <dgm:spPr/>
      <dgm:t>
        <a:bodyPr/>
        <a:lstStyle/>
        <a:p>
          <a:pPr>
            <a:buFont typeface="Wingdings" panose="05000000000000000000" pitchFamily="2" charset="2"/>
            <a:buChar char="Ø"/>
          </a:pPr>
          <a:r>
            <a:rPr lang="en-GB" dirty="0">
              <a:effectLst/>
              <a:latin typeface="Arial" panose="020B0604020202020204" pitchFamily="34" charset="0"/>
              <a:ea typeface="Aptos" panose="020B0004020202020204" pitchFamily="34" charset="0"/>
              <a:cs typeface="Times New Roman" panose="02020603050405020304" pitchFamily="18" charset="0"/>
            </a:rPr>
            <a:t>Carousel</a:t>
          </a:r>
          <a:endParaRPr lang="en-GB" dirty="0"/>
        </a:p>
      </dgm:t>
    </dgm:pt>
    <dgm:pt modelId="{D13E22A5-3812-472A-BDF5-14F36FFC1A29}" type="parTrans" cxnId="{5FD929C5-1CB5-45D3-918C-5D7F25F2B70C}">
      <dgm:prSet/>
      <dgm:spPr/>
      <dgm:t>
        <a:bodyPr/>
        <a:lstStyle/>
        <a:p>
          <a:endParaRPr lang="en-GB"/>
        </a:p>
      </dgm:t>
    </dgm:pt>
    <dgm:pt modelId="{F017E838-E2C5-4530-AE6E-C06011D6D1F6}" type="sibTrans" cxnId="{5FD929C5-1CB5-45D3-918C-5D7F25F2B70C}">
      <dgm:prSet/>
      <dgm:spPr/>
      <dgm:t>
        <a:bodyPr/>
        <a:lstStyle/>
        <a:p>
          <a:endParaRPr lang="en-GB"/>
        </a:p>
      </dgm:t>
    </dgm:pt>
    <dgm:pt modelId="{2EB2D66E-7891-436C-9311-5ECEEE488E6B}" type="pres">
      <dgm:prSet presAssocID="{313867CC-C37C-4D5C-A709-6534901D7A58}" presName="diagram" presStyleCnt="0">
        <dgm:presLayoutVars>
          <dgm:dir/>
          <dgm:resizeHandles val="exact"/>
        </dgm:presLayoutVars>
      </dgm:prSet>
      <dgm:spPr/>
    </dgm:pt>
    <dgm:pt modelId="{01AB8E51-BD0A-46A8-A4D3-57354873989E}" type="pres">
      <dgm:prSet presAssocID="{B713568E-0C50-40D3-8771-8CDCC0EAC48D}" presName="node" presStyleLbl="node1" presStyleIdx="0" presStyleCnt="9">
        <dgm:presLayoutVars>
          <dgm:bulletEnabled val="1"/>
        </dgm:presLayoutVars>
      </dgm:prSet>
      <dgm:spPr/>
    </dgm:pt>
    <dgm:pt modelId="{A566A8DC-4065-4E6C-BD20-6B34EC4851CE}" type="pres">
      <dgm:prSet presAssocID="{0A57C2D1-8357-43F8-A873-6B1A9F9E3422}" presName="sibTrans" presStyleCnt="0"/>
      <dgm:spPr/>
    </dgm:pt>
    <dgm:pt modelId="{CB88DDF1-6896-4CE3-B345-3DB48E291E7A}" type="pres">
      <dgm:prSet presAssocID="{B6B83F92-00BA-490C-A883-A19EABE968FC}" presName="node" presStyleLbl="node1" presStyleIdx="1" presStyleCnt="9">
        <dgm:presLayoutVars>
          <dgm:bulletEnabled val="1"/>
        </dgm:presLayoutVars>
      </dgm:prSet>
      <dgm:spPr/>
    </dgm:pt>
    <dgm:pt modelId="{4FC1AF98-72ED-47B4-82F9-0319AB69C215}" type="pres">
      <dgm:prSet presAssocID="{A21D842A-CD75-4E2A-BD81-87614155E78A}" presName="sibTrans" presStyleCnt="0"/>
      <dgm:spPr/>
    </dgm:pt>
    <dgm:pt modelId="{DA17ADAD-8C8D-4234-B578-1DD49FB388DC}" type="pres">
      <dgm:prSet presAssocID="{6A51C89E-0310-4B53-8D7D-538FE85FB3FE}" presName="node" presStyleLbl="node1" presStyleIdx="2" presStyleCnt="9">
        <dgm:presLayoutVars>
          <dgm:bulletEnabled val="1"/>
        </dgm:presLayoutVars>
      </dgm:prSet>
      <dgm:spPr/>
    </dgm:pt>
    <dgm:pt modelId="{FA94149A-934C-4041-B133-A5717808BCE9}" type="pres">
      <dgm:prSet presAssocID="{6BAAD27C-3A75-48A9-BEAE-37666EC6C62E}" presName="sibTrans" presStyleCnt="0"/>
      <dgm:spPr/>
    </dgm:pt>
    <dgm:pt modelId="{3CB420B7-EA0C-479E-8E06-EEE76EFC466C}" type="pres">
      <dgm:prSet presAssocID="{AA255ADE-0258-4D3C-ACFC-65328B2E98B9}" presName="node" presStyleLbl="node1" presStyleIdx="3" presStyleCnt="9">
        <dgm:presLayoutVars>
          <dgm:bulletEnabled val="1"/>
        </dgm:presLayoutVars>
      </dgm:prSet>
      <dgm:spPr/>
    </dgm:pt>
    <dgm:pt modelId="{0D239003-4CB3-4644-937A-F2517105FA79}" type="pres">
      <dgm:prSet presAssocID="{240677CB-8BAD-4FE5-9C27-25BC43EE4327}" presName="sibTrans" presStyleCnt="0"/>
      <dgm:spPr/>
    </dgm:pt>
    <dgm:pt modelId="{AED742C4-4DD4-4424-A49E-AB2551C74A30}" type="pres">
      <dgm:prSet presAssocID="{AF713C7A-02A7-463D-B2EF-DA541513E456}" presName="node" presStyleLbl="node1" presStyleIdx="4" presStyleCnt="9">
        <dgm:presLayoutVars>
          <dgm:bulletEnabled val="1"/>
        </dgm:presLayoutVars>
      </dgm:prSet>
      <dgm:spPr/>
    </dgm:pt>
    <dgm:pt modelId="{D4DC33E7-FC29-4BC3-9645-ABAB15841B5E}" type="pres">
      <dgm:prSet presAssocID="{564B34C0-407F-44ED-BB1D-60B5DBAEE1C6}" presName="sibTrans" presStyleCnt="0"/>
      <dgm:spPr/>
    </dgm:pt>
    <dgm:pt modelId="{BF1B9A67-A586-499E-B152-2D7658B9E881}" type="pres">
      <dgm:prSet presAssocID="{05F1AC73-BB63-49FB-B998-081A3034F1C1}" presName="node" presStyleLbl="node1" presStyleIdx="5" presStyleCnt="9">
        <dgm:presLayoutVars>
          <dgm:bulletEnabled val="1"/>
        </dgm:presLayoutVars>
      </dgm:prSet>
      <dgm:spPr/>
    </dgm:pt>
    <dgm:pt modelId="{3ACD942A-0AFE-4BBF-B030-13B3857132EA}" type="pres">
      <dgm:prSet presAssocID="{696DE7A9-A551-4E09-9024-190AE55864A5}" presName="sibTrans" presStyleCnt="0"/>
      <dgm:spPr/>
    </dgm:pt>
    <dgm:pt modelId="{84BB3125-0298-44DD-BAC4-8B62C4F8B0CB}" type="pres">
      <dgm:prSet presAssocID="{59E2A66F-D0F9-49A3-845A-AB854658D660}" presName="node" presStyleLbl="node1" presStyleIdx="6" presStyleCnt="9">
        <dgm:presLayoutVars>
          <dgm:bulletEnabled val="1"/>
        </dgm:presLayoutVars>
      </dgm:prSet>
      <dgm:spPr/>
    </dgm:pt>
    <dgm:pt modelId="{CAAE855A-C6A6-4094-A268-564BF90414C6}" type="pres">
      <dgm:prSet presAssocID="{3B55C4A3-84C3-43BB-A78A-5D04AB69DB17}" presName="sibTrans" presStyleCnt="0"/>
      <dgm:spPr/>
    </dgm:pt>
    <dgm:pt modelId="{C06F6A97-9993-4577-83D7-93DEEB847193}" type="pres">
      <dgm:prSet presAssocID="{EB657D93-9013-4537-8115-D66A578B8B87}" presName="node" presStyleLbl="node1" presStyleIdx="7" presStyleCnt="9">
        <dgm:presLayoutVars>
          <dgm:bulletEnabled val="1"/>
        </dgm:presLayoutVars>
      </dgm:prSet>
      <dgm:spPr/>
    </dgm:pt>
    <dgm:pt modelId="{13D0873E-5C78-42A1-8AD8-E393FD83A1DD}" type="pres">
      <dgm:prSet presAssocID="{0B37C9A0-F020-41B3-90E7-7C2D27336A30}" presName="sibTrans" presStyleCnt="0"/>
      <dgm:spPr/>
    </dgm:pt>
    <dgm:pt modelId="{C546F106-1461-46E8-AFC8-205BC8E231F0}" type="pres">
      <dgm:prSet presAssocID="{7F55CA4D-1128-480E-B162-B700B4595941}" presName="node" presStyleLbl="node1" presStyleIdx="8" presStyleCnt="9">
        <dgm:presLayoutVars>
          <dgm:bulletEnabled val="1"/>
        </dgm:presLayoutVars>
      </dgm:prSet>
      <dgm:spPr/>
    </dgm:pt>
  </dgm:ptLst>
  <dgm:cxnLst>
    <dgm:cxn modelId="{54DAF505-58C5-410F-BBF7-0C53C414E929}" type="presOf" srcId="{EB657D93-9013-4537-8115-D66A578B8B87}" destId="{C06F6A97-9993-4577-83D7-93DEEB847193}" srcOrd="0" destOrd="0" presId="urn:microsoft.com/office/officeart/2005/8/layout/default"/>
    <dgm:cxn modelId="{55280A07-94C7-47EF-99DD-61BBA095E967}" type="presOf" srcId="{313867CC-C37C-4D5C-A709-6534901D7A58}" destId="{2EB2D66E-7891-436C-9311-5ECEEE488E6B}" srcOrd="0" destOrd="0" presId="urn:microsoft.com/office/officeart/2005/8/layout/default"/>
    <dgm:cxn modelId="{59BB3A22-3046-4B97-ABBA-BE02753B2EFC}" type="presOf" srcId="{AF713C7A-02A7-463D-B2EF-DA541513E456}" destId="{AED742C4-4DD4-4424-A49E-AB2551C74A30}" srcOrd="0" destOrd="0" presId="urn:microsoft.com/office/officeart/2005/8/layout/default"/>
    <dgm:cxn modelId="{9F39442D-7BF6-4C28-9EDA-936AE833B0BE}" type="presOf" srcId="{B6B83F92-00BA-490C-A883-A19EABE968FC}" destId="{CB88DDF1-6896-4CE3-B345-3DB48E291E7A}" srcOrd="0" destOrd="0" presId="urn:microsoft.com/office/officeart/2005/8/layout/default"/>
    <dgm:cxn modelId="{2E28BE2F-F544-4AD7-BB90-AF6577454C2B}" srcId="{313867CC-C37C-4D5C-A709-6534901D7A58}" destId="{EB657D93-9013-4537-8115-D66A578B8B87}" srcOrd="7" destOrd="0" parTransId="{9287C6D0-8A98-45BE-AC64-CDD741C096E2}" sibTransId="{0B37C9A0-F020-41B3-90E7-7C2D27336A30}"/>
    <dgm:cxn modelId="{0A7A6E5C-E26C-4FD9-B6AC-50C0D44CC27B}" type="presOf" srcId="{59E2A66F-D0F9-49A3-845A-AB854658D660}" destId="{84BB3125-0298-44DD-BAC4-8B62C4F8B0CB}" srcOrd="0" destOrd="0" presId="urn:microsoft.com/office/officeart/2005/8/layout/default"/>
    <dgm:cxn modelId="{48899B44-C61A-4729-B4F6-932F99EB6591}" srcId="{313867CC-C37C-4D5C-A709-6534901D7A58}" destId="{59E2A66F-D0F9-49A3-845A-AB854658D660}" srcOrd="6" destOrd="0" parTransId="{ACD3AD88-40E2-4348-80A9-45D67D9CC803}" sibTransId="{3B55C4A3-84C3-43BB-A78A-5D04AB69DB17}"/>
    <dgm:cxn modelId="{261FD565-3125-4A96-9C94-84A24F333174}" type="presOf" srcId="{AA255ADE-0258-4D3C-ACFC-65328B2E98B9}" destId="{3CB420B7-EA0C-479E-8E06-EEE76EFC466C}" srcOrd="0" destOrd="0" presId="urn:microsoft.com/office/officeart/2005/8/layout/default"/>
    <dgm:cxn modelId="{BD10C852-E034-40EE-BB0D-4018CA935370}" srcId="{313867CC-C37C-4D5C-A709-6534901D7A58}" destId="{6A51C89E-0310-4B53-8D7D-538FE85FB3FE}" srcOrd="2" destOrd="0" parTransId="{8F9DCC02-F40E-4619-9AF9-ED239B49B9A5}" sibTransId="{6BAAD27C-3A75-48A9-BEAE-37666EC6C62E}"/>
    <dgm:cxn modelId="{D89F288F-5D11-4003-B8E3-C3E9C311D63D}" type="presOf" srcId="{B713568E-0C50-40D3-8771-8CDCC0EAC48D}" destId="{01AB8E51-BD0A-46A8-A4D3-57354873989E}" srcOrd="0" destOrd="0" presId="urn:microsoft.com/office/officeart/2005/8/layout/default"/>
    <dgm:cxn modelId="{627E5C92-EFB9-447C-AF73-D16833D9B22C}" srcId="{313867CC-C37C-4D5C-A709-6534901D7A58}" destId="{AF713C7A-02A7-463D-B2EF-DA541513E456}" srcOrd="4" destOrd="0" parTransId="{80A0C11A-57A8-4E1B-9EB7-66CF6894B0AE}" sibTransId="{564B34C0-407F-44ED-BB1D-60B5DBAEE1C6}"/>
    <dgm:cxn modelId="{5A89B394-F0D9-48AC-A907-93BA6DF52366}" type="presOf" srcId="{6A51C89E-0310-4B53-8D7D-538FE85FB3FE}" destId="{DA17ADAD-8C8D-4234-B578-1DD49FB388DC}" srcOrd="0" destOrd="0" presId="urn:microsoft.com/office/officeart/2005/8/layout/default"/>
    <dgm:cxn modelId="{2532A099-5FE5-4AA6-935B-31900B8AEC4E}" type="presOf" srcId="{05F1AC73-BB63-49FB-B998-081A3034F1C1}" destId="{BF1B9A67-A586-499E-B152-2D7658B9E881}" srcOrd="0" destOrd="0" presId="urn:microsoft.com/office/officeart/2005/8/layout/default"/>
    <dgm:cxn modelId="{664148A0-E6B3-4801-BF6C-5B213A1A9549}" srcId="{313867CC-C37C-4D5C-A709-6534901D7A58}" destId="{05F1AC73-BB63-49FB-B998-081A3034F1C1}" srcOrd="5" destOrd="0" parTransId="{EA912737-D982-4D97-B92E-D60AAB31BBE4}" sibTransId="{696DE7A9-A551-4E09-9024-190AE55864A5}"/>
    <dgm:cxn modelId="{53DFF7A6-7E72-4C25-8CF0-2171705D2C07}" type="presOf" srcId="{7F55CA4D-1128-480E-B162-B700B4595941}" destId="{C546F106-1461-46E8-AFC8-205BC8E231F0}" srcOrd="0" destOrd="0" presId="urn:microsoft.com/office/officeart/2005/8/layout/default"/>
    <dgm:cxn modelId="{5FD929C5-1CB5-45D3-918C-5D7F25F2B70C}" srcId="{313867CC-C37C-4D5C-A709-6534901D7A58}" destId="{7F55CA4D-1128-480E-B162-B700B4595941}" srcOrd="8" destOrd="0" parTransId="{D13E22A5-3812-472A-BDF5-14F36FFC1A29}" sibTransId="{F017E838-E2C5-4530-AE6E-C06011D6D1F6}"/>
    <dgm:cxn modelId="{5F4DEDE9-20B0-4D89-9546-69483AEB80A4}" srcId="{313867CC-C37C-4D5C-A709-6534901D7A58}" destId="{AA255ADE-0258-4D3C-ACFC-65328B2E98B9}" srcOrd="3" destOrd="0" parTransId="{D7F63601-14E7-42CD-911E-548E481A3561}" sibTransId="{240677CB-8BAD-4FE5-9C27-25BC43EE4327}"/>
    <dgm:cxn modelId="{81F1D4EA-4627-444D-81A0-1AC6C57DE54E}" srcId="{313867CC-C37C-4D5C-A709-6534901D7A58}" destId="{B6B83F92-00BA-490C-A883-A19EABE968FC}" srcOrd="1" destOrd="0" parTransId="{8CDF6101-D68A-41D9-BA9D-D7621A9ED151}" sibTransId="{A21D842A-CD75-4E2A-BD81-87614155E78A}"/>
    <dgm:cxn modelId="{802852FF-C129-45EF-8FE3-2C5B938F4F20}" srcId="{313867CC-C37C-4D5C-A709-6534901D7A58}" destId="{B713568E-0C50-40D3-8771-8CDCC0EAC48D}" srcOrd="0" destOrd="0" parTransId="{74D14FF8-0CE3-4853-8450-FACCB05D6A68}" sibTransId="{0A57C2D1-8357-43F8-A873-6B1A9F9E3422}"/>
    <dgm:cxn modelId="{03D7D76A-6881-4079-AFDD-35C2AF7C2038}" type="presParOf" srcId="{2EB2D66E-7891-436C-9311-5ECEEE488E6B}" destId="{01AB8E51-BD0A-46A8-A4D3-57354873989E}" srcOrd="0" destOrd="0" presId="urn:microsoft.com/office/officeart/2005/8/layout/default"/>
    <dgm:cxn modelId="{1CCF598A-F075-4F79-BEAE-772C884AA8EB}" type="presParOf" srcId="{2EB2D66E-7891-436C-9311-5ECEEE488E6B}" destId="{A566A8DC-4065-4E6C-BD20-6B34EC4851CE}" srcOrd="1" destOrd="0" presId="urn:microsoft.com/office/officeart/2005/8/layout/default"/>
    <dgm:cxn modelId="{16455521-2A55-4F5D-93BD-C2A0AB2F88F8}" type="presParOf" srcId="{2EB2D66E-7891-436C-9311-5ECEEE488E6B}" destId="{CB88DDF1-6896-4CE3-B345-3DB48E291E7A}" srcOrd="2" destOrd="0" presId="urn:microsoft.com/office/officeart/2005/8/layout/default"/>
    <dgm:cxn modelId="{E6AB8480-97A3-49B6-AB9C-6161CD3D2BAD}" type="presParOf" srcId="{2EB2D66E-7891-436C-9311-5ECEEE488E6B}" destId="{4FC1AF98-72ED-47B4-82F9-0319AB69C215}" srcOrd="3" destOrd="0" presId="urn:microsoft.com/office/officeart/2005/8/layout/default"/>
    <dgm:cxn modelId="{7F957F77-C302-4A12-BBEB-440CAFF7F996}" type="presParOf" srcId="{2EB2D66E-7891-436C-9311-5ECEEE488E6B}" destId="{DA17ADAD-8C8D-4234-B578-1DD49FB388DC}" srcOrd="4" destOrd="0" presId="urn:microsoft.com/office/officeart/2005/8/layout/default"/>
    <dgm:cxn modelId="{A1BB0FB9-2441-41B9-A2CD-25C7C0E5E4BC}" type="presParOf" srcId="{2EB2D66E-7891-436C-9311-5ECEEE488E6B}" destId="{FA94149A-934C-4041-B133-A5717808BCE9}" srcOrd="5" destOrd="0" presId="urn:microsoft.com/office/officeart/2005/8/layout/default"/>
    <dgm:cxn modelId="{23B3C857-3AC4-4894-BE1F-48AB9832BD9A}" type="presParOf" srcId="{2EB2D66E-7891-436C-9311-5ECEEE488E6B}" destId="{3CB420B7-EA0C-479E-8E06-EEE76EFC466C}" srcOrd="6" destOrd="0" presId="urn:microsoft.com/office/officeart/2005/8/layout/default"/>
    <dgm:cxn modelId="{4836502F-5CEB-4E4F-B5C8-A454515BA423}" type="presParOf" srcId="{2EB2D66E-7891-436C-9311-5ECEEE488E6B}" destId="{0D239003-4CB3-4644-937A-F2517105FA79}" srcOrd="7" destOrd="0" presId="urn:microsoft.com/office/officeart/2005/8/layout/default"/>
    <dgm:cxn modelId="{5FF7D483-772B-4F9C-849C-4208A6341CD4}" type="presParOf" srcId="{2EB2D66E-7891-436C-9311-5ECEEE488E6B}" destId="{AED742C4-4DD4-4424-A49E-AB2551C74A30}" srcOrd="8" destOrd="0" presId="urn:microsoft.com/office/officeart/2005/8/layout/default"/>
    <dgm:cxn modelId="{639305B1-1A54-4FDA-A484-F0B7337F46B7}" type="presParOf" srcId="{2EB2D66E-7891-436C-9311-5ECEEE488E6B}" destId="{D4DC33E7-FC29-4BC3-9645-ABAB15841B5E}" srcOrd="9" destOrd="0" presId="urn:microsoft.com/office/officeart/2005/8/layout/default"/>
    <dgm:cxn modelId="{1695BF9A-E03D-44DA-B32C-4176CFEDBBA7}" type="presParOf" srcId="{2EB2D66E-7891-436C-9311-5ECEEE488E6B}" destId="{BF1B9A67-A586-499E-B152-2D7658B9E881}" srcOrd="10" destOrd="0" presId="urn:microsoft.com/office/officeart/2005/8/layout/default"/>
    <dgm:cxn modelId="{4D35A1FA-A596-43D1-9EAA-FEC624B48404}" type="presParOf" srcId="{2EB2D66E-7891-436C-9311-5ECEEE488E6B}" destId="{3ACD942A-0AFE-4BBF-B030-13B3857132EA}" srcOrd="11" destOrd="0" presId="urn:microsoft.com/office/officeart/2005/8/layout/default"/>
    <dgm:cxn modelId="{2513087F-45DD-4545-A557-1EC6CAE3F286}" type="presParOf" srcId="{2EB2D66E-7891-436C-9311-5ECEEE488E6B}" destId="{84BB3125-0298-44DD-BAC4-8B62C4F8B0CB}" srcOrd="12" destOrd="0" presId="urn:microsoft.com/office/officeart/2005/8/layout/default"/>
    <dgm:cxn modelId="{3C24C9F8-6E13-438D-9DA0-78073ADE221A}" type="presParOf" srcId="{2EB2D66E-7891-436C-9311-5ECEEE488E6B}" destId="{CAAE855A-C6A6-4094-A268-564BF90414C6}" srcOrd="13" destOrd="0" presId="urn:microsoft.com/office/officeart/2005/8/layout/default"/>
    <dgm:cxn modelId="{969281F8-C209-4CE0-BEA5-230A350A4A68}" type="presParOf" srcId="{2EB2D66E-7891-436C-9311-5ECEEE488E6B}" destId="{C06F6A97-9993-4577-83D7-93DEEB847193}" srcOrd="14" destOrd="0" presId="urn:microsoft.com/office/officeart/2005/8/layout/default"/>
    <dgm:cxn modelId="{641D5B7F-3CEC-4369-8B29-181CEB6DD445}" type="presParOf" srcId="{2EB2D66E-7891-436C-9311-5ECEEE488E6B}" destId="{13D0873E-5C78-42A1-8AD8-E393FD83A1DD}" srcOrd="15" destOrd="0" presId="urn:microsoft.com/office/officeart/2005/8/layout/default"/>
    <dgm:cxn modelId="{A91E9C8F-4541-49FC-9A18-4460AC5BC6C3}" type="presParOf" srcId="{2EB2D66E-7891-436C-9311-5ECEEE488E6B}" destId="{C546F106-1461-46E8-AFC8-205BC8E231F0}"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6BD0AC-EBDD-44E9-9B3C-8F885D557A39}">
      <dsp:nvSpPr>
        <dsp:cNvPr id="0" name=""/>
        <dsp:cNvSpPr/>
      </dsp:nvSpPr>
      <dsp:spPr>
        <a:xfrm>
          <a:off x="0" y="127000"/>
          <a:ext cx="1904999" cy="114300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Font typeface="Wingdings" panose="05000000000000000000" pitchFamily="2" charset="2"/>
            <a:buNone/>
          </a:pPr>
          <a:r>
            <a:rPr lang="en-GB" sz="2200" kern="1200" dirty="0">
              <a:latin typeface="Arial" panose="020B0604020202020204" pitchFamily="34" charset="0"/>
              <a:cs typeface="Arial" panose="020B0604020202020204" pitchFamily="34" charset="0"/>
            </a:rPr>
            <a:t>Portals &amp; Social Media</a:t>
          </a:r>
          <a:endParaRPr lang="en-GB" sz="2200" kern="1200" dirty="0"/>
        </a:p>
      </dsp:txBody>
      <dsp:txXfrm>
        <a:off x="0" y="127000"/>
        <a:ext cx="1904999" cy="1143000"/>
      </dsp:txXfrm>
    </dsp:sp>
    <dsp:sp modelId="{E328418B-5A4D-4FE9-B392-D9B18F721F1E}">
      <dsp:nvSpPr>
        <dsp:cNvPr id="0" name=""/>
        <dsp:cNvSpPr/>
      </dsp:nvSpPr>
      <dsp:spPr>
        <a:xfrm>
          <a:off x="2095500" y="127000"/>
          <a:ext cx="1904999" cy="114300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Font typeface="Wingdings" panose="05000000000000000000" pitchFamily="2" charset="2"/>
            <a:buNone/>
          </a:pPr>
          <a:r>
            <a:rPr lang="en-GB" sz="2200" kern="1200" dirty="0">
              <a:latin typeface="Arial" panose="020B0604020202020204" pitchFamily="34" charset="0"/>
              <a:cs typeface="Arial" panose="020B0604020202020204" pitchFamily="34" charset="0"/>
            </a:rPr>
            <a:t>Corporate websites</a:t>
          </a:r>
          <a:endParaRPr lang="en-GB" sz="2200" kern="1200" dirty="0"/>
        </a:p>
      </dsp:txBody>
      <dsp:txXfrm>
        <a:off x="2095500" y="127000"/>
        <a:ext cx="1904999" cy="1143000"/>
      </dsp:txXfrm>
    </dsp:sp>
    <dsp:sp modelId="{A71A9B00-7DB8-464E-9921-38848033663F}">
      <dsp:nvSpPr>
        <dsp:cNvPr id="0" name=""/>
        <dsp:cNvSpPr/>
      </dsp:nvSpPr>
      <dsp:spPr>
        <a:xfrm>
          <a:off x="4191000" y="127000"/>
          <a:ext cx="1904999" cy="114300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Font typeface="Wingdings" panose="05000000000000000000" pitchFamily="2" charset="2"/>
            <a:buNone/>
          </a:pPr>
          <a:r>
            <a:rPr lang="en-GB" sz="2200" kern="1200" dirty="0">
              <a:latin typeface="Arial" panose="020B0604020202020204" pitchFamily="34" charset="0"/>
              <a:cs typeface="Arial" panose="020B0604020202020204" pitchFamily="34" charset="0"/>
            </a:rPr>
            <a:t>Sales/landing pages</a:t>
          </a:r>
          <a:endParaRPr lang="en-GB" sz="2200" kern="1200" dirty="0"/>
        </a:p>
      </dsp:txBody>
      <dsp:txXfrm>
        <a:off x="4191000" y="127000"/>
        <a:ext cx="1904999" cy="1143000"/>
      </dsp:txXfrm>
    </dsp:sp>
    <dsp:sp modelId="{94793873-0369-4D02-ADF6-EF05C8CD1382}">
      <dsp:nvSpPr>
        <dsp:cNvPr id="0" name=""/>
        <dsp:cNvSpPr/>
      </dsp:nvSpPr>
      <dsp:spPr>
        <a:xfrm>
          <a:off x="0" y="1460500"/>
          <a:ext cx="1904999" cy="114300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Font typeface="Wingdings" panose="05000000000000000000" pitchFamily="2" charset="2"/>
            <a:buNone/>
          </a:pPr>
          <a:r>
            <a:rPr lang="en-GB" sz="2200" kern="1200" dirty="0">
              <a:latin typeface="Arial" panose="020B0604020202020204" pitchFamily="34" charset="0"/>
              <a:cs typeface="Arial" panose="020B0604020202020204" pitchFamily="34" charset="0"/>
            </a:rPr>
            <a:t>Promo pages</a:t>
          </a:r>
          <a:endParaRPr lang="en-GB" sz="2200" kern="1200" dirty="0"/>
        </a:p>
      </dsp:txBody>
      <dsp:txXfrm>
        <a:off x="0" y="1460500"/>
        <a:ext cx="1904999" cy="1143000"/>
      </dsp:txXfrm>
    </dsp:sp>
    <dsp:sp modelId="{7DA5D87F-7C81-4325-B362-3AAB2F35430E}">
      <dsp:nvSpPr>
        <dsp:cNvPr id="0" name=""/>
        <dsp:cNvSpPr/>
      </dsp:nvSpPr>
      <dsp:spPr>
        <a:xfrm>
          <a:off x="2095500" y="1460500"/>
          <a:ext cx="1904999" cy="114300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Font typeface="Wingdings" panose="05000000000000000000" pitchFamily="2" charset="2"/>
            <a:buNone/>
          </a:pPr>
          <a:r>
            <a:rPr lang="en-GB" sz="2200" kern="1200" dirty="0">
              <a:latin typeface="Arial" panose="020B0604020202020204" pitchFamily="34" charset="0"/>
              <a:cs typeface="Arial" panose="020B0604020202020204" pitchFamily="34" charset="0"/>
            </a:rPr>
            <a:t>E-commerce</a:t>
          </a:r>
          <a:endParaRPr lang="en-GB" sz="2200" kern="1200" dirty="0"/>
        </a:p>
      </dsp:txBody>
      <dsp:txXfrm>
        <a:off x="2095500" y="1460500"/>
        <a:ext cx="1904999" cy="1143000"/>
      </dsp:txXfrm>
    </dsp:sp>
    <dsp:sp modelId="{9544981E-B35B-43E5-B847-3D578ED11CD4}">
      <dsp:nvSpPr>
        <dsp:cNvPr id="0" name=""/>
        <dsp:cNvSpPr/>
      </dsp:nvSpPr>
      <dsp:spPr>
        <a:xfrm>
          <a:off x="4191000" y="1460500"/>
          <a:ext cx="1904999" cy="114300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Font typeface="Wingdings" panose="05000000000000000000" pitchFamily="2" charset="2"/>
            <a:buNone/>
          </a:pPr>
          <a:r>
            <a:rPr lang="en-GB" sz="2200" kern="1200" dirty="0">
              <a:latin typeface="Arial" panose="020B0604020202020204" pitchFamily="34" charset="0"/>
              <a:cs typeface="Arial" panose="020B0604020202020204" pitchFamily="34" charset="0"/>
            </a:rPr>
            <a:t>SaaS</a:t>
          </a:r>
          <a:endParaRPr lang="en-GB" sz="2200" kern="1200" dirty="0"/>
        </a:p>
      </dsp:txBody>
      <dsp:txXfrm>
        <a:off x="4191000" y="1460500"/>
        <a:ext cx="1904999" cy="1143000"/>
      </dsp:txXfrm>
    </dsp:sp>
    <dsp:sp modelId="{528A672C-39DF-4CDB-96D2-7132174AB768}">
      <dsp:nvSpPr>
        <dsp:cNvPr id="0" name=""/>
        <dsp:cNvSpPr/>
      </dsp:nvSpPr>
      <dsp:spPr>
        <a:xfrm>
          <a:off x="2095500" y="2793999"/>
          <a:ext cx="1904999" cy="114300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Font typeface="Wingdings" panose="05000000000000000000" pitchFamily="2" charset="2"/>
            <a:buNone/>
          </a:pPr>
          <a:r>
            <a:rPr lang="en-GB" sz="2200" kern="1200" dirty="0">
              <a:latin typeface="Arial" panose="020B0604020202020204" pitchFamily="34" charset="0"/>
              <a:cs typeface="Arial" panose="020B0604020202020204" pitchFamily="34" charset="0"/>
            </a:rPr>
            <a:t>Mobile websites</a:t>
          </a:r>
          <a:endParaRPr lang="en-GB" sz="2200" kern="1200" dirty="0"/>
        </a:p>
      </dsp:txBody>
      <dsp:txXfrm>
        <a:off x="2095500" y="2793999"/>
        <a:ext cx="1904999" cy="1143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30C108-5BF3-4495-8C3A-F8229223F401}">
      <dsp:nvSpPr>
        <dsp:cNvPr id="0" name=""/>
        <dsp:cNvSpPr/>
      </dsp:nvSpPr>
      <dsp:spPr>
        <a:xfrm>
          <a:off x="2380505" y="2370"/>
          <a:ext cx="1334988" cy="86774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Clarity and Simplicity</a:t>
          </a:r>
          <a:endParaRPr lang="en-GB" sz="1400" kern="1200" dirty="0"/>
        </a:p>
      </dsp:txBody>
      <dsp:txXfrm>
        <a:off x="2422865" y="44730"/>
        <a:ext cx="1250268" cy="783022"/>
      </dsp:txXfrm>
    </dsp:sp>
    <dsp:sp modelId="{CF6C4CFD-3E55-4423-9A22-50D8194C76A9}">
      <dsp:nvSpPr>
        <dsp:cNvPr id="0" name=""/>
        <dsp:cNvSpPr/>
      </dsp:nvSpPr>
      <dsp:spPr>
        <a:xfrm>
          <a:off x="1315405" y="436241"/>
          <a:ext cx="3465188" cy="3465188"/>
        </a:xfrm>
        <a:custGeom>
          <a:avLst/>
          <a:gdLst/>
          <a:ahLst/>
          <a:cxnLst/>
          <a:rect l="0" t="0" r="0" b="0"/>
          <a:pathLst>
            <a:path>
              <a:moveTo>
                <a:pt x="2409246" y="137594"/>
              </a:moveTo>
              <a:arcTo wR="1732594" hR="1732594" stAng="17579295" swAng="1959991"/>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2B3DE21-6A0C-4BCE-BE8C-EF1E9DD4A61A}">
      <dsp:nvSpPr>
        <dsp:cNvPr id="0" name=""/>
        <dsp:cNvSpPr/>
      </dsp:nvSpPr>
      <dsp:spPr>
        <a:xfrm>
          <a:off x="4028301" y="1199563"/>
          <a:ext cx="1334988" cy="86774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Feedback</a:t>
          </a:r>
          <a:endParaRPr lang="en-GB" sz="1400" kern="1200" dirty="0"/>
        </a:p>
      </dsp:txBody>
      <dsp:txXfrm>
        <a:off x="4070661" y="1241923"/>
        <a:ext cx="1250268" cy="783022"/>
      </dsp:txXfrm>
    </dsp:sp>
    <dsp:sp modelId="{D78770AD-35F3-402B-976C-1AE7369D6F49}">
      <dsp:nvSpPr>
        <dsp:cNvPr id="0" name=""/>
        <dsp:cNvSpPr/>
      </dsp:nvSpPr>
      <dsp:spPr>
        <a:xfrm>
          <a:off x="1315405" y="436241"/>
          <a:ext cx="3465188" cy="3465188"/>
        </a:xfrm>
        <a:custGeom>
          <a:avLst/>
          <a:gdLst/>
          <a:ahLst/>
          <a:cxnLst/>
          <a:rect l="0" t="0" r="0" b="0"/>
          <a:pathLst>
            <a:path>
              <a:moveTo>
                <a:pt x="3462825" y="1642133"/>
              </a:moveTo>
              <a:arcTo wR="1732594" hR="1732594" stAng="21420430" swAng="2195114"/>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75861B67-5B1F-400D-88D6-23D1B27EA014}">
      <dsp:nvSpPr>
        <dsp:cNvPr id="0" name=""/>
        <dsp:cNvSpPr/>
      </dsp:nvSpPr>
      <dsp:spPr>
        <a:xfrm>
          <a:off x="3398899" y="3136663"/>
          <a:ext cx="1334988" cy="86774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Accessibility</a:t>
          </a:r>
          <a:endParaRPr lang="en-GB" sz="1400" kern="1200" dirty="0"/>
        </a:p>
      </dsp:txBody>
      <dsp:txXfrm>
        <a:off x="3441259" y="3179023"/>
        <a:ext cx="1250268" cy="783022"/>
      </dsp:txXfrm>
    </dsp:sp>
    <dsp:sp modelId="{6230C28F-49BA-4D44-806B-9B43B8AD1D45}">
      <dsp:nvSpPr>
        <dsp:cNvPr id="0" name=""/>
        <dsp:cNvSpPr/>
      </dsp:nvSpPr>
      <dsp:spPr>
        <a:xfrm>
          <a:off x="1315405" y="436241"/>
          <a:ext cx="3465188" cy="3465188"/>
        </a:xfrm>
        <a:custGeom>
          <a:avLst/>
          <a:gdLst/>
          <a:ahLst/>
          <a:cxnLst/>
          <a:rect l="0" t="0" r="0" b="0"/>
          <a:pathLst>
            <a:path>
              <a:moveTo>
                <a:pt x="2076618" y="3430690"/>
              </a:moveTo>
              <a:arcTo wR="1732594" hR="1732594" stAng="4712834" swAng="1374332"/>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1BD1441-2EB3-4546-B9CA-31A1854998BE}">
      <dsp:nvSpPr>
        <dsp:cNvPr id="0" name=""/>
        <dsp:cNvSpPr/>
      </dsp:nvSpPr>
      <dsp:spPr>
        <a:xfrm>
          <a:off x="1362112" y="3136663"/>
          <a:ext cx="1334988" cy="86774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Hierarchy</a:t>
          </a:r>
          <a:endParaRPr lang="en-GB" sz="1400" kern="1200" dirty="0"/>
        </a:p>
      </dsp:txBody>
      <dsp:txXfrm>
        <a:off x="1404472" y="3179023"/>
        <a:ext cx="1250268" cy="783022"/>
      </dsp:txXfrm>
    </dsp:sp>
    <dsp:sp modelId="{7ED20053-FAD1-4C72-A119-B728324BF9ED}">
      <dsp:nvSpPr>
        <dsp:cNvPr id="0" name=""/>
        <dsp:cNvSpPr/>
      </dsp:nvSpPr>
      <dsp:spPr>
        <a:xfrm>
          <a:off x="1315405" y="436241"/>
          <a:ext cx="3465188" cy="3465188"/>
        </a:xfrm>
        <a:custGeom>
          <a:avLst/>
          <a:gdLst/>
          <a:ahLst/>
          <a:cxnLst/>
          <a:rect l="0" t="0" r="0" b="0"/>
          <a:pathLst>
            <a:path>
              <a:moveTo>
                <a:pt x="289352" y="2691206"/>
              </a:moveTo>
              <a:arcTo wR="1732594" hR="1732594" stAng="8784456" swAng="2195114"/>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C0C69ED-B2AB-42CA-A34B-69695FDABF6F}">
      <dsp:nvSpPr>
        <dsp:cNvPr id="0" name=""/>
        <dsp:cNvSpPr/>
      </dsp:nvSpPr>
      <dsp:spPr>
        <a:xfrm>
          <a:off x="732710" y="1199563"/>
          <a:ext cx="1334988" cy="86774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Consistency</a:t>
          </a:r>
          <a:endParaRPr lang="en-GB" sz="1400" kern="1200" dirty="0"/>
        </a:p>
      </dsp:txBody>
      <dsp:txXfrm>
        <a:off x="775070" y="1241923"/>
        <a:ext cx="1250268" cy="783022"/>
      </dsp:txXfrm>
    </dsp:sp>
    <dsp:sp modelId="{08F1C9D1-F35F-4D4D-8D6F-DC140E133EDE}">
      <dsp:nvSpPr>
        <dsp:cNvPr id="0" name=""/>
        <dsp:cNvSpPr/>
      </dsp:nvSpPr>
      <dsp:spPr>
        <a:xfrm>
          <a:off x="1315405" y="436241"/>
          <a:ext cx="3465188" cy="3465188"/>
        </a:xfrm>
        <a:custGeom>
          <a:avLst/>
          <a:gdLst/>
          <a:ahLst/>
          <a:cxnLst/>
          <a:rect l="0" t="0" r="0" b="0"/>
          <a:pathLst>
            <a:path>
              <a:moveTo>
                <a:pt x="302072" y="755102"/>
              </a:moveTo>
              <a:arcTo wR="1732594" hR="1732594" stAng="12860714" swAng="1959991"/>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61D87F-2310-4B94-8272-898F2E928C31}">
      <dsp:nvSpPr>
        <dsp:cNvPr id="0" name=""/>
        <dsp:cNvSpPr/>
      </dsp:nvSpPr>
      <dsp:spPr>
        <a:xfrm>
          <a:off x="916483" y="1984"/>
          <a:ext cx="2030015" cy="121800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Font typeface="Wingdings" panose="05000000000000000000" pitchFamily="2" charset="2"/>
            <a:buNone/>
          </a:pPr>
          <a:r>
            <a:rPr lang="en-GB" sz="2500" kern="1200" dirty="0">
              <a:latin typeface="Arial" panose="020B0604020202020204" pitchFamily="34" charset="0"/>
              <a:cs typeface="Arial" panose="020B0604020202020204" pitchFamily="34" charset="0"/>
            </a:rPr>
            <a:t>Landing Page</a:t>
          </a:r>
          <a:endParaRPr lang="en-GB" sz="2500" kern="1200" dirty="0"/>
        </a:p>
      </dsp:txBody>
      <dsp:txXfrm>
        <a:off x="916483" y="1984"/>
        <a:ext cx="2030015" cy="1218009"/>
      </dsp:txXfrm>
    </dsp:sp>
    <dsp:sp modelId="{1D869082-97E7-444C-8AEF-A5C51EF4DAD9}">
      <dsp:nvSpPr>
        <dsp:cNvPr id="0" name=""/>
        <dsp:cNvSpPr/>
      </dsp:nvSpPr>
      <dsp:spPr>
        <a:xfrm>
          <a:off x="3149500" y="1984"/>
          <a:ext cx="2030015" cy="121800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Font typeface="Wingdings" panose="05000000000000000000" pitchFamily="2" charset="2"/>
            <a:buNone/>
          </a:pPr>
          <a:r>
            <a:rPr lang="en-GB" sz="2500" kern="1200" dirty="0">
              <a:latin typeface="Arial" panose="020B0604020202020204" pitchFamily="34" charset="0"/>
              <a:cs typeface="Arial" panose="020B0604020202020204" pitchFamily="34" charset="0"/>
            </a:rPr>
            <a:t>Homepage</a:t>
          </a:r>
          <a:endParaRPr lang="en-GB" sz="2500" kern="1200" dirty="0"/>
        </a:p>
      </dsp:txBody>
      <dsp:txXfrm>
        <a:off x="3149500" y="1984"/>
        <a:ext cx="2030015" cy="1218009"/>
      </dsp:txXfrm>
    </dsp:sp>
    <dsp:sp modelId="{D6DA78BB-85D0-4A64-9185-6D3A53493BF5}">
      <dsp:nvSpPr>
        <dsp:cNvPr id="0" name=""/>
        <dsp:cNvSpPr/>
      </dsp:nvSpPr>
      <dsp:spPr>
        <a:xfrm>
          <a:off x="916483" y="1422995"/>
          <a:ext cx="2030015" cy="121800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Font typeface="Wingdings" panose="05000000000000000000" pitchFamily="2" charset="2"/>
            <a:buNone/>
          </a:pPr>
          <a:r>
            <a:rPr lang="en-GB" sz="2500" kern="1200" dirty="0">
              <a:effectLst/>
              <a:latin typeface="Arial" panose="020B0604020202020204" pitchFamily="34" charset="0"/>
              <a:ea typeface="Aptos" panose="020B0004020202020204" pitchFamily="34" charset="0"/>
              <a:cs typeface="Arial" panose="020B0604020202020204" pitchFamily="34" charset="0"/>
            </a:rPr>
            <a:t>Layout</a:t>
          </a:r>
          <a:endParaRPr lang="en-GB" sz="2500" kern="1200" dirty="0"/>
        </a:p>
      </dsp:txBody>
      <dsp:txXfrm>
        <a:off x="916483" y="1422995"/>
        <a:ext cx="2030015" cy="1218009"/>
      </dsp:txXfrm>
    </dsp:sp>
    <dsp:sp modelId="{24CF58F1-CB06-4AAC-84E5-7757F8782118}">
      <dsp:nvSpPr>
        <dsp:cNvPr id="0" name=""/>
        <dsp:cNvSpPr/>
      </dsp:nvSpPr>
      <dsp:spPr>
        <a:xfrm>
          <a:off x="3149500" y="1422995"/>
          <a:ext cx="2030015" cy="121800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Font typeface="Wingdings" panose="05000000000000000000" pitchFamily="2" charset="2"/>
            <a:buNone/>
          </a:pPr>
          <a:r>
            <a:rPr lang="en-GB" sz="2500" kern="1200" dirty="0">
              <a:latin typeface="Arial" panose="020B0604020202020204" pitchFamily="34" charset="0"/>
              <a:ea typeface="Aptos" panose="020B0004020202020204" pitchFamily="34" charset="0"/>
              <a:cs typeface="Arial" panose="020B0604020202020204" pitchFamily="34" charset="0"/>
            </a:rPr>
            <a:t>UI Control</a:t>
          </a:r>
          <a:endParaRPr lang="en-GB" sz="2500" kern="1200" dirty="0"/>
        </a:p>
      </dsp:txBody>
      <dsp:txXfrm>
        <a:off x="3149500" y="1422995"/>
        <a:ext cx="2030015" cy="1218009"/>
      </dsp:txXfrm>
    </dsp:sp>
    <dsp:sp modelId="{2A77C79E-514E-47FC-8DA1-95E9BE89C9A0}">
      <dsp:nvSpPr>
        <dsp:cNvPr id="0" name=""/>
        <dsp:cNvSpPr/>
      </dsp:nvSpPr>
      <dsp:spPr>
        <a:xfrm>
          <a:off x="2032992" y="2844006"/>
          <a:ext cx="2030015" cy="121800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Font typeface="Wingdings" panose="05000000000000000000" pitchFamily="2" charset="2"/>
            <a:buNone/>
          </a:pPr>
          <a:r>
            <a:rPr lang="en-GB" sz="2500" kern="1200" dirty="0">
              <a:effectLst/>
              <a:latin typeface="Arial" panose="020B0604020202020204" pitchFamily="34" charset="0"/>
              <a:ea typeface="Aptos" panose="020B0004020202020204" pitchFamily="34" charset="0"/>
              <a:cs typeface="Arial" panose="020B0604020202020204" pitchFamily="34" charset="0"/>
            </a:rPr>
            <a:t>Navigation Components</a:t>
          </a:r>
          <a:endParaRPr lang="en-GB" sz="2500" kern="1200" dirty="0"/>
        </a:p>
      </dsp:txBody>
      <dsp:txXfrm>
        <a:off x="2032992" y="2844006"/>
        <a:ext cx="2030015" cy="12180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95DBC7-5D02-46A6-9A71-5F2E98CE8345}">
      <dsp:nvSpPr>
        <dsp:cNvPr id="0" name=""/>
        <dsp:cNvSpPr/>
      </dsp:nvSpPr>
      <dsp:spPr>
        <a:xfrm>
          <a:off x="2380505" y="2370"/>
          <a:ext cx="1334988" cy="86774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latin typeface="Arial" panose="020B0604020202020204" pitchFamily="34" charset="0"/>
              <a:cs typeface="Arial" panose="020B0604020202020204" pitchFamily="34" charset="0"/>
            </a:rPr>
            <a:t>Visual Hierarchy</a:t>
          </a:r>
          <a:endParaRPr lang="en-GB" sz="1500" kern="1200" dirty="0"/>
        </a:p>
      </dsp:txBody>
      <dsp:txXfrm>
        <a:off x="2422865" y="44730"/>
        <a:ext cx="1250268" cy="783022"/>
      </dsp:txXfrm>
    </dsp:sp>
    <dsp:sp modelId="{E14010D5-920A-4693-A3E4-C95972DEA037}">
      <dsp:nvSpPr>
        <dsp:cNvPr id="0" name=""/>
        <dsp:cNvSpPr/>
      </dsp:nvSpPr>
      <dsp:spPr>
        <a:xfrm>
          <a:off x="1315405" y="436241"/>
          <a:ext cx="3465188" cy="3465188"/>
        </a:xfrm>
        <a:custGeom>
          <a:avLst/>
          <a:gdLst/>
          <a:ahLst/>
          <a:cxnLst/>
          <a:rect l="0" t="0" r="0" b="0"/>
          <a:pathLst>
            <a:path>
              <a:moveTo>
                <a:pt x="2409246" y="137594"/>
              </a:moveTo>
              <a:arcTo wR="1732594" hR="1732594" stAng="17579295" swAng="1959991"/>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3C02D53-4CFB-4DA3-98E4-0F2093291DD6}">
      <dsp:nvSpPr>
        <dsp:cNvPr id="0" name=""/>
        <dsp:cNvSpPr/>
      </dsp:nvSpPr>
      <dsp:spPr>
        <a:xfrm>
          <a:off x="4028301" y="1199563"/>
          <a:ext cx="1334988" cy="86774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latin typeface="Arial" panose="020B0604020202020204" pitchFamily="34" charset="0"/>
              <a:cs typeface="Arial" panose="020B0604020202020204" pitchFamily="34" charset="0"/>
            </a:rPr>
            <a:t>White Space (Negative Space) </a:t>
          </a:r>
          <a:endParaRPr lang="en-GB" sz="1500" kern="1200" dirty="0"/>
        </a:p>
      </dsp:txBody>
      <dsp:txXfrm>
        <a:off x="4070661" y="1241923"/>
        <a:ext cx="1250268" cy="783022"/>
      </dsp:txXfrm>
    </dsp:sp>
    <dsp:sp modelId="{193CA6B1-D862-4FF7-9766-F9A66A3A75F7}">
      <dsp:nvSpPr>
        <dsp:cNvPr id="0" name=""/>
        <dsp:cNvSpPr/>
      </dsp:nvSpPr>
      <dsp:spPr>
        <a:xfrm>
          <a:off x="1315405" y="436241"/>
          <a:ext cx="3465188" cy="3465188"/>
        </a:xfrm>
        <a:custGeom>
          <a:avLst/>
          <a:gdLst/>
          <a:ahLst/>
          <a:cxnLst/>
          <a:rect l="0" t="0" r="0" b="0"/>
          <a:pathLst>
            <a:path>
              <a:moveTo>
                <a:pt x="3462825" y="1642133"/>
              </a:moveTo>
              <a:arcTo wR="1732594" hR="1732594" stAng="21420430" swAng="2195114"/>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4FEFF64-86A1-487A-A72D-D59BA4C57DA3}">
      <dsp:nvSpPr>
        <dsp:cNvPr id="0" name=""/>
        <dsp:cNvSpPr/>
      </dsp:nvSpPr>
      <dsp:spPr>
        <a:xfrm>
          <a:off x="3398899" y="3136663"/>
          <a:ext cx="1334988" cy="86774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latin typeface="Arial" panose="020B0604020202020204" pitchFamily="34" charset="0"/>
              <a:cs typeface="Arial" panose="020B0604020202020204" pitchFamily="34" charset="0"/>
            </a:rPr>
            <a:t>Grid Systems</a:t>
          </a:r>
          <a:endParaRPr lang="en-GB" sz="1500" kern="1200" dirty="0"/>
        </a:p>
      </dsp:txBody>
      <dsp:txXfrm>
        <a:off x="3441259" y="3179023"/>
        <a:ext cx="1250268" cy="783022"/>
      </dsp:txXfrm>
    </dsp:sp>
    <dsp:sp modelId="{A961A859-9A79-4620-8F8C-4712EFD7AF09}">
      <dsp:nvSpPr>
        <dsp:cNvPr id="0" name=""/>
        <dsp:cNvSpPr/>
      </dsp:nvSpPr>
      <dsp:spPr>
        <a:xfrm>
          <a:off x="1315405" y="436241"/>
          <a:ext cx="3465188" cy="3465188"/>
        </a:xfrm>
        <a:custGeom>
          <a:avLst/>
          <a:gdLst/>
          <a:ahLst/>
          <a:cxnLst/>
          <a:rect l="0" t="0" r="0" b="0"/>
          <a:pathLst>
            <a:path>
              <a:moveTo>
                <a:pt x="2076618" y="3430690"/>
              </a:moveTo>
              <a:arcTo wR="1732594" hR="1732594" stAng="4712834" swAng="1374332"/>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1E686E2-BE55-49C9-9071-F59E700C60C6}">
      <dsp:nvSpPr>
        <dsp:cNvPr id="0" name=""/>
        <dsp:cNvSpPr/>
      </dsp:nvSpPr>
      <dsp:spPr>
        <a:xfrm>
          <a:off x="1362112" y="3136663"/>
          <a:ext cx="1334988" cy="86774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latin typeface="Arial" panose="020B0604020202020204" pitchFamily="34" charset="0"/>
              <a:cs typeface="Arial" panose="020B0604020202020204" pitchFamily="34" charset="0"/>
            </a:rPr>
            <a:t>Alignment and Consistency</a:t>
          </a:r>
          <a:endParaRPr lang="en-GB" sz="1500" kern="1200" dirty="0"/>
        </a:p>
      </dsp:txBody>
      <dsp:txXfrm>
        <a:off x="1404472" y="3179023"/>
        <a:ext cx="1250268" cy="783022"/>
      </dsp:txXfrm>
    </dsp:sp>
    <dsp:sp modelId="{517AE242-7139-4F61-9E92-DCF27C4F6794}">
      <dsp:nvSpPr>
        <dsp:cNvPr id="0" name=""/>
        <dsp:cNvSpPr/>
      </dsp:nvSpPr>
      <dsp:spPr>
        <a:xfrm>
          <a:off x="1315405" y="436241"/>
          <a:ext cx="3465188" cy="3465188"/>
        </a:xfrm>
        <a:custGeom>
          <a:avLst/>
          <a:gdLst/>
          <a:ahLst/>
          <a:cxnLst/>
          <a:rect l="0" t="0" r="0" b="0"/>
          <a:pathLst>
            <a:path>
              <a:moveTo>
                <a:pt x="289352" y="2691206"/>
              </a:moveTo>
              <a:arcTo wR="1732594" hR="1732594" stAng="8784456" swAng="2195114"/>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84803B7-C5B1-4713-BBEE-457626D90F12}">
      <dsp:nvSpPr>
        <dsp:cNvPr id="0" name=""/>
        <dsp:cNvSpPr/>
      </dsp:nvSpPr>
      <dsp:spPr>
        <a:xfrm>
          <a:off x="732710" y="1199563"/>
          <a:ext cx="1334988" cy="86774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latin typeface="Arial" panose="020B0604020202020204" pitchFamily="34" charset="0"/>
              <a:cs typeface="Arial" panose="020B0604020202020204" pitchFamily="34" charset="0"/>
            </a:rPr>
            <a:t>Balance and Proportion</a:t>
          </a:r>
          <a:endParaRPr lang="en-GB" sz="1500" kern="1200" dirty="0"/>
        </a:p>
      </dsp:txBody>
      <dsp:txXfrm>
        <a:off x="775070" y="1241923"/>
        <a:ext cx="1250268" cy="783022"/>
      </dsp:txXfrm>
    </dsp:sp>
    <dsp:sp modelId="{3985708A-1131-4039-87F6-500E1EA8B2AD}">
      <dsp:nvSpPr>
        <dsp:cNvPr id="0" name=""/>
        <dsp:cNvSpPr/>
      </dsp:nvSpPr>
      <dsp:spPr>
        <a:xfrm>
          <a:off x="1315405" y="436241"/>
          <a:ext cx="3465188" cy="3465188"/>
        </a:xfrm>
        <a:custGeom>
          <a:avLst/>
          <a:gdLst/>
          <a:ahLst/>
          <a:cxnLst/>
          <a:rect l="0" t="0" r="0" b="0"/>
          <a:pathLst>
            <a:path>
              <a:moveTo>
                <a:pt x="302072" y="755102"/>
              </a:moveTo>
              <a:arcTo wR="1732594" hR="1732594" stAng="12860714" swAng="1959991"/>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AB8E51-BD0A-46A8-A4D3-57354873989E}">
      <dsp:nvSpPr>
        <dsp:cNvPr id="0" name=""/>
        <dsp:cNvSpPr/>
      </dsp:nvSpPr>
      <dsp:spPr>
        <a:xfrm>
          <a:off x="0" y="126999"/>
          <a:ext cx="1904999" cy="114300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Wingdings" panose="05000000000000000000" pitchFamily="2" charset="2"/>
            <a:buNone/>
          </a:pPr>
          <a:r>
            <a:rPr lang="en-GB" sz="2400" kern="1200" dirty="0">
              <a:effectLst/>
              <a:latin typeface="Arial" panose="020B0604020202020204" pitchFamily="34" charset="0"/>
              <a:ea typeface="Aptos" panose="020B0004020202020204" pitchFamily="34" charset="0"/>
              <a:cs typeface="Times New Roman" panose="02020603050405020304" pitchFamily="18" charset="0"/>
            </a:rPr>
            <a:t>Navigation bar</a:t>
          </a:r>
          <a:endParaRPr lang="en-GB" sz="2400" kern="1200" dirty="0"/>
        </a:p>
      </dsp:txBody>
      <dsp:txXfrm>
        <a:off x="0" y="126999"/>
        <a:ext cx="1904999" cy="1143000"/>
      </dsp:txXfrm>
    </dsp:sp>
    <dsp:sp modelId="{CB88DDF1-6896-4CE3-B345-3DB48E291E7A}">
      <dsp:nvSpPr>
        <dsp:cNvPr id="0" name=""/>
        <dsp:cNvSpPr/>
      </dsp:nvSpPr>
      <dsp:spPr>
        <a:xfrm>
          <a:off x="2095500" y="126999"/>
          <a:ext cx="1904999" cy="114300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Wingdings" panose="05000000000000000000" pitchFamily="2" charset="2"/>
            <a:buNone/>
          </a:pPr>
          <a:r>
            <a:rPr lang="en-GB" sz="2400" kern="1200" dirty="0">
              <a:effectLst/>
              <a:latin typeface="Arial" panose="020B0604020202020204" pitchFamily="34" charset="0"/>
              <a:ea typeface="Aptos" panose="020B0004020202020204" pitchFamily="34" charset="0"/>
              <a:cs typeface="Times New Roman" panose="02020603050405020304" pitchFamily="18" charset="0"/>
            </a:rPr>
            <a:t>Tabs</a:t>
          </a:r>
          <a:endParaRPr lang="en-GB" sz="2400" kern="1200" dirty="0"/>
        </a:p>
      </dsp:txBody>
      <dsp:txXfrm>
        <a:off x="2095500" y="126999"/>
        <a:ext cx="1904999" cy="1143000"/>
      </dsp:txXfrm>
    </dsp:sp>
    <dsp:sp modelId="{DA17ADAD-8C8D-4234-B578-1DD49FB388DC}">
      <dsp:nvSpPr>
        <dsp:cNvPr id="0" name=""/>
        <dsp:cNvSpPr/>
      </dsp:nvSpPr>
      <dsp:spPr>
        <a:xfrm>
          <a:off x="4191000" y="126999"/>
          <a:ext cx="1904999" cy="114300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Wingdings" panose="05000000000000000000" pitchFamily="2" charset="2"/>
            <a:buNone/>
          </a:pPr>
          <a:r>
            <a:rPr lang="en-GB" sz="2400" kern="1200" dirty="0">
              <a:effectLst/>
              <a:latin typeface="Arial" panose="020B0604020202020204" pitchFamily="34" charset="0"/>
              <a:ea typeface="Aptos" panose="020B0004020202020204" pitchFamily="34" charset="0"/>
              <a:cs typeface="Times New Roman" panose="02020603050405020304" pitchFamily="18" charset="0"/>
            </a:rPr>
            <a:t>Search bar</a:t>
          </a:r>
          <a:endParaRPr lang="en-GB" sz="2400" kern="1200" dirty="0"/>
        </a:p>
      </dsp:txBody>
      <dsp:txXfrm>
        <a:off x="4191000" y="126999"/>
        <a:ext cx="1904999" cy="1143000"/>
      </dsp:txXfrm>
    </dsp:sp>
    <dsp:sp modelId="{3CB420B7-EA0C-479E-8E06-EEE76EFC466C}">
      <dsp:nvSpPr>
        <dsp:cNvPr id="0" name=""/>
        <dsp:cNvSpPr/>
      </dsp:nvSpPr>
      <dsp:spPr>
        <a:xfrm>
          <a:off x="0" y="1460500"/>
          <a:ext cx="1904999" cy="114300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Wingdings" panose="05000000000000000000" pitchFamily="2" charset="2"/>
            <a:buNone/>
          </a:pPr>
          <a:r>
            <a:rPr lang="en-GB" sz="2400" kern="1200" dirty="0">
              <a:latin typeface="Arial" panose="020B0604020202020204" pitchFamily="34" charset="0"/>
              <a:ea typeface="Aptos" panose="020B0004020202020204" pitchFamily="34" charset="0"/>
              <a:cs typeface="Times New Roman" panose="02020603050405020304" pitchFamily="18" charset="0"/>
            </a:rPr>
            <a:t>Breadcrumb</a:t>
          </a:r>
          <a:endParaRPr lang="en-GB" sz="2400" kern="1200" dirty="0"/>
        </a:p>
      </dsp:txBody>
      <dsp:txXfrm>
        <a:off x="0" y="1460500"/>
        <a:ext cx="1904999" cy="1143000"/>
      </dsp:txXfrm>
    </dsp:sp>
    <dsp:sp modelId="{AED742C4-4DD4-4424-A49E-AB2551C74A30}">
      <dsp:nvSpPr>
        <dsp:cNvPr id="0" name=""/>
        <dsp:cNvSpPr/>
      </dsp:nvSpPr>
      <dsp:spPr>
        <a:xfrm>
          <a:off x="2095500" y="1460499"/>
          <a:ext cx="1904999" cy="114300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Wingdings" panose="05000000000000000000" pitchFamily="2" charset="2"/>
            <a:buNone/>
          </a:pPr>
          <a:r>
            <a:rPr lang="en-GB" sz="2400" kern="1200" dirty="0">
              <a:effectLst/>
              <a:latin typeface="Arial" panose="020B0604020202020204" pitchFamily="34" charset="0"/>
              <a:ea typeface="Aptos" panose="020B0004020202020204" pitchFamily="34" charset="0"/>
              <a:cs typeface="Times New Roman" panose="02020603050405020304" pitchFamily="18" charset="0"/>
            </a:rPr>
            <a:t>Pagination</a:t>
          </a:r>
          <a:endParaRPr lang="en-GB" sz="2400" kern="1200" dirty="0"/>
        </a:p>
      </dsp:txBody>
      <dsp:txXfrm>
        <a:off x="2095500" y="1460499"/>
        <a:ext cx="1904999" cy="1143000"/>
      </dsp:txXfrm>
    </dsp:sp>
    <dsp:sp modelId="{BF1B9A67-A586-499E-B152-2D7658B9E881}">
      <dsp:nvSpPr>
        <dsp:cNvPr id="0" name=""/>
        <dsp:cNvSpPr/>
      </dsp:nvSpPr>
      <dsp:spPr>
        <a:xfrm>
          <a:off x="4191000" y="1460499"/>
          <a:ext cx="1904999" cy="114300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Wingdings" panose="05000000000000000000" pitchFamily="2" charset="2"/>
            <a:buNone/>
          </a:pPr>
          <a:r>
            <a:rPr lang="en-GB" sz="2400" kern="1200" dirty="0">
              <a:latin typeface="Arial" panose="020B0604020202020204" pitchFamily="34" charset="0"/>
              <a:ea typeface="Aptos" panose="020B0004020202020204" pitchFamily="34" charset="0"/>
              <a:cs typeface="Times New Roman" panose="02020603050405020304" pitchFamily="18" charset="0"/>
            </a:rPr>
            <a:t>Tags</a:t>
          </a:r>
          <a:endParaRPr lang="en-GB" sz="2400" kern="1200" dirty="0"/>
        </a:p>
      </dsp:txBody>
      <dsp:txXfrm>
        <a:off x="4191000" y="1460499"/>
        <a:ext cx="1904999" cy="1143000"/>
      </dsp:txXfrm>
    </dsp:sp>
    <dsp:sp modelId="{84BB3125-0298-44DD-BAC4-8B62C4F8B0CB}">
      <dsp:nvSpPr>
        <dsp:cNvPr id="0" name=""/>
        <dsp:cNvSpPr/>
      </dsp:nvSpPr>
      <dsp:spPr>
        <a:xfrm>
          <a:off x="0" y="2793999"/>
          <a:ext cx="1904999" cy="114300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Wingdings" panose="05000000000000000000" pitchFamily="2" charset="2"/>
            <a:buNone/>
          </a:pPr>
          <a:r>
            <a:rPr lang="en-GB" sz="2400" kern="1200" dirty="0">
              <a:effectLst/>
              <a:latin typeface="Arial" panose="020B0604020202020204" pitchFamily="34" charset="0"/>
              <a:ea typeface="Aptos" panose="020B0004020202020204" pitchFamily="34" charset="0"/>
              <a:cs typeface="Times New Roman" panose="02020603050405020304" pitchFamily="18" charset="0"/>
            </a:rPr>
            <a:t>Slider</a:t>
          </a:r>
          <a:endParaRPr lang="en-GB" sz="2400" kern="1200" dirty="0"/>
        </a:p>
      </dsp:txBody>
      <dsp:txXfrm>
        <a:off x="0" y="2793999"/>
        <a:ext cx="1904999" cy="1143000"/>
      </dsp:txXfrm>
    </dsp:sp>
    <dsp:sp modelId="{C06F6A97-9993-4577-83D7-93DEEB847193}">
      <dsp:nvSpPr>
        <dsp:cNvPr id="0" name=""/>
        <dsp:cNvSpPr/>
      </dsp:nvSpPr>
      <dsp:spPr>
        <a:xfrm>
          <a:off x="2095500" y="2793999"/>
          <a:ext cx="1904999" cy="114300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Wingdings" panose="05000000000000000000" pitchFamily="2" charset="2"/>
            <a:buNone/>
          </a:pPr>
          <a:r>
            <a:rPr lang="en-GB" sz="2400" kern="1200" dirty="0">
              <a:latin typeface="Arial" panose="020B0604020202020204" pitchFamily="34" charset="0"/>
              <a:ea typeface="Aptos" panose="020B0004020202020204" pitchFamily="34" charset="0"/>
              <a:cs typeface="Times New Roman" panose="02020603050405020304" pitchFamily="18" charset="0"/>
            </a:rPr>
            <a:t>Icons</a:t>
          </a:r>
          <a:endParaRPr lang="en-GB" sz="2400" kern="1200" dirty="0"/>
        </a:p>
      </dsp:txBody>
      <dsp:txXfrm>
        <a:off x="2095500" y="2793999"/>
        <a:ext cx="1904999" cy="1143000"/>
      </dsp:txXfrm>
    </dsp:sp>
    <dsp:sp modelId="{C546F106-1461-46E8-AFC8-205BC8E231F0}">
      <dsp:nvSpPr>
        <dsp:cNvPr id="0" name=""/>
        <dsp:cNvSpPr/>
      </dsp:nvSpPr>
      <dsp:spPr>
        <a:xfrm>
          <a:off x="4191000" y="2794000"/>
          <a:ext cx="1904999" cy="1143000"/>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Wingdings" panose="05000000000000000000" pitchFamily="2" charset="2"/>
            <a:buNone/>
          </a:pPr>
          <a:r>
            <a:rPr lang="en-GB" sz="2400" kern="1200" dirty="0">
              <a:effectLst/>
              <a:latin typeface="Arial" panose="020B0604020202020204" pitchFamily="34" charset="0"/>
              <a:ea typeface="Aptos" panose="020B0004020202020204" pitchFamily="34" charset="0"/>
              <a:cs typeface="Times New Roman" panose="02020603050405020304" pitchFamily="18" charset="0"/>
            </a:rPr>
            <a:t>Carousel</a:t>
          </a:r>
          <a:endParaRPr lang="en-GB" sz="2400" kern="1200" dirty="0"/>
        </a:p>
      </dsp:txBody>
      <dsp:txXfrm>
        <a:off x="4191000" y="2794000"/>
        <a:ext cx="1904999" cy="11430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27/08/2025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B24C78-9DE9-4B1D-83D7-4D63A4DCB456}" type="datetimeFigureOut">
              <a:rPr lang="en-GB" smtClean="0"/>
              <a:t>27/08/2025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F91ABF-3C91-4815-B611-A14377E66D57}" type="slidenum">
              <a:rPr lang="en-GB" smtClean="0"/>
              <a:t>‹#›</a:t>
            </a:fld>
            <a:endParaRPr lang="en-GB"/>
          </a:p>
        </p:txBody>
      </p:sp>
    </p:spTree>
    <p:extLst>
      <p:ext uri="{BB962C8B-B14F-4D97-AF65-F5344CB8AC3E}">
        <p14:creationId xmlns:p14="http://schemas.microsoft.com/office/powerpoint/2010/main" val="1529836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27/08/2025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27/08/2025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27/08/2025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27/08/2025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27/08/2025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27/08/2025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27/08/2025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27/08/2025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27/08/2025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27/08/2025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27/08/2025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27/08/2025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832375"/>
            <a:ext cx="7992888" cy="1470025"/>
          </a:xfrm>
        </p:spPr>
        <p:txBody>
          <a:bodyPr>
            <a:normAutofit/>
          </a:bodyPr>
          <a:lstStyle/>
          <a:p>
            <a:pPr algn="l"/>
            <a:r>
              <a:rPr lang="en-GB" b="1" i="0" u="none" strike="noStrike" dirty="0">
                <a:effectLst/>
                <a:latin typeface="Lato" panose="020F0502020204030203" pitchFamily="34" charset="0"/>
              </a:rPr>
              <a:t>BSc (Hons) Cloud Computing</a:t>
            </a:r>
            <a:endParaRPr lang="en-GB" b="0" i="0" dirty="0">
              <a:effectLst/>
              <a:latin typeface="Lato" panose="020F0502020204030203" pitchFamily="34" charset="0"/>
            </a:endParaRPr>
          </a:p>
        </p:txBody>
      </p:sp>
      <p:sp>
        <p:nvSpPr>
          <p:cNvPr id="3" name="TextBox 2">
            <a:extLst>
              <a:ext uri="{FF2B5EF4-FFF2-40B4-BE49-F238E27FC236}">
                <a16:creationId xmlns:a16="http://schemas.microsoft.com/office/drawing/2014/main" id="{FDF19CEE-DBDB-4661-BBB2-6DFE130B9BEC}"/>
              </a:ext>
            </a:extLst>
          </p:cNvPr>
          <p:cNvSpPr txBox="1"/>
          <p:nvPr/>
        </p:nvSpPr>
        <p:spPr>
          <a:xfrm>
            <a:off x="827584" y="2204864"/>
            <a:ext cx="7488832" cy="1015663"/>
          </a:xfrm>
          <a:prstGeom prst="rect">
            <a:avLst/>
          </a:prstGeom>
          <a:noFill/>
        </p:spPr>
        <p:txBody>
          <a:bodyPr wrap="square" rtlCol="0">
            <a:spAutoFit/>
          </a:bodyPr>
          <a:lstStyle/>
          <a:p>
            <a:pPr algn="ctr"/>
            <a:r>
              <a:rPr lang="en-US" sz="3000" b="1" i="1" dirty="0">
                <a:solidFill>
                  <a:srgbClr val="FFFF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Module Code : ACCA5019 – </a:t>
            </a:r>
            <a:r>
              <a:rPr lang="en-US" sz="3000" b="1" i="1" dirty="0">
                <a:solidFill>
                  <a:srgbClr val="FFFF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Business and Web Management</a:t>
            </a:r>
            <a:endParaRPr lang="en-GB" sz="3000" b="1" i="1" dirty="0">
              <a:solidFill>
                <a:srgbClr val="FFFF00"/>
              </a:solidFill>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410D095E-C257-4933-8AEA-430DBB0C5787}"/>
              </a:ext>
            </a:extLst>
          </p:cNvPr>
          <p:cNvSpPr txBox="1"/>
          <p:nvPr/>
        </p:nvSpPr>
        <p:spPr>
          <a:xfrm>
            <a:off x="1331640" y="4725144"/>
            <a:ext cx="6264696" cy="523220"/>
          </a:xfrm>
          <a:prstGeom prst="rect">
            <a:avLst/>
          </a:prstGeom>
          <a:noFill/>
        </p:spPr>
        <p:txBody>
          <a:bodyPr wrap="square" rtlCol="0">
            <a:spAutoFit/>
          </a:bodyPr>
          <a:lstStyle/>
          <a:p>
            <a:pPr algn="ctr"/>
            <a:r>
              <a:rPr lang="en-GB" sz="2800" b="1" i="1" dirty="0">
                <a:solidFill>
                  <a:srgbClr val="FFFF00"/>
                </a:solidFill>
                <a:effectLst>
                  <a:outerShdw blurRad="38100" dist="38100" dir="2700000" algn="tl">
                    <a:srgbClr val="000000">
                      <a:alpha val="43137"/>
                    </a:srgbClr>
                  </a:outerShdw>
                </a:effectLst>
              </a:rPr>
              <a:t>Dr Mobolanle Bello</a:t>
            </a:r>
          </a:p>
        </p:txBody>
      </p:sp>
      <p:sp>
        <p:nvSpPr>
          <p:cNvPr id="5" name="TextBox 4">
            <a:extLst>
              <a:ext uri="{FF2B5EF4-FFF2-40B4-BE49-F238E27FC236}">
                <a16:creationId xmlns:a16="http://schemas.microsoft.com/office/drawing/2014/main" id="{CA9C3A6D-BCF4-470F-96E7-38CA4076E710}"/>
              </a:ext>
            </a:extLst>
          </p:cNvPr>
          <p:cNvSpPr txBox="1"/>
          <p:nvPr/>
        </p:nvSpPr>
        <p:spPr>
          <a:xfrm>
            <a:off x="1187624" y="3447004"/>
            <a:ext cx="6912768" cy="523220"/>
          </a:xfrm>
          <a:prstGeom prst="rect">
            <a:avLst/>
          </a:prstGeom>
          <a:noFill/>
        </p:spPr>
        <p:txBody>
          <a:bodyPr wrap="square" rtlCol="0">
            <a:spAutoFit/>
          </a:bodyPr>
          <a:lstStyle/>
          <a:p>
            <a:pPr algn="ctr"/>
            <a:r>
              <a:rPr lang="en-GB" sz="2800" b="1" i="1" dirty="0">
                <a:solidFill>
                  <a:srgbClr val="FF0000"/>
                </a:solidFill>
                <a:effectLst>
                  <a:outerShdw blurRad="38100" dist="38100" dir="2700000" algn="tl">
                    <a:srgbClr val="000000">
                      <a:alpha val="43137"/>
                    </a:srgbClr>
                  </a:outerShdw>
                </a:effectLst>
              </a:rPr>
              <a:t>Week 04 : </a:t>
            </a:r>
            <a:r>
              <a:rPr lang="en-GB" sz="2800" b="1" i="1" dirty="0">
                <a:solidFill>
                  <a:srgbClr val="FFFF00"/>
                </a:solidFill>
                <a:effectLst>
                  <a:outerShdw blurRad="38100" dist="38100" dir="2700000" algn="tl">
                    <a:srgbClr val="000000">
                      <a:alpha val="43137"/>
                    </a:srgbClr>
                  </a:outerShdw>
                </a:effectLst>
              </a:rPr>
              <a:t>User Interface</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Objectives</a:t>
            </a:r>
          </a:p>
        </p:txBody>
      </p:sp>
      <p:sp>
        <p:nvSpPr>
          <p:cNvPr id="3" name="Content Placeholder 2"/>
          <p:cNvSpPr>
            <a:spLocks noGrp="1"/>
          </p:cNvSpPr>
          <p:nvPr>
            <p:ph idx="1"/>
          </p:nvPr>
        </p:nvSpPr>
        <p:spPr>
          <a:xfrm>
            <a:off x="251520" y="1417638"/>
            <a:ext cx="8435280" cy="4099595"/>
          </a:xfrm>
        </p:spPr>
        <p:txBody>
          <a:bodyPr>
            <a:normAutofit/>
          </a:bodyPr>
          <a:lstStyle/>
          <a:p>
            <a:pPr>
              <a:lnSpc>
                <a:spcPct val="150000"/>
              </a:lnSpc>
              <a:spcBef>
                <a:spcPts val="0"/>
              </a:spcBef>
            </a:pPr>
            <a:r>
              <a:rPr lang="en-GB" sz="2800" kern="100" dirty="0">
                <a:latin typeface="Arial" panose="020B0604020202020204" pitchFamily="34" charset="0"/>
                <a:ea typeface="Aptos" panose="020B0004020202020204" pitchFamily="34" charset="0"/>
                <a:cs typeface="Arial" panose="020B0604020202020204" pitchFamily="34" charset="0"/>
              </a:rPr>
              <a:t>User Interface Design &amp; Principles</a:t>
            </a:r>
          </a:p>
          <a:p>
            <a:pPr>
              <a:lnSpc>
                <a:spcPct val="150000"/>
              </a:lnSpc>
              <a:spcBef>
                <a:spcPts val="0"/>
              </a:spcBef>
            </a:pPr>
            <a:r>
              <a:rPr lang="en-GB" sz="2800" kern="100" dirty="0">
                <a:latin typeface="Arial" panose="020B0604020202020204" pitchFamily="34" charset="0"/>
                <a:ea typeface="Aptos" panose="020B0004020202020204" pitchFamily="34" charset="0"/>
                <a:cs typeface="Arial" panose="020B0604020202020204" pitchFamily="34" charset="0"/>
              </a:rPr>
              <a:t>User Interface Key Elements</a:t>
            </a:r>
          </a:p>
          <a:p>
            <a:pPr marL="0" indent="0" algn="just">
              <a:lnSpc>
                <a:spcPct val="150000"/>
              </a:lnSpc>
              <a:spcBef>
                <a:spcPts val="0"/>
              </a:spcBef>
              <a:buNone/>
            </a:pPr>
            <a:endParaRPr lang="en-GB" sz="2400" dirty="0">
              <a:solidFill>
                <a:srgbClr val="29A5D6"/>
              </a:solidFill>
              <a:latin typeface="Arial" panose="020B0604020202020204" pitchFamily="34" charset="0"/>
              <a:cs typeface="Arial" panose="020B0604020202020204" pitchFamily="34" charset="0"/>
            </a:endParaRPr>
          </a:p>
          <a:p>
            <a:pPr algn="just">
              <a:lnSpc>
                <a:spcPct val="150000"/>
              </a:lnSpc>
              <a:spcBef>
                <a:spcPts val="0"/>
              </a:spcBef>
              <a:buFont typeface="Wingdings" panose="05000000000000000000" pitchFamily="2" charset="2"/>
              <a:buChar char="Ø"/>
            </a:pPr>
            <a:endParaRPr lang="en-GB" sz="2400" dirty="0">
              <a:solidFill>
                <a:srgbClr val="29A5D6"/>
              </a:solidFill>
              <a:latin typeface="Arial" panose="020B0604020202020204" pitchFamily="34" charset="0"/>
              <a:cs typeface="Arial" panose="020B0604020202020204" pitchFamily="34" charset="0"/>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US" b="0" i="0" u="none" strike="noStrike" dirty="0">
              <a:solidFill>
                <a:srgbClr val="29A5D6"/>
              </a:solidFill>
              <a:effectLst/>
              <a:latin typeface="Open Sans"/>
            </a:endParaRPr>
          </a:p>
          <a:p>
            <a:pPr algn="just">
              <a:buFont typeface="Wingdings" panose="05000000000000000000" pitchFamily="2" charset="2"/>
              <a:buChar char="Ø"/>
            </a:pPr>
            <a:endParaRPr lang="en-GB" dirty="0"/>
          </a:p>
        </p:txBody>
      </p:sp>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a:bodyPr>
          <a:lstStyle/>
          <a:p>
            <a:r>
              <a:rPr lang="en-GB" b="1" dirty="0"/>
              <a:t>USER INTERFACE (UI)</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548680"/>
            <a:ext cx="8784976" cy="5112568"/>
          </a:xfrm>
        </p:spPr>
        <p:txBody>
          <a:bodyPr>
            <a:noAutofit/>
          </a:bodyPr>
          <a:lstStyle/>
          <a:p>
            <a:pPr>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User interface design is the look and feel, the presentation and interactivity of a product</a:t>
            </a:r>
          </a:p>
          <a:p>
            <a:pPr>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User interface is the point of interaction between the user and a digital device or product –like the touchscreen on your smartphone, or the touchpad you use.</a:t>
            </a:r>
          </a:p>
          <a:p>
            <a:pPr>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With websites and apps, UI design considers the look, feel, and interactivity of the product.</a:t>
            </a:r>
          </a:p>
        </p:txBody>
      </p:sp>
    </p:spTree>
    <p:extLst>
      <p:ext uri="{BB962C8B-B14F-4D97-AF65-F5344CB8AC3E}">
        <p14:creationId xmlns:p14="http://schemas.microsoft.com/office/powerpoint/2010/main" val="1809145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a:bodyPr>
          <a:lstStyle/>
          <a:p>
            <a:r>
              <a:rPr lang="en-GB" b="1" dirty="0"/>
              <a:t>UI TYPES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548680"/>
            <a:ext cx="8784976" cy="5112568"/>
          </a:xfrm>
        </p:spPr>
        <p:txBody>
          <a:bodyPr>
            <a:noAutofit/>
          </a:bodyPr>
          <a:lstStyle/>
          <a:p>
            <a:pPr marL="0" indent="0">
              <a:lnSpc>
                <a:spcPct val="150000"/>
              </a:lnSpc>
              <a:spcBef>
                <a:spcPts val="0"/>
              </a:spcBef>
              <a:buNone/>
            </a:pPr>
            <a:r>
              <a:rPr lang="en-GB" sz="2400" dirty="0">
                <a:latin typeface="Arial" panose="020B0604020202020204" pitchFamily="34" charset="0"/>
                <a:cs typeface="Arial" panose="020B0604020202020204" pitchFamily="34" charset="0"/>
              </a:rPr>
              <a:t>Types of Interfaces:</a:t>
            </a:r>
          </a:p>
          <a:p>
            <a:pPr marL="0" indent="0">
              <a:lnSpc>
                <a:spcPct val="150000"/>
              </a:lnSpc>
              <a:spcBef>
                <a:spcPts val="0"/>
              </a:spcBef>
              <a:buNone/>
            </a:pPr>
            <a:endParaRPr lang="en-GB" sz="2400" dirty="0">
              <a:latin typeface="Arial" panose="020B0604020202020204" pitchFamily="34" charset="0"/>
              <a:cs typeface="Arial" panose="020B0604020202020204" pitchFamily="34" charset="0"/>
            </a:endParaRPr>
          </a:p>
        </p:txBody>
      </p:sp>
      <p:graphicFrame>
        <p:nvGraphicFramePr>
          <p:cNvPr id="4" name="Diagram 3">
            <a:extLst>
              <a:ext uri="{FF2B5EF4-FFF2-40B4-BE49-F238E27FC236}">
                <a16:creationId xmlns:a16="http://schemas.microsoft.com/office/drawing/2014/main" id="{E21761B4-900B-8D8F-D534-FA4AE2F3600B}"/>
              </a:ext>
            </a:extLst>
          </p:cNvPr>
          <p:cNvGraphicFramePr/>
          <p:nvPr>
            <p:extLst>
              <p:ext uri="{D42A27DB-BD31-4B8C-83A1-F6EECF244321}">
                <p14:modId xmlns:p14="http://schemas.microsoft.com/office/powerpoint/2010/main" val="1576888449"/>
              </p:ext>
            </p:extLst>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928974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a:bodyPr>
          <a:lstStyle/>
          <a:p>
            <a:r>
              <a:rPr lang="en-GB" b="1" dirty="0"/>
              <a:t>UI Types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548680"/>
            <a:ext cx="8784976" cy="5112568"/>
          </a:xfrm>
        </p:spPr>
        <p:txBody>
          <a:bodyPr>
            <a:noAutofit/>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Portals &amp; Social Media</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Minimalistic design</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Content Heavy</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Scalable</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Optimised</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Multiple languages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Search</a:t>
            </a:r>
          </a:p>
        </p:txBody>
      </p:sp>
    </p:spTree>
    <p:extLst>
      <p:ext uri="{BB962C8B-B14F-4D97-AF65-F5344CB8AC3E}">
        <p14:creationId xmlns:p14="http://schemas.microsoft.com/office/powerpoint/2010/main" val="5640652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a:bodyPr>
          <a:lstStyle/>
          <a:p>
            <a:r>
              <a:rPr lang="en-GB" b="1" dirty="0"/>
              <a:t>UI Types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548680"/>
            <a:ext cx="8784976" cy="5112568"/>
          </a:xfrm>
        </p:spPr>
        <p:txBody>
          <a:bodyPr>
            <a:noAutofit/>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Corporate websites: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Consistent with branding</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Powerful Above-the-fold</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Represents area of expertise</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Can be one-pager</a:t>
            </a:r>
          </a:p>
        </p:txBody>
      </p:sp>
    </p:spTree>
    <p:extLst>
      <p:ext uri="{BB962C8B-B14F-4D97-AF65-F5344CB8AC3E}">
        <p14:creationId xmlns:p14="http://schemas.microsoft.com/office/powerpoint/2010/main" val="40913301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a:bodyPr>
          <a:lstStyle/>
          <a:p>
            <a:r>
              <a:rPr lang="en-GB" b="1" dirty="0"/>
              <a:t>UI Types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548680"/>
            <a:ext cx="8784976" cy="5112568"/>
          </a:xfrm>
        </p:spPr>
        <p:txBody>
          <a:bodyPr>
            <a:noAutofit/>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Promo Pages: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Animation &amp; graphic-heavy</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Cutting-edge web technologies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Usually temporary</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Stand out in our memory</a:t>
            </a:r>
          </a:p>
          <a:p>
            <a:pPr>
              <a:lnSpc>
                <a:spcPct val="170000"/>
              </a:lnSpc>
              <a:spcBef>
                <a:spcPts val="0"/>
              </a:spcBef>
              <a:buFont typeface="Wingdings" panose="05000000000000000000" pitchFamily="2" charset="2"/>
              <a:buChar char="q"/>
            </a:pPr>
            <a:endParaRPr lang="en-GB"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609415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a:bodyPr>
          <a:lstStyle/>
          <a:p>
            <a:r>
              <a:rPr lang="en-GB" b="1" dirty="0"/>
              <a:t>UI Types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548680"/>
            <a:ext cx="8784976" cy="5112568"/>
          </a:xfrm>
        </p:spPr>
        <p:txBody>
          <a:bodyPr>
            <a:noAutofit/>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Sales/Landing Pages: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Consistent with branding</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Powerful Above-the-Fold</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Action-focused</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One page with scrolls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Engagement elements</a:t>
            </a:r>
          </a:p>
        </p:txBody>
      </p:sp>
    </p:spTree>
    <p:extLst>
      <p:ext uri="{BB962C8B-B14F-4D97-AF65-F5344CB8AC3E}">
        <p14:creationId xmlns:p14="http://schemas.microsoft.com/office/powerpoint/2010/main" val="34835230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a:bodyPr>
          <a:lstStyle/>
          <a:p>
            <a:r>
              <a:rPr lang="en-GB" b="1" dirty="0"/>
              <a:t>UI Types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548680"/>
            <a:ext cx="8784976" cy="5112568"/>
          </a:xfrm>
        </p:spPr>
        <p:txBody>
          <a:bodyPr>
            <a:noAutofit/>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Ecommerce</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Multi-level navigation</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Product-oriented</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Search</a:t>
            </a:r>
          </a:p>
        </p:txBody>
      </p:sp>
    </p:spTree>
    <p:extLst>
      <p:ext uri="{BB962C8B-B14F-4D97-AF65-F5344CB8AC3E}">
        <p14:creationId xmlns:p14="http://schemas.microsoft.com/office/powerpoint/2010/main" val="40251234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a:bodyPr>
          <a:lstStyle/>
          <a:p>
            <a:r>
              <a:rPr lang="en-GB" b="1" dirty="0"/>
              <a:t>UI Types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548680"/>
            <a:ext cx="8784976" cy="5112568"/>
          </a:xfrm>
        </p:spPr>
        <p:txBody>
          <a:bodyPr>
            <a:noAutofit/>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SaaS: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Complex information architecture</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Simplicity in navigation</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Colour coding</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Above-the-fold section</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Mobile friendly</a:t>
            </a:r>
          </a:p>
        </p:txBody>
      </p:sp>
    </p:spTree>
    <p:extLst>
      <p:ext uri="{BB962C8B-B14F-4D97-AF65-F5344CB8AC3E}">
        <p14:creationId xmlns:p14="http://schemas.microsoft.com/office/powerpoint/2010/main" val="30539547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a:bodyPr>
          <a:lstStyle/>
          <a:p>
            <a:r>
              <a:rPr lang="en-GB" b="1" dirty="0"/>
              <a:t>UI Types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18356" y="692696"/>
            <a:ext cx="3744416" cy="5112568"/>
          </a:xfrm>
        </p:spPr>
        <p:txBody>
          <a:bodyPr>
            <a:noAutofit/>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Mobile Websites: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Size and margins of elements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Number of columns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Font size</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Two orientation</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Include tablets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Device differences</a:t>
            </a:r>
          </a:p>
          <a:p>
            <a:pPr>
              <a:lnSpc>
                <a:spcPct val="170000"/>
              </a:lnSpc>
              <a:spcBef>
                <a:spcPts val="0"/>
              </a:spcBef>
              <a:buFont typeface="Wingdings" panose="05000000000000000000" pitchFamily="2" charset="2"/>
              <a:buChar char="Ø"/>
            </a:pPr>
            <a:endParaRPr lang="en-GB" sz="1600" dirty="0">
              <a:latin typeface="Arial" panose="020B0604020202020204" pitchFamily="34" charset="0"/>
              <a:cs typeface="Arial" panose="020B0604020202020204" pitchFamily="34" charset="0"/>
            </a:endParaRPr>
          </a:p>
          <a:p>
            <a:pPr>
              <a:lnSpc>
                <a:spcPct val="170000"/>
              </a:lnSpc>
              <a:spcBef>
                <a:spcPts val="0"/>
              </a:spcBef>
              <a:buFont typeface="Wingdings" panose="05000000000000000000" pitchFamily="2" charset="2"/>
              <a:buChar char="Ø"/>
            </a:pPr>
            <a:endParaRPr lang="en-GB" sz="16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9CC0059-A97E-AEC0-663D-C78F651D2F86}"/>
              </a:ext>
            </a:extLst>
          </p:cNvPr>
          <p:cNvSpPr txBox="1"/>
          <p:nvPr/>
        </p:nvSpPr>
        <p:spPr>
          <a:xfrm>
            <a:off x="4433156" y="692696"/>
            <a:ext cx="4392488" cy="3347840"/>
          </a:xfrm>
          <a:prstGeom prst="rect">
            <a:avLst/>
          </a:prstGeom>
          <a:noFill/>
        </p:spPr>
        <p:txBody>
          <a:bodyPr wrap="square" rtlCol="0">
            <a:spAutoFit/>
          </a:bodyPr>
          <a:lstStyle/>
          <a:p>
            <a:pPr>
              <a:lnSpc>
                <a:spcPct val="150000"/>
              </a:lnSpc>
            </a:pPr>
            <a:r>
              <a:rPr lang="en-GB" sz="2400" b="1" dirty="0">
                <a:latin typeface="Arial" panose="020B0604020202020204" pitchFamily="34" charset="0"/>
                <a:cs typeface="Arial" panose="020B0604020202020204" pitchFamily="34" charset="0"/>
              </a:rPr>
              <a:t>Mobile features/Additional functions:</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Swipe</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Access device functions</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Multitouch</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Touch and hold</a:t>
            </a:r>
          </a:p>
        </p:txBody>
      </p:sp>
    </p:spTree>
    <p:extLst>
      <p:ext uri="{BB962C8B-B14F-4D97-AF65-F5344CB8AC3E}">
        <p14:creationId xmlns:p14="http://schemas.microsoft.com/office/powerpoint/2010/main" val="32319684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179512" y="0"/>
            <a:ext cx="8229600" cy="1143000"/>
          </a:xfrm>
        </p:spPr>
        <p:txBody>
          <a:bodyPr>
            <a:normAutofit fontScale="90000"/>
          </a:bodyPr>
          <a:lstStyle/>
          <a:p>
            <a:r>
              <a:rPr lang="en-GB" b="1" dirty="0"/>
              <a:t>USER INTERFACE (UI) DESIGN PRINCIPLES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30932" y="1052736"/>
            <a:ext cx="8733556" cy="4680520"/>
          </a:xfrm>
        </p:spPr>
        <p:txBody>
          <a:bodyPr>
            <a:noAutofit/>
          </a:bodyPr>
          <a:lstStyle/>
          <a:p>
            <a:pPr algn="l">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UI design principles are the foundation for creating interfaces that are not only easy to use but also enjoyable to interact with. </a:t>
            </a:r>
          </a:p>
          <a:p>
            <a:pPr algn="l">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By following these principles, designers can ensure their interfaces are clear, consistent, and efficient. </a:t>
            </a:r>
          </a:p>
        </p:txBody>
      </p:sp>
    </p:spTree>
    <p:extLst>
      <p:ext uri="{BB962C8B-B14F-4D97-AF65-F5344CB8AC3E}">
        <p14:creationId xmlns:p14="http://schemas.microsoft.com/office/powerpoint/2010/main" val="42791581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108520" y="-243408"/>
            <a:ext cx="9073007" cy="1143000"/>
          </a:xfrm>
        </p:spPr>
        <p:txBody>
          <a:bodyPr>
            <a:normAutofit fontScale="90000"/>
          </a:bodyPr>
          <a:lstStyle/>
          <a:p>
            <a:r>
              <a:rPr lang="en-GB" b="1" dirty="0"/>
              <a:t>User Interface (UI) Design Principles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80824" y="692696"/>
            <a:ext cx="9073008" cy="5832648"/>
          </a:xfrm>
        </p:spPr>
        <p:txBody>
          <a:bodyPr>
            <a:noAutofit/>
          </a:bodyPr>
          <a:lstStyle/>
          <a:p>
            <a:pPr marL="0" indent="0" algn="l">
              <a:lnSpc>
                <a:spcPct val="150000"/>
              </a:lnSpc>
              <a:spcBef>
                <a:spcPts val="0"/>
              </a:spcBef>
              <a:buNone/>
            </a:pPr>
            <a:r>
              <a:rPr lang="en-GB" sz="2000" dirty="0">
                <a:latin typeface="Arial" panose="020B0604020202020204" pitchFamily="34" charset="0"/>
                <a:cs typeface="Arial" panose="020B0604020202020204" pitchFamily="34" charset="0"/>
              </a:rPr>
              <a:t>Here are some of the core UI design principles:</a:t>
            </a:r>
          </a:p>
        </p:txBody>
      </p:sp>
      <p:graphicFrame>
        <p:nvGraphicFramePr>
          <p:cNvPr id="4" name="Diagram 3">
            <a:extLst>
              <a:ext uri="{FF2B5EF4-FFF2-40B4-BE49-F238E27FC236}">
                <a16:creationId xmlns:a16="http://schemas.microsoft.com/office/drawing/2014/main" id="{10C96C20-8E88-5B37-8B10-746F00B65381}"/>
              </a:ext>
            </a:extLst>
          </p:cNvPr>
          <p:cNvGraphicFramePr/>
          <p:nvPr>
            <p:extLst>
              <p:ext uri="{D42A27DB-BD31-4B8C-83A1-F6EECF244321}">
                <p14:modId xmlns:p14="http://schemas.microsoft.com/office/powerpoint/2010/main" val="2333917254"/>
              </p:ext>
            </p:extLst>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46481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A5A555-9CF2-017A-2AC9-A503E2C72B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1B4D0B-4E2B-2306-E81C-73BA0562CB40}"/>
              </a:ext>
            </a:extLst>
          </p:cNvPr>
          <p:cNvSpPr>
            <a:spLocks noGrp="1"/>
          </p:cNvSpPr>
          <p:nvPr>
            <p:ph type="title"/>
          </p:nvPr>
        </p:nvSpPr>
        <p:spPr>
          <a:xfrm>
            <a:off x="-81668" y="-243408"/>
            <a:ext cx="9307335" cy="1143000"/>
          </a:xfrm>
        </p:spPr>
        <p:txBody>
          <a:bodyPr>
            <a:normAutofit fontScale="90000"/>
          </a:bodyPr>
          <a:lstStyle/>
          <a:p>
            <a:r>
              <a:rPr lang="en-GB" b="1" dirty="0"/>
              <a:t>User Interface (UI) Design Principles</a:t>
            </a:r>
          </a:p>
        </p:txBody>
      </p:sp>
      <p:sp>
        <p:nvSpPr>
          <p:cNvPr id="3" name="Content Placeholder 2">
            <a:extLst>
              <a:ext uri="{FF2B5EF4-FFF2-40B4-BE49-F238E27FC236}">
                <a16:creationId xmlns:a16="http://schemas.microsoft.com/office/drawing/2014/main" id="{633D430D-D3AF-715E-4E26-70EEA40184FB}"/>
              </a:ext>
            </a:extLst>
          </p:cNvPr>
          <p:cNvSpPr>
            <a:spLocks noGrp="1"/>
          </p:cNvSpPr>
          <p:nvPr>
            <p:ph idx="1"/>
          </p:nvPr>
        </p:nvSpPr>
        <p:spPr>
          <a:xfrm>
            <a:off x="113330" y="764704"/>
            <a:ext cx="9073008" cy="5832648"/>
          </a:xfrm>
        </p:spPr>
        <p:txBody>
          <a:bodyPr>
            <a:noAutofit/>
          </a:bodyPr>
          <a:lstStyle/>
          <a:p>
            <a:pPr marL="0" indent="0" algn="l">
              <a:lnSpc>
                <a:spcPct val="150000"/>
              </a:lnSpc>
              <a:spcBef>
                <a:spcPts val="0"/>
              </a:spcBef>
              <a:buNone/>
            </a:pPr>
            <a:r>
              <a:rPr lang="en-GB" sz="2000" b="1" dirty="0">
                <a:latin typeface="Arial" panose="020B0604020202020204" pitchFamily="34" charset="0"/>
                <a:cs typeface="Arial" panose="020B0604020202020204" pitchFamily="34" charset="0"/>
              </a:rPr>
              <a:t>1) Clarity and Simplicity</a:t>
            </a:r>
            <a:r>
              <a:rPr lang="en-GB" sz="2000" dirty="0">
                <a:latin typeface="Arial" panose="020B0604020202020204" pitchFamily="34" charset="0"/>
                <a:cs typeface="Arial" panose="020B0604020202020204" pitchFamily="34" charset="0"/>
              </a:rPr>
              <a:t>: A user interface should be free from clutter and focus on the essential elements users need to complete their tasks. This means using clear and concise language, intuitive icons, and a layout that is easy to understand.</a:t>
            </a:r>
          </a:p>
          <a:p>
            <a:pPr marL="0" indent="0" algn="l">
              <a:lnSpc>
                <a:spcPct val="150000"/>
              </a:lnSpc>
              <a:spcBef>
                <a:spcPts val="0"/>
              </a:spcBef>
              <a:buNone/>
            </a:pPr>
            <a:r>
              <a:rPr lang="en-GB" sz="2000" b="1" dirty="0">
                <a:latin typeface="Arial" panose="020B0604020202020204" pitchFamily="34" charset="0"/>
                <a:cs typeface="Arial" panose="020B0604020202020204" pitchFamily="34" charset="0"/>
              </a:rPr>
              <a:t>2) Consistency</a:t>
            </a:r>
            <a:r>
              <a:rPr lang="en-GB" sz="2000" dirty="0">
                <a:latin typeface="Arial" panose="020B0604020202020204" pitchFamily="34" charset="0"/>
                <a:cs typeface="Arial" panose="020B0604020202020204" pitchFamily="34" charset="0"/>
              </a:rPr>
              <a:t>: Maintaining consistency throughout the interface builds trust with users and helps them learn the system quickly. This applies to using the same fonts, colours, button styles, and navigation patterns across all screens.</a:t>
            </a:r>
          </a:p>
          <a:p>
            <a:pPr marL="0" indent="0" algn="l">
              <a:lnSpc>
                <a:spcPct val="150000"/>
              </a:lnSpc>
              <a:spcBef>
                <a:spcPts val="0"/>
              </a:spcBef>
              <a:buNone/>
            </a:pPr>
            <a:r>
              <a:rPr lang="en-GB" sz="2000" b="1" dirty="0">
                <a:latin typeface="Arial" panose="020B0604020202020204" pitchFamily="34" charset="0"/>
                <a:cs typeface="Arial" panose="020B0604020202020204" pitchFamily="34" charset="0"/>
              </a:rPr>
              <a:t>3) Feedback</a:t>
            </a:r>
            <a:r>
              <a:rPr lang="en-GB" sz="2000" dirty="0">
                <a:latin typeface="Arial" panose="020B0604020202020204" pitchFamily="34" charset="0"/>
                <a:cs typeface="Arial" panose="020B0604020202020204" pitchFamily="34" charset="0"/>
              </a:rPr>
              <a:t>: Effective UI design provides users with feedback on their actions. This can be anything from a simple change in button colour to a pop-up message. Feedback keeps users informed and helps them avoid errors.</a:t>
            </a:r>
          </a:p>
        </p:txBody>
      </p:sp>
    </p:spTree>
    <p:extLst>
      <p:ext uri="{BB962C8B-B14F-4D97-AF65-F5344CB8AC3E}">
        <p14:creationId xmlns:p14="http://schemas.microsoft.com/office/powerpoint/2010/main" val="32876942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35EFEA-CAF5-2553-1B21-CCB98EF16F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59C36F-C208-CC9E-0C72-751317919A2C}"/>
              </a:ext>
            </a:extLst>
          </p:cNvPr>
          <p:cNvSpPr>
            <a:spLocks noGrp="1"/>
          </p:cNvSpPr>
          <p:nvPr>
            <p:ph type="title"/>
          </p:nvPr>
        </p:nvSpPr>
        <p:spPr>
          <a:xfrm>
            <a:off x="233216" y="-315416"/>
            <a:ext cx="8910783" cy="1143000"/>
          </a:xfrm>
        </p:spPr>
        <p:txBody>
          <a:bodyPr>
            <a:normAutofit fontScale="90000"/>
          </a:bodyPr>
          <a:lstStyle/>
          <a:p>
            <a:r>
              <a:rPr lang="en-GB" b="1" dirty="0"/>
              <a:t>User Interface (UI) Design Principles</a:t>
            </a:r>
          </a:p>
        </p:txBody>
      </p:sp>
      <p:sp>
        <p:nvSpPr>
          <p:cNvPr id="3" name="Content Placeholder 2">
            <a:extLst>
              <a:ext uri="{FF2B5EF4-FFF2-40B4-BE49-F238E27FC236}">
                <a16:creationId xmlns:a16="http://schemas.microsoft.com/office/drawing/2014/main" id="{FE1A3915-4144-4F34-519D-3989A67DECE6}"/>
              </a:ext>
            </a:extLst>
          </p:cNvPr>
          <p:cNvSpPr>
            <a:spLocks noGrp="1"/>
          </p:cNvSpPr>
          <p:nvPr>
            <p:ph idx="1"/>
          </p:nvPr>
        </p:nvSpPr>
        <p:spPr>
          <a:xfrm>
            <a:off x="233217" y="620688"/>
            <a:ext cx="9073008" cy="5832648"/>
          </a:xfrm>
        </p:spPr>
        <p:txBody>
          <a:bodyPr>
            <a:noAutofit/>
          </a:bodyPr>
          <a:lstStyle/>
          <a:p>
            <a:pPr marL="0" indent="0" algn="l">
              <a:lnSpc>
                <a:spcPct val="150000"/>
              </a:lnSpc>
              <a:spcBef>
                <a:spcPts val="0"/>
              </a:spcBef>
              <a:buNone/>
            </a:pPr>
            <a:r>
              <a:rPr lang="en-GB" sz="2200" b="1" dirty="0">
                <a:latin typeface="Arial" panose="020B0604020202020204" pitchFamily="34" charset="0"/>
                <a:cs typeface="Arial" panose="020B0604020202020204" pitchFamily="34" charset="0"/>
              </a:rPr>
              <a:t>4) Hierarchy</a:t>
            </a:r>
            <a:r>
              <a:rPr lang="en-GB" sz="2200" dirty="0">
                <a:latin typeface="Arial" panose="020B0604020202020204" pitchFamily="34" charset="0"/>
                <a:cs typeface="Arial" panose="020B0604020202020204" pitchFamily="34" charset="0"/>
              </a:rPr>
              <a:t>: Visual hierarchy guides the user's eye towards the most important information on the screen. This is achieved through techniques like size, colour, and spacing. By creating a clear hierarchy, users can quickly grasp the layout and find what they're looking for.</a:t>
            </a:r>
          </a:p>
          <a:p>
            <a:pPr marL="0" indent="0" algn="l">
              <a:lnSpc>
                <a:spcPct val="150000"/>
              </a:lnSpc>
              <a:spcBef>
                <a:spcPts val="0"/>
              </a:spcBef>
              <a:buNone/>
            </a:pPr>
            <a:r>
              <a:rPr lang="en-GB" sz="2200" b="1" dirty="0">
                <a:latin typeface="Arial" panose="020B0604020202020204" pitchFamily="34" charset="0"/>
                <a:cs typeface="Arial" panose="020B0604020202020204" pitchFamily="34" charset="0"/>
              </a:rPr>
              <a:t>5) Accessibility</a:t>
            </a:r>
            <a:r>
              <a:rPr lang="en-GB" sz="2200" dirty="0">
                <a:latin typeface="Arial" panose="020B0604020202020204" pitchFamily="34" charset="0"/>
                <a:cs typeface="Arial" panose="020B0604020202020204" pitchFamily="34" charset="0"/>
              </a:rPr>
              <a:t>: A well-designed UI should be usable by everyone, regardless of their abilities. This means considering users with visual impairments, motor impairments, and cognitive disabilities. Following accessibility guidelines ensures that everyone can interact with your interface effectively.</a:t>
            </a:r>
          </a:p>
        </p:txBody>
      </p:sp>
    </p:spTree>
    <p:extLst>
      <p:ext uri="{BB962C8B-B14F-4D97-AF65-F5344CB8AC3E}">
        <p14:creationId xmlns:p14="http://schemas.microsoft.com/office/powerpoint/2010/main" val="24182307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fontScale="90000"/>
          </a:bodyPr>
          <a:lstStyle/>
          <a:p>
            <a:r>
              <a:rPr lang="en-GB" b="1" dirty="0"/>
              <a:t>USER INTERFACE KEY ELEMENTS</a:t>
            </a:r>
          </a:p>
        </p:txBody>
      </p:sp>
      <p:graphicFrame>
        <p:nvGraphicFramePr>
          <p:cNvPr id="6" name="Diagram 5">
            <a:extLst>
              <a:ext uri="{FF2B5EF4-FFF2-40B4-BE49-F238E27FC236}">
                <a16:creationId xmlns:a16="http://schemas.microsoft.com/office/drawing/2014/main" id="{50D576FF-70E8-F0B8-A810-2445E2E4F5B2}"/>
              </a:ext>
            </a:extLst>
          </p:cNvPr>
          <p:cNvGraphicFramePr/>
          <p:nvPr>
            <p:extLst>
              <p:ext uri="{D42A27DB-BD31-4B8C-83A1-F6EECF244321}">
                <p14:modId xmlns:p14="http://schemas.microsoft.com/office/powerpoint/2010/main" val="1588334902"/>
              </p:ext>
            </p:extLst>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02639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LANDING PAGE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Autofit/>
          </a:bodyPr>
          <a:lstStyle/>
          <a:p>
            <a:pPr>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A landing page user interface (UI) is all about the first impression.</a:t>
            </a:r>
          </a:p>
          <a:p>
            <a:pPr>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 It's the digital storefront window that entices visitors to enter your website or app and take a desired action, like signing up for a free trial, subscribing to a newsletter, or making a purchase.</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8601599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53752"/>
            <a:ext cx="8229600" cy="1143000"/>
          </a:xfrm>
        </p:spPr>
        <p:txBody>
          <a:bodyPr>
            <a:normAutofit fontScale="90000"/>
          </a:bodyPr>
          <a:lstStyle/>
          <a:p>
            <a:r>
              <a:rPr lang="en-GB" b="1" dirty="0"/>
              <a:t>KEY ELEMENTS OF A LANDING PAGE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1196752"/>
            <a:ext cx="8229600" cy="3917032"/>
          </a:xfrm>
        </p:spPr>
        <p:txBody>
          <a:bodyPr>
            <a:noAutofit/>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Hero section:</a:t>
            </a:r>
            <a:r>
              <a:rPr lang="en-GB" sz="2400" dirty="0">
                <a:latin typeface="Arial" panose="020B0604020202020204" pitchFamily="34" charset="0"/>
                <a:cs typeface="Arial" panose="020B0604020202020204" pitchFamily="34" charset="0"/>
              </a:rPr>
              <a:t> This is the top fold of your landing page, where you have the most precious real estate to grab the visitor's attention. It typically consists of a headline, a </a:t>
            </a:r>
            <a:r>
              <a:rPr lang="en-GB" sz="2400" dirty="0" err="1">
                <a:latin typeface="Arial" panose="020B0604020202020204" pitchFamily="34" charset="0"/>
                <a:cs typeface="Arial" panose="020B0604020202020204" pitchFamily="34" charset="0"/>
              </a:rPr>
              <a:t>subheadline</a:t>
            </a:r>
            <a:r>
              <a:rPr lang="en-GB" sz="2400" dirty="0">
                <a:latin typeface="Arial" panose="020B0604020202020204" pitchFamily="34" charset="0"/>
                <a:cs typeface="Arial" panose="020B0604020202020204" pitchFamily="34" charset="0"/>
              </a:rPr>
              <a:t>, and a hero image or video.</a:t>
            </a:r>
          </a:p>
          <a:p>
            <a:pPr marL="0" indent="0">
              <a:lnSpc>
                <a:spcPct val="150000"/>
              </a:lnSpc>
              <a:spcBef>
                <a:spcPts val="0"/>
              </a:spcBef>
              <a:buNone/>
            </a:pPr>
            <a:r>
              <a:rPr lang="en-GB" sz="2400" b="1" dirty="0">
                <a:latin typeface="Arial" panose="020B0604020202020204" pitchFamily="34" charset="0"/>
                <a:cs typeface="Arial" panose="020B0604020202020204" pitchFamily="34" charset="0"/>
              </a:rPr>
              <a:t>Value proposition:  </a:t>
            </a:r>
            <a:r>
              <a:rPr lang="en-GB" sz="2400" dirty="0">
                <a:latin typeface="Arial" panose="020B0604020202020204" pitchFamily="34" charset="0"/>
                <a:cs typeface="Arial" panose="020B0604020202020204" pitchFamily="34" charset="0"/>
              </a:rPr>
              <a:t>Clearly communicate what your product or service does and how it benefits the visitor. Use concise and compelling language to explain why they should care. </a:t>
            </a:r>
          </a:p>
          <a:p>
            <a:pPr>
              <a:buFont typeface="Arial" panose="020B0604020202020204" pitchFamily="34" charset="0"/>
              <a:buChar char="•"/>
            </a:pPr>
            <a:endParaRPr lang="en-GB" sz="900" dirty="0"/>
          </a:p>
        </p:txBody>
      </p:sp>
    </p:spTree>
    <p:extLst>
      <p:ext uri="{BB962C8B-B14F-4D97-AF65-F5344CB8AC3E}">
        <p14:creationId xmlns:p14="http://schemas.microsoft.com/office/powerpoint/2010/main" val="22463668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188670" y="-171400"/>
            <a:ext cx="8712968" cy="1143000"/>
          </a:xfrm>
        </p:spPr>
        <p:txBody>
          <a:bodyPr>
            <a:normAutofit fontScale="90000"/>
          </a:bodyPr>
          <a:lstStyle/>
          <a:p>
            <a:r>
              <a:rPr lang="en-GB" b="1" dirty="0"/>
              <a:t>Key UI Elements of a Landing Page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15516" y="692696"/>
            <a:ext cx="8712968" cy="3917032"/>
          </a:xfrm>
        </p:spPr>
        <p:txBody>
          <a:bodyPr>
            <a:noAutofit/>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Social proof:  </a:t>
            </a:r>
            <a:r>
              <a:rPr lang="en-GB" sz="2400" dirty="0">
                <a:latin typeface="Arial" panose="020B0604020202020204" pitchFamily="34" charset="0"/>
                <a:cs typeface="Arial" panose="020B0604020202020204" pitchFamily="34" charset="0"/>
              </a:rPr>
              <a:t>Testimonials, logos of trusted brands that use your product, and customer reviews can build trust and credibility with visitors.</a:t>
            </a:r>
          </a:p>
          <a:p>
            <a:pPr marL="0" indent="0">
              <a:lnSpc>
                <a:spcPct val="150000"/>
              </a:lnSpc>
              <a:spcBef>
                <a:spcPts val="0"/>
              </a:spcBef>
              <a:buNone/>
            </a:pPr>
            <a:r>
              <a:rPr lang="en-GB" sz="2400" b="1" dirty="0">
                <a:latin typeface="Arial" panose="020B0604020202020204" pitchFamily="34" charset="0"/>
                <a:cs typeface="Arial" panose="020B0604020202020204" pitchFamily="34" charset="0"/>
              </a:rPr>
              <a:t>Call to action (CTA):</a:t>
            </a:r>
            <a:r>
              <a:rPr lang="en-GB" sz="2400" dirty="0">
                <a:latin typeface="Arial" panose="020B0604020202020204" pitchFamily="34" charset="0"/>
                <a:cs typeface="Arial" panose="020B0604020202020204" pitchFamily="34" charset="0"/>
              </a:rPr>
              <a:t> </a:t>
            </a:r>
          </a:p>
          <a:p>
            <a:pPr marL="0" indent="0">
              <a:lnSpc>
                <a:spcPct val="150000"/>
              </a:lnSpc>
              <a:spcBef>
                <a:spcPts val="0"/>
              </a:spcBef>
              <a:buNone/>
            </a:pPr>
            <a:r>
              <a:rPr lang="en-GB" sz="2400" dirty="0">
                <a:latin typeface="Arial" panose="020B0604020202020204" pitchFamily="34" charset="0"/>
                <a:cs typeface="Arial" panose="020B0604020202020204" pitchFamily="34" charset="0"/>
              </a:rPr>
              <a:t>This is the most important element of your landing page. It tells visitors what you want them to do next, whether it's signing up for a free trial, downloading an </a:t>
            </a:r>
            <a:r>
              <a:rPr lang="en-GB" sz="2400" dirty="0" err="1">
                <a:latin typeface="Arial" panose="020B0604020202020204" pitchFamily="34" charset="0"/>
                <a:cs typeface="Arial" panose="020B0604020202020204" pitchFamily="34" charset="0"/>
              </a:rPr>
              <a:t>ebook</a:t>
            </a:r>
            <a:r>
              <a:rPr lang="en-GB" sz="2400" dirty="0">
                <a:latin typeface="Arial" panose="020B0604020202020204" pitchFamily="34" charset="0"/>
                <a:cs typeface="Arial" panose="020B0604020202020204" pitchFamily="34" charset="0"/>
              </a:rPr>
              <a:t>, or making a purchase.  Your CTA button should be clear, concise, and visually appealing.</a:t>
            </a:r>
          </a:p>
          <a:p>
            <a:pPr marL="0" indent="0">
              <a:lnSpc>
                <a:spcPct val="150000"/>
              </a:lnSpc>
              <a:spcBef>
                <a:spcPts val="0"/>
              </a:spcBef>
              <a:buNone/>
            </a:pPr>
            <a:endParaRPr lang="en-GB" sz="2400" dirty="0">
              <a:latin typeface="Arial" panose="020B0604020202020204" pitchFamily="34" charset="0"/>
              <a:cs typeface="Arial" panose="020B0604020202020204" pitchFamily="34" charset="0"/>
            </a:endParaRPr>
          </a:p>
          <a:p>
            <a:pPr marL="0" indent="0">
              <a:buNone/>
            </a:pPr>
            <a:endParaRPr lang="en-GB" sz="900" dirty="0">
              <a:latin typeface="Arial" panose="020B0604020202020204" pitchFamily="34" charset="0"/>
              <a:cs typeface="Arial" panose="020B0604020202020204" pitchFamily="34" charset="0"/>
            </a:endParaRPr>
          </a:p>
          <a:p>
            <a:pPr>
              <a:buFont typeface="Arial" panose="020B0604020202020204" pitchFamily="34" charset="0"/>
              <a:buChar char="•"/>
            </a:pPr>
            <a:endParaRPr lang="en-GB" sz="900" dirty="0"/>
          </a:p>
        </p:txBody>
      </p:sp>
    </p:spTree>
    <p:extLst>
      <p:ext uri="{BB962C8B-B14F-4D97-AF65-F5344CB8AC3E}">
        <p14:creationId xmlns:p14="http://schemas.microsoft.com/office/powerpoint/2010/main" val="22984789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TYPES OF LANDING PAGE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Autofit/>
          </a:bodyPr>
          <a:lstStyle/>
          <a:p>
            <a:pPr marL="0" indent="0">
              <a:lnSpc>
                <a:spcPct val="150000"/>
              </a:lnSpc>
              <a:spcBef>
                <a:spcPts val="0"/>
              </a:spcBef>
              <a:buNone/>
            </a:pPr>
            <a:r>
              <a:rPr lang="en-GB" sz="2400" kern="100" dirty="0">
                <a:effectLst/>
                <a:latin typeface="Arial" panose="020B0604020202020204" pitchFamily="34" charset="0"/>
                <a:ea typeface="Aptos" panose="020B0004020202020204" pitchFamily="34" charset="0"/>
                <a:cs typeface="Arial" panose="020B0604020202020204" pitchFamily="34" charset="0"/>
              </a:rPr>
              <a:t>Most common types of landing pages:</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Squeeze page</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Land capture page</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Sales Page</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Thank you page/confirmation page</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404 error landing page</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Webinar registration page</a:t>
            </a:r>
          </a:p>
        </p:txBody>
      </p:sp>
    </p:spTree>
    <p:extLst>
      <p:ext uri="{BB962C8B-B14F-4D97-AF65-F5344CB8AC3E}">
        <p14:creationId xmlns:p14="http://schemas.microsoft.com/office/powerpoint/2010/main" val="27696839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Types of Landing Page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640960" cy="3917032"/>
          </a:xfrm>
        </p:spPr>
        <p:txBody>
          <a:bodyPr>
            <a:no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Squeeze Pages :</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Squeeze pages are often shorter, simpler, and contain less images than other types of landing pages.</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Since squeeze pages are light on content, they are mostly designed as pop-ups to capture user attention</a:t>
            </a:r>
          </a:p>
          <a:p>
            <a:pPr>
              <a:lnSpc>
                <a:spcPct val="150000"/>
              </a:lnSpc>
              <a:spcBef>
                <a:spcPts val="0"/>
              </a:spcBef>
              <a:buFont typeface="Wingdings" panose="05000000000000000000" pitchFamily="2" charset="2"/>
              <a:buChar char="q"/>
            </a:pPr>
            <a:endParaRPr lang="en-GB" sz="20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2574536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Types of Landing Page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476672"/>
            <a:ext cx="8640960" cy="3917032"/>
          </a:xfrm>
        </p:spPr>
        <p:txBody>
          <a:bodyPr>
            <a:no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Lead Capture Page:</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Lead capture pages are the most widely used throughout the marketing funnel because they are longer than a squeeze page but not necessarily as long as a sales page.</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To create optimised lead capture pages, it’s important to maintain a good balance between the ‘ask’ and ‘reward’ on the page. </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The ask includes the lead capture form, and the reward is the offer you are promoting to collect the leads.  </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q"/>
            </a:pPr>
            <a:endParaRPr lang="en-GB" sz="20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8304703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44621" y="-274848"/>
            <a:ext cx="8229600" cy="1143000"/>
          </a:xfrm>
        </p:spPr>
        <p:txBody>
          <a:bodyPr>
            <a:normAutofit/>
          </a:bodyPr>
          <a:lstStyle/>
          <a:p>
            <a:r>
              <a:rPr lang="en-GB" b="1" dirty="0"/>
              <a:t>Types of Landing Page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07504" y="548680"/>
            <a:ext cx="8856984" cy="3917032"/>
          </a:xfrm>
        </p:spPr>
        <p:txBody>
          <a:bodyPr>
            <a:no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Sales Page:</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Typically used at the bottom of the funnel and are often the toughest to design because they have to persuade people to buy.</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Sales pages can be short or long depending on your product or service and the amount of information it requires to explain the value to users.</a:t>
            </a:r>
          </a:p>
        </p:txBody>
      </p:sp>
    </p:spTree>
    <p:extLst>
      <p:ext uri="{BB962C8B-B14F-4D97-AF65-F5344CB8AC3E}">
        <p14:creationId xmlns:p14="http://schemas.microsoft.com/office/powerpoint/2010/main" val="28712578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Types of Landing Page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568952" cy="3917032"/>
          </a:xfrm>
        </p:spPr>
        <p:txBody>
          <a:bodyPr>
            <a:no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Thank You Page:</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Page where someone is redirected after they’ve filled out a form, entered in their information or made a purchase.</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At this stage you can recommend other content for your lead/buyer to consume or list other products/services that they may also be interested in.</a:t>
            </a:r>
          </a:p>
        </p:txBody>
      </p:sp>
    </p:spTree>
    <p:extLst>
      <p:ext uri="{BB962C8B-B14F-4D97-AF65-F5344CB8AC3E}">
        <p14:creationId xmlns:p14="http://schemas.microsoft.com/office/powerpoint/2010/main" val="14711960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a:bodyPr>
          <a:lstStyle/>
          <a:p>
            <a:r>
              <a:rPr lang="en-GB" b="1" dirty="0"/>
              <a:t>Types of Landing Page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620688"/>
            <a:ext cx="8507288" cy="3917032"/>
          </a:xfrm>
        </p:spPr>
        <p:txBody>
          <a:bodyPr>
            <a:no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404 Page:</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404s are never a good look, but it’s important you make them look as good as possible and work for you as well.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A good way is to use humour to offset the error, and always direct your audience back to your homepage or other neutral landing page.</a:t>
            </a:r>
          </a:p>
        </p:txBody>
      </p:sp>
    </p:spTree>
    <p:extLst>
      <p:ext uri="{BB962C8B-B14F-4D97-AF65-F5344CB8AC3E}">
        <p14:creationId xmlns:p14="http://schemas.microsoft.com/office/powerpoint/2010/main" val="13745217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Types of Landing Page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363272" cy="3917032"/>
          </a:xfrm>
        </p:spPr>
        <p:txBody>
          <a:bodyPr>
            <a:no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Webinar Registration Page:</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These types of pages are used to sign up for free training that sells them on a training program or service offering.</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These are best for digital products/services ranging from $497-$1997.</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Often there will be an order checkout page at the end or it will offer users to schedule a call.</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137469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HOMEPAGE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640960" cy="3917032"/>
          </a:xfrm>
        </p:spPr>
        <p:txBody>
          <a:bodyPr>
            <a:noAutofit/>
          </a:bodyPr>
          <a:lstStyle/>
          <a:p>
            <a:pPr algn="l">
              <a:lnSpc>
                <a:spcPct val="150000"/>
              </a:lnSpc>
              <a:spcBef>
                <a:spcPts val="0"/>
              </a:spcBef>
              <a:buFont typeface="Wingdings" panose="05000000000000000000" pitchFamily="2" charset="2"/>
              <a:buChar char="q"/>
            </a:pPr>
            <a:r>
              <a:rPr lang="en-GB" sz="2400" b="0" i="0" dirty="0">
                <a:solidFill>
                  <a:srgbClr val="222222"/>
                </a:solidFill>
                <a:effectLst/>
                <a:highlight>
                  <a:srgbClr val="FFFFFF"/>
                </a:highlight>
                <a:latin typeface="Arial" panose="020B0604020202020204" pitchFamily="34" charset="0"/>
              </a:rPr>
              <a:t>A homepage is the gateway to a site’s content, functionality, and overall UI/UX design. </a:t>
            </a:r>
          </a:p>
          <a:p>
            <a:pPr algn="l">
              <a:lnSpc>
                <a:spcPct val="150000"/>
              </a:lnSpc>
              <a:spcBef>
                <a:spcPts val="0"/>
              </a:spcBef>
              <a:buFont typeface="Wingdings" panose="05000000000000000000" pitchFamily="2" charset="2"/>
              <a:buChar char="q"/>
            </a:pPr>
            <a:r>
              <a:rPr lang="en-GB" sz="2400" b="0" i="0" dirty="0">
                <a:solidFill>
                  <a:srgbClr val="222222"/>
                </a:solidFill>
                <a:effectLst/>
                <a:highlight>
                  <a:srgbClr val="FFFFFF"/>
                </a:highlight>
                <a:latin typeface="Arial" panose="020B0604020202020204" pitchFamily="34" charset="0"/>
              </a:rPr>
              <a:t>It dishes out the first taste of what the site offers. </a:t>
            </a:r>
          </a:p>
          <a:p>
            <a:pPr algn="l">
              <a:lnSpc>
                <a:spcPct val="150000"/>
              </a:lnSpc>
              <a:spcBef>
                <a:spcPts val="0"/>
              </a:spcBef>
              <a:buFont typeface="Wingdings" panose="05000000000000000000" pitchFamily="2" charset="2"/>
              <a:buChar char="q"/>
            </a:pPr>
            <a:r>
              <a:rPr lang="en-GB" sz="2400" b="0" i="0" dirty="0">
                <a:solidFill>
                  <a:srgbClr val="222222"/>
                </a:solidFill>
                <a:effectLst/>
                <a:highlight>
                  <a:srgbClr val="FFFFFF"/>
                </a:highlight>
                <a:latin typeface="Arial" panose="020B0604020202020204" pitchFamily="34" charset="0"/>
              </a:rPr>
              <a:t>A visitor may leave in seconds if the site does not impress, so the homepage must deliver the primary message quickly. </a:t>
            </a:r>
          </a:p>
          <a:p>
            <a:pPr algn="l">
              <a:lnSpc>
                <a:spcPct val="150000"/>
              </a:lnSpc>
              <a:spcBef>
                <a:spcPts val="0"/>
              </a:spcBef>
              <a:buFont typeface="Wingdings" panose="05000000000000000000" pitchFamily="2" charset="2"/>
              <a:buChar char="q"/>
            </a:pPr>
            <a:r>
              <a:rPr lang="en-GB" sz="2400" b="0" i="0" dirty="0">
                <a:solidFill>
                  <a:srgbClr val="222222"/>
                </a:solidFill>
                <a:effectLst/>
                <a:highlight>
                  <a:srgbClr val="FFFFFF"/>
                </a:highlight>
                <a:latin typeface="Arial" panose="020B0604020202020204" pitchFamily="34" charset="0"/>
              </a:rPr>
              <a:t>An inviting homepage is the beginning of a great user experience.</a:t>
            </a:r>
            <a:br>
              <a:rPr lang="en-GB" sz="2000" b="0" i="0" dirty="0">
                <a:solidFill>
                  <a:srgbClr val="222222"/>
                </a:solidFill>
                <a:effectLst/>
                <a:highlight>
                  <a:srgbClr val="FFFFFF"/>
                </a:highlight>
                <a:latin typeface="Arial" panose="020B0604020202020204" pitchFamily="34" charset="0"/>
              </a:rPr>
            </a:br>
            <a:endParaRPr lang="en-GB" sz="2000" b="0" i="0" dirty="0">
              <a:solidFill>
                <a:srgbClr val="222222"/>
              </a:solidFill>
              <a:effectLst/>
              <a:highlight>
                <a:srgbClr val="FFFFFF"/>
              </a:highlight>
              <a:latin typeface="Arial" panose="020B0604020202020204" pitchFamily="34" charset="0"/>
            </a:endParaRPr>
          </a:p>
        </p:txBody>
      </p:sp>
    </p:spTree>
    <p:extLst>
      <p:ext uri="{BB962C8B-B14F-4D97-AF65-F5344CB8AC3E}">
        <p14:creationId xmlns:p14="http://schemas.microsoft.com/office/powerpoint/2010/main" val="35718046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Homepage</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363272" cy="3917032"/>
          </a:xfrm>
        </p:spPr>
        <p:txBody>
          <a:bodyPr>
            <a:noAutofit/>
          </a:bodyPr>
          <a:lstStyle/>
          <a:p>
            <a:pPr marL="0" indent="0" algn="l">
              <a:lnSpc>
                <a:spcPct val="150000"/>
              </a:lnSpc>
              <a:spcBef>
                <a:spcPts val="0"/>
              </a:spcBef>
              <a:buNone/>
            </a:pPr>
            <a:r>
              <a:rPr lang="en-GB" sz="2400" b="1" dirty="0">
                <a:latin typeface="Arial" panose="020B0604020202020204" pitchFamily="34" charset="0"/>
                <a:cs typeface="Arial" panose="020B0604020202020204" pitchFamily="34" charset="0"/>
              </a:rPr>
              <a:t>Tips :</a:t>
            </a:r>
          </a:p>
          <a:p>
            <a:pPr algn="l">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Focus on the Experience</a:t>
            </a:r>
          </a:p>
          <a:p>
            <a:pPr algn="l">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Make it Easy</a:t>
            </a:r>
          </a:p>
          <a:p>
            <a:pPr algn="l">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Make it Scannable</a:t>
            </a:r>
          </a:p>
          <a:p>
            <a:pPr algn="l">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Use a Clear Call to Action</a:t>
            </a:r>
          </a:p>
          <a:p>
            <a:pPr algn="l">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Assure SEO Fundamentals Are in Place</a:t>
            </a:r>
          </a:p>
        </p:txBody>
      </p:sp>
    </p:spTree>
    <p:extLst>
      <p:ext uri="{BB962C8B-B14F-4D97-AF65-F5344CB8AC3E}">
        <p14:creationId xmlns:p14="http://schemas.microsoft.com/office/powerpoint/2010/main" val="20828849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95536" y="-243408"/>
            <a:ext cx="8229600" cy="1143000"/>
          </a:xfrm>
        </p:spPr>
        <p:txBody>
          <a:bodyPr>
            <a:normAutofit/>
          </a:bodyPr>
          <a:lstStyle/>
          <a:p>
            <a:r>
              <a:rPr lang="en-GB" b="1" dirty="0"/>
              <a:t>UI LAYOUT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764704"/>
            <a:ext cx="8640960" cy="4896544"/>
          </a:xfrm>
        </p:spPr>
        <p:txBody>
          <a:bodyPr>
            <a:noAutofit/>
          </a:bodyPr>
          <a:lstStyle/>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A user interface (UI) layout is the arrangement of various UI components on a screen.</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It's like the blueprint for your digital space, dictating how elements are positioned and organized to deliver an optimal user experience.</a:t>
            </a:r>
          </a:p>
        </p:txBody>
      </p:sp>
    </p:spTree>
    <p:extLst>
      <p:ext uri="{BB962C8B-B14F-4D97-AF65-F5344CB8AC3E}">
        <p14:creationId xmlns:p14="http://schemas.microsoft.com/office/powerpoint/2010/main" val="38735772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315416"/>
            <a:ext cx="8229600" cy="1143000"/>
          </a:xfrm>
        </p:spPr>
        <p:txBody>
          <a:bodyPr>
            <a:normAutofit/>
          </a:bodyPr>
          <a:lstStyle/>
          <a:p>
            <a:r>
              <a:rPr lang="en-GB" b="1" dirty="0"/>
              <a:t>UI Layout</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79512" y="620688"/>
            <a:ext cx="8640960" cy="5256584"/>
          </a:xfrm>
        </p:spPr>
        <p:txBody>
          <a:bodyPr>
            <a:noAutofit/>
          </a:bodyPr>
          <a:lstStyle/>
          <a:p>
            <a:pPr marL="0" indent="0">
              <a:lnSpc>
                <a:spcPct val="150000"/>
              </a:lnSpc>
              <a:spcBef>
                <a:spcPts val="0"/>
              </a:spcBef>
              <a:buNone/>
            </a:pPr>
            <a:r>
              <a:rPr lang="en-GB" sz="2000" dirty="0">
                <a:latin typeface="Arial" panose="020B0604020202020204" pitchFamily="34" charset="0"/>
                <a:cs typeface="Arial" panose="020B0604020202020204" pitchFamily="34" charset="0"/>
              </a:rPr>
              <a:t>Here's what goes into a well-designed UI layout:, </a:t>
            </a:r>
          </a:p>
        </p:txBody>
      </p:sp>
      <p:graphicFrame>
        <p:nvGraphicFramePr>
          <p:cNvPr id="4" name="Diagram 3">
            <a:extLst>
              <a:ext uri="{FF2B5EF4-FFF2-40B4-BE49-F238E27FC236}">
                <a16:creationId xmlns:a16="http://schemas.microsoft.com/office/drawing/2014/main" id="{8E302651-6E41-FD72-1776-B27F2044499F}"/>
              </a:ext>
            </a:extLst>
          </p:cNvPr>
          <p:cNvGraphicFramePr/>
          <p:nvPr>
            <p:extLst>
              <p:ext uri="{D42A27DB-BD31-4B8C-83A1-F6EECF244321}">
                <p14:modId xmlns:p14="http://schemas.microsoft.com/office/powerpoint/2010/main" val="1140513284"/>
              </p:ext>
            </p:extLst>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905293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772FED-843E-0041-BC8C-1F296CE996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8B5A7E-93E1-2C02-EB42-FDF356C7C107}"/>
              </a:ext>
            </a:extLst>
          </p:cNvPr>
          <p:cNvSpPr>
            <a:spLocks noGrp="1"/>
          </p:cNvSpPr>
          <p:nvPr>
            <p:ph type="title"/>
          </p:nvPr>
        </p:nvSpPr>
        <p:spPr>
          <a:xfrm>
            <a:off x="323528" y="-315416"/>
            <a:ext cx="8229600" cy="1143000"/>
          </a:xfrm>
        </p:spPr>
        <p:txBody>
          <a:bodyPr>
            <a:normAutofit/>
          </a:bodyPr>
          <a:lstStyle/>
          <a:p>
            <a:r>
              <a:rPr lang="en-GB" b="1" dirty="0"/>
              <a:t>UI Layout</a:t>
            </a:r>
          </a:p>
        </p:txBody>
      </p:sp>
      <p:sp>
        <p:nvSpPr>
          <p:cNvPr id="3" name="Content Placeholder 2">
            <a:extLst>
              <a:ext uri="{FF2B5EF4-FFF2-40B4-BE49-F238E27FC236}">
                <a16:creationId xmlns:a16="http://schemas.microsoft.com/office/drawing/2014/main" id="{3F80651D-1343-7A1B-D9AB-04BAF805A141}"/>
              </a:ext>
            </a:extLst>
          </p:cNvPr>
          <p:cNvSpPr>
            <a:spLocks noGrp="1"/>
          </p:cNvSpPr>
          <p:nvPr>
            <p:ph idx="1"/>
          </p:nvPr>
        </p:nvSpPr>
        <p:spPr>
          <a:xfrm>
            <a:off x="179512" y="620688"/>
            <a:ext cx="8640960" cy="5472608"/>
          </a:xfrm>
        </p:spPr>
        <p:txBody>
          <a:bodyPr>
            <a:noAutofit/>
          </a:bodyPr>
          <a:lstStyle/>
          <a:p>
            <a:pPr>
              <a:lnSpc>
                <a:spcPct val="150000"/>
              </a:lnSpc>
              <a:spcBef>
                <a:spcPts val="0"/>
              </a:spcBef>
              <a:buFont typeface="Wingdings" panose="05000000000000000000" pitchFamily="2" charset="2"/>
              <a:buChar char="Ø"/>
            </a:pPr>
            <a:r>
              <a:rPr lang="en-GB" sz="1500" b="1" dirty="0">
                <a:latin typeface="Arial" panose="020B0604020202020204" pitchFamily="34" charset="0"/>
                <a:cs typeface="Arial" panose="020B0604020202020204" pitchFamily="34" charset="0"/>
              </a:rPr>
              <a:t>Visual Hierarchy</a:t>
            </a:r>
            <a:r>
              <a:rPr lang="en-GB" sz="1500" dirty="0">
                <a:latin typeface="Arial" panose="020B0604020202020204" pitchFamily="34" charset="0"/>
                <a:cs typeface="Arial" panose="020B0604020202020204" pitchFamily="34" charset="0"/>
              </a:rPr>
              <a:t>: This refers to the arrangement of elements that guide the user's eye across the screen. By using size, colour, contrast, and negative space strategically, you can highlight important information and create a clear path for users to follow.</a:t>
            </a:r>
          </a:p>
          <a:p>
            <a:pPr>
              <a:lnSpc>
                <a:spcPct val="150000"/>
              </a:lnSpc>
              <a:spcBef>
                <a:spcPts val="0"/>
              </a:spcBef>
              <a:buFont typeface="Wingdings" panose="05000000000000000000" pitchFamily="2" charset="2"/>
              <a:buChar char="Ø"/>
            </a:pPr>
            <a:r>
              <a:rPr lang="en-GB" sz="1500" b="1" dirty="0">
                <a:latin typeface="Arial" panose="020B0604020202020204" pitchFamily="34" charset="0"/>
                <a:cs typeface="Arial" panose="020B0604020202020204" pitchFamily="34" charset="0"/>
              </a:rPr>
              <a:t>Balance and Proportion</a:t>
            </a:r>
            <a:r>
              <a:rPr lang="en-GB" sz="1500" dirty="0">
                <a:latin typeface="Arial" panose="020B0604020202020204" pitchFamily="34" charset="0"/>
                <a:cs typeface="Arial" panose="020B0604020202020204" pitchFamily="34" charset="0"/>
              </a:rPr>
              <a:t>: A good layout should feel balanced and visually pleasing. Elements should be sized and spaced appropriately to avoid a cluttered or overwhelming look.</a:t>
            </a:r>
          </a:p>
          <a:p>
            <a:pPr>
              <a:lnSpc>
                <a:spcPct val="150000"/>
              </a:lnSpc>
              <a:spcBef>
                <a:spcPts val="0"/>
              </a:spcBef>
              <a:buFont typeface="Wingdings" panose="05000000000000000000" pitchFamily="2" charset="2"/>
              <a:buChar char="Ø"/>
            </a:pPr>
            <a:r>
              <a:rPr lang="en-GB" sz="1500" b="1" dirty="0">
                <a:latin typeface="Arial" panose="020B0604020202020204" pitchFamily="34" charset="0"/>
                <a:cs typeface="Arial" panose="020B0604020202020204" pitchFamily="34" charset="0"/>
              </a:rPr>
              <a:t>White Space (Negative Space): </a:t>
            </a:r>
            <a:r>
              <a:rPr lang="en-GB" sz="1500" dirty="0">
                <a:latin typeface="Arial" panose="020B0604020202020204" pitchFamily="34" charset="0"/>
                <a:cs typeface="Arial" panose="020B0604020202020204" pitchFamily="34" charset="0"/>
              </a:rPr>
              <a:t>Empty space, or negative space, plays a crucial role in UI layout. It provides breathing room for elements and prevents the interface from feeling cramped.</a:t>
            </a:r>
          </a:p>
          <a:p>
            <a:pPr>
              <a:lnSpc>
                <a:spcPct val="150000"/>
              </a:lnSpc>
              <a:spcBef>
                <a:spcPts val="0"/>
              </a:spcBef>
              <a:buFont typeface="Wingdings" panose="05000000000000000000" pitchFamily="2" charset="2"/>
              <a:buChar char="Ø"/>
            </a:pPr>
            <a:r>
              <a:rPr lang="en-GB" sz="1500" b="1" dirty="0">
                <a:latin typeface="Arial" panose="020B0604020202020204" pitchFamily="34" charset="0"/>
                <a:cs typeface="Arial" panose="020B0604020202020204" pitchFamily="34" charset="0"/>
              </a:rPr>
              <a:t>Alignment and Consistency</a:t>
            </a:r>
            <a:r>
              <a:rPr lang="en-GB" sz="1500" dirty="0">
                <a:latin typeface="Arial" panose="020B0604020202020204" pitchFamily="34" charset="0"/>
                <a:cs typeface="Arial" panose="020B0604020202020204" pitchFamily="34" charset="0"/>
              </a:rPr>
              <a:t>: Elements should be aligned in a consistent manner to create a sense of order and professionalism. Maintaining consistency in spacing, sizing, and use of grids helps users develop a mental model of how the interface works.</a:t>
            </a:r>
          </a:p>
          <a:p>
            <a:pPr>
              <a:lnSpc>
                <a:spcPct val="150000"/>
              </a:lnSpc>
              <a:spcBef>
                <a:spcPts val="0"/>
              </a:spcBef>
              <a:buFont typeface="Wingdings" panose="05000000000000000000" pitchFamily="2" charset="2"/>
              <a:buChar char="Ø"/>
            </a:pPr>
            <a:r>
              <a:rPr lang="en-GB" sz="1500" b="1" dirty="0">
                <a:latin typeface="Arial" panose="020B0604020202020204" pitchFamily="34" charset="0"/>
                <a:cs typeface="Arial" panose="020B0604020202020204" pitchFamily="34" charset="0"/>
              </a:rPr>
              <a:t>Grid Systems</a:t>
            </a:r>
            <a:r>
              <a:rPr lang="en-GB" sz="1500" dirty="0">
                <a:latin typeface="Arial" panose="020B0604020202020204" pitchFamily="34" charset="0"/>
                <a:cs typeface="Arial" panose="020B0604020202020204" pitchFamily="34" charset="0"/>
              </a:rPr>
              <a:t>: Grids are like invisible rulers that structure the layout. They ensure consistency in spacing and alignment, making it easier to arrange elements in a balanced and visually appealing way.</a:t>
            </a:r>
          </a:p>
        </p:txBody>
      </p:sp>
    </p:spTree>
    <p:extLst>
      <p:ext uri="{BB962C8B-B14F-4D97-AF65-F5344CB8AC3E}">
        <p14:creationId xmlns:p14="http://schemas.microsoft.com/office/powerpoint/2010/main" val="30435634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fontScale="90000"/>
          </a:bodyPr>
          <a:lstStyle/>
          <a:p>
            <a:r>
              <a:rPr lang="en-GB" b="1" dirty="0"/>
              <a:t>COMMON UI LAYOUT PATTERNS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Autofit/>
          </a:bodyPr>
          <a:lstStyle/>
          <a:p>
            <a:pPr marL="0" indent="0">
              <a:lnSpc>
                <a:spcPct val="150000"/>
              </a:lnSpc>
              <a:spcBef>
                <a:spcPts val="0"/>
              </a:spcBef>
              <a:buNone/>
            </a:pPr>
            <a:r>
              <a:rPr lang="en-GB" sz="2400" dirty="0">
                <a:latin typeface="Arial" panose="020B0604020202020204" pitchFamily="34" charset="0"/>
                <a:cs typeface="Arial" panose="020B0604020202020204" pitchFamily="34" charset="0"/>
              </a:rPr>
              <a:t>Several UI layout patterns have emerged as best practices for organizing content and functionalities. Here are a few popular ones:</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Grid Layout</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F-Shaped Layout</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Z-Shaped Layout</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Card Layout</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06979367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Common UI Layout Patterns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640960" cy="5256584"/>
          </a:xfrm>
        </p:spPr>
        <p:txBody>
          <a:bodyPr>
            <a:noAutofit/>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Grid Layout: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This is a versatile layout that uses a grid of rows and columns to structure content.</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 It's commonly used for websites, apps, and dashboards.</a:t>
            </a:r>
          </a:p>
          <a:p>
            <a:pPr>
              <a:lnSpc>
                <a:spcPct val="150000"/>
              </a:lnSpc>
              <a:spcBef>
                <a:spcPts val="0"/>
              </a:spcBef>
              <a:buFont typeface="Wingdings" panose="05000000000000000000" pitchFamily="2" charset="2"/>
              <a:buChar char="q"/>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94896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06288"/>
            <a:ext cx="8229600" cy="1143000"/>
          </a:xfrm>
        </p:spPr>
        <p:txBody>
          <a:bodyPr>
            <a:normAutofit/>
          </a:bodyPr>
          <a:lstStyle/>
          <a:p>
            <a:r>
              <a:rPr lang="en-GB" b="1" dirty="0"/>
              <a:t>Common UI Layout Patterns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20" y="548680"/>
            <a:ext cx="8640960" cy="5256584"/>
          </a:xfrm>
        </p:spPr>
        <p:txBody>
          <a:bodyPr>
            <a:noAutofit/>
          </a:bodyPr>
          <a:lstStyle/>
          <a:p>
            <a:pPr marL="0" indent="0">
              <a:lnSpc>
                <a:spcPct val="150000"/>
              </a:lnSpc>
              <a:spcBef>
                <a:spcPts val="0"/>
              </a:spcBef>
              <a:buNone/>
            </a:pPr>
            <a:r>
              <a:rPr lang="en-GB" sz="1800" b="1" dirty="0">
                <a:latin typeface="Arial" panose="020B0604020202020204" pitchFamily="34" charset="0"/>
                <a:cs typeface="Arial" panose="020B0604020202020204" pitchFamily="34" charset="0"/>
              </a:rPr>
              <a:t>Grid Layout: </a:t>
            </a:r>
          </a:p>
          <a:p>
            <a:pPr marL="0" indent="0">
              <a:lnSpc>
                <a:spcPct val="150000"/>
              </a:lnSpc>
              <a:spcBef>
                <a:spcPts val="0"/>
              </a:spcBef>
              <a:buNone/>
            </a:pPr>
            <a:r>
              <a:rPr lang="en-GB" sz="1800" dirty="0">
                <a:latin typeface="Arial" panose="020B0604020202020204" pitchFamily="34" charset="0"/>
                <a:cs typeface="Arial" panose="020B0604020202020204" pitchFamily="34" charset="0"/>
              </a:rPr>
              <a:t>There are three common grid types used in websites and interfaces: column grid, modular grid, and hierarchical grid.</a:t>
            </a:r>
          </a:p>
          <a:p>
            <a:pPr algn="l">
              <a:lnSpc>
                <a:spcPct val="150000"/>
              </a:lnSpc>
              <a:spcBef>
                <a:spcPts val="0"/>
              </a:spcBef>
              <a:buFont typeface="Wingdings" panose="05000000000000000000" pitchFamily="2" charset="2"/>
              <a:buChar char="Ø"/>
            </a:pPr>
            <a:r>
              <a:rPr lang="en-GB" sz="1800" b="1" dirty="0">
                <a:latin typeface="Arial" panose="020B0604020202020204" pitchFamily="34" charset="0"/>
                <a:cs typeface="Arial" panose="020B0604020202020204" pitchFamily="34" charset="0"/>
              </a:rPr>
              <a:t>Column grid: </a:t>
            </a:r>
            <a:r>
              <a:rPr lang="en-GB" sz="1800" dirty="0">
                <a:latin typeface="Arial" panose="020B0604020202020204" pitchFamily="34" charset="0"/>
                <a:cs typeface="Arial" panose="020B0604020202020204" pitchFamily="34" charset="0"/>
              </a:rPr>
              <a:t>involves dividing a page into vertical columns. UI elements and content are then aligned to these columns.</a:t>
            </a:r>
          </a:p>
          <a:p>
            <a:pPr algn="l">
              <a:lnSpc>
                <a:spcPct val="150000"/>
              </a:lnSpc>
              <a:spcBef>
                <a:spcPts val="0"/>
              </a:spcBef>
              <a:buFont typeface="Wingdings" panose="05000000000000000000" pitchFamily="2" charset="2"/>
              <a:buChar char="Ø"/>
            </a:pPr>
            <a:r>
              <a:rPr lang="en-GB" sz="1800" b="1" dirty="0">
                <a:latin typeface="Arial" panose="020B0604020202020204" pitchFamily="34" charset="0"/>
                <a:cs typeface="Arial" panose="020B0604020202020204" pitchFamily="34" charset="0"/>
              </a:rPr>
              <a:t>Modular grid: </a:t>
            </a:r>
            <a:r>
              <a:rPr lang="en-GB" sz="1800" dirty="0">
                <a:latin typeface="Arial" panose="020B0604020202020204" pitchFamily="34" charset="0"/>
                <a:cs typeface="Arial" panose="020B0604020202020204" pitchFamily="34" charset="0"/>
              </a:rPr>
              <a:t>extends the column grid further by adding rows to it. This intersection of columns and rows makes up modules to which elements and content are aligned. Modular grids are great for e-commerce and listing pages, as rows are repeatable to accommodate browsing.</a:t>
            </a:r>
          </a:p>
          <a:p>
            <a:pPr algn="l">
              <a:lnSpc>
                <a:spcPct val="150000"/>
              </a:lnSpc>
              <a:spcBef>
                <a:spcPts val="0"/>
              </a:spcBef>
              <a:buFont typeface="Wingdings" panose="05000000000000000000" pitchFamily="2" charset="2"/>
              <a:buChar char="Ø"/>
            </a:pPr>
            <a:r>
              <a:rPr lang="en-GB" sz="1800" b="1" dirty="0">
                <a:latin typeface="Arial" panose="020B0604020202020204" pitchFamily="34" charset="0"/>
                <a:cs typeface="Arial" panose="020B0604020202020204" pitchFamily="34" charset="0"/>
              </a:rPr>
              <a:t>Hierarchical grid</a:t>
            </a:r>
            <a:r>
              <a:rPr lang="en-GB" sz="1800" dirty="0">
                <a:latin typeface="Arial" panose="020B0604020202020204" pitchFamily="34" charset="0"/>
                <a:cs typeface="Arial" panose="020B0604020202020204" pitchFamily="34" charset="0"/>
              </a:rPr>
              <a:t>: Content is organized by importance using columns, rows, and modules. The most important elements and pieces of content take up the biggest pieces of the grid.</a:t>
            </a:r>
          </a:p>
          <a:p>
            <a:pPr>
              <a:lnSpc>
                <a:spcPct val="150000"/>
              </a:lnSpc>
              <a:spcBef>
                <a:spcPts val="0"/>
              </a:spcBef>
              <a:buFont typeface="Wingdings" panose="05000000000000000000" pitchFamily="2" charset="2"/>
              <a:buChar char="q"/>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0813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315416"/>
            <a:ext cx="8229600" cy="1143000"/>
          </a:xfrm>
        </p:spPr>
        <p:txBody>
          <a:bodyPr>
            <a:normAutofit/>
          </a:bodyPr>
          <a:lstStyle/>
          <a:p>
            <a:r>
              <a:rPr lang="en-GB" b="1" dirty="0"/>
              <a:t>Common UI Layout Patterns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89856" y="548680"/>
            <a:ext cx="8496944" cy="5256584"/>
          </a:xfrm>
        </p:spPr>
        <p:txBody>
          <a:bodyPr>
            <a:noAutofit/>
          </a:bodyPr>
          <a:lstStyle/>
          <a:p>
            <a:pPr marL="0" indent="0">
              <a:lnSpc>
                <a:spcPct val="150000"/>
              </a:lnSpc>
              <a:spcBef>
                <a:spcPts val="0"/>
              </a:spcBef>
              <a:buNone/>
            </a:pPr>
            <a:r>
              <a:rPr lang="en-GB" sz="2000" b="1" dirty="0">
                <a:latin typeface="Arial" panose="020B0604020202020204" pitchFamily="34" charset="0"/>
                <a:cs typeface="Arial" panose="020B0604020202020204" pitchFamily="34" charset="0"/>
              </a:rPr>
              <a:t>F-Shaped Layout:</a:t>
            </a:r>
            <a:r>
              <a:rPr lang="en-GB" sz="2000" dirty="0">
                <a:latin typeface="Arial" panose="020B0604020202020204" pitchFamily="34" charset="0"/>
                <a:cs typeface="Arial" panose="020B0604020202020204" pitchFamily="34" charset="0"/>
              </a:rPr>
              <a:t> </a:t>
            </a:r>
          </a:p>
          <a:p>
            <a:pPr marL="0" indent="0">
              <a:lnSpc>
                <a:spcPct val="150000"/>
              </a:lnSpc>
              <a:spcBef>
                <a:spcPts val="0"/>
              </a:spcBef>
              <a:buNone/>
            </a:pPr>
            <a:r>
              <a:rPr lang="en-GB" sz="2000" dirty="0">
                <a:latin typeface="Arial" panose="020B0604020202020204" pitchFamily="34" charset="0"/>
                <a:cs typeface="Arial" panose="020B0604020202020204" pitchFamily="34" charset="0"/>
              </a:rPr>
              <a:t>Our eyes tend to follow an F-shaped pattern when we scan a webpage. This layout places the most important information in the top left corner and along the left side of the screen, following the natural F-shaped reading pattern.</a:t>
            </a:r>
          </a:p>
          <a:p>
            <a:pPr marL="0" indent="0">
              <a:lnSpc>
                <a:spcPct val="150000"/>
              </a:lnSpc>
              <a:spcBef>
                <a:spcPts val="0"/>
              </a:spcBef>
              <a:buNone/>
            </a:pP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50000"/>
              </a:lnSpc>
              <a:spcBef>
                <a:spcPts val="0"/>
              </a:spcBef>
              <a:buNone/>
            </a:pPr>
            <a:r>
              <a:rPr lang="en-GB" sz="2000" b="1" dirty="0">
                <a:latin typeface="Arial" panose="020B0604020202020204" pitchFamily="34" charset="0"/>
                <a:cs typeface="Arial" panose="020B0604020202020204" pitchFamily="34" charset="0"/>
              </a:rPr>
              <a:t>Z-Shaped Layout:</a:t>
            </a:r>
          </a:p>
          <a:p>
            <a:pPr marL="0" indent="0">
              <a:lnSpc>
                <a:spcPct val="150000"/>
              </a:lnSpc>
              <a:spcBef>
                <a:spcPts val="0"/>
              </a:spcBef>
              <a:buNone/>
            </a:pPr>
            <a:r>
              <a:rPr lang="en-GB" sz="2000" dirty="0">
                <a:latin typeface="Arial" panose="020B0604020202020204" pitchFamily="34" charset="0"/>
                <a:cs typeface="Arial" panose="020B0604020202020204" pitchFamily="34" charset="0"/>
              </a:rPr>
              <a:t> Similar to the F-shaped layout, the Z-shaped layout leverages our natural reading patterns. It guides the user's eye in a Z pattern, starting from the top left corner, moving diagonally downwards to the right, then back up and to the right again.</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q"/>
            </a:pPr>
            <a:endParaRPr lang="en-GB" sz="20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1519002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Common UI Layout Patterns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5256584"/>
          </a:xfrm>
        </p:spPr>
        <p:txBody>
          <a:bodyPr>
            <a:noAutofit/>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Card Layout:</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The card layout uses individual cards to showcase information or functionalities.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It's a flexible approach that works well for presenting products, articles, or user profiles.</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40096276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UI CONTROL</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95536" y="836712"/>
            <a:ext cx="8229600" cy="3917032"/>
          </a:xfrm>
        </p:spPr>
        <p:txBody>
          <a:bodyPr>
            <a:normAutofit/>
          </a:bodyPr>
          <a:lstStyle/>
          <a:p>
            <a:pPr>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User interface (UI) controls are the building blocks that make you interact with software and applications. </a:t>
            </a:r>
          </a:p>
          <a:p>
            <a:pPr>
              <a:lnSpc>
                <a:spcPct val="150000"/>
              </a:lnSpc>
              <a:spcBef>
                <a:spcPts val="0"/>
              </a:spcBef>
              <a:buFont typeface="Wingdings" panose="05000000000000000000" pitchFamily="2" charset="2"/>
              <a:buChar char="q"/>
            </a:pPr>
            <a:r>
              <a:rPr lang="en-GB" sz="2400" kern="100" dirty="0">
                <a:effectLst/>
                <a:latin typeface="Arial" panose="020B0604020202020204" pitchFamily="34" charset="0"/>
                <a:ea typeface="Aptos" panose="020B0004020202020204" pitchFamily="34" charset="0"/>
                <a:cs typeface="Arial" panose="020B0604020202020204" pitchFamily="34" charset="0"/>
              </a:rPr>
              <a:t>UI controls determine how information is displayed on screens and how users can interact with that information.</a:t>
            </a:r>
          </a:p>
          <a:p>
            <a:pPr>
              <a:lnSpc>
                <a:spcPct val="150000"/>
              </a:lnSpc>
              <a:spcBef>
                <a:spcPts val="0"/>
              </a:spcBef>
              <a:buFont typeface="Wingdings" panose="05000000000000000000" pitchFamily="2" charset="2"/>
              <a:buChar char="q"/>
            </a:pPr>
            <a:r>
              <a:rPr lang="en-GB" sz="2400" kern="100" dirty="0">
                <a:effectLst/>
                <a:latin typeface="Arial" panose="020B0604020202020204" pitchFamily="34" charset="0"/>
                <a:ea typeface="Aptos" panose="020B0004020202020204" pitchFamily="34" charset="0"/>
                <a:cs typeface="Arial" panose="020B0604020202020204" pitchFamily="34" charset="0"/>
              </a:rPr>
              <a:t>They can be used for both input and output. For example, a text box allows you to type information (input), while a label displays a piece of text (output).</a:t>
            </a:r>
          </a:p>
        </p:txBody>
      </p:sp>
    </p:spTree>
    <p:extLst>
      <p:ext uri="{BB962C8B-B14F-4D97-AF65-F5344CB8AC3E}">
        <p14:creationId xmlns:p14="http://schemas.microsoft.com/office/powerpoint/2010/main" val="38173216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TYPES OF UI CONTROL</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rmAutofit/>
          </a:bodyPr>
          <a:lstStyle/>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Text Field</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Dropdown</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Radio Button</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Checkbox</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Arial" panose="020B0604020202020204" pitchFamily="34" charset="0"/>
              </a:rPr>
              <a:t>Toggle</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Date and Time picker</a:t>
            </a:r>
          </a:p>
        </p:txBody>
      </p:sp>
    </p:spTree>
    <p:extLst>
      <p:ext uri="{BB962C8B-B14F-4D97-AF65-F5344CB8AC3E}">
        <p14:creationId xmlns:p14="http://schemas.microsoft.com/office/powerpoint/2010/main" val="33983413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Types of UI Control</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Times New Roman" panose="02020603050405020304" pitchFamily="18" charset="0"/>
              </a:rPr>
              <a:t>Dropdown:</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Times New Roman" panose="02020603050405020304" pitchFamily="18" charset="0"/>
              </a:rPr>
              <a:t>For selection</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Single line or multiple options</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Times New Roman" panose="02020603050405020304" pitchFamily="18" charset="0"/>
              </a:rPr>
              <a:t>Image or other media</a:t>
            </a:r>
            <a:r>
              <a:rPr lang="en-GB" sz="24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596090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Types of UI Control</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Times New Roman" panose="02020603050405020304" pitchFamily="18" charset="0"/>
              </a:rPr>
              <a:t>Radio button:</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Times New Roman" panose="02020603050405020304" pitchFamily="18" charset="0"/>
              </a:rPr>
              <a:t>For selection</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Only one option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95019102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Types of UI Control</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Times New Roman" panose="02020603050405020304" pitchFamily="18" charset="0"/>
              </a:rPr>
              <a:t>Button</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Times New Roman" panose="02020603050405020304" pitchFamily="18" charset="0"/>
              </a:rPr>
              <a:t>Action upon click</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3 states (Primary, Secondary and Tertiary)</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Times New Roman" panose="02020603050405020304" pitchFamily="18" charset="0"/>
              </a:rPr>
              <a:t>Text or icon</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13032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Types of UI Control</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Times New Roman" panose="02020603050405020304" pitchFamily="18" charset="0"/>
              </a:rPr>
              <a:t>Checkbox:</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Times New Roman" panose="02020603050405020304" pitchFamily="18" charset="0"/>
              </a:rPr>
              <a:t>Select one or more options</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Best arrangement – vertical</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Times New Roman" panose="02020603050405020304" pitchFamily="18" charset="0"/>
              </a:rPr>
              <a:t>One or more columns</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83368093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Types of UI Control</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Times New Roman" panose="02020603050405020304" pitchFamily="18" charset="0"/>
              </a:rPr>
              <a:t>Toggle:</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Times New Roman" panose="02020603050405020304" pitchFamily="18" charset="0"/>
              </a:rPr>
              <a:t>Select between two states</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One state required</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06130145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Types of UI Control</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rmAutofit/>
          </a:bodyPr>
          <a:lstStyle/>
          <a:p>
            <a:pPr marL="0" indent="0">
              <a:lnSpc>
                <a:spcPct val="150000"/>
              </a:lnSpc>
              <a:spcBef>
                <a:spcPts val="0"/>
              </a:spcBef>
              <a:buNone/>
            </a:pPr>
            <a:r>
              <a:rPr lang="en-GB" sz="2400" b="1" kern="100" dirty="0">
                <a:effectLst/>
                <a:latin typeface="Arial" panose="020B0604020202020204" pitchFamily="34" charset="0"/>
                <a:ea typeface="Aptos" panose="020B0004020202020204" pitchFamily="34" charset="0"/>
                <a:cs typeface="Times New Roman" panose="02020603050405020304" pitchFamily="18" charset="0"/>
              </a:rPr>
              <a:t>Date and Time Picker:</a:t>
            </a:r>
          </a:p>
          <a:p>
            <a:pPr>
              <a:lnSpc>
                <a:spcPct val="150000"/>
              </a:lnSpc>
              <a:spcBef>
                <a:spcPts val="0"/>
              </a:spcBef>
              <a:buFont typeface="Wingdings" panose="05000000000000000000" pitchFamily="2" charset="2"/>
              <a:buChar char="Ø"/>
            </a:pPr>
            <a:r>
              <a:rPr lang="en-GB" sz="2400" kern="100" dirty="0">
                <a:latin typeface="Arial" panose="020B0604020202020204" pitchFamily="34" charset="0"/>
                <a:ea typeface="Aptos" panose="020B0004020202020204" pitchFamily="34" charset="0"/>
                <a:cs typeface="Times New Roman" panose="02020603050405020304" pitchFamily="18" charset="0"/>
              </a:rPr>
              <a:t>Select date and/or time</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Times New Roman" panose="02020603050405020304" pitchFamily="18" charset="0"/>
              </a:rPr>
              <a:t>Calendar dropdown</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04735784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b="1" dirty="0"/>
              <a:t>NAVIGATION COMPONENTS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3917032"/>
          </a:xfrm>
        </p:spPr>
        <p:txBody>
          <a:bodyPr>
            <a:normAutofit/>
          </a:bodyPr>
          <a:lstStyle/>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Navigation components are the wayfinding signs.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They help users orient themselves and move around within a website, app, or digital product.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By strategically placing these navigation components, you can create a UI that is intuitive and user-friendly, allowing users to find what they need quickly and efficiently.</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8681775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167952" y="-315416"/>
            <a:ext cx="9479904" cy="1143000"/>
          </a:xfrm>
        </p:spPr>
        <p:txBody>
          <a:bodyPr>
            <a:normAutofit/>
          </a:bodyPr>
          <a:lstStyle/>
          <a:p>
            <a:r>
              <a:rPr lang="en-GB" sz="3900" b="1" dirty="0"/>
              <a:t>TYPES OF NAVIGATION COMPONENTS</a:t>
            </a:r>
          </a:p>
        </p:txBody>
      </p:sp>
      <p:graphicFrame>
        <p:nvGraphicFramePr>
          <p:cNvPr id="6" name="Diagram 5">
            <a:extLst>
              <a:ext uri="{FF2B5EF4-FFF2-40B4-BE49-F238E27FC236}">
                <a16:creationId xmlns:a16="http://schemas.microsoft.com/office/drawing/2014/main" id="{584C481A-0D9D-36DA-4D9A-16C3DC849008}"/>
              </a:ext>
            </a:extLst>
          </p:cNvPr>
          <p:cNvGraphicFramePr/>
          <p:nvPr>
            <p:extLst>
              <p:ext uri="{D42A27DB-BD31-4B8C-83A1-F6EECF244321}">
                <p14:modId xmlns:p14="http://schemas.microsoft.com/office/powerpoint/2010/main" val="1434086817"/>
              </p:ext>
            </p:extLst>
          </p:nvPr>
        </p:nvGraphicFramePr>
        <p:xfrm>
          <a:off x="1524000" y="821333"/>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414647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02681" y="-308786"/>
            <a:ext cx="8229600" cy="1143000"/>
          </a:xfrm>
        </p:spPr>
        <p:txBody>
          <a:bodyPr>
            <a:normAutofit fontScale="90000"/>
          </a:bodyPr>
          <a:lstStyle/>
          <a:p>
            <a:r>
              <a:rPr lang="en-GB" b="1" dirty="0"/>
              <a:t>Types of Navigation Components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02681" y="548680"/>
            <a:ext cx="8784976" cy="5256584"/>
          </a:xfrm>
        </p:spPr>
        <p:txBody>
          <a:bodyPr>
            <a:normAutofit fontScale="70000" lnSpcReduction="20000"/>
          </a:bodyPr>
          <a:lstStyle/>
          <a:p>
            <a:pPr marL="0" indent="0">
              <a:lnSpc>
                <a:spcPct val="170000"/>
              </a:lnSpc>
              <a:spcBef>
                <a:spcPts val="0"/>
              </a:spcBef>
              <a:buNone/>
            </a:pPr>
            <a:r>
              <a:rPr lang="en-GB" sz="2900" b="1" kern="100" dirty="0">
                <a:effectLst/>
                <a:latin typeface="Arial" panose="020B0604020202020204" pitchFamily="34" charset="0"/>
                <a:ea typeface="Aptos" panose="020B0004020202020204" pitchFamily="34" charset="0"/>
                <a:cs typeface="Arial" panose="020B0604020202020204" pitchFamily="34" charset="0"/>
              </a:rPr>
              <a:t>Navigation Bars</a:t>
            </a:r>
          </a:p>
          <a:p>
            <a:pPr marL="0" indent="0">
              <a:lnSpc>
                <a:spcPct val="170000"/>
              </a:lnSpc>
              <a:spcBef>
                <a:spcPts val="0"/>
              </a:spcBef>
              <a:buNone/>
            </a:pPr>
            <a:r>
              <a:rPr lang="en-GB" sz="2900" kern="100" dirty="0">
                <a:latin typeface="Arial" panose="020B0604020202020204" pitchFamily="34" charset="0"/>
                <a:ea typeface="Aptos" panose="020B0004020202020204" pitchFamily="34" charset="0"/>
                <a:cs typeface="Arial" panose="020B0604020202020204" pitchFamily="34" charset="0"/>
              </a:rPr>
              <a:t>T</a:t>
            </a:r>
            <a:r>
              <a:rPr lang="en-GB" sz="2900" dirty="0">
                <a:latin typeface="Arial" panose="020B0604020202020204" pitchFamily="34" charset="0"/>
                <a:cs typeface="Arial" panose="020B0604020202020204" pitchFamily="34" charset="0"/>
              </a:rPr>
              <a:t>hese are horizontal or vertical menus that sit at the top, bottom, or side of the screen. They typically contain a list of primary sections or categories within the application. Navigation bars can be permanent fixtures or hidden until triggered by a user action (like a hamburger menu).</a:t>
            </a:r>
          </a:p>
          <a:p>
            <a:pPr marL="0" indent="0">
              <a:lnSpc>
                <a:spcPct val="170000"/>
              </a:lnSpc>
              <a:spcBef>
                <a:spcPts val="0"/>
              </a:spcBef>
              <a:buNone/>
            </a:pPr>
            <a:endParaRPr lang="en-GB" sz="29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buNone/>
            </a:pPr>
            <a:r>
              <a:rPr lang="en-GB" sz="2900" b="1" kern="100" dirty="0">
                <a:effectLst/>
                <a:latin typeface="Arial" panose="020B0604020202020204" pitchFamily="34" charset="0"/>
                <a:ea typeface="Aptos" panose="020B0004020202020204" pitchFamily="34" charset="0"/>
                <a:cs typeface="Arial" panose="020B0604020202020204" pitchFamily="34" charset="0"/>
              </a:rPr>
              <a:t>Tabs</a:t>
            </a:r>
          </a:p>
          <a:p>
            <a:pPr marL="0" indent="0">
              <a:lnSpc>
                <a:spcPct val="170000"/>
              </a:lnSpc>
              <a:spcBef>
                <a:spcPts val="0"/>
              </a:spcBef>
              <a:buNone/>
            </a:pPr>
            <a:r>
              <a:rPr lang="en-GB" sz="2900" dirty="0">
                <a:latin typeface="Arial" panose="020B0604020202020204" pitchFamily="34" charset="0"/>
                <a:cs typeface="Arial" panose="020B0604020202020204" pitchFamily="34" charset="0"/>
              </a:rPr>
              <a:t>Tabs allow users to switch between different views or sections of content within a single window. They're like folders within a file cabinet, keeping things organized but readily accessible.</a:t>
            </a:r>
            <a:endParaRPr lang="en-GB" sz="29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q"/>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10892977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fontScale="90000"/>
          </a:bodyPr>
          <a:lstStyle/>
          <a:p>
            <a:r>
              <a:rPr lang="en-GB" b="1" dirty="0"/>
              <a:t>Types of Navigation Components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568952" cy="4896544"/>
          </a:xfrm>
        </p:spPr>
        <p:txBody>
          <a:bodyPr>
            <a:normAutofit fontScale="55000" lnSpcReduction="20000"/>
          </a:bodyPr>
          <a:lstStyle/>
          <a:p>
            <a:pPr marL="0" indent="0">
              <a:lnSpc>
                <a:spcPct val="170000"/>
              </a:lnSpc>
              <a:spcBef>
                <a:spcPts val="0"/>
              </a:spcBef>
              <a:buNone/>
            </a:pPr>
            <a:r>
              <a:rPr lang="en-GB" sz="3400" b="1" kern="100" dirty="0">
                <a:effectLst/>
                <a:latin typeface="Arial" panose="020B0604020202020204" pitchFamily="34" charset="0"/>
                <a:ea typeface="Aptos" panose="020B0004020202020204" pitchFamily="34" charset="0"/>
                <a:cs typeface="Arial" panose="020B0604020202020204" pitchFamily="34" charset="0"/>
              </a:rPr>
              <a:t>Search Bar</a:t>
            </a:r>
          </a:p>
          <a:p>
            <a:pPr marL="0" indent="0">
              <a:lnSpc>
                <a:spcPct val="170000"/>
              </a:lnSpc>
              <a:spcBef>
                <a:spcPts val="0"/>
              </a:spcBef>
              <a:buNone/>
            </a:pPr>
            <a:r>
              <a:rPr lang="en-GB" sz="3400" kern="100" dirty="0">
                <a:latin typeface="Arial" panose="020B0604020202020204" pitchFamily="34" charset="0"/>
                <a:ea typeface="Aptos" panose="020B0004020202020204" pitchFamily="34" charset="0"/>
                <a:cs typeface="Arial" panose="020B0604020202020204" pitchFamily="34" charset="0"/>
              </a:rPr>
              <a:t>One line text input to search information. </a:t>
            </a:r>
            <a:r>
              <a:rPr lang="en-GB" sz="3400" dirty="0">
                <a:latin typeface="Arial" panose="020B0604020202020204" pitchFamily="34" charset="0"/>
                <a:cs typeface="Arial" panose="020B0604020202020204" pitchFamily="34" charset="0"/>
              </a:rPr>
              <a:t>Search bars empower users to find specific information quickly. Think of them like a library card catalogue but for digital content.</a:t>
            </a:r>
            <a:r>
              <a:rPr lang="en-GB" sz="3400" kern="100" dirty="0">
                <a:latin typeface="Arial" panose="020B0604020202020204" pitchFamily="34" charset="0"/>
                <a:ea typeface="Aptos" panose="020B0004020202020204" pitchFamily="34" charset="0"/>
                <a:cs typeface="Arial" panose="020B0604020202020204" pitchFamily="34" charset="0"/>
              </a:rPr>
              <a:t> </a:t>
            </a:r>
          </a:p>
          <a:p>
            <a:pPr marL="0" indent="0">
              <a:lnSpc>
                <a:spcPct val="170000"/>
              </a:lnSpc>
              <a:spcBef>
                <a:spcPts val="0"/>
              </a:spcBef>
              <a:buNone/>
            </a:pPr>
            <a:endParaRPr lang="en-GB" sz="34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buNone/>
            </a:pPr>
            <a:r>
              <a:rPr lang="en-GB" sz="3400" b="1" kern="100" dirty="0">
                <a:effectLst/>
                <a:latin typeface="Arial" panose="020B0604020202020204" pitchFamily="34" charset="0"/>
                <a:ea typeface="Aptos" panose="020B0004020202020204" pitchFamily="34" charset="0"/>
                <a:cs typeface="Arial" panose="020B0604020202020204" pitchFamily="34" charset="0"/>
              </a:rPr>
              <a:t>Breadcrumb</a:t>
            </a:r>
          </a:p>
          <a:p>
            <a:pPr marL="0" indent="0">
              <a:lnSpc>
                <a:spcPct val="170000"/>
              </a:lnSpc>
              <a:spcBef>
                <a:spcPts val="0"/>
              </a:spcBef>
              <a:buNone/>
            </a:pPr>
            <a:r>
              <a:rPr lang="en-GB" sz="3400" dirty="0">
                <a:latin typeface="Arial" panose="020B0604020202020204" pitchFamily="34" charset="0"/>
                <a:cs typeface="Arial" panose="020B0604020202020204" pitchFamily="34" charset="0"/>
              </a:rPr>
              <a:t>These are navigational aids that show users their current location within the information hierarchy. They function like breadcrumbs you leave to find your way back in the woods, except they're a trail of text links that show users how they arrived at their current page. </a:t>
            </a:r>
            <a:r>
              <a:rPr lang="en-GB" sz="3400" kern="100" dirty="0">
                <a:effectLst/>
                <a:latin typeface="Arial" panose="020B0604020202020204" pitchFamily="34" charset="0"/>
                <a:ea typeface="Aptos" panose="020B0004020202020204" pitchFamily="34" charset="0"/>
                <a:cs typeface="Arial" panose="020B0604020202020204" pitchFamily="34" charset="0"/>
              </a:rPr>
              <a:t>It starts with the home page, s</a:t>
            </a:r>
            <a:r>
              <a:rPr lang="en-GB" sz="3400" kern="100" dirty="0">
                <a:latin typeface="Arial" panose="020B0604020202020204" pitchFamily="34" charset="0"/>
                <a:ea typeface="Aptos" panose="020B0004020202020204" pitchFamily="34" charset="0"/>
                <a:cs typeface="Arial" panose="020B0604020202020204" pitchFamily="34" charset="0"/>
              </a:rPr>
              <a:t>hows all levels and is p</a:t>
            </a:r>
            <a:r>
              <a:rPr lang="en-GB" sz="3400" kern="100" dirty="0">
                <a:effectLst/>
                <a:latin typeface="Arial" panose="020B0604020202020204" pitchFamily="34" charset="0"/>
                <a:ea typeface="Aptos" panose="020B0004020202020204" pitchFamily="34" charset="0"/>
                <a:cs typeface="Arial" panose="020B0604020202020204" pitchFamily="34" charset="0"/>
              </a:rPr>
              <a:t>artially clickable</a:t>
            </a:r>
          </a:p>
          <a:p>
            <a:pPr>
              <a:lnSpc>
                <a:spcPct val="150000"/>
              </a:lnSpc>
              <a:spcBef>
                <a:spcPts val="0"/>
              </a:spcBef>
              <a:buFont typeface="Wingdings" panose="05000000000000000000" pitchFamily="2" charset="2"/>
              <a:buChar char="q"/>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30401758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fontScale="90000"/>
          </a:bodyPr>
          <a:lstStyle/>
          <a:p>
            <a:r>
              <a:rPr lang="en-GB" b="1" dirty="0"/>
              <a:t>Types of Navigation Components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620688"/>
            <a:ext cx="8712968" cy="3917032"/>
          </a:xfrm>
        </p:spPr>
        <p:txBody>
          <a:bodyPr>
            <a:noAutofit/>
          </a:bodyPr>
          <a:lstStyle/>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Pagination</a:t>
            </a:r>
          </a:p>
          <a:p>
            <a:pPr marL="0" indent="0">
              <a:lnSpc>
                <a:spcPct val="150000"/>
              </a:lnSpc>
              <a:spcBef>
                <a:spcPts val="0"/>
              </a:spcBef>
              <a:buNone/>
            </a:pPr>
            <a:r>
              <a:rPr lang="en-GB" sz="2000" kern="100" dirty="0">
                <a:latin typeface="Arial" panose="020B0604020202020204" pitchFamily="34" charset="0"/>
                <a:ea typeface="Aptos" panose="020B0004020202020204" pitchFamily="34" charset="0"/>
                <a:cs typeface="Arial" panose="020B0604020202020204" pitchFamily="34" charset="0"/>
              </a:rPr>
              <a:t>Navigation through pages</a:t>
            </a:r>
          </a:p>
          <a:p>
            <a:pPr marL="0" indent="0">
              <a:lnSpc>
                <a:spcPct val="150000"/>
              </a:lnSpc>
              <a:spcBef>
                <a:spcPts val="0"/>
              </a:spcBef>
              <a:buNone/>
            </a:pPr>
            <a:r>
              <a:rPr lang="en-GB" sz="2000" dirty="0">
                <a:latin typeface="Arial" panose="020B0604020202020204" pitchFamily="34" charset="0"/>
                <a:cs typeface="Arial" panose="020B0604020202020204" pitchFamily="34" charset="0"/>
              </a:rPr>
              <a:t>If you have a large amount of content, like a long list of products or articles, pagination helps users navigate through it in manageable chunks. Pagination buttons or numbered links typically appear at the bottom of a page, allowing users to jump to different sections of the content.</a:t>
            </a:r>
          </a:p>
          <a:p>
            <a:pPr marL="0" indent="0">
              <a:lnSpc>
                <a:spcPct val="150000"/>
              </a:lnSpc>
              <a:spcBef>
                <a:spcPts val="0"/>
              </a:spcBef>
              <a:buNone/>
            </a:pPr>
            <a:r>
              <a:rPr lang="en-GB" sz="2000" b="1" dirty="0">
                <a:latin typeface="Arial" panose="020B0604020202020204" pitchFamily="34" charset="0"/>
                <a:cs typeface="Arial" panose="020B0604020202020204" pitchFamily="34" charset="0"/>
              </a:rPr>
              <a:t>Features:</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Numerical order</a:t>
            </a:r>
          </a:p>
          <a:p>
            <a:pPr>
              <a:lnSpc>
                <a:spcPct val="150000"/>
              </a:lnSpc>
              <a:spcBef>
                <a:spcPts val="0"/>
              </a:spcBef>
              <a:buFont typeface="Wingdings" panose="05000000000000000000" pitchFamily="2" charset="2"/>
              <a:buChar char="Ø"/>
            </a:pPr>
            <a:r>
              <a:rPr lang="en-GB" sz="2000" kern="100" dirty="0">
                <a:latin typeface="Arial" panose="020B0604020202020204" pitchFamily="34" charset="0"/>
                <a:ea typeface="Aptos" panose="020B0004020202020204" pitchFamily="34" charset="0"/>
                <a:cs typeface="Arial" panose="020B0604020202020204" pitchFamily="34" charset="0"/>
              </a:rPr>
              <a:t>Prev, next buttons</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Manual page number entry</a:t>
            </a:r>
          </a:p>
          <a:p>
            <a:pPr>
              <a:lnSpc>
                <a:spcPct val="150000"/>
              </a:lnSpc>
              <a:spcBef>
                <a:spcPts val="0"/>
              </a:spcBef>
              <a:buFont typeface="Wingdings" panose="05000000000000000000" pitchFamily="2" charset="2"/>
              <a:buChar char="Ø"/>
            </a:pPr>
            <a:r>
              <a:rPr lang="en-GB" sz="2000" kern="100" dirty="0">
                <a:latin typeface="Arial" panose="020B0604020202020204" pitchFamily="34" charset="0"/>
                <a:ea typeface="Aptos" panose="020B0004020202020204" pitchFamily="34" charset="0"/>
                <a:cs typeface="Arial" panose="020B0604020202020204" pitchFamily="34" charset="0"/>
              </a:rPr>
              <a:t>No need if infinite scroll/load</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69279501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fontScale="90000"/>
          </a:bodyPr>
          <a:lstStyle/>
          <a:p>
            <a:r>
              <a:rPr lang="en-GB" b="1" dirty="0"/>
              <a:t>Types of Navigation Components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229600" cy="4536504"/>
          </a:xfrm>
        </p:spPr>
        <p:txBody>
          <a:bodyPr>
            <a:normAutofit fontScale="92500" lnSpcReduction="20000"/>
          </a:bodyPr>
          <a:lstStyle/>
          <a:p>
            <a:pPr marL="0" indent="0">
              <a:lnSpc>
                <a:spcPct val="170000"/>
              </a:lnSpc>
              <a:spcBef>
                <a:spcPts val="0"/>
              </a:spcBef>
              <a:buNone/>
            </a:pPr>
            <a:r>
              <a:rPr lang="en-GB" sz="2600" b="1" kern="100" dirty="0">
                <a:effectLst/>
                <a:latin typeface="Arial" panose="020B0604020202020204" pitchFamily="34" charset="0"/>
                <a:ea typeface="Aptos" panose="020B0004020202020204" pitchFamily="34" charset="0"/>
                <a:cs typeface="Arial" panose="020B0604020202020204" pitchFamily="34" charset="0"/>
              </a:rPr>
              <a:t>Tags:</a:t>
            </a:r>
          </a:p>
          <a:p>
            <a:pPr marL="0" indent="0">
              <a:lnSpc>
                <a:spcPct val="170000"/>
              </a:lnSpc>
              <a:spcBef>
                <a:spcPts val="0"/>
              </a:spcBef>
              <a:buNone/>
            </a:pPr>
            <a:r>
              <a:rPr lang="en-GB" sz="2600" kern="100" dirty="0">
                <a:latin typeface="Arial" panose="020B0604020202020204" pitchFamily="34" charset="0"/>
                <a:ea typeface="Aptos" panose="020B0004020202020204" pitchFamily="34" charset="0"/>
                <a:cs typeface="Arial" panose="020B0604020202020204" pitchFamily="34" charset="0"/>
              </a:rPr>
              <a:t>It is used on the lowest level of the hierarchy to find precise content. It is </a:t>
            </a:r>
            <a:r>
              <a:rPr lang="en-GB" sz="2600" kern="100" dirty="0">
                <a:effectLst/>
                <a:latin typeface="Arial" panose="020B0604020202020204" pitchFamily="34" charset="0"/>
                <a:ea typeface="Aptos" panose="020B0004020202020204" pitchFamily="34" charset="0"/>
                <a:cs typeface="Arial" panose="020B0604020202020204" pitchFamily="34" charset="0"/>
              </a:rPr>
              <a:t>used in a child or last category. It c</a:t>
            </a:r>
            <a:r>
              <a:rPr lang="en-GB" sz="2600" kern="100" dirty="0">
                <a:latin typeface="Arial" panose="020B0604020202020204" pitchFamily="34" charset="0"/>
                <a:ea typeface="Aptos" panose="020B0004020202020204" pitchFamily="34" charset="0"/>
                <a:cs typeface="Arial" panose="020B0604020202020204" pitchFamily="34" charset="0"/>
              </a:rPr>
              <a:t>an be colour-coded; can also be a b</a:t>
            </a:r>
            <a:r>
              <a:rPr lang="en-GB" sz="2600" kern="100" dirty="0">
                <a:effectLst/>
                <a:latin typeface="Arial" panose="020B0604020202020204" pitchFamily="34" charset="0"/>
                <a:ea typeface="Aptos" panose="020B0004020202020204" pitchFamily="34" charset="0"/>
                <a:cs typeface="Arial" panose="020B0604020202020204" pitchFamily="34" charset="0"/>
              </a:rPr>
              <a:t>utton or hypertext link</a:t>
            </a:r>
          </a:p>
          <a:p>
            <a:pPr marL="0" indent="0">
              <a:lnSpc>
                <a:spcPct val="170000"/>
              </a:lnSpc>
              <a:spcBef>
                <a:spcPts val="0"/>
              </a:spcBef>
              <a:buNone/>
            </a:pPr>
            <a:endParaRPr lang="en-GB" sz="26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buNone/>
            </a:pPr>
            <a:r>
              <a:rPr lang="en-GB" sz="2600" b="1" kern="100" dirty="0">
                <a:effectLst/>
                <a:latin typeface="Arial" panose="020B0604020202020204" pitchFamily="34" charset="0"/>
                <a:ea typeface="Aptos" panose="020B0004020202020204" pitchFamily="34" charset="0"/>
                <a:cs typeface="Arial" panose="020B0604020202020204" pitchFamily="34" charset="0"/>
              </a:rPr>
              <a:t>Slider:</a:t>
            </a:r>
          </a:p>
          <a:p>
            <a:pPr marL="0" indent="0">
              <a:lnSpc>
                <a:spcPct val="170000"/>
              </a:lnSpc>
              <a:spcBef>
                <a:spcPts val="0"/>
              </a:spcBef>
              <a:buNone/>
            </a:pPr>
            <a:r>
              <a:rPr lang="en-GB" sz="2600" kern="100" dirty="0">
                <a:latin typeface="Arial" panose="020B0604020202020204" pitchFamily="34" charset="0"/>
                <a:ea typeface="Aptos" panose="020B0004020202020204" pitchFamily="34" charset="0"/>
                <a:cs typeface="Arial" panose="020B0604020202020204" pitchFamily="34" charset="0"/>
              </a:rPr>
              <a:t>It is used to set a value or range of values in a given set. It f</a:t>
            </a:r>
            <a:r>
              <a:rPr lang="en-GB" sz="2600" kern="100" dirty="0">
                <a:effectLst/>
                <a:latin typeface="Arial" panose="020B0604020202020204" pitchFamily="34" charset="0"/>
                <a:ea typeface="Aptos" panose="020B0004020202020204" pitchFamily="34" charset="0"/>
                <a:cs typeface="Arial" panose="020B0604020202020204" pitchFamily="34" charset="0"/>
              </a:rPr>
              <a:t>unctions as a filter, s</a:t>
            </a:r>
            <a:r>
              <a:rPr lang="en-GB" sz="2600" kern="100" dirty="0">
                <a:latin typeface="Arial" panose="020B0604020202020204" pitchFamily="34" charset="0"/>
                <a:ea typeface="Aptos" panose="020B0004020202020204" pitchFamily="34" charset="0"/>
                <a:cs typeface="Arial" panose="020B0604020202020204" pitchFamily="34" charset="0"/>
              </a:rPr>
              <a:t>hows progress and t</a:t>
            </a:r>
            <a:r>
              <a:rPr lang="en-GB" sz="2600" kern="100" dirty="0">
                <a:effectLst/>
                <a:latin typeface="Arial" panose="020B0604020202020204" pitchFamily="34" charset="0"/>
                <a:ea typeface="Aptos" panose="020B0004020202020204" pitchFamily="34" charset="0"/>
                <a:cs typeface="Arial" panose="020B0604020202020204" pitchFamily="34" charset="0"/>
              </a:rPr>
              <a:t>ypically horizontal</a:t>
            </a:r>
          </a:p>
          <a:p>
            <a:pPr marL="0" indent="0">
              <a:lnSpc>
                <a:spcPct val="150000"/>
              </a:lnSpc>
              <a:spcBef>
                <a:spcPts val="0"/>
              </a:spcBef>
              <a:buNone/>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20777290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fontScale="90000"/>
          </a:bodyPr>
          <a:lstStyle/>
          <a:p>
            <a:r>
              <a:rPr lang="en-GB" b="1" dirty="0"/>
              <a:t>Types of Navigation Components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764704"/>
            <a:ext cx="8640960" cy="4824536"/>
          </a:xfrm>
        </p:spPr>
        <p:txBody>
          <a:bodyPr>
            <a:normAutofit fontScale="92500" lnSpcReduction="10000"/>
          </a:bodyPr>
          <a:lstStyle/>
          <a:p>
            <a:pPr marL="0" indent="0">
              <a:lnSpc>
                <a:spcPct val="170000"/>
              </a:lnSpc>
              <a:spcBef>
                <a:spcPts val="0"/>
              </a:spcBef>
              <a:buNone/>
            </a:pPr>
            <a:r>
              <a:rPr lang="en-GB" sz="2600" b="1" kern="100" dirty="0">
                <a:effectLst/>
                <a:latin typeface="Arial" panose="020B0604020202020204" pitchFamily="34" charset="0"/>
                <a:ea typeface="Aptos" panose="020B0004020202020204" pitchFamily="34" charset="0"/>
                <a:cs typeface="Arial" panose="020B0604020202020204" pitchFamily="34" charset="0"/>
              </a:rPr>
              <a:t>Icons:</a:t>
            </a:r>
          </a:p>
          <a:p>
            <a:pPr marL="0" indent="0">
              <a:lnSpc>
                <a:spcPct val="170000"/>
              </a:lnSpc>
              <a:spcBef>
                <a:spcPts val="0"/>
              </a:spcBef>
              <a:buNone/>
            </a:pPr>
            <a:r>
              <a:rPr lang="en-GB" sz="2600" kern="100" dirty="0">
                <a:latin typeface="Arial" panose="020B0604020202020204" pitchFamily="34" charset="0"/>
                <a:ea typeface="Aptos" panose="020B0004020202020204" pitchFamily="34" charset="0"/>
                <a:cs typeface="Arial" panose="020B0604020202020204" pitchFamily="34" charset="0"/>
              </a:rPr>
              <a:t>An alternative way to text links and buttons. It r</a:t>
            </a:r>
            <a:r>
              <a:rPr lang="en-GB" sz="2600" kern="100" dirty="0">
                <a:effectLst/>
                <a:latin typeface="Arial" panose="020B0604020202020204" pitchFamily="34" charset="0"/>
                <a:ea typeface="Aptos" panose="020B0004020202020204" pitchFamily="34" charset="0"/>
                <a:cs typeface="Arial" panose="020B0604020202020204" pitchFamily="34" charset="0"/>
              </a:rPr>
              <a:t>epresents a category or item. It c</a:t>
            </a:r>
            <a:r>
              <a:rPr lang="en-GB" sz="2600" kern="100" dirty="0">
                <a:latin typeface="Arial" panose="020B0604020202020204" pitchFamily="34" charset="0"/>
                <a:ea typeface="Aptos" panose="020B0004020202020204" pitchFamily="34" charset="0"/>
                <a:cs typeface="Arial" panose="020B0604020202020204" pitchFamily="34" charset="0"/>
              </a:rPr>
              <a:t>an have text labels and a different layout. It has a consistent style of icons </a:t>
            </a:r>
          </a:p>
          <a:p>
            <a:pPr marL="0" indent="0">
              <a:lnSpc>
                <a:spcPct val="170000"/>
              </a:lnSpc>
              <a:spcBef>
                <a:spcPts val="0"/>
              </a:spcBef>
              <a:buNone/>
            </a:pPr>
            <a:endParaRPr lang="en-GB" sz="2600" kern="100" dirty="0">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buNone/>
            </a:pPr>
            <a:r>
              <a:rPr lang="en-GB" sz="2600" b="1" kern="100" dirty="0">
                <a:effectLst/>
                <a:latin typeface="Arial" panose="020B0604020202020204" pitchFamily="34" charset="0"/>
                <a:ea typeface="Aptos" panose="020B0004020202020204" pitchFamily="34" charset="0"/>
                <a:cs typeface="Arial" panose="020B0604020202020204" pitchFamily="34" charset="0"/>
              </a:rPr>
              <a:t>Carousel</a:t>
            </a:r>
          </a:p>
          <a:p>
            <a:pPr marL="0" indent="0">
              <a:lnSpc>
                <a:spcPct val="170000"/>
              </a:lnSpc>
              <a:spcBef>
                <a:spcPts val="0"/>
              </a:spcBef>
              <a:buNone/>
            </a:pPr>
            <a:r>
              <a:rPr lang="en-GB" sz="2600" kern="100" dirty="0">
                <a:latin typeface="Arial" panose="020B0604020202020204" pitchFamily="34" charset="0"/>
                <a:ea typeface="Aptos" panose="020B0004020202020204" pitchFamily="34" charset="0"/>
                <a:cs typeface="Arial" panose="020B0604020202020204" pitchFamily="34" charset="0"/>
              </a:rPr>
              <a:t>It is used for skimming among items. It provides q</a:t>
            </a:r>
            <a:r>
              <a:rPr lang="en-GB" sz="2600" kern="100" dirty="0">
                <a:effectLst/>
                <a:latin typeface="Arial" panose="020B0604020202020204" pitchFamily="34" charset="0"/>
                <a:ea typeface="Aptos" panose="020B0004020202020204" pitchFamily="34" charset="0"/>
                <a:cs typeface="Arial" panose="020B0604020202020204" pitchFamily="34" charset="0"/>
              </a:rPr>
              <a:t>uick access to item access. The block is </a:t>
            </a:r>
            <a:r>
              <a:rPr lang="en-GB" sz="2600" kern="100" dirty="0">
                <a:latin typeface="Arial" panose="020B0604020202020204" pitchFamily="34" charset="0"/>
                <a:ea typeface="Aptos" panose="020B0004020202020204" pitchFamily="34" charset="0"/>
                <a:cs typeface="Arial" panose="020B0604020202020204" pitchFamily="34" charset="0"/>
              </a:rPr>
              <a:t>usually clickable</a:t>
            </a:r>
            <a:endParaRPr lang="en-GB" sz="26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q"/>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35976803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74CBDC-4072-C798-4CA0-90DD8BF190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40258C-0256-9B85-D472-7EE9F0D63BE9}"/>
              </a:ext>
            </a:extLst>
          </p:cNvPr>
          <p:cNvSpPr>
            <a:spLocks noGrp="1"/>
          </p:cNvSpPr>
          <p:nvPr>
            <p:ph type="title"/>
          </p:nvPr>
        </p:nvSpPr>
        <p:spPr>
          <a:xfrm>
            <a:off x="457200" y="-171400"/>
            <a:ext cx="8229600" cy="1143000"/>
          </a:xfrm>
        </p:spPr>
        <p:txBody>
          <a:bodyPr>
            <a:normAutofit/>
          </a:bodyPr>
          <a:lstStyle/>
          <a:p>
            <a:r>
              <a:rPr lang="en-GB" b="1" dirty="0"/>
              <a:t>Class Activity</a:t>
            </a:r>
          </a:p>
        </p:txBody>
      </p:sp>
      <p:sp>
        <p:nvSpPr>
          <p:cNvPr id="3" name="Content Placeholder 2">
            <a:extLst>
              <a:ext uri="{FF2B5EF4-FFF2-40B4-BE49-F238E27FC236}">
                <a16:creationId xmlns:a16="http://schemas.microsoft.com/office/drawing/2014/main" id="{E5D49EC1-BC20-C6F3-5230-B60B8551A4B3}"/>
              </a:ext>
            </a:extLst>
          </p:cNvPr>
          <p:cNvSpPr>
            <a:spLocks noGrp="1"/>
          </p:cNvSpPr>
          <p:nvPr>
            <p:ph idx="1"/>
          </p:nvPr>
        </p:nvSpPr>
        <p:spPr>
          <a:xfrm>
            <a:off x="251520" y="620688"/>
            <a:ext cx="8640960" cy="5472608"/>
          </a:xfrm>
        </p:spPr>
        <p:txBody>
          <a:bodyPr>
            <a:normAutofit fontScale="47500" lnSpcReduction="20000"/>
          </a:bodyPr>
          <a:lstStyle/>
          <a:p>
            <a:pPr marL="0" indent="0">
              <a:lnSpc>
                <a:spcPct val="160000"/>
              </a:lnSpc>
              <a:spcBef>
                <a:spcPts val="0"/>
              </a:spcBef>
              <a:buNone/>
            </a:pPr>
            <a:r>
              <a:rPr lang="en-GB" sz="3300" dirty="0">
                <a:latin typeface="Arial" panose="020B0604020202020204" pitchFamily="34" charset="0"/>
                <a:cs typeface="Arial" panose="020B0604020202020204" pitchFamily="34" charset="0"/>
              </a:rPr>
              <a:t>Brew Bliss is a coffee shop that offers high-quality, ethically sourced coffee, catering to young professionals, college students, coffee enthusiasts and remote workers. The brand is warm, welcoming, eco-friendly, modern and community-focused. It offers a variety of products, including speciality coffee, teas, fresh juices, and locally sourced menu items. The shop features earth tones, modern typography, high-quality images, and natural materials for a cosy and inviting atmosphere. </a:t>
            </a:r>
          </a:p>
          <a:p>
            <a:pPr marL="0" indent="0">
              <a:lnSpc>
                <a:spcPct val="160000"/>
              </a:lnSpc>
              <a:spcBef>
                <a:spcPts val="0"/>
              </a:spcBef>
              <a:buNone/>
            </a:pPr>
            <a:r>
              <a:rPr lang="en-GB" sz="3300" b="1" dirty="0">
                <a:latin typeface="Arial" panose="020B0604020202020204" pitchFamily="34" charset="0"/>
                <a:cs typeface="Arial" panose="020B0604020202020204" pitchFamily="34" charset="0"/>
              </a:rPr>
              <a:t>Task </a:t>
            </a:r>
            <a:r>
              <a:rPr lang="en-GB" sz="3300" dirty="0">
                <a:latin typeface="Arial" panose="020B0604020202020204" pitchFamily="34" charset="0"/>
                <a:cs typeface="Arial" panose="020B0604020202020204" pitchFamily="34" charset="0"/>
              </a:rPr>
              <a:t>: Design a website in Inkscape for Brew Bliss. The website should have the same layout as the wireframe.</a:t>
            </a:r>
          </a:p>
          <a:p>
            <a:pPr marL="0" indent="0">
              <a:lnSpc>
                <a:spcPct val="160000"/>
              </a:lnSpc>
              <a:spcBef>
                <a:spcPts val="0"/>
              </a:spcBef>
              <a:buNone/>
            </a:pPr>
            <a:r>
              <a:rPr lang="en-GB" sz="3300" dirty="0">
                <a:latin typeface="Arial" panose="020B0604020202020204" pitchFamily="34" charset="0"/>
                <a:cs typeface="Arial" panose="020B0604020202020204" pitchFamily="34" charset="0"/>
              </a:rPr>
              <a:t>The website should include the following pages: </a:t>
            </a:r>
          </a:p>
          <a:p>
            <a:pPr marL="0" indent="0">
              <a:lnSpc>
                <a:spcPct val="160000"/>
              </a:lnSpc>
              <a:spcBef>
                <a:spcPts val="0"/>
              </a:spcBef>
              <a:buNone/>
            </a:pPr>
            <a:r>
              <a:rPr lang="en-GB" sz="3300" dirty="0">
                <a:latin typeface="Arial" panose="020B0604020202020204" pitchFamily="34" charset="0"/>
                <a:cs typeface="Arial" panose="020B0604020202020204" pitchFamily="34" charset="0"/>
              </a:rPr>
              <a:t>➢ Home </a:t>
            </a:r>
          </a:p>
          <a:p>
            <a:pPr marL="0" indent="0">
              <a:lnSpc>
                <a:spcPct val="160000"/>
              </a:lnSpc>
              <a:spcBef>
                <a:spcPts val="0"/>
              </a:spcBef>
              <a:buNone/>
            </a:pPr>
            <a:r>
              <a:rPr lang="en-GB" sz="3300" dirty="0">
                <a:latin typeface="Arial" panose="020B0604020202020204" pitchFamily="34" charset="0"/>
                <a:cs typeface="Arial" panose="020B0604020202020204" pitchFamily="34" charset="0"/>
              </a:rPr>
              <a:t>➢ About</a:t>
            </a:r>
          </a:p>
          <a:p>
            <a:pPr marL="0" indent="0">
              <a:lnSpc>
                <a:spcPct val="160000"/>
              </a:lnSpc>
              <a:spcBef>
                <a:spcPts val="0"/>
              </a:spcBef>
              <a:buNone/>
            </a:pPr>
            <a:r>
              <a:rPr lang="en-GB" sz="3300" dirty="0">
                <a:latin typeface="Arial" panose="020B0604020202020204" pitchFamily="34" charset="0"/>
                <a:cs typeface="Arial" panose="020B0604020202020204" pitchFamily="34" charset="0"/>
              </a:rPr>
              <a:t> ➢ Menu</a:t>
            </a:r>
          </a:p>
          <a:p>
            <a:pPr marL="0" indent="0">
              <a:lnSpc>
                <a:spcPct val="160000"/>
              </a:lnSpc>
              <a:spcBef>
                <a:spcPts val="0"/>
              </a:spcBef>
              <a:buNone/>
            </a:pPr>
            <a:r>
              <a:rPr lang="en-GB" sz="3300" dirty="0">
                <a:latin typeface="Arial" panose="020B0604020202020204" pitchFamily="34" charset="0"/>
                <a:cs typeface="Arial" panose="020B0604020202020204" pitchFamily="34" charset="0"/>
              </a:rPr>
              <a:t> ➢ Contact</a:t>
            </a:r>
          </a:p>
          <a:p>
            <a:pPr marL="0" indent="0">
              <a:lnSpc>
                <a:spcPct val="160000"/>
              </a:lnSpc>
              <a:spcBef>
                <a:spcPts val="0"/>
              </a:spcBef>
              <a:buNone/>
            </a:pPr>
            <a:r>
              <a:rPr lang="en-GB" sz="3300" dirty="0">
                <a:latin typeface="Arial" panose="020B0604020202020204" pitchFamily="34" charset="0"/>
                <a:cs typeface="Arial" panose="020B0604020202020204" pitchFamily="34" charset="0"/>
              </a:rPr>
              <a:t> ➢ Blog</a:t>
            </a:r>
            <a:endParaRPr lang="en-GB" sz="33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q"/>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37889141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53752" y="1700808"/>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Questions &amp; Answers</a:t>
            </a:r>
          </a:p>
        </p:txBody>
      </p:sp>
    </p:spTree>
    <p:extLst>
      <p:ext uri="{BB962C8B-B14F-4D97-AF65-F5344CB8AC3E}">
        <p14:creationId xmlns:p14="http://schemas.microsoft.com/office/powerpoint/2010/main" val="151169355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61B16E-0C50-5F12-F17B-79325127E0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72673B-1D47-AD85-B92D-74AE40AE901B}"/>
              </a:ext>
            </a:extLst>
          </p:cNvPr>
          <p:cNvSpPr>
            <a:spLocks noGrp="1"/>
          </p:cNvSpPr>
          <p:nvPr>
            <p:ph type="title"/>
          </p:nvPr>
        </p:nvSpPr>
        <p:spPr>
          <a:xfrm>
            <a:off x="457200" y="-171400"/>
            <a:ext cx="8229600" cy="1143000"/>
          </a:xfrm>
        </p:spPr>
        <p:txBody>
          <a:bodyPr>
            <a:normAutofit/>
          </a:bodyPr>
          <a:lstStyle/>
          <a:p>
            <a:r>
              <a:rPr lang="en-GB" b="1" dirty="0"/>
              <a:t>References</a:t>
            </a:r>
          </a:p>
        </p:txBody>
      </p:sp>
      <p:sp>
        <p:nvSpPr>
          <p:cNvPr id="3" name="Content Placeholder 2">
            <a:extLst>
              <a:ext uri="{FF2B5EF4-FFF2-40B4-BE49-F238E27FC236}">
                <a16:creationId xmlns:a16="http://schemas.microsoft.com/office/drawing/2014/main" id="{ABAAA872-53CC-4820-B870-8041A40DA106}"/>
              </a:ext>
            </a:extLst>
          </p:cNvPr>
          <p:cNvSpPr>
            <a:spLocks noGrp="1"/>
          </p:cNvSpPr>
          <p:nvPr>
            <p:ph idx="1"/>
          </p:nvPr>
        </p:nvSpPr>
        <p:spPr>
          <a:xfrm>
            <a:off x="323528" y="764704"/>
            <a:ext cx="8640960" cy="4824536"/>
          </a:xfrm>
        </p:spPr>
        <p:txBody>
          <a:bodyPr>
            <a:normAutofit/>
          </a:bodyPr>
          <a:lstStyle/>
          <a:p>
            <a:pPr>
              <a:lnSpc>
                <a:spcPct val="150000"/>
              </a:lnSpc>
              <a:spcBef>
                <a:spcPts val="0"/>
              </a:spcBef>
              <a:buFont typeface="Wingdings" panose="05000000000000000000" pitchFamily="2" charset="2"/>
              <a:buChar char="§"/>
            </a:pPr>
            <a:r>
              <a:rPr lang="en-GB" sz="2800" dirty="0">
                <a:latin typeface="Arial" panose="020B0604020202020204" pitchFamily="34" charset="0"/>
                <a:cs typeface="Arial" panose="020B0604020202020204" pitchFamily="34" charset="0"/>
              </a:rPr>
              <a:t>Sklar, J. (2014) (6th Ed.) Principles of Web Design. Course Technology.</a:t>
            </a:r>
          </a:p>
          <a:p>
            <a:pPr>
              <a:lnSpc>
                <a:spcPct val="150000"/>
              </a:lnSpc>
              <a:spcBef>
                <a:spcPts val="0"/>
              </a:spcBef>
              <a:buFont typeface="Wingdings" panose="05000000000000000000" pitchFamily="2" charset="2"/>
              <a:buChar char="§"/>
            </a:pPr>
            <a:r>
              <a:rPr lang="en-GB" sz="2800" dirty="0">
                <a:latin typeface="Arial" panose="020B0604020202020204" pitchFamily="34" charset="0"/>
                <a:cs typeface="Arial" panose="020B0604020202020204" pitchFamily="34" charset="0"/>
              </a:rPr>
              <a:t>Krug, S. (2013) (3rd Ed. Don't Make Me Think: A Common Sense Approach to Web Usability New Rider.</a:t>
            </a:r>
            <a:endParaRPr lang="en-GB" sz="28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q"/>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81033953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2746</Words>
  <Application>Microsoft Office PowerPoint</Application>
  <PresentationFormat>On-screen Show (4:3)</PresentationFormat>
  <Paragraphs>295</Paragraphs>
  <Slides>54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54</vt:i4>
      </vt:variant>
    </vt:vector>
  </HeadingPairs>
  <TitlesOfParts>
    <vt:vector size="62" baseType="lpstr">
      <vt:lpstr>Aptos</vt:lpstr>
      <vt:lpstr>Arial</vt:lpstr>
      <vt:lpstr>Calibri</vt:lpstr>
      <vt:lpstr>Lato</vt:lpstr>
      <vt:lpstr>Myriad Pro</vt:lpstr>
      <vt:lpstr>Open Sans</vt:lpstr>
      <vt:lpstr>Wingdings</vt:lpstr>
      <vt:lpstr>20140311PresentationUWTSDTemplate</vt:lpstr>
      <vt:lpstr>BSc (Hons) Cloud Computing</vt:lpstr>
      <vt:lpstr>Objectives</vt:lpstr>
      <vt:lpstr>USER INTERFACE (UI)</vt:lpstr>
      <vt:lpstr>UI TYPES</vt:lpstr>
      <vt:lpstr>UI Types</vt:lpstr>
      <vt:lpstr>UI Types</vt:lpstr>
      <vt:lpstr>UI Types</vt:lpstr>
      <vt:lpstr>UI Types</vt:lpstr>
      <vt:lpstr>UI Types</vt:lpstr>
      <vt:lpstr>UI Types</vt:lpstr>
      <vt:lpstr>UI Types</vt:lpstr>
      <vt:lpstr>USER INTERFACE (UI) DESIGN PRINCIPLES</vt:lpstr>
      <vt:lpstr>User Interface (UI) Design Principles</vt:lpstr>
      <vt:lpstr>User Interface (UI) Design Principles</vt:lpstr>
      <vt:lpstr>User Interface (UI) Design Principles</vt:lpstr>
      <vt:lpstr>USER INTERFACE KEY ELEMENTS</vt:lpstr>
      <vt:lpstr>LANDING PAGE</vt:lpstr>
      <vt:lpstr>KEY ELEMENTS OF A LANDING PAGE</vt:lpstr>
      <vt:lpstr>Key UI Elements of a Landing Page</vt:lpstr>
      <vt:lpstr>TYPES OF LANDING PAGE</vt:lpstr>
      <vt:lpstr>Types of Landing Page</vt:lpstr>
      <vt:lpstr>Types of Landing Page</vt:lpstr>
      <vt:lpstr>Types of Landing Page</vt:lpstr>
      <vt:lpstr>Types of Landing Page</vt:lpstr>
      <vt:lpstr>Types of Landing Page</vt:lpstr>
      <vt:lpstr>Types of Landing Page</vt:lpstr>
      <vt:lpstr>HOMEPAGE</vt:lpstr>
      <vt:lpstr>Homepage</vt:lpstr>
      <vt:lpstr>UI LAYOUT</vt:lpstr>
      <vt:lpstr>UI Layout</vt:lpstr>
      <vt:lpstr>UI Layout</vt:lpstr>
      <vt:lpstr>COMMON UI LAYOUT PATTERNS</vt:lpstr>
      <vt:lpstr>Common UI Layout Patterns</vt:lpstr>
      <vt:lpstr>Common UI Layout Patterns</vt:lpstr>
      <vt:lpstr>Common UI Layout Patterns</vt:lpstr>
      <vt:lpstr>Common UI Layout Patterns</vt:lpstr>
      <vt:lpstr>UI CONTROL</vt:lpstr>
      <vt:lpstr>TYPES OF UI CONTROL</vt:lpstr>
      <vt:lpstr>Types of UI Control</vt:lpstr>
      <vt:lpstr>Types of UI Control</vt:lpstr>
      <vt:lpstr>Types of UI Control</vt:lpstr>
      <vt:lpstr>Types of UI Control</vt:lpstr>
      <vt:lpstr>Types of UI Control</vt:lpstr>
      <vt:lpstr>Types of UI Control</vt:lpstr>
      <vt:lpstr>NAVIGATION COMPONENTS</vt:lpstr>
      <vt:lpstr>TYPES OF NAVIGATION COMPONENTS</vt:lpstr>
      <vt:lpstr>Types of Navigation Components</vt:lpstr>
      <vt:lpstr>Types of Navigation Components</vt:lpstr>
      <vt:lpstr>Types of Navigation Components</vt:lpstr>
      <vt:lpstr>Types of Navigation Components</vt:lpstr>
      <vt:lpstr>Types of Navigation Components</vt:lpstr>
      <vt:lpstr>Class Activity</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Mobolanle Bello</cp:lastModifiedBy>
  <cp:revision>43</cp:revision>
  <dcterms:created xsi:type="dcterms:W3CDTF">2015-04-14T15:21:28Z</dcterms:created>
  <dcterms:modified xsi:type="dcterms:W3CDTF">2025-08-27T13:05:19Z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