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83D70-91AA-429A-BD57-1CB6792B30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8136" y="1078030"/>
            <a:ext cx="9288096" cy="2956718"/>
          </a:xfrm>
        </p:spPr>
        <p:txBody>
          <a:bodyPr anchor="t">
            <a:noAutofit/>
          </a:bodyPr>
          <a:lstStyle>
            <a:lvl1pPr algn="l">
              <a:defRPr sz="66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65D245-B564-481D-A323-F73C5BCA84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8136" y="4455621"/>
            <a:ext cx="9288096" cy="1435331"/>
          </a:xfrm>
        </p:spPr>
        <p:txBody>
          <a:bodyPr>
            <a:normAutofit/>
          </a:bodyPr>
          <a:lstStyle>
            <a:lvl1pPr marL="0" indent="0" algn="l">
              <a:lnSpc>
                <a:spcPct val="12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E072EE-51B3-4C0C-A460-4684AB0793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12/5/23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1422A5-3076-413B-84CB-ED3BA4171C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267C68-40D5-477E-9DBC-C28FD4B114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0721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EE2F5-9D3C-4BE7-9AD5-335B31CF2C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98C4F-4BF6-47CF-ABEE-2B12748C47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539070-70D2-4DD1-A439-155343FE26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12/5/23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51AB30-CD74-471D-9FA6-ADC0C901E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A137C4-F19E-4521-8DCB-4E0CF9CA31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16428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8007D-9B1D-4E2C-B38F-29C6820996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099127"/>
            <a:ext cx="9272260" cy="3472874"/>
          </a:xfrm>
        </p:spPr>
        <p:txBody>
          <a:bodyPr anchor="t">
            <a:normAutofit/>
          </a:bodyPr>
          <a:lstStyle>
            <a:lvl1pPr>
              <a:defRPr sz="40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60C51B-B525-4032-9D08-2978D7367B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90939" y="4572000"/>
            <a:ext cx="9272262" cy="1320801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408851-4DCC-447C-828A-5F7E66F762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12/5/23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094542-CAEF-4D6C-BE6A-BC100F059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8BDE40-8468-4051-9703-B751608AA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424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BF7AE-3892-4896-8C15-7A35A41EF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88136"/>
            <a:ext cx="9890066" cy="129422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D9A26-86F1-4817-B243-4DE63B4F18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2185" y="2440568"/>
            <a:ext cx="4841505" cy="38012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54BF9B-EA16-48C8-96B9-7A66051BE7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440568"/>
            <a:ext cx="4806002" cy="38012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6E2D9F-1FCE-4A1C-996E-DB05777A8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12/5/23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629E05-3F6C-40BF-9324-118588B6CA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9BE013-C5C0-4CBD-982E-36F037F736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05273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BED885-5FE5-4407-BE4D-FAD01C40A9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084333"/>
            <a:ext cx="9949455" cy="838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322A77-C134-4857-83E5-51217D3C2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92088" y="1923190"/>
            <a:ext cx="4816475" cy="83885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000" b="1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4ECBFE-C62C-471B-BFE4-1272EAC347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92088" y="2825791"/>
            <a:ext cx="4816475" cy="33638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10AFC6-F407-4F35-BD37-B32F9B4036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5482" y="1923190"/>
            <a:ext cx="4824913" cy="83885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000" b="1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8D60D5-0F83-46CB-92F3-849FC08E6E9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5482" y="2825791"/>
            <a:ext cx="4824913" cy="33638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5AE694-5CA0-48DA-90D3-EC42BD1D8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12/5/23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340A80D-4CCB-4899-9E1D-A5967F4E64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753A9D-469A-4ED9-99A1-7E4B115F89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0183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7C91E-0A11-4E5D-9B8D-5316E73A2D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B8A8D1-71AD-4F9F-B393-9EED83FEF0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12/5/23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E36922-9A4C-453D-9B70-0C3A70281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5AAEF2-65DC-4E28-9AA4-5115ACB074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4345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448B02B-A32A-4383-BBC7-0C383390A9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12/5/23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FF7E77-47E0-4F9E-9148-8D0C59C0C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8005A2-ECF0-4759-A17B-FDECE80683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25970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1DD4B-5676-477E-8C52-4C1CF160FC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094448"/>
            <a:ext cx="3785860" cy="1554362"/>
          </a:xfrm>
        </p:spPr>
        <p:txBody>
          <a:bodyPr anchor="t">
            <a:normAutofit/>
          </a:bodyPr>
          <a:lstStyle>
            <a:lvl1pPr>
              <a:defRPr sz="28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5A3E63-EB15-4D82-BF2B-36BB030C43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4500" y="922689"/>
            <a:ext cx="5486002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BE994E-BAB7-43DC-A0E4-C779CF2A33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90940" y="2701254"/>
            <a:ext cx="3785860" cy="3167733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DEFAAA-1B70-42AA-ADCC-F49B581326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12/5/23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C7B6CC-1C13-4F34-AC86-CCD442C8C3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F1B638-9061-41AD-AF47-73A4AF8B78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246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F3C43-1676-4A29-83F9-D788ED2E7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097280"/>
            <a:ext cx="3785860" cy="1559740"/>
          </a:xfrm>
        </p:spPr>
        <p:txBody>
          <a:bodyPr anchor="t">
            <a:normAutofit/>
          </a:bodyPr>
          <a:lstStyle>
            <a:lvl1pPr>
              <a:defRPr sz="28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214A903-97C7-4349-B8CE-1BBED1942E3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24500" y="1143000"/>
            <a:ext cx="5486400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0A9F58-4AEB-4286-98F7-3C77AA913B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90940" y="2697480"/>
            <a:ext cx="3785860" cy="309342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F55A58-F085-4500-AF61-045B12C8F4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12/5/23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936470-561D-49AE-AC84-B79D483FDA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EF2BE2-DF21-4683-9D5F-849A525FD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9353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6C900-05BC-4021-B69F-2DAF974B7E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26E227-253A-44A0-9404-1CFD8CE419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FF5A02-0FC4-41C8-A13C-4C929B288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12/5/23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459378-C430-49DB-B2D6-E32FBBCD4A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B9D57D-CB8E-4E67-AE2D-2790E2AA6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48971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82CF945-D70F-49C1-8CE5-5758C116601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82100" y="1091381"/>
            <a:ext cx="2171700" cy="495336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FDB721-04AA-4330-8045-3F2D9BB4BC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091381"/>
            <a:ext cx="8265340" cy="495336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418C15-991C-4C71-8DCD-DB3B388883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12/5/23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728CC3-5830-4EFA-B28E-1648904DE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DA91B6-E419-4483-9B66-3C758788B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E447C6A-78C3-4687-9A71-A05DBF6700DE}"/>
              </a:ext>
            </a:extLst>
          </p:cNvPr>
          <p:cNvCxnSpPr>
            <a:cxnSpLocks/>
          </p:cNvCxnSpPr>
          <p:nvPr/>
        </p:nvCxnSpPr>
        <p:spPr>
          <a:xfrm>
            <a:off x="11387805" y="118520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62688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E4438DC-3CEE-4170-9B1C-BAC05CD8C3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90245"/>
            <a:ext cx="9922764" cy="129422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C19D24-DCBE-47F9-8B85-8A118B02B3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8136" y="2447778"/>
            <a:ext cx="9922764" cy="38387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4F5788-BDCE-49E2-80AE-31C739C6A0C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15200" y="6389688"/>
            <a:ext cx="369530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A1E45834-53BD-4C8F-B791-CD5378F4150E}" type="datetimeFigureOut">
              <a:rPr lang="en-US" smtClean="0"/>
              <a:t>12/5/23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D5844-8163-4D82-BEFC-BC2D8D511B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090940" y="6389688"/>
            <a:ext cx="44335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698A50-C435-4220-82C6-C8D62A7C9E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83190" y="6389688"/>
            <a:ext cx="9402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D8689CE0-64D2-447C-9C1F-872D111D8AC3}"/>
              </a:ext>
            </a:extLst>
          </p:cNvPr>
          <p:cNvCxnSpPr>
            <a:cxnSpLocks/>
          </p:cNvCxnSpPr>
          <p:nvPr/>
        </p:nvCxnSpPr>
        <p:spPr>
          <a:xfrm>
            <a:off x="0" y="118520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4047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0" r:id="rId6"/>
    <p:sldLayoutId id="2147483726" r:id="rId7"/>
    <p:sldLayoutId id="2147483727" r:id="rId8"/>
    <p:sldLayoutId id="2147483728" r:id="rId9"/>
    <p:sldLayoutId id="2147483729" r:id="rId10"/>
    <p:sldLayoutId id="214748373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400" b="1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Neue Haas Grotesk Text Pro" panose="020B0504020202020204" pitchFamily="34" charset="0"/>
        <a:buChar char="-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30000"/>
        </a:lnSpc>
        <a:spcBef>
          <a:spcPts val="500"/>
        </a:spcBef>
        <a:buFont typeface="Neue Haas Grotesk Text Pro" panose="020B0504020202020204" pitchFamily="34" charset="0"/>
        <a:buChar char="-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30000"/>
        </a:lnSpc>
        <a:spcBef>
          <a:spcPts val="500"/>
        </a:spcBef>
        <a:buFont typeface="Neue Haas Grotesk Text Pro" panose="020B0504020202020204" pitchFamily="34" charset="0"/>
        <a:buChar char="-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30000"/>
        </a:lnSpc>
        <a:spcBef>
          <a:spcPts val="500"/>
        </a:spcBef>
        <a:buFont typeface="Neue Haas Grotesk Text Pro" panose="020B0504020202020204" pitchFamily="34" charset="0"/>
        <a:buChar char="-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228600" algn="l" defTabSz="914400" rtl="0" eaLnBrk="1" latinLnBrk="0" hangingPunct="1">
        <a:lnSpc>
          <a:spcPct val="130000"/>
        </a:lnSpc>
        <a:spcBef>
          <a:spcPts val="500"/>
        </a:spcBef>
        <a:buFont typeface="Neue Haas Grotesk Text Pro" panose="020B0504020202020204" pitchFamily="34" charset="0"/>
        <a:buChar char="-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D8689CE0-64D2-447C-9C1F-872D111D8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520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96187D8-B32D-4D1A-8C48-A15933DDCD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44D5A6F-D7E6-31E6-B404-EC6C6B70E81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25000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019BB32-A409-4C93-9090-8BDDC45E5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4005943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rgbClr val="000000">
                  <a:alpha val="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4314" y="1088571"/>
            <a:ext cx="9958356" cy="205090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CONFLICT MANAGEMENT AND RESOLUTION STRATEGIES 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0AA360F-DECB-4836-8FB6-22C4BC3FB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97558"/>
            <a:ext cx="804195" cy="0"/>
          </a:xfrm>
          <a:prstGeom prst="line">
            <a:avLst/>
          </a:prstGeom>
          <a:ln w="8572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74ED70DB-1943-4E5C-A1B6-D49DFE440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4851917"/>
            <a:ext cx="12192000" cy="200608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rgbClr val="000000">
                  <a:alpha val="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body" idx="1"/>
          </p:nvPr>
        </p:nvSpPr>
        <p:spPr>
          <a:xfrm>
            <a:off x="1097280" y="4626801"/>
            <a:ext cx="9874429" cy="120650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20000"/>
              </a:lnSpc>
            </a:pPr>
            <a:r>
              <a:rPr lang="en-US">
                <a:solidFill>
                  <a:srgbClr val="FFFFFF"/>
                </a:solidFill>
              </a:rPr>
              <a:t>By Samson Goman(2117588)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B168A7-66FE-4359-9866-CBB841A72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F1CF51-401B-280D-6EAA-66067A6B8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1204" y="1091868"/>
            <a:ext cx="3785596" cy="2042160"/>
          </a:xfrm>
        </p:spPr>
        <p:txBody>
          <a:bodyPr>
            <a:normAutofit/>
          </a:bodyPr>
          <a:lstStyle/>
          <a:p>
            <a:r>
              <a:rPr lang="en-GB" sz="4000"/>
              <a:t>CONFLICT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0748755-DDBC-46D0-91EC-1212A8EE2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6344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ED7378-5FF2-9890-B2A8-B80E76A818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3204755"/>
            <a:ext cx="3675826" cy="295750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1700">
                <a:latin typeface="Times New Roman"/>
                <a:ea typeface="+mn-lt"/>
                <a:cs typeface="+mn-lt"/>
              </a:rPr>
              <a:t>Conflict is inevitable in any team, and navigating</a:t>
            </a:r>
            <a:endParaRPr lang="en-GB" sz="1700">
              <a:latin typeface="Times New Roman"/>
              <a:cs typeface="Times New Roman"/>
            </a:endParaRPr>
          </a:p>
          <a:p>
            <a:pPr>
              <a:lnSpc>
                <a:spcPct val="120000"/>
              </a:lnSpc>
            </a:pPr>
            <a:r>
              <a:rPr lang="en-GB" sz="1700">
                <a:latin typeface="Times New Roman"/>
                <a:ea typeface="+mn-lt"/>
                <a:cs typeface="+mn-lt"/>
              </a:rPr>
              <a:t>through the storm stage is crucial for team success. In our team, we encountered conflicts during the storm stage, but we implemented strategies to</a:t>
            </a:r>
            <a:endParaRPr lang="en-GB" sz="1700">
              <a:latin typeface="Times New Roman"/>
              <a:cs typeface="Times New Roman"/>
            </a:endParaRPr>
          </a:p>
          <a:p>
            <a:pPr>
              <a:lnSpc>
                <a:spcPct val="120000"/>
              </a:lnSpc>
            </a:pPr>
            <a:r>
              <a:rPr lang="en-GB" sz="1700">
                <a:latin typeface="Times New Roman"/>
                <a:ea typeface="+mn-lt"/>
                <a:cs typeface="+mn-lt"/>
              </a:rPr>
              <a:t>manage and resolve them effectively.</a:t>
            </a:r>
            <a:endParaRPr lang="en-GB" sz="1700">
              <a:latin typeface="Times New Roman"/>
              <a:cs typeface="Times New Roman"/>
            </a:endParaRPr>
          </a:p>
        </p:txBody>
      </p:sp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D2960F55-0ED4-771B-0952-6DED81A78A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904" r="18295" b="-3"/>
          <a:stretch/>
        </p:blipFill>
        <p:spPr>
          <a:xfrm>
            <a:off x="5524500" y="10"/>
            <a:ext cx="666750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54941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C710E4-D509-455C-A8D8-F6A63F2DA5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9D9C9B-4328-9B9C-18E2-1D9ABD7286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69848"/>
            <a:ext cx="5376663" cy="3501451"/>
          </a:xfrm>
        </p:spPr>
        <p:txBody>
          <a:bodyPr>
            <a:normAutofit/>
          </a:bodyPr>
          <a:lstStyle/>
          <a:p>
            <a:r>
              <a:rPr lang="en-GB" sz="3300"/>
              <a:t>OUR RECOMMENDATIONS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262BD49-B7E7-4E8C-8604-06EA1F5F7B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208473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F44C2A-F884-160C-DA31-5C13B64B7D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1" y="1028246"/>
            <a:ext cx="3695700" cy="525825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Firstly, we encouraged open and honest communication to address conflicts promptly. We provided a safe space for team members to express their concerns and perspectives without fear of judgment.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2464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61B1731-39D9-4145-8343-C209E1F09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6DA101-473D-4F63-491E-E6E3E30644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1203" y="1069848"/>
            <a:ext cx="6308775" cy="2049620"/>
          </a:xfrm>
        </p:spPr>
        <p:txBody>
          <a:bodyPr>
            <a:normAutofit/>
          </a:bodyPr>
          <a:lstStyle/>
          <a:p>
            <a:r>
              <a:rPr lang="en-GB" sz="4200"/>
              <a:t>OUR RECOMMENDATIONS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F0748755-DDBC-46D0-91EC-1212A8EE2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6683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C675B6-7649-2522-21A5-01EC9641E2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3180522"/>
            <a:ext cx="6223996" cy="310597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ea typeface="+mn-lt"/>
                <a:cs typeface="+mn-lt"/>
              </a:rPr>
              <a:t>Secondly, we practiced active listening and empathy. We made an effort to understand each other's viewpoints and perspectives, which helped us find common ground and reach mutually beneficial solutions.</a:t>
            </a:r>
            <a:endParaRPr lang="en-GB"/>
          </a:p>
        </p:txBody>
      </p:sp>
      <p:pic>
        <p:nvPicPr>
          <p:cNvPr id="5" name="Picture 4" descr="A construction project on top roof and crane background">
            <a:extLst>
              <a:ext uri="{FF2B5EF4-FFF2-40B4-BE49-F238E27FC236}">
                <a16:creationId xmlns:a16="http://schemas.microsoft.com/office/drawing/2014/main" id="{7F900A25-B96A-712A-84DD-D466DAFFDA3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201" r="29198" b="-1"/>
          <a:stretch/>
        </p:blipFill>
        <p:spPr>
          <a:xfrm>
            <a:off x="8534400" y="10"/>
            <a:ext cx="365760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19515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0B51387-DF62-4500-88D6-AEF5409C4D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A67FB93-E092-450C-8675-960F10D5C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FC4DE25A-7C30-D866-FB99-809BD4ECD72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8948522-7BC6-B07E-3DD3-5A79C08C78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66110"/>
            <a:ext cx="5625342" cy="4630055"/>
          </a:xfrm>
        </p:spPr>
        <p:txBody>
          <a:bodyPr>
            <a:normAutofit/>
          </a:bodyPr>
          <a:lstStyle/>
          <a:p>
            <a:r>
              <a:rPr lang="en-GB" sz="4700">
                <a:solidFill>
                  <a:srgbClr val="FFFFFF"/>
                </a:solidFill>
              </a:rPr>
              <a:t>Our recommandations overall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0748755-DDBC-46D0-91EC-1212A8EE2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3881"/>
            <a:ext cx="804195" cy="0"/>
          </a:xfrm>
          <a:prstGeom prst="line">
            <a:avLst/>
          </a:prstGeom>
          <a:ln w="8572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D82B6-D52F-F4A6-36B7-DF719D7EAC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0" y="1007404"/>
            <a:ext cx="3695700" cy="527909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b="1">
                <a:ea typeface="+mn-lt"/>
                <a:cs typeface="+mn-lt"/>
              </a:rPr>
              <a:t>Overall, our ability to navigate through the storm stage was facilitated by our commitment to open communication, active listening, empathy, and a Collaborative problem-solving mindset. These strategies helped us resolve conflicts and maintain a positive team dynamic.</a:t>
            </a:r>
            <a:endParaRPr lang="en-GB" sz="2000" b="1"/>
          </a:p>
        </p:txBody>
      </p:sp>
    </p:spTree>
    <p:extLst>
      <p:ext uri="{BB962C8B-B14F-4D97-AF65-F5344CB8AC3E}">
        <p14:creationId xmlns:p14="http://schemas.microsoft.com/office/powerpoint/2010/main" val="31494436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AA45F5-5B8A-B558-13EB-840DB5F286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177247-9CBF-67E6-7B52-080C6030B7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449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8689CE0-64D2-447C-9C1F-872D111D8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520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1D7B59F-C43F-435D-A754-00854140FD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lose up image of hands applauding">
            <a:extLst>
              <a:ext uri="{FF2B5EF4-FFF2-40B4-BE49-F238E27FC236}">
                <a16:creationId xmlns:a16="http://schemas.microsoft.com/office/drawing/2014/main" id="{60A41C8B-7B0F-19B3-EF0B-4E99D5BF40B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r="-2" b="15726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7EEAEB7F-657B-DEB0-ADDC-03CAE43EF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3525254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rgbClr val="000000">
                  <a:alpha val="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8DEDEC-A32C-C6D5-6FE1-0AE1608540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2146" y="1082439"/>
            <a:ext cx="9958754" cy="29664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000">
                <a:solidFill>
                  <a:srgbClr val="FFFFFF"/>
                </a:solidFill>
              </a:rPr>
              <a:t>Thank you for listening!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C542542-348B-FB37-590A-1A0C034F4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4851917"/>
            <a:ext cx="12192000" cy="2006082"/>
          </a:xfrm>
          <a:prstGeom prst="rect">
            <a:avLst/>
          </a:prstGeom>
          <a:gradFill>
            <a:gsLst>
              <a:gs pos="0">
                <a:srgbClr val="000000">
                  <a:alpha val="42000"/>
                </a:srgbClr>
              </a:gs>
              <a:gs pos="100000">
                <a:srgbClr val="000000">
                  <a:alpha val="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0AA360F-DECB-4836-8FB6-22C4BC3FB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6614"/>
            <a:ext cx="804195" cy="0"/>
          </a:xfrm>
          <a:prstGeom prst="line">
            <a:avLst/>
          </a:prstGeom>
          <a:ln w="8572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124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BjornVTI">
  <a:themeElements>
    <a:clrScheme name="AnalogousFromLightSeedRightStep">
      <a:dk1>
        <a:srgbClr val="000000"/>
      </a:dk1>
      <a:lt1>
        <a:srgbClr val="FFFFFF"/>
      </a:lt1>
      <a:dk2>
        <a:srgbClr val="243141"/>
      </a:dk2>
      <a:lt2>
        <a:srgbClr val="E2E3E8"/>
      </a:lt2>
      <a:accent1>
        <a:srgbClr val="AAA180"/>
      </a:accent1>
      <a:accent2>
        <a:srgbClr val="9CA671"/>
      </a:accent2>
      <a:accent3>
        <a:srgbClr val="8FA87F"/>
      </a:accent3>
      <a:accent4>
        <a:srgbClr val="76AD78"/>
      </a:accent4>
      <a:accent5>
        <a:srgbClr val="81AB94"/>
      </a:accent5>
      <a:accent6>
        <a:srgbClr val="74AAA2"/>
      </a:accent6>
      <a:hlink>
        <a:srgbClr val="6978AE"/>
      </a:hlink>
      <a:folHlink>
        <a:srgbClr val="7F7F7F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jornVTI" id="{D01443FD-65CF-4AEF-9B9D-4466C96F9785}" vid="{36EF4262-385E-40E6-B073-FB18FD98BF4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BjornVTI</vt:lpstr>
      <vt:lpstr>CONFLICT MANAGEMENT AND RESOLUTION STRATEGIES </vt:lpstr>
      <vt:lpstr>CONFLICT</vt:lpstr>
      <vt:lpstr>OUR RECOMMENDATIONS</vt:lpstr>
      <vt:lpstr>OUR RECOMMENDATIONS</vt:lpstr>
      <vt:lpstr>Our recommandations overall</vt:lpstr>
      <vt:lpstr>PowerPoint Presentation</vt:lpstr>
      <vt:lpstr>Thank you for listening!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C22420516 Andreea-Geanina Petre</cp:lastModifiedBy>
  <cp:revision>1</cp:revision>
  <dcterms:created xsi:type="dcterms:W3CDTF">2023-12-05T00:32:12Z</dcterms:created>
  <dcterms:modified xsi:type="dcterms:W3CDTF">2023-12-05T01:13:23Z</dcterms:modified>
</cp:coreProperties>
</file>