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06" autoAdjust="0"/>
    <p:restoredTop sz="94660"/>
  </p:normalViewPr>
  <p:slideViewPr>
    <p:cSldViewPr snapToGrid="0">
      <p:cViewPr>
        <p:scale>
          <a:sx n="75" d="100"/>
          <a:sy n="75" d="100"/>
        </p:scale>
        <p:origin x="834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88612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65877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68255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8336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44613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17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2886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90200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63432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8881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2845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031411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016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9401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17195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1502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1108E-C291-4950-866E-46B3058A1E90}" type="datetimeFigureOut">
              <a:rPr lang="es-ES_tradnl" smtClean="0"/>
              <a:t>28/01/2019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26BDF47-1722-4F91-9DC4-07AE207C68C2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94593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ADFFC45-3DC9-4433-926F-043E879D9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5F26A87-0610-435F-AA13-BD658385C9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200422" y="-8468"/>
            <a:ext cx="3572669" cy="6866467"/>
            <a:chOff x="67175" y="-8467"/>
            <a:chExt cx="4763558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6321436-5AAD-4FB6-BB0D-316D4540E8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448300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4B0BD33-3D46-4F43-947A-825DFEF610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7175" y="3681413"/>
              <a:ext cx="4763558" cy="3176587"/>
            </a:xfrm>
            <a:prstGeom prst="line">
              <a:avLst/>
            </a:prstGeom>
            <a:ln w="9525">
              <a:solidFill>
                <a:schemeClr val="tx1">
                  <a:lumMod val="50000"/>
                  <a:lumOff val="50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92E26C27-E1F5-47DC-9F83-469D196C55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58764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95F944E7-2B4E-4AE2-B4DB-846FF8AE0B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0730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FF14952D-390F-46CC-B302-73DDD9C41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9621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867CDE55-B22A-40D0-882A-9452919EE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11788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8C409231-C942-4808-B529-DAC32A7DB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8954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402CCB5-88C8-40AA-8E46-79632BA4C4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001" y="1282701"/>
            <a:ext cx="3822045" cy="4307148"/>
          </a:xfrm>
        </p:spPr>
        <p:txBody>
          <a:bodyPr anchor="ctr">
            <a:normAutofit/>
          </a:bodyPr>
          <a:lstStyle/>
          <a:p>
            <a:r>
              <a:rPr lang="es-ES_tradnl" dirty="0" err="1"/>
              <a:t>Chafford</a:t>
            </a:r>
            <a:r>
              <a:rPr lang="es-ES_tradnl" dirty="0"/>
              <a:t> </a:t>
            </a:r>
            <a:r>
              <a:rPr lang="es-ES_tradnl" dirty="0" err="1"/>
              <a:t>Hundred</a:t>
            </a:r>
            <a:r>
              <a:rPr lang="es-ES_tradnl" dirty="0"/>
              <a:t> </a:t>
            </a:r>
            <a:r>
              <a:rPr lang="es-ES_tradnl" dirty="0" err="1"/>
              <a:t>Gorges</a:t>
            </a:r>
            <a:endParaRPr lang="es-ES_tradnl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69370F01-B8C9-4CE4-824C-92B2792E6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52372" y="-8468"/>
            <a:ext cx="3806198" cy="6866468"/>
          </a:xfrm>
          <a:custGeom>
            <a:avLst/>
            <a:gdLst>
              <a:gd name="connsiteX0" fmla="*/ 0 w 5074930"/>
              <a:gd name="connsiteY0" fmla="*/ 0 h 6858000"/>
              <a:gd name="connsiteX1" fmla="*/ 1249825 w 5074930"/>
              <a:gd name="connsiteY1" fmla="*/ 0 h 6858000"/>
              <a:gd name="connsiteX2" fmla="*/ 1249825 w 5074930"/>
              <a:gd name="connsiteY2" fmla="*/ 8457 h 6858000"/>
              <a:gd name="connsiteX3" fmla="*/ 5074930 w 5074930"/>
              <a:gd name="connsiteY3" fmla="*/ 8457 h 6858000"/>
              <a:gd name="connsiteX4" fmla="*/ 5074930 w 5074930"/>
              <a:gd name="connsiteY4" fmla="*/ 6858000 h 6858000"/>
              <a:gd name="connsiteX5" fmla="*/ 1249825 w 5074930"/>
              <a:gd name="connsiteY5" fmla="*/ 6858000 h 6858000"/>
              <a:gd name="connsiteX6" fmla="*/ 1109383 w 507493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4930" h="6858000">
                <a:moveTo>
                  <a:pt x="0" y="0"/>
                </a:moveTo>
                <a:lnTo>
                  <a:pt x="1249825" y="0"/>
                </a:lnTo>
                <a:lnTo>
                  <a:pt x="1249825" y="8457"/>
                </a:lnTo>
                <a:lnTo>
                  <a:pt x="5074930" y="8457"/>
                </a:lnTo>
                <a:lnTo>
                  <a:pt x="5074930" y="6858000"/>
                </a:lnTo>
                <a:lnTo>
                  <a:pt x="1249825" y="6858000"/>
                </a:lnTo>
                <a:lnTo>
                  <a:pt x="1109383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94430E-D06C-4AD5-BB66-5076604006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65840" y="2876315"/>
            <a:ext cx="3278160" cy="1252625"/>
          </a:xfrm>
        </p:spPr>
        <p:txBody>
          <a:bodyPr anchor="ctr">
            <a:normAutofit/>
          </a:bodyPr>
          <a:lstStyle/>
          <a:p>
            <a:pPr algn="l"/>
            <a:r>
              <a:rPr lang="en-GB" b="1" dirty="0">
                <a:solidFill>
                  <a:schemeClr val="bg1"/>
                </a:solidFill>
              </a:rPr>
              <a:t>How an industrial landscape became a residential estate fitting around nature</a:t>
            </a:r>
          </a:p>
        </p:txBody>
      </p:sp>
      <p:pic>
        <p:nvPicPr>
          <p:cNvPr id="6" name="Chafford Hundred Gorges">
            <a:hlinkClick r:id="" action="ppaction://media"/>
            <a:extLst>
              <a:ext uri="{FF2B5EF4-FFF2-40B4-BE49-F238E27FC236}">
                <a16:creationId xmlns:a16="http://schemas.microsoft.com/office/drawing/2014/main" id="{F54F4967-FB7A-4455-B9C5-BF653DC107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9436" y="61214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962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300"/>
    </mc:Choice>
    <mc:Fallback>
      <p:transition spd="slow" advClick="0" advTm="6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2F9F63D-B480-4DB9-A1F2-1E49695300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44731" y="1581841"/>
            <a:ext cx="7455945" cy="36906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948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50"/>
    </mc:Choice>
    <mc:Fallback>
      <p:transition spd="slow" advClick="0" advTm="605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16AA40-DB53-4E8E-B6F4-019CE668A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9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664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B67E08A-6B22-4073-93CD-EC4727D004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057" y="1131994"/>
            <a:ext cx="6701293" cy="45903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516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E51BB6-48F9-459D-9301-B5D557A69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446" y="1131994"/>
            <a:ext cx="6120514" cy="45903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8921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B79F25-D792-438A-80EF-6FD677296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73" b="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478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6D5B85E-EAD9-4C86-A1D1-79674C517A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31" y="1945318"/>
            <a:ext cx="7455945" cy="29637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2413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01DEC45-6A58-4285-8483-FC6CF5640D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44731" y="1870758"/>
            <a:ext cx="7455945" cy="31128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55054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/>
    </mc:Choice>
    <mc:Fallback>
      <p:transition spd="slow" advTm="21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EDE1D1A-7D16-449B-A777-776D867984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592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99A4670-1DA6-4E3C-99ED-1B57B88C10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305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F3707F-6878-4563-B5AB-0CC3488A1B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009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7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9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2F7159D-380F-4EFB-95EB-3A48CC70C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4001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8F72B47-7644-4C01-BDA3-38D5B7289C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0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Isosceles Triangle 45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" name="Isosceles Triangle 50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8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0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62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Isosceles Triangle 63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69A05C2-6F14-4796-AF1A-008BF79740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066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DDBABDF-B472-4F26-932A-2068B25AE2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2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947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16D21CD-76F0-480F-8F42-37A3997DFE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6" r="-1" b="659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058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EA0D26B-8DBF-4920-9EB9-F523E1D5C5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9" r="-1" b="5416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2730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06519CA-018D-4F9D-A5E3-3A88F30D4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095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429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D1CB78C-AB51-4928-82F4-04D2D65D8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4540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21714D5-7DD0-4EE6-9759-9DF55D69B4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 r="-1" b="-1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9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5FBA9C-5CE0-47C7-8A41-2DF66CB0B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095"/>
          <a:stretch/>
        </p:blipFill>
        <p:spPr>
          <a:xfrm>
            <a:off x="426339" y="571500"/>
            <a:ext cx="8291322" cy="571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827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/>
    </mc:Choice>
    <mc:Fallback>
      <p:transition spd="slow" advTm="25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14</Words>
  <Application>Microsoft Office PowerPoint</Application>
  <PresentationFormat>On-screen Show (4:3)</PresentationFormat>
  <Paragraphs>2</Paragraphs>
  <Slides>21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Trebuchet MS</vt:lpstr>
      <vt:lpstr>Wingdings 3</vt:lpstr>
      <vt:lpstr>Facet</vt:lpstr>
      <vt:lpstr>Chafford Hundred Gorges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Chafford Hundred Gorges</dc:title>
  <dc:creator>Tomislav Vidovic (1805226)</dc:creator>
  <cp:lastModifiedBy>Tomislav Vidovic (1805226)</cp:lastModifiedBy>
  <cp:revision>3</cp:revision>
  <dcterms:created xsi:type="dcterms:W3CDTF">2019-01-28T19:07:25Z</dcterms:created>
  <dcterms:modified xsi:type="dcterms:W3CDTF">2019-01-28T19:33:57Z</dcterms:modified>
</cp:coreProperties>
</file>