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Lst>
  <p:sldSz cx="42062400" cy="329184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0368" userDrawn="1">
          <p15:clr>
            <a:srgbClr val="A4A3A4"/>
          </p15:clr>
        </p15:guide>
        <p15:guide id="2" pos="13248"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10180" autoAdjust="0"/>
    <p:restoredTop sz="94660"/>
  </p:normalViewPr>
  <p:slideViewPr>
    <p:cSldViewPr snapToGrid="0">
      <p:cViewPr>
        <p:scale>
          <a:sx n="208" d="100"/>
          <a:sy n="208" d="100"/>
        </p:scale>
        <p:origin x="-9738" y="-20808"/>
      </p:cViewPr>
      <p:guideLst>
        <p:guide orient="horz" pos="10368"/>
        <p:guide pos="13248"/>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154680" y="5387342"/>
            <a:ext cx="35753040" cy="11460480"/>
          </a:xfrm>
        </p:spPr>
        <p:txBody>
          <a:bodyPr anchor="b"/>
          <a:lstStyle>
            <a:lvl1pPr algn="ctr">
              <a:defRPr sz="27600"/>
            </a:lvl1pPr>
          </a:lstStyle>
          <a:p>
            <a:r>
              <a:rPr lang="en-US"/>
              <a:t>Click to edit Master title style</a:t>
            </a:r>
            <a:endParaRPr lang="en-US" dirty="0"/>
          </a:p>
        </p:txBody>
      </p:sp>
      <p:sp>
        <p:nvSpPr>
          <p:cNvPr id="3" name="Subtitle 2"/>
          <p:cNvSpPr>
            <a:spLocks noGrp="1"/>
          </p:cNvSpPr>
          <p:nvPr>
            <p:ph type="subTitle" idx="1"/>
          </p:nvPr>
        </p:nvSpPr>
        <p:spPr>
          <a:xfrm>
            <a:off x="5257800" y="17289782"/>
            <a:ext cx="31546800" cy="7947658"/>
          </a:xfrm>
        </p:spPr>
        <p:txBody>
          <a:bodyPr/>
          <a:lstStyle>
            <a:lvl1pPr marL="0" indent="0" algn="ctr">
              <a:buNone/>
              <a:defRPr sz="11040"/>
            </a:lvl1pPr>
            <a:lvl2pPr marL="2103120" indent="0" algn="ctr">
              <a:buNone/>
              <a:defRPr sz="9200"/>
            </a:lvl2pPr>
            <a:lvl3pPr marL="4206240" indent="0" algn="ctr">
              <a:buNone/>
              <a:defRPr sz="8280"/>
            </a:lvl3pPr>
            <a:lvl4pPr marL="6309360" indent="0" algn="ctr">
              <a:buNone/>
              <a:defRPr sz="7360"/>
            </a:lvl4pPr>
            <a:lvl5pPr marL="8412480" indent="0" algn="ctr">
              <a:buNone/>
              <a:defRPr sz="7360"/>
            </a:lvl5pPr>
            <a:lvl6pPr marL="10515600" indent="0" algn="ctr">
              <a:buNone/>
              <a:defRPr sz="7360"/>
            </a:lvl6pPr>
            <a:lvl7pPr marL="12618720" indent="0" algn="ctr">
              <a:buNone/>
              <a:defRPr sz="7360"/>
            </a:lvl7pPr>
            <a:lvl8pPr marL="14721840" indent="0" algn="ctr">
              <a:buNone/>
              <a:defRPr sz="7360"/>
            </a:lvl8pPr>
            <a:lvl9pPr marL="16824960" indent="0" algn="ctr">
              <a:buNone/>
              <a:defRPr sz="736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B2155C0-9A7F-4EC9-97CB-5EC464DDACF7}" type="datetimeFigureOut">
              <a:rPr lang="en-GB" smtClean="0"/>
              <a:pPr/>
              <a:t>04/05/2018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34FB4F-DE3C-4AD2-B609-4B430A7F5CB5}" type="slidenum">
              <a:rPr lang="en-GB" smtClean="0"/>
              <a:pPr/>
              <a:t>‹#›</a:t>
            </a:fld>
            <a:endParaRPr lang="en-GB"/>
          </a:p>
        </p:txBody>
      </p:sp>
    </p:spTree>
    <p:extLst>
      <p:ext uri="{BB962C8B-B14F-4D97-AF65-F5344CB8AC3E}">
        <p14:creationId xmlns:p14="http://schemas.microsoft.com/office/powerpoint/2010/main" val="21307680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2155C0-9A7F-4EC9-97CB-5EC464DDACF7}" type="datetimeFigureOut">
              <a:rPr lang="en-GB" smtClean="0"/>
              <a:pPr/>
              <a:t>04/05/2018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34FB4F-DE3C-4AD2-B609-4B430A7F5CB5}" type="slidenum">
              <a:rPr lang="en-GB" smtClean="0"/>
              <a:pPr/>
              <a:t>‹#›</a:t>
            </a:fld>
            <a:endParaRPr lang="en-GB"/>
          </a:p>
        </p:txBody>
      </p:sp>
    </p:spTree>
    <p:extLst>
      <p:ext uri="{BB962C8B-B14F-4D97-AF65-F5344CB8AC3E}">
        <p14:creationId xmlns:p14="http://schemas.microsoft.com/office/powerpoint/2010/main" val="30101908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869885" y="8206749"/>
            <a:ext cx="36278820" cy="13693138"/>
          </a:xfrm>
        </p:spPr>
        <p:txBody>
          <a:bodyPr anchor="b"/>
          <a:lstStyle>
            <a:lvl1pPr>
              <a:defRPr sz="27600"/>
            </a:lvl1pPr>
          </a:lstStyle>
          <a:p>
            <a:r>
              <a:rPr lang="en-US"/>
              <a:t>Click to edit Master title style</a:t>
            </a:r>
            <a:endParaRPr lang="en-US" dirty="0"/>
          </a:p>
        </p:txBody>
      </p:sp>
      <p:sp>
        <p:nvSpPr>
          <p:cNvPr id="3" name="Text Placeholder 2"/>
          <p:cNvSpPr>
            <a:spLocks noGrp="1"/>
          </p:cNvSpPr>
          <p:nvPr>
            <p:ph type="body" idx="1"/>
          </p:nvPr>
        </p:nvSpPr>
        <p:spPr>
          <a:xfrm>
            <a:off x="2869885" y="22029429"/>
            <a:ext cx="36278820" cy="7200898"/>
          </a:xfrm>
        </p:spPr>
        <p:txBody>
          <a:bodyPr/>
          <a:lstStyle>
            <a:lvl1pPr marL="0" indent="0">
              <a:buNone/>
              <a:defRPr sz="11040">
                <a:solidFill>
                  <a:schemeClr val="tx1"/>
                </a:solidFill>
              </a:defRPr>
            </a:lvl1pPr>
            <a:lvl2pPr marL="2103120" indent="0">
              <a:buNone/>
              <a:defRPr sz="9200">
                <a:solidFill>
                  <a:schemeClr val="tx1">
                    <a:tint val="75000"/>
                  </a:schemeClr>
                </a:solidFill>
              </a:defRPr>
            </a:lvl2pPr>
            <a:lvl3pPr marL="4206240" indent="0">
              <a:buNone/>
              <a:defRPr sz="8280">
                <a:solidFill>
                  <a:schemeClr val="tx1">
                    <a:tint val="75000"/>
                  </a:schemeClr>
                </a:solidFill>
              </a:defRPr>
            </a:lvl3pPr>
            <a:lvl4pPr marL="6309360" indent="0">
              <a:buNone/>
              <a:defRPr sz="7360">
                <a:solidFill>
                  <a:schemeClr val="tx1">
                    <a:tint val="75000"/>
                  </a:schemeClr>
                </a:solidFill>
              </a:defRPr>
            </a:lvl4pPr>
            <a:lvl5pPr marL="8412480" indent="0">
              <a:buNone/>
              <a:defRPr sz="7360">
                <a:solidFill>
                  <a:schemeClr val="tx1">
                    <a:tint val="75000"/>
                  </a:schemeClr>
                </a:solidFill>
              </a:defRPr>
            </a:lvl5pPr>
            <a:lvl6pPr marL="10515600" indent="0">
              <a:buNone/>
              <a:defRPr sz="7360">
                <a:solidFill>
                  <a:schemeClr val="tx1">
                    <a:tint val="75000"/>
                  </a:schemeClr>
                </a:solidFill>
              </a:defRPr>
            </a:lvl6pPr>
            <a:lvl7pPr marL="12618720" indent="0">
              <a:buNone/>
              <a:defRPr sz="7360">
                <a:solidFill>
                  <a:schemeClr val="tx1">
                    <a:tint val="75000"/>
                  </a:schemeClr>
                </a:solidFill>
              </a:defRPr>
            </a:lvl7pPr>
            <a:lvl8pPr marL="14721840" indent="0">
              <a:buNone/>
              <a:defRPr sz="7360">
                <a:solidFill>
                  <a:schemeClr val="tx1">
                    <a:tint val="75000"/>
                  </a:schemeClr>
                </a:solidFill>
              </a:defRPr>
            </a:lvl8pPr>
            <a:lvl9pPr marL="16824960" indent="0">
              <a:buNone/>
              <a:defRPr sz="736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B2155C0-9A7F-4EC9-97CB-5EC464DDACF7}" type="datetimeFigureOut">
              <a:rPr lang="en-GB" smtClean="0"/>
              <a:pPr/>
              <a:t>04/05/2018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34FB4F-DE3C-4AD2-B609-4B430A7F5CB5}" type="slidenum">
              <a:rPr lang="en-GB" smtClean="0"/>
              <a:pPr/>
              <a:t>‹#›</a:t>
            </a:fld>
            <a:endParaRPr lang="en-GB"/>
          </a:p>
        </p:txBody>
      </p:sp>
    </p:spTree>
    <p:extLst>
      <p:ext uri="{BB962C8B-B14F-4D97-AF65-F5344CB8AC3E}">
        <p14:creationId xmlns:p14="http://schemas.microsoft.com/office/powerpoint/2010/main" val="33611742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891790" y="8763000"/>
            <a:ext cx="17876520" cy="208864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21294090" y="8763000"/>
            <a:ext cx="17876520" cy="208864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B2155C0-9A7F-4EC9-97CB-5EC464DDACF7}" type="datetimeFigureOut">
              <a:rPr lang="en-GB" smtClean="0"/>
              <a:pPr/>
              <a:t>04/05/2018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834FB4F-DE3C-4AD2-B609-4B430A7F5CB5}" type="slidenum">
              <a:rPr lang="en-GB" smtClean="0"/>
              <a:pPr/>
              <a:t>‹#›</a:t>
            </a:fld>
            <a:endParaRPr lang="en-GB"/>
          </a:p>
        </p:txBody>
      </p:sp>
    </p:spTree>
    <p:extLst>
      <p:ext uri="{BB962C8B-B14F-4D97-AF65-F5344CB8AC3E}">
        <p14:creationId xmlns:p14="http://schemas.microsoft.com/office/powerpoint/2010/main" val="39382391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7269" y="1752607"/>
            <a:ext cx="36278820" cy="6362702"/>
          </a:xfrm>
        </p:spPr>
        <p:txBody>
          <a:bodyPr/>
          <a:lstStyle/>
          <a:p>
            <a:r>
              <a:rPr lang="en-US"/>
              <a:t>Click to edit Master title style</a:t>
            </a:r>
            <a:endParaRPr lang="en-US" dirty="0"/>
          </a:p>
        </p:txBody>
      </p:sp>
      <p:sp>
        <p:nvSpPr>
          <p:cNvPr id="3" name="Text Placeholder 2"/>
          <p:cNvSpPr>
            <a:spLocks noGrp="1"/>
          </p:cNvSpPr>
          <p:nvPr>
            <p:ph type="body" idx="1"/>
          </p:nvPr>
        </p:nvSpPr>
        <p:spPr>
          <a:xfrm>
            <a:off x="2897273" y="8069582"/>
            <a:ext cx="17794364" cy="3954778"/>
          </a:xfrm>
        </p:spPr>
        <p:txBody>
          <a:bodyPr anchor="b"/>
          <a:lstStyle>
            <a:lvl1pPr marL="0" indent="0">
              <a:buNone/>
              <a:defRPr sz="11040" b="1"/>
            </a:lvl1pPr>
            <a:lvl2pPr marL="2103120" indent="0">
              <a:buNone/>
              <a:defRPr sz="9200" b="1"/>
            </a:lvl2pPr>
            <a:lvl3pPr marL="4206240" indent="0">
              <a:buNone/>
              <a:defRPr sz="8280" b="1"/>
            </a:lvl3pPr>
            <a:lvl4pPr marL="6309360" indent="0">
              <a:buNone/>
              <a:defRPr sz="7360" b="1"/>
            </a:lvl4pPr>
            <a:lvl5pPr marL="8412480" indent="0">
              <a:buNone/>
              <a:defRPr sz="7360" b="1"/>
            </a:lvl5pPr>
            <a:lvl6pPr marL="10515600" indent="0">
              <a:buNone/>
              <a:defRPr sz="7360" b="1"/>
            </a:lvl6pPr>
            <a:lvl7pPr marL="12618720" indent="0">
              <a:buNone/>
              <a:defRPr sz="7360" b="1"/>
            </a:lvl7pPr>
            <a:lvl8pPr marL="14721840" indent="0">
              <a:buNone/>
              <a:defRPr sz="7360" b="1"/>
            </a:lvl8pPr>
            <a:lvl9pPr marL="16824960" indent="0">
              <a:buNone/>
              <a:defRPr sz="7360" b="1"/>
            </a:lvl9pPr>
          </a:lstStyle>
          <a:p>
            <a:pPr lvl="0"/>
            <a:r>
              <a:rPr lang="en-US"/>
              <a:t>Edit Master text styles</a:t>
            </a:r>
          </a:p>
        </p:txBody>
      </p:sp>
      <p:sp>
        <p:nvSpPr>
          <p:cNvPr id="4" name="Content Placeholder 3"/>
          <p:cNvSpPr>
            <a:spLocks noGrp="1"/>
          </p:cNvSpPr>
          <p:nvPr>
            <p:ph sz="half" idx="2"/>
          </p:nvPr>
        </p:nvSpPr>
        <p:spPr>
          <a:xfrm>
            <a:off x="2897273" y="12024360"/>
            <a:ext cx="17794364" cy="176860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21294092" y="8069582"/>
            <a:ext cx="17881999" cy="3954778"/>
          </a:xfrm>
        </p:spPr>
        <p:txBody>
          <a:bodyPr anchor="b"/>
          <a:lstStyle>
            <a:lvl1pPr marL="0" indent="0">
              <a:buNone/>
              <a:defRPr sz="11040" b="1"/>
            </a:lvl1pPr>
            <a:lvl2pPr marL="2103120" indent="0">
              <a:buNone/>
              <a:defRPr sz="9200" b="1"/>
            </a:lvl2pPr>
            <a:lvl3pPr marL="4206240" indent="0">
              <a:buNone/>
              <a:defRPr sz="8280" b="1"/>
            </a:lvl3pPr>
            <a:lvl4pPr marL="6309360" indent="0">
              <a:buNone/>
              <a:defRPr sz="7360" b="1"/>
            </a:lvl4pPr>
            <a:lvl5pPr marL="8412480" indent="0">
              <a:buNone/>
              <a:defRPr sz="7360" b="1"/>
            </a:lvl5pPr>
            <a:lvl6pPr marL="10515600" indent="0">
              <a:buNone/>
              <a:defRPr sz="7360" b="1"/>
            </a:lvl6pPr>
            <a:lvl7pPr marL="12618720" indent="0">
              <a:buNone/>
              <a:defRPr sz="7360" b="1"/>
            </a:lvl7pPr>
            <a:lvl8pPr marL="14721840" indent="0">
              <a:buNone/>
              <a:defRPr sz="7360" b="1"/>
            </a:lvl8pPr>
            <a:lvl9pPr marL="16824960" indent="0">
              <a:buNone/>
              <a:defRPr sz="7360" b="1"/>
            </a:lvl9pPr>
          </a:lstStyle>
          <a:p>
            <a:pPr lvl="0"/>
            <a:r>
              <a:rPr lang="en-US"/>
              <a:t>Edit Master text styles</a:t>
            </a:r>
          </a:p>
        </p:txBody>
      </p:sp>
      <p:sp>
        <p:nvSpPr>
          <p:cNvPr id="6" name="Content Placeholder 5"/>
          <p:cNvSpPr>
            <a:spLocks noGrp="1"/>
          </p:cNvSpPr>
          <p:nvPr>
            <p:ph sz="quarter" idx="4"/>
          </p:nvPr>
        </p:nvSpPr>
        <p:spPr>
          <a:xfrm>
            <a:off x="21294092" y="12024360"/>
            <a:ext cx="17881999" cy="176860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B2155C0-9A7F-4EC9-97CB-5EC464DDACF7}" type="datetimeFigureOut">
              <a:rPr lang="en-GB" smtClean="0"/>
              <a:pPr/>
              <a:t>04/05/2018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834FB4F-DE3C-4AD2-B609-4B430A7F5CB5}" type="slidenum">
              <a:rPr lang="en-GB" smtClean="0"/>
              <a:pPr/>
              <a:t>‹#›</a:t>
            </a:fld>
            <a:endParaRPr lang="en-GB"/>
          </a:p>
        </p:txBody>
      </p:sp>
    </p:spTree>
    <p:extLst>
      <p:ext uri="{BB962C8B-B14F-4D97-AF65-F5344CB8AC3E}">
        <p14:creationId xmlns:p14="http://schemas.microsoft.com/office/powerpoint/2010/main" val="38194995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B2155C0-9A7F-4EC9-97CB-5EC464DDACF7}" type="datetimeFigureOut">
              <a:rPr lang="en-GB" smtClean="0"/>
              <a:pPr/>
              <a:t>04/05/2018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834FB4F-DE3C-4AD2-B609-4B430A7F5CB5}" type="slidenum">
              <a:rPr lang="en-GB" smtClean="0"/>
              <a:pPr/>
              <a:t>‹#›</a:t>
            </a:fld>
            <a:endParaRPr lang="en-GB"/>
          </a:p>
        </p:txBody>
      </p:sp>
    </p:spTree>
    <p:extLst>
      <p:ext uri="{BB962C8B-B14F-4D97-AF65-F5344CB8AC3E}">
        <p14:creationId xmlns:p14="http://schemas.microsoft.com/office/powerpoint/2010/main" val="14212420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B2155C0-9A7F-4EC9-97CB-5EC464DDACF7}" type="datetimeFigureOut">
              <a:rPr lang="en-GB" smtClean="0"/>
              <a:pPr/>
              <a:t>04/05/2018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834FB4F-DE3C-4AD2-B609-4B430A7F5CB5}" type="slidenum">
              <a:rPr lang="en-GB" smtClean="0"/>
              <a:pPr/>
              <a:t>‹#›</a:t>
            </a:fld>
            <a:endParaRPr lang="en-GB"/>
          </a:p>
        </p:txBody>
      </p:sp>
    </p:spTree>
    <p:extLst>
      <p:ext uri="{BB962C8B-B14F-4D97-AF65-F5344CB8AC3E}">
        <p14:creationId xmlns:p14="http://schemas.microsoft.com/office/powerpoint/2010/main" val="6517881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97269" y="2194560"/>
            <a:ext cx="13566219" cy="7680960"/>
          </a:xfrm>
        </p:spPr>
        <p:txBody>
          <a:bodyPr anchor="b"/>
          <a:lstStyle>
            <a:lvl1pPr>
              <a:defRPr sz="14720"/>
            </a:lvl1pPr>
          </a:lstStyle>
          <a:p>
            <a:r>
              <a:rPr lang="en-US"/>
              <a:t>Click to edit Master title style</a:t>
            </a:r>
            <a:endParaRPr lang="en-US" dirty="0"/>
          </a:p>
        </p:txBody>
      </p:sp>
      <p:sp>
        <p:nvSpPr>
          <p:cNvPr id="3" name="Content Placeholder 2"/>
          <p:cNvSpPr>
            <a:spLocks noGrp="1"/>
          </p:cNvSpPr>
          <p:nvPr>
            <p:ph idx="1"/>
          </p:nvPr>
        </p:nvSpPr>
        <p:spPr>
          <a:xfrm>
            <a:off x="17881999" y="4739647"/>
            <a:ext cx="21294090" cy="23393400"/>
          </a:xfrm>
        </p:spPr>
        <p:txBody>
          <a:bodyPr/>
          <a:lstStyle>
            <a:lvl1pPr>
              <a:defRPr sz="14720"/>
            </a:lvl1pPr>
            <a:lvl2pPr>
              <a:defRPr sz="12880"/>
            </a:lvl2pPr>
            <a:lvl3pPr>
              <a:defRPr sz="11040"/>
            </a:lvl3pPr>
            <a:lvl4pPr>
              <a:defRPr sz="9200"/>
            </a:lvl4pPr>
            <a:lvl5pPr>
              <a:defRPr sz="9200"/>
            </a:lvl5pPr>
            <a:lvl6pPr>
              <a:defRPr sz="9200"/>
            </a:lvl6pPr>
            <a:lvl7pPr>
              <a:defRPr sz="9200"/>
            </a:lvl7pPr>
            <a:lvl8pPr>
              <a:defRPr sz="9200"/>
            </a:lvl8pPr>
            <a:lvl9pPr>
              <a:defRPr sz="9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897269" y="9875520"/>
            <a:ext cx="13566219" cy="18295622"/>
          </a:xfrm>
        </p:spPr>
        <p:txBody>
          <a:bodyPr/>
          <a:lstStyle>
            <a:lvl1pPr marL="0" indent="0">
              <a:buNone/>
              <a:defRPr sz="7360"/>
            </a:lvl1pPr>
            <a:lvl2pPr marL="2103120" indent="0">
              <a:buNone/>
              <a:defRPr sz="6440"/>
            </a:lvl2pPr>
            <a:lvl3pPr marL="4206240" indent="0">
              <a:buNone/>
              <a:defRPr sz="5520"/>
            </a:lvl3pPr>
            <a:lvl4pPr marL="6309360" indent="0">
              <a:buNone/>
              <a:defRPr sz="4600"/>
            </a:lvl4pPr>
            <a:lvl5pPr marL="8412480" indent="0">
              <a:buNone/>
              <a:defRPr sz="4600"/>
            </a:lvl5pPr>
            <a:lvl6pPr marL="10515600" indent="0">
              <a:buNone/>
              <a:defRPr sz="4600"/>
            </a:lvl6pPr>
            <a:lvl7pPr marL="12618720" indent="0">
              <a:buNone/>
              <a:defRPr sz="4600"/>
            </a:lvl7pPr>
            <a:lvl8pPr marL="14721840" indent="0">
              <a:buNone/>
              <a:defRPr sz="4600"/>
            </a:lvl8pPr>
            <a:lvl9pPr marL="16824960" indent="0">
              <a:buNone/>
              <a:defRPr sz="4600"/>
            </a:lvl9pPr>
          </a:lstStyle>
          <a:p>
            <a:pPr lvl="0"/>
            <a:r>
              <a:rPr lang="en-US"/>
              <a:t>Edit Master text styles</a:t>
            </a:r>
          </a:p>
        </p:txBody>
      </p:sp>
      <p:sp>
        <p:nvSpPr>
          <p:cNvPr id="5" name="Date Placeholder 4"/>
          <p:cNvSpPr>
            <a:spLocks noGrp="1"/>
          </p:cNvSpPr>
          <p:nvPr>
            <p:ph type="dt" sz="half" idx="10"/>
          </p:nvPr>
        </p:nvSpPr>
        <p:spPr/>
        <p:txBody>
          <a:bodyPr/>
          <a:lstStyle/>
          <a:p>
            <a:fld id="{8B2155C0-9A7F-4EC9-97CB-5EC464DDACF7}" type="datetimeFigureOut">
              <a:rPr lang="en-GB" smtClean="0"/>
              <a:pPr/>
              <a:t>04/05/2018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834FB4F-DE3C-4AD2-B609-4B430A7F5CB5}" type="slidenum">
              <a:rPr lang="en-GB" smtClean="0"/>
              <a:pPr/>
              <a:t>‹#›</a:t>
            </a:fld>
            <a:endParaRPr lang="en-GB"/>
          </a:p>
        </p:txBody>
      </p:sp>
    </p:spTree>
    <p:extLst>
      <p:ext uri="{BB962C8B-B14F-4D97-AF65-F5344CB8AC3E}">
        <p14:creationId xmlns:p14="http://schemas.microsoft.com/office/powerpoint/2010/main" val="2850209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97269" y="2194560"/>
            <a:ext cx="13566219" cy="7680960"/>
          </a:xfrm>
        </p:spPr>
        <p:txBody>
          <a:bodyPr anchor="b"/>
          <a:lstStyle>
            <a:lvl1pPr>
              <a:defRPr sz="14720"/>
            </a:lvl1pPr>
          </a:lstStyle>
          <a:p>
            <a:r>
              <a:rPr lang="en-US"/>
              <a:t>Click to edit Master title style</a:t>
            </a:r>
            <a:endParaRPr lang="en-US" dirty="0"/>
          </a:p>
        </p:txBody>
      </p:sp>
      <p:sp>
        <p:nvSpPr>
          <p:cNvPr id="3" name="Picture Placeholder 2"/>
          <p:cNvSpPr>
            <a:spLocks noGrp="1" noChangeAspect="1"/>
          </p:cNvSpPr>
          <p:nvPr>
            <p:ph type="pic" idx="1"/>
          </p:nvPr>
        </p:nvSpPr>
        <p:spPr>
          <a:xfrm>
            <a:off x="17881999" y="4739647"/>
            <a:ext cx="21294090" cy="23393400"/>
          </a:xfrm>
        </p:spPr>
        <p:txBody>
          <a:bodyPr anchor="t"/>
          <a:lstStyle>
            <a:lvl1pPr marL="0" indent="0">
              <a:buNone/>
              <a:defRPr sz="14720"/>
            </a:lvl1pPr>
            <a:lvl2pPr marL="2103120" indent="0">
              <a:buNone/>
              <a:defRPr sz="12880"/>
            </a:lvl2pPr>
            <a:lvl3pPr marL="4206240" indent="0">
              <a:buNone/>
              <a:defRPr sz="11040"/>
            </a:lvl3pPr>
            <a:lvl4pPr marL="6309360" indent="0">
              <a:buNone/>
              <a:defRPr sz="9200"/>
            </a:lvl4pPr>
            <a:lvl5pPr marL="8412480" indent="0">
              <a:buNone/>
              <a:defRPr sz="9200"/>
            </a:lvl5pPr>
            <a:lvl6pPr marL="10515600" indent="0">
              <a:buNone/>
              <a:defRPr sz="9200"/>
            </a:lvl6pPr>
            <a:lvl7pPr marL="12618720" indent="0">
              <a:buNone/>
              <a:defRPr sz="9200"/>
            </a:lvl7pPr>
            <a:lvl8pPr marL="14721840" indent="0">
              <a:buNone/>
              <a:defRPr sz="9200"/>
            </a:lvl8pPr>
            <a:lvl9pPr marL="16824960" indent="0">
              <a:buNone/>
              <a:defRPr sz="9200"/>
            </a:lvl9pPr>
          </a:lstStyle>
          <a:p>
            <a:r>
              <a:rPr lang="en-US"/>
              <a:t>Click icon to add picture</a:t>
            </a:r>
            <a:endParaRPr lang="en-US" dirty="0"/>
          </a:p>
        </p:txBody>
      </p:sp>
      <p:sp>
        <p:nvSpPr>
          <p:cNvPr id="4" name="Text Placeholder 3"/>
          <p:cNvSpPr>
            <a:spLocks noGrp="1"/>
          </p:cNvSpPr>
          <p:nvPr>
            <p:ph type="body" sz="half" idx="2"/>
          </p:nvPr>
        </p:nvSpPr>
        <p:spPr>
          <a:xfrm>
            <a:off x="2897269" y="9875520"/>
            <a:ext cx="13566219" cy="18295622"/>
          </a:xfrm>
        </p:spPr>
        <p:txBody>
          <a:bodyPr/>
          <a:lstStyle>
            <a:lvl1pPr marL="0" indent="0">
              <a:buNone/>
              <a:defRPr sz="7360"/>
            </a:lvl1pPr>
            <a:lvl2pPr marL="2103120" indent="0">
              <a:buNone/>
              <a:defRPr sz="6440"/>
            </a:lvl2pPr>
            <a:lvl3pPr marL="4206240" indent="0">
              <a:buNone/>
              <a:defRPr sz="5520"/>
            </a:lvl3pPr>
            <a:lvl4pPr marL="6309360" indent="0">
              <a:buNone/>
              <a:defRPr sz="4600"/>
            </a:lvl4pPr>
            <a:lvl5pPr marL="8412480" indent="0">
              <a:buNone/>
              <a:defRPr sz="4600"/>
            </a:lvl5pPr>
            <a:lvl6pPr marL="10515600" indent="0">
              <a:buNone/>
              <a:defRPr sz="4600"/>
            </a:lvl6pPr>
            <a:lvl7pPr marL="12618720" indent="0">
              <a:buNone/>
              <a:defRPr sz="4600"/>
            </a:lvl7pPr>
            <a:lvl8pPr marL="14721840" indent="0">
              <a:buNone/>
              <a:defRPr sz="4600"/>
            </a:lvl8pPr>
            <a:lvl9pPr marL="16824960" indent="0">
              <a:buNone/>
              <a:defRPr sz="4600"/>
            </a:lvl9pPr>
          </a:lstStyle>
          <a:p>
            <a:pPr lvl="0"/>
            <a:r>
              <a:rPr lang="en-US"/>
              <a:t>Edit Master text styles</a:t>
            </a:r>
          </a:p>
        </p:txBody>
      </p:sp>
      <p:sp>
        <p:nvSpPr>
          <p:cNvPr id="5" name="Date Placeholder 4"/>
          <p:cNvSpPr>
            <a:spLocks noGrp="1"/>
          </p:cNvSpPr>
          <p:nvPr>
            <p:ph type="dt" sz="half" idx="10"/>
          </p:nvPr>
        </p:nvSpPr>
        <p:spPr/>
        <p:txBody>
          <a:bodyPr/>
          <a:lstStyle/>
          <a:p>
            <a:fld id="{8B2155C0-9A7F-4EC9-97CB-5EC464DDACF7}" type="datetimeFigureOut">
              <a:rPr lang="en-GB" smtClean="0"/>
              <a:pPr/>
              <a:t>04/05/2018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834FB4F-DE3C-4AD2-B609-4B430A7F5CB5}" type="slidenum">
              <a:rPr lang="en-GB" smtClean="0"/>
              <a:pPr/>
              <a:t>‹#›</a:t>
            </a:fld>
            <a:endParaRPr lang="en-GB"/>
          </a:p>
        </p:txBody>
      </p:sp>
    </p:spTree>
    <p:extLst>
      <p:ext uri="{BB962C8B-B14F-4D97-AF65-F5344CB8AC3E}">
        <p14:creationId xmlns:p14="http://schemas.microsoft.com/office/powerpoint/2010/main" val="3454606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2155C0-9A7F-4EC9-97CB-5EC464DDACF7}" type="datetimeFigureOut">
              <a:rPr lang="en-GB" smtClean="0"/>
              <a:pPr/>
              <a:t>04/05/2018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34FB4F-DE3C-4AD2-B609-4B430A7F5CB5}" type="slidenum">
              <a:rPr lang="en-GB" smtClean="0"/>
              <a:pPr/>
              <a:t>‹#›</a:t>
            </a:fld>
            <a:endParaRPr lang="en-GB"/>
          </a:p>
        </p:txBody>
      </p:sp>
    </p:spTree>
    <p:extLst>
      <p:ext uri="{BB962C8B-B14F-4D97-AF65-F5344CB8AC3E}">
        <p14:creationId xmlns:p14="http://schemas.microsoft.com/office/powerpoint/2010/main" val="32814207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0100907" y="1752600"/>
            <a:ext cx="9069705" cy="2789682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891792" y="1752600"/>
            <a:ext cx="26683335" cy="27896822"/>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B2155C0-9A7F-4EC9-97CB-5EC464DDACF7}" type="datetimeFigureOut">
              <a:rPr lang="en-GB" smtClean="0"/>
              <a:pPr/>
              <a:t>04/05/2018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834FB4F-DE3C-4AD2-B609-4B430A7F5CB5}" type="slidenum">
              <a:rPr lang="en-GB" smtClean="0"/>
              <a:pPr/>
              <a:t>‹#›</a:t>
            </a:fld>
            <a:endParaRPr lang="en-GB"/>
          </a:p>
        </p:txBody>
      </p:sp>
    </p:spTree>
    <p:extLst>
      <p:ext uri="{BB962C8B-B14F-4D97-AF65-F5344CB8AC3E}">
        <p14:creationId xmlns:p14="http://schemas.microsoft.com/office/powerpoint/2010/main" val="24391249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891790" y="1752607"/>
            <a:ext cx="36278820" cy="6362702"/>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891790" y="8763000"/>
            <a:ext cx="36278820" cy="2088642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891790" y="30510487"/>
            <a:ext cx="9464040" cy="1752600"/>
          </a:xfrm>
          <a:prstGeom prst="rect">
            <a:avLst/>
          </a:prstGeom>
        </p:spPr>
        <p:txBody>
          <a:bodyPr vert="horz" lIns="91440" tIns="45720" rIns="91440" bIns="45720" rtlCol="0" anchor="ctr"/>
          <a:lstStyle>
            <a:lvl1pPr algn="l">
              <a:defRPr sz="5520">
                <a:solidFill>
                  <a:schemeClr val="tx1">
                    <a:tint val="75000"/>
                  </a:schemeClr>
                </a:solidFill>
              </a:defRPr>
            </a:lvl1pPr>
          </a:lstStyle>
          <a:p>
            <a:fld id="{8B2155C0-9A7F-4EC9-97CB-5EC464DDACF7}" type="datetimeFigureOut">
              <a:rPr lang="en-GB" smtClean="0"/>
              <a:pPr/>
              <a:t>04/05/2018</a:t>
            </a:fld>
            <a:endParaRPr lang="en-GB"/>
          </a:p>
        </p:txBody>
      </p:sp>
      <p:sp>
        <p:nvSpPr>
          <p:cNvPr id="5" name="Footer Placeholder 4"/>
          <p:cNvSpPr>
            <a:spLocks noGrp="1"/>
          </p:cNvSpPr>
          <p:nvPr>
            <p:ph type="ftr" sz="quarter" idx="3"/>
          </p:nvPr>
        </p:nvSpPr>
        <p:spPr>
          <a:xfrm>
            <a:off x="13933170" y="30510487"/>
            <a:ext cx="14196060" cy="1752600"/>
          </a:xfrm>
          <a:prstGeom prst="rect">
            <a:avLst/>
          </a:prstGeom>
        </p:spPr>
        <p:txBody>
          <a:bodyPr vert="horz" lIns="91440" tIns="45720" rIns="91440" bIns="45720" rtlCol="0" anchor="ctr"/>
          <a:lstStyle>
            <a:lvl1pPr algn="ctr">
              <a:defRPr sz="552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29706570" y="30510487"/>
            <a:ext cx="9464040" cy="1752600"/>
          </a:xfrm>
          <a:prstGeom prst="rect">
            <a:avLst/>
          </a:prstGeom>
        </p:spPr>
        <p:txBody>
          <a:bodyPr vert="horz" lIns="91440" tIns="45720" rIns="91440" bIns="45720" rtlCol="0" anchor="ctr"/>
          <a:lstStyle>
            <a:lvl1pPr algn="r">
              <a:defRPr sz="5520">
                <a:solidFill>
                  <a:schemeClr val="tx1">
                    <a:tint val="75000"/>
                  </a:schemeClr>
                </a:solidFill>
              </a:defRPr>
            </a:lvl1pPr>
          </a:lstStyle>
          <a:p>
            <a:fld id="{B834FB4F-DE3C-4AD2-B609-4B430A7F5CB5}" type="slidenum">
              <a:rPr lang="en-GB" smtClean="0"/>
              <a:pPr/>
              <a:t>‹#›</a:t>
            </a:fld>
            <a:endParaRPr lang="en-GB"/>
          </a:p>
        </p:txBody>
      </p:sp>
    </p:spTree>
    <p:extLst>
      <p:ext uri="{BB962C8B-B14F-4D97-AF65-F5344CB8AC3E}">
        <p14:creationId xmlns:p14="http://schemas.microsoft.com/office/powerpoint/2010/main" val="118966413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4206240" rtl="0" eaLnBrk="1" latinLnBrk="0" hangingPunct="1">
        <a:lnSpc>
          <a:spcPct val="90000"/>
        </a:lnSpc>
        <a:spcBef>
          <a:spcPct val="0"/>
        </a:spcBef>
        <a:buNone/>
        <a:defRPr sz="20240" kern="1200">
          <a:solidFill>
            <a:schemeClr val="tx1"/>
          </a:solidFill>
          <a:latin typeface="+mj-lt"/>
          <a:ea typeface="+mj-ea"/>
          <a:cs typeface="+mj-cs"/>
        </a:defRPr>
      </a:lvl1pPr>
    </p:titleStyle>
    <p:bodyStyle>
      <a:lvl1pPr marL="1051560" indent="-1051560" algn="l" defTabSz="4206240" rtl="0" eaLnBrk="1" latinLnBrk="0" hangingPunct="1">
        <a:lnSpc>
          <a:spcPct val="90000"/>
        </a:lnSpc>
        <a:spcBef>
          <a:spcPts val="4600"/>
        </a:spcBef>
        <a:buFont typeface="Arial" panose="020B0604020202020204" pitchFamily="34" charset="0"/>
        <a:buChar char="•"/>
        <a:defRPr sz="12880" kern="1200">
          <a:solidFill>
            <a:schemeClr val="tx1"/>
          </a:solidFill>
          <a:latin typeface="+mn-lt"/>
          <a:ea typeface="+mn-ea"/>
          <a:cs typeface="+mn-cs"/>
        </a:defRPr>
      </a:lvl1pPr>
      <a:lvl2pPr marL="3154680" indent="-1051560" algn="l" defTabSz="4206240" rtl="0" eaLnBrk="1" latinLnBrk="0" hangingPunct="1">
        <a:lnSpc>
          <a:spcPct val="90000"/>
        </a:lnSpc>
        <a:spcBef>
          <a:spcPts val="2300"/>
        </a:spcBef>
        <a:buFont typeface="Arial" panose="020B0604020202020204" pitchFamily="34" charset="0"/>
        <a:buChar char="•"/>
        <a:defRPr sz="11040" kern="1200">
          <a:solidFill>
            <a:schemeClr val="tx1"/>
          </a:solidFill>
          <a:latin typeface="+mn-lt"/>
          <a:ea typeface="+mn-ea"/>
          <a:cs typeface="+mn-cs"/>
        </a:defRPr>
      </a:lvl2pPr>
      <a:lvl3pPr marL="5257800" indent="-1051560" algn="l" defTabSz="4206240" rtl="0" eaLnBrk="1" latinLnBrk="0" hangingPunct="1">
        <a:lnSpc>
          <a:spcPct val="90000"/>
        </a:lnSpc>
        <a:spcBef>
          <a:spcPts val="2300"/>
        </a:spcBef>
        <a:buFont typeface="Arial" panose="020B0604020202020204" pitchFamily="34" charset="0"/>
        <a:buChar char="•"/>
        <a:defRPr sz="9200" kern="1200">
          <a:solidFill>
            <a:schemeClr val="tx1"/>
          </a:solidFill>
          <a:latin typeface="+mn-lt"/>
          <a:ea typeface="+mn-ea"/>
          <a:cs typeface="+mn-cs"/>
        </a:defRPr>
      </a:lvl3pPr>
      <a:lvl4pPr marL="7360920" indent="-1051560" algn="l" defTabSz="4206240" rtl="0" eaLnBrk="1" latinLnBrk="0" hangingPunct="1">
        <a:lnSpc>
          <a:spcPct val="90000"/>
        </a:lnSpc>
        <a:spcBef>
          <a:spcPts val="2300"/>
        </a:spcBef>
        <a:buFont typeface="Arial" panose="020B0604020202020204" pitchFamily="34" charset="0"/>
        <a:buChar char="•"/>
        <a:defRPr sz="8280" kern="1200">
          <a:solidFill>
            <a:schemeClr val="tx1"/>
          </a:solidFill>
          <a:latin typeface="+mn-lt"/>
          <a:ea typeface="+mn-ea"/>
          <a:cs typeface="+mn-cs"/>
        </a:defRPr>
      </a:lvl4pPr>
      <a:lvl5pPr marL="9464040" indent="-1051560" algn="l" defTabSz="4206240" rtl="0" eaLnBrk="1" latinLnBrk="0" hangingPunct="1">
        <a:lnSpc>
          <a:spcPct val="90000"/>
        </a:lnSpc>
        <a:spcBef>
          <a:spcPts val="2300"/>
        </a:spcBef>
        <a:buFont typeface="Arial" panose="020B0604020202020204" pitchFamily="34" charset="0"/>
        <a:buChar char="•"/>
        <a:defRPr sz="8280" kern="1200">
          <a:solidFill>
            <a:schemeClr val="tx1"/>
          </a:solidFill>
          <a:latin typeface="+mn-lt"/>
          <a:ea typeface="+mn-ea"/>
          <a:cs typeface="+mn-cs"/>
        </a:defRPr>
      </a:lvl5pPr>
      <a:lvl6pPr marL="11567160" indent="-1051560" algn="l" defTabSz="4206240" rtl="0" eaLnBrk="1" latinLnBrk="0" hangingPunct="1">
        <a:lnSpc>
          <a:spcPct val="90000"/>
        </a:lnSpc>
        <a:spcBef>
          <a:spcPts val="2300"/>
        </a:spcBef>
        <a:buFont typeface="Arial" panose="020B0604020202020204" pitchFamily="34" charset="0"/>
        <a:buChar char="•"/>
        <a:defRPr sz="8280" kern="1200">
          <a:solidFill>
            <a:schemeClr val="tx1"/>
          </a:solidFill>
          <a:latin typeface="+mn-lt"/>
          <a:ea typeface="+mn-ea"/>
          <a:cs typeface="+mn-cs"/>
        </a:defRPr>
      </a:lvl6pPr>
      <a:lvl7pPr marL="13670280" indent="-1051560" algn="l" defTabSz="4206240" rtl="0" eaLnBrk="1" latinLnBrk="0" hangingPunct="1">
        <a:lnSpc>
          <a:spcPct val="90000"/>
        </a:lnSpc>
        <a:spcBef>
          <a:spcPts val="2300"/>
        </a:spcBef>
        <a:buFont typeface="Arial" panose="020B0604020202020204" pitchFamily="34" charset="0"/>
        <a:buChar char="•"/>
        <a:defRPr sz="8280" kern="1200">
          <a:solidFill>
            <a:schemeClr val="tx1"/>
          </a:solidFill>
          <a:latin typeface="+mn-lt"/>
          <a:ea typeface="+mn-ea"/>
          <a:cs typeface="+mn-cs"/>
        </a:defRPr>
      </a:lvl7pPr>
      <a:lvl8pPr marL="15773400" indent="-1051560" algn="l" defTabSz="4206240" rtl="0" eaLnBrk="1" latinLnBrk="0" hangingPunct="1">
        <a:lnSpc>
          <a:spcPct val="90000"/>
        </a:lnSpc>
        <a:spcBef>
          <a:spcPts val="2300"/>
        </a:spcBef>
        <a:buFont typeface="Arial" panose="020B0604020202020204" pitchFamily="34" charset="0"/>
        <a:buChar char="•"/>
        <a:defRPr sz="8280" kern="1200">
          <a:solidFill>
            <a:schemeClr val="tx1"/>
          </a:solidFill>
          <a:latin typeface="+mn-lt"/>
          <a:ea typeface="+mn-ea"/>
          <a:cs typeface="+mn-cs"/>
        </a:defRPr>
      </a:lvl8pPr>
      <a:lvl9pPr marL="17876520" indent="-1051560" algn="l" defTabSz="4206240" rtl="0" eaLnBrk="1" latinLnBrk="0" hangingPunct="1">
        <a:lnSpc>
          <a:spcPct val="90000"/>
        </a:lnSpc>
        <a:spcBef>
          <a:spcPts val="2300"/>
        </a:spcBef>
        <a:buFont typeface="Arial" panose="020B0604020202020204" pitchFamily="34" charset="0"/>
        <a:buChar char="•"/>
        <a:defRPr sz="8280" kern="1200">
          <a:solidFill>
            <a:schemeClr val="tx1"/>
          </a:solidFill>
          <a:latin typeface="+mn-lt"/>
          <a:ea typeface="+mn-ea"/>
          <a:cs typeface="+mn-cs"/>
        </a:defRPr>
      </a:lvl9pPr>
    </p:bodyStyle>
    <p:otherStyle>
      <a:defPPr>
        <a:defRPr lang="en-US"/>
      </a:defPPr>
      <a:lvl1pPr marL="0" algn="l" defTabSz="4206240" rtl="0" eaLnBrk="1" latinLnBrk="0" hangingPunct="1">
        <a:defRPr sz="8280" kern="1200">
          <a:solidFill>
            <a:schemeClr val="tx1"/>
          </a:solidFill>
          <a:latin typeface="+mn-lt"/>
          <a:ea typeface="+mn-ea"/>
          <a:cs typeface="+mn-cs"/>
        </a:defRPr>
      </a:lvl1pPr>
      <a:lvl2pPr marL="2103120" algn="l" defTabSz="4206240" rtl="0" eaLnBrk="1" latinLnBrk="0" hangingPunct="1">
        <a:defRPr sz="8280" kern="1200">
          <a:solidFill>
            <a:schemeClr val="tx1"/>
          </a:solidFill>
          <a:latin typeface="+mn-lt"/>
          <a:ea typeface="+mn-ea"/>
          <a:cs typeface="+mn-cs"/>
        </a:defRPr>
      </a:lvl2pPr>
      <a:lvl3pPr marL="4206240" algn="l" defTabSz="4206240" rtl="0" eaLnBrk="1" latinLnBrk="0" hangingPunct="1">
        <a:defRPr sz="8280" kern="1200">
          <a:solidFill>
            <a:schemeClr val="tx1"/>
          </a:solidFill>
          <a:latin typeface="+mn-lt"/>
          <a:ea typeface="+mn-ea"/>
          <a:cs typeface="+mn-cs"/>
        </a:defRPr>
      </a:lvl3pPr>
      <a:lvl4pPr marL="6309360" algn="l" defTabSz="4206240" rtl="0" eaLnBrk="1" latinLnBrk="0" hangingPunct="1">
        <a:defRPr sz="8280" kern="1200">
          <a:solidFill>
            <a:schemeClr val="tx1"/>
          </a:solidFill>
          <a:latin typeface="+mn-lt"/>
          <a:ea typeface="+mn-ea"/>
          <a:cs typeface="+mn-cs"/>
        </a:defRPr>
      </a:lvl4pPr>
      <a:lvl5pPr marL="8412480" algn="l" defTabSz="4206240" rtl="0" eaLnBrk="1" latinLnBrk="0" hangingPunct="1">
        <a:defRPr sz="8280" kern="1200">
          <a:solidFill>
            <a:schemeClr val="tx1"/>
          </a:solidFill>
          <a:latin typeface="+mn-lt"/>
          <a:ea typeface="+mn-ea"/>
          <a:cs typeface="+mn-cs"/>
        </a:defRPr>
      </a:lvl5pPr>
      <a:lvl6pPr marL="10515600" algn="l" defTabSz="4206240" rtl="0" eaLnBrk="1" latinLnBrk="0" hangingPunct="1">
        <a:defRPr sz="8280" kern="1200">
          <a:solidFill>
            <a:schemeClr val="tx1"/>
          </a:solidFill>
          <a:latin typeface="+mn-lt"/>
          <a:ea typeface="+mn-ea"/>
          <a:cs typeface="+mn-cs"/>
        </a:defRPr>
      </a:lvl6pPr>
      <a:lvl7pPr marL="12618720" algn="l" defTabSz="4206240" rtl="0" eaLnBrk="1" latinLnBrk="0" hangingPunct="1">
        <a:defRPr sz="8280" kern="1200">
          <a:solidFill>
            <a:schemeClr val="tx1"/>
          </a:solidFill>
          <a:latin typeface="+mn-lt"/>
          <a:ea typeface="+mn-ea"/>
          <a:cs typeface="+mn-cs"/>
        </a:defRPr>
      </a:lvl7pPr>
      <a:lvl8pPr marL="14721840" algn="l" defTabSz="4206240" rtl="0" eaLnBrk="1" latinLnBrk="0" hangingPunct="1">
        <a:defRPr sz="8280" kern="1200">
          <a:solidFill>
            <a:schemeClr val="tx1"/>
          </a:solidFill>
          <a:latin typeface="+mn-lt"/>
          <a:ea typeface="+mn-ea"/>
          <a:cs typeface="+mn-cs"/>
        </a:defRPr>
      </a:lvl8pPr>
      <a:lvl9pPr marL="16824960" algn="l" defTabSz="4206240" rtl="0" eaLnBrk="1" latinLnBrk="0" hangingPunct="1">
        <a:defRPr sz="82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5D9BB0E-7AA9-4501-A6C6-A82E8FB4D3B4}"/>
              </a:ext>
            </a:extLst>
          </p:cNvPr>
          <p:cNvSpPr>
            <a:spLocks noGrp="1"/>
          </p:cNvSpPr>
          <p:nvPr>
            <p:ph type="ctrTitle"/>
          </p:nvPr>
        </p:nvSpPr>
        <p:spPr>
          <a:xfrm>
            <a:off x="874478" y="577929"/>
            <a:ext cx="40227338" cy="3649953"/>
          </a:xfrm>
          <a:solidFill>
            <a:schemeClr val="bg1"/>
          </a:solidFill>
          <a:ln>
            <a:solidFill>
              <a:schemeClr val="tx1"/>
            </a:solidFill>
          </a:ln>
        </p:spPr>
        <p:txBody>
          <a:bodyPr anchor="ctr">
            <a:normAutofit/>
          </a:bodyPr>
          <a:lstStyle/>
          <a:p>
            <a:r>
              <a:rPr lang="en-GB" sz="8000" b="1" dirty="0">
                <a:latin typeface="Arial Black" panose="020B0A04020102020204" pitchFamily="34" charset="0"/>
                <a:cs typeface="Arial" panose="020B0604020202020204" pitchFamily="34" charset="0"/>
              </a:rPr>
              <a:t>Measurement and analysis of the effectiveness of techniques used for increasing client-side performance</a:t>
            </a:r>
            <a:endParaRPr lang="en-GB" sz="10003" b="1" dirty="0">
              <a:latin typeface="Arial Black" panose="020B0A04020102020204" pitchFamily="34" charset="0"/>
              <a:cs typeface="Arial" panose="020B0604020202020204" pitchFamily="34" charset="0"/>
            </a:endParaRPr>
          </a:p>
        </p:txBody>
      </p:sp>
      <p:sp>
        <p:nvSpPr>
          <p:cNvPr id="3" name="Subtitle 2">
            <a:extLst>
              <a:ext uri="{FF2B5EF4-FFF2-40B4-BE49-F238E27FC236}">
                <a16:creationId xmlns="" xmlns:a16="http://schemas.microsoft.com/office/drawing/2014/main" id="{3E627490-344F-42D5-9904-3A4C65717FB8}"/>
              </a:ext>
            </a:extLst>
          </p:cNvPr>
          <p:cNvSpPr>
            <a:spLocks noGrp="1"/>
          </p:cNvSpPr>
          <p:nvPr>
            <p:ph type="subTitle" idx="1"/>
          </p:nvPr>
        </p:nvSpPr>
        <p:spPr>
          <a:xfrm>
            <a:off x="874479" y="6359237"/>
            <a:ext cx="9441227" cy="9827306"/>
          </a:xfrm>
          <a:solidFill>
            <a:schemeClr val="bg1"/>
          </a:solidFill>
          <a:ln w="57150">
            <a:solidFill>
              <a:schemeClr val="tx1"/>
            </a:solidFill>
          </a:ln>
        </p:spPr>
        <p:txBody>
          <a:bodyPr vert="horz" lIns="400128" tIns="350112" rIns="350112" bIns="350112" rtlCol="0">
            <a:normAutofit/>
          </a:bodyPr>
          <a:lstStyle/>
          <a:p>
            <a:pPr marL="914400" indent="-914400" algn="l">
              <a:buAutoNum type="arabicPeriod"/>
            </a:pPr>
            <a:r>
              <a:rPr lang="en-GB" sz="4800" b="1" dirty="0">
                <a:latin typeface="Arial Black" panose="020B0A04020102020204" pitchFamily="34" charset="0"/>
                <a:cs typeface="Arial" panose="020B0604020202020204" pitchFamily="34" charset="0"/>
              </a:rPr>
              <a:t>Introduction</a:t>
            </a:r>
          </a:p>
          <a:p>
            <a:pPr algn="l">
              <a:lnSpc>
                <a:spcPct val="150000"/>
              </a:lnSpc>
              <a:spcBef>
                <a:spcPts val="3000"/>
              </a:spcBef>
            </a:pPr>
            <a:r>
              <a:rPr lang="en-GB" sz="2400" dirty="0">
                <a:latin typeface="Arial" panose="020B0604020202020204" pitchFamily="34" charset="0"/>
                <a:cs typeface="Arial" panose="020B0604020202020204" pitchFamily="34" charset="0"/>
              </a:rPr>
              <a:t>Global adoption of the internet is increasing at a rapid pace, by 2% each year. [1]  On the other hand, smart-phone adoption is increasing as well for the past few years. [1] In the last five-years, mobile-broadband subscriptions have increased by 20% each year.  A </a:t>
            </a:r>
            <a:r>
              <a:rPr lang="en-GB" sz="2400" dirty="0" smtClean="0">
                <a:latin typeface="Arial" panose="020B0604020202020204" pitchFamily="34" charset="0"/>
                <a:cs typeface="Arial" panose="020B0604020202020204" pitchFamily="34" charset="0"/>
              </a:rPr>
              <a:t> study </a:t>
            </a:r>
            <a:r>
              <a:rPr lang="en-GB" sz="2400" dirty="0">
                <a:latin typeface="Arial" panose="020B0604020202020204" pitchFamily="34" charset="0"/>
                <a:cs typeface="Arial" panose="020B0604020202020204" pitchFamily="34" charset="0"/>
              </a:rPr>
              <a:t>by Google finds that the average load time for sites over </a:t>
            </a:r>
            <a:r>
              <a:rPr lang="en-GB" sz="2400" dirty="0" smtClean="0">
                <a:latin typeface="Arial" panose="020B0604020202020204" pitchFamily="34" charset="0"/>
                <a:cs typeface="Arial" panose="020B0604020202020204" pitchFamily="34" charset="0"/>
              </a:rPr>
              <a:t>mobile broadband </a:t>
            </a:r>
            <a:r>
              <a:rPr lang="en-GB" sz="2400" dirty="0">
                <a:latin typeface="Arial" panose="020B0604020202020204" pitchFamily="34" charset="0"/>
                <a:cs typeface="Arial" panose="020B0604020202020204" pitchFamily="34" charset="0"/>
              </a:rPr>
              <a:t>is a significant amount of 19 seconds. [2] On the other  hand, another </a:t>
            </a:r>
            <a:r>
              <a:rPr lang="en-GB" sz="2400" dirty="0" smtClean="0">
                <a:latin typeface="Arial" panose="020B0604020202020204" pitchFamily="34" charset="0"/>
                <a:cs typeface="Arial" panose="020B0604020202020204" pitchFamily="34" charset="0"/>
              </a:rPr>
              <a:t>study from </a:t>
            </a:r>
            <a:r>
              <a:rPr lang="en-GB" sz="2400" dirty="0">
                <a:latin typeface="Arial" panose="020B0604020202020204" pitchFamily="34" charset="0"/>
                <a:cs typeface="Arial" panose="020B0604020202020204" pitchFamily="34" charset="0"/>
              </a:rPr>
              <a:t>2011 points out that 74% of users expect a maximum amount of roughly 5 seconds before abandoning a page [3]. Finally, web page load performance affects a business’ online presence such as the page’s Google PageRank [4] and Bounce Rate [5, p. 39]. In the meantime, </a:t>
            </a:r>
            <a:r>
              <a:rPr lang="en-GB" sz="2400" dirty="0" smtClean="0">
                <a:latin typeface="Arial" panose="020B0604020202020204" pitchFamily="34" charset="0"/>
                <a:cs typeface="Arial" panose="020B0604020202020204" pitchFamily="34" charset="0"/>
              </a:rPr>
              <a:t>the size </a:t>
            </a:r>
            <a:r>
              <a:rPr lang="en-GB" sz="2400" dirty="0">
                <a:latin typeface="Arial" panose="020B0604020202020204" pitchFamily="34" charset="0"/>
                <a:cs typeface="Arial" panose="020B0604020202020204" pitchFamily="34" charset="0"/>
              </a:rPr>
              <a:t>of </a:t>
            </a:r>
            <a:r>
              <a:rPr lang="en-GB" sz="2400" dirty="0" smtClean="0">
                <a:latin typeface="Arial" panose="020B0604020202020204" pitchFamily="34" charset="0"/>
                <a:cs typeface="Arial" panose="020B0604020202020204" pitchFamily="34" charset="0"/>
              </a:rPr>
              <a:t>web </a:t>
            </a:r>
            <a:r>
              <a:rPr lang="en-GB" sz="2400" dirty="0">
                <a:latin typeface="Arial" panose="020B0604020202020204" pitchFamily="34" charset="0"/>
                <a:cs typeface="Arial" panose="020B0604020202020204" pitchFamily="34" charset="0"/>
              </a:rPr>
              <a:t>pages is in a steady increase [6]. With the scope of solving page speed issues, various client-side performance techniques are practiced.</a:t>
            </a:r>
          </a:p>
          <a:p>
            <a:pPr algn="l">
              <a:lnSpc>
                <a:spcPct val="150000"/>
              </a:lnSpc>
            </a:pPr>
            <a:endParaRPr lang="en-GB" sz="2400" dirty="0">
              <a:latin typeface="Arial" panose="020B0604020202020204" pitchFamily="34" charset="0"/>
              <a:cs typeface="Arial" panose="020B0604020202020204" pitchFamily="34" charset="0"/>
            </a:endParaRPr>
          </a:p>
          <a:p>
            <a:pPr algn="l">
              <a:lnSpc>
                <a:spcPct val="150000"/>
              </a:lnSpc>
            </a:pPr>
            <a:endParaRPr lang="en-GB" sz="2400" dirty="0">
              <a:latin typeface="Arial" panose="020B0604020202020204" pitchFamily="34" charset="0"/>
              <a:cs typeface="Arial" panose="020B0604020202020204" pitchFamily="34" charset="0"/>
            </a:endParaRPr>
          </a:p>
        </p:txBody>
      </p:sp>
      <p:sp>
        <p:nvSpPr>
          <p:cNvPr id="5" name="Subtitle 2">
            <a:extLst>
              <a:ext uri="{FF2B5EF4-FFF2-40B4-BE49-F238E27FC236}">
                <a16:creationId xmlns="" xmlns:a16="http://schemas.microsoft.com/office/drawing/2014/main" id="{7EB13C26-0D77-4CE0-BE5F-8EE69B7940D2}"/>
              </a:ext>
            </a:extLst>
          </p:cNvPr>
          <p:cNvSpPr txBox="1">
            <a:spLocks/>
          </p:cNvSpPr>
          <p:nvPr/>
        </p:nvSpPr>
        <p:spPr>
          <a:xfrm>
            <a:off x="11226100" y="6359733"/>
            <a:ext cx="9441227" cy="9826806"/>
          </a:xfrm>
          <a:prstGeom prst="rect">
            <a:avLst/>
          </a:prstGeom>
          <a:solidFill>
            <a:schemeClr val="bg1"/>
          </a:solidFill>
          <a:ln w="57150">
            <a:solidFill>
              <a:schemeClr val="tx1"/>
            </a:solidFill>
          </a:ln>
        </p:spPr>
        <p:txBody>
          <a:bodyPr vert="horz" lIns="350112" tIns="350112" rIns="350112" bIns="350112" rtlCol="0">
            <a:normAutofit/>
          </a:bodyPr>
          <a:lstStyle>
            <a:lvl1pPr marL="0" indent="0" algn="ctr" defTabSz="2851191" rtl="0" eaLnBrk="1" latinLnBrk="0" hangingPunct="1">
              <a:lnSpc>
                <a:spcPct val="90000"/>
              </a:lnSpc>
              <a:spcBef>
                <a:spcPts val="3118"/>
              </a:spcBef>
              <a:buFont typeface="Arial" panose="020B0604020202020204" pitchFamily="34" charset="0"/>
              <a:buNone/>
              <a:defRPr sz="7483" kern="1200">
                <a:solidFill>
                  <a:schemeClr val="tx1"/>
                </a:solidFill>
                <a:latin typeface="+mn-lt"/>
                <a:ea typeface="+mn-ea"/>
                <a:cs typeface="+mn-cs"/>
              </a:defRPr>
            </a:lvl1pPr>
            <a:lvl2pPr marL="1425595" indent="0" algn="ctr" defTabSz="2851191" rtl="0" eaLnBrk="1" latinLnBrk="0" hangingPunct="1">
              <a:lnSpc>
                <a:spcPct val="90000"/>
              </a:lnSpc>
              <a:spcBef>
                <a:spcPts val="1559"/>
              </a:spcBef>
              <a:buFont typeface="Arial" panose="020B0604020202020204" pitchFamily="34" charset="0"/>
              <a:buNone/>
              <a:defRPr sz="6236" kern="1200">
                <a:solidFill>
                  <a:schemeClr val="tx1"/>
                </a:solidFill>
                <a:latin typeface="+mn-lt"/>
                <a:ea typeface="+mn-ea"/>
                <a:cs typeface="+mn-cs"/>
              </a:defRPr>
            </a:lvl2pPr>
            <a:lvl3pPr marL="2851191" indent="0" algn="ctr" defTabSz="2851191" rtl="0" eaLnBrk="1" latinLnBrk="0" hangingPunct="1">
              <a:lnSpc>
                <a:spcPct val="90000"/>
              </a:lnSpc>
              <a:spcBef>
                <a:spcPts val="1559"/>
              </a:spcBef>
              <a:buFont typeface="Arial" panose="020B0604020202020204" pitchFamily="34" charset="0"/>
              <a:buNone/>
              <a:defRPr sz="5613" kern="1200">
                <a:solidFill>
                  <a:schemeClr val="tx1"/>
                </a:solidFill>
                <a:latin typeface="+mn-lt"/>
                <a:ea typeface="+mn-ea"/>
                <a:cs typeface="+mn-cs"/>
              </a:defRPr>
            </a:lvl3pPr>
            <a:lvl4pPr marL="4276786" indent="0" algn="ctr" defTabSz="2851191" rtl="0" eaLnBrk="1" latinLnBrk="0" hangingPunct="1">
              <a:lnSpc>
                <a:spcPct val="90000"/>
              </a:lnSpc>
              <a:spcBef>
                <a:spcPts val="1559"/>
              </a:spcBef>
              <a:buFont typeface="Arial" panose="020B0604020202020204" pitchFamily="34" charset="0"/>
              <a:buNone/>
              <a:defRPr sz="4989" kern="1200">
                <a:solidFill>
                  <a:schemeClr val="tx1"/>
                </a:solidFill>
                <a:latin typeface="+mn-lt"/>
                <a:ea typeface="+mn-ea"/>
                <a:cs typeface="+mn-cs"/>
              </a:defRPr>
            </a:lvl4pPr>
            <a:lvl5pPr marL="5702381" indent="0" algn="ctr" defTabSz="2851191" rtl="0" eaLnBrk="1" latinLnBrk="0" hangingPunct="1">
              <a:lnSpc>
                <a:spcPct val="90000"/>
              </a:lnSpc>
              <a:spcBef>
                <a:spcPts val="1559"/>
              </a:spcBef>
              <a:buFont typeface="Arial" panose="020B0604020202020204" pitchFamily="34" charset="0"/>
              <a:buNone/>
              <a:defRPr sz="4989" kern="1200">
                <a:solidFill>
                  <a:schemeClr val="tx1"/>
                </a:solidFill>
                <a:latin typeface="+mn-lt"/>
                <a:ea typeface="+mn-ea"/>
                <a:cs typeface="+mn-cs"/>
              </a:defRPr>
            </a:lvl5pPr>
            <a:lvl6pPr marL="7127977" indent="0" algn="ctr" defTabSz="2851191" rtl="0" eaLnBrk="1" latinLnBrk="0" hangingPunct="1">
              <a:lnSpc>
                <a:spcPct val="90000"/>
              </a:lnSpc>
              <a:spcBef>
                <a:spcPts val="1559"/>
              </a:spcBef>
              <a:buFont typeface="Arial" panose="020B0604020202020204" pitchFamily="34" charset="0"/>
              <a:buNone/>
              <a:defRPr sz="4989" kern="1200">
                <a:solidFill>
                  <a:schemeClr val="tx1"/>
                </a:solidFill>
                <a:latin typeface="+mn-lt"/>
                <a:ea typeface="+mn-ea"/>
                <a:cs typeface="+mn-cs"/>
              </a:defRPr>
            </a:lvl6pPr>
            <a:lvl7pPr marL="8553572" indent="0" algn="ctr" defTabSz="2851191" rtl="0" eaLnBrk="1" latinLnBrk="0" hangingPunct="1">
              <a:lnSpc>
                <a:spcPct val="90000"/>
              </a:lnSpc>
              <a:spcBef>
                <a:spcPts val="1559"/>
              </a:spcBef>
              <a:buFont typeface="Arial" panose="020B0604020202020204" pitchFamily="34" charset="0"/>
              <a:buNone/>
              <a:defRPr sz="4989" kern="1200">
                <a:solidFill>
                  <a:schemeClr val="tx1"/>
                </a:solidFill>
                <a:latin typeface="+mn-lt"/>
                <a:ea typeface="+mn-ea"/>
                <a:cs typeface="+mn-cs"/>
              </a:defRPr>
            </a:lvl7pPr>
            <a:lvl8pPr marL="9979167" indent="0" algn="ctr" defTabSz="2851191" rtl="0" eaLnBrk="1" latinLnBrk="0" hangingPunct="1">
              <a:lnSpc>
                <a:spcPct val="90000"/>
              </a:lnSpc>
              <a:spcBef>
                <a:spcPts val="1559"/>
              </a:spcBef>
              <a:buFont typeface="Arial" panose="020B0604020202020204" pitchFamily="34" charset="0"/>
              <a:buNone/>
              <a:defRPr sz="4989" kern="1200">
                <a:solidFill>
                  <a:schemeClr val="tx1"/>
                </a:solidFill>
                <a:latin typeface="+mn-lt"/>
                <a:ea typeface="+mn-ea"/>
                <a:cs typeface="+mn-cs"/>
              </a:defRPr>
            </a:lvl8pPr>
            <a:lvl9pPr marL="11404763" indent="0" algn="ctr" defTabSz="2851191" rtl="0" eaLnBrk="1" latinLnBrk="0" hangingPunct="1">
              <a:lnSpc>
                <a:spcPct val="90000"/>
              </a:lnSpc>
              <a:spcBef>
                <a:spcPts val="1559"/>
              </a:spcBef>
              <a:buFont typeface="Arial" panose="020B0604020202020204" pitchFamily="34" charset="0"/>
              <a:buNone/>
              <a:defRPr sz="4989" kern="1200">
                <a:solidFill>
                  <a:schemeClr val="tx1"/>
                </a:solidFill>
                <a:latin typeface="+mn-lt"/>
                <a:ea typeface="+mn-ea"/>
                <a:cs typeface="+mn-cs"/>
              </a:defRPr>
            </a:lvl9pPr>
          </a:lstStyle>
          <a:p>
            <a:pPr algn="l"/>
            <a:r>
              <a:rPr lang="en-GB" sz="4800" b="1" dirty="0">
                <a:latin typeface="Arial Black" panose="020B0A04020102020204" pitchFamily="34" charset="0"/>
                <a:cs typeface="Arial" panose="020B0604020202020204" pitchFamily="34" charset="0"/>
              </a:rPr>
              <a:t>3. Research Methodology</a:t>
            </a:r>
          </a:p>
          <a:p>
            <a:pPr algn="l">
              <a:lnSpc>
                <a:spcPct val="150000"/>
              </a:lnSpc>
            </a:pPr>
            <a:r>
              <a:rPr lang="en-GB" sz="2400" dirty="0">
                <a:latin typeface="Arial" panose="020B0604020202020204" pitchFamily="34" charset="0"/>
                <a:cs typeface="Arial" panose="020B0604020202020204" pitchFamily="34" charset="0"/>
              </a:rPr>
              <a:t>A deductive approach will be used which involves the use of quantitative data. On the other hand, an inductive approach will also be taken for some of the techniques as their effectiveness cannot be measured with quantitative data.</a:t>
            </a:r>
          </a:p>
          <a:p>
            <a:pPr algn="l">
              <a:lnSpc>
                <a:spcPct val="150000"/>
              </a:lnSpc>
            </a:pPr>
            <a:r>
              <a:rPr lang="en-GB" sz="2400" dirty="0">
                <a:latin typeface="Arial" panose="020B0604020202020204" pitchFamily="34" charset="0"/>
                <a:cs typeface="Arial" panose="020B0604020202020204" pitchFamily="34" charset="0"/>
              </a:rPr>
              <a:t>An experiment coupled with grounded theory will form the basis of analysing and measuring performance techniques. The experiment involves running </a:t>
            </a:r>
            <a:r>
              <a:rPr lang="en-GB" sz="2400" dirty="0" smtClean="0">
                <a:latin typeface="Arial" panose="020B0604020202020204" pitchFamily="34" charset="0"/>
                <a:cs typeface="Arial" panose="020B0604020202020204" pitchFamily="34" charset="0"/>
              </a:rPr>
              <a:t>several </a:t>
            </a:r>
            <a:r>
              <a:rPr lang="en-GB" sz="2400" dirty="0">
                <a:latin typeface="Arial" panose="020B0604020202020204" pitchFamily="34" charset="0"/>
                <a:cs typeface="Arial" panose="020B0604020202020204" pitchFamily="34" charset="0"/>
              </a:rPr>
              <a:t>tests on the web page  after which data is collected in tabular form. The main metrics consist of </a:t>
            </a:r>
            <a:r>
              <a:rPr lang="en-GB" sz="2400" b="1" dirty="0">
                <a:latin typeface="Arial" panose="020B0604020202020204" pitchFamily="34" charset="0"/>
                <a:cs typeface="Arial" panose="020B0604020202020204" pitchFamily="34" charset="0"/>
              </a:rPr>
              <a:t>Content Download/Download Time </a:t>
            </a:r>
            <a:r>
              <a:rPr lang="en-GB" sz="2400" dirty="0">
                <a:latin typeface="Arial" panose="020B0604020202020204" pitchFamily="34" charset="0"/>
                <a:cs typeface="Arial" panose="020B0604020202020204" pitchFamily="34" charset="0"/>
              </a:rPr>
              <a:t>and </a:t>
            </a:r>
            <a:r>
              <a:rPr lang="en-GB" sz="2400" b="1" dirty="0">
                <a:latin typeface="Arial" panose="020B0604020202020204" pitchFamily="34" charset="0"/>
                <a:cs typeface="Arial" panose="020B0604020202020204" pitchFamily="34" charset="0"/>
              </a:rPr>
              <a:t>file-size</a:t>
            </a:r>
            <a:r>
              <a:rPr lang="en-GB" sz="2400" dirty="0">
                <a:latin typeface="Arial" panose="020B0604020202020204" pitchFamily="34" charset="0"/>
                <a:cs typeface="Arial" panose="020B0604020202020204" pitchFamily="34" charset="0"/>
              </a:rPr>
              <a:t>, as well as other metrics for specific tests.</a:t>
            </a:r>
          </a:p>
          <a:p>
            <a:pPr algn="l">
              <a:lnSpc>
                <a:spcPct val="150000"/>
              </a:lnSpc>
            </a:pPr>
            <a:r>
              <a:rPr lang="en-GB" sz="2400" dirty="0">
                <a:latin typeface="Arial" panose="020B0604020202020204" pitchFamily="34" charset="0"/>
                <a:cs typeface="Arial" panose="020B0604020202020204" pitchFamily="34" charset="0"/>
              </a:rPr>
              <a:t>The  experiment is designed after the test-retest pattern and uses Google Chrome’s </a:t>
            </a:r>
            <a:r>
              <a:rPr lang="en-GB" sz="2400" dirty="0" smtClean="0">
                <a:latin typeface="Arial" panose="020B0604020202020204" pitchFamily="34" charset="0"/>
                <a:cs typeface="Arial" panose="020B0604020202020204" pitchFamily="34" charset="0"/>
              </a:rPr>
              <a:t>Dev Tools </a:t>
            </a:r>
            <a:r>
              <a:rPr lang="en-GB" sz="2400" dirty="0">
                <a:latin typeface="Arial" panose="020B0604020202020204" pitchFamily="34" charset="0"/>
                <a:cs typeface="Arial" panose="020B0604020202020204" pitchFamily="34" charset="0"/>
              </a:rPr>
              <a:t>as its benchmarking tool.</a:t>
            </a:r>
          </a:p>
        </p:txBody>
      </p:sp>
      <p:sp>
        <p:nvSpPr>
          <p:cNvPr id="6" name="Subtitle 2">
            <a:extLst>
              <a:ext uri="{FF2B5EF4-FFF2-40B4-BE49-F238E27FC236}">
                <a16:creationId xmlns="" xmlns:a16="http://schemas.microsoft.com/office/drawing/2014/main" id="{44C42F8C-4B17-4296-9988-069DE36149D4}"/>
              </a:ext>
            </a:extLst>
          </p:cNvPr>
          <p:cNvSpPr txBox="1">
            <a:spLocks/>
          </p:cNvSpPr>
          <p:nvPr/>
        </p:nvSpPr>
        <p:spPr>
          <a:xfrm>
            <a:off x="874478" y="16731858"/>
            <a:ext cx="9441227" cy="15604142"/>
          </a:xfrm>
          <a:prstGeom prst="rect">
            <a:avLst/>
          </a:prstGeom>
          <a:solidFill>
            <a:schemeClr val="bg1"/>
          </a:solidFill>
          <a:ln w="57150">
            <a:solidFill>
              <a:schemeClr val="tx1"/>
            </a:solidFill>
          </a:ln>
        </p:spPr>
        <p:txBody>
          <a:bodyPr vert="horz" lIns="350112" tIns="350112" rIns="350112" bIns="350112" rtlCol="0">
            <a:normAutofit/>
          </a:bodyPr>
          <a:lstStyle>
            <a:lvl1pPr marL="0" indent="0" algn="ctr" defTabSz="2851191" rtl="0" eaLnBrk="1" latinLnBrk="0" hangingPunct="1">
              <a:lnSpc>
                <a:spcPct val="90000"/>
              </a:lnSpc>
              <a:spcBef>
                <a:spcPts val="3118"/>
              </a:spcBef>
              <a:buFont typeface="Arial" panose="020B0604020202020204" pitchFamily="34" charset="0"/>
              <a:buNone/>
              <a:defRPr sz="7483" kern="1200">
                <a:solidFill>
                  <a:schemeClr val="tx1"/>
                </a:solidFill>
                <a:latin typeface="+mn-lt"/>
                <a:ea typeface="+mn-ea"/>
                <a:cs typeface="+mn-cs"/>
              </a:defRPr>
            </a:lvl1pPr>
            <a:lvl2pPr marL="1425595" indent="0" algn="ctr" defTabSz="2851191" rtl="0" eaLnBrk="1" latinLnBrk="0" hangingPunct="1">
              <a:lnSpc>
                <a:spcPct val="90000"/>
              </a:lnSpc>
              <a:spcBef>
                <a:spcPts val="1559"/>
              </a:spcBef>
              <a:buFont typeface="Arial" panose="020B0604020202020204" pitchFamily="34" charset="0"/>
              <a:buNone/>
              <a:defRPr sz="6236" kern="1200">
                <a:solidFill>
                  <a:schemeClr val="tx1"/>
                </a:solidFill>
                <a:latin typeface="+mn-lt"/>
                <a:ea typeface="+mn-ea"/>
                <a:cs typeface="+mn-cs"/>
              </a:defRPr>
            </a:lvl2pPr>
            <a:lvl3pPr marL="2851191" indent="0" algn="ctr" defTabSz="2851191" rtl="0" eaLnBrk="1" latinLnBrk="0" hangingPunct="1">
              <a:lnSpc>
                <a:spcPct val="90000"/>
              </a:lnSpc>
              <a:spcBef>
                <a:spcPts val="1559"/>
              </a:spcBef>
              <a:buFont typeface="Arial" panose="020B0604020202020204" pitchFamily="34" charset="0"/>
              <a:buNone/>
              <a:defRPr sz="5613" kern="1200">
                <a:solidFill>
                  <a:schemeClr val="tx1"/>
                </a:solidFill>
                <a:latin typeface="+mn-lt"/>
                <a:ea typeface="+mn-ea"/>
                <a:cs typeface="+mn-cs"/>
              </a:defRPr>
            </a:lvl3pPr>
            <a:lvl4pPr marL="4276786" indent="0" algn="ctr" defTabSz="2851191" rtl="0" eaLnBrk="1" latinLnBrk="0" hangingPunct="1">
              <a:lnSpc>
                <a:spcPct val="90000"/>
              </a:lnSpc>
              <a:spcBef>
                <a:spcPts val="1559"/>
              </a:spcBef>
              <a:buFont typeface="Arial" panose="020B0604020202020204" pitchFamily="34" charset="0"/>
              <a:buNone/>
              <a:defRPr sz="4989" kern="1200">
                <a:solidFill>
                  <a:schemeClr val="tx1"/>
                </a:solidFill>
                <a:latin typeface="+mn-lt"/>
                <a:ea typeface="+mn-ea"/>
                <a:cs typeface="+mn-cs"/>
              </a:defRPr>
            </a:lvl4pPr>
            <a:lvl5pPr marL="5702381" indent="0" algn="ctr" defTabSz="2851191" rtl="0" eaLnBrk="1" latinLnBrk="0" hangingPunct="1">
              <a:lnSpc>
                <a:spcPct val="90000"/>
              </a:lnSpc>
              <a:spcBef>
                <a:spcPts val="1559"/>
              </a:spcBef>
              <a:buFont typeface="Arial" panose="020B0604020202020204" pitchFamily="34" charset="0"/>
              <a:buNone/>
              <a:defRPr sz="4989" kern="1200">
                <a:solidFill>
                  <a:schemeClr val="tx1"/>
                </a:solidFill>
                <a:latin typeface="+mn-lt"/>
                <a:ea typeface="+mn-ea"/>
                <a:cs typeface="+mn-cs"/>
              </a:defRPr>
            </a:lvl5pPr>
            <a:lvl6pPr marL="7127977" indent="0" algn="ctr" defTabSz="2851191" rtl="0" eaLnBrk="1" latinLnBrk="0" hangingPunct="1">
              <a:lnSpc>
                <a:spcPct val="90000"/>
              </a:lnSpc>
              <a:spcBef>
                <a:spcPts val="1559"/>
              </a:spcBef>
              <a:buFont typeface="Arial" panose="020B0604020202020204" pitchFamily="34" charset="0"/>
              <a:buNone/>
              <a:defRPr sz="4989" kern="1200">
                <a:solidFill>
                  <a:schemeClr val="tx1"/>
                </a:solidFill>
                <a:latin typeface="+mn-lt"/>
                <a:ea typeface="+mn-ea"/>
                <a:cs typeface="+mn-cs"/>
              </a:defRPr>
            </a:lvl6pPr>
            <a:lvl7pPr marL="8553572" indent="0" algn="ctr" defTabSz="2851191" rtl="0" eaLnBrk="1" latinLnBrk="0" hangingPunct="1">
              <a:lnSpc>
                <a:spcPct val="90000"/>
              </a:lnSpc>
              <a:spcBef>
                <a:spcPts val="1559"/>
              </a:spcBef>
              <a:buFont typeface="Arial" panose="020B0604020202020204" pitchFamily="34" charset="0"/>
              <a:buNone/>
              <a:defRPr sz="4989" kern="1200">
                <a:solidFill>
                  <a:schemeClr val="tx1"/>
                </a:solidFill>
                <a:latin typeface="+mn-lt"/>
                <a:ea typeface="+mn-ea"/>
                <a:cs typeface="+mn-cs"/>
              </a:defRPr>
            </a:lvl7pPr>
            <a:lvl8pPr marL="9979167" indent="0" algn="ctr" defTabSz="2851191" rtl="0" eaLnBrk="1" latinLnBrk="0" hangingPunct="1">
              <a:lnSpc>
                <a:spcPct val="90000"/>
              </a:lnSpc>
              <a:spcBef>
                <a:spcPts val="1559"/>
              </a:spcBef>
              <a:buFont typeface="Arial" panose="020B0604020202020204" pitchFamily="34" charset="0"/>
              <a:buNone/>
              <a:defRPr sz="4989" kern="1200">
                <a:solidFill>
                  <a:schemeClr val="tx1"/>
                </a:solidFill>
                <a:latin typeface="+mn-lt"/>
                <a:ea typeface="+mn-ea"/>
                <a:cs typeface="+mn-cs"/>
              </a:defRPr>
            </a:lvl8pPr>
            <a:lvl9pPr marL="11404763" indent="0" algn="ctr" defTabSz="2851191" rtl="0" eaLnBrk="1" latinLnBrk="0" hangingPunct="1">
              <a:lnSpc>
                <a:spcPct val="90000"/>
              </a:lnSpc>
              <a:spcBef>
                <a:spcPts val="1559"/>
              </a:spcBef>
              <a:buFont typeface="Arial" panose="020B0604020202020204" pitchFamily="34" charset="0"/>
              <a:buNone/>
              <a:defRPr sz="4989" kern="1200">
                <a:solidFill>
                  <a:schemeClr val="tx1"/>
                </a:solidFill>
                <a:latin typeface="+mn-lt"/>
                <a:ea typeface="+mn-ea"/>
                <a:cs typeface="+mn-cs"/>
              </a:defRPr>
            </a:lvl9pPr>
          </a:lstStyle>
          <a:p>
            <a:pPr algn="l">
              <a:spcBef>
                <a:spcPts val="4500"/>
              </a:spcBef>
            </a:pPr>
            <a:r>
              <a:rPr lang="en-GB" sz="4800" b="1" dirty="0">
                <a:latin typeface="Arial Black" panose="020B0A04020102020204" pitchFamily="34" charset="0"/>
                <a:cs typeface="Arial" panose="020B0604020202020204" pitchFamily="34" charset="0"/>
              </a:rPr>
              <a:t>2. </a:t>
            </a:r>
            <a:r>
              <a:rPr lang="en-GB" sz="4800" b="1" dirty="0" smtClean="0">
                <a:latin typeface="Arial Black" panose="020B0A04020102020204" pitchFamily="34" charset="0"/>
                <a:cs typeface="Arial" panose="020B0604020202020204" pitchFamily="34" charset="0"/>
              </a:rPr>
              <a:t>Aim, Objectives</a:t>
            </a:r>
            <a:endParaRPr lang="en-GB" sz="4800" b="1" dirty="0">
              <a:latin typeface="Arial Black" panose="020B0A04020102020204" pitchFamily="34" charset="0"/>
              <a:cs typeface="Arial" panose="020B0604020202020204" pitchFamily="34" charset="0"/>
            </a:endParaRPr>
          </a:p>
          <a:p>
            <a:pPr algn="l">
              <a:lnSpc>
                <a:spcPct val="150000"/>
              </a:lnSpc>
            </a:pPr>
            <a:r>
              <a:rPr lang="en-GB" sz="2400" dirty="0">
                <a:latin typeface="Arial" panose="020B0604020202020204" pitchFamily="34" charset="0"/>
                <a:cs typeface="Arial" panose="020B0604020202020204" pitchFamily="34" charset="0"/>
              </a:rPr>
              <a:t>The aim of this research is to measure and analyse several techniques, concepts and practices employed by developers with the scope of increasing Client-side performance.</a:t>
            </a:r>
          </a:p>
          <a:p>
            <a:pPr algn="l">
              <a:lnSpc>
                <a:spcPct val="150000"/>
              </a:lnSpc>
            </a:pPr>
            <a:r>
              <a:rPr lang="en-GB" sz="2400" dirty="0">
                <a:latin typeface="Arial" panose="020B0604020202020204" pitchFamily="34" charset="0"/>
                <a:cs typeface="Arial" panose="020B0604020202020204" pitchFamily="34" charset="0"/>
              </a:rPr>
              <a:t>Its’ objectives are to:</a:t>
            </a:r>
          </a:p>
          <a:p>
            <a:pPr marL="476391" indent="-476391" algn="l">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Engage in a thorough literature review on concepts, issues and techniques pertaining to Client-side performance</a:t>
            </a:r>
          </a:p>
          <a:p>
            <a:pPr marL="476391" indent="-476391" algn="l">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Build one or more mock web pages for each technique as necessary</a:t>
            </a:r>
          </a:p>
          <a:p>
            <a:pPr marL="476391" indent="-476391" algn="l">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Take note of speed metrics for the initial unmodified version of the web page using benchmarking tools</a:t>
            </a:r>
          </a:p>
          <a:p>
            <a:pPr marL="476391" indent="-476391" algn="l">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Apply and experiment  with each  practice on the mock website</a:t>
            </a:r>
          </a:p>
          <a:p>
            <a:pPr marL="476391" indent="-476391" algn="l">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Run benchmarking tools on modified </a:t>
            </a:r>
            <a:r>
              <a:rPr lang="en-GB" sz="2400" dirty="0" smtClean="0">
                <a:latin typeface="Arial" panose="020B0604020202020204" pitchFamily="34" charset="0"/>
                <a:cs typeface="Arial" panose="020B0604020202020204" pitchFamily="34" charset="0"/>
              </a:rPr>
              <a:t>versions </a:t>
            </a:r>
            <a:r>
              <a:rPr lang="en-GB" sz="2400" dirty="0">
                <a:latin typeface="Arial" panose="020B0604020202020204" pitchFamily="34" charset="0"/>
                <a:cs typeface="Arial" panose="020B0604020202020204" pitchFamily="34" charset="0"/>
              </a:rPr>
              <a:t>of the web page</a:t>
            </a:r>
          </a:p>
          <a:p>
            <a:pPr marL="476391" indent="-476391" algn="l">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Lay out  &amp; format speed metrics data inside of tables for accurate measurement and evaluation of client-side performance effectiveness</a:t>
            </a:r>
          </a:p>
          <a:p>
            <a:pPr marL="476391" indent="-476391" algn="l">
              <a:lnSpc>
                <a:spcPct val="150000"/>
              </a:lnSpc>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476391" indent="-476391" algn="l">
              <a:lnSpc>
                <a:spcPct val="150000"/>
              </a:lnSpc>
              <a:buFont typeface="Arial" panose="020B0604020202020204" pitchFamily="34" charset="0"/>
              <a:buChar char="•"/>
            </a:pPr>
            <a:endParaRPr lang="en-GB" sz="3334" dirty="0">
              <a:latin typeface="Arial" panose="020B0604020202020204" pitchFamily="34" charset="0"/>
              <a:cs typeface="Arial" panose="020B0604020202020204" pitchFamily="34" charset="0"/>
            </a:endParaRPr>
          </a:p>
        </p:txBody>
      </p:sp>
      <p:sp>
        <p:nvSpPr>
          <p:cNvPr id="7" name="Subtitle 2">
            <a:extLst>
              <a:ext uri="{FF2B5EF4-FFF2-40B4-BE49-F238E27FC236}">
                <a16:creationId xmlns="" xmlns:a16="http://schemas.microsoft.com/office/drawing/2014/main" id="{F6CDE980-E712-4F26-BD1C-663B6DE4C438}"/>
              </a:ext>
            </a:extLst>
          </p:cNvPr>
          <p:cNvSpPr txBox="1">
            <a:spLocks/>
          </p:cNvSpPr>
          <p:nvPr/>
        </p:nvSpPr>
        <p:spPr>
          <a:xfrm>
            <a:off x="11226100" y="16731361"/>
            <a:ext cx="9441227" cy="15604639"/>
          </a:xfrm>
          <a:prstGeom prst="rect">
            <a:avLst/>
          </a:prstGeom>
          <a:solidFill>
            <a:schemeClr val="bg1"/>
          </a:solidFill>
          <a:ln w="57150">
            <a:solidFill>
              <a:schemeClr val="tx1"/>
            </a:solidFill>
          </a:ln>
        </p:spPr>
        <p:txBody>
          <a:bodyPr vert="horz" lIns="350112" tIns="350112" rIns="350112" bIns="350112" rtlCol="0">
            <a:normAutofit/>
          </a:bodyPr>
          <a:lstStyle>
            <a:lvl1pPr marL="0" indent="0" algn="ctr" defTabSz="2851191" rtl="0" eaLnBrk="1" latinLnBrk="0" hangingPunct="1">
              <a:lnSpc>
                <a:spcPct val="90000"/>
              </a:lnSpc>
              <a:spcBef>
                <a:spcPts val="3118"/>
              </a:spcBef>
              <a:buFont typeface="Arial" panose="020B0604020202020204" pitchFamily="34" charset="0"/>
              <a:buNone/>
              <a:defRPr sz="7483" kern="1200">
                <a:solidFill>
                  <a:schemeClr val="tx1"/>
                </a:solidFill>
                <a:latin typeface="+mn-lt"/>
                <a:ea typeface="+mn-ea"/>
                <a:cs typeface="+mn-cs"/>
              </a:defRPr>
            </a:lvl1pPr>
            <a:lvl2pPr marL="1425595" indent="0" algn="ctr" defTabSz="2851191" rtl="0" eaLnBrk="1" latinLnBrk="0" hangingPunct="1">
              <a:lnSpc>
                <a:spcPct val="90000"/>
              </a:lnSpc>
              <a:spcBef>
                <a:spcPts val="1559"/>
              </a:spcBef>
              <a:buFont typeface="Arial" panose="020B0604020202020204" pitchFamily="34" charset="0"/>
              <a:buNone/>
              <a:defRPr sz="6236" kern="1200">
                <a:solidFill>
                  <a:schemeClr val="tx1"/>
                </a:solidFill>
                <a:latin typeface="+mn-lt"/>
                <a:ea typeface="+mn-ea"/>
                <a:cs typeface="+mn-cs"/>
              </a:defRPr>
            </a:lvl2pPr>
            <a:lvl3pPr marL="2851191" indent="0" algn="ctr" defTabSz="2851191" rtl="0" eaLnBrk="1" latinLnBrk="0" hangingPunct="1">
              <a:lnSpc>
                <a:spcPct val="90000"/>
              </a:lnSpc>
              <a:spcBef>
                <a:spcPts val="1559"/>
              </a:spcBef>
              <a:buFont typeface="Arial" panose="020B0604020202020204" pitchFamily="34" charset="0"/>
              <a:buNone/>
              <a:defRPr sz="5613" kern="1200">
                <a:solidFill>
                  <a:schemeClr val="tx1"/>
                </a:solidFill>
                <a:latin typeface="+mn-lt"/>
                <a:ea typeface="+mn-ea"/>
                <a:cs typeface="+mn-cs"/>
              </a:defRPr>
            </a:lvl3pPr>
            <a:lvl4pPr marL="4276786" indent="0" algn="ctr" defTabSz="2851191" rtl="0" eaLnBrk="1" latinLnBrk="0" hangingPunct="1">
              <a:lnSpc>
                <a:spcPct val="90000"/>
              </a:lnSpc>
              <a:spcBef>
                <a:spcPts val="1559"/>
              </a:spcBef>
              <a:buFont typeface="Arial" panose="020B0604020202020204" pitchFamily="34" charset="0"/>
              <a:buNone/>
              <a:defRPr sz="4989" kern="1200">
                <a:solidFill>
                  <a:schemeClr val="tx1"/>
                </a:solidFill>
                <a:latin typeface="+mn-lt"/>
                <a:ea typeface="+mn-ea"/>
                <a:cs typeface="+mn-cs"/>
              </a:defRPr>
            </a:lvl4pPr>
            <a:lvl5pPr marL="5702381" indent="0" algn="ctr" defTabSz="2851191" rtl="0" eaLnBrk="1" latinLnBrk="0" hangingPunct="1">
              <a:lnSpc>
                <a:spcPct val="90000"/>
              </a:lnSpc>
              <a:spcBef>
                <a:spcPts val="1559"/>
              </a:spcBef>
              <a:buFont typeface="Arial" panose="020B0604020202020204" pitchFamily="34" charset="0"/>
              <a:buNone/>
              <a:defRPr sz="4989" kern="1200">
                <a:solidFill>
                  <a:schemeClr val="tx1"/>
                </a:solidFill>
                <a:latin typeface="+mn-lt"/>
                <a:ea typeface="+mn-ea"/>
                <a:cs typeface="+mn-cs"/>
              </a:defRPr>
            </a:lvl5pPr>
            <a:lvl6pPr marL="7127977" indent="0" algn="ctr" defTabSz="2851191" rtl="0" eaLnBrk="1" latinLnBrk="0" hangingPunct="1">
              <a:lnSpc>
                <a:spcPct val="90000"/>
              </a:lnSpc>
              <a:spcBef>
                <a:spcPts val="1559"/>
              </a:spcBef>
              <a:buFont typeface="Arial" panose="020B0604020202020204" pitchFamily="34" charset="0"/>
              <a:buNone/>
              <a:defRPr sz="4989" kern="1200">
                <a:solidFill>
                  <a:schemeClr val="tx1"/>
                </a:solidFill>
                <a:latin typeface="+mn-lt"/>
                <a:ea typeface="+mn-ea"/>
                <a:cs typeface="+mn-cs"/>
              </a:defRPr>
            </a:lvl6pPr>
            <a:lvl7pPr marL="8553572" indent="0" algn="ctr" defTabSz="2851191" rtl="0" eaLnBrk="1" latinLnBrk="0" hangingPunct="1">
              <a:lnSpc>
                <a:spcPct val="90000"/>
              </a:lnSpc>
              <a:spcBef>
                <a:spcPts val="1559"/>
              </a:spcBef>
              <a:buFont typeface="Arial" panose="020B0604020202020204" pitchFamily="34" charset="0"/>
              <a:buNone/>
              <a:defRPr sz="4989" kern="1200">
                <a:solidFill>
                  <a:schemeClr val="tx1"/>
                </a:solidFill>
                <a:latin typeface="+mn-lt"/>
                <a:ea typeface="+mn-ea"/>
                <a:cs typeface="+mn-cs"/>
              </a:defRPr>
            </a:lvl7pPr>
            <a:lvl8pPr marL="9979167" indent="0" algn="ctr" defTabSz="2851191" rtl="0" eaLnBrk="1" latinLnBrk="0" hangingPunct="1">
              <a:lnSpc>
                <a:spcPct val="90000"/>
              </a:lnSpc>
              <a:spcBef>
                <a:spcPts val="1559"/>
              </a:spcBef>
              <a:buFont typeface="Arial" panose="020B0604020202020204" pitchFamily="34" charset="0"/>
              <a:buNone/>
              <a:defRPr sz="4989" kern="1200">
                <a:solidFill>
                  <a:schemeClr val="tx1"/>
                </a:solidFill>
                <a:latin typeface="+mn-lt"/>
                <a:ea typeface="+mn-ea"/>
                <a:cs typeface="+mn-cs"/>
              </a:defRPr>
            </a:lvl8pPr>
            <a:lvl9pPr marL="11404763" indent="0" algn="ctr" defTabSz="2851191" rtl="0" eaLnBrk="1" latinLnBrk="0" hangingPunct="1">
              <a:lnSpc>
                <a:spcPct val="90000"/>
              </a:lnSpc>
              <a:spcBef>
                <a:spcPts val="1559"/>
              </a:spcBef>
              <a:buFont typeface="Arial" panose="020B0604020202020204" pitchFamily="34" charset="0"/>
              <a:buNone/>
              <a:defRPr sz="4989" kern="1200">
                <a:solidFill>
                  <a:schemeClr val="tx1"/>
                </a:solidFill>
                <a:latin typeface="+mn-lt"/>
                <a:ea typeface="+mn-ea"/>
                <a:cs typeface="+mn-cs"/>
              </a:defRPr>
            </a:lvl9pPr>
          </a:lstStyle>
          <a:p>
            <a:pPr algn="l"/>
            <a:r>
              <a:rPr lang="en-GB" sz="4800" b="1" dirty="0">
                <a:latin typeface="Arial Black" panose="020B0A04020102020204" pitchFamily="34" charset="0"/>
                <a:cs typeface="Arial" panose="020B0604020202020204" pitchFamily="34" charset="0"/>
              </a:rPr>
              <a:t>4. Design, Implementation</a:t>
            </a:r>
          </a:p>
          <a:p>
            <a:pPr algn="l">
              <a:lnSpc>
                <a:spcPct val="150000"/>
              </a:lnSpc>
            </a:pPr>
            <a:r>
              <a:rPr lang="en-GB" sz="2400" dirty="0">
                <a:latin typeface="Arial" panose="020B0604020202020204" pitchFamily="34" charset="0"/>
                <a:cs typeface="Arial" panose="020B0604020202020204" pitchFamily="34" charset="0"/>
              </a:rPr>
              <a:t>The web page is comprised of a simple HTML web page with minimal CSS styling applied to it. JavaScript and CSS libraries as well as pictures of all types have been added so that the client has a decent amount of content to fetch. The web pages are in turn hosted on a free hosting service based in Romania. The 3G network throttle option from Chrome </a:t>
            </a:r>
            <a:r>
              <a:rPr lang="en-GB" sz="2400" dirty="0" smtClean="0">
                <a:latin typeface="Arial" panose="020B0604020202020204" pitchFamily="34" charset="0"/>
                <a:cs typeface="Arial" panose="020B0604020202020204" pitchFamily="34" charset="0"/>
              </a:rPr>
              <a:t>Dev Tools </a:t>
            </a:r>
            <a:r>
              <a:rPr lang="en-GB" sz="2400" dirty="0">
                <a:latin typeface="Arial" panose="020B0604020202020204" pitchFamily="34" charset="0"/>
                <a:cs typeface="Arial" panose="020B0604020202020204" pitchFamily="34" charset="0"/>
              </a:rPr>
              <a:t>has been chosen as it is more relevant to the background and motivation behind this research. The process is as  follows</a:t>
            </a:r>
            <a:r>
              <a:rPr lang="en-GB" sz="2400" dirty="0" smtClean="0">
                <a:latin typeface="Arial" panose="020B0604020202020204" pitchFamily="34" charset="0"/>
                <a:cs typeface="Arial" panose="020B0604020202020204" pitchFamily="34" charset="0"/>
              </a:rPr>
              <a:t>:</a:t>
            </a:r>
          </a:p>
          <a:p>
            <a:pPr algn="l">
              <a:lnSpc>
                <a:spcPct val="150000"/>
              </a:lnSpc>
            </a:pPr>
            <a:endParaRPr lang="en-GB" sz="2400" dirty="0" smtClean="0">
              <a:latin typeface="Arial" panose="020B0604020202020204" pitchFamily="34" charset="0"/>
              <a:cs typeface="Arial" panose="020B0604020202020204" pitchFamily="34" charset="0"/>
            </a:endParaRPr>
          </a:p>
          <a:p>
            <a:pPr marL="457200" indent="-457200" algn="l">
              <a:lnSpc>
                <a:spcPct val="150000"/>
              </a:lnSpc>
              <a:spcBef>
                <a:spcPts val="1500"/>
              </a:spcBef>
              <a:buFont typeface="+mj-lt"/>
              <a:buAutoNum type="arabicPeriod"/>
            </a:pPr>
            <a:r>
              <a:rPr lang="en-GB" sz="2400" dirty="0" smtClean="0">
                <a:latin typeface="Arial" panose="020B0604020202020204" pitchFamily="34" charset="0"/>
                <a:cs typeface="Arial" panose="020B0604020202020204" pitchFamily="34" charset="0"/>
              </a:rPr>
              <a:t>Note </a:t>
            </a:r>
            <a:r>
              <a:rPr lang="en-GB" sz="2400" dirty="0">
                <a:latin typeface="Arial" panose="020B0604020202020204" pitchFamily="34" charset="0"/>
                <a:cs typeface="Arial" panose="020B0604020202020204" pitchFamily="34" charset="0"/>
              </a:rPr>
              <a:t>performance results of original web page as reference</a:t>
            </a:r>
          </a:p>
          <a:p>
            <a:pPr marL="457200" indent="-457200" algn="l">
              <a:lnSpc>
                <a:spcPct val="150000"/>
              </a:lnSpc>
              <a:spcBef>
                <a:spcPts val="1500"/>
              </a:spcBef>
              <a:buFont typeface="+mj-lt"/>
              <a:buAutoNum type="arabicPeriod"/>
            </a:pPr>
            <a:r>
              <a:rPr lang="en-GB" sz="2400" dirty="0">
                <a:latin typeface="Arial" panose="020B0604020202020204" pitchFamily="34" charset="0"/>
                <a:cs typeface="Arial" panose="020B0604020202020204" pitchFamily="34" charset="0"/>
              </a:rPr>
              <a:t>Open web page in Google </a:t>
            </a:r>
            <a:r>
              <a:rPr lang="en-GB" sz="2400" dirty="0" smtClean="0">
                <a:latin typeface="Arial" panose="020B0604020202020204" pitchFamily="34" charset="0"/>
                <a:cs typeface="Arial" panose="020B0604020202020204" pitchFamily="34" charset="0"/>
              </a:rPr>
              <a:t>Chrome </a:t>
            </a:r>
            <a:r>
              <a:rPr lang="en-GB" sz="2400" dirty="0">
                <a:latin typeface="Arial" panose="020B0604020202020204" pitchFamily="34" charset="0"/>
                <a:cs typeface="Arial" panose="020B0604020202020204" pitchFamily="34" charset="0"/>
              </a:rPr>
              <a:t>and open Dev-Tools</a:t>
            </a:r>
          </a:p>
          <a:p>
            <a:pPr marL="457200" indent="-457200" algn="l">
              <a:lnSpc>
                <a:spcPct val="150000"/>
              </a:lnSpc>
              <a:spcBef>
                <a:spcPts val="1500"/>
              </a:spcBef>
              <a:buFont typeface="+mj-lt"/>
              <a:buAutoNum type="arabicPeriod"/>
            </a:pPr>
            <a:r>
              <a:rPr lang="en-GB" sz="2400" dirty="0">
                <a:latin typeface="Arial" panose="020B0604020202020204" pitchFamily="34" charset="0"/>
                <a:cs typeface="Arial" panose="020B0604020202020204" pitchFamily="34" charset="0"/>
              </a:rPr>
              <a:t>Go to the “Network” tab</a:t>
            </a:r>
          </a:p>
          <a:p>
            <a:pPr marL="457200" indent="-457200" algn="l">
              <a:lnSpc>
                <a:spcPct val="150000"/>
              </a:lnSpc>
              <a:spcBef>
                <a:spcPts val="1500"/>
              </a:spcBef>
              <a:buFont typeface="+mj-lt"/>
              <a:buAutoNum type="arabicPeriod"/>
            </a:pPr>
            <a:r>
              <a:rPr lang="en-GB" sz="2400" dirty="0">
                <a:latin typeface="Arial" panose="020B0604020202020204" pitchFamily="34" charset="0"/>
                <a:cs typeface="Arial" panose="020B0604020202020204" pitchFamily="34" charset="0"/>
              </a:rPr>
              <a:t>Disable caching so that tests can be re-run with accuracy</a:t>
            </a:r>
          </a:p>
          <a:p>
            <a:pPr marL="457200" indent="-457200" algn="l">
              <a:lnSpc>
                <a:spcPct val="150000"/>
              </a:lnSpc>
              <a:spcBef>
                <a:spcPts val="1500"/>
              </a:spcBef>
              <a:buFont typeface="+mj-lt"/>
              <a:buAutoNum type="arabicPeriod"/>
            </a:pPr>
            <a:r>
              <a:rPr lang="en-GB" sz="2400" dirty="0">
                <a:latin typeface="Arial" panose="020B0604020202020204" pitchFamily="34" charset="0"/>
                <a:cs typeface="Arial" panose="020B0604020202020204" pitchFamily="34" charset="0"/>
              </a:rPr>
              <a:t>Set network throttling profile to “Fast 3G”</a:t>
            </a:r>
          </a:p>
          <a:p>
            <a:pPr marL="457200" indent="-457200" algn="l">
              <a:lnSpc>
                <a:spcPct val="150000"/>
              </a:lnSpc>
              <a:spcBef>
                <a:spcPts val="1500"/>
              </a:spcBef>
              <a:buFont typeface="+mj-lt"/>
              <a:buAutoNum type="arabicPeriod"/>
            </a:pPr>
            <a:r>
              <a:rPr lang="en-GB" sz="2400" dirty="0">
                <a:latin typeface="Arial" panose="020B0604020202020204" pitchFamily="34" charset="0"/>
                <a:cs typeface="Arial" panose="020B0604020202020204" pitchFamily="34" charset="0"/>
              </a:rPr>
              <a:t>Run the test by doing a refresh of the web page</a:t>
            </a:r>
          </a:p>
          <a:p>
            <a:pPr marL="457200" indent="-457200" algn="l">
              <a:lnSpc>
                <a:spcPct val="150000"/>
              </a:lnSpc>
              <a:spcBef>
                <a:spcPts val="1500"/>
              </a:spcBef>
              <a:buFont typeface="+mj-lt"/>
              <a:buAutoNum type="arabicPeriod"/>
            </a:pPr>
            <a:r>
              <a:rPr lang="en-GB" sz="2400" dirty="0">
                <a:latin typeface="Arial" panose="020B0604020202020204" pitchFamily="34" charset="0"/>
                <a:cs typeface="Arial" panose="020B0604020202020204" pitchFamily="34" charset="0"/>
              </a:rPr>
              <a:t>Gather “Download Time” data </a:t>
            </a:r>
            <a:r>
              <a:rPr lang="en-GB" sz="2400" dirty="0" smtClean="0">
                <a:latin typeface="Arial" panose="020B0604020202020204" pitchFamily="34" charset="0"/>
                <a:cs typeface="Arial" panose="020B0604020202020204" pitchFamily="34" charset="0"/>
              </a:rPr>
              <a:t>o</a:t>
            </a:r>
            <a:r>
              <a:rPr lang="ro-RO" sz="2400" dirty="0" smtClean="0">
                <a:latin typeface="Arial" panose="020B0604020202020204" pitchFamily="34" charset="0"/>
                <a:cs typeface="Arial" panose="020B0604020202020204" pitchFamily="34" charset="0"/>
              </a:rPr>
              <a:t>f</a:t>
            </a:r>
            <a:r>
              <a:rPr lang="en-GB" sz="2400" dirty="0" smtClean="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each asset and place it in the table</a:t>
            </a:r>
          </a:p>
          <a:p>
            <a:pPr marL="457200" indent="-457200" algn="l">
              <a:lnSpc>
                <a:spcPct val="150000"/>
              </a:lnSpc>
              <a:spcBef>
                <a:spcPts val="1500"/>
              </a:spcBef>
              <a:buFont typeface="+mj-lt"/>
              <a:buAutoNum type="arabicPeriod"/>
            </a:pPr>
            <a:r>
              <a:rPr lang="en-GB" sz="2400" dirty="0">
                <a:latin typeface="Arial" panose="020B0604020202020204" pitchFamily="34" charset="0"/>
                <a:cs typeface="Arial" panose="020B0604020202020204" pitchFamily="34" charset="0"/>
              </a:rPr>
              <a:t>Apply a different technique on the </a:t>
            </a:r>
            <a:r>
              <a:rPr lang="en-GB" sz="2400" dirty="0" smtClean="0">
                <a:latin typeface="Arial" panose="020B0604020202020204" pitchFamily="34" charset="0"/>
                <a:cs typeface="Arial" panose="020B0604020202020204" pitchFamily="34" charset="0"/>
              </a:rPr>
              <a:t>web page</a:t>
            </a:r>
            <a:endParaRPr lang="en-GB" sz="2400" dirty="0">
              <a:latin typeface="Arial" panose="020B0604020202020204" pitchFamily="34" charset="0"/>
              <a:cs typeface="Arial" panose="020B0604020202020204" pitchFamily="34" charset="0"/>
            </a:endParaRPr>
          </a:p>
          <a:p>
            <a:pPr marL="457200" indent="-457200" algn="l">
              <a:lnSpc>
                <a:spcPct val="150000"/>
              </a:lnSpc>
              <a:spcBef>
                <a:spcPts val="1500"/>
              </a:spcBef>
              <a:buFont typeface="+mj-lt"/>
              <a:buAutoNum type="arabicPeriod"/>
            </a:pPr>
            <a:r>
              <a:rPr lang="en-GB" sz="2400" dirty="0">
                <a:latin typeface="Arial" panose="020B0604020202020204" pitchFamily="34" charset="0"/>
                <a:cs typeface="Arial" panose="020B0604020202020204" pitchFamily="34" charset="0"/>
              </a:rPr>
              <a:t>Repeat steps </a:t>
            </a:r>
            <a:r>
              <a:rPr lang="en-GB" sz="2400" dirty="0" smtClean="0">
                <a:latin typeface="Arial" panose="020B0604020202020204" pitchFamily="34" charset="0"/>
                <a:cs typeface="Arial" panose="020B0604020202020204" pitchFamily="34" charset="0"/>
              </a:rPr>
              <a:t>2-9</a:t>
            </a:r>
          </a:p>
        </p:txBody>
      </p:sp>
      <p:sp>
        <p:nvSpPr>
          <p:cNvPr id="8" name="Subtitle 2">
            <a:extLst>
              <a:ext uri="{FF2B5EF4-FFF2-40B4-BE49-F238E27FC236}">
                <a16:creationId xmlns="" xmlns:a16="http://schemas.microsoft.com/office/drawing/2014/main" id="{7F2422EB-6F48-4919-B0A6-899424205D4C}"/>
              </a:ext>
            </a:extLst>
          </p:cNvPr>
          <p:cNvSpPr txBox="1">
            <a:spLocks/>
          </p:cNvSpPr>
          <p:nvPr/>
        </p:nvSpPr>
        <p:spPr>
          <a:xfrm>
            <a:off x="21395073" y="6359235"/>
            <a:ext cx="7768951" cy="17274483"/>
          </a:xfrm>
          <a:prstGeom prst="rect">
            <a:avLst/>
          </a:prstGeom>
          <a:solidFill>
            <a:schemeClr val="bg1"/>
          </a:solidFill>
          <a:ln w="57150">
            <a:solidFill>
              <a:schemeClr val="tx1"/>
            </a:solidFill>
          </a:ln>
        </p:spPr>
        <p:txBody>
          <a:bodyPr vert="horz" lIns="350112" tIns="350112" rIns="350112" bIns="350112" rtlCol="0">
            <a:normAutofit fontScale="92500"/>
          </a:bodyPr>
          <a:lstStyle>
            <a:lvl1pPr marL="0" indent="0" algn="ctr" defTabSz="2851191" rtl="0" eaLnBrk="1" latinLnBrk="0" hangingPunct="1">
              <a:lnSpc>
                <a:spcPct val="90000"/>
              </a:lnSpc>
              <a:spcBef>
                <a:spcPts val="3118"/>
              </a:spcBef>
              <a:buFont typeface="Arial" panose="020B0604020202020204" pitchFamily="34" charset="0"/>
              <a:buNone/>
              <a:defRPr sz="7483" kern="1200">
                <a:solidFill>
                  <a:schemeClr val="tx1"/>
                </a:solidFill>
                <a:latin typeface="+mn-lt"/>
                <a:ea typeface="+mn-ea"/>
                <a:cs typeface="+mn-cs"/>
              </a:defRPr>
            </a:lvl1pPr>
            <a:lvl2pPr marL="1425595" indent="0" algn="ctr" defTabSz="2851191" rtl="0" eaLnBrk="1" latinLnBrk="0" hangingPunct="1">
              <a:lnSpc>
                <a:spcPct val="90000"/>
              </a:lnSpc>
              <a:spcBef>
                <a:spcPts val="1559"/>
              </a:spcBef>
              <a:buFont typeface="Arial" panose="020B0604020202020204" pitchFamily="34" charset="0"/>
              <a:buNone/>
              <a:defRPr sz="6236" kern="1200">
                <a:solidFill>
                  <a:schemeClr val="tx1"/>
                </a:solidFill>
                <a:latin typeface="+mn-lt"/>
                <a:ea typeface="+mn-ea"/>
                <a:cs typeface="+mn-cs"/>
              </a:defRPr>
            </a:lvl2pPr>
            <a:lvl3pPr marL="2851191" indent="0" algn="ctr" defTabSz="2851191" rtl="0" eaLnBrk="1" latinLnBrk="0" hangingPunct="1">
              <a:lnSpc>
                <a:spcPct val="90000"/>
              </a:lnSpc>
              <a:spcBef>
                <a:spcPts val="1559"/>
              </a:spcBef>
              <a:buFont typeface="Arial" panose="020B0604020202020204" pitchFamily="34" charset="0"/>
              <a:buNone/>
              <a:defRPr sz="5613" kern="1200">
                <a:solidFill>
                  <a:schemeClr val="tx1"/>
                </a:solidFill>
                <a:latin typeface="+mn-lt"/>
                <a:ea typeface="+mn-ea"/>
                <a:cs typeface="+mn-cs"/>
              </a:defRPr>
            </a:lvl3pPr>
            <a:lvl4pPr marL="4276786" indent="0" algn="ctr" defTabSz="2851191" rtl="0" eaLnBrk="1" latinLnBrk="0" hangingPunct="1">
              <a:lnSpc>
                <a:spcPct val="90000"/>
              </a:lnSpc>
              <a:spcBef>
                <a:spcPts val="1559"/>
              </a:spcBef>
              <a:buFont typeface="Arial" panose="020B0604020202020204" pitchFamily="34" charset="0"/>
              <a:buNone/>
              <a:defRPr sz="4989" kern="1200">
                <a:solidFill>
                  <a:schemeClr val="tx1"/>
                </a:solidFill>
                <a:latin typeface="+mn-lt"/>
                <a:ea typeface="+mn-ea"/>
                <a:cs typeface="+mn-cs"/>
              </a:defRPr>
            </a:lvl4pPr>
            <a:lvl5pPr marL="5702381" indent="0" algn="ctr" defTabSz="2851191" rtl="0" eaLnBrk="1" latinLnBrk="0" hangingPunct="1">
              <a:lnSpc>
                <a:spcPct val="90000"/>
              </a:lnSpc>
              <a:spcBef>
                <a:spcPts val="1559"/>
              </a:spcBef>
              <a:buFont typeface="Arial" panose="020B0604020202020204" pitchFamily="34" charset="0"/>
              <a:buNone/>
              <a:defRPr sz="4989" kern="1200">
                <a:solidFill>
                  <a:schemeClr val="tx1"/>
                </a:solidFill>
                <a:latin typeface="+mn-lt"/>
                <a:ea typeface="+mn-ea"/>
                <a:cs typeface="+mn-cs"/>
              </a:defRPr>
            </a:lvl5pPr>
            <a:lvl6pPr marL="7127977" indent="0" algn="ctr" defTabSz="2851191" rtl="0" eaLnBrk="1" latinLnBrk="0" hangingPunct="1">
              <a:lnSpc>
                <a:spcPct val="90000"/>
              </a:lnSpc>
              <a:spcBef>
                <a:spcPts val="1559"/>
              </a:spcBef>
              <a:buFont typeface="Arial" panose="020B0604020202020204" pitchFamily="34" charset="0"/>
              <a:buNone/>
              <a:defRPr sz="4989" kern="1200">
                <a:solidFill>
                  <a:schemeClr val="tx1"/>
                </a:solidFill>
                <a:latin typeface="+mn-lt"/>
                <a:ea typeface="+mn-ea"/>
                <a:cs typeface="+mn-cs"/>
              </a:defRPr>
            </a:lvl6pPr>
            <a:lvl7pPr marL="8553572" indent="0" algn="ctr" defTabSz="2851191" rtl="0" eaLnBrk="1" latinLnBrk="0" hangingPunct="1">
              <a:lnSpc>
                <a:spcPct val="90000"/>
              </a:lnSpc>
              <a:spcBef>
                <a:spcPts val="1559"/>
              </a:spcBef>
              <a:buFont typeface="Arial" panose="020B0604020202020204" pitchFamily="34" charset="0"/>
              <a:buNone/>
              <a:defRPr sz="4989" kern="1200">
                <a:solidFill>
                  <a:schemeClr val="tx1"/>
                </a:solidFill>
                <a:latin typeface="+mn-lt"/>
                <a:ea typeface="+mn-ea"/>
                <a:cs typeface="+mn-cs"/>
              </a:defRPr>
            </a:lvl7pPr>
            <a:lvl8pPr marL="9979167" indent="0" algn="ctr" defTabSz="2851191" rtl="0" eaLnBrk="1" latinLnBrk="0" hangingPunct="1">
              <a:lnSpc>
                <a:spcPct val="90000"/>
              </a:lnSpc>
              <a:spcBef>
                <a:spcPts val="1559"/>
              </a:spcBef>
              <a:buFont typeface="Arial" panose="020B0604020202020204" pitchFamily="34" charset="0"/>
              <a:buNone/>
              <a:defRPr sz="4989" kern="1200">
                <a:solidFill>
                  <a:schemeClr val="tx1"/>
                </a:solidFill>
                <a:latin typeface="+mn-lt"/>
                <a:ea typeface="+mn-ea"/>
                <a:cs typeface="+mn-cs"/>
              </a:defRPr>
            </a:lvl8pPr>
            <a:lvl9pPr marL="11404763" indent="0" algn="ctr" defTabSz="2851191" rtl="0" eaLnBrk="1" latinLnBrk="0" hangingPunct="1">
              <a:lnSpc>
                <a:spcPct val="90000"/>
              </a:lnSpc>
              <a:spcBef>
                <a:spcPts val="1559"/>
              </a:spcBef>
              <a:buFont typeface="Arial" panose="020B0604020202020204" pitchFamily="34" charset="0"/>
              <a:buNone/>
              <a:defRPr sz="4989" kern="1200">
                <a:solidFill>
                  <a:schemeClr val="tx1"/>
                </a:solidFill>
                <a:latin typeface="+mn-lt"/>
                <a:ea typeface="+mn-ea"/>
                <a:cs typeface="+mn-cs"/>
              </a:defRPr>
            </a:lvl9pPr>
          </a:lstStyle>
          <a:p>
            <a:pPr algn="l"/>
            <a:r>
              <a:rPr lang="en-GB" sz="5200" b="1" dirty="0">
                <a:latin typeface="Arial Black" panose="020B0A04020102020204" pitchFamily="34" charset="0"/>
                <a:cs typeface="Arial" panose="020B0604020202020204" pitchFamily="34" charset="0"/>
              </a:rPr>
              <a:t>5. </a:t>
            </a:r>
            <a:r>
              <a:rPr lang="en-GB" sz="5200" b="1" dirty="0" smtClean="0">
                <a:latin typeface="Arial Black" panose="020B0A04020102020204" pitchFamily="34" charset="0"/>
                <a:cs typeface="Arial" panose="020B0604020202020204" pitchFamily="34" charset="0"/>
              </a:rPr>
              <a:t>Tests, Evaluation</a:t>
            </a:r>
            <a:endParaRPr lang="en-GB" sz="2400" b="1" i="1" u="sng" dirty="0">
              <a:latin typeface="Arial" panose="020B0604020202020204" pitchFamily="34" charset="0"/>
              <a:cs typeface="Arial" panose="020B0604020202020204" pitchFamily="34" charset="0"/>
            </a:endParaRPr>
          </a:p>
          <a:p>
            <a:pPr algn="l">
              <a:spcBef>
                <a:spcPts val="4200"/>
              </a:spcBef>
            </a:pPr>
            <a:r>
              <a:rPr lang="en-GB" sz="2600" b="1" i="1" u="sng" dirty="0">
                <a:latin typeface="Arial" panose="020B0604020202020204" pitchFamily="34" charset="0"/>
                <a:cs typeface="Arial" panose="020B0604020202020204" pitchFamily="34" charset="0"/>
              </a:rPr>
              <a:t>Resource Hints</a:t>
            </a:r>
          </a:p>
          <a:p>
            <a:pPr algn="l">
              <a:lnSpc>
                <a:spcPct val="150000"/>
              </a:lnSpc>
            </a:pPr>
            <a:r>
              <a:rPr lang="en-GB" sz="2600" b="1" dirty="0">
                <a:latin typeface="Arial" panose="020B0604020202020204" pitchFamily="34" charset="0"/>
                <a:cs typeface="Arial" panose="020B0604020202020204" pitchFamily="34" charset="0"/>
              </a:rPr>
              <a:t>Resource Hints: DNS prefetching</a:t>
            </a:r>
            <a:r>
              <a:rPr lang="en-GB" sz="2600" dirty="0">
                <a:latin typeface="Arial" panose="020B0604020202020204" pitchFamily="34" charset="0"/>
                <a:cs typeface="Arial" panose="020B0604020202020204" pitchFamily="34" charset="0"/>
              </a:rPr>
              <a:t> reduces time required for a DNS lookup to an indistinguishable </a:t>
            </a:r>
            <a:r>
              <a:rPr lang="en-GB" sz="2600" b="1" dirty="0">
                <a:latin typeface="Arial" panose="020B0604020202020204" pitchFamily="34" charset="0"/>
                <a:cs typeface="Arial" panose="020B0604020202020204" pitchFamily="34" charset="0"/>
              </a:rPr>
              <a:t>31 </a:t>
            </a:r>
            <a:r>
              <a:rPr lang="en-GB" sz="2600" b="1" dirty="0" smtClean="0">
                <a:latin typeface="Arial" panose="020B0604020202020204" pitchFamily="34" charset="0"/>
                <a:cs typeface="Arial" panose="020B0604020202020204" pitchFamily="34" charset="0"/>
              </a:rPr>
              <a:t>microseconds</a:t>
            </a:r>
            <a:r>
              <a:rPr lang="en-GB" sz="2600" dirty="0" smtClean="0">
                <a:latin typeface="Arial" panose="020B0604020202020204" pitchFamily="34" charset="0"/>
                <a:cs typeface="Arial" panose="020B0604020202020204" pitchFamily="34" charset="0"/>
              </a:rPr>
              <a:t>.</a:t>
            </a:r>
            <a:endParaRPr lang="en-GB" sz="2600" b="1" dirty="0">
              <a:latin typeface="Arial" panose="020B0604020202020204" pitchFamily="34" charset="0"/>
              <a:cs typeface="Arial" panose="020B0604020202020204" pitchFamily="34" charset="0"/>
            </a:endParaRPr>
          </a:p>
          <a:p>
            <a:pPr algn="l">
              <a:lnSpc>
                <a:spcPct val="150000"/>
              </a:lnSpc>
            </a:pPr>
            <a:r>
              <a:rPr lang="en-GB" sz="2600" dirty="0">
                <a:latin typeface="Arial" panose="020B0604020202020204" pitchFamily="34" charset="0"/>
                <a:cs typeface="Arial" panose="020B0604020202020204" pitchFamily="34" charset="0"/>
              </a:rPr>
              <a:t>In theory, the </a:t>
            </a:r>
            <a:r>
              <a:rPr lang="en-GB" sz="2600" b="1" dirty="0" err="1">
                <a:latin typeface="Arial" panose="020B0604020202020204" pitchFamily="34" charset="0"/>
                <a:cs typeface="Arial" panose="020B0604020202020204" pitchFamily="34" charset="0"/>
              </a:rPr>
              <a:t>preconnect</a:t>
            </a:r>
            <a:r>
              <a:rPr lang="en-GB" sz="2600" b="1" dirty="0">
                <a:latin typeface="Arial" panose="020B0604020202020204" pitchFamily="34" charset="0"/>
                <a:cs typeface="Arial" panose="020B0604020202020204" pitchFamily="34" charset="0"/>
              </a:rPr>
              <a:t> hint</a:t>
            </a:r>
            <a:r>
              <a:rPr lang="en-GB" sz="2600" dirty="0">
                <a:latin typeface="Arial" panose="020B0604020202020204" pitchFamily="34" charset="0"/>
                <a:cs typeface="Arial" panose="020B0604020202020204" pitchFamily="34" charset="0"/>
              </a:rPr>
              <a:t> would eliminate all collection latency including TCP handshake and TLS negotiation.</a:t>
            </a:r>
          </a:p>
          <a:p>
            <a:pPr algn="l">
              <a:lnSpc>
                <a:spcPct val="150000"/>
              </a:lnSpc>
            </a:pPr>
            <a:r>
              <a:rPr lang="en-GB" sz="2600" b="1" dirty="0">
                <a:latin typeface="Arial" panose="020B0604020202020204" pitchFamily="34" charset="0"/>
                <a:cs typeface="Arial" panose="020B0604020202020204" pitchFamily="34" charset="0"/>
              </a:rPr>
              <a:t>CSS minification: </a:t>
            </a:r>
            <a:r>
              <a:rPr lang="en-GB" sz="2600" dirty="0">
                <a:latin typeface="Arial" panose="020B0604020202020204" pitchFamily="34" charset="0"/>
                <a:cs typeface="Arial" panose="020B0604020202020204" pitchFamily="34" charset="0"/>
              </a:rPr>
              <a:t>According to test results across a wide variety of CSS </a:t>
            </a:r>
            <a:r>
              <a:rPr lang="en-GB" sz="2600" dirty="0" err="1">
                <a:latin typeface="Arial" panose="020B0604020202020204" pitchFamily="34" charset="0"/>
                <a:cs typeface="Arial" panose="020B0604020202020204" pitchFamily="34" charset="0"/>
              </a:rPr>
              <a:t>minifiers</a:t>
            </a:r>
            <a:r>
              <a:rPr lang="en-GB" sz="2600" dirty="0">
                <a:latin typeface="Arial" panose="020B0604020202020204" pitchFamily="34" charset="0"/>
                <a:cs typeface="Arial" panose="020B0604020202020204" pitchFamily="34" charset="0"/>
              </a:rPr>
              <a:t>/optimizers with differing levels of compression, CSS minification reduces time required to fetch CSS by </a:t>
            </a:r>
            <a:r>
              <a:rPr lang="en-GB" sz="2600" b="1" dirty="0">
                <a:latin typeface="Arial" panose="020B0604020202020204" pitchFamily="34" charset="0"/>
                <a:cs typeface="Arial" panose="020B0604020202020204" pitchFamily="34" charset="0"/>
              </a:rPr>
              <a:t>40% to 77% on average</a:t>
            </a:r>
            <a:r>
              <a:rPr lang="en-GB" sz="2600" dirty="0">
                <a:latin typeface="Arial" panose="020B0604020202020204" pitchFamily="34" charset="0"/>
                <a:cs typeface="Arial" panose="020B0604020202020204" pitchFamily="34" charset="0"/>
              </a:rPr>
              <a:t>.</a:t>
            </a:r>
          </a:p>
          <a:p>
            <a:pPr algn="l">
              <a:lnSpc>
                <a:spcPct val="150000"/>
              </a:lnSpc>
            </a:pPr>
            <a:r>
              <a:rPr lang="en-GB" sz="2600" b="1" dirty="0">
                <a:latin typeface="Arial" panose="020B0604020202020204" pitchFamily="34" charset="0"/>
                <a:cs typeface="Arial" panose="020B0604020202020204" pitchFamily="34" charset="0"/>
              </a:rPr>
              <a:t>JavaScript minification: </a:t>
            </a:r>
            <a:r>
              <a:rPr lang="en-GB" sz="2600" dirty="0">
                <a:latin typeface="Arial" panose="020B0604020202020204" pitchFamily="34" charset="0"/>
                <a:cs typeface="Arial" panose="020B0604020202020204" pitchFamily="34" charset="0"/>
              </a:rPr>
              <a:t>The results of applying 2 JavaScript </a:t>
            </a:r>
            <a:r>
              <a:rPr lang="en-GB" sz="2600" dirty="0" err="1">
                <a:latin typeface="Arial" panose="020B0604020202020204" pitchFamily="34" charset="0"/>
                <a:cs typeface="Arial" panose="020B0604020202020204" pitchFamily="34" charset="0"/>
              </a:rPr>
              <a:t>minifiers</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Esmangle</a:t>
            </a:r>
            <a:r>
              <a:rPr lang="en-GB" sz="2600" dirty="0">
                <a:latin typeface="Arial" panose="020B0604020202020204" pitchFamily="34" charset="0"/>
                <a:cs typeface="Arial" panose="020B0604020202020204" pitchFamily="34" charset="0"/>
              </a:rPr>
              <a:t> and </a:t>
            </a:r>
            <a:r>
              <a:rPr lang="en-GB" sz="2600" dirty="0" err="1">
                <a:latin typeface="Arial" panose="020B0604020202020204" pitchFamily="34" charset="0"/>
                <a:cs typeface="Arial" panose="020B0604020202020204" pitchFamily="34" charset="0"/>
              </a:rPr>
              <a:t>UglifyJS</a:t>
            </a:r>
            <a:r>
              <a:rPr lang="en-GB" sz="2600" dirty="0">
                <a:latin typeface="Arial" panose="020B0604020202020204" pitchFamily="34" charset="0"/>
                <a:cs typeface="Arial" panose="020B0604020202020204" pitchFamily="34" charset="0"/>
              </a:rPr>
              <a:t> 3  result that assets could be compressed from </a:t>
            </a:r>
            <a:r>
              <a:rPr lang="en-GB" sz="2600" b="1" dirty="0">
                <a:latin typeface="Arial" panose="020B0604020202020204" pitchFamily="34" charset="0"/>
                <a:cs typeface="Arial" panose="020B0604020202020204" pitchFamily="34" charset="0"/>
              </a:rPr>
              <a:t>70 to 90%</a:t>
            </a:r>
            <a:r>
              <a:rPr lang="en-GB" sz="2600" dirty="0">
                <a:latin typeface="Arial" panose="020B0604020202020204" pitchFamily="34" charset="0"/>
                <a:cs typeface="Arial" panose="020B0604020202020204" pitchFamily="34" charset="0"/>
              </a:rPr>
              <a:t>, including further compression with data compression programs such as </a:t>
            </a:r>
            <a:r>
              <a:rPr lang="en-GB" sz="2600" dirty="0" err="1">
                <a:latin typeface="Arial" panose="020B0604020202020204" pitchFamily="34" charset="0"/>
                <a:cs typeface="Arial" panose="020B0604020202020204" pitchFamily="34" charset="0"/>
              </a:rPr>
              <a:t>gzip</a:t>
            </a:r>
            <a:r>
              <a:rPr lang="en-GB" sz="2600" dirty="0">
                <a:latin typeface="Arial" panose="020B0604020202020204" pitchFamily="34" charset="0"/>
                <a:cs typeface="Arial" panose="020B0604020202020204" pitchFamily="34" charset="0"/>
              </a:rPr>
              <a:t> and </a:t>
            </a:r>
            <a:r>
              <a:rPr lang="en-GB" sz="2600" dirty="0" err="1">
                <a:latin typeface="Arial" panose="020B0604020202020204" pitchFamily="34" charset="0"/>
                <a:cs typeface="Arial" panose="020B0604020202020204" pitchFamily="34" charset="0"/>
              </a:rPr>
              <a:t>Brotli</a:t>
            </a:r>
            <a:r>
              <a:rPr lang="en-GB" sz="2600" dirty="0">
                <a:latin typeface="Arial" panose="020B0604020202020204" pitchFamily="34" charset="0"/>
                <a:cs typeface="Arial" panose="020B0604020202020204" pitchFamily="34" charset="0"/>
              </a:rPr>
              <a:t>.</a:t>
            </a:r>
            <a:endParaRPr lang="en-GB" sz="2600" b="1" i="1" u="sng" dirty="0">
              <a:latin typeface="Arial" panose="020B0604020202020204" pitchFamily="34" charset="0"/>
              <a:cs typeface="Arial" panose="020B0604020202020204" pitchFamily="34" charset="0"/>
            </a:endParaRPr>
          </a:p>
          <a:p>
            <a:pPr algn="l">
              <a:lnSpc>
                <a:spcPct val="150000"/>
              </a:lnSpc>
            </a:pPr>
            <a:r>
              <a:rPr lang="en-GB" sz="2600" b="1" dirty="0">
                <a:latin typeface="Arial" panose="020B0604020202020204" pitchFamily="34" charset="0"/>
                <a:cs typeface="Arial" panose="020B0604020202020204" pitchFamily="34" charset="0"/>
              </a:rPr>
              <a:t>PNG to </a:t>
            </a:r>
            <a:r>
              <a:rPr lang="en-GB" sz="2600" b="1" dirty="0" err="1">
                <a:latin typeface="Arial" panose="020B0604020202020204" pitchFamily="34" charset="0"/>
                <a:cs typeface="Arial" panose="020B0604020202020204" pitchFamily="34" charset="0"/>
              </a:rPr>
              <a:t>WebP</a:t>
            </a:r>
            <a:r>
              <a:rPr lang="en-GB" sz="2600" b="1" dirty="0">
                <a:latin typeface="Arial" panose="020B0604020202020204" pitchFamily="34" charset="0"/>
                <a:cs typeface="Arial" panose="020B0604020202020204" pitchFamily="34" charset="0"/>
              </a:rPr>
              <a:t>: </a:t>
            </a:r>
            <a:r>
              <a:rPr lang="en-GB" sz="2600" dirty="0">
                <a:latin typeface="Arial" panose="020B0604020202020204" pitchFamily="34" charset="0"/>
                <a:cs typeface="Arial" panose="020B0604020202020204" pitchFamily="34" charset="0"/>
              </a:rPr>
              <a:t>Converting PNGs to Google’s </a:t>
            </a:r>
            <a:r>
              <a:rPr lang="en-GB" sz="2600" dirty="0" err="1">
                <a:latin typeface="Arial" panose="020B0604020202020204" pitchFamily="34" charset="0"/>
                <a:cs typeface="Arial" panose="020B0604020202020204" pitchFamily="34" charset="0"/>
              </a:rPr>
              <a:t>WebP</a:t>
            </a:r>
            <a:r>
              <a:rPr lang="en-GB" sz="2600" dirty="0">
                <a:latin typeface="Arial" panose="020B0604020202020204" pitchFamily="34" charset="0"/>
                <a:cs typeface="Arial" panose="020B0604020202020204" pitchFamily="34" charset="0"/>
              </a:rPr>
              <a:t> format impacted the pictures’ size by a </a:t>
            </a:r>
            <a:r>
              <a:rPr lang="en-GB" sz="2600" b="1" dirty="0">
                <a:latin typeface="Arial" panose="020B0604020202020204" pitchFamily="34" charset="0"/>
                <a:cs typeface="Arial" panose="020B0604020202020204" pitchFamily="34" charset="0"/>
              </a:rPr>
              <a:t>37% to 39</a:t>
            </a:r>
            <a:r>
              <a:rPr lang="en-GB" sz="2600" b="1" dirty="0" smtClean="0">
                <a:latin typeface="Arial" panose="020B0604020202020204" pitchFamily="34" charset="0"/>
                <a:cs typeface="Arial" panose="020B0604020202020204" pitchFamily="34" charset="0"/>
              </a:rPr>
              <a:t>%</a:t>
            </a:r>
            <a:r>
              <a:rPr lang="en-GB" sz="2600" dirty="0" smtClean="0">
                <a:latin typeface="Arial" panose="020B0604020202020204" pitchFamily="34" charset="0"/>
                <a:cs typeface="Arial" panose="020B0604020202020204" pitchFamily="34" charset="0"/>
              </a:rPr>
              <a:t> reduction. </a:t>
            </a:r>
            <a:r>
              <a:rPr lang="en-GB" sz="2600" dirty="0">
                <a:latin typeface="Arial" panose="020B0604020202020204" pitchFamily="34" charset="0"/>
                <a:cs typeface="Arial" panose="020B0604020202020204" pitchFamily="34" charset="0"/>
              </a:rPr>
              <a:t>In total, loading time was reduced by </a:t>
            </a:r>
            <a:r>
              <a:rPr lang="en-GB" sz="2600" b="1" dirty="0">
                <a:latin typeface="Arial" panose="020B0604020202020204" pitchFamily="34" charset="0"/>
                <a:cs typeface="Arial" panose="020B0604020202020204" pitchFamily="34" charset="0"/>
              </a:rPr>
              <a:t>40540 </a:t>
            </a:r>
            <a:r>
              <a:rPr lang="en-GB" sz="2600" b="1" dirty="0" err="1">
                <a:latin typeface="Arial" panose="020B0604020202020204" pitchFamily="34" charset="0"/>
                <a:cs typeface="Arial" panose="020B0604020202020204" pitchFamily="34" charset="0"/>
              </a:rPr>
              <a:t>ms</a:t>
            </a:r>
            <a:r>
              <a:rPr lang="en-GB" sz="2600" b="1" dirty="0">
                <a:latin typeface="Arial" panose="020B0604020202020204" pitchFamily="34" charset="0"/>
                <a:cs typeface="Arial" panose="020B0604020202020204" pitchFamily="34" charset="0"/>
              </a:rPr>
              <a:t> or 40 seconds</a:t>
            </a:r>
            <a:r>
              <a:rPr lang="en-GB" sz="2600" dirty="0">
                <a:latin typeface="Arial" panose="020B0604020202020204" pitchFamily="34" charset="0"/>
                <a:cs typeface="Arial" panose="020B0604020202020204" pitchFamily="34" charset="0"/>
              </a:rPr>
              <a:t> (on a fast 3G connection where the total size of all images adds up to 2.5 MB) </a:t>
            </a:r>
          </a:p>
        </p:txBody>
      </p:sp>
      <p:sp>
        <p:nvSpPr>
          <p:cNvPr id="9" name="Subtitle 2">
            <a:extLst>
              <a:ext uri="{FF2B5EF4-FFF2-40B4-BE49-F238E27FC236}">
                <a16:creationId xmlns="" xmlns:a16="http://schemas.microsoft.com/office/drawing/2014/main" id="{B8ADDD16-1D4C-4591-A9E4-748A56A171BB}"/>
              </a:ext>
            </a:extLst>
          </p:cNvPr>
          <p:cNvSpPr txBox="1">
            <a:spLocks/>
          </p:cNvSpPr>
          <p:nvPr/>
        </p:nvSpPr>
        <p:spPr>
          <a:xfrm>
            <a:off x="29977875" y="6359235"/>
            <a:ext cx="11123942" cy="8054975"/>
          </a:xfrm>
          <a:prstGeom prst="rect">
            <a:avLst/>
          </a:prstGeom>
          <a:solidFill>
            <a:schemeClr val="bg1"/>
          </a:solidFill>
          <a:ln w="57150">
            <a:solidFill>
              <a:schemeClr val="tx1"/>
            </a:solidFill>
          </a:ln>
        </p:spPr>
        <p:txBody>
          <a:bodyPr vert="horz" lIns="350112" tIns="432000" rIns="350112" bIns="350112" rtlCol="0">
            <a:normAutofit lnSpcReduction="10000"/>
          </a:bodyPr>
          <a:lstStyle>
            <a:lvl1pPr marL="0" indent="0" algn="ctr" defTabSz="2851191" rtl="0" eaLnBrk="1" latinLnBrk="0" hangingPunct="1">
              <a:lnSpc>
                <a:spcPct val="90000"/>
              </a:lnSpc>
              <a:spcBef>
                <a:spcPts val="3118"/>
              </a:spcBef>
              <a:buFont typeface="Arial" panose="020B0604020202020204" pitchFamily="34" charset="0"/>
              <a:buNone/>
              <a:defRPr sz="7483" kern="1200">
                <a:solidFill>
                  <a:schemeClr val="tx1"/>
                </a:solidFill>
                <a:latin typeface="+mn-lt"/>
                <a:ea typeface="+mn-ea"/>
                <a:cs typeface="+mn-cs"/>
              </a:defRPr>
            </a:lvl1pPr>
            <a:lvl2pPr marL="1425595" indent="0" algn="ctr" defTabSz="2851191" rtl="0" eaLnBrk="1" latinLnBrk="0" hangingPunct="1">
              <a:lnSpc>
                <a:spcPct val="90000"/>
              </a:lnSpc>
              <a:spcBef>
                <a:spcPts val="1559"/>
              </a:spcBef>
              <a:buFont typeface="Arial" panose="020B0604020202020204" pitchFamily="34" charset="0"/>
              <a:buNone/>
              <a:defRPr sz="6236" kern="1200">
                <a:solidFill>
                  <a:schemeClr val="tx1"/>
                </a:solidFill>
                <a:latin typeface="+mn-lt"/>
                <a:ea typeface="+mn-ea"/>
                <a:cs typeface="+mn-cs"/>
              </a:defRPr>
            </a:lvl2pPr>
            <a:lvl3pPr marL="2851191" indent="0" algn="ctr" defTabSz="2851191" rtl="0" eaLnBrk="1" latinLnBrk="0" hangingPunct="1">
              <a:lnSpc>
                <a:spcPct val="90000"/>
              </a:lnSpc>
              <a:spcBef>
                <a:spcPts val="1559"/>
              </a:spcBef>
              <a:buFont typeface="Arial" panose="020B0604020202020204" pitchFamily="34" charset="0"/>
              <a:buNone/>
              <a:defRPr sz="5613" kern="1200">
                <a:solidFill>
                  <a:schemeClr val="tx1"/>
                </a:solidFill>
                <a:latin typeface="+mn-lt"/>
                <a:ea typeface="+mn-ea"/>
                <a:cs typeface="+mn-cs"/>
              </a:defRPr>
            </a:lvl3pPr>
            <a:lvl4pPr marL="4276786" indent="0" algn="ctr" defTabSz="2851191" rtl="0" eaLnBrk="1" latinLnBrk="0" hangingPunct="1">
              <a:lnSpc>
                <a:spcPct val="90000"/>
              </a:lnSpc>
              <a:spcBef>
                <a:spcPts val="1559"/>
              </a:spcBef>
              <a:buFont typeface="Arial" panose="020B0604020202020204" pitchFamily="34" charset="0"/>
              <a:buNone/>
              <a:defRPr sz="4989" kern="1200">
                <a:solidFill>
                  <a:schemeClr val="tx1"/>
                </a:solidFill>
                <a:latin typeface="+mn-lt"/>
                <a:ea typeface="+mn-ea"/>
                <a:cs typeface="+mn-cs"/>
              </a:defRPr>
            </a:lvl4pPr>
            <a:lvl5pPr marL="5702381" indent="0" algn="ctr" defTabSz="2851191" rtl="0" eaLnBrk="1" latinLnBrk="0" hangingPunct="1">
              <a:lnSpc>
                <a:spcPct val="90000"/>
              </a:lnSpc>
              <a:spcBef>
                <a:spcPts val="1559"/>
              </a:spcBef>
              <a:buFont typeface="Arial" panose="020B0604020202020204" pitchFamily="34" charset="0"/>
              <a:buNone/>
              <a:defRPr sz="4989" kern="1200">
                <a:solidFill>
                  <a:schemeClr val="tx1"/>
                </a:solidFill>
                <a:latin typeface="+mn-lt"/>
                <a:ea typeface="+mn-ea"/>
                <a:cs typeface="+mn-cs"/>
              </a:defRPr>
            </a:lvl5pPr>
            <a:lvl6pPr marL="7127977" indent="0" algn="ctr" defTabSz="2851191" rtl="0" eaLnBrk="1" latinLnBrk="0" hangingPunct="1">
              <a:lnSpc>
                <a:spcPct val="90000"/>
              </a:lnSpc>
              <a:spcBef>
                <a:spcPts val="1559"/>
              </a:spcBef>
              <a:buFont typeface="Arial" panose="020B0604020202020204" pitchFamily="34" charset="0"/>
              <a:buNone/>
              <a:defRPr sz="4989" kern="1200">
                <a:solidFill>
                  <a:schemeClr val="tx1"/>
                </a:solidFill>
                <a:latin typeface="+mn-lt"/>
                <a:ea typeface="+mn-ea"/>
                <a:cs typeface="+mn-cs"/>
              </a:defRPr>
            </a:lvl6pPr>
            <a:lvl7pPr marL="8553572" indent="0" algn="ctr" defTabSz="2851191" rtl="0" eaLnBrk="1" latinLnBrk="0" hangingPunct="1">
              <a:lnSpc>
                <a:spcPct val="90000"/>
              </a:lnSpc>
              <a:spcBef>
                <a:spcPts val="1559"/>
              </a:spcBef>
              <a:buFont typeface="Arial" panose="020B0604020202020204" pitchFamily="34" charset="0"/>
              <a:buNone/>
              <a:defRPr sz="4989" kern="1200">
                <a:solidFill>
                  <a:schemeClr val="tx1"/>
                </a:solidFill>
                <a:latin typeface="+mn-lt"/>
                <a:ea typeface="+mn-ea"/>
                <a:cs typeface="+mn-cs"/>
              </a:defRPr>
            </a:lvl7pPr>
            <a:lvl8pPr marL="9979167" indent="0" algn="ctr" defTabSz="2851191" rtl="0" eaLnBrk="1" latinLnBrk="0" hangingPunct="1">
              <a:lnSpc>
                <a:spcPct val="90000"/>
              </a:lnSpc>
              <a:spcBef>
                <a:spcPts val="1559"/>
              </a:spcBef>
              <a:buFont typeface="Arial" panose="020B0604020202020204" pitchFamily="34" charset="0"/>
              <a:buNone/>
              <a:defRPr sz="4989" kern="1200">
                <a:solidFill>
                  <a:schemeClr val="tx1"/>
                </a:solidFill>
                <a:latin typeface="+mn-lt"/>
                <a:ea typeface="+mn-ea"/>
                <a:cs typeface="+mn-cs"/>
              </a:defRPr>
            </a:lvl8pPr>
            <a:lvl9pPr marL="11404763" indent="0" algn="ctr" defTabSz="2851191" rtl="0" eaLnBrk="1" latinLnBrk="0" hangingPunct="1">
              <a:lnSpc>
                <a:spcPct val="90000"/>
              </a:lnSpc>
              <a:spcBef>
                <a:spcPts val="1559"/>
              </a:spcBef>
              <a:buFont typeface="Arial" panose="020B0604020202020204" pitchFamily="34" charset="0"/>
              <a:buNone/>
              <a:defRPr sz="4989" kern="1200">
                <a:solidFill>
                  <a:schemeClr val="tx1"/>
                </a:solidFill>
                <a:latin typeface="+mn-lt"/>
                <a:ea typeface="+mn-ea"/>
                <a:cs typeface="+mn-cs"/>
              </a:defRPr>
            </a:lvl9pPr>
          </a:lstStyle>
          <a:p>
            <a:pPr algn="just">
              <a:spcBef>
                <a:spcPts val="4200"/>
              </a:spcBef>
            </a:pPr>
            <a:r>
              <a:rPr lang="en-GB" sz="4800" b="1" dirty="0">
                <a:latin typeface="Arial Black" panose="020B0A04020102020204" pitchFamily="34" charset="0"/>
                <a:cs typeface="Arial" panose="020B0604020202020204" pitchFamily="34" charset="0"/>
              </a:rPr>
              <a:t>6. Conclusion</a:t>
            </a:r>
          </a:p>
          <a:p>
            <a:pPr algn="l">
              <a:lnSpc>
                <a:spcPct val="160000"/>
              </a:lnSpc>
            </a:pPr>
            <a:r>
              <a:rPr lang="en-GB" sz="2400" dirty="0">
                <a:latin typeface="Arial" panose="020B0604020202020204" pitchFamily="34" charset="0"/>
                <a:cs typeface="Arial" panose="020B0604020202020204" pitchFamily="34" charset="0"/>
              </a:rPr>
              <a:t>Judging from the data, </a:t>
            </a:r>
            <a:r>
              <a:rPr lang="en-GB" sz="2400" dirty="0" err="1">
                <a:latin typeface="Arial" panose="020B0604020202020204" pitchFamily="34" charset="0"/>
                <a:cs typeface="Arial" panose="020B0604020202020204" pitchFamily="34" charset="0"/>
              </a:rPr>
              <a:t>WebP</a:t>
            </a:r>
            <a:r>
              <a:rPr lang="en-GB" sz="2400" dirty="0">
                <a:latin typeface="Arial" panose="020B0604020202020204" pitchFamily="34" charset="0"/>
                <a:cs typeface="Arial" panose="020B0604020202020204" pitchFamily="34" charset="0"/>
              </a:rPr>
              <a:t> and JavaScript minification along with possibly resource hints are the most effective techniques for reducing page load. The results mostly align with the research done in the literature review.</a:t>
            </a:r>
          </a:p>
          <a:p>
            <a:pPr algn="l">
              <a:lnSpc>
                <a:spcPct val="160000"/>
              </a:lnSpc>
            </a:pPr>
            <a:r>
              <a:rPr lang="en-GB" sz="2400" dirty="0">
                <a:latin typeface="Arial" panose="020B0604020202020204" pitchFamily="34" charset="0"/>
                <a:cs typeface="Arial" panose="020B0604020202020204" pitchFamily="34" charset="0"/>
              </a:rPr>
              <a:t>To effect, it is undoubtedly images and JavaScript code that contribute most to slowing down web pages, as  images and separate files with JavaScript code are the most prevalent factors in slow web pages. Connection latencies as well have a significant effect. </a:t>
            </a:r>
          </a:p>
          <a:p>
            <a:pPr algn="l">
              <a:lnSpc>
                <a:spcPct val="160000"/>
              </a:lnSpc>
            </a:pPr>
            <a:r>
              <a:rPr lang="en-GB" sz="2400" dirty="0">
                <a:latin typeface="Arial" panose="020B0604020202020204" pitchFamily="34" charset="0"/>
                <a:cs typeface="Arial" panose="020B0604020202020204" pitchFamily="34" charset="0"/>
              </a:rPr>
              <a:t>Development and engineering effort must be taken into consideration towards reducing the impact images and JavaScript code have on reducing page-load speed.</a:t>
            </a:r>
          </a:p>
        </p:txBody>
      </p:sp>
      <p:sp>
        <p:nvSpPr>
          <p:cNvPr id="10" name="Subtitle 2">
            <a:extLst>
              <a:ext uri="{FF2B5EF4-FFF2-40B4-BE49-F238E27FC236}">
                <a16:creationId xmlns="" xmlns:a16="http://schemas.microsoft.com/office/drawing/2014/main" id="{A1788196-E02D-4A5C-ABAF-9198A3198325}"/>
              </a:ext>
            </a:extLst>
          </p:cNvPr>
          <p:cNvSpPr txBox="1">
            <a:spLocks/>
          </p:cNvSpPr>
          <p:nvPr/>
        </p:nvSpPr>
        <p:spPr>
          <a:xfrm>
            <a:off x="29977874" y="15061525"/>
            <a:ext cx="11123942" cy="8572198"/>
          </a:xfrm>
          <a:prstGeom prst="rect">
            <a:avLst/>
          </a:prstGeom>
          <a:solidFill>
            <a:schemeClr val="bg1"/>
          </a:solidFill>
          <a:ln w="57150">
            <a:solidFill>
              <a:schemeClr val="tx1"/>
            </a:solidFill>
          </a:ln>
        </p:spPr>
        <p:txBody>
          <a:bodyPr vert="horz" lIns="350112" tIns="432000" rIns="350112" bIns="350112" rtlCol="0">
            <a:normAutofit fontScale="92500" lnSpcReduction="10000"/>
          </a:bodyPr>
          <a:lstStyle>
            <a:lvl1pPr marL="0" indent="0" algn="ctr" defTabSz="2851191" rtl="0" eaLnBrk="1" latinLnBrk="0" hangingPunct="1">
              <a:lnSpc>
                <a:spcPct val="90000"/>
              </a:lnSpc>
              <a:spcBef>
                <a:spcPts val="3118"/>
              </a:spcBef>
              <a:buFont typeface="Arial" panose="020B0604020202020204" pitchFamily="34" charset="0"/>
              <a:buNone/>
              <a:defRPr sz="7483" kern="1200">
                <a:solidFill>
                  <a:schemeClr val="tx1"/>
                </a:solidFill>
                <a:latin typeface="+mn-lt"/>
                <a:ea typeface="+mn-ea"/>
                <a:cs typeface="+mn-cs"/>
              </a:defRPr>
            </a:lvl1pPr>
            <a:lvl2pPr marL="1425595" indent="0" algn="ctr" defTabSz="2851191" rtl="0" eaLnBrk="1" latinLnBrk="0" hangingPunct="1">
              <a:lnSpc>
                <a:spcPct val="90000"/>
              </a:lnSpc>
              <a:spcBef>
                <a:spcPts val="1559"/>
              </a:spcBef>
              <a:buFont typeface="Arial" panose="020B0604020202020204" pitchFamily="34" charset="0"/>
              <a:buNone/>
              <a:defRPr sz="6236" kern="1200">
                <a:solidFill>
                  <a:schemeClr val="tx1"/>
                </a:solidFill>
                <a:latin typeface="+mn-lt"/>
                <a:ea typeface="+mn-ea"/>
                <a:cs typeface="+mn-cs"/>
              </a:defRPr>
            </a:lvl2pPr>
            <a:lvl3pPr marL="2851191" indent="0" algn="ctr" defTabSz="2851191" rtl="0" eaLnBrk="1" latinLnBrk="0" hangingPunct="1">
              <a:lnSpc>
                <a:spcPct val="90000"/>
              </a:lnSpc>
              <a:spcBef>
                <a:spcPts val="1559"/>
              </a:spcBef>
              <a:buFont typeface="Arial" panose="020B0604020202020204" pitchFamily="34" charset="0"/>
              <a:buNone/>
              <a:defRPr sz="5613" kern="1200">
                <a:solidFill>
                  <a:schemeClr val="tx1"/>
                </a:solidFill>
                <a:latin typeface="+mn-lt"/>
                <a:ea typeface="+mn-ea"/>
                <a:cs typeface="+mn-cs"/>
              </a:defRPr>
            </a:lvl3pPr>
            <a:lvl4pPr marL="4276786" indent="0" algn="ctr" defTabSz="2851191" rtl="0" eaLnBrk="1" latinLnBrk="0" hangingPunct="1">
              <a:lnSpc>
                <a:spcPct val="90000"/>
              </a:lnSpc>
              <a:spcBef>
                <a:spcPts val="1559"/>
              </a:spcBef>
              <a:buFont typeface="Arial" panose="020B0604020202020204" pitchFamily="34" charset="0"/>
              <a:buNone/>
              <a:defRPr sz="4989" kern="1200">
                <a:solidFill>
                  <a:schemeClr val="tx1"/>
                </a:solidFill>
                <a:latin typeface="+mn-lt"/>
                <a:ea typeface="+mn-ea"/>
                <a:cs typeface="+mn-cs"/>
              </a:defRPr>
            </a:lvl4pPr>
            <a:lvl5pPr marL="5702381" indent="0" algn="ctr" defTabSz="2851191" rtl="0" eaLnBrk="1" latinLnBrk="0" hangingPunct="1">
              <a:lnSpc>
                <a:spcPct val="90000"/>
              </a:lnSpc>
              <a:spcBef>
                <a:spcPts val="1559"/>
              </a:spcBef>
              <a:buFont typeface="Arial" panose="020B0604020202020204" pitchFamily="34" charset="0"/>
              <a:buNone/>
              <a:defRPr sz="4989" kern="1200">
                <a:solidFill>
                  <a:schemeClr val="tx1"/>
                </a:solidFill>
                <a:latin typeface="+mn-lt"/>
                <a:ea typeface="+mn-ea"/>
                <a:cs typeface="+mn-cs"/>
              </a:defRPr>
            </a:lvl5pPr>
            <a:lvl6pPr marL="7127977" indent="0" algn="ctr" defTabSz="2851191" rtl="0" eaLnBrk="1" latinLnBrk="0" hangingPunct="1">
              <a:lnSpc>
                <a:spcPct val="90000"/>
              </a:lnSpc>
              <a:spcBef>
                <a:spcPts val="1559"/>
              </a:spcBef>
              <a:buFont typeface="Arial" panose="020B0604020202020204" pitchFamily="34" charset="0"/>
              <a:buNone/>
              <a:defRPr sz="4989" kern="1200">
                <a:solidFill>
                  <a:schemeClr val="tx1"/>
                </a:solidFill>
                <a:latin typeface="+mn-lt"/>
                <a:ea typeface="+mn-ea"/>
                <a:cs typeface="+mn-cs"/>
              </a:defRPr>
            </a:lvl6pPr>
            <a:lvl7pPr marL="8553572" indent="0" algn="ctr" defTabSz="2851191" rtl="0" eaLnBrk="1" latinLnBrk="0" hangingPunct="1">
              <a:lnSpc>
                <a:spcPct val="90000"/>
              </a:lnSpc>
              <a:spcBef>
                <a:spcPts val="1559"/>
              </a:spcBef>
              <a:buFont typeface="Arial" panose="020B0604020202020204" pitchFamily="34" charset="0"/>
              <a:buNone/>
              <a:defRPr sz="4989" kern="1200">
                <a:solidFill>
                  <a:schemeClr val="tx1"/>
                </a:solidFill>
                <a:latin typeface="+mn-lt"/>
                <a:ea typeface="+mn-ea"/>
                <a:cs typeface="+mn-cs"/>
              </a:defRPr>
            </a:lvl7pPr>
            <a:lvl8pPr marL="9979167" indent="0" algn="ctr" defTabSz="2851191" rtl="0" eaLnBrk="1" latinLnBrk="0" hangingPunct="1">
              <a:lnSpc>
                <a:spcPct val="90000"/>
              </a:lnSpc>
              <a:spcBef>
                <a:spcPts val="1559"/>
              </a:spcBef>
              <a:buFont typeface="Arial" panose="020B0604020202020204" pitchFamily="34" charset="0"/>
              <a:buNone/>
              <a:defRPr sz="4989" kern="1200">
                <a:solidFill>
                  <a:schemeClr val="tx1"/>
                </a:solidFill>
                <a:latin typeface="+mn-lt"/>
                <a:ea typeface="+mn-ea"/>
                <a:cs typeface="+mn-cs"/>
              </a:defRPr>
            </a:lvl8pPr>
            <a:lvl9pPr marL="11404763" indent="0" algn="ctr" defTabSz="2851191" rtl="0" eaLnBrk="1" latinLnBrk="0" hangingPunct="1">
              <a:lnSpc>
                <a:spcPct val="90000"/>
              </a:lnSpc>
              <a:spcBef>
                <a:spcPts val="1559"/>
              </a:spcBef>
              <a:buFont typeface="Arial" panose="020B0604020202020204" pitchFamily="34" charset="0"/>
              <a:buNone/>
              <a:defRPr sz="4989" kern="1200">
                <a:solidFill>
                  <a:schemeClr val="tx1"/>
                </a:solidFill>
                <a:latin typeface="+mn-lt"/>
                <a:ea typeface="+mn-ea"/>
                <a:cs typeface="+mn-cs"/>
              </a:defRPr>
            </a:lvl9pPr>
          </a:lstStyle>
          <a:p>
            <a:pPr algn="l"/>
            <a:r>
              <a:rPr lang="en-GB" sz="5200" b="1" dirty="0">
                <a:latin typeface="Arial Black" panose="020B0A04020102020204" pitchFamily="34" charset="0"/>
                <a:cs typeface="Arial" panose="020B0604020202020204" pitchFamily="34" charset="0"/>
              </a:rPr>
              <a:t>7. Recommendations</a:t>
            </a:r>
          </a:p>
          <a:p>
            <a:pPr algn="l">
              <a:lnSpc>
                <a:spcPct val="160000"/>
              </a:lnSpc>
            </a:pPr>
            <a:r>
              <a:rPr lang="en-GB" sz="2600" dirty="0">
                <a:latin typeface="Arial" panose="020B0604020202020204" pitchFamily="34" charset="0"/>
                <a:cs typeface="Arial" panose="020B0604020202020204" pitchFamily="34" charset="0"/>
              </a:rPr>
              <a:t>Only a set of client-side performance techniques have been reviewed, of which there are many more, for example delivering images at different resolutions depending on the viewport’s width [7, p. 103]. Another is using CDN-hosted assets such as JS and CSS libraries instead of using local assets [7, p. 261].  More material for research and self-study of various other ideas and concepts can be found in “Web Performance in Action” [7] as well as “High Performance Browser Networking” [8]. A general overview of data compression concepts can be found in “Introduction to Data Compression”. [9] Future technologies which may impact client-side performance as a  whole are Google’s QUIC transport protocol [10], Progressive Web Apps [11], the HTTP/2 protocol [12] and the decentralized file-sharing IPFS protocol [13]. As such they warrant future research.</a:t>
            </a:r>
          </a:p>
        </p:txBody>
      </p:sp>
      <p:sp>
        <p:nvSpPr>
          <p:cNvPr id="11" name="Subtitle 2">
            <a:extLst>
              <a:ext uri="{FF2B5EF4-FFF2-40B4-BE49-F238E27FC236}">
                <a16:creationId xmlns="" xmlns:a16="http://schemas.microsoft.com/office/drawing/2014/main" id="{C7D550FC-220B-42ED-9588-3DAD069FAFBD}"/>
              </a:ext>
            </a:extLst>
          </p:cNvPr>
          <p:cNvSpPr txBox="1">
            <a:spLocks/>
          </p:cNvSpPr>
          <p:nvPr/>
        </p:nvSpPr>
        <p:spPr>
          <a:xfrm>
            <a:off x="21395073" y="24281036"/>
            <a:ext cx="19706743" cy="8054965"/>
          </a:xfrm>
          <a:prstGeom prst="rect">
            <a:avLst/>
          </a:prstGeom>
          <a:solidFill>
            <a:schemeClr val="bg1"/>
          </a:solidFill>
          <a:ln w="57150">
            <a:solidFill>
              <a:schemeClr val="tx1"/>
            </a:solidFill>
          </a:ln>
        </p:spPr>
        <p:txBody>
          <a:bodyPr vert="horz" lIns="350112" tIns="432000" rIns="350112" bIns="350112" rtlCol="0">
            <a:normAutofit fontScale="25000" lnSpcReduction="20000"/>
          </a:bodyPr>
          <a:lstStyle>
            <a:lvl1pPr marL="0" indent="0" algn="ctr" defTabSz="2851191" rtl="0" eaLnBrk="1" latinLnBrk="0" hangingPunct="1">
              <a:lnSpc>
                <a:spcPct val="90000"/>
              </a:lnSpc>
              <a:spcBef>
                <a:spcPts val="3118"/>
              </a:spcBef>
              <a:buFont typeface="Arial" panose="020B0604020202020204" pitchFamily="34" charset="0"/>
              <a:buNone/>
              <a:defRPr sz="7483" kern="1200">
                <a:solidFill>
                  <a:schemeClr val="tx1"/>
                </a:solidFill>
                <a:latin typeface="+mn-lt"/>
                <a:ea typeface="+mn-ea"/>
                <a:cs typeface="+mn-cs"/>
              </a:defRPr>
            </a:lvl1pPr>
            <a:lvl2pPr marL="1425595" indent="0" algn="ctr" defTabSz="2851191" rtl="0" eaLnBrk="1" latinLnBrk="0" hangingPunct="1">
              <a:lnSpc>
                <a:spcPct val="90000"/>
              </a:lnSpc>
              <a:spcBef>
                <a:spcPts val="1559"/>
              </a:spcBef>
              <a:buFont typeface="Arial" panose="020B0604020202020204" pitchFamily="34" charset="0"/>
              <a:buNone/>
              <a:defRPr sz="6236" kern="1200">
                <a:solidFill>
                  <a:schemeClr val="tx1"/>
                </a:solidFill>
                <a:latin typeface="+mn-lt"/>
                <a:ea typeface="+mn-ea"/>
                <a:cs typeface="+mn-cs"/>
              </a:defRPr>
            </a:lvl2pPr>
            <a:lvl3pPr marL="2851191" indent="0" algn="ctr" defTabSz="2851191" rtl="0" eaLnBrk="1" latinLnBrk="0" hangingPunct="1">
              <a:lnSpc>
                <a:spcPct val="90000"/>
              </a:lnSpc>
              <a:spcBef>
                <a:spcPts val="1559"/>
              </a:spcBef>
              <a:buFont typeface="Arial" panose="020B0604020202020204" pitchFamily="34" charset="0"/>
              <a:buNone/>
              <a:defRPr sz="5613" kern="1200">
                <a:solidFill>
                  <a:schemeClr val="tx1"/>
                </a:solidFill>
                <a:latin typeface="+mn-lt"/>
                <a:ea typeface="+mn-ea"/>
                <a:cs typeface="+mn-cs"/>
              </a:defRPr>
            </a:lvl3pPr>
            <a:lvl4pPr marL="4276786" indent="0" algn="ctr" defTabSz="2851191" rtl="0" eaLnBrk="1" latinLnBrk="0" hangingPunct="1">
              <a:lnSpc>
                <a:spcPct val="90000"/>
              </a:lnSpc>
              <a:spcBef>
                <a:spcPts val="1559"/>
              </a:spcBef>
              <a:buFont typeface="Arial" panose="020B0604020202020204" pitchFamily="34" charset="0"/>
              <a:buNone/>
              <a:defRPr sz="4989" kern="1200">
                <a:solidFill>
                  <a:schemeClr val="tx1"/>
                </a:solidFill>
                <a:latin typeface="+mn-lt"/>
                <a:ea typeface="+mn-ea"/>
                <a:cs typeface="+mn-cs"/>
              </a:defRPr>
            </a:lvl4pPr>
            <a:lvl5pPr marL="5702381" indent="0" algn="ctr" defTabSz="2851191" rtl="0" eaLnBrk="1" latinLnBrk="0" hangingPunct="1">
              <a:lnSpc>
                <a:spcPct val="90000"/>
              </a:lnSpc>
              <a:spcBef>
                <a:spcPts val="1559"/>
              </a:spcBef>
              <a:buFont typeface="Arial" panose="020B0604020202020204" pitchFamily="34" charset="0"/>
              <a:buNone/>
              <a:defRPr sz="4989" kern="1200">
                <a:solidFill>
                  <a:schemeClr val="tx1"/>
                </a:solidFill>
                <a:latin typeface="+mn-lt"/>
                <a:ea typeface="+mn-ea"/>
                <a:cs typeface="+mn-cs"/>
              </a:defRPr>
            </a:lvl5pPr>
            <a:lvl6pPr marL="7127977" indent="0" algn="ctr" defTabSz="2851191" rtl="0" eaLnBrk="1" latinLnBrk="0" hangingPunct="1">
              <a:lnSpc>
                <a:spcPct val="90000"/>
              </a:lnSpc>
              <a:spcBef>
                <a:spcPts val="1559"/>
              </a:spcBef>
              <a:buFont typeface="Arial" panose="020B0604020202020204" pitchFamily="34" charset="0"/>
              <a:buNone/>
              <a:defRPr sz="4989" kern="1200">
                <a:solidFill>
                  <a:schemeClr val="tx1"/>
                </a:solidFill>
                <a:latin typeface="+mn-lt"/>
                <a:ea typeface="+mn-ea"/>
                <a:cs typeface="+mn-cs"/>
              </a:defRPr>
            </a:lvl6pPr>
            <a:lvl7pPr marL="8553572" indent="0" algn="ctr" defTabSz="2851191" rtl="0" eaLnBrk="1" latinLnBrk="0" hangingPunct="1">
              <a:lnSpc>
                <a:spcPct val="90000"/>
              </a:lnSpc>
              <a:spcBef>
                <a:spcPts val="1559"/>
              </a:spcBef>
              <a:buFont typeface="Arial" panose="020B0604020202020204" pitchFamily="34" charset="0"/>
              <a:buNone/>
              <a:defRPr sz="4989" kern="1200">
                <a:solidFill>
                  <a:schemeClr val="tx1"/>
                </a:solidFill>
                <a:latin typeface="+mn-lt"/>
                <a:ea typeface="+mn-ea"/>
                <a:cs typeface="+mn-cs"/>
              </a:defRPr>
            </a:lvl7pPr>
            <a:lvl8pPr marL="9979167" indent="0" algn="ctr" defTabSz="2851191" rtl="0" eaLnBrk="1" latinLnBrk="0" hangingPunct="1">
              <a:lnSpc>
                <a:spcPct val="90000"/>
              </a:lnSpc>
              <a:spcBef>
                <a:spcPts val="1559"/>
              </a:spcBef>
              <a:buFont typeface="Arial" panose="020B0604020202020204" pitchFamily="34" charset="0"/>
              <a:buNone/>
              <a:defRPr sz="4989" kern="1200">
                <a:solidFill>
                  <a:schemeClr val="tx1"/>
                </a:solidFill>
                <a:latin typeface="+mn-lt"/>
                <a:ea typeface="+mn-ea"/>
                <a:cs typeface="+mn-cs"/>
              </a:defRPr>
            </a:lvl8pPr>
            <a:lvl9pPr marL="11404763" indent="0" algn="ctr" defTabSz="2851191" rtl="0" eaLnBrk="1" latinLnBrk="0" hangingPunct="1">
              <a:lnSpc>
                <a:spcPct val="90000"/>
              </a:lnSpc>
              <a:spcBef>
                <a:spcPts val="1559"/>
              </a:spcBef>
              <a:buFont typeface="Arial" panose="020B0604020202020204" pitchFamily="34" charset="0"/>
              <a:buNone/>
              <a:defRPr sz="4989" kern="1200">
                <a:solidFill>
                  <a:schemeClr val="tx1"/>
                </a:solidFill>
                <a:latin typeface="+mn-lt"/>
                <a:ea typeface="+mn-ea"/>
                <a:cs typeface="+mn-cs"/>
              </a:defRPr>
            </a:lvl9pPr>
          </a:lstStyle>
          <a:p>
            <a:pPr algn="l"/>
            <a:r>
              <a:rPr lang="en-GB" sz="19200" b="1" dirty="0">
                <a:latin typeface="Arial Black" panose="020B0A04020102020204" pitchFamily="34" charset="0"/>
                <a:cs typeface="Arial" panose="020B0604020202020204" pitchFamily="34" charset="0"/>
              </a:rPr>
              <a:t>8. References</a:t>
            </a:r>
          </a:p>
          <a:p>
            <a:pPr algn="l">
              <a:lnSpc>
                <a:spcPts val="500"/>
              </a:lnSpc>
            </a:pPr>
            <a:r>
              <a:rPr lang="en-GB" sz="3100" b="1" dirty="0">
                <a:latin typeface="Arial" panose="020B0604020202020204" pitchFamily="34" charset="0"/>
                <a:cs typeface="Arial" panose="020B0604020202020204" pitchFamily="34" charset="0"/>
              </a:rPr>
              <a:t>	</a:t>
            </a:r>
          </a:p>
          <a:p>
            <a:pPr algn="l">
              <a:lnSpc>
                <a:spcPts val="100"/>
              </a:lnSpc>
              <a:spcBef>
                <a:spcPts val="3000"/>
              </a:spcBef>
            </a:pPr>
            <a:r>
              <a:rPr lang="en-GB" sz="8000" dirty="0">
                <a:latin typeface="Arial" panose="020B0604020202020204" pitchFamily="34" charset="0"/>
                <a:cs typeface="Arial" panose="020B0604020202020204" pitchFamily="34" charset="0"/>
              </a:rPr>
              <a:t>[1] ITU, “ICT Facts and Figures 2017.” .</a:t>
            </a:r>
          </a:p>
          <a:p>
            <a:pPr algn="l">
              <a:lnSpc>
                <a:spcPts val="100"/>
              </a:lnSpc>
              <a:spcBef>
                <a:spcPts val="3000"/>
              </a:spcBef>
            </a:pPr>
            <a:r>
              <a:rPr lang="en-GB" sz="8000" dirty="0">
                <a:latin typeface="Arial" panose="020B0604020202020204" pitchFamily="34" charset="0"/>
                <a:cs typeface="Arial" panose="020B0604020202020204" pitchFamily="34" charset="0"/>
              </a:rPr>
              <a:t>[2] Google, “DoubleClick: The need for mobile speed - Better user experiences, greater publisher revenue,”</a:t>
            </a:r>
          </a:p>
          <a:p>
            <a:pPr algn="l">
              <a:lnSpc>
                <a:spcPts val="100"/>
              </a:lnSpc>
              <a:spcBef>
                <a:spcPts val="3000"/>
              </a:spcBef>
            </a:pPr>
            <a:r>
              <a:rPr lang="en-GB" sz="8000" dirty="0">
                <a:latin typeface="Arial" panose="020B0604020202020204" pitchFamily="34" charset="0"/>
                <a:cs typeface="Arial" panose="020B0604020202020204" pitchFamily="34" charset="0"/>
              </a:rPr>
              <a:t>[3] Equation Research, “What Users Want from Mobile.”</a:t>
            </a:r>
          </a:p>
          <a:p>
            <a:pPr algn="l">
              <a:lnSpc>
                <a:spcPts val="100"/>
              </a:lnSpc>
              <a:spcBef>
                <a:spcPts val="3000"/>
              </a:spcBef>
            </a:pPr>
            <a:r>
              <a:rPr lang="en-GB" sz="8000" dirty="0">
                <a:latin typeface="Arial" panose="020B0604020202020204" pitchFamily="34" charset="0"/>
                <a:cs typeface="Arial" panose="020B0604020202020204" pitchFamily="34" charset="0"/>
              </a:rPr>
              <a:t>[4] “Using site speed in web search ranking,” </a:t>
            </a:r>
            <a:r>
              <a:rPr lang="en-GB" sz="8000" i="1" dirty="0">
                <a:latin typeface="Arial" panose="020B0604020202020204" pitchFamily="34" charset="0"/>
                <a:cs typeface="Arial" panose="020B0604020202020204" pitchFamily="34" charset="0"/>
              </a:rPr>
              <a:t>Official Google Webmaster Central Blog</a:t>
            </a:r>
            <a:r>
              <a:rPr lang="en-GB" sz="8000" dirty="0">
                <a:latin typeface="Arial" panose="020B0604020202020204" pitchFamily="34" charset="0"/>
                <a:cs typeface="Arial" panose="020B0604020202020204" pitchFamily="34" charset="0"/>
              </a:rPr>
              <a:t>. </a:t>
            </a:r>
          </a:p>
          <a:p>
            <a:pPr algn="l">
              <a:lnSpc>
                <a:spcPts val="100"/>
              </a:lnSpc>
              <a:spcBef>
                <a:spcPts val="3000"/>
              </a:spcBef>
            </a:pPr>
            <a:r>
              <a:rPr lang="en-GB" sz="8000" dirty="0">
                <a:latin typeface="Arial" panose="020B0604020202020204" pitchFamily="34" charset="0"/>
                <a:cs typeface="Arial" panose="020B0604020202020204" pitchFamily="34" charset="0"/>
              </a:rPr>
              <a:t>[5] K. Saleh and A. </a:t>
            </a:r>
            <a:r>
              <a:rPr lang="en-GB" sz="8000" dirty="0" err="1">
                <a:latin typeface="Arial" panose="020B0604020202020204" pitchFamily="34" charset="0"/>
                <a:cs typeface="Arial" panose="020B0604020202020204" pitchFamily="34" charset="0"/>
              </a:rPr>
              <a:t>Shukairy</a:t>
            </a:r>
            <a:r>
              <a:rPr lang="en-GB" sz="8000" dirty="0">
                <a:latin typeface="Arial" panose="020B0604020202020204" pitchFamily="34" charset="0"/>
                <a:cs typeface="Arial" panose="020B0604020202020204" pitchFamily="34" charset="0"/>
              </a:rPr>
              <a:t>, Conversion Optimization: The Art and Science of Converting Prospects to Customers. O’Reilly Media, Inc.,</a:t>
            </a:r>
          </a:p>
          <a:p>
            <a:pPr algn="l">
              <a:lnSpc>
                <a:spcPts val="100"/>
              </a:lnSpc>
              <a:spcBef>
                <a:spcPts val="3000"/>
              </a:spcBef>
            </a:pPr>
            <a:r>
              <a:rPr lang="en-GB" sz="8000" dirty="0">
                <a:latin typeface="Arial" panose="020B0604020202020204" pitchFamily="34" charset="0"/>
                <a:cs typeface="Arial" panose="020B0604020202020204" pitchFamily="34" charset="0"/>
              </a:rPr>
              <a:t> 2010.</a:t>
            </a:r>
          </a:p>
          <a:p>
            <a:pPr algn="l">
              <a:lnSpc>
                <a:spcPts val="100"/>
              </a:lnSpc>
              <a:spcBef>
                <a:spcPts val="3000"/>
              </a:spcBef>
            </a:pPr>
            <a:r>
              <a:rPr lang="en-GB" sz="8000" dirty="0">
                <a:latin typeface="Arial" panose="020B0604020202020204" pitchFamily="34" charset="0"/>
                <a:cs typeface="Arial" panose="020B0604020202020204" pitchFamily="34" charset="0"/>
              </a:rPr>
              <a:t>[6] HTTP Archive – Trends</a:t>
            </a:r>
          </a:p>
          <a:p>
            <a:pPr algn="l">
              <a:lnSpc>
                <a:spcPts val="100"/>
              </a:lnSpc>
              <a:spcBef>
                <a:spcPts val="3000"/>
              </a:spcBef>
            </a:pPr>
            <a:r>
              <a:rPr lang="en-GB" sz="8000" dirty="0">
                <a:latin typeface="Arial" panose="020B0604020202020204" pitchFamily="34" charset="0"/>
                <a:cs typeface="Arial" panose="020B0604020202020204" pitchFamily="34" charset="0"/>
              </a:rPr>
              <a:t>[7] J. L. Wagner, Web Performance in Action: Building Fast Web Pages. Manning Publications Company, 2017.</a:t>
            </a:r>
          </a:p>
          <a:p>
            <a:pPr algn="l">
              <a:lnSpc>
                <a:spcPts val="100"/>
              </a:lnSpc>
              <a:spcBef>
                <a:spcPts val="3000"/>
              </a:spcBef>
            </a:pPr>
            <a:r>
              <a:rPr lang="en-GB" sz="8000" dirty="0">
                <a:latin typeface="Arial" panose="020B0604020202020204" pitchFamily="34" charset="0"/>
                <a:cs typeface="Arial" panose="020B0604020202020204" pitchFamily="34" charset="0"/>
              </a:rPr>
              <a:t>[8] I. </a:t>
            </a:r>
            <a:r>
              <a:rPr lang="en-GB" sz="8000" dirty="0" err="1">
                <a:latin typeface="Arial" panose="020B0604020202020204" pitchFamily="34" charset="0"/>
                <a:cs typeface="Arial" panose="020B0604020202020204" pitchFamily="34" charset="0"/>
              </a:rPr>
              <a:t>Grigorik</a:t>
            </a:r>
            <a:r>
              <a:rPr lang="en-GB" sz="8000" dirty="0">
                <a:latin typeface="Arial" panose="020B0604020202020204" pitchFamily="34" charset="0"/>
                <a:cs typeface="Arial" panose="020B0604020202020204" pitchFamily="34" charset="0"/>
              </a:rPr>
              <a:t>, High Performance Browser Networking: What every web developer should know about networking and web performance</a:t>
            </a:r>
          </a:p>
          <a:p>
            <a:pPr algn="l">
              <a:lnSpc>
                <a:spcPts val="100"/>
              </a:lnSpc>
              <a:spcBef>
                <a:spcPts val="3000"/>
              </a:spcBef>
            </a:pPr>
            <a:r>
              <a:rPr lang="en-GB" sz="8000" dirty="0">
                <a:latin typeface="Arial" panose="020B0604020202020204" pitchFamily="34" charset="0"/>
                <a:cs typeface="Arial" panose="020B0604020202020204" pitchFamily="34" charset="0"/>
              </a:rPr>
              <a:t>O’Reilly Media, Inc., 2013.</a:t>
            </a:r>
          </a:p>
          <a:p>
            <a:pPr algn="l">
              <a:lnSpc>
                <a:spcPts val="100"/>
              </a:lnSpc>
              <a:spcBef>
                <a:spcPts val="3000"/>
              </a:spcBef>
            </a:pPr>
            <a:r>
              <a:rPr lang="en-GB" sz="8000" dirty="0">
                <a:latin typeface="Arial" panose="020B0604020202020204" pitchFamily="34" charset="0"/>
                <a:cs typeface="Arial" panose="020B0604020202020204" pitchFamily="34" charset="0"/>
              </a:rPr>
              <a:t>[9] K. </a:t>
            </a:r>
            <a:r>
              <a:rPr lang="en-GB" sz="8000" dirty="0" err="1">
                <a:latin typeface="Arial" panose="020B0604020202020204" pitchFamily="34" charset="0"/>
                <a:cs typeface="Arial" panose="020B0604020202020204" pitchFamily="34" charset="0"/>
              </a:rPr>
              <a:t>Sayood</a:t>
            </a:r>
            <a:r>
              <a:rPr lang="en-GB" sz="8000" dirty="0">
                <a:latin typeface="Arial" panose="020B0604020202020204" pitchFamily="34" charset="0"/>
                <a:cs typeface="Arial" panose="020B0604020202020204" pitchFamily="34" charset="0"/>
              </a:rPr>
              <a:t>, </a:t>
            </a:r>
            <a:r>
              <a:rPr lang="en-GB" sz="8000" i="1" dirty="0">
                <a:latin typeface="Arial" panose="020B0604020202020204" pitchFamily="34" charset="0"/>
                <a:cs typeface="Arial" panose="020B0604020202020204" pitchFamily="34" charset="0"/>
              </a:rPr>
              <a:t>Introduction to Data Compression</a:t>
            </a:r>
            <a:r>
              <a:rPr lang="en-GB" sz="8000" dirty="0">
                <a:latin typeface="Arial" panose="020B0604020202020204" pitchFamily="34" charset="0"/>
                <a:cs typeface="Arial" panose="020B0604020202020204" pitchFamily="34" charset="0"/>
              </a:rPr>
              <a:t>. Morgan Kaufmann, 2017.</a:t>
            </a:r>
          </a:p>
          <a:p>
            <a:pPr algn="l">
              <a:lnSpc>
                <a:spcPts val="100"/>
              </a:lnSpc>
              <a:spcBef>
                <a:spcPts val="3000"/>
              </a:spcBef>
            </a:pPr>
            <a:r>
              <a:rPr lang="en-GB" sz="8000" dirty="0">
                <a:latin typeface="Arial" panose="020B0604020202020204" pitchFamily="34" charset="0"/>
                <a:cs typeface="Arial" panose="020B0604020202020204" pitchFamily="34" charset="0"/>
              </a:rPr>
              <a:t>[10] L. Chen, D. McGrew, and C. Mitchell, Security Standardisation Research: Third International Conference, SSR 2016, Gaithersburg, MD, USA,</a:t>
            </a:r>
          </a:p>
          <a:p>
            <a:pPr algn="l">
              <a:lnSpc>
                <a:spcPts val="100"/>
              </a:lnSpc>
              <a:spcBef>
                <a:spcPts val="3000"/>
              </a:spcBef>
            </a:pPr>
            <a:r>
              <a:rPr lang="en-GB" sz="8000" dirty="0">
                <a:latin typeface="Arial" panose="020B0604020202020204" pitchFamily="34" charset="0"/>
                <a:cs typeface="Arial" panose="020B0604020202020204" pitchFamily="34" charset="0"/>
              </a:rPr>
              <a:t> December 5–6, 2016, Proceedings. Springer, 2016.</a:t>
            </a:r>
          </a:p>
          <a:p>
            <a:pPr algn="l">
              <a:lnSpc>
                <a:spcPts val="100"/>
              </a:lnSpc>
              <a:spcBef>
                <a:spcPts val="3000"/>
              </a:spcBef>
            </a:pPr>
            <a:r>
              <a:rPr lang="en-GB" sz="8000" dirty="0">
                <a:latin typeface="Arial" panose="020B0604020202020204" pitchFamily="34" charset="0"/>
                <a:cs typeface="Arial" panose="020B0604020202020204" pitchFamily="34" charset="0"/>
              </a:rPr>
              <a:t>[11] T. </a:t>
            </a:r>
            <a:r>
              <a:rPr lang="en-GB" sz="8000" dirty="0" err="1">
                <a:latin typeface="Arial" panose="020B0604020202020204" pitchFamily="34" charset="0"/>
                <a:cs typeface="Arial" panose="020B0604020202020204" pitchFamily="34" charset="0"/>
              </a:rPr>
              <a:t>Ater</a:t>
            </a:r>
            <a:r>
              <a:rPr lang="en-GB" sz="8000" dirty="0">
                <a:latin typeface="Arial" panose="020B0604020202020204" pitchFamily="34" charset="0"/>
                <a:cs typeface="Arial" panose="020B0604020202020204" pitchFamily="34" charset="0"/>
              </a:rPr>
              <a:t>, Building Progressive Web Apps: Bringing the Power of Native to the Browser. O’Reilly Media, Inc., 2017.</a:t>
            </a:r>
          </a:p>
          <a:p>
            <a:pPr algn="l">
              <a:lnSpc>
                <a:spcPts val="100"/>
              </a:lnSpc>
              <a:spcBef>
                <a:spcPts val="3000"/>
              </a:spcBef>
            </a:pPr>
            <a:r>
              <a:rPr lang="en-GB" sz="8000" dirty="0">
                <a:latin typeface="Arial" panose="020B0604020202020204" pitchFamily="34" charset="0"/>
                <a:cs typeface="Arial" panose="020B0604020202020204" pitchFamily="34" charset="0"/>
              </a:rPr>
              <a:t>[12] S. </a:t>
            </a:r>
            <a:r>
              <a:rPr lang="en-GB" sz="8000" dirty="0" err="1">
                <a:latin typeface="Arial" panose="020B0604020202020204" pitchFamily="34" charset="0"/>
                <a:cs typeface="Arial" panose="020B0604020202020204" pitchFamily="34" charset="0"/>
              </a:rPr>
              <a:t>Ludin</a:t>
            </a:r>
            <a:r>
              <a:rPr lang="en-GB" sz="8000" dirty="0">
                <a:latin typeface="Arial" panose="020B0604020202020204" pitchFamily="34" charset="0"/>
                <a:cs typeface="Arial" panose="020B0604020202020204" pitchFamily="34" charset="0"/>
              </a:rPr>
              <a:t> and J. Garza, Learning HTTP/2: A Practical Guide for Beginners. O’Reilly Media, Inc., 2017.</a:t>
            </a:r>
          </a:p>
          <a:p>
            <a:pPr algn="l">
              <a:lnSpc>
                <a:spcPts val="100"/>
              </a:lnSpc>
              <a:spcBef>
                <a:spcPts val="3000"/>
              </a:spcBef>
            </a:pPr>
            <a:r>
              <a:rPr lang="en-GB" sz="8000" dirty="0">
                <a:latin typeface="Arial" panose="020B0604020202020204" pitchFamily="34" charset="0"/>
                <a:cs typeface="Arial" panose="020B0604020202020204" pitchFamily="34" charset="0"/>
              </a:rPr>
              <a:t>[13] J. Benet, “IPFS - Content Addressed, Versioned, P2P File System,” ArXiv14073561 Cs, Jul. 2014.</a:t>
            </a:r>
          </a:p>
          <a:p>
            <a:pPr algn="l"/>
            <a:endParaRPr lang="en-GB" sz="2400" dirty="0">
              <a:latin typeface="Arial" panose="020B0604020202020204" pitchFamily="34" charset="0"/>
              <a:cs typeface="Arial" panose="020B0604020202020204" pitchFamily="34" charset="0"/>
            </a:endParaRPr>
          </a:p>
        </p:txBody>
      </p:sp>
      <p:cxnSp>
        <p:nvCxnSpPr>
          <p:cNvPr id="21" name="Straight Connector 20">
            <a:extLst>
              <a:ext uri="{FF2B5EF4-FFF2-40B4-BE49-F238E27FC236}">
                <a16:creationId xmlns="" xmlns:a16="http://schemas.microsoft.com/office/drawing/2014/main" id="{4676017B-E067-46A8-9D58-D316BE6F853F}"/>
              </a:ext>
            </a:extLst>
          </p:cNvPr>
          <p:cNvCxnSpPr/>
          <p:nvPr/>
        </p:nvCxnSpPr>
        <p:spPr>
          <a:xfrm>
            <a:off x="960583" y="7638337"/>
            <a:ext cx="9355122"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 xmlns:a16="http://schemas.microsoft.com/office/drawing/2014/main" id="{46DFE4E2-8759-4F38-9F09-7E29E725750A}"/>
              </a:ext>
            </a:extLst>
          </p:cNvPr>
          <p:cNvCxnSpPr>
            <a:cxnSpLocks/>
          </p:cNvCxnSpPr>
          <p:nvPr/>
        </p:nvCxnSpPr>
        <p:spPr>
          <a:xfrm>
            <a:off x="11226101" y="7638337"/>
            <a:ext cx="9441226"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 xmlns:a16="http://schemas.microsoft.com/office/drawing/2014/main" id="{50812C3B-65CA-4FB7-9718-6E6678D41070}"/>
              </a:ext>
            </a:extLst>
          </p:cNvPr>
          <p:cNvCxnSpPr>
            <a:cxnSpLocks/>
          </p:cNvCxnSpPr>
          <p:nvPr/>
        </p:nvCxnSpPr>
        <p:spPr>
          <a:xfrm>
            <a:off x="11226100" y="17986550"/>
            <a:ext cx="9441227"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 xmlns:a16="http://schemas.microsoft.com/office/drawing/2014/main" id="{0E02ACAA-F1BB-4F30-83B1-254ED75DB1DB}"/>
              </a:ext>
            </a:extLst>
          </p:cNvPr>
          <p:cNvCxnSpPr/>
          <p:nvPr/>
        </p:nvCxnSpPr>
        <p:spPr>
          <a:xfrm>
            <a:off x="874478" y="17952567"/>
            <a:ext cx="9441227" cy="33983"/>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 xmlns:a16="http://schemas.microsoft.com/office/drawing/2014/main" id="{4A4DA005-9424-444C-9B27-6EDDDAF1DE49}"/>
              </a:ext>
            </a:extLst>
          </p:cNvPr>
          <p:cNvCxnSpPr>
            <a:cxnSpLocks/>
          </p:cNvCxnSpPr>
          <p:nvPr/>
        </p:nvCxnSpPr>
        <p:spPr>
          <a:xfrm>
            <a:off x="29977874" y="7638337"/>
            <a:ext cx="11123942"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 xmlns:a16="http://schemas.microsoft.com/office/drawing/2014/main" id="{CC10E24D-1EA2-4E32-BC72-8D017FFE5ABD}"/>
              </a:ext>
            </a:extLst>
          </p:cNvPr>
          <p:cNvCxnSpPr>
            <a:cxnSpLocks/>
          </p:cNvCxnSpPr>
          <p:nvPr/>
        </p:nvCxnSpPr>
        <p:spPr>
          <a:xfrm>
            <a:off x="29977874" y="16372740"/>
            <a:ext cx="11123942"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 xmlns:a16="http://schemas.microsoft.com/office/drawing/2014/main" id="{0A9C494A-448B-42BB-A8C1-7F57D30AB265}"/>
              </a:ext>
            </a:extLst>
          </p:cNvPr>
          <p:cNvCxnSpPr>
            <a:cxnSpLocks/>
          </p:cNvCxnSpPr>
          <p:nvPr/>
        </p:nvCxnSpPr>
        <p:spPr>
          <a:xfrm>
            <a:off x="21395073" y="25536191"/>
            <a:ext cx="19706743"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 xmlns:a16="http://schemas.microsoft.com/office/drawing/2014/main" id="{CC441832-63FB-43C2-A8AE-39C7F184BE04}"/>
              </a:ext>
            </a:extLst>
          </p:cNvPr>
          <p:cNvCxnSpPr>
            <a:cxnSpLocks/>
          </p:cNvCxnSpPr>
          <p:nvPr/>
        </p:nvCxnSpPr>
        <p:spPr>
          <a:xfrm>
            <a:off x="21395073" y="7638337"/>
            <a:ext cx="7768951"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 xmlns:a16="http://schemas.microsoft.com/office/drawing/2014/main" id="{12749863-33EB-48BF-9637-61DD2152D21F}"/>
              </a:ext>
            </a:extLst>
          </p:cNvPr>
          <p:cNvSpPr/>
          <p:nvPr/>
        </p:nvSpPr>
        <p:spPr>
          <a:xfrm>
            <a:off x="15512042" y="4315998"/>
            <a:ext cx="10924016" cy="938719"/>
          </a:xfrm>
          <a:prstGeom prst="rect">
            <a:avLst/>
          </a:prstGeom>
        </p:spPr>
        <p:txBody>
          <a:bodyPr wrap="none">
            <a:spAutoFit/>
          </a:bodyPr>
          <a:lstStyle/>
          <a:p>
            <a:r>
              <a:rPr lang="en-GB" sz="5500" dirty="0">
                <a:latin typeface="Arial Black" panose="020B0A04020102020204" pitchFamily="34" charset="0"/>
              </a:rPr>
              <a:t>Mircea-Radu-</a:t>
            </a:r>
            <a:r>
              <a:rPr lang="en-GB" sz="5500" dirty="0" err="1">
                <a:latin typeface="Arial Black" panose="020B0A04020102020204" pitchFamily="34" charset="0"/>
              </a:rPr>
              <a:t>Șerban</a:t>
            </a:r>
            <a:r>
              <a:rPr lang="en-GB" sz="5500" dirty="0">
                <a:latin typeface="Arial Black" panose="020B0A04020102020204" pitchFamily="34" charset="0"/>
              </a:rPr>
              <a:t> </a:t>
            </a:r>
            <a:r>
              <a:rPr lang="en-GB" sz="5500" dirty="0" err="1">
                <a:latin typeface="Arial Black" panose="020B0A04020102020204" pitchFamily="34" charset="0"/>
              </a:rPr>
              <a:t>Dobrău</a:t>
            </a:r>
            <a:endParaRPr lang="en-GB" sz="5500" dirty="0">
              <a:latin typeface="Arial Black" panose="020B0A04020102020204" pitchFamily="34" charset="0"/>
            </a:endParaRPr>
          </a:p>
        </p:txBody>
      </p:sp>
      <p:pic>
        <p:nvPicPr>
          <p:cNvPr id="31" name="Picture 30">
            <a:extLst>
              <a:ext uri="{FF2B5EF4-FFF2-40B4-BE49-F238E27FC236}">
                <a16:creationId xmlns="" xmlns:a16="http://schemas.microsoft.com/office/drawing/2014/main" id="{6851B0F1-2E60-4819-B456-455DD2D9DD9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87636" y="2402905"/>
            <a:ext cx="4650508" cy="1626299"/>
          </a:xfrm>
          <a:prstGeom prst="rect">
            <a:avLst/>
          </a:prstGeom>
        </p:spPr>
      </p:pic>
      <p:pic>
        <p:nvPicPr>
          <p:cNvPr id="33" name="Picture 32">
            <a:extLst>
              <a:ext uri="{FF2B5EF4-FFF2-40B4-BE49-F238E27FC236}">
                <a16:creationId xmlns="" xmlns:a16="http://schemas.microsoft.com/office/drawing/2014/main" id="{4A9969A2-0544-46A3-92B5-70D47758ED2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885745" y="2467104"/>
            <a:ext cx="5791200" cy="1562100"/>
          </a:xfrm>
          <a:prstGeom prst="rect">
            <a:avLst/>
          </a:prstGeom>
        </p:spPr>
      </p:pic>
      <p:sp>
        <p:nvSpPr>
          <p:cNvPr id="29" name="Rectangle 28">
            <a:extLst>
              <a:ext uri="{FF2B5EF4-FFF2-40B4-BE49-F238E27FC236}">
                <a16:creationId xmlns="" xmlns:a16="http://schemas.microsoft.com/office/drawing/2014/main" id="{12749863-33EB-48BF-9637-61DD2152D21F}"/>
              </a:ext>
            </a:extLst>
          </p:cNvPr>
          <p:cNvSpPr/>
          <p:nvPr/>
        </p:nvSpPr>
        <p:spPr>
          <a:xfrm>
            <a:off x="17036042" y="5211348"/>
            <a:ext cx="7836505" cy="954107"/>
          </a:xfrm>
          <a:prstGeom prst="rect">
            <a:avLst/>
          </a:prstGeom>
        </p:spPr>
        <p:txBody>
          <a:bodyPr wrap="none">
            <a:spAutoFit/>
          </a:bodyPr>
          <a:lstStyle/>
          <a:p>
            <a:pPr algn="ctr"/>
            <a:r>
              <a:rPr lang="en-GB" sz="2800" dirty="0" smtClean="0">
                <a:latin typeface="Arial Black" panose="020B0A04020102020204" pitchFamily="34" charset="0"/>
              </a:rPr>
              <a:t>University of Wales Trinity Saint David,</a:t>
            </a:r>
          </a:p>
          <a:p>
            <a:pPr algn="ctr"/>
            <a:r>
              <a:rPr lang="en-GB" sz="2800" dirty="0" smtClean="0">
                <a:latin typeface="Arial Black" panose="020B0A04020102020204" pitchFamily="34" charset="0"/>
              </a:rPr>
              <a:t>BSc Web Development</a:t>
            </a:r>
            <a:endParaRPr lang="en-GB" sz="2800" dirty="0">
              <a:latin typeface="Arial Black" panose="020B0A04020102020204" pitchFamily="34" charset="0"/>
            </a:endParaRPr>
          </a:p>
        </p:txBody>
      </p:sp>
    </p:spTree>
    <p:extLst>
      <p:ext uri="{BB962C8B-B14F-4D97-AF65-F5344CB8AC3E}">
        <p14:creationId xmlns:p14="http://schemas.microsoft.com/office/powerpoint/2010/main" val="53628252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851</TotalTime>
  <Words>1079</Words>
  <Application>Microsoft Office PowerPoint</Application>
  <PresentationFormat>Custom</PresentationFormat>
  <Paragraphs>62</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Arial Black</vt:lpstr>
      <vt:lpstr>Calibri</vt:lpstr>
      <vt:lpstr>Calibri Light</vt:lpstr>
      <vt:lpstr>Office Theme</vt:lpstr>
      <vt:lpstr>Measurement and analysis of the effectiveness of techniques used for increasing client-side performance</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dc:creator>
  <cp:lastModifiedBy>me</cp:lastModifiedBy>
  <cp:revision>54</cp:revision>
  <dcterms:created xsi:type="dcterms:W3CDTF">2018-04-28T12:20:04Z</dcterms:created>
  <dcterms:modified xsi:type="dcterms:W3CDTF">2018-05-04T11:51:55Z</dcterms:modified>
</cp:coreProperties>
</file>