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9"/>
  </p:notesMasterIdLst>
  <p:sldIdLst>
    <p:sldId id="292" r:id="rId9"/>
    <p:sldId id="294" r:id="rId10"/>
    <p:sldId id="295" r:id="rId11"/>
    <p:sldId id="1184" r:id="rId12"/>
    <p:sldId id="476" r:id="rId13"/>
    <p:sldId id="1183" r:id="rId14"/>
    <p:sldId id="1116" r:id="rId15"/>
    <p:sldId id="1181" r:id="rId16"/>
    <p:sldId id="1180" r:id="rId17"/>
    <p:sldId id="40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D3AA3A-8571-4D3A-99E5-EAFA478CCA32}" v="6" dt="2026-09-30T18:18:17.0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659" autoAdjust="0"/>
    <p:restoredTop sz="86741" autoAdjust="0"/>
  </p:normalViewPr>
  <p:slideViewPr>
    <p:cSldViewPr snapToGrid="0">
      <p:cViewPr varScale="1">
        <p:scale>
          <a:sx n="96" d="100"/>
          <a:sy n="96" d="100"/>
        </p:scale>
        <p:origin x="18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9-30T18:22:27.195" v="607" actId="1076"/>
      <pc:docMkLst>
        <pc:docMk/>
      </pc:docMkLst>
      <pc:sldChg chg="modSp mod">
        <pc:chgData name="Munyaradzi Nicholas Murira" userId="6ab3fae5-94bd-47ef-9f25-6c1f645127cf" providerId="ADAL" clId="{BBAD60DF-75FC-47FB-864F-62F5392E6509}" dt="2026-09-30T17:21:23.533" v="444" actId="20577"/>
        <pc:sldMkLst>
          <pc:docMk/>
          <pc:sldMk cId="4059603072" sldId="294"/>
        </pc:sldMkLst>
        <pc:spChg chg="mod">
          <ac:chgData name="Munyaradzi Nicholas Murira" userId="6ab3fae5-94bd-47ef-9f25-6c1f645127cf" providerId="ADAL" clId="{BBAD60DF-75FC-47FB-864F-62F5392E6509}" dt="2026-09-30T17:21:23.533" v="444" actId="20577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Munyaradzi Nicholas Murira" userId="6ab3fae5-94bd-47ef-9f25-6c1f645127cf" providerId="ADAL" clId="{BBAD60DF-75FC-47FB-864F-62F5392E6509}" dt="2026-09-28T21:26:22.949" v="248" actId="6549"/>
          <ac:spMkLst>
            <pc:docMk/>
            <pc:sldMk cId="4059603072" sldId="294"/>
            <ac:spMk id="3" creationId="{8A24508A-09F8-407C-BCEE-EED5957725C5}"/>
          </ac:spMkLst>
        </pc:spChg>
      </pc:sldChg>
      <pc:sldChg chg="addSp modSp mod">
        <pc:chgData name="Munyaradzi Nicholas Murira" userId="6ab3fae5-94bd-47ef-9f25-6c1f645127cf" providerId="ADAL" clId="{BBAD60DF-75FC-47FB-864F-62F5392E6509}" dt="2026-09-30T18:13:34.565" v="594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BBAD60DF-75FC-47FB-864F-62F5392E6509}" dt="2026-09-30T17:23:59.903" v="543" actId="6549"/>
          <ac:spMkLst>
            <pc:docMk/>
            <pc:sldMk cId="3229398234" sldId="295"/>
            <ac:spMk id="4" creationId="{00000000-0000-0000-0000-000000000000}"/>
          </ac:spMkLst>
        </pc:spChg>
        <pc:spChg chg="mod">
          <ac:chgData name="Munyaradzi Nicholas Murira" userId="6ab3fae5-94bd-47ef-9f25-6c1f645127cf" providerId="ADAL" clId="{BBAD60DF-75FC-47FB-864F-62F5392E6509}" dt="2026-09-30T17:23:13.107" v="509" actId="20577"/>
          <ac:spMkLst>
            <pc:docMk/>
            <pc:sldMk cId="3229398234" sldId="295"/>
            <ac:spMk id="6" creationId="{3FB78745-3ADB-471E-BE5B-B948A3D845D5}"/>
          </ac:spMkLst>
        </pc:spChg>
        <pc:spChg chg="add mod">
          <ac:chgData name="Munyaradzi Nicholas Murira" userId="6ab3fae5-94bd-47ef-9f25-6c1f645127cf" providerId="ADAL" clId="{BBAD60DF-75FC-47FB-864F-62F5392E6509}" dt="2026-09-30T17:24:40.618" v="548"/>
          <ac:spMkLst>
            <pc:docMk/>
            <pc:sldMk cId="3229398234" sldId="295"/>
            <ac:spMk id="7" creationId="{6ACF6323-EB39-2F44-5418-C9E09A748C3B}"/>
          </ac:spMkLst>
        </pc:spChg>
        <pc:graphicFrameChg chg="modGraphic">
          <ac:chgData name="Munyaradzi Nicholas Murira" userId="6ab3fae5-94bd-47ef-9f25-6c1f645127cf" providerId="ADAL" clId="{BBAD60DF-75FC-47FB-864F-62F5392E6509}" dt="2026-09-30T18:13:34.565" v="594" actId="20577"/>
          <ac:graphicFrameMkLst>
            <pc:docMk/>
            <pc:sldMk cId="3229398234" sldId="295"/>
            <ac:graphicFrameMk id="2" creationId="{98CC976A-A73A-E9EE-E427-2CF4F4202F15}"/>
          </ac:graphicFrameMkLst>
        </pc:graphicFrameChg>
      </pc:sldChg>
      <pc:sldChg chg="addSp delSp modSp add mod">
        <pc:chgData name="Munyaradzi Nicholas Murira" userId="6ab3fae5-94bd-47ef-9f25-6c1f645127cf" providerId="ADAL" clId="{BBAD60DF-75FC-47FB-864F-62F5392E6509}" dt="2026-09-30T18:13:10.321" v="561" actId="14100"/>
        <pc:sldMkLst>
          <pc:docMk/>
          <pc:sldMk cId="357841069" sldId="476"/>
        </pc:sldMkLst>
        <pc:picChg chg="add mod">
          <ac:chgData name="Munyaradzi Nicholas Murira" userId="6ab3fae5-94bd-47ef-9f25-6c1f645127cf" providerId="ADAL" clId="{BBAD60DF-75FC-47FB-864F-62F5392E6509}" dt="2026-09-30T18:13:10.321" v="561" actId="14100"/>
          <ac:picMkLst>
            <pc:docMk/>
            <pc:sldMk cId="357841069" sldId="476"/>
            <ac:picMk id="4" creationId="{D99437D0-43CB-386B-B2C5-B501144E9335}"/>
          </ac:picMkLst>
        </pc:picChg>
        <pc:picChg chg="del">
          <ac:chgData name="Munyaradzi Nicholas Murira" userId="6ab3fae5-94bd-47ef-9f25-6c1f645127cf" providerId="ADAL" clId="{BBAD60DF-75FC-47FB-864F-62F5392E6509}" dt="2026-09-30T18:12:49.480" v="558" actId="478"/>
          <ac:picMkLst>
            <pc:docMk/>
            <pc:sldMk cId="357841069" sldId="476"/>
            <ac:picMk id="5" creationId="{BA22018B-E5C6-B9DA-F4B3-80B72913E41A}"/>
          </ac:picMkLst>
        </pc:picChg>
      </pc:sldChg>
      <pc:sldChg chg="addSp delSp modSp add del mod">
        <pc:chgData name="Munyaradzi Nicholas Murira" userId="6ab3fae5-94bd-47ef-9f25-6c1f645127cf" providerId="ADAL" clId="{BBAD60DF-75FC-47FB-864F-62F5392E6509}" dt="2026-09-30T18:12:35.698" v="557" actId="47"/>
        <pc:sldMkLst>
          <pc:docMk/>
          <pc:sldMk cId="3203328640" sldId="1091"/>
        </pc:sldMkLst>
      </pc:sldChg>
      <pc:sldChg chg="modSp mod">
        <pc:chgData name="Munyaradzi Nicholas Murira" userId="6ab3fae5-94bd-47ef-9f25-6c1f645127cf" providerId="ADAL" clId="{BBAD60DF-75FC-47FB-864F-62F5392E6509}" dt="2026-09-30T18:17:45.936" v="600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BBAD60DF-75FC-47FB-864F-62F5392E6509}" dt="2026-09-28T21:31:42.420" v="318" actId="20577"/>
          <ac:spMkLst>
            <pc:docMk/>
            <pc:sldMk cId="2423516101" sldId="1116"/>
            <ac:spMk id="6" creationId="{AF73ADC6-961E-4C33-468F-5D1521A02E4F}"/>
          </ac:spMkLst>
        </pc:spChg>
        <pc:spChg chg="mod">
          <ac:chgData name="Munyaradzi Nicholas Murira" userId="6ab3fae5-94bd-47ef-9f25-6c1f645127cf" providerId="ADAL" clId="{BBAD60DF-75FC-47FB-864F-62F5392E6509}" dt="2026-09-30T18:17:45.936" v="600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del">
        <pc:chgData name="Munyaradzi Nicholas Murira" userId="6ab3fae5-94bd-47ef-9f25-6c1f645127cf" providerId="ADAL" clId="{BBAD60DF-75FC-47FB-864F-62F5392E6509}" dt="2026-09-30T17:28:56.270" v="552" actId="47"/>
        <pc:sldMkLst>
          <pc:docMk/>
          <pc:sldMk cId="1690371496" sldId="1165"/>
        </pc:sldMkLst>
      </pc:sldChg>
      <pc:sldChg chg="addSp delSp modSp mod">
        <pc:chgData name="Munyaradzi Nicholas Murira" userId="6ab3fae5-94bd-47ef-9f25-6c1f645127cf" providerId="ADAL" clId="{BBAD60DF-75FC-47FB-864F-62F5392E6509}" dt="2026-09-30T18:22:27.195" v="607" actId="1076"/>
        <pc:sldMkLst>
          <pc:docMk/>
          <pc:sldMk cId="13251497" sldId="1180"/>
        </pc:sldMkLst>
        <pc:picChg chg="add mod">
          <ac:chgData name="Munyaradzi Nicholas Murira" userId="6ab3fae5-94bd-47ef-9f25-6c1f645127cf" providerId="ADAL" clId="{BBAD60DF-75FC-47FB-864F-62F5392E6509}" dt="2026-09-30T18:22:27.195" v="607" actId="1076"/>
          <ac:picMkLst>
            <pc:docMk/>
            <pc:sldMk cId="13251497" sldId="1180"/>
            <ac:picMk id="3" creationId="{EAB52E71-68F0-B8E6-4972-80DD0F038EF2}"/>
          </ac:picMkLst>
        </pc:picChg>
        <pc:picChg chg="del">
          <ac:chgData name="Munyaradzi Nicholas Murira" userId="6ab3fae5-94bd-47ef-9f25-6c1f645127cf" providerId="ADAL" clId="{BBAD60DF-75FC-47FB-864F-62F5392E6509}" dt="2026-09-30T18:22:20.715" v="605" actId="478"/>
          <ac:picMkLst>
            <pc:docMk/>
            <pc:sldMk cId="13251497" sldId="1180"/>
            <ac:picMk id="4" creationId="{7D5BA963-9F0E-87AB-B9D9-A703EDA9E407}"/>
          </ac:picMkLst>
        </pc:picChg>
      </pc:sldChg>
      <pc:sldChg chg="modSp add mod">
        <pc:chgData name="Munyaradzi Nicholas Murira" userId="6ab3fae5-94bd-47ef-9f25-6c1f645127cf" providerId="ADAL" clId="{BBAD60DF-75FC-47FB-864F-62F5392E6509}" dt="2026-09-30T18:18:41.348" v="604" actId="12"/>
        <pc:sldMkLst>
          <pc:docMk/>
          <pc:sldMk cId="787388350" sldId="1181"/>
        </pc:sldMkLst>
        <pc:spChg chg="mod">
          <ac:chgData name="Munyaradzi Nicholas Murira" userId="6ab3fae5-94bd-47ef-9f25-6c1f645127cf" providerId="ADAL" clId="{BBAD60DF-75FC-47FB-864F-62F5392E6509}" dt="2026-09-28T21:32:51.216" v="338" actId="27636"/>
          <ac:spMkLst>
            <pc:docMk/>
            <pc:sldMk cId="787388350" sldId="1181"/>
            <ac:spMk id="6" creationId="{10B254D3-4539-1F97-B1D1-640917DDC813}"/>
          </ac:spMkLst>
        </pc:spChg>
        <pc:spChg chg="mod">
          <ac:chgData name="Munyaradzi Nicholas Murira" userId="6ab3fae5-94bd-47ef-9f25-6c1f645127cf" providerId="ADAL" clId="{BBAD60DF-75FC-47FB-864F-62F5392E6509}" dt="2026-09-30T18:18:41.348" v="604" actId="12"/>
          <ac:spMkLst>
            <pc:docMk/>
            <pc:sldMk cId="787388350" sldId="1181"/>
            <ac:spMk id="9" creationId="{78559C07-D432-993A-DB03-A52CA532C1B0}"/>
          </ac:spMkLst>
        </pc:spChg>
      </pc:sldChg>
      <pc:sldChg chg="addSp delSp modSp add mod">
        <pc:chgData name="Munyaradzi Nicholas Murira" userId="6ab3fae5-94bd-47ef-9f25-6c1f645127cf" providerId="ADAL" clId="{BBAD60DF-75FC-47FB-864F-62F5392E6509}" dt="2026-09-30T18:17:13.393" v="598" actId="1076"/>
        <pc:sldMkLst>
          <pc:docMk/>
          <pc:sldMk cId="255626780" sldId="1183"/>
        </pc:sldMkLst>
        <pc:spChg chg="mod">
          <ac:chgData name="Munyaradzi Nicholas Murira" userId="6ab3fae5-94bd-47ef-9f25-6c1f645127cf" providerId="ADAL" clId="{BBAD60DF-75FC-47FB-864F-62F5392E6509}" dt="2026-09-28T21:45:03.084" v="371" actId="20577"/>
          <ac:spMkLst>
            <pc:docMk/>
            <pc:sldMk cId="255626780" sldId="1183"/>
            <ac:spMk id="3" creationId="{FB28F516-17CF-4EDC-14FD-FA79751A4AA3}"/>
          </ac:spMkLst>
        </pc:spChg>
        <pc:picChg chg="add mod">
          <ac:chgData name="Munyaradzi Nicholas Murira" userId="6ab3fae5-94bd-47ef-9f25-6c1f645127cf" providerId="ADAL" clId="{BBAD60DF-75FC-47FB-864F-62F5392E6509}" dt="2026-09-30T18:17:13.393" v="598" actId="1076"/>
          <ac:picMkLst>
            <pc:docMk/>
            <pc:sldMk cId="255626780" sldId="1183"/>
            <ac:picMk id="5" creationId="{FD849AD3-DDBC-7AF3-6546-3588614735EE}"/>
          </ac:picMkLst>
        </pc:picChg>
        <pc:picChg chg="add del mod">
          <ac:chgData name="Munyaradzi Nicholas Murira" userId="6ab3fae5-94bd-47ef-9f25-6c1f645127cf" providerId="ADAL" clId="{BBAD60DF-75FC-47FB-864F-62F5392E6509}" dt="2026-09-30T18:16:45.076" v="595" actId="478"/>
          <ac:picMkLst>
            <pc:docMk/>
            <pc:sldMk cId="255626780" sldId="1183"/>
            <ac:picMk id="6" creationId="{98EE68CB-0E50-81F8-1505-254BE50C8BAF}"/>
          </ac:picMkLst>
        </pc:picChg>
      </pc:sldChg>
      <pc:sldChg chg="addSp delSp modSp add mod">
        <pc:chgData name="Munyaradzi Nicholas Murira" userId="6ab3fae5-94bd-47ef-9f25-6c1f645127cf" providerId="ADAL" clId="{BBAD60DF-75FC-47FB-864F-62F5392E6509}" dt="2026-09-30T17:30:34.401" v="555" actId="1076"/>
        <pc:sldMkLst>
          <pc:docMk/>
          <pc:sldMk cId="1933882088" sldId="1184"/>
        </pc:sldMkLst>
        <pc:spChg chg="del">
          <ac:chgData name="Munyaradzi Nicholas Murira" userId="6ab3fae5-94bd-47ef-9f25-6c1f645127cf" providerId="ADAL" clId="{BBAD60DF-75FC-47FB-864F-62F5392E6509}" dt="2026-09-30T17:30:30.911" v="554" actId="22"/>
          <ac:spMkLst>
            <pc:docMk/>
            <pc:sldMk cId="1933882088" sldId="1184"/>
            <ac:spMk id="4" creationId="{50693879-5816-3444-9D50-A12F1F37F5DE}"/>
          </ac:spMkLst>
        </pc:spChg>
        <pc:picChg chg="del">
          <ac:chgData name="Munyaradzi Nicholas Murira" userId="6ab3fae5-94bd-47ef-9f25-6c1f645127cf" providerId="ADAL" clId="{BBAD60DF-75FC-47FB-864F-62F5392E6509}" dt="2026-09-30T17:30:05.595" v="553" actId="478"/>
          <ac:picMkLst>
            <pc:docMk/>
            <pc:sldMk cId="1933882088" sldId="1184"/>
            <ac:picMk id="5" creationId="{DDC756CF-8AD9-1664-9879-CD646BD5B8FC}"/>
          </ac:picMkLst>
        </pc:picChg>
        <pc:picChg chg="add mod ord">
          <ac:chgData name="Munyaradzi Nicholas Murira" userId="6ab3fae5-94bd-47ef-9f25-6c1f645127cf" providerId="ADAL" clId="{BBAD60DF-75FC-47FB-864F-62F5392E6509}" dt="2026-09-30T17:30:34.401" v="555" actId="1076"/>
          <ac:picMkLst>
            <pc:docMk/>
            <pc:sldMk cId="1933882088" sldId="1184"/>
            <ac:picMk id="6" creationId="{D57FC7E2-112D-082C-2D19-719E62DB8CA5}"/>
          </ac:picMkLst>
        </pc:picChg>
      </pc:sldChg>
      <pc:sldMasterChg chg="delSldLayout">
        <pc:chgData name="Munyaradzi Nicholas Murira" userId="6ab3fae5-94bd-47ef-9f25-6c1f645127cf" providerId="ADAL" clId="{BBAD60DF-75FC-47FB-864F-62F5392E6509}" dt="2026-09-30T17:28:56.270" v="552" actId="47"/>
        <pc:sldMasterMkLst>
          <pc:docMk/>
          <pc:sldMasterMk cId="4118905666" sldId="2147483678"/>
        </pc:sldMasterMkLst>
        <pc:sldLayoutChg chg="del">
          <pc:chgData name="Munyaradzi Nicholas Murira" userId="6ab3fae5-94bd-47ef-9f25-6c1f645127cf" providerId="ADAL" clId="{BBAD60DF-75FC-47FB-864F-62F5392E6509}" dt="2026-09-30T17:28:56.270" v="552" actId="47"/>
          <pc:sldLayoutMkLst>
            <pc:docMk/>
            <pc:sldMasterMk cId="4118905666" sldId="2147483678"/>
            <pc:sldLayoutMk cId="1355934506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FA76E7-355C-DC45-B6E0-E1A084A79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55FB52-B551-DE46-B809-FAA520DDC6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2D427D-1E01-EDAB-4D11-1A72FFF286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4DD7C3-3ABF-C3D2-6B74-12F17330E9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73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F66EE-4ADF-9107-0E28-91B04D66E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C796F3-0133-18C1-3778-280D01FC7B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C338CF-ABBD-7756-1B6C-A8270CACF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FAFE45-1780-3AAC-E1DC-5A8F428A69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8522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69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</a:t>
            </a:r>
            <a:r>
              <a:rPr lang="en-US" sz="2400" b="1" i="1" u="sng" dirty="0">
                <a:latin typeface="Arial" panose="020B0604020202020204" pitchFamily="34" charset="0"/>
                <a:ea typeface="Calibri" panose="020F0502020204030204" pitchFamily="34" charset="0"/>
              </a:rPr>
              <a:t>Computer Systems Fundamentals</a:t>
            </a:r>
            <a:endParaRPr lang="en-GB" b="1" i="1" u="sng" dirty="0"/>
          </a:p>
          <a:p>
            <a:r>
              <a:rPr lang="en-GB" sz="2400" b="1" i="1" u="sng" dirty="0"/>
              <a:t>Module Code: ACCA4028</a:t>
            </a:r>
            <a:br>
              <a:rPr lang="en-GB" sz="2400" i="1" u="sng" dirty="0"/>
            </a:br>
            <a:endParaRPr lang="en-GB" sz="2400" i="1" u="sng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Mr. Munyaradzi Nicholas Murira </a:t>
            </a:r>
          </a:p>
          <a:p>
            <a:r>
              <a:rPr lang="en-GB" dirty="0"/>
              <a:t>Munya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Thursdays : 09:00am – 11.00am : Lectures/Tutorials (IQ 004)</a:t>
            </a:r>
          </a:p>
          <a:p>
            <a:endParaRPr lang="en-GB" dirty="0"/>
          </a:p>
          <a:p>
            <a:r>
              <a:rPr lang="en-GB" dirty="0"/>
              <a:t>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rgbClr val="E0BC4C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One Component 100% Weightage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8CC976A-A73A-E9EE-E427-2CF4F4202F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756337"/>
              </p:ext>
            </p:extLst>
          </p:nvPr>
        </p:nvGraphicFramePr>
        <p:xfrm>
          <a:off x="7127540" y="1003298"/>
          <a:ext cx="4323480" cy="10041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3480">
                  <a:extLst>
                    <a:ext uri="{9D8B030D-6E8A-4147-A177-3AD203B41FA5}">
                      <a16:colId xmlns:a16="http://schemas.microsoft.com/office/drawing/2014/main" val="867228752"/>
                    </a:ext>
                  </a:extLst>
                </a:gridCol>
              </a:tblGrid>
              <a:tr h="1004177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Computer Systems Fundamentals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33496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Reading List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57FC7E2-112D-082C-2D19-719E62DB8CA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3636" y="1028011"/>
            <a:ext cx="9164329" cy="3439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882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733851" cy="738118"/>
          </a:xfrm>
        </p:spPr>
        <p:txBody>
          <a:bodyPr>
            <a:noAutofit/>
          </a:bodyPr>
          <a:lstStyle/>
          <a:p>
            <a:r>
              <a:rPr lang="en-US" sz="3600" dirty="0">
                <a:solidFill>
                  <a:schemeClr val="accent1">
                    <a:lumMod val="50000"/>
                  </a:schemeClr>
                </a:solidFill>
              </a:rPr>
              <a:t>Module Deliver Plan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9437D0-43CB-386B-B2C5-B501144E9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60" y="738118"/>
            <a:ext cx="7519436" cy="48649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734F93-E461-4D86-506E-1136C0A3D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B28F516-17CF-4EDC-14FD-FA79751A4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Study Time Allocation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A88F2D-EB0F-F5C8-ABC6-F9EC7CE2C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Advanced routing protocols, distance vector and link state routing protocols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OSPF – single and multi-area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design and management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security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control lists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Address Translation for IPv4 &amp; IPv6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Virtual Private Networks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IPSec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QoS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virtualisation and automation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/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849AD3-DDBC-7AF3-6546-3588614735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99" y="1222370"/>
            <a:ext cx="9842237" cy="2454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26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3" y="204795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Module Aim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GB" sz="3600" dirty="0"/>
              <a:t>To provide students with an essential understanding of the key components and characteristics of computer systems.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30231-52A6-4048-3BBF-C05C22FF5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10B254D3-4539-1F97-B1D1-640917DDC813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Learning Outcomes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8559C07-D432-993A-DB03-A52CA532C1B0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3200" dirty="0"/>
              <a:t>Upon the successful completion of this module, the student should be able to: </a:t>
            </a:r>
          </a:p>
          <a:p>
            <a:pPr marL="457200" lvl="0" indent="-457200">
              <a:buFont typeface="Wingdings" panose="05000000000000000000" pitchFamily="2" charset="2"/>
              <a:buChar char="§"/>
            </a:pPr>
            <a:r>
              <a:rPr lang="en-GB" sz="2800" dirty="0"/>
              <a:t>Demonstrate a knowledge of the underlying concepts and principles of computer hardware, operating systems and cyber security.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738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B52E71-68F0-B8E6-4972-80DD0F038E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724" y="1204857"/>
            <a:ext cx="9859751" cy="3772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180</Words>
  <Application>Microsoft Office PowerPoint</Application>
  <PresentationFormat>Widescreen</PresentationFormat>
  <Paragraphs>52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Arial</vt:lpstr>
      <vt:lpstr>Calibri</vt:lpstr>
      <vt:lpstr>Calibri Light</vt:lpstr>
      <vt:lpstr>Symbol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Module Deliver Plan</vt:lpstr>
      <vt:lpstr>Study Time Allocation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2026-09-30T18:22:29Z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