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autoCompressPictures="0">
  <p:sldMasterIdLst>
    <p:sldMasterId id="2147483648" r:id="rId1"/>
  </p:sldMasterIdLst>
  <p:notesMasterIdLst>
    <p:notesMasterId r:id="rId21"/>
  </p:notesMasterIdLst>
  <p:sldIdLst>
    <p:sldId id="2561" r:id="rId2"/>
    <p:sldId id="289" r:id="rId3"/>
    <p:sldId id="2563" r:id="rId4"/>
    <p:sldId id="2564" r:id="rId5"/>
    <p:sldId id="2565" r:id="rId6"/>
    <p:sldId id="2566" r:id="rId7"/>
    <p:sldId id="2567" r:id="rId8"/>
    <p:sldId id="256" r:id="rId9"/>
    <p:sldId id="266" r:id="rId10"/>
    <p:sldId id="272" r:id="rId11"/>
    <p:sldId id="288" r:id="rId12"/>
    <p:sldId id="2568" r:id="rId13"/>
    <p:sldId id="269" r:id="rId14"/>
    <p:sldId id="2571" r:id="rId15"/>
    <p:sldId id="2573" r:id="rId16"/>
    <p:sldId id="2572" r:id="rId17"/>
    <p:sldId id="270" r:id="rId18"/>
    <p:sldId id="268" r:id="rId19"/>
    <p:sldId id="267" r:id="rId20"/>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0414"/>
    <p:restoredTop sz="96327"/>
  </p:normalViewPr>
  <p:slideViewPr>
    <p:cSldViewPr snapToGrid="0">
      <p:cViewPr>
        <p:scale>
          <a:sx n="106" d="100"/>
          <a:sy n="106" d="100"/>
        </p:scale>
        <p:origin x="1152" y="1440"/>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3" Type="http://schemas.openxmlformats.org/officeDocument/2006/relationships/slide" Target="slides/slide2.xml"/><Relationship Id="rId21" Type="http://schemas.openxmlformats.org/officeDocument/2006/relationships/notesMaster" Target="notesMasters/notesMaster1.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tableStyles" Target="tableStyles.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theme" Target="theme/theme1.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viewProps" Target="viewProps.xml"/><Relationship Id="rId10" Type="http://schemas.openxmlformats.org/officeDocument/2006/relationships/slide" Target="slides/slide9.xml"/><Relationship Id="rId19" Type="http://schemas.openxmlformats.org/officeDocument/2006/relationships/slide" Target="slides/slide18.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presProps" Target="presProps.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8897392D-8E2F-C349-9EAB-9C223E5878CE}" type="datetimeFigureOut">
              <a:rPr lang="en-US" smtClean="0"/>
              <a:t>10/2/25</a:t>
            </a:fld>
            <a:endParaRPr lang="en-US"/>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US"/>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7F74B709-8C79-7343-B62B-C18D7A670C1E}" type="slidenum">
              <a:rPr lang="en-US" smtClean="0"/>
              <a:t>‹#›</a:t>
            </a:fld>
            <a:endParaRPr lang="en-US"/>
          </a:p>
        </p:txBody>
      </p:sp>
    </p:spTree>
    <p:extLst>
      <p:ext uri="{BB962C8B-B14F-4D97-AF65-F5344CB8AC3E}">
        <p14:creationId xmlns:p14="http://schemas.microsoft.com/office/powerpoint/2010/main" val="2054739529"/>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a:t>AI-generated content may be incorrect.
---
</a:t>
            </a:r>
          </a:p>
        </p:txBody>
      </p:sp>
      <p:sp>
        <p:nvSpPr>
          <p:cNvPr id="4" name="Slide Number Placeholder 3"/>
          <p:cNvSpPr>
            <a:spLocks noGrp="1"/>
          </p:cNvSpPr>
          <p:nvPr>
            <p:ph type="sldNum" sz="quarter" idx="5"/>
          </p:nvPr>
        </p:nvSpPr>
        <p:spPr/>
        <p:txBody>
          <a:bodyPr/>
          <a:lstStyle/>
          <a:p>
            <a:fld id="{E29F3FAF-CC6A-478D-BF6B-BD1EE87BC1BE}" type="slidenum">
              <a:rPr lang="en-US" smtClean="0"/>
              <a:t>1</a:t>
            </a:fld>
            <a:endParaRPr lang="en-US" dirty="0"/>
          </a:p>
        </p:txBody>
      </p:sp>
    </p:spTree>
    <p:extLst>
      <p:ext uri="{BB962C8B-B14F-4D97-AF65-F5344CB8AC3E}">
        <p14:creationId xmlns:p14="http://schemas.microsoft.com/office/powerpoint/2010/main" val="480261821"/>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a:t>
This presentation introduces the basic principles and techniques of lighting design in Autodesk MAYA, a powerful 3D modeling and animation software. Lighting is a critical aspect of 3D design that influences the visual quality and emotional impact of a scene. Understanding how to manipulate lighting effectively allows artists to create more compelling and realistic visuals. The overview sets the stage for exploring the various types of lights available in MAYA, key techniques used by professionals, and practical tips for achieving optimal results. Whether you're a beginner or looking to refine your skills, this presentation provides a foundational understanding of lighting design in MAYA.</a:t>
            </a:r>
          </a:p>
        </p:txBody>
      </p:sp>
      <p:sp>
        <p:nvSpPr>
          <p:cNvPr id="4" name="Slide Number Placeholder 3"/>
          <p:cNvSpPr>
            <a:spLocks noGrp="1"/>
          </p:cNvSpPr>
          <p:nvPr>
            <p:ph type="sldNum" sz="quarter" idx="5"/>
          </p:nvPr>
        </p:nvSpPr>
        <p:spPr/>
        <p:txBody>
          <a:bodyPr/>
          <a:lstStyle/>
          <a:p>
            <a:fld id="{E29F3FAF-CC6A-478D-BF6B-BD1EE87BC1BE}" type="slidenum">
              <a:rPr lang="en-US" smtClean="0"/>
              <a:t>3</a:t>
            </a:fld>
            <a:endParaRPr lang="en-US"/>
          </a:p>
        </p:txBody>
      </p:sp>
    </p:spTree>
    <p:extLst>
      <p:ext uri="{BB962C8B-B14F-4D97-AF65-F5344CB8AC3E}">
        <p14:creationId xmlns:p14="http://schemas.microsoft.com/office/powerpoint/2010/main" val="4248881726"/>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a:t>
Lighting plays a crucial role in setting the mood, enhancing realism, and guiding the viewer's attention in 3D scenes. It affects how textures and materials appear, influences the perception of depth and space, and can dramatically change the emotional tone of a scene. Proper lighting can make a simple model look stunning, while poor lighting can diminish the impact of even the most detailed designs. In MAYA, lighting is not just about illumination; it's about storytelling and visual communication. Artists use lighting to highlight key elements, create atmosphere, and ensure that the scene conveys the intended message effectively.</a:t>
            </a:r>
          </a:p>
        </p:txBody>
      </p:sp>
      <p:sp>
        <p:nvSpPr>
          <p:cNvPr id="4" name="Slide Number Placeholder 3"/>
          <p:cNvSpPr>
            <a:spLocks noGrp="1"/>
          </p:cNvSpPr>
          <p:nvPr>
            <p:ph type="sldNum" sz="quarter" idx="5"/>
          </p:nvPr>
        </p:nvSpPr>
        <p:spPr/>
        <p:txBody>
          <a:bodyPr/>
          <a:lstStyle/>
          <a:p>
            <a:fld id="{E29F3FAF-CC6A-478D-BF6B-BD1EE87BC1BE}" type="slidenum">
              <a:rPr lang="en-US" smtClean="0"/>
              <a:t>4</a:t>
            </a:fld>
            <a:endParaRPr lang="en-US"/>
          </a:p>
        </p:txBody>
      </p:sp>
    </p:spTree>
    <p:extLst>
      <p:ext uri="{BB962C8B-B14F-4D97-AF65-F5344CB8AC3E}">
        <p14:creationId xmlns:p14="http://schemas.microsoft.com/office/powerpoint/2010/main" val="2309593951"/>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a:t>
MAYA offers various light types that serve different purposes in 3D scenes. Directional Light simulates sunlight and is ideal for outdoor scenes. Point Light emits light in all directions from a single point, similar to a light bulb. Spot Light creates a focused beam, useful for highlighting specific areas. Area Light emits light from a defined surface area, providing soft shadows and realistic illumination. Volume Light fills a space with light, often used for atmospheric effects. Understanding the characteristics and applications of each light type is essential for creating effective lighting setups in MAYA. Artists often combine multiple light types to achieve the desired visual outcome.</a:t>
            </a:r>
          </a:p>
        </p:txBody>
      </p:sp>
      <p:sp>
        <p:nvSpPr>
          <p:cNvPr id="4" name="Slide Number Placeholder 3"/>
          <p:cNvSpPr>
            <a:spLocks noGrp="1"/>
          </p:cNvSpPr>
          <p:nvPr>
            <p:ph type="sldNum" sz="quarter" idx="5"/>
          </p:nvPr>
        </p:nvSpPr>
        <p:spPr/>
        <p:txBody>
          <a:bodyPr/>
          <a:lstStyle/>
          <a:p>
            <a:fld id="{E29F3FAF-CC6A-478D-BF6B-BD1EE87BC1BE}" type="slidenum">
              <a:rPr lang="en-US" smtClean="0"/>
              <a:t>5</a:t>
            </a:fld>
            <a:endParaRPr lang="en-US"/>
          </a:p>
        </p:txBody>
      </p:sp>
    </p:spTree>
    <p:extLst>
      <p:ext uri="{BB962C8B-B14F-4D97-AF65-F5344CB8AC3E}">
        <p14:creationId xmlns:p14="http://schemas.microsoft.com/office/powerpoint/2010/main" val="2482777046"/>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a:t>
Fundamental lighting techniques in MAYA include three-point lighting, global illumination, ambient occlusion, and light linking with shadow control. Three-point lighting involves using a key light, fill light, and back light to create depth and dimension. Global illumination simulates natural light behavior, enhancing realism by allowing light to bounce off surfaces. Ambient occlusion adds subtle shadows in crevices and corners, improving the perception of depth. Light linking allows artists to control which objects are affected by specific lights, offering precise control over the scene's illumination. Shadow control helps in managing the softness, direction, and intensity of shadows, contributing to the overall mood and clarity of the scene.</a:t>
            </a:r>
          </a:p>
        </p:txBody>
      </p:sp>
      <p:sp>
        <p:nvSpPr>
          <p:cNvPr id="4" name="Slide Number Placeholder 3"/>
          <p:cNvSpPr>
            <a:spLocks noGrp="1"/>
          </p:cNvSpPr>
          <p:nvPr>
            <p:ph type="sldNum" sz="quarter" idx="5"/>
          </p:nvPr>
        </p:nvSpPr>
        <p:spPr/>
        <p:txBody>
          <a:bodyPr/>
          <a:lstStyle/>
          <a:p>
            <a:fld id="{E29F3FAF-CC6A-478D-BF6B-BD1EE87BC1BE}" type="slidenum">
              <a:rPr lang="en-US" smtClean="0"/>
              <a:t>7</a:t>
            </a:fld>
            <a:endParaRPr lang="en-US"/>
          </a:p>
        </p:txBody>
      </p:sp>
    </p:spTree>
    <p:extLst>
      <p:ext uri="{BB962C8B-B14F-4D97-AF65-F5344CB8AC3E}">
        <p14:creationId xmlns:p14="http://schemas.microsoft.com/office/powerpoint/2010/main" val="3284936805"/>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2" Type="http://schemas.openxmlformats.org/officeDocument/2006/relationships/image" Target="../media/image3.jpeg"/><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2" Type="http://schemas.openxmlformats.org/officeDocument/2006/relationships/image" Target="../media/image3.jpeg"/><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A5D2E77-C7FC-E7AA-ECF6-308479FE5D69}"/>
              </a:ext>
            </a:extLst>
          </p:cNvPr>
          <p:cNvSpPr>
            <a:spLocks noGrp="1"/>
          </p:cNvSpPr>
          <p:nvPr>
            <p:ph type="ctrTitle"/>
          </p:nvPr>
        </p:nvSpPr>
        <p:spPr>
          <a:xfrm>
            <a:off x="1524000" y="1122363"/>
            <a:ext cx="9144000" cy="2387600"/>
          </a:xfrm>
        </p:spPr>
        <p:txBody>
          <a:bodyPr anchor="b"/>
          <a:lstStyle>
            <a:lvl1pPr algn="ctr">
              <a:defRPr sz="6000"/>
            </a:lvl1pPr>
          </a:lstStyle>
          <a:p>
            <a:r>
              <a:rPr lang="en-GB"/>
              <a:t>Click to edit Master title style</a:t>
            </a:r>
            <a:endParaRPr lang="en-US"/>
          </a:p>
        </p:txBody>
      </p:sp>
      <p:sp>
        <p:nvSpPr>
          <p:cNvPr id="3" name="Subtitle 2">
            <a:extLst>
              <a:ext uri="{FF2B5EF4-FFF2-40B4-BE49-F238E27FC236}">
                <a16:creationId xmlns:a16="http://schemas.microsoft.com/office/drawing/2014/main" id="{35507E09-37D5-563F-F29F-DC3D4A0BF8F0}"/>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GB"/>
              <a:t>Click to edit Master subtitle style</a:t>
            </a:r>
            <a:endParaRPr lang="en-US"/>
          </a:p>
        </p:txBody>
      </p:sp>
      <p:sp>
        <p:nvSpPr>
          <p:cNvPr id="4" name="Date Placeholder 3">
            <a:extLst>
              <a:ext uri="{FF2B5EF4-FFF2-40B4-BE49-F238E27FC236}">
                <a16:creationId xmlns:a16="http://schemas.microsoft.com/office/drawing/2014/main" id="{0B377F07-65FA-0719-89B8-D2932F452BCD}"/>
              </a:ext>
            </a:extLst>
          </p:cNvPr>
          <p:cNvSpPr>
            <a:spLocks noGrp="1"/>
          </p:cNvSpPr>
          <p:nvPr>
            <p:ph type="dt" sz="half" idx="10"/>
          </p:nvPr>
        </p:nvSpPr>
        <p:spPr/>
        <p:txBody>
          <a:bodyPr/>
          <a:lstStyle/>
          <a:p>
            <a:fld id="{CBC28A99-5943-0040-BD91-05C273346AC5}" type="datetimeFigureOut">
              <a:rPr lang="en-US" smtClean="0"/>
              <a:t>10/2/25</a:t>
            </a:fld>
            <a:endParaRPr lang="en-US"/>
          </a:p>
        </p:txBody>
      </p:sp>
      <p:sp>
        <p:nvSpPr>
          <p:cNvPr id="5" name="Footer Placeholder 4">
            <a:extLst>
              <a:ext uri="{FF2B5EF4-FFF2-40B4-BE49-F238E27FC236}">
                <a16:creationId xmlns:a16="http://schemas.microsoft.com/office/drawing/2014/main" id="{9DDB3D5C-E445-ABD9-6C86-D32CA55647AD}"/>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C1295B02-4923-8261-AE3D-C150C15ECF0D}"/>
              </a:ext>
            </a:extLst>
          </p:cNvPr>
          <p:cNvSpPr>
            <a:spLocks noGrp="1"/>
          </p:cNvSpPr>
          <p:nvPr>
            <p:ph type="sldNum" sz="quarter" idx="12"/>
          </p:nvPr>
        </p:nvSpPr>
        <p:spPr/>
        <p:txBody>
          <a:bodyPr/>
          <a:lstStyle/>
          <a:p>
            <a:fld id="{4AD8F304-5DC2-EF42-B1E3-C95F568AA1C8}" type="slidenum">
              <a:rPr lang="en-US" smtClean="0"/>
              <a:t>‹#›</a:t>
            </a:fld>
            <a:endParaRPr lang="en-US"/>
          </a:p>
        </p:txBody>
      </p:sp>
    </p:spTree>
    <p:extLst>
      <p:ext uri="{BB962C8B-B14F-4D97-AF65-F5344CB8AC3E}">
        <p14:creationId xmlns:p14="http://schemas.microsoft.com/office/powerpoint/2010/main" val="4101164472"/>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BC94A96-7BC6-B17C-CCFE-2B2FEC4D4C85}"/>
              </a:ext>
            </a:extLst>
          </p:cNvPr>
          <p:cNvSpPr>
            <a:spLocks noGrp="1"/>
          </p:cNvSpPr>
          <p:nvPr>
            <p:ph type="title"/>
          </p:nvPr>
        </p:nvSpPr>
        <p:spPr/>
        <p:txBody>
          <a:bodyPr/>
          <a:lstStyle/>
          <a:p>
            <a:r>
              <a:rPr lang="en-GB"/>
              <a:t>Click to edit Master title style</a:t>
            </a:r>
            <a:endParaRPr lang="en-US"/>
          </a:p>
        </p:txBody>
      </p:sp>
      <p:sp>
        <p:nvSpPr>
          <p:cNvPr id="3" name="Content Placeholder 2">
            <a:extLst>
              <a:ext uri="{FF2B5EF4-FFF2-40B4-BE49-F238E27FC236}">
                <a16:creationId xmlns:a16="http://schemas.microsoft.com/office/drawing/2014/main" id="{56D3E109-FF7C-4749-BDED-02C4A8951C2F}"/>
              </a:ext>
            </a:extLst>
          </p:cNvPr>
          <p:cNvSpPr>
            <a:spLocks noGrp="1"/>
          </p:cNvSpPr>
          <p:nvPr>
            <p:ph idx="1"/>
          </p:nvPr>
        </p:nvSpPr>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a:extLst>
              <a:ext uri="{FF2B5EF4-FFF2-40B4-BE49-F238E27FC236}">
                <a16:creationId xmlns:a16="http://schemas.microsoft.com/office/drawing/2014/main" id="{1D1D1C4E-675F-EF64-4DFF-FB102EDB8E38}"/>
              </a:ext>
            </a:extLst>
          </p:cNvPr>
          <p:cNvSpPr>
            <a:spLocks noGrp="1"/>
          </p:cNvSpPr>
          <p:nvPr>
            <p:ph type="dt" sz="half" idx="10"/>
          </p:nvPr>
        </p:nvSpPr>
        <p:spPr/>
        <p:txBody>
          <a:bodyPr/>
          <a:lstStyle/>
          <a:p>
            <a:fld id="{CBC28A99-5943-0040-BD91-05C273346AC5}" type="datetimeFigureOut">
              <a:rPr lang="en-US" smtClean="0"/>
              <a:t>10/2/25</a:t>
            </a:fld>
            <a:endParaRPr lang="en-US"/>
          </a:p>
        </p:txBody>
      </p:sp>
      <p:sp>
        <p:nvSpPr>
          <p:cNvPr id="5" name="Footer Placeholder 4">
            <a:extLst>
              <a:ext uri="{FF2B5EF4-FFF2-40B4-BE49-F238E27FC236}">
                <a16:creationId xmlns:a16="http://schemas.microsoft.com/office/drawing/2014/main" id="{308F7776-D143-E56A-324D-246FA18FFB5C}"/>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57D5120B-908D-2549-B4A9-65C7BD359AC0}"/>
              </a:ext>
            </a:extLst>
          </p:cNvPr>
          <p:cNvSpPr>
            <a:spLocks noGrp="1"/>
          </p:cNvSpPr>
          <p:nvPr>
            <p:ph type="sldNum" sz="quarter" idx="12"/>
          </p:nvPr>
        </p:nvSpPr>
        <p:spPr/>
        <p:txBody>
          <a:bodyPr/>
          <a:lstStyle/>
          <a:p>
            <a:fld id="{4AD8F304-5DC2-EF42-B1E3-C95F568AA1C8}" type="slidenum">
              <a:rPr lang="en-US" smtClean="0"/>
              <a:t>‹#›</a:t>
            </a:fld>
            <a:endParaRPr lang="en-US"/>
          </a:p>
        </p:txBody>
      </p:sp>
    </p:spTree>
    <p:extLst>
      <p:ext uri="{BB962C8B-B14F-4D97-AF65-F5344CB8AC3E}">
        <p14:creationId xmlns:p14="http://schemas.microsoft.com/office/powerpoint/2010/main" val="1094593469"/>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D5E473E-A246-83C8-81D9-7FA21CEBEB43}"/>
              </a:ext>
            </a:extLst>
          </p:cNvPr>
          <p:cNvSpPr>
            <a:spLocks noGrp="1"/>
          </p:cNvSpPr>
          <p:nvPr>
            <p:ph type="title"/>
          </p:nvPr>
        </p:nvSpPr>
        <p:spPr>
          <a:xfrm>
            <a:off x="831850" y="1709738"/>
            <a:ext cx="10515600" cy="2852737"/>
          </a:xfrm>
        </p:spPr>
        <p:txBody>
          <a:bodyPr anchor="b"/>
          <a:lstStyle>
            <a:lvl1pPr>
              <a:defRPr sz="6000"/>
            </a:lvl1pPr>
          </a:lstStyle>
          <a:p>
            <a:r>
              <a:rPr lang="en-GB"/>
              <a:t>Click to edit Master title style</a:t>
            </a:r>
            <a:endParaRPr lang="en-US"/>
          </a:p>
        </p:txBody>
      </p:sp>
      <p:sp>
        <p:nvSpPr>
          <p:cNvPr id="3" name="Text Placeholder 2">
            <a:extLst>
              <a:ext uri="{FF2B5EF4-FFF2-40B4-BE49-F238E27FC236}">
                <a16:creationId xmlns:a16="http://schemas.microsoft.com/office/drawing/2014/main" id="{F6AED6EF-8A5C-B300-770E-2737A4FE970B}"/>
              </a:ext>
            </a:extLst>
          </p:cNvPr>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GB"/>
              <a:t>Click to edit Master text styles</a:t>
            </a:r>
          </a:p>
        </p:txBody>
      </p:sp>
      <p:sp>
        <p:nvSpPr>
          <p:cNvPr id="4" name="Date Placeholder 3">
            <a:extLst>
              <a:ext uri="{FF2B5EF4-FFF2-40B4-BE49-F238E27FC236}">
                <a16:creationId xmlns:a16="http://schemas.microsoft.com/office/drawing/2014/main" id="{D1299638-73F3-4AFA-5BE8-D81E86436283}"/>
              </a:ext>
            </a:extLst>
          </p:cNvPr>
          <p:cNvSpPr>
            <a:spLocks noGrp="1"/>
          </p:cNvSpPr>
          <p:nvPr>
            <p:ph type="dt" sz="half" idx="10"/>
          </p:nvPr>
        </p:nvSpPr>
        <p:spPr/>
        <p:txBody>
          <a:bodyPr/>
          <a:lstStyle/>
          <a:p>
            <a:fld id="{CBC28A99-5943-0040-BD91-05C273346AC5}" type="datetimeFigureOut">
              <a:rPr lang="en-US" smtClean="0"/>
              <a:t>10/2/25</a:t>
            </a:fld>
            <a:endParaRPr lang="en-US"/>
          </a:p>
        </p:txBody>
      </p:sp>
      <p:sp>
        <p:nvSpPr>
          <p:cNvPr id="5" name="Footer Placeholder 4">
            <a:extLst>
              <a:ext uri="{FF2B5EF4-FFF2-40B4-BE49-F238E27FC236}">
                <a16:creationId xmlns:a16="http://schemas.microsoft.com/office/drawing/2014/main" id="{F6785DC1-827E-19A5-D067-141B365BD8CF}"/>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AC882D31-B208-9A48-09FD-42EE174756B0}"/>
              </a:ext>
            </a:extLst>
          </p:cNvPr>
          <p:cNvSpPr>
            <a:spLocks noGrp="1"/>
          </p:cNvSpPr>
          <p:nvPr>
            <p:ph type="sldNum" sz="quarter" idx="12"/>
          </p:nvPr>
        </p:nvSpPr>
        <p:spPr/>
        <p:txBody>
          <a:bodyPr/>
          <a:lstStyle/>
          <a:p>
            <a:fld id="{4AD8F304-5DC2-EF42-B1E3-C95F568AA1C8}" type="slidenum">
              <a:rPr lang="en-US" smtClean="0"/>
              <a:t>‹#›</a:t>
            </a:fld>
            <a:endParaRPr lang="en-US"/>
          </a:p>
        </p:txBody>
      </p:sp>
    </p:spTree>
    <p:extLst>
      <p:ext uri="{BB962C8B-B14F-4D97-AF65-F5344CB8AC3E}">
        <p14:creationId xmlns:p14="http://schemas.microsoft.com/office/powerpoint/2010/main" val="2391797341"/>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46419C5-A86E-9AFF-7635-A1D958F1CA5C}"/>
              </a:ext>
            </a:extLst>
          </p:cNvPr>
          <p:cNvSpPr>
            <a:spLocks noGrp="1"/>
          </p:cNvSpPr>
          <p:nvPr>
            <p:ph type="title"/>
          </p:nvPr>
        </p:nvSpPr>
        <p:spPr/>
        <p:txBody>
          <a:bodyPr/>
          <a:lstStyle/>
          <a:p>
            <a:r>
              <a:rPr lang="en-GB"/>
              <a:t>Click to edit Master title style</a:t>
            </a:r>
            <a:endParaRPr lang="en-US"/>
          </a:p>
        </p:txBody>
      </p:sp>
      <p:sp>
        <p:nvSpPr>
          <p:cNvPr id="3" name="Content Placeholder 2">
            <a:extLst>
              <a:ext uri="{FF2B5EF4-FFF2-40B4-BE49-F238E27FC236}">
                <a16:creationId xmlns:a16="http://schemas.microsoft.com/office/drawing/2014/main" id="{C748204C-16C0-567D-FA3D-757366543B47}"/>
              </a:ext>
            </a:extLst>
          </p:cNvPr>
          <p:cNvSpPr>
            <a:spLocks noGrp="1"/>
          </p:cNvSpPr>
          <p:nvPr>
            <p:ph sz="half" idx="1"/>
          </p:nvPr>
        </p:nvSpPr>
        <p:spPr>
          <a:xfrm>
            <a:off x="838200" y="1825625"/>
            <a:ext cx="5181600" cy="435133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Content Placeholder 3">
            <a:extLst>
              <a:ext uri="{FF2B5EF4-FFF2-40B4-BE49-F238E27FC236}">
                <a16:creationId xmlns:a16="http://schemas.microsoft.com/office/drawing/2014/main" id="{9C45AF2C-0CE4-856E-140F-835AFB1E77E9}"/>
              </a:ext>
            </a:extLst>
          </p:cNvPr>
          <p:cNvSpPr>
            <a:spLocks noGrp="1"/>
          </p:cNvSpPr>
          <p:nvPr>
            <p:ph sz="half" idx="2"/>
          </p:nvPr>
        </p:nvSpPr>
        <p:spPr>
          <a:xfrm>
            <a:off x="6172200" y="1825625"/>
            <a:ext cx="5181600" cy="435133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5" name="Date Placeholder 4">
            <a:extLst>
              <a:ext uri="{FF2B5EF4-FFF2-40B4-BE49-F238E27FC236}">
                <a16:creationId xmlns:a16="http://schemas.microsoft.com/office/drawing/2014/main" id="{C9808081-C47B-7523-C994-7FC22CD333DB}"/>
              </a:ext>
            </a:extLst>
          </p:cNvPr>
          <p:cNvSpPr>
            <a:spLocks noGrp="1"/>
          </p:cNvSpPr>
          <p:nvPr>
            <p:ph type="dt" sz="half" idx="10"/>
          </p:nvPr>
        </p:nvSpPr>
        <p:spPr/>
        <p:txBody>
          <a:bodyPr/>
          <a:lstStyle/>
          <a:p>
            <a:fld id="{CBC28A99-5943-0040-BD91-05C273346AC5}" type="datetimeFigureOut">
              <a:rPr lang="en-US" smtClean="0"/>
              <a:t>10/2/25</a:t>
            </a:fld>
            <a:endParaRPr lang="en-US"/>
          </a:p>
        </p:txBody>
      </p:sp>
      <p:sp>
        <p:nvSpPr>
          <p:cNvPr id="6" name="Footer Placeholder 5">
            <a:extLst>
              <a:ext uri="{FF2B5EF4-FFF2-40B4-BE49-F238E27FC236}">
                <a16:creationId xmlns:a16="http://schemas.microsoft.com/office/drawing/2014/main" id="{D2D36B80-AE65-3139-1ED6-9D3731556633}"/>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1881410B-80DB-0CB8-DECB-F2B21962300D}"/>
              </a:ext>
            </a:extLst>
          </p:cNvPr>
          <p:cNvSpPr>
            <a:spLocks noGrp="1"/>
          </p:cNvSpPr>
          <p:nvPr>
            <p:ph type="sldNum" sz="quarter" idx="12"/>
          </p:nvPr>
        </p:nvSpPr>
        <p:spPr/>
        <p:txBody>
          <a:bodyPr/>
          <a:lstStyle/>
          <a:p>
            <a:fld id="{4AD8F304-5DC2-EF42-B1E3-C95F568AA1C8}" type="slidenum">
              <a:rPr lang="en-US" smtClean="0"/>
              <a:t>‹#›</a:t>
            </a:fld>
            <a:endParaRPr lang="en-US"/>
          </a:p>
        </p:txBody>
      </p:sp>
    </p:spTree>
    <p:extLst>
      <p:ext uri="{BB962C8B-B14F-4D97-AF65-F5344CB8AC3E}">
        <p14:creationId xmlns:p14="http://schemas.microsoft.com/office/powerpoint/2010/main" val="2586572038"/>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EE751CB-FEFE-2959-6683-E67D8F2AAF75}"/>
              </a:ext>
            </a:extLst>
          </p:cNvPr>
          <p:cNvSpPr>
            <a:spLocks noGrp="1"/>
          </p:cNvSpPr>
          <p:nvPr>
            <p:ph type="title"/>
          </p:nvPr>
        </p:nvSpPr>
        <p:spPr>
          <a:xfrm>
            <a:off x="839788" y="365125"/>
            <a:ext cx="10515600" cy="1325563"/>
          </a:xfrm>
        </p:spPr>
        <p:txBody>
          <a:bodyPr/>
          <a:lstStyle/>
          <a:p>
            <a:r>
              <a:rPr lang="en-GB"/>
              <a:t>Click to edit Master title style</a:t>
            </a:r>
            <a:endParaRPr lang="en-US"/>
          </a:p>
        </p:txBody>
      </p:sp>
      <p:sp>
        <p:nvSpPr>
          <p:cNvPr id="3" name="Text Placeholder 2">
            <a:extLst>
              <a:ext uri="{FF2B5EF4-FFF2-40B4-BE49-F238E27FC236}">
                <a16:creationId xmlns:a16="http://schemas.microsoft.com/office/drawing/2014/main" id="{977B743F-DD52-A883-82F3-F211F442FC46}"/>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4" name="Content Placeholder 3">
            <a:extLst>
              <a:ext uri="{FF2B5EF4-FFF2-40B4-BE49-F238E27FC236}">
                <a16:creationId xmlns:a16="http://schemas.microsoft.com/office/drawing/2014/main" id="{8DEEEE86-F664-99C3-9CB5-335BC0DC71AF}"/>
              </a:ext>
            </a:extLst>
          </p:cNvPr>
          <p:cNvSpPr>
            <a:spLocks noGrp="1"/>
          </p:cNvSpPr>
          <p:nvPr>
            <p:ph sz="half" idx="2"/>
          </p:nvPr>
        </p:nvSpPr>
        <p:spPr>
          <a:xfrm>
            <a:off x="839788" y="2505075"/>
            <a:ext cx="5157787" cy="368458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5" name="Text Placeholder 4">
            <a:extLst>
              <a:ext uri="{FF2B5EF4-FFF2-40B4-BE49-F238E27FC236}">
                <a16:creationId xmlns:a16="http://schemas.microsoft.com/office/drawing/2014/main" id="{8C22C763-632E-9388-AD1F-E55FCD0092AB}"/>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6" name="Content Placeholder 5">
            <a:extLst>
              <a:ext uri="{FF2B5EF4-FFF2-40B4-BE49-F238E27FC236}">
                <a16:creationId xmlns:a16="http://schemas.microsoft.com/office/drawing/2014/main" id="{6AC46D37-D76B-1DD6-425A-1EC20F1CDB83}"/>
              </a:ext>
            </a:extLst>
          </p:cNvPr>
          <p:cNvSpPr>
            <a:spLocks noGrp="1"/>
          </p:cNvSpPr>
          <p:nvPr>
            <p:ph sz="quarter" idx="4"/>
          </p:nvPr>
        </p:nvSpPr>
        <p:spPr>
          <a:xfrm>
            <a:off x="6172200" y="2505075"/>
            <a:ext cx="5183188" cy="368458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7" name="Date Placeholder 6">
            <a:extLst>
              <a:ext uri="{FF2B5EF4-FFF2-40B4-BE49-F238E27FC236}">
                <a16:creationId xmlns:a16="http://schemas.microsoft.com/office/drawing/2014/main" id="{CA7DF134-02AC-C24B-508E-8DA939C5169F}"/>
              </a:ext>
            </a:extLst>
          </p:cNvPr>
          <p:cNvSpPr>
            <a:spLocks noGrp="1"/>
          </p:cNvSpPr>
          <p:nvPr>
            <p:ph type="dt" sz="half" idx="10"/>
          </p:nvPr>
        </p:nvSpPr>
        <p:spPr/>
        <p:txBody>
          <a:bodyPr/>
          <a:lstStyle/>
          <a:p>
            <a:fld id="{CBC28A99-5943-0040-BD91-05C273346AC5}" type="datetimeFigureOut">
              <a:rPr lang="en-US" smtClean="0"/>
              <a:t>10/2/25</a:t>
            </a:fld>
            <a:endParaRPr lang="en-US"/>
          </a:p>
        </p:txBody>
      </p:sp>
      <p:sp>
        <p:nvSpPr>
          <p:cNvPr id="8" name="Footer Placeholder 7">
            <a:extLst>
              <a:ext uri="{FF2B5EF4-FFF2-40B4-BE49-F238E27FC236}">
                <a16:creationId xmlns:a16="http://schemas.microsoft.com/office/drawing/2014/main" id="{EE3582ED-25C9-7DCB-EA16-C6C66C9DD2D9}"/>
              </a:ext>
            </a:extLst>
          </p:cNvPr>
          <p:cNvSpPr>
            <a:spLocks noGrp="1"/>
          </p:cNvSpPr>
          <p:nvPr>
            <p:ph type="ftr" sz="quarter" idx="11"/>
          </p:nvPr>
        </p:nvSpPr>
        <p:spPr/>
        <p:txBody>
          <a:bodyPr/>
          <a:lstStyle/>
          <a:p>
            <a:endParaRPr lang="en-US"/>
          </a:p>
        </p:txBody>
      </p:sp>
      <p:sp>
        <p:nvSpPr>
          <p:cNvPr id="9" name="Slide Number Placeholder 8">
            <a:extLst>
              <a:ext uri="{FF2B5EF4-FFF2-40B4-BE49-F238E27FC236}">
                <a16:creationId xmlns:a16="http://schemas.microsoft.com/office/drawing/2014/main" id="{56CE099B-EF31-4188-9F68-31BE70079B13}"/>
              </a:ext>
            </a:extLst>
          </p:cNvPr>
          <p:cNvSpPr>
            <a:spLocks noGrp="1"/>
          </p:cNvSpPr>
          <p:nvPr>
            <p:ph type="sldNum" sz="quarter" idx="12"/>
          </p:nvPr>
        </p:nvSpPr>
        <p:spPr/>
        <p:txBody>
          <a:bodyPr/>
          <a:lstStyle/>
          <a:p>
            <a:fld id="{4AD8F304-5DC2-EF42-B1E3-C95F568AA1C8}" type="slidenum">
              <a:rPr lang="en-US" smtClean="0"/>
              <a:t>‹#›</a:t>
            </a:fld>
            <a:endParaRPr lang="en-US"/>
          </a:p>
        </p:txBody>
      </p:sp>
    </p:spTree>
    <p:extLst>
      <p:ext uri="{BB962C8B-B14F-4D97-AF65-F5344CB8AC3E}">
        <p14:creationId xmlns:p14="http://schemas.microsoft.com/office/powerpoint/2010/main" val="3134467158"/>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03F02A9-99B3-2ED2-C987-27B1C48EB02E}"/>
              </a:ext>
            </a:extLst>
          </p:cNvPr>
          <p:cNvSpPr>
            <a:spLocks noGrp="1"/>
          </p:cNvSpPr>
          <p:nvPr>
            <p:ph type="title"/>
          </p:nvPr>
        </p:nvSpPr>
        <p:spPr/>
        <p:txBody>
          <a:bodyPr/>
          <a:lstStyle/>
          <a:p>
            <a:r>
              <a:rPr lang="en-GB"/>
              <a:t>Click to edit Master title style</a:t>
            </a:r>
            <a:endParaRPr lang="en-US"/>
          </a:p>
        </p:txBody>
      </p:sp>
      <p:sp>
        <p:nvSpPr>
          <p:cNvPr id="3" name="Date Placeholder 2">
            <a:extLst>
              <a:ext uri="{FF2B5EF4-FFF2-40B4-BE49-F238E27FC236}">
                <a16:creationId xmlns:a16="http://schemas.microsoft.com/office/drawing/2014/main" id="{F7A41D6D-95B7-A85C-7090-A282484CACE5}"/>
              </a:ext>
            </a:extLst>
          </p:cNvPr>
          <p:cNvSpPr>
            <a:spLocks noGrp="1"/>
          </p:cNvSpPr>
          <p:nvPr>
            <p:ph type="dt" sz="half" idx="10"/>
          </p:nvPr>
        </p:nvSpPr>
        <p:spPr/>
        <p:txBody>
          <a:bodyPr/>
          <a:lstStyle/>
          <a:p>
            <a:fld id="{CBC28A99-5943-0040-BD91-05C273346AC5}" type="datetimeFigureOut">
              <a:rPr lang="en-US" smtClean="0"/>
              <a:t>10/2/25</a:t>
            </a:fld>
            <a:endParaRPr lang="en-US"/>
          </a:p>
        </p:txBody>
      </p:sp>
      <p:sp>
        <p:nvSpPr>
          <p:cNvPr id="4" name="Footer Placeholder 3">
            <a:extLst>
              <a:ext uri="{FF2B5EF4-FFF2-40B4-BE49-F238E27FC236}">
                <a16:creationId xmlns:a16="http://schemas.microsoft.com/office/drawing/2014/main" id="{3673D609-8268-CCD5-FC32-361E4BFB0545}"/>
              </a:ext>
            </a:extLst>
          </p:cNvPr>
          <p:cNvSpPr>
            <a:spLocks noGrp="1"/>
          </p:cNvSpPr>
          <p:nvPr>
            <p:ph type="ftr" sz="quarter" idx="11"/>
          </p:nvPr>
        </p:nvSpPr>
        <p:spPr/>
        <p:txBody>
          <a:bodyPr/>
          <a:lstStyle/>
          <a:p>
            <a:endParaRPr lang="en-US"/>
          </a:p>
        </p:txBody>
      </p:sp>
      <p:sp>
        <p:nvSpPr>
          <p:cNvPr id="5" name="Slide Number Placeholder 4">
            <a:extLst>
              <a:ext uri="{FF2B5EF4-FFF2-40B4-BE49-F238E27FC236}">
                <a16:creationId xmlns:a16="http://schemas.microsoft.com/office/drawing/2014/main" id="{E42D4158-3A77-010A-67F5-8D384929253F}"/>
              </a:ext>
            </a:extLst>
          </p:cNvPr>
          <p:cNvSpPr>
            <a:spLocks noGrp="1"/>
          </p:cNvSpPr>
          <p:nvPr>
            <p:ph type="sldNum" sz="quarter" idx="12"/>
          </p:nvPr>
        </p:nvSpPr>
        <p:spPr/>
        <p:txBody>
          <a:bodyPr/>
          <a:lstStyle/>
          <a:p>
            <a:fld id="{4AD8F304-5DC2-EF42-B1E3-C95F568AA1C8}" type="slidenum">
              <a:rPr lang="en-US" smtClean="0"/>
              <a:t>‹#›</a:t>
            </a:fld>
            <a:endParaRPr lang="en-US"/>
          </a:p>
        </p:txBody>
      </p:sp>
    </p:spTree>
    <p:extLst>
      <p:ext uri="{BB962C8B-B14F-4D97-AF65-F5344CB8AC3E}">
        <p14:creationId xmlns:p14="http://schemas.microsoft.com/office/powerpoint/2010/main" val="3053514762"/>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0ECB3C10-3196-243D-D523-999C9824E7E7}"/>
              </a:ext>
            </a:extLst>
          </p:cNvPr>
          <p:cNvSpPr>
            <a:spLocks noGrp="1"/>
          </p:cNvSpPr>
          <p:nvPr>
            <p:ph type="dt" sz="half" idx="10"/>
          </p:nvPr>
        </p:nvSpPr>
        <p:spPr/>
        <p:txBody>
          <a:bodyPr/>
          <a:lstStyle/>
          <a:p>
            <a:fld id="{CBC28A99-5943-0040-BD91-05C273346AC5}" type="datetimeFigureOut">
              <a:rPr lang="en-US" smtClean="0"/>
              <a:t>10/2/25</a:t>
            </a:fld>
            <a:endParaRPr lang="en-US"/>
          </a:p>
        </p:txBody>
      </p:sp>
      <p:sp>
        <p:nvSpPr>
          <p:cNvPr id="3" name="Footer Placeholder 2">
            <a:extLst>
              <a:ext uri="{FF2B5EF4-FFF2-40B4-BE49-F238E27FC236}">
                <a16:creationId xmlns:a16="http://schemas.microsoft.com/office/drawing/2014/main" id="{EEA9AD0B-F348-B9F6-4B3B-3B96DD224198}"/>
              </a:ext>
            </a:extLst>
          </p:cNvPr>
          <p:cNvSpPr>
            <a:spLocks noGrp="1"/>
          </p:cNvSpPr>
          <p:nvPr>
            <p:ph type="ftr" sz="quarter" idx="11"/>
          </p:nvPr>
        </p:nvSpPr>
        <p:spPr/>
        <p:txBody>
          <a:bodyPr/>
          <a:lstStyle/>
          <a:p>
            <a:endParaRPr lang="en-US"/>
          </a:p>
        </p:txBody>
      </p:sp>
      <p:sp>
        <p:nvSpPr>
          <p:cNvPr id="4" name="Slide Number Placeholder 3">
            <a:extLst>
              <a:ext uri="{FF2B5EF4-FFF2-40B4-BE49-F238E27FC236}">
                <a16:creationId xmlns:a16="http://schemas.microsoft.com/office/drawing/2014/main" id="{2008F763-C06A-AA05-45D2-9E1C593AA34C}"/>
              </a:ext>
            </a:extLst>
          </p:cNvPr>
          <p:cNvSpPr>
            <a:spLocks noGrp="1"/>
          </p:cNvSpPr>
          <p:nvPr>
            <p:ph type="sldNum" sz="quarter" idx="12"/>
          </p:nvPr>
        </p:nvSpPr>
        <p:spPr/>
        <p:txBody>
          <a:bodyPr/>
          <a:lstStyle/>
          <a:p>
            <a:fld id="{4AD8F304-5DC2-EF42-B1E3-C95F568AA1C8}" type="slidenum">
              <a:rPr lang="en-US" smtClean="0"/>
              <a:t>‹#›</a:t>
            </a:fld>
            <a:endParaRPr lang="en-US"/>
          </a:p>
        </p:txBody>
      </p:sp>
    </p:spTree>
    <p:extLst>
      <p:ext uri="{BB962C8B-B14F-4D97-AF65-F5344CB8AC3E}">
        <p14:creationId xmlns:p14="http://schemas.microsoft.com/office/powerpoint/2010/main" val="3409464005"/>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31F0B7E-9FA6-96EE-6CD4-3E596115EC09}"/>
              </a:ext>
            </a:extLst>
          </p:cNvPr>
          <p:cNvSpPr>
            <a:spLocks noGrp="1"/>
          </p:cNvSpPr>
          <p:nvPr>
            <p:ph type="title"/>
          </p:nvPr>
        </p:nvSpPr>
        <p:spPr>
          <a:xfrm>
            <a:off x="839788" y="457200"/>
            <a:ext cx="3932237" cy="1600200"/>
          </a:xfrm>
        </p:spPr>
        <p:txBody>
          <a:bodyPr anchor="b"/>
          <a:lstStyle>
            <a:lvl1pPr>
              <a:defRPr sz="3200"/>
            </a:lvl1pPr>
          </a:lstStyle>
          <a:p>
            <a:r>
              <a:rPr lang="en-GB"/>
              <a:t>Click to edit Master title style</a:t>
            </a:r>
            <a:endParaRPr lang="en-US"/>
          </a:p>
        </p:txBody>
      </p:sp>
      <p:sp>
        <p:nvSpPr>
          <p:cNvPr id="3" name="Content Placeholder 2">
            <a:extLst>
              <a:ext uri="{FF2B5EF4-FFF2-40B4-BE49-F238E27FC236}">
                <a16:creationId xmlns:a16="http://schemas.microsoft.com/office/drawing/2014/main" id="{A2266775-AF2F-7038-99A8-2EFAEFE40117}"/>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Text Placeholder 3">
            <a:extLst>
              <a:ext uri="{FF2B5EF4-FFF2-40B4-BE49-F238E27FC236}">
                <a16:creationId xmlns:a16="http://schemas.microsoft.com/office/drawing/2014/main" id="{59486366-F467-9389-C246-C48115BA156E}"/>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a:extLst>
              <a:ext uri="{FF2B5EF4-FFF2-40B4-BE49-F238E27FC236}">
                <a16:creationId xmlns:a16="http://schemas.microsoft.com/office/drawing/2014/main" id="{1576FDB1-08BC-CD79-5DBD-28C400BA4295}"/>
              </a:ext>
            </a:extLst>
          </p:cNvPr>
          <p:cNvSpPr>
            <a:spLocks noGrp="1"/>
          </p:cNvSpPr>
          <p:nvPr>
            <p:ph type="dt" sz="half" idx="10"/>
          </p:nvPr>
        </p:nvSpPr>
        <p:spPr/>
        <p:txBody>
          <a:bodyPr/>
          <a:lstStyle/>
          <a:p>
            <a:fld id="{CBC28A99-5943-0040-BD91-05C273346AC5}" type="datetimeFigureOut">
              <a:rPr lang="en-US" smtClean="0"/>
              <a:t>10/2/25</a:t>
            </a:fld>
            <a:endParaRPr lang="en-US"/>
          </a:p>
        </p:txBody>
      </p:sp>
      <p:sp>
        <p:nvSpPr>
          <p:cNvPr id="6" name="Footer Placeholder 5">
            <a:extLst>
              <a:ext uri="{FF2B5EF4-FFF2-40B4-BE49-F238E27FC236}">
                <a16:creationId xmlns:a16="http://schemas.microsoft.com/office/drawing/2014/main" id="{72C8FEFA-2209-45D6-B8C2-DD6B6FCB37CD}"/>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4E1A10D5-9300-B846-C309-93E573DC98A9}"/>
              </a:ext>
            </a:extLst>
          </p:cNvPr>
          <p:cNvSpPr>
            <a:spLocks noGrp="1"/>
          </p:cNvSpPr>
          <p:nvPr>
            <p:ph type="sldNum" sz="quarter" idx="12"/>
          </p:nvPr>
        </p:nvSpPr>
        <p:spPr/>
        <p:txBody>
          <a:bodyPr/>
          <a:lstStyle/>
          <a:p>
            <a:fld id="{4AD8F304-5DC2-EF42-B1E3-C95F568AA1C8}" type="slidenum">
              <a:rPr lang="en-US" smtClean="0"/>
              <a:t>‹#›</a:t>
            </a:fld>
            <a:endParaRPr lang="en-US"/>
          </a:p>
        </p:txBody>
      </p:sp>
    </p:spTree>
    <p:extLst>
      <p:ext uri="{BB962C8B-B14F-4D97-AF65-F5344CB8AC3E}">
        <p14:creationId xmlns:p14="http://schemas.microsoft.com/office/powerpoint/2010/main" val="2503023746"/>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465F5F3-E39B-3102-80B2-23244E16961F}"/>
              </a:ext>
            </a:extLst>
          </p:cNvPr>
          <p:cNvSpPr>
            <a:spLocks noGrp="1"/>
          </p:cNvSpPr>
          <p:nvPr>
            <p:ph type="title"/>
          </p:nvPr>
        </p:nvSpPr>
        <p:spPr>
          <a:xfrm>
            <a:off x="839788" y="457200"/>
            <a:ext cx="3932237" cy="1600200"/>
          </a:xfrm>
        </p:spPr>
        <p:txBody>
          <a:bodyPr anchor="b"/>
          <a:lstStyle>
            <a:lvl1pPr>
              <a:defRPr sz="3200"/>
            </a:lvl1pPr>
          </a:lstStyle>
          <a:p>
            <a:r>
              <a:rPr lang="en-GB"/>
              <a:t>Click to edit Master title style</a:t>
            </a:r>
            <a:endParaRPr lang="en-US"/>
          </a:p>
        </p:txBody>
      </p:sp>
      <p:sp>
        <p:nvSpPr>
          <p:cNvPr id="3" name="Picture Placeholder 2">
            <a:extLst>
              <a:ext uri="{FF2B5EF4-FFF2-40B4-BE49-F238E27FC236}">
                <a16:creationId xmlns:a16="http://schemas.microsoft.com/office/drawing/2014/main" id="{DC717803-E22A-2F7E-36B3-9D04B9D9B020}"/>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a:extLst>
              <a:ext uri="{FF2B5EF4-FFF2-40B4-BE49-F238E27FC236}">
                <a16:creationId xmlns:a16="http://schemas.microsoft.com/office/drawing/2014/main" id="{68D9137C-B6F1-F23D-2317-691305331984}"/>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a:extLst>
              <a:ext uri="{FF2B5EF4-FFF2-40B4-BE49-F238E27FC236}">
                <a16:creationId xmlns:a16="http://schemas.microsoft.com/office/drawing/2014/main" id="{ADBC7160-0AF6-ADDC-8810-392487F82884}"/>
              </a:ext>
            </a:extLst>
          </p:cNvPr>
          <p:cNvSpPr>
            <a:spLocks noGrp="1"/>
          </p:cNvSpPr>
          <p:nvPr>
            <p:ph type="dt" sz="half" idx="10"/>
          </p:nvPr>
        </p:nvSpPr>
        <p:spPr/>
        <p:txBody>
          <a:bodyPr/>
          <a:lstStyle/>
          <a:p>
            <a:fld id="{CBC28A99-5943-0040-BD91-05C273346AC5}" type="datetimeFigureOut">
              <a:rPr lang="en-US" smtClean="0"/>
              <a:t>10/2/25</a:t>
            </a:fld>
            <a:endParaRPr lang="en-US"/>
          </a:p>
        </p:txBody>
      </p:sp>
      <p:sp>
        <p:nvSpPr>
          <p:cNvPr id="6" name="Footer Placeholder 5">
            <a:extLst>
              <a:ext uri="{FF2B5EF4-FFF2-40B4-BE49-F238E27FC236}">
                <a16:creationId xmlns:a16="http://schemas.microsoft.com/office/drawing/2014/main" id="{73C4568C-8AC5-B05A-7E74-17565811F976}"/>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FB7E5BE7-1D78-B413-54E1-618A581436DA}"/>
              </a:ext>
            </a:extLst>
          </p:cNvPr>
          <p:cNvSpPr>
            <a:spLocks noGrp="1"/>
          </p:cNvSpPr>
          <p:nvPr>
            <p:ph type="sldNum" sz="quarter" idx="12"/>
          </p:nvPr>
        </p:nvSpPr>
        <p:spPr/>
        <p:txBody>
          <a:bodyPr/>
          <a:lstStyle/>
          <a:p>
            <a:fld id="{4AD8F304-5DC2-EF42-B1E3-C95F568AA1C8}" type="slidenum">
              <a:rPr lang="en-US" smtClean="0"/>
              <a:t>‹#›</a:t>
            </a:fld>
            <a:endParaRPr lang="en-US"/>
          </a:p>
        </p:txBody>
      </p:sp>
    </p:spTree>
    <p:extLst>
      <p:ext uri="{BB962C8B-B14F-4D97-AF65-F5344CB8AC3E}">
        <p14:creationId xmlns:p14="http://schemas.microsoft.com/office/powerpoint/2010/main" val="2426378709"/>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860002F-5D53-D93E-B75C-6B69BF7F1B6A}"/>
              </a:ext>
            </a:extLst>
          </p:cNvPr>
          <p:cNvSpPr>
            <a:spLocks noGrp="1"/>
          </p:cNvSpPr>
          <p:nvPr>
            <p:ph type="title"/>
          </p:nvPr>
        </p:nvSpPr>
        <p:spPr/>
        <p:txBody>
          <a:bodyPr/>
          <a:lstStyle/>
          <a:p>
            <a:r>
              <a:rPr lang="en-GB"/>
              <a:t>Click to edit Master title style</a:t>
            </a:r>
            <a:endParaRPr lang="en-US"/>
          </a:p>
        </p:txBody>
      </p:sp>
      <p:sp>
        <p:nvSpPr>
          <p:cNvPr id="3" name="Vertical Text Placeholder 2">
            <a:extLst>
              <a:ext uri="{FF2B5EF4-FFF2-40B4-BE49-F238E27FC236}">
                <a16:creationId xmlns:a16="http://schemas.microsoft.com/office/drawing/2014/main" id="{308A9699-FB38-30F4-90EC-A3468D372539}"/>
              </a:ext>
            </a:extLst>
          </p:cNvPr>
          <p:cNvSpPr>
            <a:spLocks noGrp="1"/>
          </p:cNvSpPr>
          <p:nvPr>
            <p:ph type="body" orient="vert" idx="1"/>
          </p:nvPr>
        </p:nvSpPr>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a:extLst>
              <a:ext uri="{FF2B5EF4-FFF2-40B4-BE49-F238E27FC236}">
                <a16:creationId xmlns:a16="http://schemas.microsoft.com/office/drawing/2014/main" id="{26BAFBB2-CE70-AF1C-D8FA-72326F88D6A7}"/>
              </a:ext>
            </a:extLst>
          </p:cNvPr>
          <p:cNvSpPr>
            <a:spLocks noGrp="1"/>
          </p:cNvSpPr>
          <p:nvPr>
            <p:ph type="dt" sz="half" idx="10"/>
          </p:nvPr>
        </p:nvSpPr>
        <p:spPr/>
        <p:txBody>
          <a:bodyPr/>
          <a:lstStyle/>
          <a:p>
            <a:fld id="{CBC28A99-5943-0040-BD91-05C273346AC5}" type="datetimeFigureOut">
              <a:rPr lang="en-US" smtClean="0"/>
              <a:t>10/2/25</a:t>
            </a:fld>
            <a:endParaRPr lang="en-US"/>
          </a:p>
        </p:txBody>
      </p:sp>
      <p:sp>
        <p:nvSpPr>
          <p:cNvPr id="5" name="Footer Placeholder 4">
            <a:extLst>
              <a:ext uri="{FF2B5EF4-FFF2-40B4-BE49-F238E27FC236}">
                <a16:creationId xmlns:a16="http://schemas.microsoft.com/office/drawing/2014/main" id="{6458AEB6-9BAF-827C-076C-328C6883FCCD}"/>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72094CDC-9658-EF5A-F170-C1ABA202535D}"/>
              </a:ext>
            </a:extLst>
          </p:cNvPr>
          <p:cNvSpPr>
            <a:spLocks noGrp="1"/>
          </p:cNvSpPr>
          <p:nvPr>
            <p:ph type="sldNum" sz="quarter" idx="12"/>
          </p:nvPr>
        </p:nvSpPr>
        <p:spPr/>
        <p:txBody>
          <a:bodyPr/>
          <a:lstStyle/>
          <a:p>
            <a:fld id="{4AD8F304-5DC2-EF42-B1E3-C95F568AA1C8}" type="slidenum">
              <a:rPr lang="en-US" smtClean="0"/>
              <a:t>‹#›</a:t>
            </a:fld>
            <a:endParaRPr lang="en-US"/>
          </a:p>
        </p:txBody>
      </p:sp>
    </p:spTree>
    <p:extLst>
      <p:ext uri="{BB962C8B-B14F-4D97-AF65-F5344CB8AC3E}">
        <p14:creationId xmlns:p14="http://schemas.microsoft.com/office/powerpoint/2010/main" val="3348552053"/>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4B45D120-B493-7CC7-E9E0-19D08F820A53}"/>
              </a:ext>
            </a:extLst>
          </p:cNvPr>
          <p:cNvSpPr>
            <a:spLocks noGrp="1"/>
          </p:cNvSpPr>
          <p:nvPr>
            <p:ph type="title" orient="vert"/>
          </p:nvPr>
        </p:nvSpPr>
        <p:spPr>
          <a:xfrm>
            <a:off x="8724900" y="365125"/>
            <a:ext cx="2628900" cy="5811838"/>
          </a:xfrm>
        </p:spPr>
        <p:txBody>
          <a:bodyPr vert="eaVert"/>
          <a:lstStyle/>
          <a:p>
            <a:r>
              <a:rPr lang="en-GB"/>
              <a:t>Click to edit Master title style</a:t>
            </a:r>
            <a:endParaRPr lang="en-US"/>
          </a:p>
        </p:txBody>
      </p:sp>
      <p:sp>
        <p:nvSpPr>
          <p:cNvPr id="3" name="Vertical Text Placeholder 2">
            <a:extLst>
              <a:ext uri="{FF2B5EF4-FFF2-40B4-BE49-F238E27FC236}">
                <a16:creationId xmlns:a16="http://schemas.microsoft.com/office/drawing/2014/main" id="{0BD6D420-ECF1-BD7A-703E-E67B5F4C281F}"/>
              </a:ext>
            </a:extLst>
          </p:cNvPr>
          <p:cNvSpPr>
            <a:spLocks noGrp="1"/>
          </p:cNvSpPr>
          <p:nvPr>
            <p:ph type="body" orient="vert" idx="1"/>
          </p:nvPr>
        </p:nvSpPr>
        <p:spPr>
          <a:xfrm>
            <a:off x="838200" y="365125"/>
            <a:ext cx="7734300" cy="5811838"/>
          </a:xfrm>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a:extLst>
              <a:ext uri="{FF2B5EF4-FFF2-40B4-BE49-F238E27FC236}">
                <a16:creationId xmlns:a16="http://schemas.microsoft.com/office/drawing/2014/main" id="{D7F698A6-A6E5-77D6-F003-A518AAEE4707}"/>
              </a:ext>
            </a:extLst>
          </p:cNvPr>
          <p:cNvSpPr>
            <a:spLocks noGrp="1"/>
          </p:cNvSpPr>
          <p:nvPr>
            <p:ph type="dt" sz="half" idx="10"/>
          </p:nvPr>
        </p:nvSpPr>
        <p:spPr/>
        <p:txBody>
          <a:bodyPr/>
          <a:lstStyle/>
          <a:p>
            <a:fld id="{CBC28A99-5943-0040-BD91-05C273346AC5}" type="datetimeFigureOut">
              <a:rPr lang="en-US" smtClean="0"/>
              <a:t>10/2/25</a:t>
            </a:fld>
            <a:endParaRPr lang="en-US"/>
          </a:p>
        </p:txBody>
      </p:sp>
      <p:sp>
        <p:nvSpPr>
          <p:cNvPr id="5" name="Footer Placeholder 4">
            <a:extLst>
              <a:ext uri="{FF2B5EF4-FFF2-40B4-BE49-F238E27FC236}">
                <a16:creationId xmlns:a16="http://schemas.microsoft.com/office/drawing/2014/main" id="{A72915CA-788F-0A51-FFCA-DCC34CAD55BA}"/>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682ABFB2-C270-075E-94B7-4DE315378ADF}"/>
              </a:ext>
            </a:extLst>
          </p:cNvPr>
          <p:cNvSpPr>
            <a:spLocks noGrp="1"/>
          </p:cNvSpPr>
          <p:nvPr>
            <p:ph type="sldNum" sz="quarter" idx="12"/>
          </p:nvPr>
        </p:nvSpPr>
        <p:spPr/>
        <p:txBody>
          <a:bodyPr/>
          <a:lstStyle/>
          <a:p>
            <a:fld id="{4AD8F304-5DC2-EF42-B1E3-C95F568AA1C8}" type="slidenum">
              <a:rPr lang="en-US" smtClean="0"/>
              <a:t>‹#›</a:t>
            </a:fld>
            <a:endParaRPr lang="en-US"/>
          </a:p>
        </p:txBody>
      </p:sp>
    </p:spTree>
    <p:extLst>
      <p:ext uri="{BB962C8B-B14F-4D97-AF65-F5344CB8AC3E}">
        <p14:creationId xmlns:p14="http://schemas.microsoft.com/office/powerpoint/2010/main" val="2049723573"/>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showMasterSp="0">
  <p:cSld name="Title with Picture 2">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4336E9A-8E96-CD8C-7598-F87632CD81CF}"/>
              </a:ext>
            </a:extLst>
          </p:cNvPr>
          <p:cNvSpPr>
            <a:spLocks noGrp="1"/>
          </p:cNvSpPr>
          <p:nvPr>
            <p:ph type="ctrTitle"/>
          </p:nvPr>
        </p:nvSpPr>
        <p:spPr>
          <a:xfrm>
            <a:off x="609600" y="5218032"/>
            <a:ext cx="10972800" cy="786384"/>
          </a:xfrm>
        </p:spPr>
        <p:txBody>
          <a:bodyPr anchor="b">
            <a:normAutofit/>
          </a:bodyPr>
          <a:lstStyle>
            <a:lvl1pPr algn="ctr">
              <a:defRPr sz="4400">
                <a:solidFill>
                  <a:schemeClr val="tx1"/>
                </a:solidFill>
              </a:defRPr>
            </a:lvl1pPr>
          </a:lstStyle>
          <a:p>
            <a:r>
              <a:rPr lang="en-US" dirty="0"/>
              <a:t>Click to edit Master title style</a:t>
            </a:r>
          </a:p>
        </p:txBody>
      </p:sp>
      <p:sp>
        <p:nvSpPr>
          <p:cNvPr id="3" name="Subtitle 2">
            <a:extLst>
              <a:ext uri="{FF2B5EF4-FFF2-40B4-BE49-F238E27FC236}">
                <a16:creationId xmlns:a16="http://schemas.microsoft.com/office/drawing/2014/main" id="{2BDC76B8-60F6-62D3-9F73-E81662203017}"/>
              </a:ext>
            </a:extLst>
          </p:cNvPr>
          <p:cNvSpPr>
            <a:spLocks noGrp="1"/>
          </p:cNvSpPr>
          <p:nvPr>
            <p:ph type="subTitle" idx="1"/>
          </p:nvPr>
        </p:nvSpPr>
        <p:spPr>
          <a:xfrm>
            <a:off x="609600" y="5972629"/>
            <a:ext cx="10972800" cy="480373"/>
          </a:xfrm>
        </p:spPr>
        <p:txBody>
          <a:bodyPr anchor="t">
            <a:normAutofit/>
          </a:bodyPr>
          <a:lstStyle>
            <a:lvl1pPr marL="0" indent="0" algn="ctr">
              <a:buNone/>
              <a:defRPr sz="2000">
                <a:solidFill>
                  <a:schemeClr val="tx1"/>
                </a:solidFill>
              </a:defRPr>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dirty="0"/>
              <a:t>Click to edit Master subtitle style</a:t>
            </a:r>
          </a:p>
        </p:txBody>
      </p:sp>
      <p:sp>
        <p:nvSpPr>
          <p:cNvPr id="11" name="Picture Placeholder 10">
            <a:extLst>
              <a:ext uri="{FF2B5EF4-FFF2-40B4-BE49-F238E27FC236}">
                <a16:creationId xmlns:a16="http://schemas.microsoft.com/office/drawing/2014/main" id="{B24A208E-BD69-BB12-21B8-DA405B501FA8}"/>
              </a:ext>
            </a:extLst>
          </p:cNvPr>
          <p:cNvSpPr>
            <a:spLocks noGrp="1"/>
          </p:cNvSpPr>
          <p:nvPr>
            <p:ph type="pic" sz="quarter" idx="13" hasCustomPrompt="1"/>
          </p:nvPr>
        </p:nvSpPr>
        <p:spPr>
          <a:xfrm>
            <a:off x="0" y="0"/>
            <a:ext cx="12191999" cy="4986425"/>
          </a:xfrm>
          <a:blipFill>
            <a:blip r:embed="rId2">
              <a:alphaModFix amt="70000"/>
              <a:extLst>
                <a:ext uri="{28A0092B-C50C-407E-A947-70E740481C1C}">
                  <a14:useLocalDpi xmlns:a14="http://schemas.microsoft.com/office/drawing/2010/main" val="0"/>
                </a:ext>
              </a:extLst>
            </a:blip>
            <a:stretch>
              <a:fillRect/>
            </a:stretch>
          </a:blipFill>
        </p:spPr>
        <p:txBody>
          <a:bodyPr/>
          <a:lstStyle>
            <a:lvl1pPr>
              <a:defRPr>
                <a:solidFill>
                  <a:schemeClr val="tx1"/>
                </a:solidFill>
              </a:defRPr>
            </a:lvl1pPr>
          </a:lstStyle>
          <a:p>
            <a:r>
              <a:rPr lang="en-US" dirty="0"/>
              <a:t> </a:t>
            </a:r>
          </a:p>
        </p:txBody>
      </p:sp>
      <p:sp>
        <p:nvSpPr>
          <p:cNvPr id="6" name="Footer Placeholder 5">
            <a:extLst>
              <a:ext uri="{FF2B5EF4-FFF2-40B4-BE49-F238E27FC236}">
                <a16:creationId xmlns:a16="http://schemas.microsoft.com/office/drawing/2014/main" id="{8C88BD73-E6AB-68A9-F41B-313E0C44777C}"/>
              </a:ext>
            </a:extLst>
          </p:cNvPr>
          <p:cNvSpPr>
            <a:spLocks noGrp="1"/>
          </p:cNvSpPr>
          <p:nvPr>
            <p:ph type="ftr" sz="quarter" idx="15"/>
          </p:nvPr>
        </p:nvSpPr>
        <p:spPr>
          <a:xfrm rot="16200000">
            <a:off x="-396119" y="5787191"/>
            <a:ext cx="1503444" cy="365125"/>
          </a:xfrm>
        </p:spPr>
        <p:txBody>
          <a:bodyPr/>
          <a:lstStyle/>
          <a:p>
            <a:r>
              <a:rPr lang="en-US" dirty="0"/>
              <a:t>Sample Footer Text</a:t>
            </a:r>
          </a:p>
        </p:txBody>
      </p:sp>
      <p:sp>
        <p:nvSpPr>
          <p:cNvPr id="5" name="Date Placeholder 4">
            <a:extLst>
              <a:ext uri="{FF2B5EF4-FFF2-40B4-BE49-F238E27FC236}">
                <a16:creationId xmlns:a16="http://schemas.microsoft.com/office/drawing/2014/main" id="{BEAA6162-61A3-2C41-311C-F407FC4B4DA9}"/>
              </a:ext>
            </a:extLst>
          </p:cNvPr>
          <p:cNvSpPr>
            <a:spLocks noGrp="1"/>
          </p:cNvSpPr>
          <p:nvPr>
            <p:ph type="dt" sz="half" idx="14"/>
          </p:nvPr>
        </p:nvSpPr>
        <p:spPr/>
        <p:txBody>
          <a:bodyPr/>
          <a:lstStyle/>
          <a:p>
            <a:fld id="{7FA43F5B-065E-43CE-B3FD-98C48A6F94D7}" type="datetime1">
              <a:rPr lang="en-US" smtClean="0"/>
              <a:t>10/2/25</a:t>
            </a:fld>
            <a:endParaRPr lang="en-US" dirty="0"/>
          </a:p>
        </p:txBody>
      </p:sp>
      <p:cxnSp>
        <p:nvCxnSpPr>
          <p:cNvPr id="4" name="Straight Connector 3">
            <a:extLst>
              <a:ext uri="{FF2B5EF4-FFF2-40B4-BE49-F238E27FC236}">
                <a16:creationId xmlns:a16="http://schemas.microsoft.com/office/drawing/2014/main" id="{1DABF624-39B6-C7A2-98E7-26593626B429}"/>
              </a:ext>
              <a:ext uri="{C183D7F6-B498-43B3-948B-1728B52AA6E4}">
                <adec:decorative xmlns:adec="http://schemas.microsoft.com/office/drawing/2017/decorative" val="1"/>
              </a:ext>
            </a:extLst>
          </p:cNvPr>
          <p:cNvCxnSpPr>
            <a:cxnSpLocks/>
          </p:cNvCxnSpPr>
          <p:nvPr userDrawn="1"/>
        </p:nvCxnSpPr>
        <p:spPr>
          <a:xfrm flipH="1">
            <a:off x="4" y="4989940"/>
            <a:ext cx="12191996" cy="0"/>
          </a:xfrm>
          <a:prstGeom prst="line">
            <a:avLst/>
          </a:prstGeom>
          <a:ln>
            <a:solidFill>
              <a:schemeClr val="tx1"/>
            </a:solidFill>
          </a:ln>
        </p:spPr>
        <p:style>
          <a:lnRef idx="1">
            <a:schemeClr val="accent1"/>
          </a:lnRef>
          <a:fillRef idx="0">
            <a:schemeClr val="accent1"/>
          </a:fillRef>
          <a:effectRef idx="0">
            <a:schemeClr val="accent1"/>
          </a:effectRef>
          <a:fontRef idx="minor">
            <a:schemeClr val="tx1"/>
          </a:fontRef>
        </p:style>
      </p:cxnSp>
      <p:sp>
        <p:nvSpPr>
          <p:cNvPr id="7" name="Slide Number Placeholder 6">
            <a:extLst>
              <a:ext uri="{FF2B5EF4-FFF2-40B4-BE49-F238E27FC236}">
                <a16:creationId xmlns:a16="http://schemas.microsoft.com/office/drawing/2014/main" id="{BE6B102F-64E7-9387-1F8F-DB4AC825773A}"/>
              </a:ext>
            </a:extLst>
          </p:cNvPr>
          <p:cNvSpPr>
            <a:spLocks noGrp="1"/>
          </p:cNvSpPr>
          <p:nvPr>
            <p:ph type="sldNum" sz="quarter" idx="16"/>
          </p:nvPr>
        </p:nvSpPr>
        <p:spPr/>
        <p:txBody>
          <a:bodyPr/>
          <a:lstStyle/>
          <a:p>
            <a:fld id="{2DE90F28-AFBB-4AB2-AA79-6D3F72ED131B}" type="slidenum">
              <a:rPr lang="en-US" smtClean="0"/>
              <a:t>‹#›</a:t>
            </a:fld>
            <a:endParaRPr lang="en-US" dirty="0"/>
          </a:p>
        </p:txBody>
      </p:sp>
    </p:spTree>
    <p:extLst>
      <p:ext uri="{BB962C8B-B14F-4D97-AF65-F5344CB8AC3E}">
        <p14:creationId xmlns:p14="http://schemas.microsoft.com/office/powerpoint/2010/main" val="3967408245"/>
      </p:ext>
    </p:extLst>
  </p:cSld>
  <p:clrMapOvr>
    <a:masterClrMapping/>
  </p:clrMapOvr>
  <p:extLst>
    <p:ext uri="{DCECCB84-F9BA-43D5-87BE-67443E8EF086}">
      <p15:sldGuideLst xmlns:p15="http://schemas.microsoft.com/office/powerpoint/2012/main">
        <p15:guide id="5" orient="horz" pos="2160">
          <p15:clr>
            <a:srgbClr val="FBAE40"/>
          </p15:clr>
        </p15:guide>
        <p15:guide id="6" pos="3840">
          <p15:clr>
            <a:srgbClr val="FBAE40"/>
          </p15:clr>
        </p15:guide>
      </p15:sldGuideLst>
    </p:ext>
  </p:extLst>
</p:sldLayout>
</file>

<file path=ppt/slideLayouts/slideLayout13.xml><?xml version="1.0" encoding="utf-8"?>
<p:sldLayout xmlns:a="http://schemas.openxmlformats.org/drawingml/2006/main" xmlns:r="http://schemas.openxmlformats.org/officeDocument/2006/relationships" xmlns:p="http://schemas.openxmlformats.org/presentationml/2006/main" showMasterSp="0">
  <p:cSld name="Content with Picture 7">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AF3BB49-A328-F121-7F27-DEB7C3CC2B0F}"/>
              </a:ext>
            </a:extLst>
          </p:cNvPr>
          <p:cNvSpPr>
            <a:spLocks noGrp="1"/>
          </p:cNvSpPr>
          <p:nvPr>
            <p:ph type="title"/>
          </p:nvPr>
        </p:nvSpPr>
        <p:spPr>
          <a:xfrm>
            <a:off x="7132320" y="584339"/>
            <a:ext cx="4361688" cy="1261714"/>
          </a:xfrm>
        </p:spPr>
        <p:txBody>
          <a:bodyPr anchor="b">
            <a:noAutofit/>
          </a:bodyPr>
          <a:lstStyle>
            <a:lvl1pPr>
              <a:defRPr sz="3200">
                <a:solidFill>
                  <a:schemeClr val="tx1"/>
                </a:solidFill>
              </a:defRPr>
            </a:lvl1pPr>
          </a:lstStyle>
          <a:p>
            <a:r>
              <a:rPr lang="en-US"/>
              <a:t>Click to edit Master title style</a:t>
            </a:r>
          </a:p>
        </p:txBody>
      </p:sp>
      <p:sp>
        <p:nvSpPr>
          <p:cNvPr id="11" name="Picture Placeholder 10">
            <a:extLst>
              <a:ext uri="{FF2B5EF4-FFF2-40B4-BE49-F238E27FC236}">
                <a16:creationId xmlns:a16="http://schemas.microsoft.com/office/drawing/2014/main" id="{7F8EA658-2652-6F81-1B04-D50C60A3F171}"/>
              </a:ext>
            </a:extLst>
          </p:cNvPr>
          <p:cNvSpPr>
            <a:spLocks noGrp="1"/>
          </p:cNvSpPr>
          <p:nvPr>
            <p:ph type="pic" sz="quarter" idx="13" hasCustomPrompt="1"/>
          </p:nvPr>
        </p:nvSpPr>
        <p:spPr>
          <a:xfrm>
            <a:off x="0" y="0"/>
            <a:ext cx="6611509" cy="6858000"/>
          </a:xfrm>
          <a:blipFill>
            <a:blip r:embed="rId2">
              <a:alphaModFix amt="70000"/>
              <a:extLst>
                <a:ext uri="{28A0092B-C50C-407E-A947-70E740481C1C}">
                  <a14:useLocalDpi xmlns:a14="http://schemas.microsoft.com/office/drawing/2010/main" val="0"/>
                </a:ext>
              </a:extLst>
            </a:blip>
            <a:stretch>
              <a:fillRect/>
            </a:stretch>
          </a:blipFill>
        </p:spPr>
        <p:txBody>
          <a:bodyPr/>
          <a:lstStyle>
            <a:lvl1pPr>
              <a:defRPr lang="en-US"/>
            </a:lvl1pPr>
          </a:lstStyle>
          <a:p>
            <a:r>
              <a:rPr lang="en-US"/>
              <a:t> </a:t>
            </a:r>
          </a:p>
        </p:txBody>
      </p:sp>
      <p:sp>
        <p:nvSpPr>
          <p:cNvPr id="8" name="Content Placeholder 7">
            <a:extLst>
              <a:ext uri="{FF2B5EF4-FFF2-40B4-BE49-F238E27FC236}">
                <a16:creationId xmlns:a16="http://schemas.microsoft.com/office/drawing/2014/main" id="{7FF0220E-48F8-B4D9-19DE-7B457C3C221C}"/>
              </a:ext>
            </a:extLst>
          </p:cNvPr>
          <p:cNvSpPr>
            <a:spLocks noGrp="1"/>
          </p:cNvSpPr>
          <p:nvPr>
            <p:ph sz="quarter" idx="14"/>
          </p:nvPr>
        </p:nvSpPr>
        <p:spPr>
          <a:xfrm>
            <a:off x="7132320" y="1979463"/>
            <a:ext cx="4362450" cy="4329262"/>
          </a:xfrm>
        </p:spPr>
        <p:txBody>
          <a:bodyPr/>
          <a:lstStyle>
            <a:lvl1pPr>
              <a:defRPr>
                <a:solidFill>
                  <a:schemeClr val="tx1"/>
                </a:solidFill>
              </a:defRPr>
            </a:lvl1pPr>
            <a:lvl2pPr>
              <a:defRPr>
                <a:solidFill>
                  <a:schemeClr val="tx1"/>
                </a:solidFill>
              </a:defRPr>
            </a:lvl2pPr>
            <a:lvl3pPr>
              <a:defRPr>
                <a:solidFill>
                  <a:schemeClr val="tx1"/>
                </a:solidFill>
              </a:defRPr>
            </a:lvl3pPr>
            <a:lvl4pPr>
              <a:defRPr>
                <a:solidFill>
                  <a:schemeClr val="tx1"/>
                </a:solidFill>
              </a:defRPr>
            </a:lvl4pPr>
            <a:lvl5pPr>
              <a:defRPr>
                <a:solidFill>
                  <a:schemeClr val="tx1"/>
                </a:solidFill>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cxnSp>
        <p:nvCxnSpPr>
          <p:cNvPr id="5" name="Straight Connector 4">
            <a:extLst>
              <a:ext uri="{FF2B5EF4-FFF2-40B4-BE49-F238E27FC236}">
                <a16:creationId xmlns:a16="http://schemas.microsoft.com/office/drawing/2014/main" id="{FFBFE376-D742-D564-3921-9EE06C25A99D}"/>
              </a:ext>
              <a:ext uri="{C183D7F6-B498-43B3-948B-1728B52AA6E4}">
                <adec:decorative xmlns:adec="http://schemas.microsoft.com/office/drawing/2017/decorative" val="1"/>
              </a:ext>
            </a:extLst>
          </p:cNvPr>
          <p:cNvCxnSpPr>
            <a:cxnSpLocks/>
          </p:cNvCxnSpPr>
          <p:nvPr userDrawn="1"/>
        </p:nvCxnSpPr>
        <p:spPr>
          <a:xfrm>
            <a:off x="6616017" y="0"/>
            <a:ext cx="0" cy="6858000"/>
          </a:xfrm>
          <a:prstGeom prst="line">
            <a:avLst/>
          </a:prstGeom>
          <a:ln w="6350">
            <a:solidFill>
              <a:schemeClr val="tx1"/>
            </a:solidFill>
          </a:ln>
        </p:spPr>
        <p:style>
          <a:lnRef idx="1">
            <a:schemeClr val="accent1"/>
          </a:lnRef>
          <a:fillRef idx="0">
            <a:schemeClr val="accent1"/>
          </a:fillRef>
          <a:effectRef idx="0">
            <a:schemeClr val="accent1"/>
          </a:effectRef>
          <a:fontRef idx="minor">
            <a:schemeClr val="tx1"/>
          </a:fontRef>
        </p:style>
      </p:cxnSp>
      <p:sp>
        <p:nvSpPr>
          <p:cNvPr id="6" name="Date Placeholder 5">
            <a:extLst>
              <a:ext uri="{FF2B5EF4-FFF2-40B4-BE49-F238E27FC236}">
                <a16:creationId xmlns:a16="http://schemas.microsoft.com/office/drawing/2014/main" id="{95BE6B84-4C67-D49C-27F8-C862E16A8FF8}"/>
              </a:ext>
            </a:extLst>
          </p:cNvPr>
          <p:cNvSpPr>
            <a:spLocks noGrp="1"/>
          </p:cNvSpPr>
          <p:nvPr>
            <p:ph type="dt" sz="half" idx="15"/>
          </p:nvPr>
        </p:nvSpPr>
        <p:spPr>
          <a:xfrm rot="5400000">
            <a:off x="10425981" y="4687095"/>
            <a:ext cx="2706690" cy="365125"/>
          </a:xfrm>
        </p:spPr>
        <p:txBody>
          <a:bodyPr/>
          <a:lstStyle/>
          <a:p>
            <a:fld id="{7FA43F5B-065E-43CE-B3FD-98C48A6F94D7}" type="datetime1">
              <a:rPr lang="en-US" smtClean="0"/>
              <a:pPr/>
              <a:t>10/2/25</a:t>
            </a:fld>
            <a:endParaRPr lang="en-US"/>
          </a:p>
        </p:txBody>
      </p:sp>
      <p:sp>
        <p:nvSpPr>
          <p:cNvPr id="7" name="Footer Placeholder 6">
            <a:extLst>
              <a:ext uri="{FF2B5EF4-FFF2-40B4-BE49-F238E27FC236}">
                <a16:creationId xmlns:a16="http://schemas.microsoft.com/office/drawing/2014/main" id="{38CDB1B9-EC53-82AC-9108-F0D1BBC43917}"/>
              </a:ext>
            </a:extLst>
          </p:cNvPr>
          <p:cNvSpPr>
            <a:spLocks noGrp="1"/>
          </p:cNvSpPr>
          <p:nvPr>
            <p:ph type="ftr" sz="quarter" idx="16"/>
          </p:nvPr>
        </p:nvSpPr>
        <p:spPr>
          <a:xfrm rot="16200000" flipH="1">
            <a:off x="10292565" y="1592957"/>
            <a:ext cx="2973522" cy="365125"/>
          </a:xfrm>
        </p:spPr>
        <p:txBody>
          <a:bodyPr/>
          <a:lstStyle/>
          <a:p>
            <a:r>
              <a:rPr lang="en-US"/>
              <a:t>Sample Footer Text</a:t>
            </a:r>
          </a:p>
        </p:txBody>
      </p:sp>
      <p:sp>
        <p:nvSpPr>
          <p:cNvPr id="9" name="Slide Number Placeholder 8">
            <a:extLst>
              <a:ext uri="{FF2B5EF4-FFF2-40B4-BE49-F238E27FC236}">
                <a16:creationId xmlns:a16="http://schemas.microsoft.com/office/drawing/2014/main" id="{E60BD4C5-5651-77FA-20CA-3D813654A922}"/>
              </a:ext>
            </a:extLst>
          </p:cNvPr>
          <p:cNvSpPr>
            <a:spLocks noGrp="1"/>
          </p:cNvSpPr>
          <p:nvPr>
            <p:ph type="sldNum" sz="quarter" idx="17"/>
          </p:nvPr>
        </p:nvSpPr>
        <p:spPr/>
        <p:txBody>
          <a:bodyPr/>
          <a:lstStyle/>
          <a:p>
            <a:fld id="{2DE90F28-AFBB-4AB2-AA79-6D3F72ED131B}" type="slidenum">
              <a:rPr lang="en-US" smtClean="0"/>
              <a:pPr/>
              <a:t>‹#›</a:t>
            </a:fld>
            <a:endParaRPr lang="en-US"/>
          </a:p>
        </p:txBody>
      </p:sp>
    </p:spTree>
    <p:extLst>
      <p:ext uri="{BB962C8B-B14F-4D97-AF65-F5344CB8AC3E}">
        <p14:creationId xmlns:p14="http://schemas.microsoft.com/office/powerpoint/2010/main" val="3909826805"/>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showMasterSp="0">
  <p:cSld name="Content with Picture 5">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AF3BB49-A328-F121-7F27-DEB7C3CC2B0F}"/>
              </a:ext>
            </a:extLst>
          </p:cNvPr>
          <p:cNvSpPr>
            <a:spLocks noGrp="1"/>
          </p:cNvSpPr>
          <p:nvPr>
            <p:ph type="title"/>
          </p:nvPr>
        </p:nvSpPr>
        <p:spPr>
          <a:xfrm>
            <a:off x="4480560" y="320040"/>
            <a:ext cx="6858000" cy="932688"/>
          </a:xfrm>
        </p:spPr>
        <p:txBody>
          <a:bodyPr anchor="b">
            <a:noAutofit/>
          </a:bodyPr>
          <a:lstStyle>
            <a:lvl1pPr>
              <a:defRPr sz="3200">
                <a:solidFill>
                  <a:schemeClr val="tx1"/>
                </a:solidFill>
              </a:defRPr>
            </a:lvl1pPr>
          </a:lstStyle>
          <a:p>
            <a:r>
              <a:rPr lang="en-US"/>
              <a:t>Click to edit Master title style</a:t>
            </a:r>
          </a:p>
        </p:txBody>
      </p:sp>
      <p:sp>
        <p:nvSpPr>
          <p:cNvPr id="11" name="Picture Placeholder 10">
            <a:extLst>
              <a:ext uri="{FF2B5EF4-FFF2-40B4-BE49-F238E27FC236}">
                <a16:creationId xmlns:a16="http://schemas.microsoft.com/office/drawing/2014/main" id="{7F8EA658-2652-6F81-1B04-D50C60A3F171}"/>
              </a:ext>
            </a:extLst>
          </p:cNvPr>
          <p:cNvSpPr>
            <a:spLocks noGrp="1"/>
          </p:cNvSpPr>
          <p:nvPr>
            <p:ph type="pic" sz="quarter" idx="13" hasCustomPrompt="1"/>
          </p:nvPr>
        </p:nvSpPr>
        <p:spPr>
          <a:xfrm>
            <a:off x="0" y="1"/>
            <a:ext cx="4023360" cy="6858000"/>
          </a:xfrm>
          <a:blipFill>
            <a:blip r:embed="rId2">
              <a:alphaModFix amt="70000"/>
              <a:extLst>
                <a:ext uri="{28A0092B-C50C-407E-A947-70E740481C1C}">
                  <a14:useLocalDpi xmlns:a14="http://schemas.microsoft.com/office/drawing/2010/main" val="0"/>
                </a:ext>
              </a:extLst>
            </a:blip>
            <a:stretch>
              <a:fillRect/>
            </a:stretch>
          </a:blipFill>
        </p:spPr>
        <p:txBody>
          <a:bodyPr/>
          <a:lstStyle>
            <a:lvl1pPr>
              <a:defRPr>
                <a:solidFill>
                  <a:schemeClr val="tx1"/>
                </a:solidFill>
              </a:defRPr>
            </a:lvl1pPr>
          </a:lstStyle>
          <a:p>
            <a:r>
              <a:rPr lang="en-US"/>
              <a:t> </a:t>
            </a:r>
          </a:p>
        </p:txBody>
      </p:sp>
      <p:sp>
        <p:nvSpPr>
          <p:cNvPr id="8" name="Content Placeholder 7">
            <a:extLst>
              <a:ext uri="{FF2B5EF4-FFF2-40B4-BE49-F238E27FC236}">
                <a16:creationId xmlns:a16="http://schemas.microsoft.com/office/drawing/2014/main" id="{818B74D6-CD72-B859-C229-60DB988B25E3}"/>
              </a:ext>
            </a:extLst>
          </p:cNvPr>
          <p:cNvSpPr>
            <a:spLocks noGrp="1"/>
          </p:cNvSpPr>
          <p:nvPr>
            <p:ph sz="quarter" idx="14"/>
          </p:nvPr>
        </p:nvSpPr>
        <p:spPr>
          <a:xfrm>
            <a:off x="4480560" y="1380744"/>
            <a:ext cx="6858000" cy="4983480"/>
          </a:xfrm>
        </p:spPr>
        <p:txBody>
          <a:bodyPr/>
          <a:lstStyle>
            <a:lvl1pPr>
              <a:defRPr>
                <a:solidFill>
                  <a:schemeClr val="tx1"/>
                </a:solidFill>
              </a:defRPr>
            </a:lvl1pPr>
            <a:lvl2pPr>
              <a:defRPr>
                <a:solidFill>
                  <a:schemeClr val="tx1"/>
                </a:solidFill>
              </a:defRPr>
            </a:lvl2pPr>
            <a:lvl3pPr>
              <a:defRPr>
                <a:solidFill>
                  <a:schemeClr val="tx1"/>
                </a:solidFill>
              </a:defRPr>
            </a:lvl3pPr>
            <a:lvl4pPr>
              <a:defRPr>
                <a:solidFill>
                  <a:schemeClr val="tx1"/>
                </a:solidFill>
              </a:defRPr>
            </a:lvl4pPr>
            <a:lvl5pPr>
              <a:defRPr>
                <a:solidFill>
                  <a:schemeClr val="tx1"/>
                </a:solidFill>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cxnSp>
        <p:nvCxnSpPr>
          <p:cNvPr id="3" name="Straight Connector 2">
            <a:extLst>
              <a:ext uri="{FF2B5EF4-FFF2-40B4-BE49-F238E27FC236}">
                <a16:creationId xmlns:a16="http://schemas.microsoft.com/office/drawing/2014/main" id="{466BBA9B-B728-DC67-AD0E-8B0CD6B2553B}"/>
              </a:ext>
              <a:ext uri="{C183D7F6-B498-43B3-948B-1728B52AA6E4}">
                <adec:decorative xmlns:adec="http://schemas.microsoft.com/office/drawing/2017/decorative" val="1"/>
              </a:ext>
            </a:extLst>
          </p:cNvPr>
          <p:cNvCxnSpPr>
            <a:cxnSpLocks/>
          </p:cNvCxnSpPr>
          <p:nvPr userDrawn="1"/>
        </p:nvCxnSpPr>
        <p:spPr>
          <a:xfrm>
            <a:off x="4014020" y="0"/>
            <a:ext cx="0" cy="6858000"/>
          </a:xfrm>
          <a:prstGeom prst="line">
            <a:avLst/>
          </a:prstGeom>
          <a:ln w="6350">
            <a:solidFill>
              <a:schemeClr val="tx1"/>
            </a:solidFill>
          </a:ln>
        </p:spPr>
        <p:style>
          <a:lnRef idx="1">
            <a:schemeClr val="accent1"/>
          </a:lnRef>
          <a:fillRef idx="0">
            <a:schemeClr val="accent1"/>
          </a:fillRef>
          <a:effectRef idx="0">
            <a:schemeClr val="accent1"/>
          </a:effectRef>
          <a:fontRef idx="minor">
            <a:schemeClr val="tx1"/>
          </a:fontRef>
        </p:style>
      </p:cxnSp>
      <p:sp>
        <p:nvSpPr>
          <p:cNvPr id="6" name="Date Placeholder 5">
            <a:extLst>
              <a:ext uri="{FF2B5EF4-FFF2-40B4-BE49-F238E27FC236}">
                <a16:creationId xmlns:a16="http://schemas.microsoft.com/office/drawing/2014/main" id="{9CD3AF4A-6CE8-D602-8B43-2DBEE16BF05E}"/>
              </a:ext>
            </a:extLst>
          </p:cNvPr>
          <p:cNvSpPr>
            <a:spLocks noGrp="1"/>
          </p:cNvSpPr>
          <p:nvPr>
            <p:ph type="dt" sz="half" idx="15"/>
          </p:nvPr>
        </p:nvSpPr>
        <p:spPr>
          <a:xfrm rot="5400000">
            <a:off x="10425981" y="4687095"/>
            <a:ext cx="2706690" cy="365125"/>
          </a:xfrm>
        </p:spPr>
        <p:txBody>
          <a:bodyPr/>
          <a:lstStyle/>
          <a:p>
            <a:fld id="{7FA43F5B-065E-43CE-B3FD-98C48A6F94D7}" type="datetime1">
              <a:rPr lang="en-US" smtClean="0"/>
              <a:pPr/>
              <a:t>10/2/25</a:t>
            </a:fld>
            <a:endParaRPr lang="en-US"/>
          </a:p>
        </p:txBody>
      </p:sp>
      <p:sp>
        <p:nvSpPr>
          <p:cNvPr id="9" name="Footer Placeholder 8">
            <a:extLst>
              <a:ext uri="{FF2B5EF4-FFF2-40B4-BE49-F238E27FC236}">
                <a16:creationId xmlns:a16="http://schemas.microsoft.com/office/drawing/2014/main" id="{767E8268-A223-BA56-F272-53477C7091D7}"/>
              </a:ext>
            </a:extLst>
          </p:cNvPr>
          <p:cNvSpPr>
            <a:spLocks noGrp="1"/>
          </p:cNvSpPr>
          <p:nvPr>
            <p:ph type="ftr" sz="quarter" idx="16"/>
          </p:nvPr>
        </p:nvSpPr>
        <p:spPr>
          <a:xfrm rot="16200000" flipH="1">
            <a:off x="10292565" y="1592957"/>
            <a:ext cx="2973522" cy="365125"/>
          </a:xfrm>
        </p:spPr>
        <p:txBody>
          <a:bodyPr/>
          <a:lstStyle/>
          <a:p>
            <a:r>
              <a:rPr lang="en-US"/>
              <a:t>Sample Footer Text</a:t>
            </a:r>
          </a:p>
        </p:txBody>
      </p:sp>
      <p:sp>
        <p:nvSpPr>
          <p:cNvPr id="10" name="Slide Number Placeholder 9">
            <a:extLst>
              <a:ext uri="{FF2B5EF4-FFF2-40B4-BE49-F238E27FC236}">
                <a16:creationId xmlns:a16="http://schemas.microsoft.com/office/drawing/2014/main" id="{94F7843C-45BC-E180-EC40-8C80397FBC9E}"/>
              </a:ext>
            </a:extLst>
          </p:cNvPr>
          <p:cNvSpPr>
            <a:spLocks noGrp="1"/>
          </p:cNvSpPr>
          <p:nvPr>
            <p:ph type="sldNum" sz="quarter" idx="17"/>
          </p:nvPr>
        </p:nvSpPr>
        <p:spPr/>
        <p:txBody>
          <a:bodyPr/>
          <a:lstStyle/>
          <a:p>
            <a:fld id="{2DE90F28-AFBB-4AB2-AA79-6D3F72ED131B}" type="slidenum">
              <a:rPr lang="en-US" smtClean="0"/>
              <a:pPr/>
              <a:t>‹#›</a:t>
            </a:fld>
            <a:endParaRPr lang="en-US"/>
          </a:p>
        </p:txBody>
      </p:sp>
    </p:spTree>
    <p:extLst>
      <p:ext uri="{BB962C8B-B14F-4D97-AF65-F5344CB8AC3E}">
        <p14:creationId xmlns:p14="http://schemas.microsoft.com/office/powerpoint/2010/main" val="3724108800"/>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showMasterSp="0">
  <p:cSld name="Content with Picture 6">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AF3BB49-A328-F121-7F27-DEB7C3CC2B0F}"/>
              </a:ext>
            </a:extLst>
          </p:cNvPr>
          <p:cNvSpPr>
            <a:spLocks noGrp="1"/>
          </p:cNvSpPr>
          <p:nvPr>
            <p:ph type="title"/>
          </p:nvPr>
        </p:nvSpPr>
        <p:spPr>
          <a:xfrm>
            <a:off x="731520" y="320040"/>
            <a:ext cx="6858000" cy="932688"/>
          </a:xfrm>
        </p:spPr>
        <p:txBody>
          <a:bodyPr anchor="b">
            <a:noAutofit/>
          </a:bodyPr>
          <a:lstStyle>
            <a:lvl1pPr>
              <a:defRPr sz="3200">
                <a:solidFill>
                  <a:schemeClr val="tx1"/>
                </a:solidFill>
              </a:defRPr>
            </a:lvl1pPr>
          </a:lstStyle>
          <a:p>
            <a:r>
              <a:rPr lang="en-US"/>
              <a:t>Click to edit Master title style</a:t>
            </a:r>
          </a:p>
        </p:txBody>
      </p:sp>
      <p:sp>
        <p:nvSpPr>
          <p:cNvPr id="8" name="Content Placeholder 7">
            <a:extLst>
              <a:ext uri="{FF2B5EF4-FFF2-40B4-BE49-F238E27FC236}">
                <a16:creationId xmlns:a16="http://schemas.microsoft.com/office/drawing/2014/main" id="{07755DB3-9272-8E5E-039F-AC14A2C07898}"/>
              </a:ext>
            </a:extLst>
          </p:cNvPr>
          <p:cNvSpPr>
            <a:spLocks noGrp="1"/>
          </p:cNvSpPr>
          <p:nvPr>
            <p:ph sz="quarter" idx="14"/>
          </p:nvPr>
        </p:nvSpPr>
        <p:spPr>
          <a:xfrm>
            <a:off x="731520" y="1380744"/>
            <a:ext cx="6858000" cy="4983480"/>
          </a:xfrm>
        </p:spPr>
        <p:txBody>
          <a:bodyPr/>
          <a:lstStyle>
            <a:lvl1pPr>
              <a:defRPr>
                <a:solidFill>
                  <a:schemeClr val="tx1"/>
                </a:solidFill>
              </a:defRPr>
            </a:lvl1pPr>
            <a:lvl2pPr>
              <a:defRPr>
                <a:solidFill>
                  <a:schemeClr val="tx1"/>
                </a:solidFill>
              </a:defRPr>
            </a:lvl2pPr>
            <a:lvl3pPr>
              <a:defRPr>
                <a:solidFill>
                  <a:schemeClr val="tx1"/>
                </a:solidFill>
              </a:defRPr>
            </a:lvl3pPr>
            <a:lvl4pPr>
              <a:defRPr>
                <a:solidFill>
                  <a:schemeClr val="tx1"/>
                </a:solidFill>
              </a:defRPr>
            </a:lvl4pPr>
            <a:lvl5pPr>
              <a:defRPr>
                <a:solidFill>
                  <a:schemeClr val="tx1"/>
                </a:solidFill>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11" name="Picture Placeholder 10">
            <a:extLst>
              <a:ext uri="{FF2B5EF4-FFF2-40B4-BE49-F238E27FC236}">
                <a16:creationId xmlns:a16="http://schemas.microsoft.com/office/drawing/2014/main" id="{7F8EA658-2652-6F81-1B04-D50C60A3F171}"/>
              </a:ext>
            </a:extLst>
          </p:cNvPr>
          <p:cNvSpPr>
            <a:spLocks noGrp="1"/>
          </p:cNvSpPr>
          <p:nvPr>
            <p:ph type="pic" sz="quarter" idx="13" hasCustomPrompt="1"/>
          </p:nvPr>
        </p:nvSpPr>
        <p:spPr>
          <a:xfrm>
            <a:off x="8091732" y="0"/>
            <a:ext cx="4100267" cy="6858000"/>
          </a:xfrm>
          <a:blipFill>
            <a:blip r:embed="rId2">
              <a:alphaModFix amt="70000"/>
              <a:extLst>
                <a:ext uri="{28A0092B-C50C-407E-A947-70E740481C1C}">
                  <a14:useLocalDpi xmlns:a14="http://schemas.microsoft.com/office/drawing/2010/main" val="0"/>
                </a:ext>
              </a:extLst>
            </a:blip>
            <a:stretch>
              <a:fillRect/>
            </a:stretch>
          </a:blipFill>
        </p:spPr>
        <p:txBody>
          <a:bodyPr/>
          <a:lstStyle>
            <a:lvl1pPr>
              <a:defRPr>
                <a:solidFill>
                  <a:schemeClr val="tx1"/>
                </a:solidFill>
              </a:defRPr>
            </a:lvl1pPr>
          </a:lstStyle>
          <a:p>
            <a:r>
              <a:rPr lang="en-US"/>
              <a:t> </a:t>
            </a:r>
          </a:p>
        </p:txBody>
      </p:sp>
      <p:cxnSp>
        <p:nvCxnSpPr>
          <p:cNvPr id="4" name="Straight Connector 3">
            <a:extLst>
              <a:ext uri="{FF2B5EF4-FFF2-40B4-BE49-F238E27FC236}">
                <a16:creationId xmlns:a16="http://schemas.microsoft.com/office/drawing/2014/main" id="{3C626C00-7A36-46A2-880D-F484910B3412}"/>
              </a:ext>
              <a:ext uri="{C183D7F6-B498-43B3-948B-1728B52AA6E4}">
                <adec:decorative xmlns:adec="http://schemas.microsoft.com/office/drawing/2017/decorative" val="1"/>
              </a:ext>
            </a:extLst>
          </p:cNvPr>
          <p:cNvCxnSpPr>
            <a:cxnSpLocks/>
          </p:cNvCxnSpPr>
          <p:nvPr userDrawn="1"/>
        </p:nvCxnSpPr>
        <p:spPr>
          <a:xfrm>
            <a:off x="8077761" y="0"/>
            <a:ext cx="0" cy="6858000"/>
          </a:xfrm>
          <a:prstGeom prst="line">
            <a:avLst/>
          </a:prstGeom>
          <a:ln w="6350">
            <a:solidFill>
              <a:schemeClr val="tx1"/>
            </a:solidFill>
          </a:ln>
        </p:spPr>
        <p:style>
          <a:lnRef idx="1">
            <a:schemeClr val="accent1"/>
          </a:lnRef>
          <a:fillRef idx="0">
            <a:schemeClr val="accent1"/>
          </a:fillRef>
          <a:effectRef idx="0">
            <a:schemeClr val="accent1"/>
          </a:effectRef>
          <a:fontRef idx="minor">
            <a:schemeClr val="tx1"/>
          </a:fontRef>
        </p:style>
      </p:cxnSp>
      <p:sp>
        <p:nvSpPr>
          <p:cNvPr id="3" name="Date Placeholder 2">
            <a:extLst>
              <a:ext uri="{FF2B5EF4-FFF2-40B4-BE49-F238E27FC236}">
                <a16:creationId xmlns:a16="http://schemas.microsoft.com/office/drawing/2014/main" id="{68FF6D8B-36A2-DF79-CDB9-885694DCA71D}"/>
              </a:ext>
            </a:extLst>
          </p:cNvPr>
          <p:cNvSpPr>
            <a:spLocks noGrp="1"/>
          </p:cNvSpPr>
          <p:nvPr>
            <p:ph type="dt" sz="half" idx="15"/>
          </p:nvPr>
        </p:nvSpPr>
        <p:spPr>
          <a:xfrm rot="5400000">
            <a:off x="-997745" y="4687095"/>
            <a:ext cx="2706690" cy="365125"/>
          </a:xfrm>
        </p:spPr>
        <p:txBody>
          <a:bodyPr/>
          <a:lstStyle/>
          <a:p>
            <a:fld id="{7FA43F5B-065E-43CE-B3FD-98C48A6F94D7}" type="datetime1">
              <a:rPr lang="en-US" smtClean="0"/>
              <a:pPr/>
              <a:t>10/2/25</a:t>
            </a:fld>
            <a:endParaRPr lang="en-US"/>
          </a:p>
        </p:txBody>
      </p:sp>
      <p:sp>
        <p:nvSpPr>
          <p:cNvPr id="5" name="Footer Placeholder 4">
            <a:extLst>
              <a:ext uri="{FF2B5EF4-FFF2-40B4-BE49-F238E27FC236}">
                <a16:creationId xmlns:a16="http://schemas.microsoft.com/office/drawing/2014/main" id="{63A2396A-E38F-CC9C-7303-71F99D082082}"/>
              </a:ext>
            </a:extLst>
          </p:cNvPr>
          <p:cNvSpPr>
            <a:spLocks noGrp="1"/>
          </p:cNvSpPr>
          <p:nvPr>
            <p:ph type="ftr" sz="quarter" idx="16"/>
          </p:nvPr>
        </p:nvSpPr>
        <p:spPr>
          <a:xfrm rot="16200000" flipH="1">
            <a:off x="-1131161" y="1592957"/>
            <a:ext cx="2973522" cy="365125"/>
          </a:xfrm>
        </p:spPr>
        <p:txBody>
          <a:bodyPr/>
          <a:lstStyle/>
          <a:p>
            <a:r>
              <a:rPr lang="en-US"/>
              <a:t>Sample Footer Text</a:t>
            </a:r>
          </a:p>
        </p:txBody>
      </p:sp>
      <p:sp>
        <p:nvSpPr>
          <p:cNvPr id="6" name="Slide Number Placeholder 5">
            <a:extLst>
              <a:ext uri="{FF2B5EF4-FFF2-40B4-BE49-F238E27FC236}">
                <a16:creationId xmlns:a16="http://schemas.microsoft.com/office/drawing/2014/main" id="{483B0E4B-031C-4F2A-1993-D824DD71F7DE}"/>
              </a:ext>
            </a:extLst>
          </p:cNvPr>
          <p:cNvSpPr>
            <a:spLocks noGrp="1"/>
          </p:cNvSpPr>
          <p:nvPr>
            <p:ph type="sldNum" sz="quarter" idx="17"/>
          </p:nvPr>
        </p:nvSpPr>
        <p:spPr>
          <a:xfrm>
            <a:off x="51117" y="6356350"/>
            <a:ext cx="574620" cy="365125"/>
          </a:xfrm>
        </p:spPr>
        <p:txBody>
          <a:bodyPr/>
          <a:lstStyle/>
          <a:p>
            <a:fld id="{2DE90F28-AFBB-4AB2-AA79-6D3F72ED131B}" type="slidenum">
              <a:rPr lang="en-US" smtClean="0"/>
              <a:pPr/>
              <a:t>‹#›</a:t>
            </a:fld>
            <a:endParaRPr lang="en-US"/>
          </a:p>
        </p:txBody>
      </p:sp>
    </p:spTree>
    <p:extLst>
      <p:ext uri="{BB962C8B-B14F-4D97-AF65-F5344CB8AC3E}">
        <p14:creationId xmlns:p14="http://schemas.microsoft.com/office/powerpoint/2010/main" val="1229392043"/>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2" Type="http://schemas.openxmlformats.org/officeDocument/2006/relationships/slideLayout" Target="../slideLayouts/slideLayout2.xml"/><Relationship Id="rId16" Type="http://schemas.openxmlformats.org/officeDocument/2006/relationships/theme" Target="../theme/theme1.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B5737461-0601-F1EE-141A-8998ED10B767}"/>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GB"/>
              <a:t>Click to edit Master title style</a:t>
            </a:r>
            <a:endParaRPr lang="en-US"/>
          </a:p>
        </p:txBody>
      </p:sp>
      <p:sp>
        <p:nvSpPr>
          <p:cNvPr id="3" name="Text Placeholder 2">
            <a:extLst>
              <a:ext uri="{FF2B5EF4-FFF2-40B4-BE49-F238E27FC236}">
                <a16:creationId xmlns:a16="http://schemas.microsoft.com/office/drawing/2014/main" id="{887965D3-E92D-58E4-F883-C3776F25D57F}"/>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a:extLst>
              <a:ext uri="{FF2B5EF4-FFF2-40B4-BE49-F238E27FC236}">
                <a16:creationId xmlns:a16="http://schemas.microsoft.com/office/drawing/2014/main" id="{9C9B93B4-A125-1B23-A2D0-517B53676F06}"/>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CBC28A99-5943-0040-BD91-05C273346AC5}" type="datetimeFigureOut">
              <a:rPr lang="en-US" smtClean="0"/>
              <a:t>10/2/25</a:t>
            </a:fld>
            <a:endParaRPr lang="en-US"/>
          </a:p>
        </p:txBody>
      </p:sp>
      <p:sp>
        <p:nvSpPr>
          <p:cNvPr id="5" name="Footer Placeholder 4">
            <a:extLst>
              <a:ext uri="{FF2B5EF4-FFF2-40B4-BE49-F238E27FC236}">
                <a16:creationId xmlns:a16="http://schemas.microsoft.com/office/drawing/2014/main" id="{11485639-30C6-F0E8-C916-1643C671D6B5}"/>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a:extLst>
              <a:ext uri="{FF2B5EF4-FFF2-40B4-BE49-F238E27FC236}">
                <a16:creationId xmlns:a16="http://schemas.microsoft.com/office/drawing/2014/main" id="{31D17D33-AE4F-AE18-21F3-ADA4C5375DA1}"/>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4AD8F304-5DC2-EF42-B1E3-C95F568AA1C8}" type="slidenum">
              <a:rPr lang="en-US" smtClean="0"/>
              <a:t>‹#›</a:t>
            </a:fld>
            <a:endParaRPr lang="en-US"/>
          </a:p>
        </p:txBody>
      </p:sp>
    </p:spTree>
    <p:extLst>
      <p:ext uri="{BB962C8B-B14F-4D97-AF65-F5344CB8AC3E}">
        <p14:creationId xmlns:p14="http://schemas.microsoft.com/office/powerpoint/2010/main" val="1094022460"/>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 id="2147483660" r:id="rId12"/>
    <p:sldLayoutId id="2147483661" r:id="rId13"/>
    <p:sldLayoutId id="2147483662" r:id="rId14"/>
    <p:sldLayoutId id="2147483663" r:id="rId15"/>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4.jpeg"/><Relationship Id="rId2" Type="http://schemas.openxmlformats.org/officeDocument/2006/relationships/notesSlide" Target="../notesSlides/notesSlide1.xml"/><Relationship Id="rId1" Type="http://schemas.openxmlformats.org/officeDocument/2006/relationships/slideLayout" Target="../slideLayouts/slideLayout12.xml"/></Relationships>
</file>

<file path=ppt/slides/_rels/slide2.xml.rels><?xml version="1.0" encoding="UTF-8" standalone="yes"?>
<Relationships xmlns="http://schemas.openxmlformats.org/package/2006/relationships"><Relationship Id="rId2" Type="http://schemas.openxmlformats.org/officeDocument/2006/relationships/image" Target="../media/image5.png"/><Relationship Id="rId1" Type="http://schemas.openxmlformats.org/officeDocument/2006/relationships/slideLayout" Target="../slideLayouts/slideLayout7.xml"/></Relationships>
</file>

<file path=ppt/slides/_rels/slide3.xml.rels><?xml version="1.0" encoding="UTF-8" standalone="yes"?>
<Relationships xmlns="http://schemas.openxmlformats.org/package/2006/relationships"><Relationship Id="rId3" Type="http://schemas.openxmlformats.org/officeDocument/2006/relationships/image" Target="../media/image6.jpeg"/><Relationship Id="rId2" Type="http://schemas.openxmlformats.org/officeDocument/2006/relationships/notesSlide" Target="../notesSlides/notesSlide2.xml"/><Relationship Id="rId1" Type="http://schemas.openxmlformats.org/officeDocument/2006/relationships/slideLayout" Target="../slideLayouts/slideLayout13.xml"/></Relationships>
</file>

<file path=ppt/slides/_rels/slide4.xml.rels><?xml version="1.0" encoding="UTF-8" standalone="yes"?>
<Relationships xmlns="http://schemas.openxmlformats.org/package/2006/relationships"><Relationship Id="rId3" Type="http://schemas.openxmlformats.org/officeDocument/2006/relationships/image" Target="../media/image7.jpeg"/><Relationship Id="rId2" Type="http://schemas.openxmlformats.org/officeDocument/2006/relationships/notesSlide" Target="../notesSlides/notesSlide3.xml"/><Relationship Id="rId1" Type="http://schemas.openxmlformats.org/officeDocument/2006/relationships/slideLayout" Target="../slideLayouts/slideLayout13.xml"/></Relationships>
</file>

<file path=ppt/slides/_rels/slide5.xml.rels><?xml version="1.0" encoding="UTF-8" standalone="yes"?>
<Relationships xmlns="http://schemas.openxmlformats.org/package/2006/relationships"><Relationship Id="rId3" Type="http://schemas.openxmlformats.org/officeDocument/2006/relationships/image" Target="../media/image8.jpeg"/><Relationship Id="rId2" Type="http://schemas.openxmlformats.org/officeDocument/2006/relationships/notesSlide" Target="../notesSlides/notesSlide4.xml"/><Relationship Id="rId1" Type="http://schemas.openxmlformats.org/officeDocument/2006/relationships/slideLayout" Target="../slideLayouts/slideLayout14.xml"/></Relationships>
</file>

<file path=ppt/slides/_rels/slide6.xml.rels><?xml version="1.0" encoding="UTF-8" standalone="yes"?>
<Relationships xmlns="http://schemas.openxmlformats.org/package/2006/relationships"><Relationship Id="rId2" Type="http://schemas.openxmlformats.org/officeDocument/2006/relationships/image" Target="../media/image9.png"/><Relationship Id="rId1" Type="http://schemas.openxmlformats.org/officeDocument/2006/relationships/slideLayout" Target="../slideLayouts/slideLayout7.xml"/></Relationships>
</file>

<file path=ppt/slides/_rels/slide7.xml.rels><?xml version="1.0" encoding="UTF-8" standalone="yes"?>
<Relationships xmlns="http://schemas.openxmlformats.org/package/2006/relationships"><Relationship Id="rId3" Type="http://schemas.openxmlformats.org/officeDocument/2006/relationships/image" Target="../media/image10.jpeg"/><Relationship Id="rId2" Type="http://schemas.openxmlformats.org/officeDocument/2006/relationships/notesSlide" Target="../notesSlides/notesSlide5.xml"/><Relationship Id="rId1" Type="http://schemas.openxmlformats.org/officeDocument/2006/relationships/slideLayout" Target="../slideLayouts/slideLayout15.xml"/></Relationships>
</file>

<file path=ppt/slides/_rels/slide8.xml.rels><?xml version="1.0" encoding="UTF-8" standalone="yes"?>
<Relationships xmlns="http://schemas.openxmlformats.org/package/2006/relationships"><Relationship Id="rId2" Type="http://schemas.openxmlformats.org/officeDocument/2006/relationships/image" Target="../media/image11.png"/><Relationship Id="rId1" Type="http://schemas.openxmlformats.org/officeDocument/2006/relationships/slideLayout" Target="../slideLayouts/slideLayout1.xml"/></Relationships>
</file>

<file path=ppt/slides/_rels/slide9.xml.rels><?xml version="1.0" encoding="UTF-8" standalone="yes"?>
<Relationships xmlns="http://schemas.openxmlformats.org/package/2006/relationships"><Relationship Id="rId3" Type="http://schemas.openxmlformats.org/officeDocument/2006/relationships/image" Target="../media/image12.jpeg"/><Relationship Id="rId2" Type="http://schemas.openxmlformats.org/officeDocument/2006/relationships/slideLayout" Target="../slideLayouts/slideLayout7.xml"/><Relationship Id="rId1" Type="http://schemas.openxmlformats.org/officeDocument/2006/relationships/video" Target="https://www.youtube.com/embed/bcT0w8jEESw?feature=oembed" TargetMode="Externa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11.xml.rels><?xml version="1.0" encoding="UTF-8" standalone="yes"?>
<Relationships xmlns="http://schemas.openxmlformats.org/package/2006/relationships"><Relationship Id="rId2" Type="http://schemas.openxmlformats.org/officeDocument/2006/relationships/image" Target="../media/image13.png"/><Relationship Id="rId1" Type="http://schemas.openxmlformats.org/officeDocument/2006/relationships/slideLayout" Target="../slideLayouts/slideLayout7.xml"/></Relationships>
</file>

<file path=ppt/slides/_rels/slide12.xml.rels><?xml version="1.0" encoding="UTF-8" standalone="yes"?>
<Relationships xmlns="http://schemas.openxmlformats.org/package/2006/relationships"><Relationship Id="rId2" Type="http://schemas.openxmlformats.org/officeDocument/2006/relationships/image" Target="../media/image14.png"/><Relationship Id="rId1" Type="http://schemas.openxmlformats.org/officeDocument/2006/relationships/slideLayout" Target="../slideLayouts/slideLayout7.xml"/></Relationships>
</file>

<file path=ppt/slides/_rels/slide13.xml.rels><?xml version="1.0" encoding="UTF-8" standalone="yes"?>
<Relationships xmlns="http://schemas.openxmlformats.org/package/2006/relationships"><Relationship Id="rId3" Type="http://schemas.openxmlformats.org/officeDocument/2006/relationships/image" Target="../media/image15.jpeg"/><Relationship Id="rId2" Type="http://schemas.openxmlformats.org/officeDocument/2006/relationships/slideLayout" Target="../slideLayouts/slideLayout7.xml"/><Relationship Id="rId1" Type="http://schemas.openxmlformats.org/officeDocument/2006/relationships/video" Target="https://www.youtube.com/embed/pOeaflcMlVU?feature=oembed" TargetMode="External"/></Relationships>
</file>

<file path=ppt/slides/_rels/slide14.xml.rels><?xml version="1.0" encoding="UTF-8" standalone="yes"?>
<Relationships xmlns="http://schemas.openxmlformats.org/package/2006/relationships"><Relationship Id="rId2" Type="http://schemas.openxmlformats.org/officeDocument/2006/relationships/image" Target="../media/image16.png"/><Relationship Id="rId1" Type="http://schemas.openxmlformats.org/officeDocument/2006/relationships/slideLayout" Target="../slideLayouts/slideLayout7.xml"/></Relationships>
</file>

<file path=ppt/slides/_rels/slide15.xml.rels><?xml version="1.0" encoding="UTF-8" standalone="yes"?>
<Relationships xmlns="http://schemas.openxmlformats.org/package/2006/relationships"><Relationship Id="rId2" Type="http://schemas.openxmlformats.org/officeDocument/2006/relationships/image" Target="../media/image17.png"/><Relationship Id="rId1" Type="http://schemas.openxmlformats.org/officeDocument/2006/relationships/slideLayout" Target="../slideLayouts/slideLayout7.xml"/></Relationships>
</file>

<file path=ppt/slides/_rels/slide16.xml.rels><?xml version="1.0" encoding="UTF-8" standalone="yes"?>
<Relationships xmlns="http://schemas.openxmlformats.org/package/2006/relationships"><Relationship Id="rId2" Type="http://schemas.openxmlformats.org/officeDocument/2006/relationships/image" Target="../media/image18.png"/><Relationship Id="rId1" Type="http://schemas.openxmlformats.org/officeDocument/2006/relationships/slideLayout" Target="../slideLayouts/slideLayout7.xml"/></Relationships>
</file>

<file path=ppt/slides/_rels/slide17.xml.rels><?xml version="1.0" encoding="UTF-8" standalone="yes"?>
<Relationships xmlns="http://schemas.openxmlformats.org/package/2006/relationships"><Relationship Id="rId3" Type="http://schemas.openxmlformats.org/officeDocument/2006/relationships/image" Target="../media/image19.jpeg"/><Relationship Id="rId2" Type="http://schemas.openxmlformats.org/officeDocument/2006/relationships/slideLayout" Target="../slideLayouts/slideLayout7.xml"/><Relationship Id="rId1" Type="http://schemas.openxmlformats.org/officeDocument/2006/relationships/video" Target="https://www.youtube.com/embed/T0jzClmP2pc?feature=oembed" TargetMode="External"/></Relationships>
</file>

<file path=ppt/slides/_rels/slide18.xml.rels><?xml version="1.0" encoding="UTF-8" standalone="yes"?>
<Relationships xmlns="http://schemas.openxmlformats.org/package/2006/relationships"><Relationship Id="rId3" Type="http://schemas.openxmlformats.org/officeDocument/2006/relationships/image" Target="../media/image20.jpeg"/><Relationship Id="rId2" Type="http://schemas.openxmlformats.org/officeDocument/2006/relationships/slideLayout" Target="../slideLayouts/slideLayout7.xml"/><Relationship Id="rId1" Type="http://schemas.openxmlformats.org/officeDocument/2006/relationships/video" Target="https://www.youtube.com/embed/BWbYhW5PNdQ?feature=oembed" TargetMode="External"/></Relationships>
</file>

<file path=ppt/slides/_rels/slide19.xml.rels><?xml version="1.0" encoding="UTF-8" standalone="yes"?>
<Relationships xmlns="http://schemas.openxmlformats.org/package/2006/relationships"><Relationship Id="rId3" Type="http://schemas.openxmlformats.org/officeDocument/2006/relationships/image" Target="../media/image21.jpeg"/><Relationship Id="rId2" Type="http://schemas.openxmlformats.org/officeDocument/2006/relationships/slideLayout" Target="../slideLayouts/slideLayout7.xml"/><Relationship Id="rId1" Type="http://schemas.openxmlformats.org/officeDocument/2006/relationships/video" Target="https://www.youtube.com/embed/JR6cmASjuuI?feature=oembed" TargetMode="Externa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D725938-1821-0106-3313-E235741A214E}"/>
              </a:ext>
            </a:extLst>
          </p:cNvPr>
          <p:cNvSpPr>
            <a:spLocks noGrp="1"/>
          </p:cNvSpPr>
          <p:nvPr>
            <p:ph type="ctrTitle"/>
          </p:nvPr>
        </p:nvSpPr>
        <p:spPr>
          <a:xfrm>
            <a:off x="609600" y="5218032"/>
            <a:ext cx="10972800" cy="786384"/>
          </a:xfrm>
        </p:spPr>
        <p:txBody>
          <a:bodyPr anchor="b">
            <a:normAutofit/>
          </a:bodyPr>
          <a:lstStyle/>
          <a:p>
            <a:r>
              <a:rPr lang="en-US" sz="2400" dirty="0"/>
              <a:t> </a:t>
            </a:r>
            <a:r>
              <a:rPr lang="en-US" sz="2400" dirty="0">
                <a:latin typeface="Century Gothic" panose="020B0502020202020204" pitchFamily="34" charset="0"/>
              </a:rPr>
              <a:t>Lighting Design in MAYA</a:t>
            </a:r>
          </a:p>
        </p:txBody>
      </p:sp>
      <p:sp>
        <p:nvSpPr>
          <p:cNvPr id="3" name="Subtitle 2">
            <a:extLst>
              <a:ext uri="{FF2B5EF4-FFF2-40B4-BE49-F238E27FC236}">
                <a16:creationId xmlns:a16="http://schemas.microsoft.com/office/drawing/2014/main" id="{170A4622-C85D-8A9D-4EAC-319ECA92A5D5}"/>
              </a:ext>
            </a:extLst>
          </p:cNvPr>
          <p:cNvSpPr>
            <a:spLocks noGrp="1"/>
          </p:cNvSpPr>
          <p:nvPr>
            <p:ph type="subTitle" idx="1"/>
          </p:nvPr>
        </p:nvSpPr>
        <p:spPr>
          <a:xfrm>
            <a:off x="609600" y="5972629"/>
            <a:ext cx="10972800" cy="480373"/>
          </a:xfrm>
        </p:spPr>
        <p:txBody>
          <a:bodyPr anchor="t">
            <a:normAutofit/>
          </a:bodyPr>
          <a:lstStyle/>
          <a:p>
            <a:r>
              <a:rPr lang="en-US" dirty="0">
                <a:latin typeface="Century Gothic" panose="020B0502020202020204" pitchFamily="34" charset="0"/>
              </a:rPr>
              <a:t>PRINCIPLES OF DIGITAL LIGHTING TECHNIQUES</a:t>
            </a:r>
          </a:p>
        </p:txBody>
      </p:sp>
      <p:pic>
        <p:nvPicPr>
          <p:cNvPr id="7" name="Picture 6" descr="3d render of empty photo studio with lightning equipment, Black Background.">
            <a:extLst>
              <a:ext uri="{FF2B5EF4-FFF2-40B4-BE49-F238E27FC236}">
                <a16:creationId xmlns:a16="http://schemas.microsoft.com/office/drawing/2014/main" id="{3D0AEDC8-36BE-47B7-B89A-795A75572943}"/>
              </a:ext>
            </a:extLst>
          </p:cNvPr>
          <p:cNvPicPr>
            <a:picLocks noChangeAspect="1"/>
          </p:cNvPicPr>
          <p:nvPr/>
        </p:nvPicPr>
        <p:blipFill>
          <a:blip r:embed="rId3"/>
          <a:srcRect t="15501" b="23227"/>
          <a:stretch>
            <a:fillRect/>
          </a:stretch>
        </p:blipFill>
        <p:spPr>
          <a:xfrm>
            <a:off x="20" y="10"/>
            <a:ext cx="12191979" cy="4986415"/>
          </a:xfrm>
          <a:prstGeom prst="rect">
            <a:avLst/>
          </a:prstGeom>
          <a:noFill/>
        </p:spPr>
      </p:pic>
      <p:sp>
        <p:nvSpPr>
          <p:cNvPr id="6" name="Slide Number Placeholder 5">
            <a:extLst>
              <a:ext uri="{FF2B5EF4-FFF2-40B4-BE49-F238E27FC236}">
                <a16:creationId xmlns:a16="http://schemas.microsoft.com/office/drawing/2014/main" id="{AB8B3569-7A5E-A59F-1FD9-2E0E8449D3E8}"/>
              </a:ext>
            </a:extLst>
          </p:cNvPr>
          <p:cNvSpPr>
            <a:spLocks noGrp="1"/>
          </p:cNvSpPr>
          <p:nvPr>
            <p:ph type="sldNum" sz="quarter" idx="16"/>
          </p:nvPr>
        </p:nvSpPr>
        <p:spPr>
          <a:xfrm>
            <a:off x="11512296" y="6356350"/>
            <a:ext cx="574620" cy="365125"/>
          </a:xfrm>
        </p:spPr>
        <p:txBody>
          <a:bodyPr anchor="ctr">
            <a:normAutofit/>
          </a:bodyPr>
          <a:lstStyle/>
          <a:p>
            <a:pPr>
              <a:spcAft>
                <a:spcPts val="600"/>
              </a:spcAft>
            </a:pPr>
            <a:fld id="{2DE90F28-AFBB-4AB2-AA79-6D3F72ED131B}" type="slidenum">
              <a:rPr lang="en-US" smtClean="0"/>
              <a:pPr>
                <a:spcAft>
                  <a:spcPts val="600"/>
                </a:spcAft>
              </a:pPr>
              <a:t>1</a:t>
            </a:fld>
            <a:endParaRPr lang="en-US" dirty="0"/>
          </a:p>
        </p:txBody>
      </p:sp>
    </p:spTree>
    <p:extLst>
      <p:ext uri="{BB962C8B-B14F-4D97-AF65-F5344CB8AC3E}">
        <p14:creationId xmlns:p14="http://schemas.microsoft.com/office/powerpoint/2010/main" val="331959263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1000"/>
                                  </p:stCondLst>
                                  <p:iterate>
                                    <p:tmPct val="10000"/>
                                  </p:iterate>
                                  <p:childTnLst>
                                    <p:set>
                                      <p:cBhvr>
                                        <p:cTn id="6" dur="1" fill="hold">
                                          <p:stCondLst>
                                            <p:cond delay="0"/>
                                          </p:stCondLst>
                                        </p:cTn>
                                        <p:tgtEl>
                                          <p:spTgt spid="2"/>
                                        </p:tgtEl>
                                        <p:attrNameLst>
                                          <p:attrName>style.visibility</p:attrName>
                                        </p:attrNameLst>
                                      </p:cBhvr>
                                      <p:to>
                                        <p:strVal val="visible"/>
                                      </p:to>
                                    </p:set>
                                    <p:animEffect transition="in" filter="fade">
                                      <p:cBhvr>
                                        <p:cTn id="7" dur="700"/>
                                        <p:tgtEl>
                                          <p:spTgt spid="2"/>
                                        </p:tgtEl>
                                      </p:cBhvr>
                                    </p:animEffect>
                                  </p:childTnLst>
                                </p:cTn>
                              </p:par>
                              <p:par>
                                <p:cTn id="8" presetID="10" presetClass="entr" presetSubtype="0" fill="hold" grpId="0" nodeType="withEffect">
                                  <p:stCondLst>
                                    <p:cond delay="1500"/>
                                  </p:stCondLst>
                                  <p:iterate>
                                    <p:tmPct val="10000"/>
                                  </p:iterate>
                                  <p:childTnLst>
                                    <p:set>
                                      <p:cBhvr>
                                        <p:cTn id="9" dur="1" fill="hold">
                                          <p:stCondLst>
                                            <p:cond delay="0"/>
                                          </p:stCondLst>
                                        </p:cTn>
                                        <p:tgtEl>
                                          <p:spTgt spid="3">
                                            <p:txEl>
                                              <p:pRg st="0" end="0"/>
                                            </p:txEl>
                                          </p:spTgt>
                                        </p:tgtEl>
                                        <p:attrNameLst>
                                          <p:attrName>style.visibility</p:attrName>
                                        </p:attrNameLst>
                                      </p:cBhvr>
                                      <p:to>
                                        <p:strVal val="visible"/>
                                      </p:to>
                                    </p:set>
                                    <p:animEffect transition="in" filter="fade">
                                      <p:cBhvr>
                                        <p:cTn id="10" dur="700"/>
                                        <p:tgtEl>
                                          <p:spTgt spid="3">
                                            <p:txEl>
                                              <p:pRg st="0" end="0"/>
                                            </p:txEl>
                                          </p:spTgt>
                                        </p:tgtEl>
                                      </p:cBhvr>
                                    </p:animEffect>
                                  </p:childTnLst>
                                </p:cTn>
                              </p:par>
                              <p:par>
                                <p:cTn id="11" presetID="10" presetClass="entr" presetSubtype="0" fill="hold" grpId="1" nodeType="withEffect">
                                  <p:stCondLst>
                                    <p:cond delay="250"/>
                                  </p:stCondLst>
                                  <p:iterate>
                                    <p:tmPct val="10000"/>
                                  </p:iterate>
                                  <p:childTnLst>
                                    <p:set>
                                      <p:cBhvr>
                                        <p:cTn id="12" dur="1" fill="hold">
                                          <p:stCondLst>
                                            <p:cond delay="0"/>
                                          </p:stCondLst>
                                        </p:cTn>
                                        <p:tgtEl>
                                          <p:spTgt spid="3"/>
                                        </p:tgtEl>
                                        <p:attrNameLst>
                                          <p:attrName>style.visibility</p:attrName>
                                        </p:attrNameLst>
                                      </p:cBhvr>
                                      <p:to>
                                        <p:strVal val="visible"/>
                                      </p:to>
                                    </p:set>
                                    <p:animEffect transition="in" filter="fade">
                                      <p:cBhvr>
                                        <p:cTn id="13" dur="500"/>
                                        <p:tgtEl>
                                          <p:spTgt spid="3"/>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P spid="3" grpId="0" build="p"/>
      <p:bldP spid="3" grpId="1"/>
    </p:bldLst>
  </p:timing>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a:extLst>
              <a:ext uri="{FF2B5EF4-FFF2-40B4-BE49-F238E27FC236}">
                <a16:creationId xmlns:a16="http://schemas.microsoft.com/office/drawing/2014/main" id="{980CEAED-F905-2028-8B4D-390D13699C92}"/>
              </a:ext>
            </a:extLst>
          </p:cNvPr>
          <p:cNvPicPr>
            <a:picLocks noChangeAspect="1"/>
          </p:cNvPicPr>
          <p:nvPr/>
        </p:nvPicPr>
        <p:blipFill>
          <a:blip r:embed="rId2"/>
          <a:stretch>
            <a:fillRect/>
          </a:stretch>
        </p:blipFill>
        <p:spPr>
          <a:xfrm>
            <a:off x="1" y="0"/>
            <a:ext cx="12192000" cy="6796391"/>
          </a:xfrm>
          <a:prstGeom prst="rect">
            <a:avLst/>
          </a:prstGeom>
        </p:spPr>
      </p:pic>
    </p:spTree>
    <p:extLst>
      <p:ext uri="{BB962C8B-B14F-4D97-AF65-F5344CB8AC3E}">
        <p14:creationId xmlns:p14="http://schemas.microsoft.com/office/powerpoint/2010/main" val="2184450098"/>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2903CFE-6736-E0E9-5DF4-CAFCFA9C2BE2}"/>
              </a:ext>
            </a:extLst>
          </p:cNvPr>
          <p:cNvSpPr>
            <a:spLocks noGrp="1"/>
          </p:cNvSpPr>
          <p:nvPr>
            <p:ph type="title"/>
          </p:nvPr>
        </p:nvSpPr>
        <p:spPr>
          <a:xfrm>
            <a:off x="7025316" y="-630857"/>
            <a:ext cx="4361688" cy="1261714"/>
          </a:xfrm>
        </p:spPr>
        <p:txBody>
          <a:bodyPr anchor="b">
            <a:normAutofit/>
          </a:bodyPr>
          <a:lstStyle/>
          <a:p>
            <a:r>
              <a:rPr lang="en-US" dirty="0">
                <a:latin typeface="Century Gothic" panose="020B0502020202020204" pitchFamily="34" charset="0"/>
              </a:rPr>
              <a:t>Overview</a:t>
            </a:r>
          </a:p>
        </p:txBody>
      </p:sp>
      <p:pic>
        <p:nvPicPr>
          <p:cNvPr id="8" name="Content Placeholder 7" descr="Three laptop computers on a desk inside an office space at night, with glowing blue light from the computer displays illuminating the dark scene. Background purple light. Teamwork and deadlines. Tablets, smartphones, coffee mugs, paper documents and projects are also visible on the desk surface. Dark blue colors at midnight hour. Copy space on dark areas. Digitally generated image.">
            <a:extLst>
              <a:ext uri="{FF2B5EF4-FFF2-40B4-BE49-F238E27FC236}">
                <a16:creationId xmlns:a16="http://schemas.microsoft.com/office/drawing/2014/main" id="{F75565D9-1113-4D86-A058-5AA63E082FC6}"/>
              </a:ext>
            </a:extLst>
          </p:cNvPr>
          <p:cNvPicPr>
            <a:picLocks noGrp="1" noChangeAspect="1"/>
          </p:cNvPicPr>
          <p:nvPr>
            <p:ph type="pic" sz="quarter" idx="13"/>
          </p:nvPr>
        </p:nvPicPr>
        <p:blipFill>
          <a:blip r:embed="rId3"/>
          <a:srcRect l="7906" r="34251"/>
          <a:stretch>
            <a:fillRect/>
          </a:stretch>
        </p:blipFill>
        <p:spPr>
          <a:xfrm>
            <a:off x="20" y="10"/>
            <a:ext cx="6611489" cy="6857990"/>
          </a:xfrm>
          <a:prstGeom prst="rect">
            <a:avLst/>
          </a:prstGeom>
          <a:noFill/>
        </p:spPr>
      </p:pic>
      <p:sp>
        <p:nvSpPr>
          <p:cNvPr id="5" name="Content Placeholder 4">
            <a:extLst>
              <a:ext uri="{FF2B5EF4-FFF2-40B4-BE49-F238E27FC236}">
                <a16:creationId xmlns:a16="http://schemas.microsoft.com/office/drawing/2014/main" id="{C8EA0DE4-3D0D-EE0C-8AFA-87AEAB4F8C1A}"/>
              </a:ext>
            </a:extLst>
          </p:cNvPr>
          <p:cNvSpPr>
            <a:spLocks noGrp="1"/>
          </p:cNvSpPr>
          <p:nvPr>
            <p:ph sz="quarter" idx="14"/>
            <p:extLst>
              <p:ext uri="{E7BDC344-281C-4309-B0C6-D0EE65EED2A8}">
                <p202:designPr xmlns:p202="http://schemas.microsoft.com/office/powerpoint/2020/02/main">
                  <p202:designTagLst>
                    <p202:designTag name="ARCH:1:CLS" val="InformationBlock"/>
                    <p202:designTag name="ARCH:1:VSVAR" val="TitledTextBox"/>
                  </p202:designTagLst>
                </p202:designPr>
              </p:ext>
            </p:extLst>
          </p:nvPr>
        </p:nvSpPr>
        <p:spPr>
          <a:xfrm>
            <a:off x="6947495" y="1264369"/>
            <a:ext cx="4954596" cy="4329262"/>
          </a:xfrm>
        </p:spPr>
        <p:txBody>
          <a:bodyPr>
            <a:noAutofit/>
          </a:bodyPr>
          <a:lstStyle/>
          <a:p>
            <a:pPr marL="0" indent="0">
              <a:spcBef>
                <a:spcPts val="2500"/>
              </a:spcBef>
              <a:buFont typeface="Arial" panose="020B0604020202020204" pitchFamily="34" charset="0"/>
              <a:buNone/>
            </a:pPr>
            <a:r>
              <a:rPr lang="en-US" sz="2400" b="1" dirty="0">
                <a:latin typeface="Century Gothic" panose="020B0502020202020204" pitchFamily="34" charset="0"/>
              </a:rPr>
              <a:t>Importance of Lighting</a:t>
            </a:r>
          </a:p>
          <a:p>
            <a:pPr marL="0" lvl="1" indent="0">
              <a:buFont typeface="Arial" panose="020B0604020202020204" pitchFamily="34" charset="0"/>
              <a:buNone/>
            </a:pPr>
            <a:r>
              <a:rPr lang="en-US" dirty="0">
                <a:latin typeface="Century Gothic" panose="020B0502020202020204" pitchFamily="34" charset="0"/>
              </a:rPr>
              <a:t>Lighting strongly influences the visual quality and emotional impact of 3D scenes, enhancing realism and mood.</a:t>
            </a:r>
          </a:p>
          <a:p>
            <a:pPr marL="0" indent="0">
              <a:spcBef>
                <a:spcPts val="2500"/>
              </a:spcBef>
              <a:buFont typeface="Arial" panose="020B0604020202020204" pitchFamily="34" charset="0"/>
              <a:buNone/>
            </a:pPr>
            <a:r>
              <a:rPr lang="en-US" sz="2400" b="1" dirty="0">
                <a:latin typeface="Century Gothic" panose="020B0502020202020204" pitchFamily="34" charset="0"/>
              </a:rPr>
              <a:t>Lighting Techniques in MAYA</a:t>
            </a:r>
          </a:p>
          <a:p>
            <a:pPr marL="0" lvl="1" indent="0">
              <a:buFont typeface="Arial" panose="020B0604020202020204" pitchFamily="34" charset="0"/>
              <a:buNone/>
            </a:pPr>
            <a:r>
              <a:rPr lang="en-US" dirty="0">
                <a:latin typeface="Century Gothic" panose="020B0502020202020204" pitchFamily="34" charset="0"/>
              </a:rPr>
              <a:t>The presentation covers various lighting types and professional techniques available within Autodesk MAYA.</a:t>
            </a:r>
          </a:p>
          <a:p>
            <a:pPr marL="0" indent="0">
              <a:spcBef>
                <a:spcPts val="2500"/>
              </a:spcBef>
              <a:buFont typeface="Arial" panose="020B0604020202020204" pitchFamily="34" charset="0"/>
              <a:buNone/>
            </a:pPr>
            <a:r>
              <a:rPr lang="en-US" dirty="0">
                <a:latin typeface="Century Gothic" panose="020B0502020202020204" pitchFamily="34" charset="0"/>
              </a:rPr>
              <a:t>.</a:t>
            </a:r>
          </a:p>
        </p:txBody>
      </p:sp>
      <p:sp>
        <p:nvSpPr>
          <p:cNvPr id="7" name="Slide Number Placeholder 6">
            <a:extLst>
              <a:ext uri="{FF2B5EF4-FFF2-40B4-BE49-F238E27FC236}">
                <a16:creationId xmlns:a16="http://schemas.microsoft.com/office/drawing/2014/main" id="{5266231F-CDED-FF05-51BD-E76C5CE7A0A4}"/>
              </a:ext>
            </a:extLst>
          </p:cNvPr>
          <p:cNvSpPr>
            <a:spLocks noGrp="1"/>
          </p:cNvSpPr>
          <p:nvPr>
            <p:ph type="sldNum" sz="quarter" idx="17"/>
          </p:nvPr>
        </p:nvSpPr>
        <p:spPr>
          <a:xfrm>
            <a:off x="11512296" y="6356350"/>
            <a:ext cx="574620" cy="365125"/>
          </a:xfrm>
        </p:spPr>
        <p:txBody>
          <a:bodyPr anchor="ctr">
            <a:normAutofit/>
          </a:bodyPr>
          <a:lstStyle/>
          <a:p>
            <a:pPr>
              <a:spcAft>
                <a:spcPts val="600"/>
              </a:spcAft>
            </a:pPr>
            <a:fld id="{CC057153-B650-4DEB-B370-79DDCFDCE934}" type="slidenum">
              <a:rPr lang="en-US" smtClean="0"/>
              <a:pPr>
                <a:spcAft>
                  <a:spcPts val="600"/>
                </a:spcAft>
              </a:pPr>
              <a:t>3</a:t>
            </a:fld>
            <a:endParaRPr lang="en-US"/>
          </a:p>
        </p:txBody>
      </p:sp>
    </p:spTree>
    <p:extLst>
      <p:ext uri="{BB962C8B-B14F-4D97-AF65-F5344CB8AC3E}">
        <p14:creationId xmlns:p14="http://schemas.microsoft.com/office/powerpoint/2010/main" val="1332812473"/>
      </p:ext>
    </p:extLst>
  </p:cSld>
  <p:clrMapOvr>
    <a:masterClrMapping/>
  </p:clrMapOvr>
  <p:transition>
    <p:fade/>
  </p:transition>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250"/>
                                  </p:stCondLst>
                                  <p:iterate>
                                    <p:tmPct val="10000"/>
                                  </p:iterate>
                                  <p:childTnLst>
                                    <p:set>
                                      <p:cBhvr>
                                        <p:cTn id="6" dur="1" fill="hold">
                                          <p:stCondLst>
                                            <p:cond delay="0"/>
                                          </p:stCondLst>
                                        </p:cTn>
                                        <p:tgtEl>
                                          <p:spTgt spid="5"/>
                                        </p:tgtEl>
                                        <p:attrNameLst>
                                          <p:attrName>style.visibility</p:attrName>
                                        </p:attrNameLst>
                                      </p:cBhvr>
                                      <p:to>
                                        <p:strVal val="visible"/>
                                      </p:to>
                                    </p:set>
                                    <p:animEffect transition="in" filter="fade">
                                      <p:cBhvr>
                                        <p:cTn id="7" dur="500"/>
                                        <p:tgtEl>
                                          <p:spTgt spid="5"/>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5" grpId="0"/>
    </p:bldLst>
  </p:timing>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E77B4BD-659C-9FB5-8968-C5ED636D4A9E}"/>
              </a:ext>
            </a:extLst>
          </p:cNvPr>
          <p:cNvSpPr>
            <a:spLocks noGrp="1"/>
          </p:cNvSpPr>
          <p:nvPr>
            <p:ph type="title"/>
          </p:nvPr>
        </p:nvSpPr>
        <p:spPr>
          <a:xfrm>
            <a:off x="7025316" y="-342099"/>
            <a:ext cx="4361688" cy="1261714"/>
          </a:xfrm>
        </p:spPr>
        <p:txBody>
          <a:bodyPr anchor="b">
            <a:normAutofit/>
          </a:bodyPr>
          <a:lstStyle/>
          <a:p>
            <a:r>
              <a:rPr lang="en-US" sz="2000" dirty="0">
                <a:latin typeface="Century Gothic" panose="020B0502020202020204" pitchFamily="34" charset="0"/>
              </a:rPr>
              <a:t>Importance of Lighting in 3D</a:t>
            </a:r>
          </a:p>
        </p:txBody>
      </p:sp>
      <p:pic>
        <p:nvPicPr>
          <p:cNvPr id="8" name="Content Placeholder 7" descr="computer generated 3D abstract background">
            <a:extLst>
              <a:ext uri="{FF2B5EF4-FFF2-40B4-BE49-F238E27FC236}">
                <a16:creationId xmlns:a16="http://schemas.microsoft.com/office/drawing/2014/main" id="{695C30DB-1A56-4A8F-B910-7EDC95B36570}"/>
              </a:ext>
            </a:extLst>
          </p:cNvPr>
          <p:cNvPicPr>
            <a:picLocks noGrp="1" noChangeAspect="1"/>
          </p:cNvPicPr>
          <p:nvPr>
            <p:ph type="pic" sz="quarter" idx="13"/>
          </p:nvPr>
        </p:nvPicPr>
        <p:blipFill>
          <a:blip r:embed="rId3"/>
          <a:srcRect l="33905" r="2467" b="-1"/>
          <a:stretch>
            <a:fillRect/>
          </a:stretch>
        </p:blipFill>
        <p:spPr>
          <a:xfrm>
            <a:off x="20" y="10"/>
            <a:ext cx="6611489" cy="6857990"/>
          </a:xfrm>
          <a:prstGeom prst="rect">
            <a:avLst/>
          </a:prstGeom>
          <a:noFill/>
        </p:spPr>
      </p:pic>
      <p:sp>
        <p:nvSpPr>
          <p:cNvPr id="5" name="Content Placeholder 4">
            <a:extLst>
              <a:ext uri="{FF2B5EF4-FFF2-40B4-BE49-F238E27FC236}">
                <a16:creationId xmlns:a16="http://schemas.microsoft.com/office/drawing/2014/main" id="{4CEB1100-2651-E620-D4C8-8190B1D047AD}"/>
              </a:ext>
            </a:extLst>
          </p:cNvPr>
          <p:cNvSpPr>
            <a:spLocks noGrp="1"/>
          </p:cNvSpPr>
          <p:nvPr>
            <p:ph sz="quarter" idx="14"/>
            <p:extLst>
              <p:ext uri="{E7BDC344-281C-4309-B0C6-D0EE65EED2A8}">
                <p202:designPr xmlns:p202="http://schemas.microsoft.com/office/powerpoint/2020/02/main">
                  <p202:designTagLst>
                    <p202:designTag name="ARCH:1:CLS" val="InformationBlock"/>
                    <p202:designTag name="ARCH:1:VSVAR" val="TitledTextBox"/>
                  </p202:designTagLst>
                </p202:designPr>
              </p:ext>
            </p:extLst>
          </p:nvPr>
        </p:nvSpPr>
        <p:spPr>
          <a:xfrm>
            <a:off x="7129434" y="1097650"/>
            <a:ext cx="4362450" cy="4329262"/>
          </a:xfrm>
        </p:spPr>
        <p:txBody>
          <a:bodyPr>
            <a:noAutofit/>
          </a:bodyPr>
          <a:lstStyle/>
          <a:p>
            <a:pPr marL="0" indent="0">
              <a:spcBef>
                <a:spcPts val="2500"/>
              </a:spcBef>
              <a:buFont typeface="Arial" panose="020B0604020202020204" pitchFamily="34" charset="0"/>
              <a:buNone/>
            </a:pPr>
            <a:r>
              <a:rPr lang="en-US" sz="2000" b="1" dirty="0">
                <a:latin typeface="Century Gothic" panose="020B0502020202020204" pitchFamily="34" charset="0"/>
              </a:rPr>
              <a:t>Mood and Atmosphere</a:t>
            </a:r>
          </a:p>
          <a:p>
            <a:pPr marL="0" lvl="1" indent="0">
              <a:buFont typeface="Arial" panose="020B0604020202020204" pitchFamily="34" charset="0"/>
              <a:buNone/>
            </a:pPr>
            <a:r>
              <a:rPr lang="en-US" sz="2000" dirty="0">
                <a:latin typeface="Century Gothic" panose="020B0502020202020204" pitchFamily="34" charset="0"/>
              </a:rPr>
              <a:t>Lighting is essential for setting the mood and emotional tone in 3D scenes, influencing viewer experience.</a:t>
            </a:r>
          </a:p>
          <a:p>
            <a:pPr marL="0" indent="0">
              <a:spcBef>
                <a:spcPts val="2500"/>
              </a:spcBef>
              <a:buFont typeface="Arial" panose="020B0604020202020204" pitchFamily="34" charset="0"/>
              <a:buNone/>
            </a:pPr>
            <a:r>
              <a:rPr lang="en-US" sz="2000" b="1" dirty="0">
                <a:latin typeface="Century Gothic" panose="020B0502020202020204" pitchFamily="34" charset="0"/>
              </a:rPr>
              <a:t>Enhancing Realism</a:t>
            </a:r>
          </a:p>
          <a:p>
            <a:pPr marL="0" lvl="1" indent="0">
              <a:buFont typeface="Arial" panose="020B0604020202020204" pitchFamily="34" charset="0"/>
              <a:buNone/>
            </a:pPr>
            <a:r>
              <a:rPr lang="en-US" sz="2000" dirty="0">
                <a:latin typeface="Century Gothic" panose="020B0502020202020204" pitchFamily="34" charset="0"/>
              </a:rPr>
              <a:t>Proper lighting enhances textures, materials, and spatial perception to make scenes appear more realistic.</a:t>
            </a:r>
          </a:p>
          <a:p>
            <a:pPr marL="0" indent="0">
              <a:spcBef>
                <a:spcPts val="2500"/>
              </a:spcBef>
              <a:buFont typeface="Arial" panose="020B0604020202020204" pitchFamily="34" charset="0"/>
              <a:buNone/>
            </a:pPr>
            <a:r>
              <a:rPr lang="en-US" sz="2000" b="1" dirty="0">
                <a:latin typeface="Century Gothic" panose="020B0502020202020204" pitchFamily="34" charset="0"/>
              </a:rPr>
              <a:t>Visual Storytelling</a:t>
            </a:r>
          </a:p>
          <a:p>
            <a:pPr marL="0" lvl="1" indent="0">
              <a:buFont typeface="Arial" panose="020B0604020202020204" pitchFamily="34" charset="0"/>
              <a:buNone/>
            </a:pPr>
            <a:r>
              <a:rPr lang="en-US" sz="2000" dirty="0">
                <a:latin typeface="Century Gothic" panose="020B0502020202020204" pitchFamily="34" charset="0"/>
              </a:rPr>
              <a:t>Lighting guides attention, highlights key elements, and communicates the intended message in 3D art.</a:t>
            </a:r>
          </a:p>
        </p:txBody>
      </p:sp>
    </p:spTree>
    <p:extLst>
      <p:ext uri="{BB962C8B-B14F-4D97-AF65-F5344CB8AC3E}">
        <p14:creationId xmlns:p14="http://schemas.microsoft.com/office/powerpoint/2010/main" val="2303654434"/>
      </p:ext>
    </p:extLst>
  </p:cSld>
  <p:clrMapOvr>
    <a:masterClrMapping/>
  </p:clrMapOvr>
  <p:transition>
    <p:fade/>
  </p:transition>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250"/>
                                  </p:stCondLst>
                                  <p:iterate>
                                    <p:tmPct val="10000"/>
                                  </p:iterate>
                                  <p:childTnLst>
                                    <p:set>
                                      <p:cBhvr>
                                        <p:cTn id="6" dur="1" fill="hold">
                                          <p:stCondLst>
                                            <p:cond delay="0"/>
                                          </p:stCondLst>
                                        </p:cTn>
                                        <p:tgtEl>
                                          <p:spTgt spid="5"/>
                                        </p:tgtEl>
                                        <p:attrNameLst>
                                          <p:attrName>style.visibility</p:attrName>
                                        </p:attrNameLst>
                                      </p:cBhvr>
                                      <p:to>
                                        <p:strVal val="visible"/>
                                      </p:to>
                                    </p:set>
                                    <p:animEffect transition="in" filter="fade">
                                      <p:cBhvr>
                                        <p:cTn id="7" dur="500"/>
                                        <p:tgtEl>
                                          <p:spTgt spid="5"/>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5" grpId="0"/>
    </p:bld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04C82C1-3C4E-DA69-6DD1-50C9974BEE86}"/>
              </a:ext>
            </a:extLst>
          </p:cNvPr>
          <p:cNvSpPr>
            <a:spLocks noGrp="1"/>
          </p:cNvSpPr>
          <p:nvPr>
            <p:ph type="title"/>
          </p:nvPr>
        </p:nvSpPr>
        <p:spPr>
          <a:xfrm>
            <a:off x="4480560" y="320040"/>
            <a:ext cx="6858000" cy="932688"/>
          </a:xfrm>
        </p:spPr>
        <p:txBody>
          <a:bodyPr anchor="b">
            <a:normAutofit/>
          </a:bodyPr>
          <a:lstStyle/>
          <a:p>
            <a:r>
              <a:rPr lang="en-US" dirty="0">
                <a:latin typeface="Century Gothic" panose="020B0502020202020204" pitchFamily="34" charset="0"/>
              </a:rPr>
              <a:t>Types of Lights in MAYA</a:t>
            </a:r>
          </a:p>
        </p:txBody>
      </p:sp>
      <p:pic>
        <p:nvPicPr>
          <p:cNvPr id="8" name="Content Placeholder 7" descr="geometric shape abstract technology background">
            <a:extLst>
              <a:ext uri="{FF2B5EF4-FFF2-40B4-BE49-F238E27FC236}">
                <a16:creationId xmlns:a16="http://schemas.microsoft.com/office/drawing/2014/main" id="{0CF25EBA-2660-431F-8536-5E43DBF20DE5}"/>
              </a:ext>
            </a:extLst>
          </p:cNvPr>
          <p:cNvPicPr>
            <a:picLocks noGrp="1" noChangeAspect="1"/>
          </p:cNvPicPr>
          <p:nvPr>
            <p:ph type="pic" sz="quarter" idx="13"/>
          </p:nvPr>
        </p:nvPicPr>
        <p:blipFill>
          <a:blip r:embed="rId3"/>
          <a:srcRect l="32694" r="28146" b="-2"/>
          <a:stretch>
            <a:fillRect/>
          </a:stretch>
        </p:blipFill>
        <p:spPr>
          <a:xfrm>
            <a:off x="20" y="1"/>
            <a:ext cx="4023340" cy="6858000"/>
          </a:xfrm>
          <a:prstGeom prst="rect">
            <a:avLst/>
          </a:prstGeom>
          <a:noFill/>
        </p:spPr>
      </p:pic>
      <p:sp>
        <p:nvSpPr>
          <p:cNvPr id="5" name="Content Placeholder 4">
            <a:extLst>
              <a:ext uri="{FF2B5EF4-FFF2-40B4-BE49-F238E27FC236}">
                <a16:creationId xmlns:a16="http://schemas.microsoft.com/office/drawing/2014/main" id="{67C0C584-3748-8C2C-5D27-E42C4F238081}"/>
              </a:ext>
            </a:extLst>
          </p:cNvPr>
          <p:cNvSpPr>
            <a:spLocks noGrp="1"/>
          </p:cNvSpPr>
          <p:nvPr>
            <p:ph sz="quarter" idx="14"/>
            <p:extLst>
              <p:ext uri="{E7BDC344-281C-4309-B0C6-D0EE65EED2A8}">
                <p202:designPr xmlns:p202="http://schemas.microsoft.com/office/powerpoint/2020/02/main">
                  <p202:designTagLst>
                    <p202:designTag name="ARCH:1:CLS" val="InformationBlock"/>
                    <p202:designTag name="ARCH:1:VSVAR" val="TitledTextBox"/>
                  </p202:designTagLst>
                </p202:designPr>
              </p:ext>
            </p:extLst>
          </p:nvPr>
        </p:nvSpPr>
        <p:spPr>
          <a:xfrm>
            <a:off x="4480560" y="1380744"/>
            <a:ext cx="6858000" cy="4983480"/>
          </a:xfrm>
        </p:spPr>
        <p:txBody>
          <a:bodyPr>
            <a:normAutofit/>
          </a:bodyPr>
          <a:lstStyle/>
          <a:p>
            <a:pPr marL="0" indent="0">
              <a:spcBef>
                <a:spcPts val="2500"/>
              </a:spcBef>
              <a:buFont typeface="Arial" panose="020B0604020202020204" pitchFamily="34" charset="0"/>
              <a:buNone/>
            </a:pPr>
            <a:r>
              <a:rPr lang="en-US" sz="2000" b="1" dirty="0">
                <a:latin typeface="Century Gothic" panose="020B0502020202020204" pitchFamily="34" charset="0"/>
              </a:rPr>
              <a:t>Directional Light</a:t>
            </a:r>
          </a:p>
          <a:p>
            <a:pPr marL="0" lvl="1" indent="0">
              <a:buFont typeface="Arial" panose="020B0604020202020204" pitchFamily="34" charset="0"/>
              <a:buNone/>
            </a:pPr>
            <a:r>
              <a:rPr lang="en-US" sz="2000" dirty="0">
                <a:latin typeface="Century Gothic" panose="020B0502020202020204" pitchFamily="34" charset="0"/>
              </a:rPr>
              <a:t>Simulates sunlight and is ideal for illuminating outdoor scenes with parallel light rays.</a:t>
            </a:r>
          </a:p>
          <a:p>
            <a:pPr marL="0" indent="0">
              <a:spcBef>
                <a:spcPts val="2500"/>
              </a:spcBef>
              <a:buFont typeface="Arial" panose="020B0604020202020204" pitchFamily="34" charset="0"/>
              <a:buNone/>
            </a:pPr>
            <a:r>
              <a:rPr lang="en-US" sz="2000" b="1" dirty="0">
                <a:latin typeface="Century Gothic" panose="020B0502020202020204" pitchFamily="34" charset="0"/>
              </a:rPr>
              <a:t>Point Light</a:t>
            </a:r>
          </a:p>
          <a:p>
            <a:pPr marL="0" lvl="1" indent="0">
              <a:buFont typeface="Arial" panose="020B0604020202020204" pitchFamily="34" charset="0"/>
              <a:buNone/>
            </a:pPr>
            <a:r>
              <a:rPr lang="en-US" sz="2000" dirty="0">
                <a:latin typeface="Century Gothic" panose="020B0502020202020204" pitchFamily="34" charset="0"/>
              </a:rPr>
              <a:t>Emits light uniformly in all directions from a single point, similar to a light bulb effect.</a:t>
            </a:r>
          </a:p>
          <a:p>
            <a:pPr marL="0" indent="0">
              <a:spcBef>
                <a:spcPts val="2500"/>
              </a:spcBef>
              <a:buFont typeface="Arial" panose="020B0604020202020204" pitchFamily="34" charset="0"/>
              <a:buNone/>
            </a:pPr>
            <a:r>
              <a:rPr lang="en-US" sz="2000" b="1" dirty="0">
                <a:latin typeface="Century Gothic" panose="020B0502020202020204" pitchFamily="34" charset="0"/>
              </a:rPr>
              <a:t>Spot Light</a:t>
            </a:r>
          </a:p>
          <a:p>
            <a:pPr marL="0" lvl="1" indent="0">
              <a:buFont typeface="Arial" panose="020B0604020202020204" pitchFamily="34" charset="0"/>
              <a:buNone/>
            </a:pPr>
            <a:r>
              <a:rPr lang="en-US" sz="2000" dirty="0">
                <a:latin typeface="Century Gothic" panose="020B0502020202020204" pitchFamily="34" charset="0"/>
              </a:rPr>
              <a:t>Creates a focused beam of light used to highlight specific areas or objects in a scene.</a:t>
            </a:r>
          </a:p>
          <a:p>
            <a:pPr marL="0" indent="0">
              <a:spcBef>
                <a:spcPts val="2500"/>
              </a:spcBef>
              <a:buFont typeface="Arial" panose="020B0604020202020204" pitchFamily="34" charset="0"/>
              <a:buNone/>
            </a:pPr>
            <a:r>
              <a:rPr lang="en-US" sz="2000" b="1" dirty="0">
                <a:latin typeface="Century Gothic" panose="020B0502020202020204" pitchFamily="34" charset="0"/>
              </a:rPr>
              <a:t>Area and Volume Lights</a:t>
            </a:r>
          </a:p>
          <a:p>
            <a:pPr marL="0" lvl="1" indent="0">
              <a:buFont typeface="Arial" panose="020B0604020202020204" pitchFamily="34" charset="0"/>
              <a:buNone/>
            </a:pPr>
            <a:r>
              <a:rPr lang="en-US" sz="2000" dirty="0">
                <a:latin typeface="Century Gothic" panose="020B0502020202020204" pitchFamily="34" charset="0"/>
              </a:rPr>
              <a:t>Area Light emits soft shadows from a surface, and Volume Light fills space with atmospheric light effects.</a:t>
            </a:r>
          </a:p>
        </p:txBody>
      </p:sp>
    </p:spTree>
    <p:extLst>
      <p:ext uri="{BB962C8B-B14F-4D97-AF65-F5344CB8AC3E}">
        <p14:creationId xmlns:p14="http://schemas.microsoft.com/office/powerpoint/2010/main" val="3588176934"/>
      </p:ext>
    </p:extLst>
  </p:cSld>
  <p:clrMapOvr>
    <a:masterClrMapping/>
  </p:clrMapOvr>
  <p:transition>
    <p:fade/>
  </p:transition>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250"/>
                                  </p:stCondLst>
                                  <p:iterate>
                                    <p:tmPct val="10000"/>
                                  </p:iterate>
                                  <p:childTnLst>
                                    <p:set>
                                      <p:cBhvr>
                                        <p:cTn id="6" dur="1" fill="hold">
                                          <p:stCondLst>
                                            <p:cond delay="0"/>
                                          </p:stCondLst>
                                        </p:cTn>
                                        <p:tgtEl>
                                          <p:spTgt spid="5"/>
                                        </p:tgtEl>
                                        <p:attrNameLst>
                                          <p:attrName>style.visibility</p:attrName>
                                        </p:attrNameLst>
                                      </p:cBhvr>
                                      <p:to>
                                        <p:strVal val="visible"/>
                                      </p:to>
                                    </p:set>
                                    <p:animEffect transition="in" filter="fade">
                                      <p:cBhvr>
                                        <p:cTn id="7" dur="500"/>
                                        <p:tgtEl>
                                          <p:spTgt spid="5"/>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5" grpId="0"/>
    </p:bldLst>
  </p:timing>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descr="A diagram of a light setup&#10;&#10;AI-generated content may be incorrect.">
            <a:extLst>
              <a:ext uri="{FF2B5EF4-FFF2-40B4-BE49-F238E27FC236}">
                <a16:creationId xmlns:a16="http://schemas.microsoft.com/office/drawing/2014/main" id="{BAF8E446-6DFE-0890-7552-0A089DD7A55C}"/>
              </a:ext>
            </a:extLst>
          </p:cNvPr>
          <p:cNvPicPr>
            <a:picLocks noChangeAspect="1"/>
          </p:cNvPicPr>
          <p:nvPr/>
        </p:nvPicPr>
        <p:blipFill>
          <a:blip r:embed="rId2"/>
          <a:stretch>
            <a:fillRect/>
          </a:stretch>
        </p:blipFill>
        <p:spPr>
          <a:xfrm>
            <a:off x="2343000" y="0"/>
            <a:ext cx="7506000" cy="6858000"/>
          </a:xfrm>
          <a:prstGeom prst="rect">
            <a:avLst/>
          </a:prstGeom>
        </p:spPr>
      </p:pic>
    </p:spTree>
    <p:extLst>
      <p:ext uri="{BB962C8B-B14F-4D97-AF65-F5344CB8AC3E}">
        <p14:creationId xmlns:p14="http://schemas.microsoft.com/office/powerpoint/2010/main" val="3009310754"/>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9FF0235-DCB4-1710-5BF2-50AF572AD144}"/>
              </a:ext>
            </a:extLst>
          </p:cNvPr>
          <p:cNvSpPr>
            <a:spLocks noGrp="1"/>
          </p:cNvSpPr>
          <p:nvPr>
            <p:ph type="title"/>
          </p:nvPr>
        </p:nvSpPr>
        <p:spPr>
          <a:xfrm>
            <a:off x="731520" y="320040"/>
            <a:ext cx="6858000" cy="932688"/>
          </a:xfrm>
        </p:spPr>
        <p:txBody>
          <a:bodyPr anchor="b">
            <a:normAutofit/>
          </a:bodyPr>
          <a:lstStyle/>
          <a:p>
            <a:r>
              <a:rPr lang="en-US" dirty="0">
                <a:latin typeface="Century Gothic" panose="020B0502020202020204" pitchFamily="34" charset="0"/>
              </a:rPr>
              <a:t>Key Lighting Techniques</a:t>
            </a:r>
          </a:p>
        </p:txBody>
      </p:sp>
      <p:sp>
        <p:nvSpPr>
          <p:cNvPr id="5" name="Content Placeholder 4">
            <a:extLst>
              <a:ext uri="{FF2B5EF4-FFF2-40B4-BE49-F238E27FC236}">
                <a16:creationId xmlns:a16="http://schemas.microsoft.com/office/drawing/2014/main" id="{12CAFAF0-9D11-B2E7-F5B1-89FCF9D658D5}"/>
              </a:ext>
            </a:extLst>
          </p:cNvPr>
          <p:cNvSpPr>
            <a:spLocks noGrp="1"/>
          </p:cNvSpPr>
          <p:nvPr>
            <p:ph sz="quarter" idx="14"/>
            <p:extLst>
              <p:ext uri="{E7BDC344-281C-4309-B0C6-D0EE65EED2A8}">
                <p202:designPr xmlns:p202="http://schemas.microsoft.com/office/powerpoint/2020/02/main">
                  <p202:designTagLst>
                    <p202:designTag name="ARCH:1:CLS" val="InformationBlock"/>
                    <p202:designTag name="ARCH:1:VSVAR" val="TitledTextBox"/>
                  </p202:designTagLst>
                </p202:designPr>
              </p:ext>
            </p:extLst>
          </p:nvPr>
        </p:nvSpPr>
        <p:spPr>
          <a:xfrm>
            <a:off x="731520" y="1380744"/>
            <a:ext cx="6858000" cy="4983480"/>
          </a:xfrm>
        </p:spPr>
        <p:txBody>
          <a:bodyPr>
            <a:normAutofit/>
          </a:bodyPr>
          <a:lstStyle/>
          <a:p>
            <a:pPr marL="0" indent="0">
              <a:spcBef>
                <a:spcPts val="2500"/>
              </a:spcBef>
              <a:buFont typeface="Arial" panose="020B0604020202020204" pitchFamily="34" charset="0"/>
              <a:buNone/>
            </a:pPr>
            <a:r>
              <a:rPr lang="en-US" sz="2000" b="1" dirty="0">
                <a:latin typeface="Century Gothic" panose="020B0502020202020204" pitchFamily="34" charset="0"/>
              </a:rPr>
              <a:t>Three-Point Lighting</a:t>
            </a:r>
          </a:p>
          <a:p>
            <a:pPr marL="0" lvl="1" indent="0">
              <a:buFont typeface="Arial" panose="020B0604020202020204" pitchFamily="34" charset="0"/>
              <a:buNone/>
            </a:pPr>
            <a:r>
              <a:rPr lang="en-US" sz="2000" dirty="0" err="1">
                <a:latin typeface="Century Gothic" panose="020B0502020202020204" pitchFamily="34" charset="0"/>
              </a:rPr>
              <a:t>Utilises</a:t>
            </a:r>
            <a:r>
              <a:rPr lang="en-US" sz="2000" dirty="0">
                <a:latin typeface="Century Gothic" panose="020B0502020202020204" pitchFamily="34" charset="0"/>
              </a:rPr>
              <a:t> key, fill, and back lights to enhance depth and dimension in scenes.</a:t>
            </a:r>
          </a:p>
          <a:p>
            <a:pPr marL="0" indent="0">
              <a:spcBef>
                <a:spcPts val="2500"/>
              </a:spcBef>
              <a:buFont typeface="Arial" panose="020B0604020202020204" pitchFamily="34" charset="0"/>
              <a:buNone/>
            </a:pPr>
            <a:r>
              <a:rPr lang="en-US" sz="2000" b="1" dirty="0">
                <a:latin typeface="Century Gothic" panose="020B0502020202020204" pitchFamily="34" charset="0"/>
              </a:rPr>
              <a:t>Global Illumination</a:t>
            </a:r>
          </a:p>
          <a:p>
            <a:pPr marL="0" lvl="1" indent="0">
              <a:buFont typeface="Arial" panose="020B0604020202020204" pitchFamily="34" charset="0"/>
              <a:buNone/>
            </a:pPr>
            <a:r>
              <a:rPr lang="en-US" sz="2000" dirty="0">
                <a:latin typeface="Century Gothic" panose="020B0502020202020204" pitchFamily="34" charset="0"/>
              </a:rPr>
              <a:t>Simulates natural light bounce to enhance realism in rendered scenes.</a:t>
            </a:r>
          </a:p>
          <a:p>
            <a:pPr marL="0" indent="0">
              <a:spcBef>
                <a:spcPts val="2500"/>
              </a:spcBef>
              <a:buFont typeface="Arial" panose="020B0604020202020204" pitchFamily="34" charset="0"/>
              <a:buNone/>
            </a:pPr>
            <a:r>
              <a:rPr lang="en-US" sz="2000" b="1" dirty="0">
                <a:latin typeface="Century Gothic" panose="020B0502020202020204" pitchFamily="34" charset="0"/>
              </a:rPr>
              <a:t>Ambient Occlusion</a:t>
            </a:r>
          </a:p>
          <a:p>
            <a:pPr marL="0" lvl="1" indent="0">
              <a:buFont typeface="Arial" panose="020B0604020202020204" pitchFamily="34" charset="0"/>
              <a:buNone/>
            </a:pPr>
            <a:r>
              <a:rPr lang="en-US" sz="2000" dirty="0">
                <a:latin typeface="Century Gothic" panose="020B0502020202020204" pitchFamily="34" charset="0"/>
              </a:rPr>
              <a:t>Adds subtle shadows in crevices and corners to improve depth perception.</a:t>
            </a:r>
          </a:p>
          <a:p>
            <a:pPr marL="0" indent="0">
              <a:spcBef>
                <a:spcPts val="2500"/>
              </a:spcBef>
              <a:buFont typeface="Arial" panose="020B0604020202020204" pitchFamily="34" charset="0"/>
              <a:buNone/>
            </a:pPr>
            <a:r>
              <a:rPr lang="en-US" sz="2000" b="1" dirty="0">
                <a:latin typeface="Century Gothic" panose="020B0502020202020204" pitchFamily="34" charset="0"/>
              </a:rPr>
              <a:t>Light Linking and Shadow Control</a:t>
            </a:r>
          </a:p>
          <a:p>
            <a:pPr marL="0" lvl="1" indent="0">
              <a:buFont typeface="Arial" panose="020B0604020202020204" pitchFamily="34" charset="0"/>
              <a:buNone/>
            </a:pPr>
            <a:r>
              <a:rPr lang="en-US" sz="2000" dirty="0">
                <a:latin typeface="Century Gothic" panose="020B0502020202020204" pitchFamily="34" charset="0"/>
              </a:rPr>
              <a:t>Controls which objects lighting affects and manages shadow softness, direction, and intensity.</a:t>
            </a:r>
          </a:p>
        </p:txBody>
      </p:sp>
      <p:pic>
        <p:nvPicPr>
          <p:cNvPr id="8" name="Content Placeholder 7" descr="Concept image of man looking at his own digital twin mirrored through the frame of a mobile phone.  His twin is an avatar looking like a hologram.">
            <a:extLst>
              <a:ext uri="{FF2B5EF4-FFF2-40B4-BE49-F238E27FC236}">
                <a16:creationId xmlns:a16="http://schemas.microsoft.com/office/drawing/2014/main" id="{F32F29D9-D6E0-4C77-9CF2-E71E61150FB4}"/>
              </a:ext>
            </a:extLst>
          </p:cNvPr>
          <p:cNvPicPr>
            <a:picLocks noGrp="1" noChangeAspect="1"/>
          </p:cNvPicPr>
          <p:nvPr>
            <p:ph type="pic" sz="quarter" idx="13"/>
          </p:nvPr>
        </p:nvPicPr>
        <p:blipFill>
          <a:blip r:embed="rId3"/>
          <a:srcRect l="38153" r="28216"/>
          <a:stretch>
            <a:fillRect/>
          </a:stretch>
        </p:blipFill>
        <p:spPr>
          <a:xfrm>
            <a:off x="8091732" y="10"/>
            <a:ext cx="4100267" cy="6857990"/>
          </a:xfrm>
          <a:prstGeom prst="rect">
            <a:avLst/>
          </a:prstGeom>
          <a:noFill/>
        </p:spPr>
      </p:pic>
      <p:sp>
        <p:nvSpPr>
          <p:cNvPr id="7" name="Slide Number Placeholder 6">
            <a:extLst>
              <a:ext uri="{FF2B5EF4-FFF2-40B4-BE49-F238E27FC236}">
                <a16:creationId xmlns:a16="http://schemas.microsoft.com/office/drawing/2014/main" id="{C4FE593D-6F78-B1CC-8B18-E8CA546E2E86}"/>
              </a:ext>
            </a:extLst>
          </p:cNvPr>
          <p:cNvSpPr>
            <a:spLocks noGrp="1"/>
          </p:cNvSpPr>
          <p:nvPr>
            <p:ph type="sldNum" sz="quarter" idx="17"/>
          </p:nvPr>
        </p:nvSpPr>
        <p:spPr>
          <a:xfrm>
            <a:off x="51117" y="6356350"/>
            <a:ext cx="574620" cy="365125"/>
          </a:xfrm>
        </p:spPr>
        <p:txBody>
          <a:bodyPr anchor="ctr">
            <a:normAutofit/>
          </a:bodyPr>
          <a:lstStyle/>
          <a:p>
            <a:pPr>
              <a:spcAft>
                <a:spcPts val="600"/>
              </a:spcAft>
            </a:pPr>
            <a:fld id="{CC057153-B650-4DEB-B370-79DDCFDCE934}" type="slidenum">
              <a:rPr lang="en-US" smtClean="0"/>
              <a:pPr>
                <a:spcAft>
                  <a:spcPts val="600"/>
                </a:spcAft>
              </a:pPr>
              <a:t>7</a:t>
            </a:fld>
            <a:endParaRPr lang="en-US"/>
          </a:p>
        </p:txBody>
      </p:sp>
    </p:spTree>
    <p:extLst>
      <p:ext uri="{BB962C8B-B14F-4D97-AF65-F5344CB8AC3E}">
        <p14:creationId xmlns:p14="http://schemas.microsoft.com/office/powerpoint/2010/main" val="3679380238"/>
      </p:ext>
    </p:extLst>
  </p:cSld>
  <p:clrMapOvr>
    <a:masterClrMapping/>
  </p:clrMapOvr>
  <p:transition>
    <p:fade/>
  </p:transition>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250"/>
                                  </p:stCondLst>
                                  <p:iterate>
                                    <p:tmPct val="10000"/>
                                  </p:iterate>
                                  <p:childTnLst>
                                    <p:set>
                                      <p:cBhvr>
                                        <p:cTn id="6" dur="1" fill="hold">
                                          <p:stCondLst>
                                            <p:cond delay="0"/>
                                          </p:stCondLst>
                                        </p:cTn>
                                        <p:tgtEl>
                                          <p:spTgt spid="5"/>
                                        </p:tgtEl>
                                        <p:attrNameLst>
                                          <p:attrName>style.visibility</p:attrName>
                                        </p:attrNameLst>
                                      </p:cBhvr>
                                      <p:to>
                                        <p:strVal val="visible"/>
                                      </p:to>
                                    </p:set>
                                    <p:animEffect transition="in" filter="fade">
                                      <p:cBhvr>
                                        <p:cTn id="7" dur="500"/>
                                        <p:tgtEl>
                                          <p:spTgt spid="5"/>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5" grpId="0"/>
    </p:bldLst>
  </p:timing>
</p:sld>
</file>

<file path=ppt/slides/slide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cxnSp>
        <p:nvCxnSpPr>
          <p:cNvPr id="10" name="Straight Connector 9">
            <a:extLst>
              <a:ext uri="{FF2B5EF4-FFF2-40B4-BE49-F238E27FC236}">
                <a16:creationId xmlns:a16="http://schemas.microsoft.com/office/drawing/2014/main" id="{D2E961F1-4A28-4A5F-BBD4-6E400E5E6C75}"/>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bwMode="white">
          <a:xfrm>
            <a:off x="0" y="4539556"/>
            <a:ext cx="12188824" cy="0"/>
          </a:xfrm>
          <a:prstGeom prst="line">
            <a:avLst/>
          </a:prstGeom>
          <a:ln w="50800">
            <a:solidFill>
              <a:schemeClr val="tx1">
                <a:lumMod val="75000"/>
                <a:lumOff val="25000"/>
              </a:schemeClr>
            </a:solidFill>
          </a:ln>
        </p:spPr>
        <p:style>
          <a:lnRef idx="1">
            <a:schemeClr val="accent1"/>
          </a:lnRef>
          <a:fillRef idx="0">
            <a:schemeClr val="accent1"/>
          </a:fillRef>
          <a:effectRef idx="0">
            <a:schemeClr val="accent1"/>
          </a:effectRef>
          <a:fontRef idx="minor">
            <a:schemeClr val="tx1"/>
          </a:fontRef>
        </p:style>
      </p:cxnSp>
      <p:sp>
        <p:nvSpPr>
          <p:cNvPr id="12" name="Rectangle 11">
            <a:extLst>
              <a:ext uri="{FF2B5EF4-FFF2-40B4-BE49-F238E27FC236}">
                <a16:creationId xmlns:a16="http://schemas.microsoft.com/office/drawing/2014/main" id="{7F57BEA8-497D-4AA8-8A18-BDCD696B25F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4635795"/>
            <a:ext cx="12192000" cy="1735555"/>
          </a:xfrm>
          <a:prstGeom prst="rect">
            <a:avLst/>
          </a:prstGeom>
          <a:solidFill>
            <a:schemeClr val="tx1">
              <a:lumMod val="75000"/>
              <a:lumOff val="2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1186B933-2682-3AF5-F15E-8D2B97F779E9}"/>
              </a:ext>
            </a:extLst>
          </p:cNvPr>
          <p:cNvSpPr>
            <a:spLocks noGrp="1"/>
          </p:cNvSpPr>
          <p:nvPr>
            <p:ph type="ctrTitle"/>
          </p:nvPr>
        </p:nvSpPr>
        <p:spPr>
          <a:xfrm>
            <a:off x="526073" y="4756638"/>
            <a:ext cx="11139854" cy="930447"/>
          </a:xfrm>
        </p:spPr>
        <p:txBody>
          <a:bodyPr>
            <a:normAutofit/>
          </a:bodyPr>
          <a:lstStyle/>
          <a:p>
            <a:r>
              <a:rPr lang="en-GB" sz="3000" b="1">
                <a:solidFill>
                  <a:schemeClr val="bg1"/>
                </a:solidFill>
              </a:rPr>
              <a:t>Light and shadow in the real world</a:t>
            </a:r>
            <a:br>
              <a:rPr lang="en-GB" sz="3000">
                <a:solidFill>
                  <a:schemeClr val="bg1"/>
                </a:solidFill>
              </a:rPr>
            </a:br>
            <a:endParaRPr lang="en-US" sz="3000">
              <a:solidFill>
                <a:schemeClr val="bg1"/>
              </a:solidFill>
            </a:endParaRPr>
          </a:p>
        </p:txBody>
      </p:sp>
      <p:pic>
        <p:nvPicPr>
          <p:cNvPr id="5" name="Picture 4">
            <a:extLst>
              <a:ext uri="{FF2B5EF4-FFF2-40B4-BE49-F238E27FC236}">
                <a16:creationId xmlns:a16="http://schemas.microsoft.com/office/drawing/2014/main" id="{5A469128-29BA-3B8D-9108-EB3B44E51F3A}"/>
              </a:ext>
            </a:extLst>
          </p:cNvPr>
          <p:cNvPicPr>
            <a:picLocks noChangeAspect="1"/>
          </p:cNvPicPr>
          <p:nvPr/>
        </p:nvPicPr>
        <p:blipFill>
          <a:blip r:embed="rId2"/>
          <a:stretch>
            <a:fillRect/>
          </a:stretch>
        </p:blipFill>
        <p:spPr>
          <a:xfrm>
            <a:off x="88108" y="274859"/>
            <a:ext cx="12015784" cy="3154141"/>
          </a:xfrm>
          <a:prstGeom prst="rect">
            <a:avLst/>
          </a:prstGeom>
        </p:spPr>
      </p:pic>
      <p:cxnSp>
        <p:nvCxnSpPr>
          <p:cNvPr id="14" name="Straight Connector 13">
            <a:extLst>
              <a:ext uri="{FF2B5EF4-FFF2-40B4-BE49-F238E27FC236}">
                <a16:creationId xmlns:a16="http://schemas.microsoft.com/office/drawing/2014/main" id="{A82415D3-DDE5-4D63-8CB3-23A5EC581B27}"/>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4724400" y="5746932"/>
            <a:ext cx="2743200" cy="0"/>
          </a:xfrm>
          <a:prstGeom prst="line">
            <a:avLst/>
          </a:prstGeom>
          <a:ln w="19050">
            <a:solidFill>
              <a:schemeClr val="bg1">
                <a:alpha val="75000"/>
              </a:schemeClr>
            </a:solidFill>
          </a:ln>
        </p:spPr>
        <p:style>
          <a:lnRef idx="1">
            <a:schemeClr val="accent1"/>
          </a:lnRef>
          <a:fillRef idx="0">
            <a:schemeClr val="accent1"/>
          </a:fillRef>
          <a:effectRef idx="0">
            <a:schemeClr val="accent1"/>
          </a:effectRef>
          <a:fontRef idx="minor">
            <a:schemeClr val="tx1"/>
          </a:fontRef>
        </p:style>
      </p:cxnSp>
      <p:cxnSp>
        <p:nvCxnSpPr>
          <p:cNvPr id="16" name="Straight Connector 15">
            <a:extLst>
              <a:ext uri="{FF2B5EF4-FFF2-40B4-BE49-F238E27FC236}">
                <a16:creationId xmlns:a16="http://schemas.microsoft.com/office/drawing/2014/main" id="{AD7193FB-6AE6-4B3B-8F89-56B55DD63B4D}"/>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bwMode="white">
          <a:xfrm>
            <a:off x="0" y="6468601"/>
            <a:ext cx="12188824" cy="0"/>
          </a:xfrm>
          <a:prstGeom prst="line">
            <a:avLst/>
          </a:prstGeom>
          <a:ln w="50800">
            <a:solidFill>
              <a:schemeClr val="tx1">
                <a:lumMod val="75000"/>
                <a:lumOff val="25000"/>
              </a:schemeClr>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3691549022"/>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Online Media 1" descr="Why Lighting Animated Movies Is So Complicated | Movies Insider">
            <a:hlinkClick r:id="" action="ppaction://media"/>
            <a:extLst>
              <a:ext uri="{FF2B5EF4-FFF2-40B4-BE49-F238E27FC236}">
                <a16:creationId xmlns:a16="http://schemas.microsoft.com/office/drawing/2014/main" id="{CD1E0D3B-325C-A4A6-724F-E7D16C0727B7}"/>
              </a:ext>
            </a:extLst>
          </p:cNvPr>
          <p:cNvPicPr>
            <a:picLocks noRot="1" noChangeAspect="1"/>
          </p:cNvPicPr>
          <p:nvPr>
            <a:videoFile r:link="rId1"/>
          </p:nvPr>
        </p:nvPicPr>
        <p:blipFill>
          <a:blip r:embed="rId3"/>
          <a:stretch>
            <a:fillRect/>
          </a:stretch>
        </p:blipFill>
        <p:spPr>
          <a:xfrm>
            <a:off x="0" y="0"/>
            <a:ext cx="12192000" cy="6888480"/>
          </a:xfrm>
          <a:prstGeom prst="rect">
            <a:avLst/>
          </a:prstGeom>
        </p:spPr>
      </p:pic>
    </p:spTree>
    <p:extLst>
      <p:ext uri="{BB962C8B-B14F-4D97-AF65-F5344CB8AC3E}">
        <p14:creationId xmlns:p14="http://schemas.microsoft.com/office/powerpoint/2010/main" val="2994671205"/>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1" fill="hold"/>
                                        <p:tgtEl>
                                          <p:spTgt spid="2"/>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80000">
                <p:cTn id="7" fill="hold" display="0">
                  <p:stCondLst>
                    <p:cond delay="indefinite"/>
                  </p:stCondLst>
                </p:cTn>
                <p:tgtEl>
                  <p:spTgt spid="2"/>
                </p:tgtEl>
              </p:cMediaNode>
            </p:video>
            <p:seq concurrent="1" nextAc="seek">
              <p:cTn id="8" restart="whenNotActive" fill="hold" evtFilter="cancelBubble" nodeType="interactiveSeq">
                <p:stCondLst>
                  <p:cond evt="onClick" delay="0">
                    <p:tgtEl>
                      <p:spTgt spid="2"/>
                    </p:tgtEl>
                  </p:cond>
                </p:stCondLst>
                <p:endSync evt="end" delay="0">
                  <p:rtn val="all"/>
                </p:endSync>
                <p:childTnLst>
                  <p:par>
                    <p:cTn id="9" fill="hold">
                      <p:stCondLst>
                        <p:cond delay="0"/>
                      </p:stCondLst>
                      <p:childTnLst>
                        <p:par>
                          <p:cTn id="10" fill="hold">
                            <p:stCondLst>
                              <p:cond delay="0"/>
                            </p:stCondLst>
                            <p:childTnLst>
                              <p:par>
                                <p:cTn id="11" presetID="2" presetClass="mediacall" presetSubtype="0" fill="hold" nodeType="clickEffect">
                                  <p:stCondLst>
                                    <p:cond delay="0"/>
                                  </p:stCondLst>
                                  <p:childTnLst>
                                    <p:cmd type="call" cmd="togglePause">
                                      <p:cBhvr>
                                        <p:cTn id="12" dur="1" fill="hold"/>
                                        <p:tgtEl>
                                          <p:spTgt spid="2"/>
                                        </p:tgtEl>
                                      </p:cBhvr>
                                    </p:cmd>
                                  </p:childTnLst>
                                </p:cTn>
                              </p:par>
                            </p:childTnLst>
                          </p:cTn>
                        </p:par>
                      </p:childTnLst>
                    </p:cTn>
                  </p:par>
                </p:childTnLst>
              </p:cTn>
              <p:nextCondLst>
                <p:cond evt="onClick" delay="0">
                  <p:tgtEl>
                    <p:spTgt spid="2"/>
                  </p:tgtEl>
                </p:cond>
              </p:nextCondLst>
            </p:seq>
          </p:childTnLst>
        </p:cTn>
      </p:par>
    </p:tnLst>
  </p:timing>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a:extLst>
              <a:ext uri="{FF2B5EF4-FFF2-40B4-BE49-F238E27FC236}">
                <a16:creationId xmlns:a16="http://schemas.microsoft.com/office/drawing/2014/main" id="{A58D89C1-C160-BA2C-6803-B6A8E262C95A}"/>
              </a:ext>
            </a:extLst>
          </p:cNvPr>
          <p:cNvSpPr txBox="1"/>
          <p:nvPr/>
        </p:nvSpPr>
        <p:spPr>
          <a:xfrm>
            <a:off x="532065" y="223760"/>
            <a:ext cx="5907645" cy="6740307"/>
          </a:xfrm>
          <a:prstGeom prst="rect">
            <a:avLst/>
          </a:prstGeom>
          <a:noFill/>
        </p:spPr>
        <p:txBody>
          <a:bodyPr wrap="square" rtlCol="0">
            <a:spAutoFit/>
          </a:bodyPr>
          <a:lstStyle/>
          <a:p>
            <a:r>
              <a:rPr lang="en-US" sz="2400" u="sng" dirty="0">
                <a:latin typeface="Century Gothic" panose="020B0502020202020204" pitchFamily="34" charset="0"/>
              </a:rPr>
              <a:t>Maya Lighting</a:t>
            </a:r>
          </a:p>
          <a:p>
            <a:endParaRPr lang="en-US" sz="2400" u="sng" dirty="0">
              <a:latin typeface="Century Gothic" panose="020B0502020202020204" pitchFamily="34" charset="0"/>
            </a:endParaRPr>
          </a:p>
          <a:p>
            <a:pPr marL="342900" indent="-342900">
              <a:buFont typeface="Arial" panose="020B0604020202020204" pitchFamily="34" charset="0"/>
              <a:buChar char="•"/>
            </a:pPr>
            <a:r>
              <a:rPr lang="en-US" sz="2400" dirty="0" err="1">
                <a:latin typeface="Century Gothic" panose="020B0502020202020204" pitchFamily="34" charset="0"/>
              </a:rPr>
              <a:t>Colour</a:t>
            </a:r>
            <a:r>
              <a:rPr lang="en-US" sz="2400" dirty="0">
                <a:latin typeface="Century Gothic" panose="020B0502020202020204" pitchFamily="34" charset="0"/>
              </a:rPr>
              <a:t> Theory</a:t>
            </a:r>
          </a:p>
          <a:p>
            <a:pPr marL="285750" indent="-285750">
              <a:buFont typeface="Arial" panose="020B0604020202020204" pitchFamily="34" charset="0"/>
              <a:buChar char="•"/>
            </a:pPr>
            <a:r>
              <a:rPr lang="en-US" sz="2400" dirty="0">
                <a:latin typeface="Century Gothic" panose="020B0502020202020204" pitchFamily="34" charset="0"/>
              </a:rPr>
              <a:t>Maya Light Types</a:t>
            </a:r>
          </a:p>
          <a:p>
            <a:pPr marL="285750" indent="-285750">
              <a:buFont typeface="Arial" panose="020B0604020202020204" pitchFamily="34" charset="0"/>
              <a:buChar char="•"/>
            </a:pPr>
            <a:r>
              <a:rPr lang="en-US" sz="2400" dirty="0">
                <a:latin typeface="Century Gothic" panose="020B0502020202020204" pitchFamily="34" charset="0"/>
              </a:rPr>
              <a:t>Light Types</a:t>
            </a:r>
          </a:p>
          <a:p>
            <a:pPr marL="285750" indent="-285750">
              <a:buFont typeface="Arial" panose="020B0604020202020204" pitchFamily="34" charset="0"/>
              <a:buChar char="•"/>
            </a:pPr>
            <a:r>
              <a:rPr lang="en-US" sz="2400" dirty="0">
                <a:latin typeface="Century Gothic" panose="020B0502020202020204" pitchFamily="34" charset="0"/>
              </a:rPr>
              <a:t>Creating Lights </a:t>
            </a:r>
          </a:p>
          <a:p>
            <a:pPr marL="285750" indent="-285750">
              <a:buFont typeface="Arial" panose="020B0604020202020204" pitchFamily="34" charset="0"/>
              <a:buChar char="•"/>
            </a:pPr>
            <a:r>
              <a:rPr lang="en-US" sz="2400" dirty="0">
                <a:latin typeface="Century Gothic" panose="020B0502020202020204" pitchFamily="34" charset="0"/>
              </a:rPr>
              <a:t>Placing Lights</a:t>
            </a:r>
          </a:p>
          <a:p>
            <a:pPr marL="285750" indent="-285750">
              <a:buFont typeface="Arial" panose="020B0604020202020204" pitchFamily="34" charset="0"/>
              <a:buChar char="•"/>
            </a:pPr>
            <a:r>
              <a:rPr lang="en-US" sz="2400" dirty="0">
                <a:latin typeface="Century Gothic" panose="020B0502020202020204" pitchFamily="34" charset="0"/>
              </a:rPr>
              <a:t>Creating and Placing Light in Maya</a:t>
            </a:r>
          </a:p>
          <a:p>
            <a:pPr marL="285750" indent="-285750">
              <a:buFont typeface="Arial" panose="020B0604020202020204" pitchFamily="34" charset="0"/>
              <a:buChar char="•"/>
            </a:pPr>
            <a:r>
              <a:rPr lang="en-US" sz="2400" dirty="0">
                <a:latin typeface="Century Gothic" panose="020B0502020202020204" pitchFamily="34" charset="0"/>
              </a:rPr>
              <a:t>Rending Basics</a:t>
            </a:r>
          </a:p>
          <a:p>
            <a:pPr marL="285750" indent="-285750">
              <a:buFont typeface="Arial" panose="020B0604020202020204" pitchFamily="34" charset="0"/>
              <a:buChar char="•"/>
            </a:pPr>
            <a:r>
              <a:rPr lang="en-US" sz="2400" dirty="0">
                <a:latin typeface="Century Gothic" panose="020B0502020202020204" pitchFamily="34" charset="0"/>
              </a:rPr>
              <a:t>Rendering Basics, Continued</a:t>
            </a:r>
          </a:p>
          <a:p>
            <a:pPr marL="285750" indent="-285750">
              <a:buFont typeface="Arial" panose="020B0604020202020204" pitchFamily="34" charset="0"/>
              <a:buChar char="•"/>
            </a:pPr>
            <a:r>
              <a:rPr lang="en-US" sz="2400" dirty="0">
                <a:latin typeface="Century Gothic" panose="020B0502020202020204" pitchFamily="34" charset="0"/>
              </a:rPr>
              <a:t>Common Light Attributer</a:t>
            </a:r>
          </a:p>
          <a:p>
            <a:pPr marL="285750" indent="-285750">
              <a:buFont typeface="Arial" panose="020B0604020202020204" pitchFamily="34" charset="0"/>
              <a:buChar char="•"/>
            </a:pPr>
            <a:r>
              <a:rPr lang="en-US" sz="2400" dirty="0">
                <a:latin typeface="Century Gothic" panose="020B0502020202020204" pitchFamily="34" charset="0"/>
              </a:rPr>
              <a:t>Shading Basics</a:t>
            </a:r>
          </a:p>
          <a:p>
            <a:pPr marL="285750" indent="-285750">
              <a:buFont typeface="Arial" panose="020B0604020202020204" pitchFamily="34" charset="0"/>
              <a:buChar char="•"/>
            </a:pPr>
            <a:r>
              <a:rPr lang="en-US" sz="2400" dirty="0">
                <a:latin typeface="Century Gothic" panose="020B0502020202020204" pitchFamily="34" charset="0"/>
              </a:rPr>
              <a:t>Common Light Attributes </a:t>
            </a:r>
          </a:p>
          <a:p>
            <a:pPr marL="285750" indent="-285750">
              <a:buFont typeface="Arial" panose="020B0604020202020204" pitchFamily="34" charset="0"/>
              <a:buChar char="•"/>
            </a:pPr>
            <a:r>
              <a:rPr lang="en-US" sz="2400" dirty="0">
                <a:latin typeface="Century Gothic" panose="020B0502020202020204" pitchFamily="34" charset="0"/>
              </a:rPr>
              <a:t>Maya-only light and Attributes</a:t>
            </a:r>
          </a:p>
          <a:p>
            <a:pPr marL="285750" indent="-285750">
              <a:buFont typeface="Arial" panose="020B0604020202020204" pitchFamily="34" charset="0"/>
              <a:buChar char="•"/>
            </a:pPr>
            <a:r>
              <a:rPr lang="en-US" sz="2400" dirty="0">
                <a:latin typeface="Century Gothic" panose="020B0502020202020204" pitchFamily="34" charset="0"/>
              </a:rPr>
              <a:t>Spot Light Attributes</a:t>
            </a:r>
          </a:p>
          <a:p>
            <a:pPr marL="285750" indent="-285750">
              <a:buFont typeface="Arial" panose="020B0604020202020204" pitchFamily="34" charset="0"/>
              <a:buChar char="•"/>
            </a:pPr>
            <a:endParaRPr lang="en-US" sz="2400" dirty="0">
              <a:latin typeface="Century Gothic" panose="020B0502020202020204" pitchFamily="34" charset="0"/>
            </a:endParaRPr>
          </a:p>
          <a:p>
            <a:pPr marL="285750" indent="-285750">
              <a:buFont typeface="Arial" panose="020B0604020202020204" pitchFamily="34" charset="0"/>
              <a:buChar char="•"/>
            </a:pPr>
            <a:endParaRPr lang="en-US" sz="2400" dirty="0">
              <a:latin typeface="Century Gothic" panose="020B0502020202020204" pitchFamily="34" charset="0"/>
            </a:endParaRPr>
          </a:p>
          <a:p>
            <a:endParaRPr lang="en-US" sz="2400" dirty="0">
              <a:latin typeface="Century Gothic" panose="020B0502020202020204" pitchFamily="34" charset="0"/>
            </a:endParaRPr>
          </a:p>
        </p:txBody>
      </p:sp>
      <p:sp>
        <p:nvSpPr>
          <p:cNvPr id="3" name="TextBox 2">
            <a:extLst>
              <a:ext uri="{FF2B5EF4-FFF2-40B4-BE49-F238E27FC236}">
                <a16:creationId xmlns:a16="http://schemas.microsoft.com/office/drawing/2014/main" id="{E9E1A2C6-63C6-7491-EB5E-E4AC2749D834}"/>
              </a:ext>
            </a:extLst>
          </p:cNvPr>
          <p:cNvSpPr txBox="1"/>
          <p:nvPr/>
        </p:nvSpPr>
        <p:spPr>
          <a:xfrm>
            <a:off x="6672129" y="233511"/>
            <a:ext cx="5198859" cy="7109639"/>
          </a:xfrm>
          <a:prstGeom prst="rect">
            <a:avLst/>
          </a:prstGeom>
          <a:noFill/>
        </p:spPr>
        <p:txBody>
          <a:bodyPr wrap="none" rtlCol="0">
            <a:spAutoFit/>
          </a:bodyPr>
          <a:lstStyle/>
          <a:p>
            <a:r>
              <a:rPr lang="en-US" sz="2400" u="sng" dirty="0">
                <a:latin typeface="Century Gothic" panose="020B0502020202020204" pitchFamily="34" charset="0"/>
              </a:rPr>
              <a:t>Maya Lighting Attributes</a:t>
            </a:r>
          </a:p>
          <a:p>
            <a:endParaRPr lang="en-US" sz="2400" dirty="0">
              <a:latin typeface="Century Gothic" panose="020B0502020202020204" pitchFamily="34" charset="0"/>
            </a:endParaRPr>
          </a:p>
          <a:p>
            <a:pPr marL="285750" indent="-285750">
              <a:buFont typeface="Arial" panose="020B0604020202020204" pitchFamily="34" charset="0"/>
              <a:buChar char="•"/>
            </a:pPr>
            <a:r>
              <a:rPr lang="en-US" sz="2400" dirty="0">
                <a:latin typeface="Century Gothic" panose="020B0502020202020204" pitchFamily="34" charset="0"/>
              </a:rPr>
              <a:t>Introduction to Arnold Renderer</a:t>
            </a:r>
          </a:p>
          <a:p>
            <a:pPr marL="285750" indent="-285750">
              <a:buFont typeface="Arial" panose="020B0604020202020204" pitchFamily="34" charset="0"/>
              <a:buChar char="•"/>
            </a:pPr>
            <a:r>
              <a:rPr lang="en-US" sz="2400" dirty="0">
                <a:latin typeface="Century Gothic" panose="020B0502020202020204" pitchFamily="34" charset="0"/>
              </a:rPr>
              <a:t>Maya attributes in Arnold</a:t>
            </a:r>
          </a:p>
          <a:p>
            <a:pPr marL="285750" indent="-285750">
              <a:buFont typeface="Arial" panose="020B0604020202020204" pitchFamily="34" charset="0"/>
              <a:buChar char="•"/>
            </a:pPr>
            <a:r>
              <a:rPr lang="en-US" sz="2400" dirty="0">
                <a:latin typeface="Century Gothic" panose="020B0502020202020204" pitchFamily="34" charset="0"/>
              </a:rPr>
              <a:t>Shadows and Shading</a:t>
            </a:r>
          </a:p>
          <a:p>
            <a:pPr marL="285750" indent="-285750">
              <a:buFont typeface="Arial" panose="020B0604020202020204" pitchFamily="34" charset="0"/>
              <a:buChar char="•"/>
            </a:pPr>
            <a:r>
              <a:rPr lang="en-US" sz="2400" dirty="0">
                <a:latin typeface="Century Gothic" panose="020B0502020202020204" pitchFamily="34" charset="0"/>
              </a:rPr>
              <a:t>Depth Map Shadows</a:t>
            </a:r>
          </a:p>
          <a:p>
            <a:pPr marL="285750" indent="-285750">
              <a:buFont typeface="Arial" panose="020B0604020202020204" pitchFamily="34" charset="0"/>
              <a:buChar char="•"/>
            </a:pPr>
            <a:r>
              <a:rPr lang="en-US" sz="2400" dirty="0">
                <a:latin typeface="Century Gothic" panose="020B0502020202020204" pitchFamily="34" charset="0"/>
              </a:rPr>
              <a:t>Pre –Object Render Control</a:t>
            </a:r>
          </a:p>
          <a:p>
            <a:pPr marL="285750" indent="-285750">
              <a:buFont typeface="Arial" panose="020B0604020202020204" pitchFamily="34" charset="0"/>
              <a:buChar char="•"/>
            </a:pPr>
            <a:r>
              <a:rPr lang="en-US" sz="2400" dirty="0">
                <a:latin typeface="Century Gothic" panose="020B0502020202020204" pitchFamily="34" charset="0"/>
              </a:rPr>
              <a:t>Light Linking </a:t>
            </a:r>
          </a:p>
          <a:p>
            <a:pPr marL="285750" indent="-285750">
              <a:buFont typeface="Arial" panose="020B0604020202020204" pitchFamily="34" charset="0"/>
              <a:buChar char="•"/>
            </a:pPr>
            <a:r>
              <a:rPr lang="en-US" sz="2400" dirty="0">
                <a:latin typeface="Century Gothic" panose="020B0502020202020204" pitchFamily="34" charset="0"/>
              </a:rPr>
              <a:t>Using Set for Lighting Linking</a:t>
            </a:r>
          </a:p>
          <a:p>
            <a:pPr marL="285750" indent="-285750">
              <a:buFont typeface="Arial" panose="020B0604020202020204" pitchFamily="34" charset="0"/>
              <a:buChar char="•"/>
            </a:pPr>
            <a:r>
              <a:rPr lang="en-US" sz="2400" dirty="0">
                <a:latin typeface="Century Gothic" panose="020B0502020202020204" pitchFamily="34" charset="0"/>
              </a:rPr>
              <a:t>Setting up key light</a:t>
            </a:r>
          </a:p>
          <a:p>
            <a:pPr marL="285750" indent="-285750">
              <a:buFont typeface="Arial" panose="020B0604020202020204" pitchFamily="34" charset="0"/>
              <a:buChar char="•"/>
            </a:pPr>
            <a:r>
              <a:rPr lang="en-US" sz="2400" dirty="0">
                <a:latin typeface="Century Gothic" panose="020B0502020202020204" pitchFamily="34" charset="0"/>
              </a:rPr>
              <a:t>Fill Lighting</a:t>
            </a:r>
          </a:p>
          <a:p>
            <a:pPr marL="285750" indent="-285750">
              <a:buFont typeface="Arial" panose="020B0604020202020204" pitchFamily="34" charset="0"/>
              <a:buChar char="•"/>
            </a:pPr>
            <a:r>
              <a:rPr lang="en-US" sz="2400" dirty="0">
                <a:latin typeface="Century Gothic" panose="020B0502020202020204" pitchFamily="34" charset="0"/>
              </a:rPr>
              <a:t>Rims and kick Light</a:t>
            </a:r>
          </a:p>
          <a:p>
            <a:pPr marL="285750" indent="-285750">
              <a:buFont typeface="Arial" panose="020B0604020202020204" pitchFamily="34" charset="0"/>
              <a:buChar char="•"/>
            </a:pPr>
            <a:r>
              <a:rPr lang="en-US" sz="2400" dirty="0">
                <a:latin typeface="Century Gothic" panose="020B0502020202020204" pitchFamily="34" charset="0"/>
              </a:rPr>
              <a:t>Appealing Eye lighting</a:t>
            </a:r>
          </a:p>
          <a:p>
            <a:pPr marL="285750" indent="-285750">
              <a:buFont typeface="Arial" panose="020B0604020202020204" pitchFamily="34" charset="0"/>
              <a:buChar char="•"/>
            </a:pPr>
            <a:endParaRPr lang="en-US" sz="2400" dirty="0">
              <a:latin typeface="Century Gothic" panose="020B0502020202020204" pitchFamily="34" charset="0"/>
            </a:endParaRPr>
          </a:p>
          <a:p>
            <a:pPr marL="285750" indent="-285750">
              <a:buFont typeface="Arial" panose="020B0604020202020204" pitchFamily="34" charset="0"/>
              <a:buChar char="•"/>
            </a:pPr>
            <a:endParaRPr lang="en-US" sz="2400" dirty="0">
              <a:latin typeface="Century Gothic" panose="020B0502020202020204" pitchFamily="34" charset="0"/>
            </a:endParaRPr>
          </a:p>
          <a:p>
            <a:pPr marL="285750" indent="-285750">
              <a:buFont typeface="Arial" panose="020B0604020202020204" pitchFamily="34" charset="0"/>
              <a:buChar char="•"/>
            </a:pPr>
            <a:endParaRPr lang="en-US" sz="2400" dirty="0">
              <a:latin typeface="Century Gothic" panose="020B0502020202020204" pitchFamily="34" charset="0"/>
            </a:endParaRPr>
          </a:p>
          <a:p>
            <a:pPr marL="285750" indent="-285750">
              <a:buFont typeface="Arial" panose="020B0604020202020204" pitchFamily="34" charset="0"/>
              <a:buChar char="•"/>
            </a:pPr>
            <a:endParaRPr lang="en-US" sz="2400" dirty="0">
              <a:latin typeface="Century Gothic" panose="020B0502020202020204" pitchFamily="34" charset="0"/>
            </a:endParaRPr>
          </a:p>
          <a:p>
            <a:pPr marL="285750" indent="-285750">
              <a:buFont typeface="Arial" panose="020B0604020202020204" pitchFamily="34" charset="0"/>
              <a:buChar char="•"/>
            </a:pPr>
            <a:endParaRPr lang="en-US" sz="2400" dirty="0">
              <a:latin typeface="Century Gothic" panose="020B0502020202020204" pitchFamily="34" charset="0"/>
            </a:endParaRPr>
          </a:p>
          <a:p>
            <a:endParaRPr lang="en-US" sz="2400" dirty="0">
              <a:latin typeface="Century Gothic" panose="020B0502020202020204" pitchFamily="34" charset="0"/>
            </a:endParaRPr>
          </a:p>
        </p:txBody>
      </p:sp>
    </p:spTree>
    <p:extLst>
      <p:ext uri="{BB962C8B-B14F-4D97-AF65-F5344CB8AC3E}">
        <p14:creationId xmlns:p14="http://schemas.microsoft.com/office/powerpoint/2010/main" val="813163081"/>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Picture 2">
            <a:extLst>
              <a:ext uri="{FF2B5EF4-FFF2-40B4-BE49-F238E27FC236}">
                <a16:creationId xmlns:a16="http://schemas.microsoft.com/office/drawing/2014/main" id="{CB239210-30BF-9DC9-F886-014F5163299E}"/>
              </a:ext>
            </a:extLst>
          </p:cNvPr>
          <p:cNvPicPr>
            <a:picLocks noChangeAspect="1"/>
          </p:cNvPicPr>
          <p:nvPr/>
        </p:nvPicPr>
        <p:blipFill>
          <a:blip r:embed="rId2"/>
          <a:srcRect b="8336"/>
          <a:stretch>
            <a:fillRect/>
          </a:stretch>
        </p:blipFill>
        <p:spPr>
          <a:xfrm>
            <a:off x="1527243" y="96116"/>
            <a:ext cx="9465012" cy="6665767"/>
          </a:xfrm>
          <a:prstGeom prst="rect">
            <a:avLst/>
          </a:prstGeom>
        </p:spPr>
      </p:pic>
    </p:spTree>
    <p:extLst>
      <p:ext uri="{BB962C8B-B14F-4D97-AF65-F5344CB8AC3E}">
        <p14:creationId xmlns:p14="http://schemas.microsoft.com/office/powerpoint/2010/main" val="868789215"/>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extBox 2">
            <a:extLst>
              <a:ext uri="{FF2B5EF4-FFF2-40B4-BE49-F238E27FC236}">
                <a16:creationId xmlns:a16="http://schemas.microsoft.com/office/drawing/2014/main" id="{86693660-FB4C-A07D-8D99-181BFD8DBCD5}"/>
              </a:ext>
            </a:extLst>
          </p:cNvPr>
          <p:cNvSpPr txBox="1"/>
          <p:nvPr/>
        </p:nvSpPr>
        <p:spPr>
          <a:xfrm>
            <a:off x="275190" y="571705"/>
            <a:ext cx="4356968" cy="6494085"/>
          </a:xfrm>
          <a:prstGeom prst="rect">
            <a:avLst/>
          </a:prstGeom>
          <a:noFill/>
        </p:spPr>
        <p:txBody>
          <a:bodyPr wrap="square">
            <a:spAutoFit/>
          </a:bodyPr>
          <a:lstStyle/>
          <a:p>
            <a:pPr>
              <a:buNone/>
            </a:pPr>
            <a:r>
              <a:rPr lang="en-GB" sz="2600" i="1" dirty="0">
                <a:latin typeface="Century Gothic" panose="020B0502020202020204" pitchFamily="34" charset="0"/>
              </a:rPr>
              <a:t>The Art and Motivation of Lighting</a:t>
            </a:r>
          </a:p>
          <a:p>
            <a:pPr>
              <a:buNone/>
            </a:pPr>
            <a:br>
              <a:rPr lang="en-GB" sz="2600" dirty="0">
                <a:latin typeface="Century Gothic" panose="020B0502020202020204" pitchFamily="34" charset="0"/>
              </a:rPr>
            </a:br>
            <a:r>
              <a:rPr lang="en-GB" sz="2600" dirty="0">
                <a:latin typeface="Century Gothic" panose="020B0502020202020204" pitchFamily="34" charset="0"/>
              </a:rPr>
              <a:t>Lighting design has roots in </a:t>
            </a:r>
            <a:r>
              <a:rPr lang="en-GB" sz="2600" b="1" dirty="0">
                <a:latin typeface="Century Gothic" panose="020B0502020202020204" pitchFamily="34" charset="0"/>
              </a:rPr>
              <a:t>theatre, painting, photography, and cinematography</a:t>
            </a:r>
            <a:r>
              <a:rPr lang="en-GB" sz="2600" dirty="0">
                <a:latin typeface="Century Gothic" panose="020B0502020202020204" pitchFamily="34" charset="0"/>
              </a:rPr>
              <a:t> long before computer graphics.</a:t>
            </a:r>
          </a:p>
          <a:p>
            <a:pPr>
              <a:buNone/>
            </a:pPr>
            <a:endParaRPr lang="en-GB" sz="2600" dirty="0">
              <a:latin typeface="Century Gothic" panose="020B0502020202020204" pitchFamily="34" charset="0"/>
            </a:endParaRPr>
          </a:p>
          <a:p>
            <a:r>
              <a:rPr lang="en-GB" sz="2600" dirty="0">
                <a:latin typeface="Century Gothic" panose="020B0502020202020204" pitchFamily="34" charset="0"/>
              </a:rPr>
              <a:t>Every light in a scene should have a </a:t>
            </a:r>
            <a:r>
              <a:rPr lang="en-GB" sz="2600" b="1" dirty="0">
                <a:latin typeface="Century Gothic" panose="020B0502020202020204" pitchFamily="34" charset="0"/>
              </a:rPr>
              <a:t>motivation </a:t>
            </a:r>
            <a:r>
              <a:rPr lang="en-GB" sz="2600" dirty="0">
                <a:latin typeface="Century Gothic" panose="020B0502020202020204" pitchFamily="34" charset="0"/>
              </a:rPr>
              <a:t>the reason or story behind its placement.</a:t>
            </a:r>
          </a:p>
          <a:p>
            <a:endParaRPr lang="en-GB" sz="2600" dirty="0">
              <a:latin typeface="Century Gothic" panose="020B0502020202020204" pitchFamily="34" charset="0"/>
            </a:endParaRPr>
          </a:p>
          <a:p>
            <a:endParaRPr lang="en-GB" sz="2600" dirty="0">
              <a:latin typeface="Century Gothic" panose="020B0502020202020204" pitchFamily="34" charset="0"/>
            </a:endParaRPr>
          </a:p>
        </p:txBody>
      </p:sp>
      <p:pic>
        <p:nvPicPr>
          <p:cNvPr id="8" name="Picture 7">
            <a:extLst>
              <a:ext uri="{FF2B5EF4-FFF2-40B4-BE49-F238E27FC236}">
                <a16:creationId xmlns:a16="http://schemas.microsoft.com/office/drawing/2014/main" id="{6C4F2039-FC4F-2007-093B-775627924D4C}"/>
              </a:ext>
            </a:extLst>
          </p:cNvPr>
          <p:cNvPicPr>
            <a:picLocks noChangeAspect="1"/>
          </p:cNvPicPr>
          <p:nvPr/>
        </p:nvPicPr>
        <p:blipFill>
          <a:blip r:embed="rId2"/>
          <a:stretch>
            <a:fillRect/>
          </a:stretch>
        </p:blipFill>
        <p:spPr>
          <a:xfrm>
            <a:off x="4945811" y="0"/>
            <a:ext cx="7246189" cy="6858000"/>
          </a:xfrm>
          <a:prstGeom prst="rect">
            <a:avLst/>
          </a:prstGeom>
        </p:spPr>
      </p:pic>
    </p:spTree>
    <p:extLst>
      <p:ext uri="{BB962C8B-B14F-4D97-AF65-F5344CB8AC3E}">
        <p14:creationId xmlns:p14="http://schemas.microsoft.com/office/powerpoint/2010/main" val="2002855274"/>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Online Media 3" descr="Pixar in a Box: The Art of Lighting">
            <a:hlinkClick r:id="" action="ppaction://media"/>
            <a:extLst>
              <a:ext uri="{FF2B5EF4-FFF2-40B4-BE49-F238E27FC236}">
                <a16:creationId xmlns:a16="http://schemas.microsoft.com/office/drawing/2014/main" id="{470390A7-6C7E-AFB6-EACD-68DC692D984E}"/>
              </a:ext>
            </a:extLst>
          </p:cNvPr>
          <p:cNvPicPr>
            <a:picLocks noRot="1" noChangeAspect="1"/>
          </p:cNvPicPr>
          <p:nvPr>
            <a:videoFile r:link="rId1"/>
          </p:nvPr>
        </p:nvPicPr>
        <p:blipFill>
          <a:blip r:embed="rId3"/>
          <a:stretch>
            <a:fillRect/>
          </a:stretch>
        </p:blipFill>
        <p:spPr>
          <a:xfrm>
            <a:off x="0" y="0"/>
            <a:ext cx="12192000" cy="6888480"/>
          </a:xfrm>
          <a:prstGeom prst="rect">
            <a:avLst/>
          </a:prstGeom>
        </p:spPr>
      </p:pic>
    </p:spTree>
    <p:extLst>
      <p:ext uri="{BB962C8B-B14F-4D97-AF65-F5344CB8AC3E}">
        <p14:creationId xmlns:p14="http://schemas.microsoft.com/office/powerpoint/2010/main" val="112817718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1" fill="hold"/>
                                        <p:tgtEl>
                                          <p:spTgt spid="4"/>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80000">
                <p:cTn id="7" fill="hold" display="0">
                  <p:stCondLst>
                    <p:cond delay="indefinite"/>
                  </p:stCondLst>
                </p:cTn>
                <p:tgtEl>
                  <p:spTgt spid="4"/>
                </p:tgtEl>
              </p:cMediaNode>
            </p:video>
            <p:seq concurrent="1" nextAc="seek">
              <p:cTn id="8" restart="whenNotActive" fill="hold" evtFilter="cancelBubble" nodeType="interactiveSeq">
                <p:stCondLst>
                  <p:cond evt="onClick" delay="0">
                    <p:tgtEl>
                      <p:spTgt spid="4"/>
                    </p:tgtEl>
                  </p:cond>
                </p:stCondLst>
                <p:endSync evt="end" delay="0">
                  <p:rtn val="all"/>
                </p:endSync>
                <p:childTnLst>
                  <p:par>
                    <p:cTn id="9" fill="hold">
                      <p:stCondLst>
                        <p:cond delay="0"/>
                      </p:stCondLst>
                      <p:childTnLst>
                        <p:par>
                          <p:cTn id="10" fill="hold">
                            <p:stCondLst>
                              <p:cond delay="0"/>
                            </p:stCondLst>
                            <p:childTnLst>
                              <p:par>
                                <p:cTn id="11" presetID="2" presetClass="mediacall" presetSubtype="0" fill="hold" nodeType="clickEffect">
                                  <p:stCondLst>
                                    <p:cond delay="0"/>
                                  </p:stCondLst>
                                  <p:childTnLst>
                                    <p:cmd type="call" cmd="togglePause">
                                      <p:cBhvr>
                                        <p:cTn id="12" dur="1" fill="hold"/>
                                        <p:tgtEl>
                                          <p:spTgt spid="4"/>
                                        </p:tgtEl>
                                      </p:cBhvr>
                                    </p:cmd>
                                  </p:childTnLst>
                                </p:cTn>
                              </p:par>
                            </p:childTnLst>
                          </p:cTn>
                        </p:par>
                      </p:childTnLst>
                    </p:cTn>
                  </p:par>
                </p:childTnLst>
              </p:cTn>
              <p:nextCondLst>
                <p:cond evt="onClick" delay="0">
                  <p:tgtEl>
                    <p:spTgt spid="4"/>
                  </p:tgtEl>
                </p:cond>
              </p:nextCondLst>
            </p:seq>
          </p:childTnLst>
        </p:cTn>
      </p:par>
    </p:tnLst>
  </p:timing>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2EADF8AA-C819-2C3B-820F-4D93CF3EFF0F}"/>
            </a:ext>
          </a:extLst>
        </p:cNvPr>
        <p:cNvGrpSpPr/>
        <p:nvPr/>
      </p:nvGrpSpPr>
      <p:grpSpPr>
        <a:xfrm>
          <a:off x="0" y="0"/>
          <a:ext cx="0" cy="0"/>
          <a:chOff x="0" y="0"/>
          <a:chExt cx="0" cy="0"/>
        </a:xfrm>
      </p:grpSpPr>
      <p:sp>
        <p:nvSpPr>
          <p:cNvPr id="8" name="TextBox 7">
            <a:extLst>
              <a:ext uri="{FF2B5EF4-FFF2-40B4-BE49-F238E27FC236}">
                <a16:creationId xmlns:a16="http://schemas.microsoft.com/office/drawing/2014/main" id="{0FB1BF30-48A4-C293-467D-926F602CC7D4}"/>
              </a:ext>
            </a:extLst>
          </p:cNvPr>
          <p:cNvSpPr txBox="1"/>
          <p:nvPr/>
        </p:nvSpPr>
        <p:spPr>
          <a:xfrm>
            <a:off x="285457" y="483083"/>
            <a:ext cx="7456007" cy="6001643"/>
          </a:xfrm>
          <a:prstGeom prst="rect">
            <a:avLst/>
          </a:prstGeom>
          <a:noFill/>
        </p:spPr>
        <p:txBody>
          <a:bodyPr wrap="square" rtlCol="0">
            <a:spAutoFit/>
          </a:bodyPr>
          <a:lstStyle/>
          <a:p>
            <a:pPr marL="285750" indent="-285750">
              <a:buFont typeface="Arial" panose="020B0604020202020204" pitchFamily="34" charset="0"/>
              <a:buChar char="•"/>
            </a:pPr>
            <a:r>
              <a:rPr lang="en-US" sz="2400" dirty="0">
                <a:solidFill>
                  <a:schemeClr val="bg1"/>
                </a:solidFill>
                <a:latin typeface="Century Gothic" panose="020B0502020202020204" pitchFamily="34" charset="0"/>
              </a:rPr>
              <a:t>Plan with Purpose: Avoid placing lights randomly; you should always think about what mood, time of day, or kind of light you are trying to depict in the scene.  </a:t>
            </a:r>
          </a:p>
          <a:p>
            <a:endParaRPr lang="en-US" sz="2400" dirty="0">
              <a:solidFill>
                <a:schemeClr val="bg1"/>
              </a:solidFill>
              <a:latin typeface="Century Gothic" panose="020B0502020202020204" pitchFamily="34" charset="0"/>
            </a:endParaRPr>
          </a:p>
          <a:p>
            <a:pPr marL="285750" indent="-285750">
              <a:buFont typeface="Arial" panose="020B0604020202020204" pitchFamily="34" charset="0"/>
              <a:buChar char="•"/>
            </a:pPr>
            <a:r>
              <a:rPr lang="en-US" sz="2400" dirty="0">
                <a:solidFill>
                  <a:schemeClr val="bg1"/>
                </a:solidFill>
                <a:latin typeface="Century Gothic" panose="020B0502020202020204" pitchFamily="34" charset="0"/>
              </a:rPr>
              <a:t>Motivation is Key: The placement and properties of every light should be motivated by your creative decisions. You need to know the qualities of the light (like color, direction, and intensity) you are trying to recreate.  </a:t>
            </a:r>
          </a:p>
          <a:p>
            <a:endParaRPr lang="en-US" sz="2400" dirty="0">
              <a:solidFill>
                <a:schemeClr val="bg1"/>
              </a:solidFill>
              <a:latin typeface="Century Gothic" panose="020B0502020202020204" pitchFamily="34" charset="0"/>
            </a:endParaRPr>
          </a:p>
          <a:p>
            <a:pPr marL="285750" indent="-285750">
              <a:buFont typeface="Arial" panose="020B0604020202020204" pitchFamily="34" charset="0"/>
              <a:buChar char="•"/>
            </a:pPr>
            <a:r>
              <a:rPr lang="en-US" sz="2400" dirty="0">
                <a:solidFill>
                  <a:schemeClr val="bg1"/>
                </a:solidFill>
                <a:latin typeface="Century Gothic" panose="020B0502020202020204" pitchFamily="34" charset="0"/>
              </a:rPr>
              <a:t>Treat Lighting Like Other Disciplines: Just as you wouldn't animate without a plan or texture without knowing the material, you must study and think about your lighting choices when creating a 3D scene.</a:t>
            </a:r>
          </a:p>
        </p:txBody>
      </p:sp>
      <p:pic>
        <p:nvPicPr>
          <p:cNvPr id="11" name="Picture 10" descr="A comparison of a person with lights&#10;&#10;AI-generated content may be incorrect.">
            <a:extLst>
              <a:ext uri="{FF2B5EF4-FFF2-40B4-BE49-F238E27FC236}">
                <a16:creationId xmlns:a16="http://schemas.microsoft.com/office/drawing/2014/main" id="{4E423E8C-7E97-09ED-5D87-170143AD6740}"/>
              </a:ext>
            </a:extLst>
          </p:cNvPr>
          <p:cNvPicPr>
            <a:picLocks noChangeAspect="1"/>
          </p:cNvPicPr>
          <p:nvPr/>
        </p:nvPicPr>
        <p:blipFill>
          <a:blip r:embed="rId2"/>
          <a:stretch>
            <a:fillRect/>
          </a:stretch>
        </p:blipFill>
        <p:spPr>
          <a:xfrm>
            <a:off x="5016867" y="0"/>
            <a:ext cx="7175133" cy="6858000"/>
          </a:xfrm>
          <a:prstGeom prst="rect">
            <a:avLst/>
          </a:prstGeom>
        </p:spPr>
      </p:pic>
      <p:sp>
        <p:nvSpPr>
          <p:cNvPr id="2" name="TextBox 1">
            <a:extLst>
              <a:ext uri="{FF2B5EF4-FFF2-40B4-BE49-F238E27FC236}">
                <a16:creationId xmlns:a16="http://schemas.microsoft.com/office/drawing/2014/main" id="{1CFC3A5F-9BF4-3949-CC97-E0FD808F6FBE}"/>
              </a:ext>
            </a:extLst>
          </p:cNvPr>
          <p:cNvSpPr txBox="1"/>
          <p:nvPr/>
        </p:nvSpPr>
        <p:spPr>
          <a:xfrm>
            <a:off x="479886" y="1363881"/>
            <a:ext cx="4342553" cy="4832092"/>
          </a:xfrm>
          <a:prstGeom prst="rect">
            <a:avLst/>
          </a:prstGeom>
          <a:noFill/>
        </p:spPr>
        <p:txBody>
          <a:bodyPr wrap="square" rtlCol="0">
            <a:spAutoFit/>
          </a:bodyPr>
          <a:lstStyle/>
          <a:p>
            <a:r>
              <a:rPr lang="en-US" sz="2800" dirty="0">
                <a:latin typeface="Century Gothic" panose="020B0502020202020204" pitchFamily="34" charset="0"/>
              </a:rPr>
              <a:t>Plan with Purpose: </a:t>
            </a:r>
          </a:p>
          <a:p>
            <a:endParaRPr lang="en-US" sz="2800" dirty="0">
              <a:latin typeface="Century Gothic" panose="020B0502020202020204" pitchFamily="34" charset="0"/>
            </a:endParaRPr>
          </a:p>
          <a:p>
            <a:r>
              <a:rPr lang="en-US" sz="2800" dirty="0">
                <a:latin typeface="Century Gothic" panose="020B0502020202020204" pitchFamily="34" charset="0"/>
              </a:rPr>
              <a:t>Avoid placing lights randomly; you should always think about what mood, time of day, or kind of light you are trying to depict in the scene.  </a:t>
            </a:r>
          </a:p>
          <a:p>
            <a:endParaRPr lang="en-US" sz="2800" dirty="0">
              <a:latin typeface="Century Gothic" panose="020B0502020202020204" pitchFamily="34" charset="0"/>
            </a:endParaRPr>
          </a:p>
          <a:p>
            <a:endParaRPr lang="en-US" sz="2800" dirty="0">
              <a:latin typeface="Century Gothic" panose="020B0502020202020204" pitchFamily="34" charset="0"/>
            </a:endParaRPr>
          </a:p>
        </p:txBody>
      </p:sp>
    </p:spTree>
    <p:extLst>
      <p:ext uri="{BB962C8B-B14F-4D97-AF65-F5344CB8AC3E}">
        <p14:creationId xmlns:p14="http://schemas.microsoft.com/office/powerpoint/2010/main" val="3532205035"/>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7CB30BD5-7233-6009-346A-ED4D59A0B934}"/>
            </a:ext>
          </a:extLst>
        </p:cNvPr>
        <p:cNvGrpSpPr/>
        <p:nvPr/>
      </p:nvGrpSpPr>
      <p:grpSpPr>
        <a:xfrm>
          <a:off x="0" y="0"/>
          <a:ext cx="0" cy="0"/>
          <a:chOff x="0" y="0"/>
          <a:chExt cx="0" cy="0"/>
        </a:xfrm>
      </p:grpSpPr>
      <p:sp>
        <p:nvSpPr>
          <p:cNvPr id="8" name="TextBox 7">
            <a:extLst>
              <a:ext uri="{FF2B5EF4-FFF2-40B4-BE49-F238E27FC236}">
                <a16:creationId xmlns:a16="http://schemas.microsoft.com/office/drawing/2014/main" id="{C41851F1-50A0-F98E-E7BB-604EA34BD502}"/>
              </a:ext>
            </a:extLst>
          </p:cNvPr>
          <p:cNvSpPr txBox="1"/>
          <p:nvPr/>
        </p:nvSpPr>
        <p:spPr>
          <a:xfrm>
            <a:off x="285457" y="1118257"/>
            <a:ext cx="4510860" cy="4832092"/>
          </a:xfrm>
          <a:prstGeom prst="rect">
            <a:avLst/>
          </a:prstGeom>
          <a:noFill/>
        </p:spPr>
        <p:txBody>
          <a:bodyPr wrap="square" rtlCol="0">
            <a:spAutoFit/>
          </a:bodyPr>
          <a:lstStyle/>
          <a:p>
            <a:r>
              <a:rPr lang="en-US" sz="2800" dirty="0">
                <a:latin typeface="Century Gothic" panose="020B0502020202020204" pitchFamily="34" charset="0"/>
              </a:rPr>
              <a:t>Motivation is Key: </a:t>
            </a:r>
          </a:p>
          <a:p>
            <a:endParaRPr lang="en-US" sz="2800" dirty="0">
              <a:latin typeface="Century Gothic" panose="020B0502020202020204" pitchFamily="34" charset="0"/>
            </a:endParaRPr>
          </a:p>
          <a:p>
            <a:r>
              <a:rPr lang="en-US" sz="2800" dirty="0">
                <a:latin typeface="Century Gothic" panose="020B0502020202020204" pitchFamily="34" charset="0"/>
              </a:rPr>
              <a:t>The placement and properties of every light should be motivated by your creative decisions. You need to know the qualities of the light (like </a:t>
            </a:r>
            <a:r>
              <a:rPr lang="en-US" sz="2800" dirty="0" err="1">
                <a:latin typeface="Century Gothic" panose="020B0502020202020204" pitchFamily="34" charset="0"/>
              </a:rPr>
              <a:t>colour</a:t>
            </a:r>
            <a:r>
              <a:rPr lang="en-US" sz="2800" dirty="0">
                <a:latin typeface="Century Gothic" panose="020B0502020202020204" pitchFamily="34" charset="0"/>
              </a:rPr>
              <a:t>, direction, and intensity) you are trying to recreate.  </a:t>
            </a:r>
            <a:endParaRPr lang="en-US" sz="2800" dirty="0">
              <a:solidFill>
                <a:schemeClr val="bg1"/>
              </a:solidFill>
              <a:latin typeface="Century Gothic" panose="020B0502020202020204" pitchFamily="34" charset="0"/>
            </a:endParaRPr>
          </a:p>
        </p:txBody>
      </p:sp>
      <p:pic>
        <p:nvPicPr>
          <p:cNvPr id="2" name="Picture 1" descr="A comparison of a person's body&#10;&#10;AI-generated content may be incorrect.">
            <a:extLst>
              <a:ext uri="{FF2B5EF4-FFF2-40B4-BE49-F238E27FC236}">
                <a16:creationId xmlns:a16="http://schemas.microsoft.com/office/drawing/2014/main" id="{A9534F94-9CC7-66AC-37F9-80258307F8F0}"/>
              </a:ext>
            </a:extLst>
          </p:cNvPr>
          <p:cNvPicPr>
            <a:picLocks noChangeAspect="1"/>
          </p:cNvPicPr>
          <p:nvPr/>
        </p:nvPicPr>
        <p:blipFill>
          <a:blip r:embed="rId2"/>
          <a:stretch>
            <a:fillRect/>
          </a:stretch>
        </p:blipFill>
        <p:spPr>
          <a:xfrm>
            <a:off x="4796317" y="0"/>
            <a:ext cx="7395683" cy="6858000"/>
          </a:xfrm>
          <a:prstGeom prst="rect">
            <a:avLst/>
          </a:prstGeom>
        </p:spPr>
      </p:pic>
    </p:spTree>
    <p:extLst>
      <p:ext uri="{BB962C8B-B14F-4D97-AF65-F5344CB8AC3E}">
        <p14:creationId xmlns:p14="http://schemas.microsoft.com/office/powerpoint/2010/main" val="3053349159"/>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7D739CCA-8A12-62FE-3B6D-F5B506D5B489}"/>
            </a:ext>
          </a:extLst>
        </p:cNvPr>
        <p:cNvGrpSpPr/>
        <p:nvPr/>
      </p:nvGrpSpPr>
      <p:grpSpPr>
        <a:xfrm>
          <a:off x="0" y="0"/>
          <a:ext cx="0" cy="0"/>
          <a:chOff x="0" y="0"/>
          <a:chExt cx="0" cy="0"/>
        </a:xfrm>
      </p:grpSpPr>
      <p:sp>
        <p:nvSpPr>
          <p:cNvPr id="8" name="TextBox 7">
            <a:extLst>
              <a:ext uri="{FF2B5EF4-FFF2-40B4-BE49-F238E27FC236}">
                <a16:creationId xmlns:a16="http://schemas.microsoft.com/office/drawing/2014/main" id="{0466D48B-9A06-56E8-9696-3F4D06A9AF1F}"/>
              </a:ext>
            </a:extLst>
          </p:cNvPr>
          <p:cNvSpPr txBox="1"/>
          <p:nvPr/>
        </p:nvSpPr>
        <p:spPr>
          <a:xfrm>
            <a:off x="336884" y="180475"/>
            <a:ext cx="3765885" cy="6124754"/>
          </a:xfrm>
          <a:prstGeom prst="rect">
            <a:avLst/>
          </a:prstGeom>
          <a:noFill/>
        </p:spPr>
        <p:txBody>
          <a:bodyPr wrap="square" rtlCol="0">
            <a:spAutoFit/>
          </a:bodyPr>
          <a:lstStyle/>
          <a:p>
            <a:endParaRPr lang="en-US" sz="2800" dirty="0">
              <a:latin typeface="Century Gothic" panose="020B0502020202020204" pitchFamily="34" charset="0"/>
            </a:endParaRPr>
          </a:p>
          <a:p>
            <a:r>
              <a:rPr lang="en-US" sz="2800" dirty="0">
                <a:latin typeface="Century Gothic" panose="020B0502020202020204" pitchFamily="34" charset="0"/>
              </a:rPr>
              <a:t>Treat Lighting Like Other Disciplines: </a:t>
            </a:r>
          </a:p>
          <a:p>
            <a:endParaRPr lang="en-US" sz="2800" dirty="0">
              <a:latin typeface="Century Gothic" panose="020B0502020202020204" pitchFamily="34" charset="0"/>
            </a:endParaRPr>
          </a:p>
          <a:p>
            <a:r>
              <a:rPr lang="en-US" sz="2800" dirty="0">
                <a:latin typeface="Century Gothic" panose="020B0502020202020204" pitchFamily="34" charset="0"/>
              </a:rPr>
              <a:t>Just as you wouldn't animate without a plan or texture without knowing the material, you must study and think about your lighting choices when creating a 3D scene.</a:t>
            </a:r>
          </a:p>
        </p:txBody>
      </p:sp>
      <p:pic>
        <p:nvPicPr>
          <p:cNvPr id="2" name="Picture 1" descr="A screenshot of a computer&#10;&#10;AI-generated content may be incorrect.">
            <a:extLst>
              <a:ext uri="{FF2B5EF4-FFF2-40B4-BE49-F238E27FC236}">
                <a16:creationId xmlns:a16="http://schemas.microsoft.com/office/drawing/2014/main" id="{2CFA0E9D-0D7E-AE60-67DA-A43E66CEE74A}"/>
              </a:ext>
            </a:extLst>
          </p:cNvPr>
          <p:cNvPicPr>
            <a:picLocks noChangeAspect="1"/>
          </p:cNvPicPr>
          <p:nvPr/>
        </p:nvPicPr>
        <p:blipFill>
          <a:blip r:embed="rId2"/>
          <a:stretch>
            <a:fillRect/>
          </a:stretch>
        </p:blipFill>
        <p:spPr>
          <a:xfrm>
            <a:off x="4449760" y="0"/>
            <a:ext cx="7742240" cy="6858000"/>
          </a:xfrm>
          <a:prstGeom prst="rect">
            <a:avLst/>
          </a:prstGeom>
        </p:spPr>
      </p:pic>
    </p:spTree>
    <p:extLst>
      <p:ext uri="{BB962C8B-B14F-4D97-AF65-F5344CB8AC3E}">
        <p14:creationId xmlns:p14="http://schemas.microsoft.com/office/powerpoint/2010/main" val="3647310235"/>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Online Media 1" descr="RGB color model | Color Science | Pixar in a Box | Khan Academy">
            <a:hlinkClick r:id="" action="ppaction://media"/>
            <a:extLst>
              <a:ext uri="{FF2B5EF4-FFF2-40B4-BE49-F238E27FC236}">
                <a16:creationId xmlns:a16="http://schemas.microsoft.com/office/drawing/2014/main" id="{111AE538-9D0F-76AE-8DCC-08B5EBF2D3C2}"/>
              </a:ext>
            </a:extLst>
          </p:cNvPr>
          <p:cNvPicPr>
            <a:picLocks noRot="1" noChangeAspect="1"/>
          </p:cNvPicPr>
          <p:nvPr>
            <a:videoFile r:link="rId1"/>
          </p:nvPr>
        </p:nvPicPr>
        <p:blipFill>
          <a:blip r:embed="rId3"/>
          <a:stretch>
            <a:fillRect/>
          </a:stretch>
        </p:blipFill>
        <p:spPr>
          <a:xfrm>
            <a:off x="0" y="0"/>
            <a:ext cx="12192000" cy="6888480"/>
          </a:xfrm>
          <a:prstGeom prst="rect">
            <a:avLst/>
          </a:prstGeom>
        </p:spPr>
      </p:pic>
    </p:spTree>
    <p:extLst>
      <p:ext uri="{BB962C8B-B14F-4D97-AF65-F5344CB8AC3E}">
        <p14:creationId xmlns:p14="http://schemas.microsoft.com/office/powerpoint/2010/main" val="125453807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1" fill="hold"/>
                                        <p:tgtEl>
                                          <p:spTgt spid="2"/>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80000">
                <p:cTn id="7" fill="hold" display="0">
                  <p:stCondLst>
                    <p:cond delay="indefinite"/>
                  </p:stCondLst>
                </p:cTn>
                <p:tgtEl>
                  <p:spTgt spid="2"/>
                </p:tgtEl>
              </p:cMediaNode>
            </p:video>
            <p:seq concurrent="1" nextAc="seek">
              <p:cTn id="8" restart="whenNotActive" fill="hold" evtFilter="cancelBubble" nodeType="interactiveSeq">
                <p:stCondLst>
                  <p:cond evt="onClick" delay="0">
                    <p:tgtEl>
                      <p:spTgt spid="2"/>
                    </p:tgtEl>
                  </p:cond>
                </p:stCondLst>
                <p:endSync evt="end" delay="0">
                  <p:rtn val="all"/>
                </p:endSync>
                <p:childTnLst>
                  <p:par>
                    <p:cTn id="9" fill="hold">
                      <p:stCondLst>
                        <p:cond delay="0"/>
                      </p:stCondLst>
                      <p:childTnLst>
                        <p:par>
                          <p:cTn id="10" fill="hold">
                            <p:stCondLst>
                              <p:cond delay="0"/>
                            </p:stCondLst>
                            <p:childTnLst>
                              <p:par>
                                <p:cTn id="11" presetID="2" presetClass="mediacall" presetSubtype="0" fill="hold" nodeType="clickEffect">
                                  <p:stCondLst>
                                    <p:cond delay="0"/>
                                  </p:stCondLst>
                                  <p:childTnLst>
                                    <p:cmd type="call" cmd="togglePause">
                                      <p:cBhvr>
                                        <p:cTn id="12" dur="1" fill="hold"/>
                                        <p:tgtEl>
                                          <p:spTgt spid="2"/>
                                        </p:tgtEl>
                                      </p:cBhvr>
                                    </p:cmd>
                                  </p:childTnLst>
                                </p:cTn>
                              </p:par>
                            </p:childTnLst>
                          </p:cTn>
                        </p:par>
                      </p:childTnLst>
                    </p:cTn>
                  </p:par>
                </p:childTnLst>
              </p:cTn>
              <p:nextCondLst>
                <p:cond evt="onClick" delay="0">
                  <p:tgtEl>
                    <p:spTgt spid="2"/>
                  </p:tgtEl>
                </p:cond>
              </p:nextCondLst>
            </p:seq>
          </p:childTnLst>
        </p:cTn>
      </p:par>
    </p:tnLst>
  </p:timing>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Online Media 1" descr="The Genius of Soul's Fake Light">
            <a:hlinkClick r:id="" action="ppaction://media"/>
            <a:extLst>
              <a:ext uri="{FF2B5EF4-FFF2-40B4-BE49-F238E27FC236}">
                <a16:creationId xmlns:a16="http://schemas.microsoft.com/office/drawing/2014/main" id="{D218A501-B4B0-1673-D7CC-69DE1C68751E}"/>
              </a:ext>
            </a:extLst>
          </p:cNvPr>
          <p:cNvPicPr>
            <a:picLocks noRot="1" noChangeAspect="1"/>
          </p:cNvPicPr>
          <p:nvPr>
            <a:videoFile r:link="rId1"/>
          </p:nvPr>
        </p:nvPicPr>
        <p:blipFill>
          <a:blip r:embed="rId3"/>
          <a:stretch>
            <a:fillRect/>
          </a:stretch>
        </p:blipFill>
        <p:spPr>
          <a:xfrm>
            <a:off x="0" y="0"/>
            <a:ext cx="12192000" cy="6888480"/>
          </a:xfrm>
          <a:prstGeom prst="rect">
            <a:avLst/>
          </a:prstGeom>
        </p:spPr>
      </p:pic>
    </p:spTree>
    <p:extLst>
      <p:ext uri="{BB962C8B-B14F-4D97-AF65-F5344CB8AC3E}">
        <p14:creationId xmlns:p14="http://schemas.microsoft.com/office/powerpoint/2010/main" val="255055851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1" fill="hold"/>
                                        <p:tgtEl>
                                          <p:spTgt spid="2"/>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80000">
                <p:cTn id="7" fill="hold" display="0">
                  <p:stCondLst>
                    <p:cond delay="indefinite"/>
                  </p:stCondLst>
                </p:cTn>
                <p:tgtEl>
                  <p:spTgt spid="2"/>
                </p:tgtEl>
              </p:cMediaNode>
            </p:video>
            <p:seq concurrent="1" nextAc="seek">
              <p:cTn id="8" restart="whenNotActive" fill="hold" evtFilter="cancelBubble" nodeType="interactiveSeq">
                <p:stCondLst>
                  <p:cond evt="onClick" delay="0">
                    <p:tgtEl>
                      <p:spTgt spid="2"/>
                    </p:tgtEl>
                  </p:cond>
                </p:stCondLst>
                <p:endSync evt="end" delay="0">
                  <p:rtn val="all"/>
                </p:endSync>
                <p:childTnLst>
                  <p:par>
                    <p:cTn id="9" fill="hold">
                      <p:stCondLst>
                        <p:cond delay="0"/>
                      </p:stCondLst>
                      <p:childTnLst>
                        <p:par>
                          <p:cTn id="10" fill="hold">
                            <p:stCondLst>
                              <p:cond delay="0"/>
                            </p:stCondLst>
                            <p:childTnLst>
                              <p:par>
                                <p:cTn id="11" presetID="2" presetClass="mediacall" presetSubtype="0" fill="hold" nodeType="clickEffect">
                                  <p:stCondLst>
                                    <p:cond delay="0"/>
                                  </p:stCondLst>
                                  <p:childTnLst>
                                    <p:cmd type="call" cmd="togglePause">
                                      <p:cBhvr>
                                        <p:cTn id="12" dur="1" fill="hold"/>
                                        <p:tgtEl>
                                          <p:spTgt spid="2"/>
                                        </p:tgtEl>
                                      </p:cBhvr>
                                    </p:cmd>
                                  </p:childTnLst>
                                </p:cTn>
                              </p:par>
                            </p:childTnLst>
                          </p:cTn>
                        </p:par>
                      </p:childTnLst>
                    </p:cTn>
                  </p:par>
                </p:childTnLst>
              </p:cTn>
              <p:nextCondLst>
                <p:cond evt="onClick" delay="0">
                  <p:tgtEl>
                    <p:spTgt spid="2"/>
                  </p:tgtEl>
                </p:cond>
              </p:nextCondLst>
            </p:seq>
          </p:childTnLst>
        </p:cTn>
      </p:par>
    </p:tnLst>
  </p:timing>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Online Media 1" descr="The Woman Behind Pixar’s Revolutionary Lighting Design: Sharon Calahan, ASC">
            <a:hlinkClick r:id="" action="ppaction://media"/>
            <a:extLst>
              <a:ext uri="{FF2B5EF4-FFF2-40B4-BE49-F238E27FC236}">
                <a16:creationId xmlns:a16="http://schemas.microsoft.com/office/drawing/2014/main" id="{6AE06444-AAAD-1400-D69B-A5EC47246DBA}"/>
              </a:ext>
            </a:extLst>
          </p:cNvPr>
          <p:cNvPicPr>
            <a:picLocks noRot="1" noChangeAspect="1"/>
          </p:cNvPicPr>
          <p:nvPr>
            <a:videoFile r:link="rId1"/>
          </p:nvPr>
        </p:nvPicPr>
        <p:blipFill>
          <a:blip r:embed="rId3"/>
          <a:stretch>
            <a:fillRect/>
          </a:stretch>
        </p:blipFill>
        <p:spPr>
          <a:xfrm>
            <a:off x="0" y="0"/>
            <a:ext cx="12192000" cy="6888480"/>
          </a:xfrm>
          <a:prstGeom prst="rect">
            <a:avLst/>
          </a:prstGeom>
        </p:spPr>
      </p:pic>
    </p:spTree>
    <p:extLst>
      <p:ext uri="{BB962C8B-B14F-4D97-AF65-F5344CB8AC3E}">
        <p14:creationId xmlns:p14="http://schemas.microsoft.com/office/powerpoint/2010/main" val="1725012605"/>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1" fill="hold"/>
                                        <p:tgtEl>
                                          <p:spTgt spid="2"/>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80000">
                <p:cTn id="7" fill="hold" display="0">
                  <p:stCondLst>
                    <p:cond delay="indefinite"/>
                  </p:stCondLst>
                </p:cTn>
                <p:tgtEl>
                  <p:spTgt spid="2"/>
                </p:tgtEl>
              </p:cMediaNode>
            </p:video>
            <p:seq concurrent="1" nextAc="seek">
              <p:cTn id="8" restart="whenNotActive" fill="hold" evtFilter="cancelBubble" nodeType="interactiveSeq">
                <p:stCondLst>
                  <p:cond evt="onClick" delay="0">
                    <p:tgtEl>
                      <p:spTgt spid="2"/>
                    </p:tgtEl>
                  </p:cond>
                </p:stCondLst>
                <p:endSync evt="end" delay="0">
                  <p:rtn val="all"/>
                </p:endSync>
                <p:childTnLst>
                  <p:par>
                    <p:cTn id="9" fill="hold">
                      <p:stCondLst>
                        <p:cond delay="0"/>
                      </p:stCondLst>
                      <p:childTnLst>
                        <p:par>
                          <p:cTn id="10" fill="hold">
                            <p:stCondLst>
                              <p:cond delay="0"/>
                            </p:stCondLst>
                            <p:childTnLst>
                              <p:par>
                                <p:cTn id="11" presetID="2" presetClass="mediacall" presetSubtype="0" fill="hold" nodeType="clickEffect">
                                  <p:stCondLst>
                                    <p:cond delay="0"/>
                                  </p:stCondLst>
                                  <p:childTnLst>
                                    <p:cmd type="call" cmd="togglePause">
                                      <p:cBhvr>
                                        <p:cTn id="12" dur="1" fill="hold"/>
                                        <p:tgtEl>
                                          <p:spTgt spid="2"/>
                                        </p:tgtEl>
                                      </p:cBhvr>
                                    </p:cmd>
                                  </p:childTnLst>
                                </p:cTn>
                              </p:par>
                            </p:childTnLst>
                          </p:cTn>
                        </p:par>
                      </p:childTnLst>
                    </p:cTn>
                  </p:par>
                </p:childTnLst>
              </p:cTn>
              <p:nextCondLst>
                <p:cond evt="onClick" delay="0">
                  <p:tgtEl>
                    <p:spTgt spid="2"/>
                  </p:tgtEl>
                </p:cond>
              </p:nextCondLst>
            </p:seq>
          </p:childTnLst>
        </p:cTn>
      </p:par>
    </p:tnLst>
  </p:timing>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docProps/app.xml><?xml version="1.0" encoding="utf-8"?>
<Properties xmlns="http://schemas.openxmlformats.org/officeDocument/2006/extended-properties" xmlns:vt="http://schemas.openxmlformats.org/officeDocument/2006/docPropsVTypes">
  <TotalTime>2397</TotalTime>
  <Words>1113</Words>
  <Application>Microsoft Macintosh PowerPoint</Application>
  <PresentationFormat>Widescreen</PresentationFormat>
  <Paragraphs>99</Paragraphs>
  <Slides>19</Slides>
  <Notes>5</Notes>
  <HiddenSlides>0</HiddenSlides>
  <MMClips>5</MMClips>
  <ScaleCrop>false</ScaleCrop>
  <HeadingPairs>
    <vt:vector size="6" baseType="variant">
      <vt:variant>
        <vt:lpstr>Fonts Used</vt:lpstr>
      </vt:variant>
      <vt:variant>
        <vt:i4>5</vt:i4>
      </vt:variant>
      <vt:variant>
        <vt:lpstr>Theme</vt:lpstr>
      </vt:variant>
      <vt:variant>
        <vt:i4>1</vt:i4>
      </vt:variant>
      <vt:variant>
        <vt:lpstr>Slide Titles</vt:lpstr>
      </vt:variant>
      <vt:variant>
        <vt:i4>19</vt:i4>
      </vt:variant>
    </vt:vector>
  </HeadingPairs>
  <TitlesOfParts>
    <vt:vector size="25" baseType="lpstr">
      <vt:lpstr>Aptos</vt:lpstr>
      <vt:lpstr>Arial</vt:lpstr>
      <vt:lpstr>Calibri</vt:lpstr>
      <vt:lpstr>Calibri Light</vt:lpstr>
      <vt:lpstr>Century Gothic</vt:lpstr>
      <vt:lpstr>Office Theme</vt:lpstr>
      <vt:lpstr> Lighting Design in MAYA</vt:lpstr>
      <vt:lpstr>PowerPoint Presentation</vt:lpstr>
      <vt:lpstr>Overview</vt:lpstr>
      <vt:lpstr>Importance of Lighting in 3D</vt:lpstr>
      <vt:lpstr>Types of Lights in MAYA</vt:lpstr>
      <vt:lpstr>PowerPoint Presentation</vt:lpstr>
      <vt:lpstr>Key Lighting Techniques</vt:lpstr>
      <vt:lpstr>Light and shadow in the real world </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Light and shadow in the real world </dc:title>
  <dc:creator>Nabeel Masih</dc:creator>
  <cp:lastModifiedBy>Nabeel Masih</cp:lastModifiedBy>
  <cp:revision>14</cp:revision>
  <dcterms:created xsi:type="dcterms:W3CDTF">2022-09-13T12:14:37Z</dcterms:created>
  <dcterms:modified xsi:type="dcterms:W3CDTF">2025-10-02T01:26:10Z</dcterms:modified>
</cp:coreProperties>
</file>