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notesMasterIdLst>
    <p:notesMasterId r:id="rId22"/>
  </p:notesMasterIdLst>
  <p:sldIdLst>
    <p:sldId id="256" r:id="rId2"/>
    <p:sldId id="265" r:id="rId3"/>
    <p:sldId id="258" r:id="rId4"/>
    <p:sldId id="266" r:id="rId5"/>
    <p:sldId id="267" r:id="rId6"/>
    <p:sldId id="259" r:id="rId7"/>
    <p:sldId id="268" r:id="rId8"/>
    <p:sldId id="269" r:id="rId9"/>
    <p:sldId id="260" r:id="rId10"/>
    <p:sldId id="270" r:id="rId11"/>
    <p:sldId id="261" r:id="rId12"/>
    <p:sldId id="272" r:id="rId13"/>
    <p:sldId id="262" r:id="rId14"/>
    <p:sldId id="263" r:id="rId15"/>
    <p:sldId id="257" r:id="rId16"/>
    <p:sldId id="273" r:id="rId17"/>
    <p:sldId id="274" r:id="rId18"/>
    <p:sldId id="275" r:id="rId19"/>
    <p:sldId id="276" r:id="rId20"/>
    <p:sldId id="277"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C5D9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3F5AD50-F978-6343-82D2-E881BB2A8070}" v="2662" dt="2024-11-08T15:23:39.235"/>
    <p1510:client id="{7643D245-A97A-ED82-CD81-6980A302A447}" v="1181" dt="2024-11-08T13:32:07.5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enna Davies (2404042)" userId="S::2404042@student.uwtsd.ac.uk::20c42818-6f90-4553-897d-338ec92164a9" providerId="AD" clId="Web-{7643D245-A97A-ED82-CD81-6980A302A447}"/>
    <pc:docChg chg="addSld modSld">
      <pc:chgData name="Sienna Davies (2404042)" userId="S::2404042@student.uwtsd.ac.uk::20c42818-6f90-4553-897d-338ec92164a9" providerId="AD" clId="Web-{7643D245-A97A-ED82-CD81-6980A302A447}" dt="2024-11-08T13:32:07.574" v="1088" actId="14100"/>
      <pc:docMkLst>
        <pc:docMk/>
      </pc:docMkLst>
      <pc:sldChg chg="addSp modSp modNotes">
        <pc:chgData name="Sienna Davies (2404042)" userId="S::2404042@student.uwtsd.ac.uk::20c42818-6f90-4553-897d-338ec92164a9" providerId="AD" clId="Web-{7643D245-A97A-ED82-CD81-6980A302A447}" dt="2024-11-08T12:48:57.465" v="223" actId="20577"/>
        <pc:sldMkLst>
          <pc:docMk/>
          <pc:sldMk cId="109857222" sldId="256"/>
        </pc:sldMkLst>
        <pc:spChg chg="mod">
          <ac:chgData name="Sienna Davies (2404042)" userId="S::2404042@student.uwtsd.ac.uk::20c42818-6f90-4553-897d-338ec92164a9" providerId="AD" clId="Web-{7643D245-A97A-ED82-CD81-6980A302A447}" dt="2024-11-08T12:36:06.453" v="20" actId="1076"/>
          <ac:spMkLst>
            <pc:docMk/>
            <pc:sldMk cId="109857222" sldId="256"/>
            <ac:spMk id="3" creationId="{00000000-0000-0000-0000-000000000000}"/>
          </ac:spMkLst>
        </pc:spChg>
        <pc:spChg chg="add mod">
          <ac:chgData name="Sienna Davies (2404042)" userId="S::2404042@student.uwtsd.ac.uk::20c42818-6f90-4553-897d-338ec92164a9" providerId="AD" clId="Web-{7643D245-A97A-ED82-CD81-6980A302A447}" dt="2024-11-08T12:48:57.465" v="223" actId="20577"/>
          <ac:spMkLst>
            <pc:docMk/>
            <pc:sldMk cId="109857222" sldId="256"/>
            <ac:spMk id="4" creationId="{53F63F1B-5012-16E5-5510-1542B366196C}"/>
          </ac:spMkLst>
        </pc:spChg>
      </pc:sldChg>
      <pc:sldChg chg="addSp delSp modSp">
        <pc:chgData name="Sienna Davies (2404042)" userId="S::2404042@student.uwtsd.ac.uk::20c42818-6f90-4553-897d-338ec92164a9" providerId="AD" clId="Web-{7643D245-A97A-ED82-CD81-6980A302A447}" dt="2024-11-08T13:05:04.781" v="608" actId="20577"/>
        <pc:sldMkLst>
          <pc:docMk/>
          <pc:sldMk cId="4026765972" sldId="258"/>
        </pc:sldMkLst>
        <pc:spChg chg="mod">
          <ac:chgData name="Sienna Davies (2404042)" userId="S::2404042@student.uwtsd.ac.uk::20c42818-6f90-4553-897d-338ec92164a9" providerId="AD" clId="Web-{7643D245-A97A-ED82-CD81-6980A302A447}" dt="2024-11-08T12:46:12.287" v="168" actId="1076"/>
          <ac:spMkLst>
            <pc:docMk/>
            <pc:sldMk cId="4026765972" sldId="258"/>
            <ac:spMk id="2" creationId="{00000000-0000-0000-0000-000000000000}"/>
          </ac:spMkLst>
        </pc:spChg>
        <pc:spChg chg="mod">
          <ac:chgData name="Sienna Davies (2404042)" userId="S::2404042@student.uwtsd.ac.uk::20c42818-6f90-4553-897d-338ec92164a9" providerId="AD" clId="Web-{7643D245-A97A-ED82-CD81-6980A302A447}" dt="2024-11-08T12:47:07.258" v="176" actId="20577"/>
          <ac:spMkLst>
            <pc:docMk/>
            <pc:sldMk cId="4026765972" sldId="258"/>
            <ac:spMk id="3" creationId="{00000000-0000-0000-0000-000000000000}"/>
          </ac:spMkLst>
        </pc:spChg>
        <pc:spChg chg="add del">
          <ac:chgData name="Sienna Davies (2404042)" userId="S::2404042@student.uwtsd.ac.uk::20c42818-6f90-4553-897d-338ec92164a9" providerId="AD" clId="Web-{7643D245-A97A-ED82-CD81-6980A302A447}" dt="2024-11-08T12:45:37.723" v="159"/>
          <ac:spMkLst>
            <pc:docMk/>
            <pc:sldMk cId="4026765972" sldId="258"/>
            <ac:spMk id="5" creationId="{C9B128A6-210A-C6DA-3478-ABC4BA358AC2}"/>
          </ac:spMkLst>
        </pc:spChg>
        <pc:spChg chg="add mod">
          <ac:chgData name="Sienna Davies (2404042)" userId="S::2404042@student.uwtsd.ac.uk::20c42818-6f90-4553-897d-338ec92164a9" providerId="AD" clId="Web-{7643D245-A97A-ED82-CD81-6980A302A447}" dt="2024-11-08T13:05:04.781" v="608" actId="20577"/>
          <ac:spMkLst>
            <pc:docMk/>
            <pc:sldMk cId="4026765972" sldId="258"/>
            <ac:spMk id="6" creationId="{8D319376-820B-19BB-0EFF-C6A0EADC54BE}"/>
          </ac:spMkLst>
        </pc:spChg>
      </pc:sldChg>
      <pc:sldChg chg="modSp">
        <pc:chgData name="Sienna Davies (2404042)" userId="S::2404042@student.uwtsd.ac.uk::20c42818-6f90-4553-897d-338ec92164a9" providerId="AD" clId="Web-{7643D245-A97A-ED82-CD81-6980A302A447}" dt="2024-11-08T13:32:07.574" v="1088" actId="14100"/>
        <pc:sldMkLst>
          <pc:docMk/>
          <pc:sldMk cId="3821241848" sldId="259"/>
        </pc:sldMkLst>
        <pc:spChg chg="mod">
          <ac:chgData name="Sienna Davies (2404042)" userId="S::2404042@student.uwtsd.ac.uk::20c42818-6f90-4553-897d-338ec92164a9" providerId="AD" clId="Web-{7643D245-A97A-ED82-CD81-6980A302A447}" dt="2024-11-08T13:30:46.821" v="1074" actId="1076"/>
          <ac:spMkLst>
            <pc:docMk/>
            <pc:sldMk cId="3821241848" sldId="259"/>
            <ac:spMk id="2" creationId="{00000000-0000-0000-0000-000000000000}"/>
          </ac:spMkLst>
        </pc:spChg>
        <pc:spChg chg="mod">
          <ac:chgData name="Sienna Davies (2404042)" userId="S::2404042@student.uwtsd.ac.uk::20c42818-6f90-4553-897d-338ec92164a9" providerId="AD" clId="Web-{7643D245-A97A-ED82-CD81-6980A302A447}" dt="2024-11-08T13:32:07.574" v="1088" actId="14100"/>
          <ac:spMkLst>
            <pc:docMk/>
            <pc:sldMk cId="3821241848" sldId="259"/>
            <ac:spMk id="3" creationId="{00000000-0000-0000-0000-000000000000}"/>
          </ac:spMkLst>
        </pc:spChg>
      </pc:sldChg>
      <pc:sldChg chg="addSp delSp modSp add replId">
        <pc:chgData name="Sienna Davies (2404042)" userId="S::2404042@student.uwtsd.ac.uk::20c42818-6f90-4553-897d-338ec92164a9" providerId="AD" clId="Web-{7643D245-A97A-ED82-CD81-6980A302A447}" dt="2024-11-08T13:05:43.282" v="614" actId="1076"/>
        <pc:sldMkLst>
          <pc:docMk/>
          <pc:sldMk cId="2316616547" sldId="266"/>
        </pc:sldMkLst>
        <pc:spChg chg="mod">
          <ac:chgData name="Sienna Davies (2404042)" userId="S::2404042@student.uwtsd.ac.uk::20c42818-6f90-4553-897d-338ec92164a9" providerId="AD" clId="Web-{7643D245-A97A-ED82-CD81-6980A302A447}" dt="2024-11-08T13:00:30.709" v="459" actId="20577"/>
          <ac:spMkLst>
            <pc:docMk/>
            <pc:sldMk cId="2316616547" sldId="266"/>
            <ac:spMk id="2" creationId="{00000000-0000-0000-0000-000000000000}"/>
          </ac:spMkLst>
        </pc:spChg>
        <pc:spChg chg="mod ord">
          <ac:chgData name="Sienna Davies (2404042)" userId="S::2404042@student.uwtsd.ac.uk::20c42818-6f90-4553-897d-338ec92164a9" providerId="AD" clId="Web-{7643D245-A97A-ED82-CD81-6980A302A447}" dt="2024-11-08T13:04:51.655" v="607" actId="1076"/>
          <ac:spMkLst>
            <pc:docMk/>
            <pc:sldMk cId="2316616547" sldId="266"/>
            <ac:spMk id="3" creationId="{00000000-0000-0000-0000-000000000000}"/>
          </ac:spMkLst>
        </pc:spChg>
        <pc:spChg chg="mod">
          <ac:chgData name="Sienna Davies (2404042)" userId="S::2404042@student.uwtsd.ac.uk::20c42818-6f90-4553-897d-338ec92164a9" providerId="AD" clId="Web-{7643D245-A97A-ED82-CD81-6980A302A447}" dt="2024-11-08T13:05:43.282" v="614" actId="1076"/>
          <ac:spMkLst>
            <pc:docMk/>
            <pc:sldMk cId="2316616547" sldId="266"/>
            <ac:spMk id="6" creationId="{8D319376-820B-19BB-0EFF-C6A0EADC54BE}"/>
          </ac:spMkLst>
        </pc:spChg>
        <pc:spChg chg="del">
          <ac:chgData name="Sienna Davies (2404042)" userId="S::2404042@student.uwtsd.ac.uk::20c42818-6f90-4553-897d-338ec92164a9" providerId="AD" clId="Web-{7643D245-A97A-ED82-CD81-6980A302A447}" dt="2024-11-08T12:55:42.073" v="392"/>
          <ac:spMkLst>
            <pc:docMk/>
            <pc:sldMk cId="2316616547" sldId="266"/>
            <ac:spMk id="63" creationId="{7A18C9FB-EC4C-4DAE-8F7D-C6E5AF607958}"/>
          </ac:spMkLst>
        </pc:spChg>
        <pc:spChg chg="del">
          <ac:chgData name="Sienna Davies (2404042)" userId="S::2404042@student.uwtsd.ac.uk::20c42818-6f90-4553-897d-338ec92164a9" providerId="AD" clId="Web-{7643D245-A97A-ED82-CD81-6980A302A447}" dt="2024-11-08T12:55:42.073" v="392"/>
          <ac:spMkLst>
            <pc:docMk/>
            <pc:sldMk cId="2316616547" sldId="266"/>
            <ac:spMk id="65" creationId="{3B2B1500-BB55-471C-8A9E-67288297ECE1}"/>
          </ac:spMkLst>
        </pc:spChg>
        <pc:spChg chg="del">
          <ac:chgData name="Sienna Davies (2404042)" userId="S::2404042@student.uwtsd.ac.uk::20c42818-6f90-4553-897d-338ec92164a9" providerId="AD" clId="Web-{7643D245-A97A-ED82-CD81-6980A302A447}" dt="2024-11-08T12:55:42.073" v="392"/>
          <ac:spMkLst>
            <pc:docMk/>
            <pc:sldMk cId="2316616547" sldId="266"/>
            <ac:spMk id="67" creationId="{3045E22C-A99D-41BB-AF14-EF1B1E745A70}"/>
          </ac:spMkLst>
        </pc:spChg>
        <pc:spChg chg="add del">
          <ac:chgData name="Sienna Davies (2404042)" userId="S::2404042@student.uwtsd.ac.uk::20c42818-6f90-4553-897d-338ec92164a9" providerId="AD" clId="Web-{7643D245-A97A-ED82-CD81-6980A302A447}" dt="2024-11-08T12:56:55.935" v="395"/>
          <ac:spMkLst>
            <pc:docMk/>
            <pc:sldMk cId="2316616547" sldId="266"/>
            <ac:spMk id="72" creationId="{A6EF5A53-0A64-4CA5-B9C7-1CB97CB5CF1C}"/>
          </ac:spMkLst>
        </pc:spChg>
        <pc:spChg chg="add del">
          <ac:chgData name="Sienna Davies (2404042)" userId="S::2404042@student.uwtsd.ac.uk::20c42818-6f90-4553-897d-338ec92164a9" providerId="AD" clId="Web-{7643D245-A97A-ED82-CD81-6980A302A447}" dt="2024-11-08T12:56:55.935" v="395"/>
          <ac:spMkLst>
            <pc:docMk/>
            <pc:sldMk cId="2316616547" sldId="266"/>
            <ac:spMk id="74" creationId="{34ABFBEA-4EB0-4D02-A2C0-1733CD3D6F12}"/>
          </ac:spMkLst>
        </pc:spChg>
        <pc:spChg chg="add del">
          <ac:chgData name="Sienna Davies (2404042)" userId="S::2404042@student.uwtsd.ac.uk::20c42818-6f90-4553-897d-338ec92164a9" providerId="AD" clId="Web-{7643D245-A97A-ED82-CD81-6980A302A447}" dt="2024-11-08T12:56:55.935" v="395"/>
          <ac:spMkLst>
            <pc:docMk/>
            <pc:sldMk cId="2316616547" sldId="266"/>
            <ac:spMk id="76" creationId="{19E083F6-57F4-487B-A766-EA0462B1EED8}"/>
          </ac:spMkLst>
        </pc:spChg>
        <pc:spChg chg="add del">
          <ac:chgData name="Sienna Davies (2404042)" userId="S::2404042@student.uwtsd.ac.uk::20c42818-6f90-4553-897d-338ec92164a9" providerId="AD" clId="Web-{7643D245-A97A-ED82-CD81-6980A302A447}" dt="2024-11-08T12:56:55.935" v="395"/>
          <ac:spMkLst>
            <pc:docMk/>
            <pc:sldMk cId="2316616547" sldId="266"/>
            <ac:spMk id="78" creationId="{987A0FBA-CC04-4256-A8EB-BB3C543E989C}"/>
          </ac:spMkLst>
        </pc:spChg>
        <pc:spChg chg="add del">
          <ac:chgData name="Sienna Davies (2404042)" userId="S::2404042@student.uwtsd.ac.uk::20c42818-6f90-4553-897d-338ec92164a9" providerId="AD" clId="Web-{7643D245-A97A-ED82-CD81-6980A302A447}" dt="2024-11-08T12:56:55.935" v="395"/>
          <ac:spMkLst>
            <pc:docMk/>
            <pc:sldMk cId="2316616547" sldId="266"/>
            <ac:spMk id="80" creationId="{E633B38B-B87A-4288-A20F-0223A6C27A5A}"/>
          </ac:spMkLst>
        </pc:spChg>
        <pc:spChg chg="add del">
          <ac:chgData name="Sienna Davies (2404042)" userId="S::2404042@student.uwtsd.ac.uk::20c42818-6f90-4553-897d-338ec92164a9" providerId="AD" clId="Web-{7643D245-A97A-ED82-CD81-6980A302A447}" dt="2024-11-08T12:56:55.920" v="394"/>
          <ac:spMkLst>
            <pc:docMk/>
            <pc:sldMk cId="2316616547" sldId="266"/>
            <ac:spMk id="85" creationId="{7A18C9FB-EC4C-4DAE-8F7D-C6E5AF607958}"/>
          </ac:spMkLst>
        </pc:spChg>
        <pc:spChg chg="add del">
          <ac:chgData name="Sienna Davies (2404042)" userId="S::2404042@student.uwtsd.ac.uk::20c42818-6f90-4553-897d-338ec92164a9" providerId="AD" clId="Web-{7643D245-A97A-ED82-CD81-6980A302A447}" dt="2024-11-08T12:56:55.920" v="394"/>
          <ac:spMkLst>
            <pc:docMk/>
            <pc:sldMk cId="2316616547" sldId="266"/>
            <ac:spMk id="87" creationId="{5E698B96-C345-4CAB-9657-02BD17A19499}"/>
          </ac:spMkLst>
        </pc:spChg>
        <pc:spChg chg="add">
          <ac:chgData name="Sienna Davies (2404042)" userId="S::2404042@student.uwtsd.ac.uk::20c42818-6f90-4553-897d-338ec92164a9" providerId="AD" clId="Web-{7643D245-A97A-ED82-CD81-6980A302A447}" dt="2024-11-08T12:56:55.935" v="395"/>
          <ac:spMkLst>
            <pc:docMk/>
            <pc:sldMk cId="2316616547" sldId="266"/>
            <ac:spMk id="89" creationId="{19E083F6-57F4-487B-A766-EA0462B1EED8}"/>
          </ac:spMkLst>
        </pc:spChg>
        <pc:spChg chg="add">
          <ac:chgData name="Sienna Davies (2404042)" userId="S::2404042@student.uwtsd.ac.uk::20c42818-6f90-4553-897d-338ec92164a9" providerId="AD" clId="Web-{7643D245-A97A-ED82-CD81-6980A302A447}" dt="2024-11-08T12:56:55.935" v="395"/>
          <ac:spMkLst>
            <pc:docMk/>
            <pc:sldMk cId="2316616547" sldId="266"/>
            <ac:spMk id="90" creationId="{A6EF5A53-0A64-4CA5-B9C7-1CB97CB5CF1C}"/>
          </ac:spMkLst>
        </pc:spChg>
        <pc:spChg chg="add">
          <ac:chgData name="Sienna Davies (2404042)" userId="S::2404042@student.uwtsd.ac.uk::20c42818-6f90-4553-897d-338ec92164a9" providerId="AD" clId="Web-{7643D245-A97A-ED82-CD81-6980A302A447}" dt="2024-11-08T12:56:55.935" v="395"/>
          <ac:spMkLst>
            <pc:docMk/>
            <pc:sldMk cId="2316616547" sldId="266"/>
            <ac:spMk id="91" creationId="{987A0FBA-CC04-4256-A8EB-BB3C543E989C}"/>
          </ac:spMkLst>
        </pc:spChg>
        <pc:spChg chg="add">
          <ac:chgData name="Sienna Davies (2404042)" userId="S::2404042@student.uwtsd.ac.uk::20c42818-6f90-4553-897d-338ec92164a9" providerId="AD" clId="Web-{7643D245-A97A-ED82-CD81-6980A302A447}" dt="2024-11-08T12:56:55.935" v="395"/>
          <ac:spMkLst>
            <pc:docMk/>
            <pc:sldMk cId="2316616547" sldId="266"/>
            <ac:spMk id="92" creationId="{34ABFBEA-4EB0-4D02-A2C0-1733CD3D6F12}"/>
          </ac:spMkLst>
        </pc:spChg>
        <pc:spChg chg="add">
          <ac:chgData name="Sienna Davies (2404042)" userId="S::2404042@student.uwtsd.ac.uk::20c42818-6f90-4553-897d-338ec92164a9" providerId="AD" clId="Web-{7643D245-A97A-ED82-CD81-6980A302A447}" dt="2024-11-08T12:56:55.935" v="395"/>
          <ac:spMkLst>
            <pc:docMk/>
            <pc:sldMk cId="2316616547" sldId="266"/>
            <ac:spMk id="93" creationId="{66FC6F62-FEC6-45C4-B697-39FDA62A9666}"/>
          </ac:spMkLst>
        </pc:spChg>
        <pc:grpChg chg="add">
          <ac:chgData name="Sienna Davies (2404042)" userId="S::2404042@student.uwtsd.ac.uk::20c42818-6f90-4553-897d-338ec92164a9" providerId="AD" clId="Web-{7643D245-A97A-ED82-CD81-6980A302A447}" dt="2024-11-08T12:56:55.935" v="395"/>
          <ac:grpSpMkLst>
            <pc:docMk/>
            <pc:sldMk cId="2316616547" sldId="266"/>
            <ac:grpSpMk id="95" creationId="{F8D7210F-BCFD-46C1-9A2C-3717368B1A78}"/>
          </ac:grpSpMkLst>
        </pc:grpChg>
        <pc:picChg chg="del mod">
          <ac:chgData name="Sienna Davies (2404042)" userId="S::2404042@student.uwtsd.ac.uk::20c42818-6f90-4553-897d-338ec92164a9" providerId="AD" clId="Web-{7643D245-A97A-ED82-CD81-6980A302A447}" dt="2024-11-08T12:56:59.545" v="396"/>
          <ac:picMkLst>
            <pc:docMk/>
            <pc:sldMk cId="2316616547" sldId="266"/>
            <ac:picMk id="4" creationId="{A353DD21-15F8-7540-A35D-76E93A7EC155}"/>
          </ac:picMkLst>
        </pc:picChg>
      </pc:sldChg>
      <pc:sldChg chg="addSp delSp modSp add replId">
        <pc:chgData name="Sienna Davies (2404042)" userId="S::2404042@student.uwtsd.ac.uk::20c42818-6f90-4553-897d-338ec92164a9" providerId="AD" clId="Web-{7643D245-A97A-ED82-CD81-6980A302A447}" dt="2024-11-08T13:20:50.471" v="869" actId="1076"/>
        <pc:sldMkLst>
          <pc:docMk/>
          <pc:sldMk cId="4191668761" sldId="267"/>
        </pc:sldMkLst>
        <pc:spChg chg="mod">
          <ac:chgData name="Sienna Davies (2404042)" userId="S::2404042@student.uwtsd.ac.uk::20c42818-6f90-4553-897d-338ec92164a9" providerId="AD" clId="Web-{7643D245-A97A-ED82-CD81-6980A302A447}" dt="2024-11-08T13:20:15.361" v="867" actId="1076"/>
          <ac:spMkLst>
            <pc:docMk/>
            <pc:sldMk cId="4191668761" sldId="267"/>
            <ac:spMk id="2" creationId="{00000000-0000-0000-0000-000000000000}"/>
          </ac:spMkLst>
        </pc:spChg>
        <pc:spChg chg="mod ord">
          <ac:chgData name="Sienna Davies (2404042)" userId="S::2404042@student.uwtsd.ac.uk::20c42818-6f90-4553-897d-338ec92164a9" providerId="AD" clId="Web-{7643D245-A97A-ED82-CD81-6980A302A447}" dt="2024-11-08T13:20:50.471" v="869" actId="1076"/>
          <ac:spMkLst>
            <pc:docMk/>
            <pc:sldMk cId="4191668761" sldId="267"/>
            <ac:spMk id="3" creationId="{00000000-0000-0000-0000-000000000000}"/>
          </ac:spMkLst>
        </pc:spChg>
        <pc:spChg chg="del">
          <ac:chgData name="Sienna Davies (2404042)" userId="S::2404042@student.uwtsd.ac.uk::20c42818-6f90-4553-897d-338ec92164a9" providerId="AD" clId="Web-{7643D245-A97A-ED82-CD81-6980A302A447}" dt="2024-11-08T13:12:01.765" v="668"/>
          <ac:spMkLst>
            <pc:docMk/>
            <pc:sldMk cId="4191668761" sldId="267"/>
            <ac:spMk id="6" creationId="{8D319376-820B-19BB-0EFF-C6A0EADC54BE}"/>
          </ac:spMkLst>
        </pc:spChg>
        <pc:spChg chg="del">
          <ac:chgData name="Sienna Davies (2404042)" userId="S::2404042@student.uwtsd.ac.uk::20c42818-6f90-4553-897d-338ec92164a9" providerId="AD" clId="Web-{7643D245-A97A-ED82-CD81-6980A302A447}" dt="2024-11-08T13:08:52.445" v="619"/>
          <ac:spMkLst>
            <pc:docMk/>
            <pc:sldMk cId="4191668761" sldId="267"/>
            <ac:spMk id="89" creationId="{19E083F6-57F4-487B-A766-EA0462B1EED8}"/>
          </ac:spMkLst>
        </pc:spChg>
        <pc:spChg chg="del">
          <ac:chgData name="Sienna Davies (2404042)" userId="S::2404042@student.uwtsd.ac.uk::20c42818-6f90-4553-897d-338ec92164a9" providerId="AD" clId="Web-{7643D245-A97A-ED82-CD81-6980A302A447}" dt="2024-11-08T13:08:52.445" v="619"/>
          <ac:spMkLst>
            <pc:docMk/>
            <pc:sldMk cId="4191668761" sldId="267"/>
            <ac:spMk id="90" creationId="{A6EF5A53-0A64-4CA5-B9C7-1CB97CB5CF1C}"/>
          </ac:spMkLst>
        </pc:spChg>
        <pc:spChg chg="del">
          <ac:chgData name="Sienna Davies (2404042)" userId="S::2404042@student.uwtsd.ac.uk::20c42818-6f90-4553-897d-338ec92164a9" providerId="AD" clId="Web-{7643D245-A97A-ED82-CD81-6980A302A447}" dt="2024-11-08T13:08:52.445" v="619"/>
          <ac:spMkLst>
            <pc:docMk/>
            <pc:sldMk cId="4191668761" sldId="267"/>
            <ac:spMk id="91" creationId="{987A0FBA-CC04-4256-A8EB-BB3C543E989C}"/>
          </ac:spMkLst>
        </pc:spChg>
        <pc:spChg chg="del">
          <ac:chgData name="Sienna Davies (2404042)" userId="S::2404042@student.uwtsd.ac.uk::20c42818-6f90-4553-897d-338ec92164a9" providerId="AD" clId="Web-{7643D245-A97A-ED82-CD81-6980A302A447}" dt="2024-11-08T13:08:52.445" v="619"/>
          <ac:spMkLst>
            <pc:docMk/>
            <pc:sldMk cId="4191668761" sldId="267"/>
            <ac:spMk id="92" creationId="{34ABFBEA-4EB0-4D02-A2C0-1733CD3D6F12}"/>
          </ac:spMkLst>
        </pc:spChg>
        <pc:spChg chg="del">
          <ac:chgData name="Sienna Davies (2404042)" userId="S::2404042@student.uwtsd.ac.uk::20c42818-6f90-4553-897d-338ec92164a9" providerId="AD" clId="Web-{7643D245-A97A-ED82-CD81-6980A302A447}" dt="2024-11-08T13:08:52.445" v="619"/>
          <ac:spMkLst>
            <pc:docMk/>
            <pc:sldMk cId="4191668761" sldId="267"/>
            <ac:spMk id="93" creationId="{66FC6F62-FEC6-45C4-B697-39FDA62A9666}"/>
          </ac:spMkLst>
        </pc:spChg>
        <pc:spChg chg="add">
          <ac:chgData name="Sienna Davies (2404042)" userId="S::2404042@student.uwtsd.ac.uk::20c42818-6f90-4553-897d-338ec92164a9" providerId="AD" clId="Web-{7643D245-A97A-ED82-CD81-6980A302A447}" dt="2024-11-08T13:08:52.445" v="619"/>
          <ac:spMkLst>
            <pc:docMk/>
            <pc:sldMk cId="4191668761" sldId="267"/>
            <ac:spMk id="102" creationId="{7A18C9FB-EC4C-4DAE-8F7D-C6E5AF607958}"/>
          </ac:spMkLst>
        </pc:spChg>
        <pc:spChg chg="add">
          <ac:chgData name="Sienna Davies (2404042)" userId="S::2404042@student.uwtsd.ac.uk::20c42818-6f90-4553-897d-338ec92164a9" providerId="AD" clId="Web-{7643D245-A97A-ED82-CD81-6980A302A447}" dt="2024-11-08T13:08:52.445" v="619"/>
          <ac:spMkLst>
            <pc:docMk/>
            <pc:sldMk cId="4191668761" sldId="267"/>
            <ac:spMk id="104" creationId="{0ED8FC7E-742C-4B53-B6FF-F19F8EDA28B3}"/>
          </ac:spMkLst>
        </pc:spChg>
        <pc:grpChg chg="del">
          <ac:chgData name="Sienna Davies (2404042)" userId="S::2404042@student.uwtsd.ac.uk::20c42818-6f90-4553-897d-338ec92164a9" providerId="AD" clId="Web-{7643D245-A97A-ED82-CD81-6980A302A447}" dt="2024-11-08T13:08:52.445" v="619"/>
          <ac:grpSpMkLst>
            <pc:docMk/>
            <pc:sldMk cId="4191668761" sldId="267"/>
            <ac:grpSpMk id="95" creationId="{F8D7210F-BCFD-46C1-9A2C-3717368B1A78}"/>
          </ac:grpSpMkLst>
        </pc:grpChg>
        <pc:picChg chg="add del mod">
          <ac:chgData name="Sienna Davies (2404042)" userId="S::2404042@student.uwtsd.ac.uk::20c42818-6f90-4553-897d-338ec92164a9" providerId="AD" clId="Web-{7643D245-A97A-ED82-CD81-6980A302A447}" dt="2024-11-08T13:07:17.692" v="617"/>
          <ac:picMkLst>
            <pc:docMk/>
            <pc:sldMk cId="4191668761" sldId="267"/>
            <ac:picMk id="4" creationId="{112386D4-3D99-6B65-99DC-B4CC3D11B412}"/>
          </ac:picMkLst>
        </pc:picChg>
        <pc:picChg chg="add mod ord">
          <ac:chgData name="Sienna Davies (2404042)" userId="S::2404042@student.uwtsd.ac.uk::20c42818-6f90-4553-897d-338ec92164a9" providerId="AD" clId="Web-{7643D245-A97A-ED82-CD81-6980A302A447}" dt="2024-11-08T13:08:52.445" v="619"/>
          <ac:picMkLst>
            <pc:docMk/>
            <pc:sldMk cId="4191668761" sldId="267"/>
            <ac:picMk id="5" creationId="{B201BB45-917E-DC12-D180-1D4C71D5A7A8}"/>
          </ac:picMkLst>
        </pc:picChg>
      </pc:sldChg>
    </pc:docChg>
  </pc:docChgLst>
  <pc:docChgLst>
    <pc:chgData name="Sienna Davies (2404042)" userId="S::2404042@student.uwtsd.ac.uk::20c42818-6f90-4553-897d-338ec92164a9" providerId="AD" clId="Web-{73F5AD50-F978-6343-82D2-E881BB2A8070}"/>
    <pc:docChg chg="addSld delSld modSld sldOrd">
      <pc:chgData name="Sienna Davies (2404042)" userId="S::2404042@student.uwtsd.ac.uk::20c42818-6f90-4553-897d-338ec92164a9" providerId="AD" clId="Web-{73F5AD50-F978-6343-82D2-E881BB2A8070}" dt="2024-11-08T15:23:39.235" v="2368" actId="1076"/>
      <pc:docMkLst>
        <pc:docMk/>
      </pc:docMkLst>
      <pc:sldChg chg="modSp">
        <pc:chgData name="Sienna Davies (2404042)" userId="S::2404042@student.uwtsd.ac.uk::20c42818-6f90-4553-897d-338ec92164a9" providerId="AD" clId="Web-{73F5AD50-F978-6343-82D2-E881BB2A8070}" dt="2024-11-08T13:41:42.662" v="124" actId="1076"/>
        <pc:sldMkLst>
          <pc:docMk/>
          <pc:sldMk cId="109857222" sldId="256"/>
        </pc:sldMkLst>
        <pc:spChg chg="mod">
          <ac:chgData name="Sienna Davies (2404042)" userId="S::2404042@student.uwtsd.ac.uk::20c42818-6f90-4553-897d-338ec92164a9" providerId="AD" clId="Web-{73F5AD50-F978-6343-82D2-E881BB2A8070}" dt="2024-11-08T13:41:39.005" v="123" actId="1076"/>
          <ac:spMkLst>
            <pc:docMk/>
            <pc:sldMk cId="109857222" sldId="256"/>
            <ac:spMk id="2" creationId="{00000000-0000-0000-0000-000000000000}"/>
          </ac:spMkLst>
        </pc:spChg>
        <pc:spChg chg="mod">
          <ac:chgData name="Sienna Davies (2404042)" userId="S::2404042@student.uwtsd.ac.uk::20c42818-6f90-4553-897d-338ec92164a9" providerId="AD" clId="Web-{73F5AD50-F978-6343-82D2-E881BB2A8070}" dt="2024-11-08T13:41:42.662" v="124" actId="1076"/>
          <ac:spMkLst>
            <pc:docMk/>
            <pc:sldMk cId="109857222" sldId="256"/>
            <ac:spMk id="3" creationId="{00000000-0000-0000-0000-000000000000}"/>
          </ac:spMkLst>
        </pc:spChg>
      </pc:sldChg>
      <pc:sldChg chg="addSp modSp modNotes">
        <pc:chgData name="Sienna Davies (2404042)" userId="S::2404042@student.uwtsd.ac.uk::20c42818-6f90-4553-897d-338ec92164a9" providerId="AD" clId="Web-{73F5AD50-F978-6343-82D2-E881BB2A8070}" dt="2024-11-08T15:04:28.160" v="1904" actId="14100"/>
        <pc:sldMkLst>
          <pc:docMk/>
          <pc:sldMk cId="3941040891" sldId="257"/>
        </pc:sldMkLst>
        <pc:spChg chg="mod">
          <ac:chgData name="Sienna Davies (2404042)" userId="S::2404042@student.uwtsd.ac.uk::20c42818-6f90-4553-897d-338ec92164a9" providerId="AD" clId="Web-{73F5AD50-F978-6343-82D2-E881BB2A8070}" dt="2024-11-08T15:03:54.300" v="1895" actId="20577"/>
          <ac:spMkLst>
            <pc:docMk/>
            <pc:sldMk cId="3941040891" sldId="257"/>
            <ac:spMk id="2" creationId="{00000000-0000-0000-0000-000000000000}"/>
          </ac:spMkLst>
        </pc:spChg>
        <pc:spChg chg="mod">
          <ac:chgData name="Sienna Davies (2404042)" userId="S::2404042@student.uwtsd.ac.uk::20c42818-6f90-4553-897d-338ec92164a9" providerId="AD" clId="Web-{73F5AD50-F978-6343-82D2-E881BB2A8070}" dt="2024-11-08T15:01:17.780" v="1877" actId="1076"/>
          <ac:spMkLst>
            <pc:docMk/>
            <pc:sldMk cId="3941040891" sldId="257"/>
            <ac:spMk id="3" creationId="{00000000-0000-0000-0000-000000000000}"/>
          </ac:spMkLst>
        </pc:spChg>
        <pc:spChg chg="add mod">
          <ac:chgData name="Sienna Davies (2404042)" userId="S::2404042@student.uwtsd.ac.uk::20c42818-6f90-4553-897d-338ec92164a9" providerId="AD" clId="Web-{73F5AD50-F978-6343-82D2-E881BB2A8070}" dt="2024-11-08T15:04:28.160" v="1904" actId="14100"/>
          <ac:spMkLst>
            <pc:docMk/>
            <pc:sldMk cId="3941040891" sldId="257"/>
            <ac:spMk id="4" creationId="{1154B136-B35E-6E9A-F360-91B0A26E0BEC}"/>
          </ac:spMkLst>
        </pc:spChg>
      </pc:sldChg>
      <pc:sldChg chg="modSp modNotes">
        <pc:chgData name="Sienna Davies (2404042)" userId="S::2404042@student.uwtsd.ac.uk::20c42818-6f90-4553-897d-338ec92164a9" providerId="AD" clId="Web-{73F5AD50-F978-6343-82D2-E881BB2A8070}" dt="2024-11-08T14:54:18.488" v="1765"/>
        <pc:sldMkLst>
          <pc:docMk/>
          <pc:sldMk cId="4026765972" sldId="258"/>
        </pc:sldMkLst>
        <pc:spChg chg="mod">
          <ac:chgData name="Sienna Davies (2404042)" userId="S::2404042@student.uwtsd.ac.uk::20c42818-6f90-4553-897d-338ec92164a9" providerId="AD" clId="Web-{73F5AD50-F978-6343-82D2-E881BB2A8070}" dt="2024-11-08T13:41:59.193" v="125" actId="20577"/>
          <ac:spMkLst>
            <pc:docMk/>
            <pc:sldMk cId="4026765972" sldId="258"/>
            <ac:spMk id="3" creationId="{00000000-0000-0000-0000-000000000000}"/>
          </ac:spMkLst>
        </pc:spChg>
      </pc:sldChg>
      <pc:sldChg chg="addSp delSp modSp modNotes">
        <pc:chgData name="Sienna Davies (2404042)" userId="S::2404042@student.uwtsd.ac.uk::20c42818-6f90-4553-897d-338ec92164a9" providerId="AD" clId="Web-{73F5AD50-F978-6343-82D2-E881BB2A8070}" dt="2024-11-08T14:54:54.021" v="1771"/>
        <pc:sldMkLst>
          <pc:docMk/>
          <pc:sldMk cId="3821241848" sldId="259"/>
        </pc:sldMkLst>
        <pc:spChg chg="del mod">
          <ac:chgData name="Sienna Davies (2404042)" userId="S::2404042@student.uwtsd.ac.uk::20c42818-6f90-4553-897d-338ec92164a9" providerId="AD" clId="Web-{73F5AD50-F978-6343-82D2-E881BB2A8070}" dt="2024-11-08T13:35:42.606" v="16"/>
          <ac:spMkLst>
            <pc:docMk/>
            <pc:sldMk cId="3821241848" sldId="259"/>
            <ac:spMk id="3" creationId="{00000000-0000-0000-0000-000000000000}"/>
          </ac:spMkLst>
        </pc:spChg>
        <pc:spChg chg="add mod">
          <ac:chgData name="Sienna Davies (2404042)" userId="S::2404042@student.uwtsd.ac.uk::20c42818-6f90-4553-897d-338ec92164a9" providerId="AD" clId="Web-{73F5AD50-F978-6343-82D2-E881BB2A8070}" dt="2024-11-08T13:42:22.460" v="129" actId="20577"/>
          <ac:spMkLst>
            <pc:docMk/>
            <pc:sldMk cId="3821241848" sldId="259"/>
            <ac:spMk id="5" creationId="{4B26B083-C125-34A6-1496-A409F5F16B3E}"/>
          </ac:spMkLst>
        </pc:spChg>
        <pc:spChg chg="add mod">
          <ac:chgData name="Sienna Davies (2404042)" userId="S::2404042@student.uwtsd.ac.uk::20c42818-6f90-4553-897d-338ec92164a9" providerId="AD" clId="Web-{73F5AD50-F978-6343-82D2-E881BB2A8070}" dt="2024-11-08T13:40:01.440" v="109" actId="1076"/>
          <ac:spMkLst>
            <pc:docMk/>
            <pc:sldMk cId="3821241848" sldId="259"/>
            <ac:spMk id="7" creationId="{E7A8B513-0576-E588-4ED4-6D3F1D98EC31}"/>
          </ac:spMkLst>
        </pc:spChg>
        <pc:picChg chg="mod">
          <ac:chgData name="Sienna Davies (2404042)" userId="S::2404042@student.uwtsd.ac.uk::20c42818-6f90-4553-897d-338ec92164a9" providerId="AD" clId="Web-{73F5AD50-F978-6343-82D2-E881BB2A8070}" dt="2024-11-08T13:36:03.747" v="23" actId="1076"/>
          <ac:picMkLst>
            <pc:docMk/>
            <pc:sldMk cId="3821241848" sldId="259"/>
            <ac:picMk id="4" creationId="{A353DD21-15F8-7540-A35D-76E93A7EC155}"/>
          </ac:picMkLst>
        </pc:picChg>
      </pc:sldChg>
      <pc:sldChg chg="addSp modSp modNotes">
        <pc:chgData name="Sienna Davies (2404042)" userId="S::2404042@student.uwtsd.ac.uk::20c42818-6f90-4553-897d-338ec92164a9" providerId="AD" clId="Web-{73F5AD50-F978-6343-82D2-E881BB2A8070}" dt="2024-11-08T14:55:30.240" v="1777"/>
        <pc:sldMkLst>
          <pc:docMk/>
          <pc:sldMk cId="2854124056" sldId="260"/>
        </pc:sldMkLst>
        <pc:spChg chg="mod">
          <ac:chgData name="Sienna Davies (2404042)" userId="S::2404042@student.uwtsd.ac.uk::20c42818-6f90-4553-897d-338ec92164a9" providerId="AD" clId="Web-{73F5AD50-F978-6343-82D2-E881BB2A8070}" dt="2024-11-08T14:04:12.101" v="515" actId="1076"/>
          <ac:spMkLst>
            <pc:docMk/>
            <pc:sldMk cId="2854124056" sldId="260"/>
            <ac:spMk id="2" creationId="{00000000-0000-0000-0000-000000000000}"/>
          </ac:spMkLst>
        </pc:spChg>
        <pc:spChg chg="mod">
          <ac:chgData name="Sienna Davies (2404042)" userId="S::2404042@student.uwtsd.ac.uk::20c42818-6f90-4553-897d-338ec92164a9" providerId="AD" clId="Web-{73F5AD50-F978-6343-82D2-E881BB2A8070}" dt="2024-11-08T14:27:30.839" v="992" actId="1076"/>
          <ac:spMkLst>
            <pc:docMk/>
            <pc:sldMk cId="2854124056" sldId="260"/>
            <ac:spMk id="3" creationId="{00000000-0000-0000-0000-000000000000}"/>
          </ac:spMkLst>
        </pc:spChg>
        <pc:spChg chg="add mod">
          <ac:chgData name="Sienna Davies (2404042)" userId="S::2404042@student.uwtsd.ac.uk::20c42818-6f90-4553-897d-338ec92164a9" providerId="AD" clId="Web-{73F5AD50-F978-6343-82D2-E881BB2A8070}" dt="2024-11-08T14:11:46.972" v="664" actId="1076"/>
          <ac:spMkLst>
            <pc:docMk/>
            <pc:sldMk cId="2854124056" sldId="260"/>
            <ac:spMk id="4" creationId="{C76D22D3-7867-B7C4-30D4-B7BE11CAC007}"/>
          </ac:spMkLst>
        </pc:spChg>
      </pc:sldChg>
      <pc:sldChg chg="addSp delSp modSp add del modNotes">
        <pc:chgData name="Sienna Davies (2404042)" userId="S::2404042@student.uwtsd.ac.uk::20c42818-6f90-4553-897d-338ec92164a9" providerId="AD" clId="Web-{73F5AD50-F978-6343-82D2-E881BB2A8070}" dt="2024-11-08T14:56:04.850" v="1783"/>
        <pc:sldMkLst>
          <pc:docMk/>
          <pc:sldMk cId="2455971712" sldId="261"/>
        </pc:sldMkLst>
        <pc:spChg chg="mod">
          <ac:chgData name="Sienna Davies (2404042)" userId="S::2404042@student.uwtsd.ac.uk::20c42818-6f90-4553-897d-338ec92164a9" providerId="AD" clId="Web-{73F5AD50-F978-6343-82D2-E881BB2A8070}" dt="2024-11-08T14:28:48.388" v="1004" actId="1076"/>
          <ac:spMkLst>
            <pc:docMk/>
            <pc:sldMk cId="2455971712" sldId="261"/>
            <ac:spMk id="2" creationId="{00000000-0000-0000-0000-000000000000}"/>
          </ac:spMkLst>
        </pc:spChg>
        <pc:spChg chg="mod">
          <ac:chgData name="Sienna Davies (2404042)" userId="S::2404042@student.uwtsd.ac.uk::20c42818-6f90-4553-897d-338ec92164a9" providerId="AD" clId="Web-{73F5AD50-F978-6343-82D2-E881BB2A8070}" dt="2024-11-08T14:36:14.212" v="1144" actId="1076"/>
          <ac:spMkLst>
            <pc:docMk/>
            <pc:sldMk cId="2455971712" sldId="261"/>
            <ac:spMk id="3" creationId="{00000000-0000-0000-0000-000000000000}"/>
          </ac:spMkLst>
        </pc:spChg>
        <pc:spChg chg="add mod">
          <ac:chgData name="Sienna Davies (2404042)" userId="S::2404042@student.uwtsd.ac.uk::20c42818-6f90-4553-897d-338ec92164a9" providerId="AD" clId="Web-{73F5AD50-F978-6343-82D2-E881BB2A8070}" dt="2024-11-08T14:37:04.150" v="1169" actId="1076"/>
          <ac:spMkLst>
            <pc:docMk/>
            <pc:sldMk cId="2455971712" sldId="261"/>
            <ac:spMk id="4" creationId="{61F8243F-F982-AE43-05A0-69FECB92C5C7}"/>
          </ac:spMkLst>
        </pc:spChg>
        <pc:spChg chg="del">
          <ac:chgData name="Sienna Davies (2404042)" userId="S::2404042@student.uwtsd.ac.uk::20c42818-6f90-4553-897d-338ec92164a9" providerId="AD" clId="Web-{73F5AD50-F978-6343-82D2-E881BB2A8070}" dt="2024-11-08T14:28:02.559" v="993"/>
          <ac:spMkLst>
            <pc:docMk/>
            <pc:sldMk cId="2455971712" sldId="261"/>
            <ac:spMk id="93" creationId="{7A18C9FB-EC4C-4DAE-8F7D-C6E5AF607958}"/>
          </ac:spMkLst>
        </pc:spChg>
        <pc:spChg chg="del">
          <ac:chgData name="Sienna Davies (2404042)" userId="S::2404042@student.uwtsd.ac.uk::20c42818-6f90-4553-897d-338ec92164a9" providerId="AD" clId="Web-{73F5AD50-F978-6343-82D2-E881BB2A8070}" dt="2024-11-08T14:28:02.559" v="993"/>
          <ac:spMkLst>
            <pc:docMk/>
            <pc:sldMk cId="2455971712" sldId="261"/>
            <ac:spMk id="94" creationId="{55F5D1E8-E605-4EFC-8912-6E191F84FE26}"/>
          </ac:spMkLst>
        </pc:spChg>
        <pc:spChg chg="add">
          <ac:chgData name="Sienna Davies (2404042)" userId="S::2404042@student.uwtsd.ac.uk::20c42818-6f90-4553-897d-338ec92164a9" providerId="AD" clId="Web-{73F5AD50-F978-6343-82D2-E881BB2A8070}" dt="2024-11-08T14:28:02.559" v="993"/>
          <ac:spMkLst>
            <pc:docMk/>
            <pc:sldMk cId="2455971712" sldId="261"/>
            <ac:spMk id="99" creationId="{7A18C9FB-EC4C-4DAE-8F7D-C6E5AF607958}"/>
          </ac:spMkLst>
        </pc:spChg>
        <pc:spChg chg="add">
          <ac:chgData name="Sienna Davies (2404042)" userId="S::2404042@student.uwtsd.ac.uk::20c42818-6f90-4553-897d-338ec92164a9" providerId="AD" clId="Web-{73F5AD50-F978-6343-82D2-E881BB2A8070}" dt="2024-11-08T14:28:02.559" v="993"/>
          <ac:spMkLst>
            <pc:docMk/>
            <pc:sldMk cId="2455971712" sldId="261"/>
            <ac:spMk id="101" creationId="{1A0F8916-44ED-4BA2-B4A8-BFF92E4B49BE}"/>
          </ac:spMkLst>
        </pc:spChg>
        <pc:picChg chg="mod">
          <ac:chgData name="Sienna Davies (2404042)" userId="S::2404042@student.uwtsd.ac.uk::20c42818-6f90-4553-897d-338ec92164a9" providerId="AD" clId="Web-{73F5AD50-F978-6343-82D2-E881BB2A8070}" dt="2024-11-08T14:28:02.559" v="993"/>
          <ac:picMkLst>
            <pc:docMk/>
            <pc:sldMk cId="2455971712" sldId="261"/>
            <ac:picMk id="6" creationId="{9170521D-AEC4-A072-7D56-1E6EA7BCD655}"/>
          </ac:picMkLst>
        </pc:picChg>
      </pc:sldChg>
      <pc:sldChg chg="addSp modSp modNotes">
        <pc:chgData name="Sienna Davies (2404042)" userId="S::2404042@student.uwtsd.ac.uk::20c42818-6f90-4553-897d-338ec92164a9" providerId="AD" clId="Web-{73F5AD50-F978-6343-82D2-E881BB2A8070}" dt="2024-11-08T14:57:24.618" v="1801"/>
        <pc:sldMkLst>
          <pc:docMk/>
          <pc:sldMk cId="3256938694" sldId="262"/>
        </pc:sldMkLst>
        <pc:spChg chg="mod">
          <ac:chgData name="Sienna Davies (2404042)" userId="S::2404042@student.uwtsd.ac.uk::20c42818-6f90-4553-897d-338ec92164a9" providerId="AD" clId="Web-{73F5AD50-F978-6343-82D2-E881BB2A8070}" dt="2024-11-08T14:49:49.497" v="1670" actId="1076"/>
          <ac:spMkLst>
            <pc:docMk/>
            <pc:sldMk cId="3256938694" sldId="262"/>
            <ac:spMk id="3" creationId="{00000000-0000-0000-0000-000000000000}"/>
          </ac:spMkLst>
        </pc:spChg>
        <pc:spChg chg="add mod">
          <ac:chgData name="Sienna Davies (2404042)" userId="S::2404042@student.uwtsd.ac.uk::20c42818-6f90-4553-897d-338ec92164a9" providerId="AD" clId="Web-{73F5AD50-F978-6343-82D2-E881BB2A8070}" dt="2024-11-08T14:47:19.822" v="1604" actId="1076"/>
          <ac:spMkLst>
            <pc:docMk/>
            <pc:sldMk cId="3256938694" sldId="262"/>
            <ac:spMk id="5" creationId="{34EFAD0E-5547-BDC4-3C83-97341E2E5602}"/>
          </ac:spMkLst>
        </pc:spChg>
        <pc:picChg chg="mod">
          <ac:chgData name="Sienna Davies (2404042)" userId="S::2404042@student.uwtsd.ac.uk::20c42818-6f90-4553-897d-338ec92164a9" providerId="AD" clId="Web-{73F5AD50-F978-6343-82D2-E881BB2A8070}" dt="2024-11-08T14:43:17.535" v="1396" actId="1076"/>
          <ac:picMkLst>
            <pc:docMk/>
            <pc:sldMk cId="3256938694" sldId="262"/>
            <ac:picMk id="4" creationId="{B3AB9C3E-5693-F7A0-2EDE-B32A67E15E68}"/>
          </ac:picMkLst>
        </pc:picChg>
      </pc:sldChg>
      <pc:sldChg chg="modSp">
        <pc:chgData name="Sienna Davies (2404042)" userId="S::2404042@student.uwtsd.ac.uk::20c42818-6f90-4553-897d-338ec92164a9" providerId="AD" clId="Web-{73F5AD50-F978-6343-82D2-E881BB2A8070}" dt="2024-11-08T15:23:39.235" v="2368" actId="1076"/>
        <pc:sldMkLst>
          <pc:docMk/>
          <pc:sldMk cId="2378339934" sldId="263"/>
        </pc:sldMkLst>
        <pc:spChg chg="mod">
          <ac:chgData name="Sienna Davies (2404042)" userId="S::2404042@student.uwtsd.ac.uk::20c42818-6f90-4553-897d-338ec92164a9" providerId="AD" clId="Web-{73F5AD50-F978-6343-82D2-E881BB2A8070}" dt="2024-11-08T14:53:35.065" v="1762" actId="1076"/>
          <ac:spMkLst>
            <pc:docMk/>
            <pc:sldMk cId="2378339934" sldId="263"/>
            <ac:spMk id="2" creationId="{00000000-0000-0000-0000-000000000000}"/>
          </ac:spMkLst>
        </pc:spChg>
        <pc:spChg chg="mod">
          <ac:chgData name="Sienna Davies (2404042)" userId="S::2404042@student.uwtsd.ac.uk::20c42818-6f90-4553-897d-338ec92164a9" providerId="AD" clId="Web-{73F5AD50-F978-6343-82D2-E881BB2A8070}" dt="2024-11-08T15:23:39.235" v="2368" actId="1076"/>
          <ac:spMkLst>
            <pc:docMk/>
            <pc:sldMk cId="2378339934" sldId="263"/>
            <ac:spMk id="3" creationId="{00000000-0000-0000-0000-000000000000}"/>
          </ac:spMkLst>
        </pc:spChg>
      </pc:sldChg>
      <pc:sldChg chg="addSp delSp del">
        <pc:chgData name="Sienna Davies (2404042)" userId="S::2404042@student.uwtsd.ac.uk::20c42818-6f90-4553-897d-338ec92164a9" providerId="AD" clId="Web-{73F5AD50-F978-6343-82D2-E881BB2A8070}" dt="2024-11-08T15:05:54.928" v="1910"/>
        <pc:sldMkLst>
          <pc:docMk/>
          <pc:sldMk cId="1223010874" sldId="264"/>
        </pc:sldMkLst>
        <pc:spChg chg="del">
          <ac:chgData name="Sienna Davies (2404042)" userId="S::2404042@student.uwtsd.ac.uk::20c42818-6f90-4553-897d-338ec92164a9" providerId="AD" clId="Web-{73F5AD50-F978-6343-82D2-E881BB2A8070}" dt="2024-11-08T15:04:38.988" v="1905"/>
          <ac:spMkLst>
            <pc:docMk/>
            <pc:sldMk cId="1223010874" sldId="264"/>
            <ac:spMk id="3" creationId="{00000000-0000-0000-0000-000000000000}"/>
          </ac:spMkLst>
        </pc:spChg>
        <pc:picChg chg="add del">
          <ac:chgData name="Sienna Davies (2404042)" userId="S::2404042@student.uwtsd.ac.uk::20c42818-6f90-4553-897d-338ec92164a9" providerId="AD" clId="Web-{73F5AD50-F978-6343-82D2-E881BB2A8070}" dt="2024-11-08T15:05:00.817" v="1907"/>
          <ac:picMkLst>
            <pc:docMk/>
            <pc:sldMk cId="1223010874" sldId="264"/>
            <ac:picMk id="7" creationId="{7681CA1E-859D-4F02-D0D6-87243233E355}"/>
          </ac:picMkLst>
        </pc:picChg>
      </pc:sldChg>
      <pc:sldChg chg="modSp">
        <pc:chgData name="Sienna Davies (2404042)" userId="S::2404042@student.uwtsd.ac.uk::20c42818-6f90-4553-897d-338ec92164a9" providerId="AD" clId="Web-{73F5AD50-F978-6343-82D2-E881BB2A8070}" dt="2024-11-08T15:16:17.162" v="2276" actId="1076"/>
        <pc:sldMkLst>
          <pc:docMk/>
          <pc:sldMk cId="2887613885" sldId="265"/>
        </pc:sldMkLst>
        <pc:spChg chg="mod">
          <ac:chgData name="Sienna Davies (2404042)" userId="S::2404042@student.uwtsd.ac.uk::20c42818-6f90-4553-897d-338ec92164a9" providerId="AD" clId="Web-{73F5AD50-F978-6343-82D2-E881BB2A8070}" dt="2024-11-08T15:16:17.162" v="2276" actId="1076"/>
          <ac:spMkLst>
            <pc:docMk/>
            <pc:sldMk cId="2887613885" sldId="265"/>
            <ac:spMk id="3" creationId="{00000000-0000-0000-0000-000000000000}"/>
          </ac:spMkLst>
        </pc:spChg>
      </pc:sldChg>
      <pc:sldChg chg="modSp modNotes">
        <pc:chgData name="Sienna Davies (2404042)" userId="S::2404042@student.uwtsd.ac.uk::20c42818-6f90-4553-897d-338ec92164a9" providerId="AD" clId="Web-{73F5AD50-F978-6343-82D2-E881BB2A8070}" dt="2024-11-08T14:54:36.036" v="1768"/>
        <pc:sldMkLst>
          <pc:docMk/>
          <pc:sldMk cId="2316616547" sldId="266"/>
        </pc:sldMkLst>
        <pc:spChg chg="mod">
          <ac:chgData name="Sienna Davies (2404042)" userId="S::2404042@student.uwtsd.ac.uk::20c42818-6f90-4553-897d-338ec92164a9" providerId="AD" clId="Web-{73F5AD50-F978-6343-82D2-E881BB2A8070}" dt="2024-11-08T13:46:06.512" v="243" actId="20577"/>
          <ac:spMkLst>
            <pc:docMk/>
            <pc:sldMk cId="2316616547" sldId="266"/>
            <ac:spMk id="3" creationId="{00000000-0000-0000-0000-000000000000}"/>
          </ac:spMkLst>
        </pc:spChg>
      </pc:sldChg>
      <pc:sldChg chg="modSp add ord replId modNotes">
        <pc:chgData name="Sienna Davies (2404042)" userId="S::2404042@student.uwtsd.ac.uk::20c42818-6f90-4553-897d-338ec92164a9" providerId="AD" clId="Web-{73F5AD50-F978-6343-82D2-E881BB2A8070}" dt="2024-11-08T14:55:10.771" v="1774"/>
        <pc:sldMkLst>
          <pc:docMk/>
          <pc:sldMk cId="1083167256" sldId="268"/>
        </pc:sldMkLst>
        <pc:spChg chg="mod">
          <ac:chgData name="Sienna Davies (2404042)" userId="S::2404042@student.uwtsd.ac.uk::20c42818-6f90-4553-897d-338ec92164a9" providerId="AD" clId="Web-{73F5AD50-F978-6343-82D2-E881BB2A8070}" dt="2024-11-08T13:42:51.413" v="138" actId="20577"/>
          <ac:spMkLst>
            <pc:docMk/>
            <pc:sldMk cId="1083167256" sldId="268"/>
            <ac:spMk id="2" creationId="{00000000-0000-0000-0000-000000000000}"/>
          </ac:spMkLst>
        </pc:spChg>
        <pc:spChg chg="mod">
          <ac:chgData name="Sienna Davies (2404042)" userId="S::2404042@student.uwtsd.ac.uk::20c42818-6f90-4553-897d-338ec92164a9" providerId="AD" clId="Web-{73F5AD50-F978-6343-82D2-E881BB2A8070}" dt="2024-11-08T13:50:19.706" v="302" actId="20577"/>
          <ac:spMkLst>
            <pc:docMk/>
            <pc:sldMk cId="1083167256" sldId="268"/>
            <ac:spMk id="3" creationId="{00000000-0000-0000-0000-000000000000}"/>
          </ac:spMkLst>
        </pc:spChg>
        <pc:spChg chg="mod">
          <ac:chgData name="Sienna Davies (2404042)" userId="S::2404042@student.uwtsd.ac.uk::20c42818-6f90-4553-897d-338ec92164a9" providerId="AD" clId="Web-{73F5AD50-F978-6343-82D2-E881BB2A8070}" dt="2024-11-08T13:50:08.737" v="301" actId="20577"/>
          <ac:spMkLst>
            <pc:docMk/>
            <pc:sldMk cId="1083167256" sldId="268"/>
            <ac:spMk id="6" creationId="{8D319376-820B-19BB-0EFF-C6A0EADC54BE}"/>
          </ac:spMkLst>
        </pc:spChg>
      </pc:sldChg>
      <pc:sldChg chg="modSp add ord replId">
        <pc:chgData name="Sienna Davies (2404042)" userId="S::2404042@student.uwtsd.ac.uk::20c42818-6f90-4553-897d-338ec92164a9" providerId="AD" clId="Web-{73F5AD50-F978-6343-82D2-E881BB2A8070}" dt="2024-11-08T14:00:12.564" v="455" actId="20577"/>
        <pc:sldMkLst>
          <pc:docMk/>
          <pc:sldMk cId="552687316" sldId="269"/>
        </pc:sldMkLst>
        <pc:spChg chg="mod">
          <ac:chgData name="Sienna Davies (2404042)" userId="S::2404042@student.uwtsd.ac.uk::20c42818-6f90-4553-897d-338ec92164a9" providerId="AD" clId="Web-{73F5AD50-F978-6343-82D2-E881BB2A8070}" dt="2024-11-08T13:51:02.441" v="308" actId="20577"/>
          <ac:spMkLst>
            <pc:docMk/>
            <pc:sldMk cId="552687316" sldId="269"/>
            <ac:spMk id="2" creationId="{00000000-0000-0000-0000-000000000000}"/>
          </ac:spMkLst>
        </pc:spChg>
        <pc:spChg chg="mod">
          <ac:chgData name="Sienna Davies (2404042)" userId="S::2404042@student.uwtsd.ac.uk::20c42818-6f90-4553-897d-338ec92164a9" providerId="AD" clId="Web-{73F5AD50-F978-6343-82D2-E881BB2A8070}" dt="2024-11-08T14:00:12.564" v="455" actId="20577"/>
          <ac:spMkLst>
            <pc:docMk/>
            <pc:sldMk cId="552687316" sldId="269"/>
            <ac:spMk id="3" creationId="{00000000-0000-0000-0000-000000000000}"/>
          </ac:spMkLst>
        </pc:spChg>
      </pc:sldChg>
      <pc:sldChg chg="modSp add del replId modNotes">
        <pc:chgData name="Sienna Davies (2404042)" userId="S::2404042@student.uwtsd.ac.uk::20c42818-6f90-4553-897d-338ec92164a9" providerId="AD" clId="Web-{73F5AD50-F978-6343-82D2-E881BB2A8070}" dt="2024-11-08T14:55:43.475" v="1780"/>
        <pc:sldMkLst>
          <pc:docMk/>
          <pc:sldMk cId="2320263042" sldId="270"/>
        </pc:sldMkLst>
        <pc:spChg chg="mod">
          <ac:chgData name="Sienna Davies (2404042)" userId="S::2404042@student.uwtsd.ac.uk::20c42818-6f90-4553-897d-338ec92164a9" providerId="AD" clId="Web-{73F5AD50-F978-6343-82D2-E881BB2A8070}" dt="2024-11-08T14:25:40.571" v="976" actId="1076"/>
          <ac:spMkLst>
            <pc:docMk/>
            <pc:sldMk cId="2320263042" sldId="270"/>
            <ac:spMk id="2" creationId="{00000000-0000-0000-0000-000000000000}"/>
          </ac:spMkLst>
        </pc:spChg>
        <pc:spChg chg="mod">
          <ac:chgData name="Sienna Davies (2404042)" userId="S::2404042@student.uwtsd.ac.uk::20c42818-6f90-4553-897d-338ec92164a9" providerId="AD" clId="Web-{73F5AD50-F978-6343-82D2-E881BB2A8070}" dt="2024-11-08T14:27:06.542" v="989" actId="1076"/>
          <ac:spMkLst>
            <pc:docMk/>
            <pc:sldMk cId="2320263042" sldId="270"/>
            <ac:spMk id="3" creationId="{00000000-0000-0000-0000-000000000000}"/>
          </ac:spMkLst>
        </pc:spChg>
        <pc:spChg chg="mod">
          <ac:chgData name="Sienna Davies (2404042)" userId="S::2404042@student.uwtsd.ac.uk::20c42818-6f90-4553-897d-338ec92164a9" providerId="AD" clId="Web-{73F5AD50-F978-6343-82D2-E881BB2A8070}" dt="2024-11-08T14:24:38.991" v="971" actId="1076"/>
          <ac:spMkLst>
            <pc:docMk/>
            <pc:sldMk cId="2320263042" sldId="270"/>
            <ac:spMk id="4" creationId="{C76D22D3-7867-B7C4-30D4-B7BE11CAC007}"/>
          </ac:spMkLst>
        </pc:spChg>
      </pc:sldChg>
      <pc:sldChg chg="modSp add del ord replId">
        <pc:chgData name="Sienna Davies (2404042)" userId="S::2404042@student.uwtsd.ac.uk::20c42818-6f90-4553-897d-338ec92164a9" providerId="AD" clId="Web-{73F5AD50-F978-6343-82D2-E881BB2A8070}" dt="2024-11-08T14:28:32.919" v="1000"/>
        <pc:sldMkLst>
          <pc:docMk/>
          <pc:sldMk cId="1945549839" sldId="271"/>
        </pc:sldMkLst>
        <pc:spChg chg="mod">
          <ac:chgData name="Sienna Davies (2404042)" userId="S::2404042@student.uwtsd.ac.uk::20c42818-6f90-4553-897d-338ec92164a9" providerId="AD" clId="Web-{73F5AD50-F978-6343-82D2-E881BB2A8070}" dt="2024-11-08T14:12:57.224" v="688" actId="20577"/>
          <ac:spMkLst>
            <pc:docMk/>
            <pc:sldMk cId="1945549839" sldId="271"/>
            <ac:spMk id="2" creationId="{00000000-0000-0000-0000-000000000000}"/>
          </ac:spMkLst>
        </pc:spChg>
      </pc:sldChg>
      <pc:sldChg chg="addSp delSp modSp add replId modNotes">
        <pc:chgData name="Sienna Davies (2404042)" userId="S::2404042@student.uwtsd.ac.uk::20c42818-6f90-4553-897d-338ec92164a9" providerId="AD" clId="Web-{73F5AD50-F978-6343-82D2-E881BB2A8070}" dt="2024-11-08T14:56:27.398" v="1790"/>
        <pc:sldMkLst>
          <pc:docMk/>
          <pc:sldMk cId="1581753868" sldId="272"/>
        </pc:sldMkLst>
        <pc:spChg chg="mod">
          <ac:chgData name="Sienna Davies (2404042)" userId="S::2404042@student.uwtsd.ac.uk::20c42818-6f90-4553-897d-338ec92164a9" providerId="AD" clId="Web-{73F5AD50-F978-6343-82D2-E881BB2A8070}" dt="2024-11-08T14:28:42.607" v="1003" actId="1076"/>
          <ac:spMkLst>
            <pc:docMk/>
            <pc:sldMk cId="1581753868" sldId="272"/>
            <ac:spMk id="2" creationId="{00000000-0000-0000-0000-000000000000}"/>
          </ac:spMkLst>
        </pc:spChg>
        <pc:spChg chg="mod">
          <ac:chgData name="Sienna Davies (2404042)" userId="S::2404042@student.uwtsd.ac.uk::20c42818-6f90-4553-897d-338ec92164a9" providerId="AD" clId="Web-{73F5AD50-F978-6343-82D2-E881BB2A8070}" dt="2024-11-08T14:41:01.687" v="1323" actId="20577"/>
          <ac:spMkLst>
            <pc:docMk/>
            <pc:sldMk cId="1581753868" sldId="272"/>
            <ac:spMk id="3" creationId="{00000000-0000-0000-0000-000000000000}"/>
          </ac:spMkLst>
        </pc:spChg>
        <pc:spChg chg="add mod">
          <ac:chgData name="Sienna Davies (2404042)" userId="S::2404042@student.uwtsd.ac.uk::20c42818-6f90-4553-897d-338ec92164a9" providerId="AD" clId="Web-{73F5AD50-F978-6343-82D2-E881BB2A8070}" dt="2024-11-08T14:42:29.440" v="1369" actId="1076"/>
          <ac:spMkLst>
            <pc:docMk/>
            <pc:sldMk cId="1581753868" sldId="272"/>
            <ac:spMk id="4" creationId="{7A73A523-1677-848C-26F2-8EC1B4760F29}"/>
          </ac:spMkLst>
        </pc:spChg>
        <pc:spChg chg="add del mod">
          <ac:chgData name="Sienna Davies (2404042)" userId="S::2404042@student.uwtsd.ac.uk::20c42818-6f90-4553-897d-338ec92164a9" providerId="AD" clId="Web-{73F5AD50-F978-6343-82D2-E881BB2A8070}" dt="2024-11-08T14:56:19.960" v="1787"/>
          <ac:spMkLst>
            <pc:docMk/>
            <pc:sldMk cId="1581753868" sldId="272"/>
            <ac:spMk id="5" creationId="{8237DF36-AAAA-B3C2-2D88-E101BC68754F}"/>
          </ac:spMkLst>
        </pc:spChg>
      </pc:sldChg>
      <pc:sldChg chg="modSp add replId">
        <pc:chgData name="Sienna Davies (2404042)" userId="S::2404042@student.uwtsd.ac.uk::20c42818-6f90-4553-897d-338ec92164a9" providerId="AD" clId="Web-{73F5AD50-F978-6343-82D2-E881BB2A8070}" dt="2024-11-08T15:04:18.847" v="1903" actId="1076"/>
        <pc:sldMkLst>
          <pc:docMk/>
          <pc:sldMk cId="500817535" sldId="273"/>
        </pc:sldMkLst>
        <pc:spChg chg="mod">
          <ac:chgData name="Sienna Davies (2404042)" userId="S::2404042@student.uwtsd.ac.uk::20c42818-6f90-4553-897d-338ec92164a9" providerId="AD" clId="Web-{73F5AD50-F978-6343-82D2-E881BB2A8070}" dt="2024-11-08T15:03:59.987" v="1897" actId="20577"/>
          <ac:spMkLst>
            <pc:docMk/>
            <pc:sldMk cId="500817535" sldId="273"/>
            <ac:spMk id="2" creationId="{00000000-0000-0000-0000-000000000000}"/>
          </ac:spMkLst>
        </pc:spChg>
        <pc:spChg chg="mod">
          <ac:chgData name="Sienna Davies (2404042)" userId="S::2404042@student.uwtsd.ac.uk::20c42818-6f90-4553-897d-338ec92164a9" providerId="AD" clId="Web-{73F5AD50-F978-6343-82D2-E881BB2A8070}" dt="2024-11-08T15:04:18.847" v="1903" actId="1076"/>
          <ac:spMkLst>
            <pc:docMk/>
            <pc:sldMk cId="500817535" sldId="273"/>
            <ac:spMk id="4" creationId="{1154B136-B35E-6E9A-F360-91B0A26E0BEC}"/>
          </ac:spMkLst>
        </pc:spChg>
      </pc:sldChg>
      <pc:sldChg chg="modSp add replId">
        <pc:chgData name="Sienna Davies (2404042)" userId="S::2404042@student.uwtsd.ac.uk::20c42818-6f90-4553-897d-338ec92164a9" providerId="AD" clId="Web-{73F5AD50-F978-6343-82D2-E881BB2A8070}" dt="2024-11-08T15:04:13.222" v="1902" actId="1076"/>
        <pc:sldMkLst>
          <pc:docMk/>
          <pc:sldMk cId="1899520693" sldId="274"/>
        </pc:sldMkLst>
        <pc:spChg chg="mod">
          <ac:chgData name="Sienna Davies (2404042)" userId="S::2404042@student.uwtsd.ac.uk::20c42818-6f90-4553-897d-338ec92164a9" providerId="AD" clId="Web-{73F5AD50-F978-6343-82D2-E881BB2A8070}" dt="2024-11-08T15:04:06.440" v="1901" actId="20577"/>
          <ac:spMkLst>
            <pc:docMk/>
            <pc:sldMk cId="1899520693" sldId="274"/>
            <ac:spMk id="2" creationId="{00000000-0000-0000-0000-000000000000}"/>
          </ac:spMkLst>
        </pc:spChg>
        <pc:spChg chg="mod">
          <ac:chgData name="Sienna Davies (2404042)" userId="S::2404042@student.uwtsd.ac.uk::20c42818-6f90-4553-897d-338ec92164a9" providerId="AD" clId="Web-{73F5AD50-F978-6343-82D2-E881BB2A8070}" dt="2024-11-08T15:04:13.222" v="1902" actId="1076"/>
          <ac:spMkLst>
            <pc:docMk/>
            <pc:sldMk cId="1899520693" sldId="274"/>
            <ac:spMk id="4" creationId="{1154B136-B35E-6E9A-F360-91B0A26E0BEC}"/>
          </ac:spMkLst>
        </pc:spChg>
      </pc:sldChg>
      <pc:sldChg chg="delSp modSp add ord replId modNotes">
        <pc:chgData name="Sienna Davies (2404042)" userId="S::2404042@student.uwtsd.ac.uk::20c42818-6f90-4553-897d-338ec92164a9" providerId="AD" clId="Web-{73F5AD50-F978-6343-82D2-E881BB2A8070}" dt="2024-11-08T15:13:19.282" v="2138"/>
        <pc:sldMkLst>
          <pc:docMk/>
          <pc:sldMk cId="2013079781" sldId="275"/>
        </pc:sldMkLst>
        <pc:spChg chg="mod">
          <ac:chgData name="Sienna Davies (2404042)" userId="S::2404042@student.uwtsd.ac.uk::20c42818-6f90-4553-897d-338ec92164a9" providerId="AD" clId="Web-{73F5AD50-F978-6343-82D2-E881BB2A8070}" dt="2024-11-08T15:06:00.834" v="1913" actId="20577"/>
          <ac:spMkLst>
            <pc:docMk/>
            <pc:sldMk cId="2013079781" sldId="275"/>
            <ac:spMk id="2" creationId="{00000000-0000-0000-0000-000000000000}"/>
          </ac:spMkLst>
        </pc:spChg>
        <pc:spChg chg="mod">
          <ac:chgData name="Sienna Davies (2404042)" userId="S::2404042@student.uwtsd.ac.uk::20c42818-6f90-4553-897d-338ec92164a9" providerId="AD" clId="Web-{73F5AD50-F978-6343-82D2-E881BB2A8070}" dt="2024-11-08T15:08:36.900" v="1988" actId="20577"/>
          <ac:spMkLst>
            <pc:docMk/>
            <pc:sldMk cId="2013079781" sldId="275"/>
            <ac:spMk id="3" creationId="{00000000-0000-0000-0000-000000000000}"/>
          </ac:spMkLst>
        </pc:spChg>
        <pc:spChg chg="del">
          <ac:chgData name="Sienna Davies (2404042)" userId="S::2404042@student.uwtsd.ac.uk::20c42818-6f90-4553-897d-338ec92164a9" providerId="AD" clId="Web-{73F5AD50-F978-6343-82D2-E881BB2A8070}" dt="2024-11-08T15:06:10.037" v="1916"/>
          <ac:spMkLst>
            <pc:docMk/>
            <pc:sldMk cId="2013079781" sldId="275"/>
            <ac:spMk id="6" creationId="{8D319376-820B-19BB-0EFF-C6A0EADC54BE}"/>
          </ac:spMkLst>
        </pc:spChg>
      </pc:sldChg>
      <pc:sldChg chg="modSp add replId modNotes">
        <pc:chgData name="Sienna Davies (2404042)" userId="S::2404042@student.uwtsd.ac.uk::20c42818-6f90-4553-897d-338ec92164a9" providerId="AD" clId="Web-{73F5AD50-F978-6343-82D2-E881BB2A8070}" dt="2024-11-08T15:13:27.189" v="2139"/>
        <pc:sldMkLst>
          <pc:docMk/>
          <pc:sldMk cId="975789611" sldId="276"/>
        </pc:sldMkLst>
        <pc:spChg chg="mod">
          <ac:chgData name="Sienna Davies (2404042)" userId="S::2404042@student.uwtsd.ac.uk::20c42818-6f90-4553-897d-338ec92164a9" providerId="AD" clId="Web-{73F5AD50-F978-6343-82D2-E881BB2A8070}" dt="2024-11-08T15:12:25.031" v="2122" actId="20577"/>
          <ac:spMkLst>
            <pc:docMk/>
            <pc:sldMk cId="975789611" sldId="276"/>
            <ac:spMk id="3" creationId="{00000000-0000-0000-0000-000000000000}"/>
          </ac:spMkLst>
        </pc:spChg>
      </pc:sldChg>
      <pc:sldChg chg="modSp add replId modNotes">
        <pc:chgData name="Sienna Davies (2404042)" userId="S::2404042@student.uwtsd.ac.uk::20c42818-6f90-4553-897d-338ec92164a9" providerId="AD" clId="Web-{73F5AD50-F978-6343-82D2-E881BB2A8070}" dt="2024-11-08T15:14:04.143" v="2147" actId="20577"/>
        <pc:sldMkLst>
          <pc:docMk/>
          <pc:sldMk cId="35948680" sldId="277"/>
        </pc:sldMkLst>
        <pc:spChg chg="mod">
          <ac:chgData name="Sienna Davies (2404042)" userId="S::2404042@student.uwtsd.ac.uk::20c42818-6f90-4553-897d-338ec92164a9" providerId="AD" clId="Web-{73F5AD50-F978-6343-82D2-E881BB2A8070}" dt="2024-11-08T15:14:04.143" v="2147" actId="20577"/>
          <ac:spMkLst>
            <pc:docMk/>
            <pc:sldMk cId="35948680" sldId="277"/>
            <ac:spMk id="3" creationId="{00000000-0000-0000-0000-000000000000}"/>
          </ac:spMkLst>
        </pc:spChg>
      </pc:sldChg>
    </pc:docChg>
  </pc:docChgLst>
  <pc:docChgLst>
    <pc:chgData name="Sienna Davies (2404042)" userId="S::2404042@student.uwtsd.ac.uk::20c42818-6f90-4553-897d-338ec92164a9" providerId="AD" clId="Web-{33A7DC86-CCE6-853C-7122-76D94F6DD61D}"/>
    <pc:docChg chg="addSld delSld modSld">
      <pc:chgData name="Sienna Davies (2404042)" userId="S::2404042@student.uwtsd.ac.uk::20c42818-6f90-4553-897d-338ec92164a9" providerId="AD" clId="Web-{33A7DC86-CCE6-853C-7122-76D94F6DD61D}" dt="2024-10-23T13:17:26.198" v="157" actId="1076"/>
      <pc:docMkLst>
        <pc:docMk/>
      </pc:docMkLst>
      <pc:sldChg chg="addSp delSp modSp">
        <pc:chgData name="Sienna Davies (2404042)" userId="S::2404042@student.uwtsd.ac.uk::20c42818-6f90-4553-897d-338ec92164a9" providerId="AD" clId="Web-{33A7DC86-CCE6-853C-7122-76D94F6DD61D}" dt="2024-10-23T12:36:05.767" v="20" actId="1076"/>
        <pc:sldMkLst>
          <pc:docMk/>
          <pc:sldMk cId="3941040891" sldId="257"/>
        </pc:sldMkLst>
        <pc:spChg chg="mod">
          <ac:chgData name="Sienna Davies (2404042)" userId="S::2404042@student.uwtsd.ac.uk::20c42818-6f90-4553-897d-338ec92164a9" providerId="AD" clId="Web-{33A7DC86-CCE6-853C-7122-76D94F6DD61D}" dt="2024-10-23T12:35:28.216" v="14" actId="1076"/>
          <ac:spMkLst>
            <pc:docMk/>
            <pc:sldMk cId="3941040891" sldId="257"/>
            <ac:spMk id="2" creationId="{00000000-0000-0000-0000-000000000000}"/>
          </ac:spMkLst>
        </pc:spChg>
        <pc:spChg chg="mod">
          <ac:chgData name="Sienna Davies (2404042)" userId="S::2404042@student.uwtsd.ac.uk::20c42818-6f90-4553-897d-338ec92164a9" providerId="AD" clId="Web-{33A7DC86-CCE6-853C-7122-76D94F6DD61D}" dt="2024-10-23T12:36:05.767" v="20" actId="1076"/>
          <ac:spMkLst>
            <pc:docMk/>
            <pc:sldMk cId="3941040891" sldId="257"/>
            <ac:spMk id="3" creationId="{00000000-0000-0000-0000-000000000000}"/>
          </ac:spMkLst>
        </pc:spChg>
        <pc:spChg chg="add del">
          <ac:chgData name="Sienna Davies (2404042)" userId="S::2404042@student.uwtsd.ac.uk::20c42818-6f90-4553-897d-338ec92164a9" providerId="AD" clId="Web-{33A7DC86-CCE6-853C-7122-76D94F6DD61D}" dt="2024-10-23T12:34:25.727" v="4"/>
          <ac:spMkLst>
            <pc:docMk/>
            <pc:sldMk cId="3941040891" sldId="257"/>
            <ac:spMk id="11" creationId="{7A18C9FB-EC4C-4DAE-8F7D-C6E5AF607958}"/>
          </ac:spMkLst>
        </pc:spChg>
        <pc:spChg chg="add del">
          <ac:chgData name="Sienna Davies (2404042)" userId="S::2404042@student.uwtsd.ac.uk::20c42818-6f90-4553-897d-338ec92164a9" providerId="AD" clId="Web-{33A7DC86-CCE6-853C-7122-76D94F6DD61D}" dt="2024-10-23T12:34:25.727" v="4"/>
          <ac:spMkLst>
            <pc:docMk/>
            <pc:sldMk cId="3941040891" sldId="257"/>
            <ac:spMk id="13" creationId="{A9896C11-F8DF-437A-B349-8AFD602DC0CA}"/>
          </ac:spMkLst>
        </pc:spChg>
        <pc:spChg chg="add del">
          <ac:chgData name="Sienna Davies (2404042)" userId="S::2404042@student.uwtsd.ac.uk::20c42818-6f90-4553-897d-338ec92164a9" providerId="AD" clId="Web-{33A7DC86-CCE6-853C-7122-76D94F6DD61D}" dt="2024-10-23T12:34:17.163" v="1"/>
          <ac:spMkLst>
            <pc:docMk/>
            <pc:sldMk cId="3941040891" sldId="257"/>
            <ac:spMk id="18" creationId="{7A18C9FB-EC4C-4DAE-8F7D-C6E5AF607958}"/>
          </ac:spMkLst>
        </pc:spChg>
        <pc:spChg chg="add del">
          <ac:chgData name="Sienna Davies (2404042)" userId="S::2404042@student.uwtsd.ac.uk::20c42818-6f90-4553-897d-338ec92164a9" providerId="AD" clId="Web-{33A7DC86-CCE6-853C-7122-76D94F6DD61D}" dt="2024-10-23T12:34:17.163" v="1"/>
          <ac:spMkLst>
            <pc:docMk/>
            <pc:sldMk cId="3941040891" sldId="257"/>
            <ac:spMk id="20" creationId="{F47DB6CD-8E9E-4643-B3B6-01BD80429B3C}"/>
          </ac:spMkLst>
        </pc:spChg>
        <pc:spChg chg="add del">
          <ac:chgData name="Sienna Davies (2404042)" userId="S::2404042@student.uwtsd.ac.uk::20c42818-6f90-4553-897d-338ec92164a9" providerId="AD" clId="Web-{33A7DC86-CCE6-853C-7122-76D94F6DD61D}" dt="2024-10-23T12:34:25.727" v="3"/>
          <ac:spMkLst>
            <pc:docMk/>
            <pc:sldMk cId="3941040891" sldId="257"/>
            <ac:spMk id="22" creationId="{7A18C9FB-EC4C-4DAE-8F7D-C6E5AF607958}"/>
          </ac:spMkLst>
        </pc:spChg>
        <pc:spChg chg="add del">
          <ac:chgData name="Sienna Davies (2404042)" userId="S::2404042@student.uwtsd.ac.uk::20c42818-6f90-4553-897d-338ec92164a9" providerId="AD" clId="Web-{33A7DC86-CCE6-853C-7122-76D94F6DD61D}" dt="2024-10-23T12:34:25.727" v="3"/>
          <ac:spMkLst>
            <pc:docMk/>
            <pc:sldMk cId="3941040891" sldId="257"/>
            <ac:spMk id="23" creationId="{B47A9921-6509-49C2-BEBF-924F28066091}"/>
          </ac:spMkLst>
        </pc:spChg>
        <pc:spChg chg="add">
          <ac:chgData name="Sienna Davies (2404042)" userId="S::2404042@student.uwtsd.ac.uk::20c42818-6f90-4553-897d-338ec92164a9" providerId="AD" clId="Web-{33A7DC86-CCE6-853C-7122-76D94F6DD61D}" dt="2024-10-23T12:34:25.727" v="4"/>
          <ac:spMkLst>
            <pc:docMk/>
            <pc:sldMk cId="3941040891" sldId="257"/>
            <ac:spMk id="25" creationId="{7A18C9FB-EC4C-4DAE-8F7D-C6E5AF607958}"/>
          </ac:spMkLst>
        </pc:spChg>
        <pc:spChg chg="add">
          <ac:chgData name="Sienna Davies (2404042)" userId="S::2404042@student.uwtsd.ac.uk::20c42818-6f90-4553-897d-338ec92164a9" providerId="AD" clId="Web-{33A7DC86-CCE6-853C-7122-76D94F6DD61D}" dt="2024-10-23T12:34:25.727" v="4"/>
          <ac:spMkLst>
            <pc:docMk/>
            <pc:sldMk cId="3941040891" sldId="257"/>
            <ac:spMk id="26" creationId="{F47DB6CD-8E9E-4643-B3B6-01BD80429B3C}"/>
          </ac:spMkLst>
        </pc:spChg>
        <pc:picChg chg="mod ord">
          <ac:chgData name="Sienna Davies (2404042)" userId="S::2404042@student.uwtsd.ac.uk::20c42818-6f90-4553-897d-338ec92164a9" providerId="AD" clId="Web-{33A7DC86-CCE6-853C-7122-76D94F6DD61D}" dt="2024-10-23T12:34:25.727" v="4"/>
          <ac:picMkLst>
            <pc:docMk/>
            <pc:sldMk cId="3941040891" sldId="257"/>
            <ac:picMk id="7" creationId="{7681CA1E-859D-4F02-D0D6-87243233E355}"/>
          </ac:picMkLst>
        </pc:picChg>
      </pc:sldChg>
      <pc:sldChg chg="new del">
        <pc:chgData name="Sienna Davies (2404042)" userId="S::2404042@student.uwtsd.ac.uk::20c42818-6f90-4553-897d-338ec92164a9" providerId="AD" clId="Web-{33A7DC86-CCE6-853C-7122-76D94F6DD61D}" dt="2024-10-23T12:43:42.837" v="22"/>
        <pc:sldMkLst>
          <pc:docMk/>
          <pc:sldMk cId="1012626264" sldId="258"/>
        </pc:sldMkLst>
      </pc:sldChg>
      <pc:sldChg chg="addSp delSp modSp add replId">
        <pc:chgData name="Sienna Davies (2404042)" userId="S::2404042@student.uwtsd.ac.uk::20c42818-6f90-4553-897d-338ec92164a9" providerId="AD" clId="Web-{33A7DC86-CCE6-853C-7122-76D94F6DD61D}" dt="2024-10-23T12:56:07.057" v="52" actId="1076"/>
        <pc:sldMkLst>
          <pc:docMk/>
          <pc:sldMk cId="4026765972" sldId="258"/>
        </pc:sldMkLst>
        <pc:spChg chg="mod ord">
          <ac:chgData name="Sienna Davies (2404042)" userId="S::2404042@student.uwtsd.ac.uk::20c42818-6f90-4553-897d-338ec92164a9" providerId="AD" clId="Web-{33A7DC86-CCE6-853C-7122-76D94F6DD61D}" dt="2024-10-23T12:55:16.443" v="49" actId="20577"/>
          <ac:spMkLst>
            <pc:docMk/>
            <pc:sldMk cId="4026765972" sldId="258"/>
            <ac:spMk id="2" creationId="{00000000-0000-0000-0000-000000000000}"/>
          </ac:spMkLst>
        </pc:spChg>
        <pc:spChg chg="mod ord">
          <ac:chgData name="Sienna Davies (2404042)" userId="S::2404042@student.uwtsd.ac.uk::20c42818-6f90-4553-897d-338ec92164a9" providerId="AD" clId="Web-{33A7DC86-CCE6-853C-7122-76D94F6DD61D}" dt="2024-10-23T12:56:07.057" v="52" actId="1076"/>
          <ac:spMkLst>
            <pc:docMk/>
            <pc:sldMk cId="4026765972" sldId="258"/>
            <ac:spMk id="3" creationId="{00000000-0000-0000-0000-000000000000}"/>
          </ac:spMkLst>
        </pc:spChg>
        <pc:spChg chg="add del">
          <ac:chgData name="Sienna Davies (2404042)" userId="S::2404042@student.uwtsd.ac.uk::20c42818-6f90-4553-897d-338ec92164a9" providerId="AD" clId="Web-{33A7DC86-CCE6-853C-7122-76D94F6DD61D}" dt="2024-10-23T12:48:44.285" v="28"/>
          <ac:spMkLst>
            <pc:docMk/>
            <pc:sldMk cId="4026765972" sldId="258"/>
            <ac:spMk id="11" creationId="{7A18C9FB-EC4C-4DAE-8F7D-C6E5AF607958}"/>
          </ac:spMkLst>
        </pc:spChg>
        <pc:spChg chg="add del">
          <ac:chgData name="Sienna Davies (2404042)" userId="S::2404042@student.uwtsd.ac.uk::20c42818-6f90-4553-897d-338ec92164a9" providerId="AD" clId="Web-{33A7DC86-CCE6-853C-7122-76D94F6DD61D}" dt="2024-10-23T12:48:44.285" v="28"/>
          <ac:spMkLst>
            <pc:docMk/>
            <pc:sldMk cId="4026765972" sldId="258"/>
            <ac:spMk id="13" creationId="{A9896C11-F8DF-437A-B349-8AFD602DC0CA}"/>
          </ac:spMkLst>
        </pc:spChg>
        <pc:spChg chg="add del">
          <ac:chgData name="Sienna Davies (2404042)" userId="S::2404042@student.uwtsd.ac.uk::20c42818-6f90-4553-897d-338ec92164a9" providerId="AD" clId="Web-{33A7DC86-CCE6-853C-7122-76D94F6DD61D}" dt="2024-10-23T12:48:25.924" v="25"/>
          <ac:spMkLst>
            <pc:docMk/>
            <pc:sldMk cId="4026765972" sldId="258"/>
            <ac:spMk id="18" creationId="{7A18C9FB-EC4C-4DAE-8F7D-C6E5AF607958}"/>
          </ac:spMkLst>
        </pc:spChg>
        <pc:spChg chg="add del">
          <ac:chgData name="Sienna Davies (2404042)" userId="S::2404042@student.uwtsd.ac.uk::20c42818-6f90-4553-897d-338ec92164a9" providerId="AD" clId="Web-{33A7DC86-CCE6-853C-7122-76D94F6DD61D}" dt="2024-10-23T12:48:25.924" v="25"/>
          <ac:spMkLst>
            <pc:docMk/>
            <pc:sldMk cId="4026765972" sldId="258"/>
            <ac:spMk id="20" creationId="{0ED8FC7E-742C-4B53-B6FF-F19F8EDA28B3}"/>
          </ac:spMkLst>
        </pc:spChg>
        <pc:spChg chg="add del">
          <ac:chgData name="Sienna Davies (2404042)" userId="S::2404042@student.uwtsd.ac.uk::20c42818-6f90-4553-897d-338ec92164a9" providerId="AD" clId="Web-{33A7DC86-CCE6-853C-7122-76D94F6DD61D}" dt="2024-10-23T12:48:44.269" v="27"/>
          <ac:spMkLst>
            <pc:docMk/>
            <pc:sldMk cId="4026765972" sldId="258"/>
            <ac:spMk id="22" creationId="{55F5D1E8-E605-4EFC-8912-6E191F84FE26}"/>
          </ac:spMkLst>
        </pc:spChg>
        <pc:spChg chg="add del">
          <ac:chgData name="Sienna Davies (2404042)" userId="S::2404042@student.uwtsd.ac.uk::20c42818-6f90-4553-897d-338ec92164a9" providerId="AD" clId="Web-{33A7DC86-CCE6-853C-7122-76D94F6DD61D}" dt="2024-10-23T12:48:44.269" v="27"/>
          <ac:spMkLst>
            <pc:docMk/>
            <pc:sldMk cId="4026765972" sldId="258"/>
            <ac:spMk id="23" creationId="{7A18C9FB-EC4C-4DAE-8F7D-C6E5AF607958}"/>
          </ac:spMkLst>
        </pc:spChg>
        <pc:spChg chg="add del">
          <ac:chgData name="Sienna Davies (2404042)" userId="S::2404042@student.uwtsd.ac.uk::20c42818-6f90-4553-897d-338ec92164a9" providerId="AD" clId="Web-{33A7DC86-CCE6-853C-7122-76D94F6DD61D}" dt="2024-10-23T12:48:44.269" v="27"/>
          <ac:spMkLst>
            <pc:docMk/>
            <pc:sldMk cId="4026765972" sldId="258"/>
            <ac:spMk id="24" creationId="{8C3ED992-EB89-4C2F-8A9A-947E91BC61F8}"/>
          </ac:spMkLst>
        </pc:spChg>
        <pc:spChg chg="add del">
          <ac:chgData name="Sienna Davies (2404042)" userId="S::2404042@student.uwtsd.ac.uk::20c42818-6f90-4553-897d-338ec92164a9" providerId="AD" clId="Web-{33A7DC86-CCE6-853C-7122-76D94F6DD61D}" dt="2024-10-23T12:52:29.679" v="39"/>
          <ac:spMkLst>
            <pc:docMk/>
            <pc:sldMk cId="4026765972" sldId="258"/>
            <ac:spMk id="26" creationId="{7A18C9FB-EC4C-4DAE-8F7D-C6E5AF607958}"/>
          </ac:spMkLst>
        </pc:spChg>
        <pc:spChg chg="add del">
          <ac:chgData name="Sienna Davies (2404042)" userId="S::2404042@student.uwtsd.ac.uk::20c42818-6f90-4553-897d-338ec92164a9" providerId="AD" clId="Web-{33A7DC86-CCE6-853C-7122-76D94F6DD61D}" dt="2024-10-23T12:52:29.679" v="39"/>
          <ac:spMkLst>
            <pc:docMk/>
            <pc:sldMk cId="4026765972" sldId="258"/>
            <ac:spMk id="27" creationId="{F798D3DD-23B7-41EE-9021-C8F9A8E2C19B}"/>
          </ac:spMkLst>
        </pc:spChg>
        <pc:spChg chg="add del">
          <ac:chgData name="Sienna Davies (2404042)" userId="S::2404042@student.uwtsd.ac.uk::20c42818-6f90-4553-897d-338ec92164a9" providerId="AD" clId="Web-{33A7DC86-CCE6-853C-7122-76D94F6DD61D}" dt="2024-10-23T12:52:22.929" v="34"/>
          <ac:spMkLst>
            <pc:docMk/>
            <pc:sldMk cId="4026765972" sldId="258"/>
            <ac:spMk id="35" creationId="{7A18C9FB-EC4C-4DAE-8F7D-C6E5AF607958}"/>
          </ac:spMkLst>
        </pc:spChg>
        <pc:spChg chg="add del">
          <ac:chgData name="Sienna Davies (2404042)" userId="S::2404042@student.uwtsd.ac.uk::20c42818-6f90-4553-897d-338ec92164a9" providerId="AD" clId="Web-{33A7DC86-CCE6-853C-7122-76D94F6DD61D}" dt="2024-10-23T12:52:22.929" v="34"/>
          <ac:spMkLst>
            <pc:docMk/>
            <pc:sldMk cId="4026765972" sldId="258"/>
            <ac:spMk id="37" creationId="{3B2B1500-BB55-471C-8A9E-67288297ECE1}"/>
          </ac:spMkLst>
        </pc:spChg>
        <pc:spChg chg="add del">
          <ac:chgData name="Sienna Davies (2404042)" userId="S::2404042@student.uwtsd.ac.uk::20c42818-6f90-4553-897d-338ec92164a9" providerId="AD" clId="Web-{33A7DC86-CCE6-853C-7122-76D94F6DD61D}" dt="2024-10-23T12:52:22.929" v="34"/>
          <ac:spMkLst>
            <pc:docMk/>
            <pc:sldMk cId="4026765972" sldId="258"/>
            <ac:spMk id="39" creationId="{3045E22C-A99D-41BB-AF14-EF1B1E745A70}"/>
          </ac:spMkLst>
        </pc:spChg>
        <pc:spChg chg="add del">
          <ac:chgData name="Sienna Davies (2404042)" userId="S::2404042@student.uwtsd.ac.uk::20c42818-6f90-4553-897d-338ec92164a9" providerId="AD" clId="Web-{33A7DC86-CCE6-853C-7122-76D94F6DD61D}" dt="2024-10-23T12:52:26.444" v="36"/>
          <ac:spMkLst>
            <pc:docMk/>
            <pc:sldMk cId="4026765972" sldId="258"/>
            <ac:spMk id="41" creationId="{987A0FBA-CC04-4256-A8EB-BB3C543E989C}"/>
          </ac:spMkLst>
        </pc:spChg>
        <pc:spChg chg="add del">
          <ac:chgData name="Sienna Davies (2404042)" userId="S::2404042@student.uwtsd.ac.uk::20c42818-6f90-4553-897d-338ec92164a9" providerId="AD" clId="Web-{33A7DC86-CCE6-853C-7122-76D94F6DD61D}" dt="2024-10-23T12:52:26.444" v="36"/>
          <ac:spMkLst>
            <pc:docMk/>
            <pc:sldMk cId="4026765972" sldId="258"/>
            <ac:spMk id="42" creationId="{15A93C08-5026-4474-A6D5-87A03C1357A0}"/>
          </ac:spMkLst>
        </pc:spChg>
        <pc:spChg chg="add del">
          <ac:chgData name="Sienna Davies (2404042)" userId="S::2404042@student.uwtsd.ac.uk::20c42818-6f90-4553-897d-338ec92164a9" providerId="AD" clId="Web-{33A7DC86-CCE6-853C-7122-76D94F6DD61D}" dt="2024-10-23T12:52:26.444" v="36"/>
          <ac:spMkLst>
            <pc:docMk/>
            <pc:sldMk cId="4026765972" sldId="258"/>
            <ac:spMk id="43" creationId="{E633B38B-B87A-4288-A20F-0223A6C27A5A}"/>
          </ac:spMkLst>
        </pc:spChg>
        <pc:spChg chg="add del">
          <ac:chgData name="Sienna Davies (2404042)" userId="S::2404042@student.uwtsd.ac.uk::20c42818-6f90-4553-897d-338ec92164a9" providerId="AD" clId="Web-{33A7DC86-CCE6-853C-7122-76D94F6DD61D}" dt="2024-10-23T12:52:29.679" v="38"/>
          <ac:spMkLst>
            <pc:docMk/>
            <pc:sldMk cId="4026765972" sldId="258"/>
            <ac:spMk id="45" creationId="{7A18C9FB-EC4C-4DAE-8F7D-C6E5AF607958}"/>
          </ac:spMkLst>
        </pc:spChg>
        <pc:spChg chg="add del">
          <ac:chgData name="Sienna Davies (2404042)" userId="S::2404042@student.uwtsd.ac.uk::20c42818-6f90-4553-897d-338ec92164a9" providerId="AD" clId="Web-{33A7DC86-CCE6-853C-7122-76D94F6DD61D}" dt="2024-10-23T12:52:29.679" v="38"/>
          <ac:spMkLst>
            <pc:docMk/>
            <pc:sldMk cId="4026765972" sldId="258"/>
            <ac:spMk id="46" creationId="{26C2F60D-36DC-4E6D-8544-3562BBABA872}"/>
          </ac:spMkLst>
        </pc:spChg>
        <pc:spChg chg="add del">
          <ac:chgData name="Sienna Davies (2404042)" userId="S::2404042@student.uwtsd.ac.uk::20c42818-6f90-4553-897d-338ec92164a9" providerId="AD" clId="Web-{33A7DC86-CCE6-853C-7122-76D94F6DD61D}" dt="2024-10-23T12:52:29.679" v="38"/>
          <ac:spMkLst>
            <pc:docMk/>
            <pc:sldMk cId="4026765972" sldId="258"/>
            <ac:spMk id="47" creationId="{FCFFC7D5-8758-4C87-A839-9FF78F54327B}"/>
          </ac:spMkLst>
        </pc:spChg>
        <pc:spChg chg="add del">
          <ac:chgData name="Sienna Davies (2404042)" userId="S::2404042@student.uwtsd.ac.uk::20c42818-6f90-4553-897d-338ec92164a9" providerId="AD" clId="Web-{33A7DC86-CCE6-853C-7122-76D94F6DD61D}" dt="2024-10-23T12:52:47.524" v="40"/>
          <ac:spMkLst>
            <pc:docMk/>
            <pc:sldMk cId="4026765972" sldId="258"/>
            <ac:spMk id="49" creationId="{987A0FBA-CC04-4256-A8EB-BB3C543E989C}"/>
          </ac:spMkLst>
        </pc:spChg>
        <pc:spChg chg="add del">
          <ac:chgData name="Sienna Davies (2404042)" userId="S::2404042@student.uwtsd.ac.uk::20c42818-6f90-4553-897d-338ec92164a9" providerId="AD" clId="Web-{33A7DC86-CCE6-853C-7122-76D94F6DD61D}" dt="2024-10-23T12:52:47.524" v="40"/>
          <ac:spMkLst>
            <pc:docMk/>
            <pc:sldMk cId="4026765972" sldId="258"/>
            <ac:spMk id="50" creationId="{15A93C08-5026-4474-A6D5-87A03C1357A0}"/>
          </ac:spMkLst>
        </pc:spChg>
        <pc:spChg chg="add del">
          <ac:chgData name="Sienna Davies (2404042)" userId="S::2404042@student.uwtsd.ac.uk::20c42818-6f90-4553-897d-338ec92164a9" providerId="AD" clId="Web-{33A7DC86-CCE6-853C-7122-76D94F6DD61D}" dt="2024-10-23T12:52:47.524" v="40"/>
          <ac:spMkLst>
            <pc:docMk/>
            <pc:sldMk cId="4026765972" sldId="258"/>
            <ac:spMk id="51" creationId="{E633B38B-B87A-4288-A20F-0223A6C27A5A}"/>
          </ac:spMkLst>
        </pc:spChg>
        <pc:spChg chg="add del">
          <ac:chgData name="Sienna Davies (2404042)" userId="S::2404042@student.uwtsd.ac.uk::20c42818-6f90-4553-897d-338ec92164a9" providerId="AD" clId="Web-{33A7DC86-CCE6-853C-7122-76D94F6DD61D}" dt="2024-10-23T12:53:31.075" v="41"/>
          <ac:spMkLst>
            <pc:docMk/>
            <pc:sldMk cId="4026765972" sldId="258"/>
            <ac:spMk id="56" creationId="{7A18C9FB-EC4C-4DAE-8F7D-C6E5AF607958}"/>
          </ac:spMkLst>
        </pc:spChg>
        <pc:spChg chg="add del">
          <ac:chgData name="Sienna Davies (2404042)" userId="S::2404042@student.uwtsd.ac.uk::20c42818-6f90-4553-897d-338ec92164a9" providerId="AD" clId="Web-{33A7DC86-CCE6-853C-7122-76D94F6DD61D}" dt="2024-10-23T12:53:31.075" v="41"/>
          <ac:spMkLst>
            <pc:docMk/>
            <pc:sldMk cId="4026765972" sldId="258"/>
            <ac:spMk id="58" creationId="{A9896C11-F8DF-437A-B349-8AFD602DC0CA}"/>
          </ac:spMkLst>
        </pc:spChg>
        <pc:spChg chg="add">
          <ac:chgData name="Sienna Davies (2404042)" userId="S::2404042@student.uwtsd.ac.uk::20c42818-6f90-4553-897d-338ec92164a9" providerId="AD" clId="Web-{33A7DC86-CCE6-853C-7122-76D94F6DD61D}" dt="2024-10-23T12:53:31.075" v="41"/>
          <ac:spMkLst>
            <pc:docMk/>
            <pc:sldMk cId="4026765972" sldId="258"/>
            <ac:spMk id="63" creationId="{7A18C9FB-EC4C-4DAE-8F7D-C6E5AF607958}"/>
          </ac:spMkLst>
        </pc:spChg>
        <pc:spChg chg="add">
          <ac:chgData name="Sienna Davies (2404042)" userId="S::2404042@student.uwtsd.ac.uk::20c42818-6f90-4553-897d-338ec92164a9" providerId="AD" clId="Web-{33A7DC86-CCE6-853C-7122-76D94F6DD61D}" dt="2024-10-23T12:53:31.075" v="41"/>
          <ac:spMkLst>
            <pc:docMk/>
            <pc:sldMk cId="4026765972" sldId="258"/>
            <ac:spMk id="65" creationId="{3B2B1500-BB55-471C-8A9E-67288297ECE1}"/>
          </ac:spMkLst>
        </pc:spChg>
        <pc:spChg chg="add">
          <ac:chgData name="Sienna Davies (2404042)" userId="S::2404042@student.uwtsd.ac.uk::20c42818-6f90-4553-897d-338ec92164a9" providerId="AD" clId="Web-{33A7DC86-CCE6-853C-7122-76D94F6DD61D}" dt="2024-10-23T12:53:31.075" v="41"/>
          <ac:spMkLst>
            <pc:docMk/>
            <pc:sldMk cId="4026765972" sldId="258"/>
            <ac:spMk id="67" creationId="{3045E22C-A99D-41BB-AF14-EF1B1E745A70}"/>
          </ac:spMkLst>
        </pc:spChg>
        <pc:grpChg chg="add del">
          <ac:chgData name="Sienna Davies (2404042)" userId="S::2404042@student.uwtsd.ac.uk::20c42818-6f90-4553-897d-338ec92164a9" providerId="AD" clId="Web-{33A7DC86-CCE6-853C-7122-76D94F6DD61D}" dt="2024-10-23T12:52:29.679" v="39"/>
          <ac:grpSpMkLst>
            <pc:docMk/>
            <pc:sldMk cId="4026765972" sldId="258"/>
            <ac:grpSpMk id="28" creationId="{2C072688-BFC7-4FE8-A45E-B3C63CBB9632}"/>
          </ac:grpSpMkLst>
        </pc:grpChg>
        <pc:picChg chg="add mod ord">
          <ac:chgData name="Sienna Davies (2404042)" userId="S::2404042@student.uwtsd.ac.uk::20c42818-6f90-4553-897d-338ec92164a9" providerId="AD" clId="Web-{33A7DC86-CCE6-853C-7122-76D94F6DD61D}" dt="2024-10-23T12:53:31.075" v="41"/>
          <ac:picMkLst>
            <pc:docMk/>
            <pc:sldMk cId="4026765972" sldId="258"/>
            <ac:picMk id="4" creationId="{A353DD21-15F8-7540-A35D-76E93A7EC155}"/>
          </ac:picMkLst>
        </pc:picChg>
        <pc:picChg chg="del mod ord">
          <ac:chgData name="Sienna Davies (2404042)" userId="S::2404042@student.uwtsd.ac.uk::20c42818-6f90-4553-897d-338ec92164a9" providerId="AD" clId="Web-{33A7DC86-CCE6-853C-7122-76D94F6DD61D}" dt="2024-10-23T12:49:27.929" v="30"/>
          <ac:picMkLst>
            <pc:docMk/>
            <pc:sldMk cId="4026765972" sldId="258"/>
            <ac:picMk id="7" creationId="{7681CA1E-859D-4F02-D0D6-87243233E355}"/>
          </ac:picMkLst>
        </pc:picChg>
      </pc:sldChg>
      <pc:sldChg chg="modSp add replId">
        <pc:chgData name="Sienna Davies (2404042)" userId="S::2404042@student.uwtsd.ac.uk::20c42818-6f90-4553-897d-338ec92164a9" providerId="AD" clId="Web-{33A7DC86-CCE6-853C-7122-76D94F6DD61D}" dt="2024-10-23T12:56:40.044" v="60" actId="20577"/>
        <pc:sldMkLst>
          <pc:docMk/>
          <pc:sldMk cId="3821241848" sldId="259"/>
        </pc:sldMkLst>
        <pc:spChg chg="mod">
          <ac:chgData name="Sienna Davies (2404042)" userId="S::2404042@student.uwtsd.ac.uk::20c42818-6f90-4553-897d-338ec92164a9" providerId="AD" clId="Web-{33A7DC86-CCE6-853C-7122-76D94F6DD61D}" dt="2024-10-23T12:56:40.044" v="60" actId="20577"/>
          <ac:spMkLst>
            <pc:docMk/>
            <pc:sldMk cId="3821241848" sldId="259"/>
            <ac:spMk id="2" creationId="{00000000-0000-0000-0000-000000000000}"/>
          </ac:spMkLst>
        </pc:spChg>
      </pc:sldChg>
      <pc:sldChg chg="addSp delSp modSp add replId">
        <pc:chgData name="Sienna Davies (2404042)" userId="S::2404042@student.uwtsd.ac.uk::20c42818-6f90-4553-897d-338ec92164a9" providerId="AD" clId="Web-{33A7DC86-CCE6-853C-7122-76D94F6DD61D}" dt="2024-10-23T13:08:10.947" v="104" actId="1076"/>
        <pc:sldMkLst>
          <pc:docMk/>
          <pc:sldMk cId="2854124056" sldId="260"/>
        </pc:sldMkLst>
        <pc:spChg chg="mod ord">
          <ac:chgData name="Sienna Davies (2404042)" userId="S::2404042@student.uwtsd.ac.uk::20c42818-6f90-4553-897d-338ec92164a9" providerId="AD" clId="Web-{33A7DC86-CCE6-853C-7122-76D94F6DD61D}" dt="2024-10-23T13:08:10.947" v="104" actId="1076"/>
          <ac:spMkLst>
            <pc:docMk/>
            <pc:sldMk cId="2854124056" sldId="260"/>
            <ac:spMk id="2" creationId="{00000000-0000-0000-0000-000000000000}"/>
          </ac:spMkLst>
        </pc:spChg>
        <pc:spChg chg="mod ord">
          <ac:chgData name="Sienna Davies (2404042)" userId="S::2404042@student.uwtsd.ac.uk::20c42818-6f90-4553-897d-338ec92164a9" providerId="AD" clId="Web-{33A7DC86-CCE6-853C-7122-76D94F6DD61D}" dt="2024-10-23T13:07:30.194" v="85"/>
          <ac:spMkLst>
            <pc:docMk/>
            <pc:sldMk cId="2854124056" sldId="260"/>
            <ac:spMk id="3" creationId="{00000000-0000-0000-0000-000000000000}"/>
          </ac:spMkLst>
        </pc:spChg>
        <pc:spChg chg="del">
          <ac:chgData name="Sienna Davies (2404042)" userId="S::2404042@student.uwtsd.ac.uk::20c42818-6f90-4553-897d-338ec92164a9" providerId="AD" clId="Web-{33A7DC86-CCE6-853C-7122-76D94F6DD61D}" dt="2024-10-23T13:02:18.667" v="64"/>
          <ac:spMkLst>
            <pc:docMk/>
            <pc:sldMk cId="2854124056" sldId="260"/>
            <ac:spMk id="63" creationId="{7A18C9FB-EC4C-4DAE-8F7D-C6E5AF607958}"/>
          </ac:spMkLst>
        </pc:spChg>
        <pc:spChg chg="del">
          <ac:chgData name="Sienna Davies (2404042)" userId="S::2404042@student.uwtsd.ac.uk::20c42818-6f90-4553-897d-338ec92164a9" providerId="AD" clId="Web-{33A7DC86-CCE6-853C-7122-76D94F6DD61D}" dt="2024-10-23T13:02:18.667" v="64"/>
          <ac:spMkLst>
            <pc:docMk/>
            <pc:sldMk cId="2854124056" sldId="260"/>
            <ac:spMk id="65" creationId="{3B2B1500-BB55-471C-8A9E-67288297ECE1}"/>
          </ac:spMkLst>
        </pc:spChg>
        <pc:spChg chg="del">
          <ac:chgData name="Sienna Davies (2404042)" userId="S::2404042@student.uwtsd.ac.uk::20c42818-6f90-4553-897d-338ec92164a9" providerId="AD" clId="Web-{33A7DC86-CCE6-853C-7122-76D94F6DD61D}" dt="2024-10-23T13:02:18.667" v="64"/>
          <ac:spMkLst>
            <pc:docMk/>
            <pc:sldMk cId="2854124056" sldId="260"/>
            <ac:spMk id="67" creationId="{3045E22C-A99D-41BB-AF14-EF1B1E745A70}"/>
          </ac:spMkLst>
        </pc:spChg>
        <pc:spChg chg="add del">
          <ac:chgData name="Sienna Davies (2404042)" userId="S::2404042@student.uwtsd.ac.uk::20c42818-6f90-4553-897d-338ec92164a9" providerId="AD" clId="Web-{33A7DC86-CCE6-853C-7122-76D94F6DD61D}" dt="2024-10-23T13:04:24.100" v="75"/>
          <ac:spMkLst>
            <pc:docMk/>
            <pc:sldMk cId="2854124056" sldId="260"/>
            <ac:spMk id="72" creationId="{7A18C9FB-EC4C-4DAE-8F7D-C6E5AF607958}"/>
          </ac:spMkLst>
        </pc:spChg>
        <pc:spChg chg="add del">
          <ac:chgData name="Sienna Davies (2404042)" userId="S::2404042@student.uwtsd.ac.uk::20c42818-6f90-4553-897d-338ec92164a9" providerId="AD" clId="Web-{33A7DC86-CCE6-853C-7122-76D94F6DD61D}" dt="2024-10-23T13:04:24.100" v="75"/>
          <ac:spMkLst>
            <pc:docMk/>
            <pc:sldMk cId="2854124056" sldId="260"/>
            <ac:spMk id="74" creationId="{A9896C11-F8DF-437A-B349-8AFD602DC0CA}"/>
          </ac:spMkLst>
        </pc:spChg>
        <pc:spChg chg="add del">
          <ac:chgData name="Sienna Davies (2404042)" userId="S::2404042@student.uwtsd.ac.uk::20c42818-6f90-4553-897d-338ec92164a9" providerId="AD" clId="Web-{33A7DC86-CCE6-853C-7122-76D94F6DD61D}" dt="2024-10-23T13:03:26.907" v="68"/>
          <ac:spMkLst>
            <pc:docMk/>
            <pc:sldMk cId="2854124056" sldId="260"/>
            <ac:spMk id="79" creationId="{7A18C9FB-EC4C-4DAE-8F7D-C6E5AF607958}"/>
          </ac:spMkLst>
        </pc:spChg>
        <pc:spChg chg="add del">
          <ac:chgData name="Sienna Davies (2404042)" userId="S::2404042@student.uwtsd.ac.uk::20c42818-6f90-4553-897d-338ec92164a9" providerId="AD" clId="Web-{33A7DC86-CCE6-853C-7122-76D94F6DD61D}" dt="2024-10-23T13:03:26.907" v="68"/>
          <ac:spMkLst>
            <pc:docMk/>
            <pc:sldMk cId="2854124056" sldId="260"/>
            <ac:spMk id="81" creationId="{A9896C11-F8DF-437A-B349-8AFD602DC0CA}"/>
          </ac:spMkLst>
        </pc:spChg>
        <pc:spChg chg="add del">
          <ac:chgData name="Sienna Davies (2404042)" userId="S::2404042@student.uwtsd.ac.uk::20c42818-6f90-4553-897d-338ec92164a9" providerId="AD" clId="Web-{33A7DC86-CCE6-853C-7122-76D94F6DD61D}" dt="2024-10-23T13:03:52.675" v="70"/>
          <ac:spMkLst>
            <pc:docMk/>
            <pc:sldMk cId="2854124056" sldId="260"/>
            <ac:spMk id="83" creationId="{7A18C9FB-EC4C-4DAE-8F7D-C6E5AF607958}"/>
          </ac:spMkLst>
        </pc:spChg>
        <pc:spChg chg="add del">
          <ac:chgData name="Sienna Davies (2404042)" userId="S::2404042@student.uwtsd.ac.uk::20c42818-6f90-4553-897d-338ec92164a9" providerId="AD" clId="Web-{33A7DC86-CCE6-853C-7122-76D94F6DD61D}" dt="2024-10-23T13:03:52.675" v="70"/>
          <ac:spMkLst>
            <pc:docMk/>
            <pc:sldMk cId="2854124056" sldId="260"/>
            <ac:spMk id="84" creationId="{4EB7CBBE-178B-4DB3-AD92-DED458BAE7CE}"/>
          </ac:spMkLst>
        </pc:spChg>
        <pc:spChg chg="add del">
          <ac:chgData name="Sienna Davies (2404042)" userId="S::2404042@student.uwtsd.ac.uk::20c42818-6f90-4553-897d-338ec92164a9" providerId="AD" clId="Web-{33A7DC86-CCE6-853C-7122-76D94F6DD61D}" dt="2024-10-23T13:04:15.927" v="72"/>
          <ac:spMkLst>
            <pc:docMk/>
            <pc:sldMk cId="2854124056" sldId="260"/>
            <ac:spMk id="86" creationId="{7A18C9FB-EC4C-4DAE-8F7D-C6E5AF607958}"/>
          </ac:spMkLst>
        </pc:spChg>
        <pc:spChg chg="add del">
          <ac:chgData name="Sienna Davies (2404042)" userId="S::2404042@student.uwtsd.ac.uk::20c42818-6f90-4553-897d-338ec92164a9" providerId="AD" clId="Web-{33A7DC86-CCE6-853C-7122-76D94F6DD61D}" dt="2024-10-23T13:04:15.927" v="72"/>
          <ac:spMkLst>
            <pc:docMk/>
            <pc:sldMk cId="2854124056" sldId="260"/>
            <ac:spMk id="87" creationId="{55F5D1E8-E605-4EFC-8912-6E191F84FE26}"/>
          </ac:spMkLst>
        </pc:spChg>
        <pc:spChg chg="add del">
          <ac:chgData name="Sienna Davies (2404042)" userId="S::2404042@student.uwtsd.ac.uk::20c42818-6f90-4553-897d-338ec92164a9" providerId="AD" clId="Web-{33A7DC86-CCE6-853C-7122-76D94F6DD61D}" dt="2024-10-23T13:04:24.084" v="74"/>
          <ac:spMkLst>
            <pc:docMk/>
            <pc:sldMk cId="2854124056" sldId="260"/>
            <ac:spMk id="89" creationId="{7A18C9FB-EC4C-4DAE-8F7D-C6E5AF607958}"/>
          </ac:spMkLst>
        </pc:spChg>
        <pc:spChg chg="add del">
          <ac:chgData name="Sienna Davies (2404042)" userId="S::2404042@student.uwtsd.ac.uk::20c42818-6f90-4553-897d-338ec92164a9" providerId="AD" clId="Web-{33A7DC86-CCE6-853C-7122-76D94F6DD61D}" dt="2024-10-23T13:04:24.084" v="74"/>
          <ac:spMkLst>
            <pc:docMk/>
            <pc:sldMk cId="2854124056" sldId="260"/>
            <ac:spMk id="90" creationId="{3B2B1500-BB55-471C-8A9E-67288297ECE1}"/>
          </ac:spMkLst>
        </pc:spChg>
        <pc:spChg chg="add del">
          <ac:chgData name="Sienna Davies (2404042)" userId="S::2404042@student.uwtsd.ac.uk::20c42818-6f90-4553-897d-338ec92164a9" providerId="AD" clId="Web-{33A7DC86-CCE6-853C-7122-76D94F6DD61D}" dt="2024-10-23T13:04:24.084" v="74"/>
          <ac:spMkLst>
            <pc:docMk/>
            <pc:sldMk cId="2854124056" sldId="260"/>
            <ac:spMk id="91" creationId="{3045E22C-A99D-41BB-AF14-EF1B1E745A70}"/>
          </ac:spMkLst>
        </pc:spChg>
        <pc:spChg chg="add del">
          <ac:chgData name="Sienna Davies (2404042)" userId="S::2404042@student.uwtsd.ac.uk::20c42818-6f90-4553-897d-338ec92164a9" providerId="AD" clId="Web-{33A7DC86-CCE6-853C-7122-76D94F6DD61D}" dt="2024-10-23T13:07:30.194" v="85"/>
          <ac:spMkLst>
            <pc:docMk/>
            <pc:sldMk cId="2854124056" sldId="260"/>
            <ac:spMk id="93" creationId="{7A18C9FB-EC4C-4DAE-8F7D-C6E5AF607958}"/>
          </ac:spMkLst>
        </pc:spChg>
        <pc:spChg chg="add del">
          <ac:chgData name="Sienna Davies (2404042)" userId="S::2404042@student.uwtsd.ac.uk::20c42818-6f90-4553-897d-338ec92164a9" providerId="AD" clId="Web-{33A7DC86-CCE6-853C-7122-76D94F6DD61D}" dt="2024-10-23T13:07:30.194" v="85"/>
          <ac:spMkLst>
            <pc:docMk/>
            <pc:sldMk cId="2854124056" sldId="260"/>
            <ac:spMk id="94" creationId="{55F5D1E8-E605-4EFC-8912-6E191F84FE26}"/>
          </ac:spMkLst>
        </pc:spChg>
        <pc:spChg chg="add del">
          <ac:chgData name="Sienna Davies (2404042)" userId="S::2404042@student.uwtsd.ac.uk::20c42818-6f90-4553-897d-338ec92164a9" providerId="AD" clId="Web-{33A7DC86-CCE6-853C-7122-76D94F6DD61D}" dt="2024-10-23T13:07:30.194" v="85"/>
          <ac:spMkLst>
            <pc:docMk/>
            <pc:sldMk cId="2854124056" sldId="260"/>
            <ac:spMk id="96" creationId="{7A18C9FB-EC4C-4DAE-8F7D-C6E5AF607958}"/>
          </ac:spMkLst>
        </pc:spChg>
        <pc:spChg chg="add del">
          <ac:chgData name="Sienna Davies (2404042)" userId="S::2404042@student.uwtsd.ac.uk::20c42818-6f90-4553-897d-338ec92164a9" providerId="AD" clId="Web-{33A7DC86-CCE6-853C-7122-76D94F6DD61D}" dt="2024-10-23T13:07:30.194" v="85"/>
          <ac:spMkLst>
            <pc:docMk/>
            <pc:sldMk cId="2854124056" sldId="260"/>
            <ac:spMk id="97" creationId="{4EB7CBBE-178B-4DB3-AD92-DED458BAE7CE}"/>
          </ac:spMkLst>
        </pc:spChg>
        <pc:spChg chg="add del">
          <ac:chgData name="Sienna Davies (2404042)" userId="S::2404042@student.uwtsd.ac.uk::20c42818-6f90-4553-897d-338ec92164a9" providerId="AD" clId="Web-{33A7DC86-CCE6-853C-7122-76D94F6DD61D}" dt="2024-10-23T13:05:38.231" v="79"/>
          <ac:spMkLst>
            <pc:docMk/>
            <pc:sldMk cId="2854124056" sldId="260"/>
            <ac:spMk id="99" creationId="{7A18C9FB-EC4C-4DAE-8F7D-C6E5AF607958}"/>
          </ac:spMkLst>
        </pc:spChg>
        <pc:spChg chg="add del">
          <ac:chgData name="Sienna Davies (2404042)" userId="S::2404042@student.uwtsd.ac.uk::20c42818-6f90-4553-897d-338ec92164a9" providerId="AD" clId="Web-{33A7DC86-CCE6-853C-7122-76D94F6DD61D}" dt="2024-10-23T13:05:38.231" v="79"/>
          <ac:spMkLst>
            <pc:docMk/>
            <pc:sldMk cId="2854124056" sldId="260"/>
            <ac:spMk id="101" creationId="{55F5D1E8-E605-4EFC-8912-6E191F84FE26}"/>
          </ac:spMkLst>
        </pc:spChg>
        <pc:picChg chg="del">
          <ac:chgData name="Sienna Davies (2404042)" userId="S::2404042@student.uwtsd.ac.uk::20c42818-6f90-4553-897d-338ec92164a9" providerId="AD" clId="Web-{33A7DC86-CCE6-853C-7122-76D94F6DD61D}" dt="2024-10-23T13:01:56.478" v="63"/>
          <ac:picMkLst>
            <pc:docMk/>
            <pc:sldMk cId="2854124056" sldId="260"/>
            <ac:picMk id="4" creationId="{A353DD21-15F8-7540-A35D-76E93A7EC155}"/>
          </ac:picMkLst>
        </pc:picChg>
        <pc:picChg chg="add del mod">
          <ac:chgData name="Sienna Davies (2404042)" userId="S::2404042@student.uwtsd.ac.uk::20c42818-6f90-4553-897d-338ec92164a9" providerId="AD" clId="Web-{33A7DC86-CCE6-853C-7122-76D94F6DD61D}" dt="2024-10-23T13:02:57.717" v="66"/>
          <ac:picMkLst>
            <pc:docMk/>
            <pc:sldMk cId="2854124056" sldId="260"/>
            <ac:picMk id="5" creationId="{AE293192-6F54-B78C-87F5-98B9FD715A3F}"/>
          </ac:picMkLst>
        </pc:picChg>
        <pc:picChg chg="add del mod ord">
          <ac:chgData name="Sienna Davies (2404042)" userId="S::2404042@student.uwtsd.ac.uk::20c42818-6f90-4553-897d-338ec92164a9" providerId="AD" clId="Web-{33A7DC86-CCE6-853C-7122-76D94F6DD61D}" dt="2024-10-23T13:07:31.506" v="86"/>
          <ac:picMkLst>
            <pc:docMk/>
            <pc:sldMk cId="2854124056" sldId="260"/>
            <ac:picMk id="6" creationId="{9170521D-AEC4-A072-7D56-1E6EA7BCD655}"/>
          </ac:picMkLst>
        </pc:picChg>
        <pc:picChg chg="add del mod ord">
          <ac:chgData name="Sienna Davies (2404042)" userId="S::2404042@student.uwtsd.ac.uk::20c42818-6f90-4553-897d-338ec92164a9" providerId="AD" clId="Web-{33A7DC86-CCE6-853C-7122-76D94F6DD61D}" dt="2024-10-23T13:05:48.545" v="81"/>
          <ac:picMkLst>
            <pc:docMk/>
            <pc:sldMk cId="2854124056" sldId="260"/>
            <ac:picMk id="7" creationId="{F1545F55-13D3-E9EF-0F9E-07EDF3480ED6}"/>
          </ac:picMkLst>
        </pc:picChg>
        <pc:picChg chg="add del mod">
          <ac:chgData name="Sienna Davies (2404042)" userId="S::2404042@student.uwtsd.ac.uk::20c42818-6f90-4553-897d-338ec92164a9" providerId="AD" clId="Web-{33A7DC86-CCE6-853C-7122-76D94F6DD61D}" dt="2024-10-23T13:07:34.819" v="87"/>
          <ac:picMkLst>
            <pc:docMk/>
            <pc:sldMk cId="2854124056" sldId="260"/>
            <ac:picMk id="8" creationId="{9F91106C-8DE4-E05C-ACEA-DE6A0FF385A7}"/>
          </ac:picMkLst>
        </pc:picChg>
      </pc:sldChg>
      <pc:sldChg chg="modSp add replId">
        <pc:chgData name="Sienna Davies (2404042)" userId="S::2404042@student.uwtsd.ac.uk::20c42818-6f90-4553-897d-338ec92164a9" providerId="AD" clId="Web-{33A7DC86-CCE6-853C-7122-76D94F6DD61D}" dt="2024-10-23T13:09:15.687" v="111" actId="14100"/>
        <pc:sldMkLst>
          <pc:docMk/>
          <pc:sldMk cId="2455971712" sldId="261"/>
        </pc:sldMkLst>
        <pc:spChg chg="mod">
          <ac:chgData name="Sienna Davies (2404042)" userId="S::2404042@student.uwtsd.ac.uk::20c42818-6f90-4553-897d-338ec92164a9" providerId="AD" clId="Web-{33A7DC86-CCE6-853C-7122-76D94F6DD61D}" dt="2024-10-23T13:09:15.687" v="111" actId="14100"/>
          <ac:spMkLst>
            <pc:docMk/>
            <pc:sldMk cId="2455971712" sldId="261"/>
            <ac:spMk id="2" creationId="{00000000-0000-0000-0000-000000000000}"/>
          </ac:spMkLst>
        </pc:spChg>
      </pc:sldChg>
      <pc:sldChg chg="addSp delSp modSp add replId">
        <pc:chgData name="Sienna Davies (2404042)" userId="S::2404042@student.uwtsd.ac.uk::20c42818-6f90-4553-897d-338ec92164a9" providerId="AD" clId="Web-{33A7DC86-CCE6-853C-7122-76D94F6DD61D}" dt="2024-10-23T13:12:29.751" v="123" actId="1076"/>
        <pc:sldMkLst>
          <pc:docMk/>
          <pc:sldMk cId="3256938694" sldId="262"/>
        </pc:sldMkLst>
        <pc:spChg chg="mod ord">
          <ac:chgData name="Sienna Davies (2404042)" userId="S::2404042@student.uwtsd.ac.uk::20c42818-6f90-4553-897d-338ec92164a9" providerId="AD" clId="Web-{33A7DC86-CCE6-853C-7122-76D94F6DD61D}" dt="2024-10-23T13:12:29.751" v="123" actId="1076"/>
          <ac:spMkLst>
            <pc:docMk/>
            <pc:sldMk cId="3256938694" sldId="262"/>
            <ac:spMk id="2" creationId="{00000000-0000-0000-0000-000000000000}"/>
          </ac:spMkLst>
        </pc:spChg>
        <pc:spChg chg="mod ord">
          <ac:chgData name="Sienna Davies (2404042)" userId="S::2404042@student.uwtsd.ac.uk::20c42818-6f90-4553-897d-338ec92164a9" providerId="AD" clId="Web-{33A7DC86-CCE6-853C-7122-76D94F6DD61D}" dt="2024-10-23T13:11:38.278" v="117"/>
          <ac:spMkLst>
            <pc:docMk/>
            <pc:sldMk cId="3256938694" sldId="262"/>
            <ac:spMk id="3" creationId="{00000000-0000-0000-0000-000000000000}"/>
          </ac:spMkLst>
        </pc:spChg>
        <pc:spChg chg="add del">
          <ac:chgData name="Sienna Davies (2404042)" userId="S::2404042@student.uwtsd.ac.uk::20c42818-6f90-4553-897d-338ec92164a9" providerId="AD" clId="Web-{33A7DC86-CCE6-853C-7122-76D94F6DD61D}" dt="2024-10-23T13:11:38.278" v="117"/>
          <ac:spMkLst>
            <pc:docMk/>
            <pc:sldMk cId="3256938694" sldId="262"/>
            <ac:spMk id="93" creationId="{7A18C9FB-EC4C-4DAE-8F7D-C6E5AF607958}"/>
          </ac:spMkLst>
        </pc:spChg>
        <pc:spChg chg="add del">
          <ac:chgData name="Sienna Davies (2404042)" userId="S::2404042@student.uwtsd.ac.uk::20c42818-6f90-4553-897d-338ec92164a9" providerId="AD" clId="Web-{33A7DC86-CCE6-853C-7122-76D94F6DD61D}" dt="2024-10-23T13:11:38.278" v="117"/>
          <ac:spMkLst>
            <pc:docMk/>
            <pc:sldMk cId="3256938694" sldId="262"/>
            <ac:spMk id="94" creationId="{55F5D1E8-E605-4EFC-8912-6E191F84FE26}"/>
          </ac:spMkLst>
        </pc:spChg>
        <pc:spChg chg="add del">
          <ac:chgData name="Sienna Davies (2404042)" userId="S::2404042@student.uwtsd.ac.uk::20c42818-6f90-4553-897d-338ec92164a9" providerId="AD" clId="Web-{33A7DC86-CCE6-853C-7122-76D94F6DD61D}" dt="2024-10-23T13:11:38.278" v="116"/>
          <ac:spMkLst>
            <pc:docMk/>
            <pc:sldMk cId="3256938694" sldId="262"/>
            <ac:spMk id="99" creationId="{7A18C9FB-EC4C-4DAE-8F7D-C6E5AF607958}"/>
          </ac:spMkLst>
        </pc:spChg>
        <pc:spChg chg="add del">
          <ac:chgData name="Sienna Davies (2404042)" userId="S::2404042@student.uwtsd.ac.uk::20c42818-6f90-4553-897d-338ec92164a9" providerId="AD" clId="Web-{33A7DC86-CCE6-853C-7122-76D94F6DD61D}" dt="2024-10-23T13:11:38.278" v="116"/>
          <ac:spMkLst>
            <pc:docMk/>
            <pc:sldMk cId="3256938694" sldId="262"/>
            <ac:spMk id="101" creationId="{1A0F8916-44ED-4BA2-B4A8-BFF92E4B49BE}"/>
          </ac:spMkLst>
        </pc:spChg>
        <pc:spChg chg="add">
          <ac:chgData name="Sienna Davies (2404042)" userId="S::2404042@student.uwtsd.ac.uk::20c42818-6f90-4553-897d-338ec92164a9" providerId="AD" clId="Web-{33A7DC86-CCE6-853C-7122-76D94F6DD61D}" dt="2024-10-23T13:11:38.278" v="117"/>
          <ac:spMkLst>
            <pc:docMk/>
            <pc:sldMk cId="3256938694" sldId="262"/>
            <ac:spMk id="103" creationId="{3045E22C-A99D-41BB-AF14-EF1B1E745A70}"/>
          </ac:spMkLst>
        </pc:spChg>
        <pc:spChg chg="add">
          <ac:chgData name="Sienna Davies (2404042)" userId="S::2404042@student.uwtsd.ac.uk::20c42818-6f90-4553-897d-338ec92164a9" providerId="AD" clId="Web-{33A7DC86-CCE6-853C-7122-76D94F6DD61D}" dt="2024-10-23T13:11:38.278" v="117"/>
          <ac:spMkLst>
            <pc:docMk/>
            <pc:sldMk cId="3256938694" sldId="262"/>
            <ac:spMk id="104" creationId="{7A18C9FB-EC4C-4DAE-8F7D-C6E5AF607958}"/>
          </ac:spMkLst>
        </pc:spChg>
        <pc:spChg chg="add">
          <ac:chgData name="Sienna Davies (2404042)" userId="S::2404042@student.uwtsd.ac.uk::20c42818-6f90-4553-897d-338ec92164a9" providerId="AD" clId="Web-{33A7DC86-CCE6-853C-7122-76D94F6DD61D}" dt="2024-10-23T13:11:38.278" v="117"/>
          <ac:spMkLst>
            <pc:docMk/>
            <pc:sldMk cId="3256938694" sldId="262"/>
            <ac:spMk id="105" creationId="{3B2B1500-BB55-471C-8A9E-67288297ECE1}"/>
          </ac:spMkLst>
        </pc:spChg>
        <pc:picChg chg="add mod ord">
          <ac:chgData name="Sienna Davies (2404042)" userId="S::2404042@student.uwtsd.ac.uk::20c42818-6f90-4553-897d-338ec92164a9" providerId="AD" clId="Web-{33A7DC86-CCE6-853C-7122-76D94F6DD61D}" dt="2024-10-23T13:11:38.278" v="117"/>
          <ac:picMkLst>
            <pc:docMk/>
            <pc:sldMk cId="3256938694" sldId="262"/>
            <ac:picMk id="4" creationId="{B3AB9C3E-5693-F7A0-2EDE-B32A67E15E68}"/>
          </ac:picMkLst>
        </pc:picChg>
        <pc:picChg chg="del">
          <ac:chgData name="Sienna Davies (2404042)" userId="S::2404042@student.uwtsd.ac.uk::20c42818-6f90-4553-897d-338ec92164a9" providerId="AD" clId="Web-{33A7DC86-CCE6-853C-7122-76D94F6DD61D}" dt="2024-10-23T13:10:42.804" v="114"/>
          <ac:picMkLst>
            <pc:docMk/>
            <pc:sldMk cId="3256938694" sldId="262"/>
            <ac:picMk id="6" creationId="{9170521D-AEC4-A072-7D56-1E6EA7BCD655}"/>
          </ac:picMkLst>
        </pc:picChg>
      </pc:sldChg>
      <pc:sldChg chg="addSp modSp add replId">
        <pc:chgData name="Sienna Davies (2404042)" userId="S::2404042@student.uwtsd.ac.uk::20c42818-6f90-4553-897d-338ec92164a9" providerId="AD" clId="Web-{33A7DC86-CCE6-853C-7122-76D94F6DD61D}" dt="2024-10-23T13:17:26.198" v="157" actId="1076"/>
        <pc:sldMkLst>
          <pc:docMk/>
          <pc:sldMk cId="2378339934" sldId="263"/>
        </pc:sldMkLst>
        <pc:spChg chg="mod">
          <ac:chgData name="Sienna Davies (2404042)" userId="S::2404042@student.uwtsd.ac.uk::20c42818-6f90-4553-897d-338ec92164a9" providerId="AD" clId="Web-{33A7DC86-CCE6-853C-7122-76D94F6DD61D}" dt="2024-10-23T13:17:19.916" v="156" actId="1076"/>
          <ac:spMkLst>
            <pc:docMk/>
            <pc:sldMk cId="2378339934" sldId="263"/>
            <ac:spMk id="2" creationId="{00000000-0000-0000-0000-000000000000}"/>
          </ac:spMkLst>
        </pc:spChg>
        <pc:spChg chg="mod">
          <ac:chgData name="Sienna Davies (2404042)" userId="S::2404042@student.uwtsd.ac.uk::20c42818-6f90-4553-897d-338ec92164a9" providerId="AD" clId="Web-{33A7DC86-CCE6-853C-7122-76D94F6DD61D}" dt="2024-10-23T13:17:26.198" v="157" actId="1076"/>
          <ac:spMkLst>
            <pc:docMk/>
            <pc:sldMk cId="2378339934" sldId="263"/>
            <ac:spMk id="3" creationId="{00000000-0000-0000-0000-000000000000}"/>
          </ac:spMkLst>
        </pc:spChg>
        <pc:picChg chg="mod">
          <ac:chgData name="Sienna Davies (2404042)" userId="S::2404042@student.uwtsd.ac.uk::20c42818-6f90-4553-897d-338ec92164a9" providerId="AD" clId="Web-{33A7DC86-CCE6-853C-7122-76D94F6DD61D}" dt="2024-10-23T13:16:12.973" v="147" actId="14100"/>
          <ac:picMkLst>
            <pc:docMk/>
            <pc:sldMk cId="2378339934" sldId="263"/>
            <ac:picMk id="4" creationId="{B3AB9C3E-5693-F7A0-2EDE-B32A67E15E68}"/>
          </ac:picMkLst>
        </pc:picChg>
        <pc:cxnChg chg="add mod">
          <ac:chgData name="Sienna Davies (2404042)" userId="S::2404042@student.uwtsd.ac.uk::20c42818-6f90-4553-897d-338ec92164a9" providerId="AD" clId="Web-{33A7DC86-CCE6-853C-7122-76D94F6DD61D}" dt="2024-10-23T13:16:58.196" v="154" actId="1076"/>
          <ac:cxnSpMkLst>
            <pc:docMk/>
            <pc:sldMk cId="2378339934" sldId="263"/>
            <ac:cxnSpMk id="5" creationId="{44CB56E3-1D7B-FC2C-109B-AF2FFC15ADE2}"/>
          </ac:cxnSpMkLst>
        </pc:cxnChg>
      </pc:sldChg>
    </pc:docChg>
  </pc:docChgLst>
  <pc:docChgLst>
    <pc:chgData name="Sienna Davies (2404042)" userId="S::2404042@student.uwtsd.ac.uk::20c42818-6f90-4553-897d-338ec92164a9" providerId="AD" clId="Web-{98AF11BC-76A7-774E-3EFD-68E536613043}"/>
    <pc:docChg chg="addSld modSld addMainMaster delMainMaster">
      <pc:chgData name="Sienna Davies (2404042)" userId="S::2404042@student.uwtsd.ac.uk::20c42818-6f90-4553-897d-338ec92164a9" providerId="AD" clId="Web-{98AF11BC-76A7-774E-3EFD-68E536613043}" dt="2024-10-23T11:22:06.559" v="60"/>
      <pc:docMkLst>
        <pc:docMk/>
      </pc:docMkLst>
      <pc:sldChg chg="addSp delSp modSp mod setBg modClrScheme chgLayout">
        <pc:chgData name="Sienna Davies (2404042)" userId="S::2404042@student.uwtsd.ac.uk::20c42818-6f90-4553-897d-338ec92164a9" providerId="AD" clId="Web-{98AF11BC-76A7-774E-3EFD-68E536613043}" dt="2024-10-23T11:17:54.675" v="59" actId="20577"/>
        <pc:sldMkLst>
          <pc:docMk/>
          <pc:sldMk cId="109857222" sldId="256"/>
        </pc:sldMkLst>
        <pc:spChg chg="add del mod ord">
          <ac:chgData name="Sienna Davies (2404042)" userId="S::2404042@student.uwtsd.ac.uk::20c42818-6f90-4553-897d-338ec92164a9" providerId="AD" clId="Web-{98AF11BC-76A7-774E-3EFD-68E536613043}" dt="2024-10-23T11:16:44.047" v="46" actId="1076"/>
          <ac:spMkLst>
            <pc:docMk/>
            <pc:sldMk cId="109857222" sldId="256"/>
            <ac:spMk id="2" creationId="{00000000-0000-0000-0000-000000000000}"/>
          </ac:spMkLst>
        </pc:spChg>
        <pc:spChg chg="add del mod ord">
          <ac:chgData name="Sienna Davies (2404042)" userId="S::2404042@student.uwtsd.ac.uk::20c42818-6f90-4553-897d-338ec92164a9" providerId="AD" clId="Web-{98AF11BC-76A7-774E-3EFD-68E536613043}" dt="2024-10-23T11:17:54.675" v="59" actId="20577"/>
          <ac:spMkLst>
            <pc:docMk/>
            <pc:sldMk cId="109857222" sldId="256"/>
            <ac:spMk id="3" creationId="{00000000-0000-0000-0000-000000000000}"/>
          </ac:spMkLst>
        </pc:spChg>
        <pc:spChg chg="add del mod">
          <ac:chgData name="Sienna Davies (2404042)" userId="S::2404042@student.uwtsd.ac.uk::20c42818-6f90-4553-897d-338ec92164a9" providerId="AD" clId="Web-{98AF11BC-76A7-774E-3EFD-68E536613043}" dt="2024-10-23T11:09:09.608" v="12"/>
          <ac:spMkLst>
            <pc:docMk/>
            <pc:sldMk cId="109857222" sldId="256"/>
            <ac:spMk id="5" creationId="{8E43143C-473C-2EF3-A2AF-622751F6DE56}"/>
          </ac:spMkLst>
        </pc:spChg>
        <pc:spChg chg="add del mod ord">
          <ac:chgData name="Sienna Davies (2404042)" userId="S::2404042@student.uwtsd.ac.uk::20c42818-6f90-4553-897d-338ec92164a9" providerId="AD" clId="Web-{98AF11BC-76A7-774E-3EFD-68E536613043}" dt="2024-10-23T10:59:28.758" v="4"/>
          <ac:spMkLst>
            <pc:docMk/>
            <pc:sldMk cId="109857222" sldId="256"/>
            <ac:spMk id="8" creationId="{88C9B3BD-25F9-DBE2-A668-FB2C735D6036}"/>
          </ac:spMkLst>
        </pc:spChg>
        <pc:spChg chg="add del mod">
          <ac:chgData name="Sienna Davies (2404042)" userId="S::2404042@student.uwtsd.ac.uk::20c42818-6f90-4553-897d-338ec92164a9" providerId="AD" clId="Web-{98AF11BC-76A7-774E-3EFD-68E536613043}" dt="2024-10-23T11:12:36.100" v="18"/>
          <ac:spMkLst>
            <pc:docMk/>
            <pc:sldMk cId="109857222" sldId="256"/>
            <ac:spMk id="9" creationId="{26FCB0B5-3CF8-BFF4-2EAF-7385117319EB}"/>
          </ac:spMkLst>
        </pc:spChg>
        <pc:spChg chg="add del mod ord">
          <ac:chgData name="Sienna Davies (2404042)" userId="S::2404042@student.uwtsd.ac.uk::20c42818-6f90-4553-897d-338ec92164a9" providerId="AD" clId="Web-{98AF11BC-76A7-774E-3EFD-68E536613043}" dt="2024-10-23T10:59:28.758" v="4"/>
          <ac:spMkLst>
            <pc:docMk/>
            <pc:sldMk cId="109857222" sldId="256"/>
            <ac:spMk id="10" creationId="{867B8EE4-40E3-ACEB-B9EB-927D857D8D9E}"/>
          </ac:spMkLst>
        </pc:spChg>
        <pc:spChg chg="add">
          <ac:chgData name="Sienna Davies (2404042)" userId="S::2404042@student.uwtsd.ac.uk::20c42818-6f90-4553-897d-338ec92164a9" providerId="AD" clId="Web-{98AF11BC-76A7-774E-3EFD-68E536613043}" dt="2024-10-23T11:12:36.100" v="18"/>
          <ac:spMkLst>
            <pc:docMk/>
            <pc:sldMk cId="109857222" sldId="256"/>
            <ac:spMk id="11" creationId="{7A18C9FB-EC4C-4DAE-8F7D-C6E5AF607958}"/>
          </ac:spMkLst>
        </pc:spChg>
        <pc:spChg chg="add del mod ord">
          <ac:chgData name="Sienna Davies (2404042)" userId="S::2404042@student.uwtsd.ac.uk::20c42818-6f90-4553-897d-338ec92164a9" providerId="AD" clId="Web-{98AF11BC-76A7-774E-3EFD-68E536613043}" dt="2024-10-23T10:59:28.758" v="4"/>
          <ac:spMkLst>
            <pc:docMk/>
            <pc:sldMk cId="109857222" sldId="256"/>
            <ac:spMk id="12" creationId="{55F1B872-0855-EB68-63F5-BF33D975D740}"/>
          </ac:spMkLst>
        </pc:spChg>
        <pc:spChg chg="add">
          <ac:chgData name="Sienna Davies (2404042)" userId="S::2404042@student.uwtsd.ac.uk::20c42818-6f90-4553-897d-338ec92164a9" providerId="AD" clId="Web-{98AF11BC-76A7-774E-3EFD-68E536613043}" dt="2024-10-23T11:12:36.100" v="18"/>
          <ac:spMkLst>
            <pc:docMk/>
            <pc:sldMk cId="109857222" sldId="256"/>
            <ac:spMk id="13" creationId="{A9896C11-F8DF-437A-B349-8AFD602DC0CA}"/>
          </ac:spMkLst>
        </pc:spChg>
        <pc:spChg chg="add del mod ord">
          <ac:chgData name="Sienna Davies (2404042)" userId="S::2404042@student.uwtsd.ac.uk::20c42818-6f90-4553-897d-338ec92164a9" providerId="AD" clId="Web-{98AF11BC-76A7-774E-3EFD-68E536613043}" dt="2024-10-23T10:59:28.758" v="4"/>
          <ac:spMkLst>
            <pc:docMk/>
            <pc:sldMk cId="109857222" sldId="256"/>
            <ac:spMk id="14" creationId="{D4240C16-7B69-4E72-3505-33C408C8FEA5}"/>
          </ac:spMkLst>
        </pc:spChg>
        <pc:spChg chg="add del mod ord">
          <ac:chgData name="Sienna Davies (2404042)" userId="S::2404042@student.uwtsd.ac.uk::20c42818-6f90-4553-897d-338ec92164a9" providerId="AD" clId="Web-{98AF11BC-76A7-774E-3EFD-68E536613043}" dt="2024-10-23T10:59:28.758" v="4"/>
          <ac:spMkLst>
            <pc:docMk/>
            <pc:sldMk cId="109857222" sldId="256"/>
            <ac:spMk id="16" creationId="{D3F699B2-3886-50DF-5424-AB2297D0B0F2}"/>
          </ac:spMkLst>
        </pc:spChg>
        <pc:picChg chg="add del mod">
          <ac:chgData name="Sienna Davies (2404042)" userId="S::2404042@student.uwtsd.ac.uk::20c42818-6f90-4553-897d-338ec92164a9" providerId="AD" clId="Web-{98AF11BC-76A7-774E-3EFD-68E536613043}" dt="2024-10-23T11:09:09.608" v="13"/>
          <ac:picMkLst>
            <pc:docMk/>
            <pc:sldMk cId="109857222" sldId="256"/>
            <ac:picMk id="4" creationId="{4BCDA93A-0774-B385-7BA2-3BDDC3F313A5}"/>
          </ac:picMkLst>
        </pc:picChg>
        <pc:picChg chg="add mod ord">
          <ac:chgData name="Sienna Davies (2404042)" userId="S::2404042@student.uwtsd.ac.uk::20c42818-6f90-4553-897d-338ec92164a9" providerId="AD" clId="Web-{98AF11BC-76A7-774E-3EFD-68E536613043}" dt="2024-10-23T11:12:36.100" v="18"/>
          <ac:picMkLst>
            <pc:docMk/>
            <pc:sldMk cId="109857222" sldId="256"/>
            <ac:picMk id="7" creationId="{7681CA1E-859D-4F02-D0D6-87243233E355}"/>
          </ac:picMkLst>
        </pc:picChg>
      </pc:sldChg>
      <pc:sldChg chg="add replId">
        <pc:chgData name="Sienna Davies (2404042)" userId="S::2404042@student.uwtsd.ac.uk::20c42818-6f90-4553-897d-338ec92164a9" providerId="AD" clId="Web-{98AF11BC-76A7-774E-3EFD-68E536613043}" dt="2024-10-23T11:22:06.559" v="60"/>
        <pc:sldMkLst>
          <pc:docMk/>
          <pc:sldMk cId="3941040891" sldId="257"/>
        </pc:sldMkLst>
      </pc:sldChg>
      <pc:sldMasterChg chg="add del addSldLayout delSldLayout">
        <pc:chgData name="Sienna Davies (2404042)" userId="S::2404042@student.uwtsd.ac.uk::20c42818-6f90-4553-897d-338ec92164a9" providerId="AD" clId="Web-{98AF11BC-76A7-774E-3EFD-68E536613043}" dt="2024-10-23T11:12:36.100" v="18"/>
        <pc:sldMasterMkLst>
          <pc:docMk/>
          <pc:sldMasterMk cId="2460954070" sldId="2147483660"/>
        </pc:sldMasterMkLst>
        <pc:sldLayoutChg chg="add del">
          <pc:chgData name="Sienna Davies (2404042)" userId="S::2404042@student.uwtsd.ac.uk::20c42818-6f90-4553-897d-338ec92164a9" providerId="AD" clId="Web-{98AF11BC-76A7-774E-3EFD-68E536613043}" dt="2024-10-23T11:12:36.100" v="18"/>
          <pc:sldLayoutMkLst>
            <pc:docMk/>
            <pc:sldMasterMk cId="2460954070" sldId="2147483660"/>
            <pc:sldLayoutMk cId="2385387890" sldId="2147483661"/>
          </pc:sldLayoutMkLst>
        </pc:sldLayoutChg>
        <pc:sldLayoutChg chg="add del">
          <pc:chgData name="Sienna Davies (2404042)" userId="S::2404042@student.uwtsd.ac.uk::20c42818-6f90-4553-897d-338ec92164a9" providerId="AD" clId="Web-{98AF11BC-76A7-774E-3EFD-68E536613043}" dt="2024-10-23T11:12:36.100" v="18"/>
          <pc:sldLayoutMkLst>
            <pc:docMk/>
            <pc:sldMasterMk cId="2460954070" sldId="2147483660"/>
            <pc:sldLayoutMk cId="949138452" sldId="2147483662"/>
          </pc:sldLayoutMkLst>
        </pc:sldLayoutChg>
        <pc:sldLayoutChg chg="add del">
          <pc:chgData name="Sienna Davies (2404042)" userId="S::2404042@student.uwtsd.ac.uk::20c42818-6f90-4553-897d-338ec92164a9" providerId="AD" clId="Web-{98AF11BC-76A7-774E-3EFD-68E536613043}" dt="2024-10-23T11:12:36.100" v="18"/>
          <pc:sldLayoutMkLst>
            <pc:docMk/>
            <pc:sldMasterMk cId="2460954070" sldId="2147483660"/>
            <pc:sldLayoutMk cId="2591524520" sldId="2147483663"/>
          </pc:sldLayoutMkLst>
        </pc:sldLayoutChg>
        <pc:sldLayoutChg chg="add del">
          <pc:chgData name="Sienna Davies (2404042)" userId="S::2404042@student.uwtsd.ac.uk::20c42818-6f90-4553-897d-338ec92164a9" providerId="AD" clId="Web-{98AF11BC-76A7-774E-3EFD-68E536613043}" dt="2024-10-23T11:12:36.100" v="18"/>
          <pc:sldLayoutMkLst>
            <pc:docMk/>
            <pc:sldMasterMk cId="2460954070" sldId="2147483660"/>
            <pc:sldLayoutMk cId="1203092039" sldId="2147483664"/>
          </pc:sldLayoutMkLst>
        </pc:sldLayoutChg>
        <pc:sldLayoutChg chg="add del">
          <pc:chgData name="Sienna Davies (2404042)" userId="S::2404042@student.uwtsd.ac.uk::20c42818-6f90-4553-897d-338ec92164a9" providerId="AD" clId="Web-{98AF11BC-76A7-774E-3EFD-68E536613043}" dt="2024-10-23T11:12:36.100" v="18"/>
          <pc:sldLayoutMkLst>
            <pc:docMk/>
            <pc:sldMasterMk cId="2460954070" sldId="2147483660"/>
            <pc:sldLayoutMk cId="3733172339" sldId="2147483665"/>
          </pc:sldLayoutMkLst>
        </pc:sldLayoutChg>
        <pc:sldLayoutChg chg="add del">
          <pc:chgData name="Sienna Davies (2404042)" userId="S::2404042@student.uwtsd.ac.uk::20c42818-6f90-4553-897d-338ec92164a9" providerId="AD" clId="Web-{98AF11BC-76A7-774E-3EFD-68E536613043}" dt="2024-10-23T11:12:36.100" v="18"/>
          <pc:sldLayoutMkLst>
            <pc:docMk/>
            <pc:sldMasterMk cId="2460954070" sldId="2147483660"/>
            <pc:sldLayoutMk cId="3210312558" sldId="2147483666"/>
          </pc:sldLayoutMkLst>
        </pc:sldLayoutChg>
        <pc:sldLayoutChg chg="add del">
          <pc:chgData name="Sienna Davies (2404042)" userId="S::2404042@student.uwtsd.ac.uk::20c42818-6f90-4553-897d-338ec92164a9" providerId="AD" clId="Web-{98AF11BC-76A7-774E-3EFD-68E536613043}" dt="2024-10-23T11:12:36.100" v="18"/>
          <pc:sldLayoutMkLst>
            <pc:docMk/>
            <pc:sldMasterMk cId="2460954070" sldId="2147483660"/>
            <pc:sldLayoutMk cId="3146388984" sldId="2147483667"/>
          </pc:sldLayoutMkLst>
        </pc:sldLayoutChg>
        <pc:sldLayoutChg chg="add del">
          <pc:chgData name="Sienna Davies (2404042)" userId="S::2404042@student.uwtsd.ac.uk::20c42818-6f90-4553-897d-338ec92164a9" providerId="AD" clId="Web-{98AF11BC-76A7-774E-3EFD-68E536613043}" dt="2024-10-23T11:12:36.100" v="18"/>
          <pc:sldLayoutMkLst>
            <pc:docMk/>
            <pc:sldMasterMk cId="2460954070" sldId="2147483660"/>
            <pc:sldLayoutMk cId="3171841454" sldId="2147483668"/>
          </pc:sldLayoutMkLst>
        </pc:sldLayoutChg>
        <pc:sldLayoutChg chg="add del">
          <pc:chgData name="Sienna Davies (2404042)" userId="S::2404042@student.uwtsd.ac.uk::20c42818-6f90-4553-897d-338ec92164a9" providerId="AD" clId="Web-{98AF11BC-76A7-774E-3EFD-68E536613043}" dt="2024-10-23T11:12:36.100" v="18"/>
          <pc:sldLayoutMkLst>
            <pc:docMk/>
            <pc:sldMasterMk cId="2460954070" sldId="2147483660"/>
            <pc:sldLayoutMk cId="1718958274" sldId="2147483669"/>
          </pc:sldLayoutMkLst>
        </pc:sldLayoutChg>
        <pc:sldLayoutChg chg="add del">
          <pc:chgData name="Sienna Davies (2404042)" userId="S::2404042@student.uwtsd.ac.uk::20c42818-6f90-4553-897d-338ec92164a9" providerId="AD" clId="Web-{98AF11BC-76A7-774E-3EFD-68E536613043}" dt="2024-10-23T11:12:36.100" v="18"/>
          <pc:sldLayoutMkLst>
            <pc:docMk/>
            <pc:sldMasterMk cId="2460954070" sldId="2147483660"/>
            <pc:sldLayoutMk cId="2202905451" sldId="2147483670"/>
          </pc:sldLayoutMkLst>
        </pc:sldLayoutChg>
        <pc:sldLayoutChg chg="add del">
          <pc:chgData name="Sienna Davies (2404042)" userId="S::2404042@student.uwtsd.ac.uk::20c42818-6f90-4553-897d-338ec92164a9" providerId="AD" clId="Web-{98AF11BC-76A7-774E-3EFD-68E536613043}" dt="2024-10-23T11:12:36.100" v="18"/>
          <pc:sldLayoutMkLst>
            <pc:docMk/>
            <pc:sldMasterMk cId="2460954070" sldId="2147483660"/>
            <pc:sldLayoutMk cId="3479445657" sldId="2147483671"/>
          </pc:sldLayoutMkLst>
        </pc:sldLayoutChg>
      </pc:sldMasterChg>
      <pc:sldMasterChg chg="add del addSldLayout delSldLayout modSldLayout">
        <pc:chgData name="Sienna Davies (2404042)" userId="S::2404042@student.uwtsd.ac.uk::20c42818-6f90-4553-897d-338ec92164a9" providerId="AD" clId="Web-{98AF11BC-76A7-774E-3EFD-68E536613043}" dt="2024-10-23T10:59:31.148" v="5"/>
        <pc:sldMasterMkLst>
          <pc:docMk/>
          <pc:sldMasterMk cId="3009305965" sldId="2147483672"/>
        </pc:sldMasterMkLst>
        <pc:sldLayoutChg chg="add del mod replId">
          <pc:chgData name="Sienna Davies (2404042)" userId="S::2404042@student.uwtsd.ac.uk::20c42818-6f90-4553-897d-338ec92164a9" providerId="AD" clId="Web-{98AF11BC-76A7-774E-3EFD-68E536613043}" dt="2024-10-23T10:59:31.148" v="5"/>
          <pc:sldLayoutMkLst>
            <pc:docMk/>
            <pc:sldMasterMk cId="3009305965" sldId="2147483672"/>
            <pc:sldLayoutMk cId="612813908" sldId="2147483673"/>
          </pc:sldLayoutMkLst>
        </pc:sldLayoutChg>
        <pc:sldLayoutChg chg="add del mod replId">
          <pc:chgData name="Sienna Davies (2404042)" userId="S::2404042@student.uwtsd.ac.uk::20c42818-6f90-4553-897d-338ec92164a9" providerId="AD" clId="Web-{98AF11BC-76A7-774E-3EFD-68E536613043}" dt="2024-10-23T10:59:31.148" v="5"/>
          <pc:sldLayoutMkLst>
            <pc:docMk/>
            <pc:sldMasterMk cId="3009305965" sldId="2147483672"/>
            <pc:sldLayoutMk cId="1391271393" sldId="2147483674"/>
          </pc:sldLayoutMkLst>
        </pc:sldLayoutChg>
        <pc:sldLayoutChg chg="add del mod replId">
          <pc:chgData name="Sienna Davies (2404042)" userId="S::2404042@student.uwtsd.ac.uk::20c42818-6f90-4553-897d-338ec92164a9" providerId="AD" clId="Web-{98AF11BC-76A7-774E-3EFD-68E536613043}" dt="2024-10-23T10:59:31.148" v="5"/>
          <pc:sldLayoutMkLst>
            <pc:docMk/>
            <pc:sldMasterMk cId="3009305965" sldId="2147483672"/>
            <pc:sldLayoutMk cId="1756228102" sldId="2147483675"/>
          </pc:sldLayoutMkLst>
        </pc:sldLayoutChg>
        <pc:sldLayoutChg chg="add del mod replId">
          <pc:chgData name="Sienna Davies (2404042)" userId="S::2404042@student.uwtsd.ac.uk::20c42818-6f90-4553-897d-338ec92164a9" providerId="AD" clId="Web-{98AF11BC-76A7-774E-3EFD-68E536613043}" dt="2024-10-23T10:59:31.148" v="5"/>
          <pc:sldLayoutMkLst>
            <pc:docMk/>
            <pc:sldMasterMk cId="3009305965" sldId="2147483672"/>
            <pc:sldLayoutMk cId="2217703849" sldId="2147483676"/>
          </pc:sldLayoutMkLst>
        </pc:sldLayoutChg>
        <pc:sldLayoutChg chg="add del mod replId">
          <pc:chgData name="Sienna Davies (2404042)" userId="S::2404042@student.uwtsd.ac.uk::20c42818-6f90-4553-897d-338ec92164a9" providerId="AD" clId="Web-{98AF11BC-76A7-774E-3EFD-68E536613043}" dt="2024-10-23T10:59:31.148" v="5"/>
          <pc:sldLayoutMkLst>
            <pc:docMk/>
            <pc:sldMasterMk cId="3009305965" sldId="2147483672"/>
            <pc:sldLayoutMk cId="3398079665" sldId="2147483677"/>
          </pc:sldLayoutMkLst>
        </pc:sldLayoutChg>
        <pc:sldLayoutChg chg="add del mod replId">
          <pc:chgData name="Sienna Davies (2404042)" userId="S::2404042@student.uwtsd.ac.uk::20c42818-6f90-4553-897d-338ec92164a9" providerId="AD" clId="Web-{98AF11BC-76A7-774E-3EFD-68E536613043}" dt="2024-10-23T10:59:31.148" v="5"/>
          <pc:sldLayoutMkLst>
            <pc:docMk/>
            <pc:sldMasterMk cId="3009305965" sldId="2147483672"/>
            <pc:sldLayoutMk cId="1173434750" sldId="2147483678"/>
          </pc:sldLayoutMkLst>
        </pc:sldLayoutChg>
        <pc:sldLayoutChg chg="add del mod replId">
          <pc:chgData name="Sienna Davies (2404042)" userId="S::2404042@student.uwtsd.ac.uk::20c42818-6f90-4553-897d-338ec92164a9" providerId="AD" clId="Web-{98AF11BC-76A7-774E-3EFD-68E536613043}" dt="2024-10-23T10:59:31.148" v="5"/>
          <pc:sldLayoutMkLst>
            <pc:docMk/>
            <pc:sldMasterMk cId="3009305965" sldId="2147483672"/>
            <pc:sldLayoutMk cId="2747355129" sldId="2147483679"/>
          </pc:sldLayoutMkLst>
        </pc:sldLayoutChg>
        <pc:sldLayoutChg chg="add del mod replId">
          <pc:chgData name="Sienna Davies (2404042)" userId="S::2404042@student.uwtsd.ac.uk::20c42818-6f90-4553-897d-338ec92164a9" providerId="AD" clId="Web-{98AF11BC-76A7-774E-3EFD-68E536613043}" dt="2024-10-23T10:59:31.148" v="5"/>
          <pc:sldLayoutMkLst>
            <pc:docMk/>
            <pc:sldMasterMk cId="3009305965" sldId="2147483672"/>
            <pc:sldLayoutMk cId="2537649983" sldId="2147483680"/>
          </pc:sldLayoutMkLst>
        </pc:sldLayoutChg>
        <pc:sldLayoutChg chg="add del mod replId">
          <pc:chgData name="Sienna Davies (2404042)" userId="S::2404042@student.uwtsd.ac.uk::20c42818-6f90-4553-897d-338ec92164a9" providerId="AD" clId="Web-{98AF11BC-76A7-774E-3EFD-68E536613043}" dt="2024-10-23T10:59:31.148" v="5"/>
          <pc:sldLayoutMkLst>
            <pc:docMk/>
            <pc:sldMasterMk cId="3009305965" sldId="2147483672"/>
            <pc:sldLayoutMk cId="2412591261" sldId="2147483681"/>
          </pc:sldLayoutMkLst>
        </pc:sldLayoutChg>
        <pc:sldLayoutChg chg="add del mod replId">
          <pc:chgData name="Sienna Davies (2404042)" userId="S::2404042@student.uwtsd.ac.uk::20c42818-6f90-4553-897d-338ec92164a9" providerId="AD" clId="Web-{98AF11BC-76A7-774E-3EFD-68E536613043}" dt="2024-10-23T10:59:31.148" v="5"/>
          <pc:sldLayoutMkLst>
            <pc:docMk/>
            <pc:sldMasterMk cId="3009305965" sldId="2147483672"/>
            <pc:sldLayoutMk cId="3871596325" sldId="2147483682"/>
          </pc:sldLayoutMkLst>
        </pc:sldLayoutChg>
        <pc:sldLayoutChg chg="add del mod replId">
          <pc:chgData name="Sienna Davies (2404042)" userId="S::2404042@student.uwtsd.ac.uk::20c42818-6f90-4553-897d-338ec92164a9" providerId="AD" clId="Web-{98AF11BC-76A7-774E-3EFD-68E536613043}" dt="2024-10-23T10:59:31.148" v="5"/>
          <pc:sldLayoutMkLst>
            <pc:docMk/>
            <pc:sldMasterMk cId="3009305965" sldId="2147483672"/>
            <pc:sldLayoutMk cId="3268973156" sldId="2147483683"/>
          </pc:sldLayoutMkLst>
        </pc:sldLayoutChg>
      </pc:sldMasterChg>
      <pc:sldMasterChg chg="add del addSldLayout delSldLayout modSldLayout">
        <pc:chgData name="Sienna Davies (2404042)" userId="S::2404042@student.uwtsd.ac.uk::20c42818-6f90-4553-897d-338ec92164a9" providerId="AD" clId="Web-{98AF11BC-76A7-774E-3EFD-68E536613043}" dt="2024-10-23T10:59:27.398" v="3"/>
        <pc:sldMasterMkLst>
          <pc:docMk/>
          <pc:sldMasterMk cId="3595809844" sldId="2147483684"/>
        </pc:sldMasterMkLst>
        <pc:sldLayoutChg chg="add del mod replId">
          <pc:chgData name="Sienna Davies (2404042)" userId="S::2404042@student.uwtsd.ac.uk::20c42818-6f90-4553-897d-338ec92164a9" providerId="AD" clId="Web-{98AF11BC-76A7-774E-3EFD-68E536613043}" dt="2024-10-23T10:59:27.398" v="3"/>
          <pc:sldLayoutMkLst>
            <pc:docMk/>
            <pc:sldMasterMk cId="3595809844" sldId="2147483684"/>
            <pc:sldLayoutMk cId="1652437588" sldId="2147483685"/>
          </pc:sldLayoutMkLst>
        </pc:sldLayoutChg>
        <pc:sldLayoutChg chg="add del mod replId">
          <pc:chgData name="Sienna Davies (2404042)" userId="S::2404042@student.uwtsd.ac.uk::20c42818-6f90-4553-897d-338ec92164a9" providerId="AD" clId="Web-{98AF11BC-76A7-774E-3EFD-68E536613043}" dt="2024-10-23T10:59:27.398" v="3"/>
          <pc:sldLayoutMkLst>
            <pc:docMk/>
            <pc:sldMasterMk cId="3595809844" sldId="2147483684"/>
            <pc:sldLayoutMk cId="3821124056" sldId="2147483686"/>
          </pc:sldLayoutMkLst>
        </pc:sldLayoutChg>
        <pc:sldLayoutChg chg="add del mod replId">
          <pc:chgData name="Sienna Davies (2404042)" userId="S::2404042@student.uwtsd.ac.uk::20c42818-6f90-4553-897d-338ec92164a9" providerId="AD" clId="Web-{98AF11BC-76A7-774E-3EFD-68E536613043}" dt="2024-10-23T10:59:27.398" v="3"/>
          <pc:sldLayoutMkLst>
            <pc:docMk/>
            <pc:sldMasterMk cId="3595809844" sldId="2147483684"/>
            <pc:sldLayoutMk cId="3594049653" sldId="2147483687"/>
          </pc:sldLayoutMkLst>
        </pc:sldLayoutChg>
        <pc:sldLayoutChg chg="add del mod replId">
          <pc:chgData name="Sienna Davies (2404042)" userId="S::2404042@student.uwtsd.ac.uk::20c42818-6f90-4553-897d-338ec92164a9" providerId="AD" clId="Web-{98AF11BC-76A7-774E-3EFD-68E536613043}" dt="2024-10-23T10:59:27.398" v="3"/>
          <pc:sldLayoutMkLst>
            <pc:docMk/>
            <pc:sldMasterMk cId="3595809844" sldId="2147483684"/>
            <pc:sldLayoutMk cId="3947516217" sldId="2147483688"/>
          </pc:sldLayoutMkLst>
        </pc:sldLayoutChg>
        <pc:sldLayoutChg chg="add del mod replId">
          <pc:chgData name="Sienna Davies (2404042)" userId="S::2404042@student.uwtsd.ac.uk::20c42818-6f90-4553-897d-338ec92164a9" providerId="AD" clId="Web-{98AF11BC-76A7-774E-3EFD-68E536613043}" dt="2024-10-23T10:59:27.398" v="3"/>
          <pc:sldLayoutMkLst>
            <pc:docMk/>
            <pc:sldMasterMk cId="3595809844" sldId="2147483684"/>
            <pc:sldLayoutMk cId="290835850" sldId="2147483689"/>
          </pc:sldLayoutMkLst>
        </pc:sldLayoutChg>
        <pc:sldLayoutChg chg="add del mod replId">
          <pc:chgData name="Sienna Davies (2404042)" userId="S::2404042@student.uwtsd.ac.uk::20c42818-6f90-4553-897d-338ec92164a9" providerId="AD" clId="Web-{98AF11BC-76A7-774E-3EFD-68E536613043}" dt="2024-10-23T10:59:27.398" v="3"/>
          <pc:sldLayoutMkLst>
            <pc:docMk/>
            <pc:sldMasterMk cId="3595809844" sldId="2147483684"/>
            <pc:sldLayoutMk cId="3939533778" sldId="2147483690"/>
          </pc:sldLayoutMkLst>
        </pc:sldLayoutChg>
        <pc:sldLayoutChg chg="add del mod replId">
          <pc:chgData name="Sienna Davies (2404042)" userId="S::2404042@student.uwtsd.ac.uk::20c42818-6f90-4553-897d-338ec92164a9" providerId="AD" clId="Web-{98AF11BC-76A7-774E-3EFD-68E536613043}" dt="2024-10-23T10:59:27.398" v="3"/>
          <pc:sldLayoutMkLst>
            <pc:docMk/>
            <pc:sldMasterMk cId="3595809844" sldId="2147483684"/>
            <pc:sldLayoutMk cId="860289332" sldId="2147483691"/>
          </pc:sldLayoutMkLst>
        </pc:sldLayoutChg>
        <pc:sldLayoutChg chg="add del mod replId">
          <pc:chgData name="Sienna Davies (2404042)" userId="S::2404042@student.uwtsd.ac.uk::20c42818-6f90-4553-897d-338ec92164a9" providerId="AD" clId="Web-{98AF11BC-76A7-774E-3EFD-68E536613043}" dt="2024-10-23T10:59:27.398" v="3"/>
          <pc:sldLayoutMkLst>
            <pc:docMk/>
            <pc:sldMasterMk cId="3595809844" sldId="2147483684"/>
            <pc:sldLayoutMk cId="1086632223" sldId="2147483692"/>
          </pc:sldLayoutMkLst>
        </pc:sldLayoutChg>
        <pc:sldLayoutChg chg="add del mod replId">
          <pc:chgData name="Sienna Davies (2404042)" userId="S::2404042@student.uwtsd.ac.uk::20c42818-6f90-4553-897d-338ec92164a9" providerId="AD" clId="Web-{98AF11BC-76A7-774E-3EFD-68E536613043}" dt="2024-10-23T10:59:27.398" v="3"/>
          <pc:sldLayoutMkLst>
            <pc:docMk/>
            <pc:sldMasterMk cId="3595809844" sldId="2147483684"/>
            <pc:sldLayoutMk cId="2642619998" sldId="2147483693"/>
          </pc:sldLayoutMkLst>
        </pc:sldLayoutChg>
        <pc:sldLayoutChg chg="add del mod replId">
          <pc:chgData name="Sienna Davies (2404042)" userId="S::2404042@student.uwtsd.ac.uk::20c42818-6f90-4553-897d-338ec92164a9" providerId="AD" clId="Web-{98AF11BC-76A7-774E-3EFD-68E536613043}" dt="2024-10-23T10:59:27.398" v="3"/>
          <pc:sldLayoutMkLst>
            <pc:docMk/>
            <pc:sldMasterMk cId="3595809844" sldId="2147483684"/>
            <pc:sldLayoutMk cId="2215723840" sldId="2147483694"/>
          </pc:sldLayoutMkLst>
        </pc:sldLayoutChg>
        <pc:sldLayoutChg chg="add del mod replId">
          <pc:chgData name="Sienna Davies (2404042)" userId="S::2404042@student.uwtsd.ac.uk::20c42818-6f90-4553-897d-338ec92164a9" providerId="AD" clId="Web-{98AF11BC-76A7-774E-3EFD-68E536613043}" dt="2024-10-23T10:59:27.398" v="3"/>
          <pc:sldLayoutMkLst>
            <pc:docMk/>
            <pc:sldMasterMk cId="3595809844" sldId="2147483684"/>
            <pc:sldLayoutMk cId="2448533909" sldId="2147483695"/>
          </pc:sldLayoutMkLst>
        </pc:sldLayoutChg>
      </pc:sldMasterChg>
      <pc:sldMasterChg chg="add addSldLayout">
        <pc:chgData name="Sienna Davies (2404042)" userId="S::2404042@student.uwtsd.ac.uk::20c42818-6f90-4553-897d-338ec92164a9" providerId="AD" clId="Web-{98AF11BC-76A7-774E-3EFD-68E536613043}" dt="2024-10-23T11:12:36.100" v="18"/>
        <pc:sldMasterMkLst>
          <pc:docMk/>
          <pc:sldMasterMk cId="267885000" sldId="2147483698"/>
        </pc:sldMasterMkLst>
        <pc:sldLayoutChg chg="add">
          <pc:chgData name="Sienna Davies (2404042)" userId="S::2404042@student.uwtsd.ac.uk::20c42818-6f90-4553-897d-338ec92164a9" providerId="AD" clId="Web-{98AF11BC-76A7-774E-3EFD-68E536613043}" dt="2024-10-23T11:12:36.100" v="18"/>
          <pc:sldLayoutMkLst>
            <pc:docMk/>
            <pc:sldMasterMk cId="267885000" sldId="2147483698"/>
            <pc:sldLayoutMk cId="2810034897" sldId="2147483693"/>
          </pc:sldLayoutMkLst>
        </pc:sldLayoutChg>
      </pc:sldMasterChg>
    </pc:docChg>
  </pc:docChgLst>
  <pc:docChgLst>
    <pc:chgData name="Sienna Davies (2404042)" userId="S::2404042@student.uwtsd.ac.uk::20c42818-6f90-4553-897d-338ec92164a9" providerId="AD" clId="Web-{F55BFE18-BF83-3C9D-CCBA-9E6BF15F15B1}"/>
    <pc:docChg chg="addSld modSld">
      <pc:chgData name="Sienna Davies (2404042)" userId="S::2404042@student.uwtsd.ac.uk::20c42818-6f90-4553-897d-338ec92164a9" providerId="AD" clId="Web-{F55BFE18-BF83-3C9D-CCBA-9E6BF15F15B1}" dt="2024-11-05T20:42:06.548" v="61" actId="1076"/>
      <pc:docMkLst>
        <pc:docMk/>
      </pc:docMkLst>
      <pc:sldChg chg="modSp">
        <pc:chgData name="Sienna Davies (2404042)" userId="S::2404042@student.uwtsd.ac.uk::20c42818-6f90-4553-897d-338ec92164a9" providerId="AD" clId="Web-{F55BFE18-BF83-3C9D-CCBA-9E6BF15F15B1}" dt="2024-11-05T20:41:50.797" v="59" actId="1076"/>
        <pc:sldMkLst>
          <pc:docMk/>
          <pc:sldMk cId="2854124056" sldId="260"/>
        </pc:sldMkLst>
        <pc:spChg chg="mod">
          <ac:chgData name="Sienna Davies (2404042)" userId="S::2404042@student.uwtsd.ac.uk::20c42818-6f90-4553-897d-338ec92164a9" providerId="AD" clId="Web-{F55BFE18-BF83-3C9D-CCBA-9E6BF15F15B1}" dt="2024-11-05T20:41:50.797" v="59" actId="1076"/>
          <ac:spMkLst>
            <pc:docMk/>
            <pc:sldMk cId="2854124056" sldId="260"/>
            <ac:spMk id="2" creationId="{00000000-0000-0000-0000-000000000000}"/>
          </ac:spMkLst>
        </pc:spChg>
      </pc:sldChg>
      <pc:sldChg chg="modSp">
        <pc:chgData name="Sienna Davies (2404042)" userId="S::2404042@student.uwtsd.ac.uk::20c42818-6f90-4553-897d-338ec92164a9" providerId="AD" clId="Web-{F55BFE18-BF83-3C9D-CCBA-9E6BF15F15B1}" dt="2024-11-05T20:42:06.548" v="61" actId="1076"/>
        <pc:sldMkLst>
          <pc:docMk/>
          <pc:sldMk cId="2455971712" sldId="261"/>
        </pc:sldMkLst>
        <pc:spChg chg="mod">
          <ac:chgData name="Sienna Davies (2404042)" userId="S::2404042@student.uwtsd.ac.uk::20c42818-6f90-4553-897d-338ec92164a9" providerId="AD" clId="Web-{F55BFE18-BF83-3C9D-CCBA-9E6BF15F15B1}" dt="2024-11-05T20:42:06.548" v="61" actId="1076"/>
          <ac:spMkLst>
            <pc:docMk/>
            <pc:sldMk cId="2455971712" sldId="261"/>
            <ac:spMk id="2" creationId="{00000000-0000-0000-0000-000000000000}"/>
          </ac:spMkLst>
        </pc:spChg>
      </pc:sldChg>
      <pc:sldChg chg="modSp add replId">
        <pc:chgData name="Sienna Davies (2404042)" userId="S::2404042@student.uwtsd.ac.uk::20c42818-6f90-4553-897d-338ec92164a9" providerId="AD" clId="Web-{F55BFE18-BF83-3C9D-CCBA-9E6BF15F15B1}" dt="2024-11-05T20:36:18.365" v="11" actId="20577"/>
        <pc:sldMkLst>
          <pc:docMk/>
          <pc:sldMk cId="1223010874" sldId="264"/>
        </pc:sldMkLst>
        <pc:spChg chg="mod">
          <ac:chgData name="Sienna Davies (2404042)" userId="S::2404042@student.uwtsd.ac.uk::20c42818-6f90-4553-897d-338ec92164a9" providerId="AD" clId="Web-{F55BFE18-BF83-3C9D-CCBA-9E6BF15F15B1}" dt="2024-11-05T20:36:13.943" v="10" actId="20577"/>
          <ac:spMkLst>
            <pc:docMk/>
            <pc:sldMk cId="1223010874" sldId="264"/>
            <ac:spMk id="2" creationId="{00000000-0000-0000-0000-000000000000}"/>
          </ac:spMkLst>
        </pc:spChg>
        <pc:spChg chg="mod">
          <ac:chgData name="Sienna Davies (2404042)" userId="S::2404042@student.uwtsd.ac.uk::20c42818-6f90-4553-897d-338ec92164a9" providerId="AD" clId="Web-{F55BFE18-BF83-3C9D-CCBA-9E6BF15F15B1}" dt="2024-11-05T20:36:18.365" v="11" actId="20577"/>
          <ac:spMkLst>
            <pc:docMk/>
            <pc:sldMk cId="1223010874" sldId="264"/>
            <ac:spMk id="3" creationId="{00000000-0000-0000-0000-000000000000}"/>
          </ac:spMkLst>
        </pc:spChg>
      </pc:sldChg>
      <pc:sldChg chg="modSp add replId">
        <pc:chgData name="Sienna Davies (2404042)" userId="S::2404042@student.uwtsd.ac.uk::20c42818-6f90-4553-897d-338ec92164a9" providerId="AD" clId="Web-{F55BFE18-BF83-3C9D-CCBA-9E6BF15F15B1}" dt="2024-11-05T20:37:11.680" v="26" actId="1076"/>
        <pc:sldMkLst>
          <pc:docMk/>
          <pc:sldMk cId="2887613885" sldId="265"/>
        </pc:sldMkLst>
        <pc:spChg chg="mod">
          <ac:chgData name="Sienna Davies (2404042)" userId="S::2404042@student.uwtsd.ac.uk::20c42818-6f90-4553-897d-338ec92164a9" providerId="AD" clId="Web-{F55BFE18-BF83-3C9D-CCBA-9E6BF15F15B1}" dt="2024-11-05T20:36:46.147" v="23" actId="1076"/>
          <ac:spMkLst>
            <pc:docMk/>
            <pc:sldMk cId="2887613885" sldId="265"/>
            <ac:spMk id="2" creationId="{00000000-0000-0000-0000-000000000000}"/>
          </ac:spMkLst>
        </pc:spChg>
        <pc:spChg chg="mod">
          <ac:chgData name="Sienna Davies (2404042)" userId="S::2404042@student.uwtsd.ac.uk::20c42818-6f90-4553-897d-338ec92164a9" providerId="AD" clId="Web-{F55BFE18-BF83-3C9D-CCBA-9E6BF15F15B1}" dt="2024-11-05T20:37:11.680" v="26" actId="1076"/>
          <ac:spMkLst>
            <pc:docMk/>
            <pc:sldMk cId="2887613885" sldId="265"/>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2BD82D-DD43-4CC2-BEE2-D5401025851A}" type="datetimeFigureOut">
              <a:t>11/8/2024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B294F0-F880-4ABF-9FB8-303E13B6CFD4}" type="slidenum">
              <a:t>‹#›</a:t>
            </a:fld>
            <a:endParaRPr lang="en-US"/>
          </a:p>
        </p:txBody>
      </p:sp>
    </p:spTree>
    <p:extLst>
      <p:ext uri="{BB962C8B-B14F-4D97-AF65-F5344CB8AC3E}">
        <p14:creationId xmlns:p14="http://schemas.microsoft.com/office/powerpoint/2010/main" val="35372292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Hi, my name is Sienna Davies and throughout this presentation I will discuss the defences of Insanity and Automatism. I will not only define and explain these defences, but my aim is to analyse them and identify the advantages as well as areas in need of reform. </a:t>
            </a:r>
            <a:endParaRPr lang="en-US"/>
          </a:p>
        </p:txBody>
      </p:sp>
      <p:sp>
        <p:nvSpPr>
          <p:cNvPr id="4" name="Slide Number Placeholder 3"/>
          <p:cNvSpPr>
            <a:spLocks noGrp="1"/>
          </p:cNvSpPr>
          <p:nvPr>
            <p:ph type="sldNum" sz="quarter" idx="5"/>
          </p:nvPr>
        </p:nvSpPr>
        <p:spPr/>
        <p:txBody>
          <a:bodyPr/>
          <a:lstStyle/>
          <a:p>
            <a:fld id="{5EB294F0-F880-4ABF-9FB8-303E13B6CFD4}" type="slidenum">
              <a:t>1</a:t>
            </a:fld>
            <a:endParaRPr lang="en-US"/>
          </a:p>
        </p:txBody>
      </p:sp>
    </p:spTree>
    <p:extLst>
      <p:ext uri="{BB962C8B-B14F-4D97-AF65-F5344CB8AC3E}">
        <p14:creationId xmlns:p14="http://schemas.microsoft.com/office/powerpoint/2010/main" val="41847541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Individuals who have allegedly committed a crime are presumed to be sane at the time of the alleged offence and are therefore deemed responsible. However, that individual could avoid a guilty verdict if insanity can be proven (Law, 2018, p.111.).</a:t>
            </a:r>
            <a:endParaRPr lang="en-US"/>
          </a:p>
          <a:p>
            <a:r>
              <a:rPr lang="en-GB" b="1"/>
              <a:t>Definition:</a:t>
            </a:r>
            <a:r>
              <a:rPr lang="en-GB"/>
              <a:t> Insanity covers situations and actions where an individual is not able to control their movement or </a:t>
            </a:r>
            <a:r>
              <a:rPr lang="en-GB" err="1"/>
              <a:t>behavior</a:t>
            </a:r>
            <a:r>
              <a:rPr lang="en-GB"/>
              <a:t>. This lack of ability, under the defence of insanity, would be due to an internal factor (Fafinski and Finch, 2021, p.190.).</a:t>
            </a:r>
            <a:endParaRPr lang="en-US"/>
          </a:p>
          <a:p>
            <a:r>
              <a:rPr lang="en-GB" b="1"/>
              <a:t>Example:</a:t>
            </a:r>
            <a:r>
              <a:rPr lang="en-GB"/>
              <a:t> As said by Dubber and </a:t>
            </a:r>
            <a:r>
              <a:rPr lang="en-GB" err="1"/>
              <a:t>Hornle</a:t>
            </a:r>
            <a:r>
              <a:rPr lang="en-GB"/>
              <a:t> (2014, p.506.), when looking into insanity, it is not that the criminal act is explored but it is that of “criminal actors” and their characteristics.</a:t>
            </a:r>
            <a:endParaRPr lang="en-US"/>
          </a:p>
          <a:p>
            <a:r>
              <a:rPr lang="en-GB"/>
              <a:t>Examples of internal conditions that can spark an insanity defence are those of sleepwalking and epilepsy (Taylor, 2018, p.355.). </a:t>
            </a:r>
            <a:endParaRPr lang="en-US"/>
          </a:p>
        </p:txBody>
      </p:sp>
      <p:sp>
        <p:nvSpPr>
          <p:cNvPr id="4" name="Slide Number Placeholder 3"/>
          <p:cNvSpPr>
            <a:spLocks noGrp="1"/>
          </p:cNvSpPr>
          <p:nvPr>
            <p:ph type="sldNum" sz="quarter" idx="5"/>
          </p:nvPr>
        </p:nvSpPr>
        <p:spPr/>
        <p:txBody>
          <a:bodyPr/>
          <a:lstStyle/>
          <a:p>
            <a:fld id="{5EB294F0-F880-4ABF-9FB8-303E13B6CFD4}" type="slidenum">
              <a:rPr lang="en-US"/>
              <a:t>3</a:t>
            </a:fld>
            <a:endParaRPr lang="en-US"/>
          </a:p>
        </p:txBody>
      </p:sp>
    </p:spTree>
    <p:extLst>
      <p:ext uri="{BB962C8B-B14F-4D97-AF65-F5344CB8AC3E}">
        <p14:creationId xmlns:p14="http://schemas.microsoft.com/office/powerpoint/2010/main" val="20204003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How to prove the defence: </a:t>
            </a:r>
            <a:r>
              <a:rPr lang="en-GB"/>
              <a:t>The </a:t>
            </a:r>
            <a:r>
              <a:rPr lang="en-GB" err="1"/>
              <a:t>M’Naghten</a:t>
            </a:r>
            <a:r>
              <a:rPr lang="en-GB"/>
              <a:t> Rules established in the case of </a:t>
            </a:r>
            <a:r>
              <a:rPr lang="en-GB" err="1"/>
              <a:t>McNaghten</a:t>
            </a:r>
            <a:r>
              <a:rPr lang="en-GB"/>
              <a:t> (1843) set the three requirements the defence would have to prove;</a:t>
            </a:r>
            <a:endParaRPr lang="en-US"/>
          </a:p>
          <a:p>
            <a:r>
              <a:rPr lang="en-GB"/>
              <a:t>First, that the “defendant was suffering from a disease of the mind”</a:t>
            </a:r>
            <a:endParaRPr lang="en-US"/>
          </a:p>
          <a:p>
            <a:r>
              <a:rPr lang="en-GB"/>
              <a:t>Second, the “defendant’s disease of the mind caused a defect of reason”</a:t>
            </a:r>
            <a:endParaRPr lang="en-US"/>
          </a:p>
          <a:p>
            <a:r>
              <a:rPr lang="en-GB"/>
              <a:t>Third, resulting from said defect, the defendant either a. ”did not know the nature and quality of the act he was doing” or b. “did not know that what he was doing was wrong” (Macdonald, 2018, p.401.).</a:t>
            </a:r>
            <a:endParaRPr lang="en-US"/>
          </a:p>
          <a:p>
            <a:r>
              <a:rPr lang="en-GB" b="1"/>
              <a:t>Burden of proof:</a:t>
            </a:r>
            <a:r>
              <a:rPr lang="en-GB"/>
              <a:t> Guilt is for the prosecution to prove as they try to gain a guilty verdict from the jury beyond all reasonable doubt. However, the burden of proof in this case will be on the defendant to prove the individual was insane at the time of the alleged crime (Devendorf, 2023).</a:t>
            </a:r>
            <a:endParaRPr lang="en-US"/>
          </a:p>
          <a:p>
            <a:r>
              <a:rPr lang="en-GB" b="1"/>
              <a:t>Verdict: </a:t>
            </a:r>
            <a:r>
              <a:rPr lang="en-GB"/>
              <a:t>Under section 2 of the Trial of Lunatics Act 1883, a successful insanity plea would require a ‘special verdict’ of ‘not guilty by reason of insanity’. A guilty verdict however would result with the Judge giving either a hospital order, supervision order or absolute discharge (Criminal Procedure (Insanity) Act 1964).</a:t>
            </a:r>
            <a:endParaRPr lang="en-US"/>
          </a:p>
        </p:txBody>
      </p:sp>
      <p:sp>
        <p:nvSpPr>
          <p:cNvPr id="4" name="Slide Number Placeholder 3"/>
          <p:cNvSpPr>
            <a:spLocks noGrp="1"/>
          </p:cNvSpPr>
          <p:nvPr>
            <p:ph type="sldNum" sz="quarter" idx="5"/>
          </p:nvPr>
        </p:nvSpPr>
        <p:spPr/>
        <p:txBody>
          <a:bodyPr/>
          <a:lstStyle/>
          <a:p>
            <a:fld id="{5EB294F0-F880-4ABF-9FB8-303E13B6CFD4}" type="slidenum">
              <a:rPr lang="en-US"/>
              <a:t>4</a:t>
            </a:fld>
            <a:endParaRPr lang="en-US"/>
          </a:p>
        </p:txBody>
      </p:sp>
    </p:spTree>
    <p:extLst>
      <p:ext uri="{BB962C8B-B14F-4D97-AF65-F5344CB8AC3E}">
        <p14:creationId xmlns:p14="http://schemas.microsoft.com/office/powerpoint/2010/main" val="27664265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Definition:</a:t>
            </a:r>
            <a:r>
              <a:rPr lang="en-GB"/>
              <a:t> “Unconscious involuntary conduct caused by some external factor where there is no claim of insanity” (Gooch and Williams, 2015).</a:t>
            </a:r>
            <a:endParaRPr lang="en-US"/>
          </a:p>
          <a:p>
            <a:r>
              <a:rPr lang="en-GB" err="1"/>
              <a:t>Ccording</a:t>
            </a:r>
            <a:r>
              <a:rPr lang="en-GB"/>
              <a:t> to Child and Reed (2015), automatism is seen as being the plea that the defendant shouldn’t be held responsible for their involuntary actions. </a:t>
            </a:r>
            <a:endParaRPr lang="en-US"/>
          </a:p>
          <a:p>
            <a:r>
              <a:rPr lang="en-GB" b="1"/>
              <a:t>Example:</a:t>
            </a:r>
            <a:r>
              <a:rPr lang="en-GB"/>
              <a:t> An act done under the influence of anaesthetic, in a state of dissociation from severe emotional shock or psychological trauma and another example which is from the defining case of automatism, this example is post traumatic loss of control due to a head injury in the case of Bratty v Attorney General For Northen Ireland 1963 (Judicial Commission of New South Wales, 2023). </a:t>
            </a:r>
            <a:endParaRPr lang="en-US">
              <a:ea typeface="Calibri"/>
              <a:cs typeface="Calibri"/>
            </a:endParaRPr>
          </a:p>
        </p:txBody>
      </p:sp>
      <p:sp>
        <p:nvSpPr>
          <p:cNvPr id="4" name="Slide Number Placeholder 3"/>
          <p:cNvSpPr>
            <a:spLocks noGrp="1"/>
          </p:cNvSpPr>
          <p:nvPr>
            <p:ph type="sldNum" sz="quarter" idx="5"/>
          </p:nvPr>
        </p:nvSpPr>
        <p:spPr/>
        <p:txBody>
          <a:bodyPr/>
          <a:lstStyle/>
          <a:p>
            <a:fld id="{5EB294F0-F880-4ABF-9FB8-303E13B6CFD4}" type="slidenum">
              <a:rPr lang="en-US"/>
              <a:t>6</a:t>
            </a:fld>
            <a:endParaRPr lang="en-US"/>
          </a:p>
        </p:txBody>
      </p:sp>
    </p:spTree>
    <p:extLst>
      <p:ext uri="{BB962C8B-B14F-4D97-AF65-F5344CB8AC3E}">
        <p14:creationId xmlns:p14="http://schemas.microsoft.com/office/powerpoint/2010/main" val="42451948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How to prove the defence: </a:t>
            </a:r>
            <a:r>
              <a:rPr lang="en-GB"/>
              <a:t>For the defence of automatism to be proven, it must be established that the defendant’s act in question was involuntary, that said act was only a result of a trigger which was external and that the act wasn’t induced by the defendant (Ipsa Loquitur, 2019).</a:t>
            </a:r>
            <a:endParaRPr lang="en-US"/>
          </a:p>
          <a:p>
            <a:r>
              <a:rPr lang="en-GB" b="1"/>
              <a:t>Burden of proof and Verdict: </a:t>
            </a:r>
            <a:r>
              <a:rPr lang="en-GB"/>
              <a:t>With this defence, the prosecution must prove beyond all reasonable doubt that the defendant’s acts were voluntary. A successful defence of automatism would lead to an acquittal (Lexis+ UK, 2024).</a:t>
            </a:r>
            <a:endParaRPr lang="en-US"/>
          </a:p>
        </p:txBody>
      </p:sp>
      <p:sp>
        <p:nvSpPr>
          <p:cNvPr id="4" name="Slide Number Placeholder 3"/>
          <p:cNvSpPr>
            <a:spLocks noGrp="1"/>
          </p:cNvSpPr>
          <p:nvPr>
            <p:ph type="sldNum" sz="quarter" idx="5"/>
          </p:nvPr>
        </p:nvSpPr>
        <p:spPr/>
        <p:txBody>
          <a:bodyPr/>
          <a:lstStyle/>
          <a:p>
            <a:fld id="{5EB294F0-F880-4ABF-9FB8-303E13B6CFD4}" type="slidenum">
              <a:rPr lang="en-US"/>
              <a:t>7</a:t>
            </a:fld>
            <a:endParaRPr lang="en-US"/>
          </a:p>
        </p:txBody>
      </p:sp>
    </p:spTree>
    <p:extLst>
      <p:ext uri="{BB962C8B-B14F-4D97-AF65-F5344CB8AC3E}">
        <p14:creationId xmlns:p14="http://schemas.microsoft.com/office/powerpoint/2010/main" val="16449040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ptos"/>
              <a:buChar char="•"/>
            </a:pPr>
            <a:r>
              <a:rPr lang="en-GB"/>
              <a:t>It allows for more of a just and fair result by taking into account the mental state of a defendant and the implications affecting their ability to make rational choices.</a:t>
            </a:r>
            <a:endParaRPr lang="en-US"/>
          </a:p>
          <a:p>
            <a:pPr marL="285750" indent="-285750">
              <a:buFont typeface="Aptos"/>
              <a:buChar char="•"/>
            </a:pPr>
            <a:r>
              <a:rPr lang="en-GB"/>
              <a:t>Giving a hospital order and providing psychiatric treatment, for example, can be seen as the better and fairer outcome for individuals ruled as insane compared to incarceration; as incarceration doesn’t address causes of why people commit crime whereas psychiatric treatment will.</a:t>
            </a:r>
            <a:endParaRPr lang="en-US"/>
          </a:p>
          <a:p>
            <a:pPr marL="285750" indent="-285750">
              <a:buFont typeface="Aptos"/>
              <a:buChar char="•"/>
            </a:pPr>
            <a:r>
              <a:rPr lang="en-GB"/>
              <a:t>Treating medical concerns when they arise can aid the decline of recidivism</a:t>
            </a:r>
            <a:endParaRPr lang="en-US"/>
          </a:p>
          <a:p>
            <a:r>
              <a:rPr lang="en-GB"/>
              <a:t>(</a:t>
            </a:r>
            <a:r>
              <a:rPr lang="en-GB" err="1"/>
              <a:t>Jakuback</a:t>
            </a:r>
            <a:r>
              <a:rPr lang="en-GB"/>
              <a:t>, 2023).</a:t>
            </a:r>
            <a:endParaRPr lang="en-US"/>
          </a:p>
        </p:txBody>
      </p:sp>
      <p:sp>
        <p:nvSpPr>
          <p:cNvPr id="4" name="Slide Number Placeholder 3"/>
          <p:cNvSpPr>
            <a:spLocks noGrp="1"/>
          </p:cNvSpPr>
          <p:nvPr>
            <p:ph type="sldNum" sz="quarter" idx="5"/>
          </p:nvPr>
        </p:nvSpPr>
        <p:spPr/>
        <p:txBody>
          <a:bodyPr/>
          <a:lstStyle/>
          <a:p>
            <a:fld id="{5EB294F0-F880-4ABF-9FB8-303E13B6CFD4}" type="slidenum">
              <a:rPr lang="en-US"/>
              <a:t>9</a:t>
            </a:fld>
            <a:endParaRPr lang="en-US"/>
          </a:p>
        </p:txBody>
      </p:sp>
    </p:spTree>
    <p:extLst>
      <p:ext uri="{BB962C8B-B14F-4D97-AF65-F5344CB8AC3E}">
        <p14:creationId xmlns:p14="http://schemas.microsoft.com/office/powerpoint/2010/main" val="9396337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ptos"/>
              <a:buChar char="•"/>
            </a:pPr>
            <a:r>
              <a:rPr lang="en-GB"/>
              <a:t>Mental health defences can be used to negate criminal responsibility and abuse the justice system. </a:t>
            </a:r>
            <a:endParaRPr lang="en-US"/>
          </a:p>
          <a:p>
            <a:pPr marL="285750" indent="-285750">
              <a:buFont typeface="Aptos"/>
              <a:buChar char="•"/>
            </a:pPr>
            <a:r>
              <a:rPr lang="en-GB"/>
              <a:t>Expert opinion on the topic of insanity can be subjective and it therefore makes conveying and proving insanity, at the time of committing a crime, to the jury difficult. This is supported by The Royal Commission (1949-53) cited in Norrie (2001), which says the </a:t>
            </a:r>
            <a:r>
              <a:rPr lang="en-GB" err="1"/>
              <a:t>M’Naghten</a:t>
            </a:r>
            <a:r>
              <a:rPr lang="en-GB"/>
              <a:t> rules are “obsolete and misleading.”</a:t>
            </a:r>
            <a:endParaRPr lang="en-US"/>
          </a:p>
          <a:p>
            <a:pPr marL="285750" indent="-285750">
              <a:buFont typeface="Aptos"/>
              <a:buChar char="•"/>
            </a:pPr>
            <a:r>
              <a:rPr lang="en-GB"/>
              <a:t>Linking insanity with committing crime can create and add fire to the stigma around mental health and incompetent, dangerous or erratic </a:t>
            </a:r>
            <a:r>
              <a:rPr lang="en-GB" err="1"/>
              <a:t>behavior</a:t>
            </a:r>
            <a:endParaRPr lang="en-US" err="1"/>
          </a:p>
          <a:p>
            <a:r>
              <a:rPr lang="en-GB"/>
              <a:t>(</a:t>
            </a:r>
            <a:r>
              <a:rPr lang="en-GB" err="1"/>
              <a:t>Jakuback</a:t>
            </a:r>
            <a:r>
              <a:rPr lang="en-GB"/>
              <a:t>, 2023).</a:t>
            </a:r>
            <a:endParaRPr lang="en-US"/>
          </a:p>
          <a:p>
            <a:pPr marL="285750" indent="-285750">
              <a:buFont typeface="Aptos"/>
              <a:buChar char="•"/>
            </a:pPr>
            <a:r>
              <a:rPr lang="en-GB"/>
              <a:t>Stated by the Law Commission (2013), ‘insanity’ and additional terms such as ‘disease of the mind’ are not medical and are out of date. This interferes with modern expert evidence and opinion because the legal terms and procedure don’t align with modern medicine. </a:t>
            </a:r>
            <a:endParaRPr lang="en-US"/>
          </a:p>
        </p:txBody>
      </p:sp>
      <p:sp>
        <p:nvSpPr>
          <p:cNvPr id="4" name="Slide Number Placeholder 3"/>
          <p:cNvSpPr>
            <a:spLocks noGrp="1"/>
          </p:cNvSpPr>
          <p:nvPr>
            <p:ph type="sldNum" sz="quarter" idx="5"/>
          </p:nvPr>
        </p:nvSpPr>
        <p:spPr/>
        <p:txBody>
          <a:bodyPr/>
          <a:lstStyle/>
          <a:p>
            <a:fld id="{5EB294F0-F880-4ABF-9FB8-303E13B6CFD4}" type="slidenum">
              <a:rPr lang="en-US"/>
              <a:t>10</a:t>
            </a:fld>
            <a:endParaRPr lang="en-US"/>
          </a:p>
        </p:txBody>
      </p:sp>
    </p:spTree>
    <p:extLst>
      <p:ext uri="{BB962C8B-B14F-4D97-AF65-F5344CB8AC3E}">
        <p14:creationId xmlns:p14="http://schemas.microsoft.com/office/powerpoint/2010/main" val="35916228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ptos"/>
              <a:buChar char="•"/>
            </a:pPr>
            <a:r>
              <a:rPr lang="en-GB"/>
              <a:t>Some movements can be easier to prove under automatism such as loss of muscle control because lack of control and intention is almost obvious (</a:t>
            </a:r>
            <a:r>
              <a:rPr lang="en-GB" err="1"/>
              <a:t>IResearchNet</a:t>
            </a:r>
            <a:r>
              <a:rPr lang="en-GB"/>
              <a:t>, 2015).</a:t>
            </a:r>
            <a:endParaRPr lang="en-US"/>
          </a:p>
          <a:p>
            <a:pPr marL="285750" indent="-285750">
              <a:buFont typeface="Aptos"/>
              <a:buChar char="•"/>
            </a:pPr>
            <a:r>
              <a:rPr lang="en-GB"/>
              <a:t>There are increased rates of suicide and self-harm in prison, an acquittal under automatism limits the risk for that individual (Law Commision, 2013) </a:t>
            </a:r>
            <a:endParaRPr lang="en-US"/>
          </a:p>
        </p:txBody>
      </p:sp>
      <p:sp>
        <p:nvSpPr>
          <p:cNvPr id="4" name="Slide Number Placeholder 3"/>
          <p:cNvSpPr>
            <a:spLocks noGrp="1"/>
          </p:cNvSpPr>
          <p:nvPr>
            <p:ph type="sldNum" sz="quarter" idx="5"/>
          </p:nvPr>
        </p:nvSpPr>
        <p:spPr/>
        <p:txBody>
          <a:bodyPr/>
          <a:lstStyle/>
          <a:p>
            <a:fld id="{5EB294F0-F880-4ABF-9FB8-303E13B6CFD4}" type="slidenum">
              <a:rPr lang="en-US"/>
              <a:t>11</a:t>
            </a:fld>
            <a:endParaRPr lang="en-US"/>
          </a:p>
        </p:txBody>
      </p:sp>
    </p:spTree>
    <p:extLst>
      <p:ext uri="{BB962C8B-B14F-4D97-AF65-F5344CB8AC3E}">
        <p14:creationId xmlns:p14="http://schemas.microsoft.com/office/powerpoint/2010/main" val="10146668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ptos"/>
              <a:buChar char="•"/>
            </a:pPr>
            <a:r>
              <a:rPr lang="en-GB"/>
              <a:t>After an acquittal, if automatism defence is successful, there is no mandatory medical assessment or care unlike insanity where a successful plea would require medical attention (Fenwick, 1966)</a:t>
            </a:r>
            <a:endParaRPr lang="en-US"/>
          </a:p>
          <a:p>
            <a:pPr marL="285750" indent="-285750">
              <a:buFont typeface="Aptos"/>
              <a:buChar char="•"/>
            </a:pPr>
            <a:r>
              <a:rPr lang="en-GB"/>
              <a:t>The current legal procedure for automatism doesn’t allow the enabling of discretion (Fenwick, 2009). </a:t>
            </a:r>
            <a:endParaRPr lang="en-US"/>
          </a:p>
          <a:p>
            <a:pPr marL="285750" indent="-285750">
              <a:buFont typeface="Aptos"/>
              <a:buChar char="•"/>
            </a:pPr>
            <a:r>
              <a:rPr lang="en-GB"/>
              <a:t>The definition and principles of automatism have caused issues between medical views and legal views as they both have conflicting definitions (Fenwick, 2009).</a:t>
            </a:r>
            <a:endParaRPr lang="en-US"/>
          </a:p>
          <a:p>
            <a:pPr marL="285750" indent="-285750">
              <a:buFont typeface="Aptos"/>
              <a:buChar char="•"/>
            </a:pPr>
            <a:r>
              <a:rPr lang="en-GB"/>
              <a:t>Automatism is based on whether the individual was conscious or not at the time of the offence which is difficult to say as “there are no valid measures” to determine consciousness when an individual claims to be in a postictal state (Norris and Marcus, 2015).</a:t>
            </a:r>
            <a:endParaRPr lang="en-US"/>
          </a:p>
          <a:p>
            <a:pPr marL="285750" indent="-285750">
              <a:buFont typeface="Aptos"/>
              <a:buChar char="•"/>
            </a:pPr>
            <a:r>
              <a:rPr lang="en-GB"/>
              <a:t>This defence can be used by an individual even if they’ve never suffered in this way before. This means that an expert witness would have to connect the individuals state and act to a one-off moment of loss of consciousness (Norris and Marcus, 2015).</a:t>
            </a:r>
            <a:endParaRPr lang="en-US"/>
          </a:p>
        </p:txBody>
      </p:sp>
      <p:sp>
        <p:nvSpPr>
          <p:cNvPr id="4" name="Slide Number Placeholder 3"/>
          <p:cNvSpPr>
            <a:spLocks noGrp="1"/>
          </p:cNvSpPr>
          <p:nvPr>
            <p:ph type="sldNum" sz="quarter" idx="5"/>
          </p:nvPr>
        </p:nvSpPr>
        <p:spPr/>
        <p:txBody>
          <a:bodyPr/>
          <a:lstStyle/>
          <a:p>
            <a:fld id="{5EB294F0-F880-4ABF-9FB8-303E13B6CFD4}" type="slidenum">
              <a:rPr lang="en-US"/>
              <a:t>12</a:t>
            </a:fld>
            <a:endParaRPr lang="en-US"/>
          </a:p>
        </p:txBody>
      </p:sp>
    </p:spTree>
    <p:extLst>
      <p:ext uri="{BB962C8B-B14F-4D97-AF65-F5344CB8AC3E}">
        <p14:creationId xmlns:p14="http://schemas.microsoft.com/office/powerpoint/2010/main" val="20373442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It is said that custodial sentencing should be considered in insanity cases as dangerous individuals should be receiving treatment away from the public to protect the public's Article 2 ‘the right to life’ of the European Convention of Human Rights (Law Commission, 2013)</a:t>
            </a:r>
            <a:endParaRPr lang="en-US">
              <a:ea typeface="Calibri" panose="020F0502020204030204"/>
              <a:cs typeface="Calibri" panose="020F0502020204030204"/>
            </a:endParaRPr>
          </a:p>
          <a:p>
            <a:endParaRPr lang="en-US"/>
          </a:p>
          <a:p>
            <a:r>
              <a:rPr lang="en-GB"/>
              <a:t>For the outcome of automatism to come under a special verdict because the verdict should reflect the loss of capacity (Law Commision, 2013)</a:t>
            </a:r>
            <a:endParaRPr lang="en-US">
              <a:ea typeface="Calibri" panose="020F0502020204030204"/>
              <a:cs typeface="Calibri" panose="020F0502020204030204"/>
            </a:endParaRPr>
          </a:p>
          <a:p>
            <a:endParaRPr lang="en-US"/>
          </a:p>
          <a:p>
            <a:r>
              <a:rPr lang="en-GB"/>
              <a:t>According to Claydon (2015), implementation of neuroscience in the court could aid better understanding of this behaviour so that a fair and just process can follow.</a:t>
            </a:r>
            <a:endParaRPr lang="en-US"/>
          </a:p>
          <a:p>
            <a:r>
              <a:rPr lang="en-GB"/>
              <a:t>According to Howard (2016, p.434.), the term ‘mental disorder’ should be amended to ‘recognised mental condition’ as to aid consistency in the law.</a:t>
            </a:r>
            <a:endParaRPr lang="en-US"/>
          </a:p>
          <a:p>
            <a:r>
              <a:rPr lang="en-GB"/>
              <a:t>According to Elkington (2022, p.307.), automatism’s ‘complete loss of control’ should be changed to ‘effective loss of control’ as that could aid women who were abused and as a resulted committed crime. </a:t>
            </a:r>
            <a:endParaRPr lang="en-US"/>
          </a:p>
          <a:p>
            <a:r>
              <a:rPr lang="en-GB"/>
              <a:t>According to the Law Commission (2013), reform and establishing a new and improved defence would save all personnel involved the time it has been taking for interpretation.</a:t>
            </a:r>
            <a:endParaRPr lang="en-US"/>
          </a:p>
        </p:txBody>
      </p:sp>
      <p:sp>
        <p:nvSpPr>
          <p:cNvPr id="4" name="Slide Number Placeholder 3"/>
          <p:cNvSpPr>
            <a:spLocks noGrp="1"/>
          </p:cNvSpPr>
          <p:nvPr>
            <p:ph type="sldNum" sz="quarter" idx="5"/>
          </p:nvPr>
        </p:nvSpPr>
        <p:spPr/>
        <p:txBody>
          <a:bodyPr/>
          <a:lstStyle/>
          <a:p>
            <a:fld id="{5EB294F0-F880-4ABF-9FB8-303E13B6CFD4}" type="slidenum">
              <a:rPr lang="en-US"/>
              <a:t>13</a:t>
            </a:fld>
            <a:endParaRPr lang="en-US"/>
          </a:p>
        </p:txBody>
      </p:sp>
    </p:spTree>
    <p:extLst>
      <p:ext uri="{BB962C8B-B14F-4D97-AF65-F5344CB8AC3E}">
        <p14:creationId xmlns:p14="http://schemas.microsoft.com/office/powerpoint/2010/main" val="7415556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Thank you for listening to my presentation about the defences of Insanity and Automatism. </a:t>
            </a:r>
            <a:endParaRPr lang="en-US"/>
          </a:p>
        </p:txBody>
      </p:sp>
      <p:sp>
        <p:nvSpPr>
          <p:cNvPr id="4" name="Slide Number Placeholder 3"/>
          <p:cNvSpPr>
            <a:spLocks noGrp="1"/>
          </p:cNvSpPr>
          <p:nvPr>
            <p:ph type="sldNum" sz="quarter" idx="5"/>
          </p:nvPr>
        </p:nvSpPr>
        <p:spPr/>
        <p:txBody>
          <a:bodyPr/>
          <a:lstStyle/>
          <a:p>
            <a:fld id="{5EB294F0-F880-4ABF-9FB8-303E13B6CFD4}" type="slidenum">
              <a:rPr lang="en-US"/>
              <a:t>15</a:t>
            </a:fld>
            <a:endParaRPr lang="en-US"/>
          </a:p>
        </p:txBody>
      </p:sp>
    </p:spTree>
    <p:extLst>
      <p:ext uri="{BB962C8B-B14F-4D97-AF65-F5344CB8AC3E}">
        <p14:creationId xmlns:p14="http://schemas.microsoft.com/office/powerpoint/2010/main" val="33777477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Thank you for listening to my presentation about the defences of Insanity and Automatism. </a:t>
            </a:r>
            <a:endParaRPr lang="en-US"/>
          </a:p>
        </p:txBody>
      </p:sp>
      <p:sp>
        <p:nvSpPr>
          <p:cNvPr id="4" name="Slide Number Placeholder 3"/>
          <p:cNvSpPr>
            <a:spLocks noGrp="1"/>
          </p:cNvSpPr>
          <p:nvPr>
            <p:ph type="sldNum" sz="quarter" idx="5"/>
          </p:nvPr>
        </p:nvSpPr>
        <p:spPr/>
        <p:txBody>
          <a:bodyPr/>
          <a:lstStyle/>
          <a:p>
            <a:fld id="{5EB294F0-F880-4ABF-9FB8-303E13B6CFD4}" type="slidenum">
              <a:rPr lang="en-US"/>
              <a:t>16</a:t>
            </a:fld>
            <a:endParaRPr lang="en-US"/>
          </a:p>
        </p:txBody>
      </p:sp>
    </p:spTree>
    <p:extLst>
      <p:ext uri="{BB962C8B-B14F-4D97-AF65-F5344CB8AC3E}">
        <p14:creationId xmlns:p14="http://schemas.microsoft.com/office/powerpoint/2010/main" val="11933442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Thank you for listening to my presentation about the defences of Insanity and Automatism. </a:t>
            </a:r>
            <a:endParaRPr lang="en-US"/>
          </a:p>
        </p:txBody>
      </p:sp>
      <p:sp>
        <p:nvSpPr>
          <p:cNvPr id="4" name="Slide Number Placeholder 3"/>
          <p:cNvSpPr>
            <a:spLocks noGrp="1"/>
          </p:cNvSpPr>
          <p:nvPr>
            <p:ph type="sldNum" sz="quarter" idx="5"/>
          </p:nvPr>
        </p:nvSpPr>
        <p:spPr/>
        <p:txBody>
          <a:bodyPr/>
          <a:lstStyle/>
          <a:p>
            <a:fld id="{5EB294F0-F880-4ABF-9FB8-303E13B6CFD4}" type="slidenum">
              <a:rPr lang="en-US"/>
              <a:t>17</a:t>
            </a:fld>
            <a:endParaRPr lang="en-US"/>
          </a:p>
        </p:txBody>
      </p:sp>
    </p:spTree>
    <p:extLst>
      <p:ext uri="{BB962C8B-B14F-4D97-AF65-F5344CB8AC3E}">
        <p14:creationId xmlns:p14="http://schemas.microsoft.com/office/powerpoint/2010/main" val="40089447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EB294F0-F880-4ABF-9FB8-303E13B6CFD4}" type="slidenum">
              <a:rPr lang="en-US"/>
              <a:t>18</a:t>
            </a:fld>
            <a:endParaRPr lang="en-US"/>
          </a:p>
        </p:txBody>
      </p:sp>
    </p:spTree>
    <p:extLst>
      <p:ext uri="{BB962C8B-B14F-4D97-AF65-F5344CB8AC3E}">
        <p14:creationId xmlns:p14="http://schemas.microsoft.com/office/powerpoint/2010/main" val="17179298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ea typeface="Calibri"/>
              <a:cs typeface="Calibri"/>
            </a:endParaRPr>
          </a:p>
        </p:txBody>
      </p:sp>
      <p:sp>
        <p:nvSpPr>
          <p:cNvPr id="4" name="Slide Number Placeholder 3"/>
          <p:cNvSpPr>
            <a:spLocks noGrp="1"/>
          </p:cNvSpPr>
          <p:nvPr>
            <p:ph type="sldNum" sz="quarter" idx="5"/>
          </p:nvPr>
        </p:nvSpPr>
        <p:spPr/>
        <p:txBody>
          <a:bodyPr/>
          <a:lstStyle/>
          <a:p>
            <a:fld id="{5EB294F0-F880-4ABF-9FB8-303E13B6CFD4}" type="slidenum">
              <a:rPr lang="en-US"/>
              <a:t>19</a:t>
            </a:fld>
            <a:endParaRPr lang="en-US"/>
          </a:p>
        </p:txBody>
      </p:sp>
    </p:spTree>
    <p:extLst>
      <p:ext uri="{BB962C8B-B14F-4D97-AF65-F5344CB8AC3E}">
        <p14:creationId xmlns:p14="http://schemas.microsoft.com/office/powerpoint/2010/main" val="958145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ea typeface="Calibri"/>
              <a:cs typeface="Calibri"/>
            </a:endParaRPr>
          </a:p>
        </p:txBody>
      </p:sp>
      <p:sp>
        <p:nvSpPr>
          <p:cNvPr id="4" name="Slide Number Placeholder 3"/>
          <p:cNvSpPr>
            <a:spLocks noGrp="1"/>
          </p:cNvSpPr>
          <p:nvPr>
            <p:ph type="sldNum" sz="quarter" idx="5"/>
          </p:nvPr>
        </p:nvSpPr>
        <p:spPr/>
        <p:txBody>
          <a:bodyPr/>
          <a:lstStyle/>
          <a:p>
            <a:fld id="{5EB294F0-F880-4ABF-9FB8-303E13B6CFD4}" type="slidenum">
              <a:rPr lang="en-US"/>
              <a:t>20</a:t>
            </a:fld>
            <a:endParaRPr lang="en-US"/>
          </a:p>
        </p:txBody>
      </p:sp>
    </p:spTree>
    <p:extLst>
      <p:ext uri="{BB962C8B-B14F-4D97-AF65-F5344CB8AC3E}">
        <p14:creationId xmlns:p14="http://schemas.microsoft.com/office/powerpoint/2010/main" val="10089270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11/8/2024</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810034897"/>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11/8/2024</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267885000"/>
      </p:ext>
    </p:extLst>
  </p:cSld>
  <p:clrMap bg1="dk1" tx1="lt1" bg2="dk2" tx2="lt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arkansasgopwing.blogspot.com/2017/09/a-case-of-intolerance-for-court-picks.html"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arkansasgopwing.blogspot.com/2017/09/a-case-of-intolerance-for-court-picks.html"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8" Type="http://schemas.openxmlformats.org/officeDocument/2006/relationships/hyperlink" Target="https://www.lawinfo.com/resources/criminal-defense/not-guilty-by-reason-of-insanity.html#:~:text=Key%20Takeaways%3A%201%20An%20insanity%20defense%20means%20that,prove%2C%20and%20is%20rarely%20successful%20in%20criminal%20trials" TargetMode="External"/><Relationship Id="rId3" Type="http://schemas.openxmlformats.org/officeDocument/2006/relationships/image" Target="../media/image1.jpeg"/><Relationship Id="rId7" Type="http://schemas.openxmlformats.org/officeDocument/2006/relationships/hyperlink" Target="https://www.legislation.gov.uk/ukpga/1964/84" TargetMode="External"/><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hyperlink" Target="https://journals-sagepub-com.ezproxy.uwtsd.ac.uk/doi/full/10.1177/0025802415579374" TargetMode="External"/><Relationship Id="rId5" Type="http://schemas.openxmlformats.org/officeDocument/2006/relationships/hyperlink" Target="https://plus-lexis-com.ezproxy.uwtsd.ac.uk/uk/document/teaserdocument/?pdmfid=1001073&amp;crid=2e66d6d0-e46f-4b85-9b8d-a4fc1105310c&amp;pddocfullpath=%2Fshared%2Fdocument%2Fnews-uk%2Furn:contentItem:5F3Y-K9B1-DYJG-K44F-00000-00&amp;pddocid=urn:contentItem:5F3Y-K9B1-DYJG-K44F-00000-00&amp;pdcontentcomponentid=281950&amp;pdteaserkey=h1&amp;pdislpamode=false&amp;ecomp=5t5k&amp;earg=sr2&amp;prid=e94dc46c-287f-4d05-9bfe-400c9ef79bcb" TargetMode="External"/><Relationship Id="rId10" Type="http://schemas.openxmlformats.org/officeDocument/2006/relationships/hyperlink" Target="https://www-cambridge-org.ezproxy.uwtsd.ac.uk/core/journals/psychological-medicine-monograph-supplement/article/automatism-medicine-and-the-law/078EAB4982E53BB11D1FDB0B7275BC68" TargetMode="External"/><Relationship Id="rId4" Type="http://schemas.openxmlformats.org/officeDocument/2006/relationships/hyperlink" Target="https://arkansasgopwing.blogspot.com/2017/09/a-case-of-intolerance-for-court-picks.html" TargetMode="External"/><Relationship Id="rId9" Type="http://schemas.openxmlformats.org/officeDocument/2006/relationships/hyperlink" Target="https://www.sciencedirect.com/topics/psychology/automatism"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cloud-platform-e218f50a4812967ba1215eaecede923f.s3.amazonaws.com/uploads/sites/30/2015/06/insanity_discussion.pdf" TargetMode="External"/><Relationship Id="rId3" Type="http://schemas.openxmlformats.org/officeDocument/2006/relationships/image" Target="../media/image1.jpeg"/><Relationship Id="rId7" Type="http://schemas.openxmlformats.org/officeDocument/2006/relationships/hyperlink" Target="https://www.ljlaw.org/blog/the-advantages-and-disadvantages-of-an-insanity-plea/" TargetMode="External"/><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hyperlink" Target="https://criminal-justice.iresearchnet.com/forensic-psychology/criminal-behavior/automatism/#:~:text=The%20automatism%20defense%20seeks%20to%20prove%20that%20the,purely%20a%20mens%20rea%20excuse%20defense%20%28e.g.%2C%20insanity%29" TargetMode="External"/><Relationship Id="rId5" Type="http://schemas.openxmlformats.org/officeDocument/2006/relationships/hyperlink" Target="https://ipsaloquitur.com/criminal-law/automatism/#google_vignette" TargetMode="External"/><Relationship Id="rId4" Type="http://schemas.openxmlformats.org/officeDocument/2006/relationships/hyperlink" Target="https://arkansasgopwing.blogspot.com/2017/09/a-case-of-intolerance-for-court-picks.html" TargetMode="External"/><Relationship Id="rId9" Type="http://schemas.openxmlformats.org/officeDocument/2006/relationships/hyperlink" Target="https://www.judcom.nsw.gov.au/publications/benchbks/criminal/automatism.html"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hyperlink" Target="https://onlinelibrary.wiley.com/doi/10.1002/9781118625392.wbecp513" TargetMode="External"/><Relationship Id="rId5" Type="http://schemas.openxmlformats.org/officeDocument/2006/relationships/hyperlink" Target="https://plus-lexis-com.ezproxy.uwtsd.ac.uk/uk/document/teaserdocument/?pdmfid=1001073&amp;crid=2167edac-5ddc-453e-9c3f-d350eef85dc6&amp;pddocfullpath=%2Fshared%2Fdocument%2Fpractical-guidance-uk%2Furn:contentItem:592G-P1D1-F188-33DW-00000-00&amp;pddocid=urn:contentItem:592G-P1D1-F188-33DW-00000-00&amp;pdcontentcomponentid=128509&amp;pdteaserkey=h1&amp;pdislpamode=false&amp;ecomp=5t5k&amp;earg=sr1&amp;prid=f965b3ca-94f6-4b03-999b-df1dc4861431" TargetMode="External"/><Relationship Id="rId4" Type="http://schemas.openxmlformats.org/officeDocument/2006/relationships/hyperlink" Target="https://arkansasgopwing.blogspot.com/2017/09/a-case-of-intolerance-for-court-picks.html"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pic>
        <p:nvPicPr>
          <p:cNvPr id="7" name="Picture 6" descr="A courtroom with a flag&#10;&#10;Description automatically generated">
            <a:extLst>
              <a:ext uri="{FF2B5EF4-FFF2-40B4-BE49-F238E27FC236}">
                <a16:creationId xmlns:a16="http://schemas.microsoft.com/office/drawing/2014/main" id="{7681CA1E-859D-4F02-D0D6-87243233E355}"/>
              </a:ext>
            </a:extLst>
          </p:cNvPr>
          <p:cNvPicPr>
            <a:picLocks noChangeAspect="1"/>
          </p:cNvPicPr>
          <p:nvPr/>
        </p:nvPicPr>
        <p:blipFill>
          <a:blip r:embed="rId3">
            <a:extLst>
              <a:ext uri="{837473B0-CC2E-450A-ABE3-18F120FF3D39}">
                <a1611:picAttrSrcUrl xmlns:a1611="http://schemas.microsoft.com/office/drawing/2016/11/main" r:id="rId4"/>
              </a:ext>
            </a:extLst>
          </a:blip>
          <a:srcRect t="4600" r="-1" b="4326"/>
          <a:stretch/>
        </p:blipFill>
        <p:spPr>
          <a:xfrm>
            <a:off x="5264728" y="2"/>
            <a:ext cx="6927272" cy="5330949"/>
          </a:xfrm>
          <a:custGeom>
            <a:avLst/>
            <a:gdLst/>
            <a:ahLst/>
            <a:cxnLst/>
            <a:rect l="l" t="t" r="r" b="b"/>
            <a:pathLst>
              <a:path w="6927272" h="5330949">
                <a:moveTo>
                  <a:pt x="0" y="0"/>
                </a:moveTo>
                <a:lnTo>
                  <a:pt x="6927272" y="0"/>
                </a:lnTo>
                <a:lnTo>
                  <a:pt x="6927272" y="3912793"/>
                </a:lnTo>
                <a:lnTo>
                  <a:pt x="6884989" y="4002742"/>
                </a:lnTo>
                <a:cubicBezTo>
                  <a:pt x="6799406" y="4174873"/>
                  <a:pt x="6702812" y="4339578"/>
                  <a:pt x="6592028" y="4494163"/>
                </a:cubicBezTo>
                <a:cubicBezTo>
                  <a:pt x="5802121" y="5596640"/>
                  <a:pt x="4821632" y="5380883"/>
                  <a:pt x="3742808" y="5122218"/>
                </a:cubicBezTo>
                <a:cubicBezTo>
                  <a:pt x="2131653" y="4735722"/>
                  <a:pt x="759367" y="4191689"/>
                  <a:pt x="326623" y="2148182"/>
                </a:cubicBezTo>
                <a:cubicBezTo>
                  <a:pt x="186907" y="1488770"/>
                  <a:pt x="67840" y="834043"/>
                  <a:pt x="13721" y="201231"/>
                </a:cubicBezTo>
                <a:close/>
              </a:path>
            </a:pathLst>
          </a:custGeom>
        </p:spPr>
      </p:pic>
      <p:sp>
        <p:nvSpPr>
          <p:cNvPr id="13" name="Freeform: Shape 12">
            <a:extLst>
              <a:ext uri="{FF2B5EF4-FFF2-40B4-BE49-F238E27FC236}">
                <a16:creationId xmlns:a16="http://schemas.microsoft.com/office/drawing/2014/main" id="{A9896C11-F8DF-437A-B349-8AFD602DC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791199" y="-1219198"/>
            <a:ext cx="5181601" cy="7620000"/>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p:cNvSpPr>
            <a:spLocks noGrp="1"/>
          </p:cNvSpPr>
          <p:nvPr>
            <p:ph type="ctrTitle"/>
          </p:nvPr>
        </p:nvSpPr>
        <p:spPr>
          <a:xfrm>
            <a:off x="358710" y="1050324"/>
            <a:ext cx="4572000" cy="2286000"/>
          </a:xfrm>
        </p:spPr>
        <p:txBody>
          <a:bodyPr>
            <a:normAutofit/>
          </a:bodyPr>
          <a:lstStyle/>
          <a:p>
            <a:pPr algn="l"/>
            <a:r>
              <a:rPr lang="en-US" sz="3700"/>
              <a:t>Are the defences of insanity and automatism in need of reform?</a:t>
            </a:r>
          </a:p>
        </p:txBody>
      </p:sp>
      <p:sp>
        <p:nvSpPr>
          <p:cNvPr id="3" name="Subtitle 2"/>
          <p:cNvSpPr>
            <a:spLocks noGrp="1"/>
          </p:cNvSpPr>
          <p:nvPr>
            <p:ph type="subTitle" idx="1"/>
          </p:nvPr>
        </p:nvSpPr>
        <p:spPr>
          <a:xfrm>
            <a:off x="358710" y="3809686"/>
            <a:ext cx="4572000" cy="1524000"/>
          </a:xfrm>
        </p:spPr>
        <p:txBody>
          <a:bodyPr vert="horz" lIns="91440" tIns="45720" rIns="91440" bIns="45720" rtlCol="0" anchor="t">
            <a:normAutofit/>
          </a:bodyPr>
          <a:lstStyle/>
          <a:p>
            <a:pPr algn="l"/>
            <a:r>
              <a:rPr lang="en-US">
                <a:solidFill>
                  <a:srgbClr val="FFFFFF">
                    <a:alpha val="70000"/>
                  </a:srgbClr>
                </a:solidFill>
              </a:rPr>
              <a:t>Sienna Davies  2404042  BMLW4010</a:t>
            </a:r>
            <a:endParaRPr lang="en-US"/>
          </a:p>
        </p:txBody>
      </p:sp>
      <p:sp>
        <p:nvSpPr>
          <p:cNvPr id="4" name="TextBox 3">
            <a:extLst>
              <a:ext uri="{FF2B5EF4-FFF2-40B4-BE49-F238E27FC236}">
                <a16:creationId xmlns:a16="http://schemas.microsoft.com/office/drawing/2014/main" id="{53F63F1B-5012-16E5-5510-1542B366196C}"/>
              </a:ext>
            </a:extLst>
          </p:cNvPr>
          <p:cNvSpPr txBox="1"/>
          <p:nvPr/>
        </p:nvSpPr>
        <p:spPr>
          <a:xfrm>
            <a:off x="222362" y="5950180"/>
            <a:ext cx="11750171"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b="1" i="1">
                <a:latin typeface="Avenir Next LT Pro Light"/>
                <a:cs typeface="Arial"/>
              </a:rPr>
              <a:t>‘’Both the test for unfitness to plead and the insanity defence are founded on nineteenth century legal concepts which have not kept pace with developments in medicine, psychiatry and psychology’’</a:t>
            </a:r>
            <a:r>
              <a:rPr lang="en-GB" sz="1600" b="1">
                <a:latin typeface="Avenir Next LT Pro Light"/>
                <a:cs typeface="Arial"/>
              </a:rPr>
              <a:t> (Law Commission, 2013) </a:t>
            </a:r>
            <a:endParaRPr lang="en-US" sz="1600">
              <a:latin typeface="Avenir Next LT Pro Light"/>
              <a:cs typeface="Aria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pic>
        <p:nvPicPr>
          <p:cNvPr id="7" name="Picture 6" descr="A courtroom with a flag&#10;&#10;Description automatically generated">
            <a:extLst>
              <a:ext uri="{FF2B5EF4-FFF2-40B4-BE49-F238E27FC236}">
                <a16:creationId xmlns:a16="http://schemas.microsoft.com/office/drawing/2014/main" id="{7681CA1E-859D-4F02-D0D6-87243233E355}"/>
              </a:ext>
            </a:extLst>
          </p:cNvPr>
          <p:cNvPicPr>
            <a:picLocks noChangeAspect="1"/>
          </p:cNvPicPr>
          <p:nvPr/>
        </p:nvPicPr>
        <p:blipFill>
          <a:blip r:embed="rId2">
            <a:extLst>
              <a:ext uri="{837473B0-CC2E-450A-ABE3-18F120FF3D39}">
                <a1611:picAttrSrcUrl xmlns:a1611="http://schemas.microsoft.com/office/drawing/2016/11/main" r:id="rId3"/>
              </a:ext>
            </a:extLst>
          </a:blip>
          <a:srcRect t="4600" r="-1" b="4326"/>
          <a:stretch/>
        </p:blipFill>
        <p:spPr>
          <a:xfrm>
            <a:off x="5264728" y="2"/>
            <a:ext cx="6927272" cy="5330949"/>
          </a:xfrm>
          <a:custGeom>
            <a:avLst/>
            <a:gdLst/>
            <a:ahLst/>
            <a:cxnLst/>
            <a:rect l="l" t="t" r="r" b="b"/>
            <a:pathLst>
              <a:path w="6927272" h="5330949">
                <a:moveTo>
                  <a:pt x="0" y="0"/>
                </a:moveTo>
                <a:lnTo>
                  <a:pt x="6927272" y="0"/>
                </a:lnTo>
                <a:lnTo>
                  <a:pt x="6927272" y="3912793"/>
                </a:lnTo>
                <a:lnTo>
                  <a:pt x="6884989" y="4002742"/>
                </a:lnTo>
                <a:cubicBezTo>
                  <a:pt x="6799406" y="4174873"/>
                  <a:pt x="6702812" y="4339578"/>
                  <a:pt x="6592028" y="4494163"/>
                </a:cubicBezTo>
                <a:cubicBezTo>
                  <a:pt x="5802121" y="5596640"/>
                  <a:pt x="4821632" y="5380883"/>
                  <a:pt x="3742808" y="5122218"/>
                </a:cubicBezTo>
                <a:cubicBezTo>
                  <a:pt x="2131653" y="4735722"/>
                  <a:pt x="759367" y="4191689"/>
                  <a:pt x="326623" y="2148182"/>
                </a:cubicBezTo>
                <a:cubicBezTo>
                  <a:pt x="186907" y="1488770"/>
                  <a:pt x="67840" y="834043"/>
                  <a:pt x="13721" y="201231"/>
                </a:cubicBezTo>
                <a:close/>
              </a:path>
            </a:pathLst>
          </a:custGeom>
        </p:spPr>
      </p:pic>
      <p:sp>
        <p:nvSpPr>
          <p:cNvPr id="13" name="Freeform: Shape 12">
            <a:extLst>
              <a:ext uri="{FF2B5EF4-FFF2-40B4-BE49-F238E27FC236}">
                <a16:creationId xmlns:a16="http://schemas.microsoft.com/office/drawing/2014/main" id="{A9896C11-F8DF-437A-B349-8AFD602DC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791199" y="-1219198"/>
            <a:ext cx="5181601" cy="7620000"/>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p:cNvSpPr>
            <a:spLocks noGrp="1"/>
          </p:cNvSpPr>
          <p:nvPr>
            <p:ph type="ctrTitle"/>
          </p:nvPr>
        </p:nvSpPr>
        <p:spPr>
          <a:xfrm>
            <a:off x="261408" y="353391"/>
            <a:ext cx="4572000" cy="673653"/>
          </a:xfrm>
        </p:spPr>
        <p:txBody>
          <a:bodyPr>
            <a:normAutofit/>
          </a:bodyPr>
          <a:lstStyle/>
          <a:p>
            <a:pPr algn="l"/>
            <a:r>
              <a:rPr lang="en-US" sz="3700"/>
              <a:t>Contents:</a:t>
            </a:r>
          </a:p>
        </p:txBody>
      </p:sp>
      <p:sp>
        <p:nvSpPr>
          <p:cNvPr id="3" name="Subtitle 2"/>
          <p:cNvSpPr>
            <a:spLocks noGrp="1"/>
          </p:cNvSpPr>
          <p:nvPr>
            <p:ph type="subTitle" idx="1"/>
          </p:nvPr>
        </p:nvSpPr>
        <p:spPr>
          <a:xfrm>
            <a:off x="261408" y="1218998"/>
            <a:ext cx="4572000" cy="5473748"/>
          </a:xfrm>
        </p:spPr>
        <p:txBody>
          <a:bodyPr vert="horz" lIns="91440" tIns="45720" rIns="91440" bIns="45720" rtlCol="0" anchor="t">
            <a:normAutofit lnSpcReduction="10000"/>
          </a:bodyPr>
          <a:lstStyle/>
          <a:p>
            <a:pPr algn="l"/>
            <a:r>
              <a:rPr lang="en-US" b="1">
                <a:solidFill>
                  <a:srgbClr val="FFFFFF">
                    <a:alpha val="70000"/>
                  </a:srgbClr>
                </a:solidFill>
                <a:latin typeface="Sitka Subheading"/>
              </a:rPr>
              <a:t>Insanity </a:t>
            </a:r>
          </a:p>
          <a:p>
            <a:pPr algn="l"/>
            <a:r>
              <a:rPr lang="en-US" b="1">
                <a:solidFill>
                  <a:srgbClr val="FFFFFF">
                    <a:alpha val="70000"/>
                  </a:srgbClr>
                </a:solidFill>
                <a:latin typeface="Sitka Subheading"/>
              </a:rPr>
              <a:t>Automatism</a:t>
            </a:r>
          </a:p>
          <a:p>
            <a:pPr algn="l"/>
            <a:r>
              <a:rPr lang="en-US" b="1">
                <a:solidFill>
                  <a:srgbClr val="FFFFFF">
                    <a:alpha val="70000"/>
                  </a:srgbClr>
                </a:solidFill>
                <a:latin typeface="Sitka Subheading"/>
              </a:rPr>
              <a:t>Advantages and Issues with Insanity</a:t>
            </a:r>
          </a:p>
          <a:p>
            <a:pPr algn="l"/>
            <a:r>
              <a:rPr lang="en-US" b="1">
                <a:solidFill>
                  <a:srgbClr val="FFFFFF">
                    <a:alpha val="70000"/>
                  </a:srgbClr>
                </a:solidFill>
                <a:latin typeface="Sitka Subheading"/>
              </a:rPr>
              <a:t>Advantages and Issues with Automatism</a:t>
            </a:r>
          </a:p>
          <a:p>
            <a:pPr algn="l"/>
            <a:r>
              <a:rPr lang="en-US" b="1">
                <a:solidFill>
                  <a:srgbClr val="FFFFFF">
                    <a:alpha val="70000"/>
                  </a:srgbClr>
                </a:solidFill>
                <a:latin typeface="Sitka Subheading"/>
              </a:rPr>
              <a:t>Reform suggestions </a:t>
            </a:r>
          </a:p>
          <a:p>
            <a:pPr algn="l"/>
            <a:r>
              <a:rPr lang="en-US" b="1">
                <a:solidFill>
                  <a:srgbClr val="FFFFFF">
                    <a:alpha val="70000"/>
                  </a:srgbClr>
                </a:solidFill>
                <a:latin typeface="Sitka Subheading"/>
              </a:rPr>
              <a:t>Research timeline </a:t>
            </a:r>
          </a:p>
          <a:p>
            <a:pPr algn="l"/>
            <a:r>
              <a:rPr lang="en-US" b="1">
                <a:solidFill>
                  <a:srgbClr val="FFFFFF">
                    <a:alpha val="70000"/>
                  </a:srgbClr>
                </a:solidFill>
                <a:latin typeface="Sitka Subheading"/>
              </a:rPr>
              <a:t>Reference list </a:t>
            </a:r>
          </a:p>
          <a:p>
            <a:pPr algn="l"/>
            <a:r>
              <a:rPr lang="en-US" b="1">
                <a:solidFill>
                  <a:srgbClr val="FFFFFF">
                    <a:alpha val="70000"/>
                  </a:srgbClr>
                </a:solidFill>
                <a:latin typeface="Sitka Subheading"/>
              </a:rPr>
              <a:t>Notes</a:t>
            </a:r>
            <a:r>
              <a:rPr lang="en-US" b="1">
                <a:solidFill>
                  <a:srgbClr val="FFFFFF">
                    <a:alpha val="70000"/>
                  </a:srgbClr>
                </a:solidFill>
              </a:rPr>
              <a:t> </a:t>
            </a:r>
          </a:p>
        </p:txBody>
      </p:sp>
    </p:spTree>
    <p:extLst>
      <p:ext uri="{BB962C8B-B14F-4D97-AF65-F5344CB8AC3E}">
        <p14:creationId xmlns:p14="http://schemas.microsoft.com/office/powerpoint/2010/main" val="28876138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pic>
        <p:nvPicPr>
          <p:cNvPr id="4" name="Picture 3" descr="Gavel resting on block">
            <a:extLst>
              <a:ext uri="{FF2B5EF4-FFF2-40B4-BE49-F238E27FC236}">
                <a16:creationId xmlns:a16="http://schemas.microsoft.com/office/drawing/2014/main" id="{A353DD21-15F8-7540-A35D-76E93A7EC155}"/>
              </a:ext>
            </a:extLst>
          </p:cNvPr>
          <p:cNvPicPr>
            <a:picLocks noChangeAspect="1"/>
          </p:cNvPicPr>
          <p:nvPr/>
        </p:nvPicPr>
        <p:blipFill>
          <a:blip r:embed="rId3"/>
          <a:srcRect t="587" b="15144"/>
          <a:stretch/>
        </p:blipFill>
        <p:spPr>
          <a:xfrm>
            <a:off x="20" y="-1"/>
            <a:ext cx="12191980" cy="6858001"/>
          </a:xfrm>
          <a:custGeom>
            <a:avLst/>
            <a:gdLst/>
            <a:ahLst/>
            <a:cxnLst/>
            <a:rect l="l" t="t" r="r" b="b"/>
            <a:pathLst>
              <a:path w="12191999" h="6857999">
                <a:moveTo>
                  <a:pt x="0" y="0"/>
                </a:moveTo>
                <a:lnTo>
                  <a:pt x="12191999" y="0"/>
                </a:lnTo>
                <a:lnTo>
                  <a:pt x="12191999" y="6857999"/>
                </a:lnTo>
                <a:lnTo>
                  <a:pt x="4628129" y="6857999"/>
                </a:lnTo>
                <a:lnTo>
                  <a:pt x="4734519" y="6819371"/>
                </a:lnTo>
                <a:cubicBezTo>
                  <a:pt x="4938119" y="6741181"/>
                  <a:pt x="5132935" y="6652933"/>
                  <a:pt x="5315781" y="6551721"/>
                </a:cubicBezTo>
                <a:cubicBezTo>
                  <a:pt x="6619811" y="5830059"/>
                  <a:pt x="6364610" y="4934281"/>
                  <a:pt x="6058656" y="3948664"/>
                </a:cubicBezTo>
                <a:cubicBezTo>
                  <a:pt x="5601502" y="2476708"/>
                  <a:pt x="4958009" y="1222984"/>
                  <a:pt x="2540911" y="827627"/>
                </a:cubicBezTo>
                <a:cubicBezTo>
                  <a:pt x="1760946" y="699982"/>
                  <a:pt x="986522" y="591203"/>
                  <a:pt x="238021" y="541759"/>
                </a:cubicBezTo>
                <a:lnTo>
                  <a:pt x="0" y="529223"/>
                </a:lnTo>
                <a:close/>
              </a:path>
            </a:pathLst>
          </a:custGeom>
        </p:spPr>
      </p:pic>
      <p:sp>
        <p:nvSpPr>
          <p:cNvPr id="65" name="Freeform: Shape 64">
            <a:extLst>
              <a:ext uri="{FF2B5EF4-FFF2-40B4-BE49-F238E27FC236}">
                <a16:creationId xmlns:a16="http://schemas.microsoft.com/office/drawing/2014/main" id="{3B2B1500-BB55-471C-8A9E-67288297EC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9224"/>
            <a:ext cx="6305549" cy="6328777"/>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Freeform: Shape 66">
            <a:extLst>
              <a:ext uri="{FF2B5EF4-FFF2-40B4-BE49-F238E27FC236}">
                <a16:creationId xmlns:a16="http://schemas.microsoft.com/office/drawing/2014/main" id="{3045E22C-A99D-41BB-AF14-EF1B1E745A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6525"/>
            <a:ext cx="6130391" cy="672147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3" name="Subtitle 2"/>
          <p:cNvSpPr>
            <a:spLocks noGrp="1"/>
          </p:cNvSpPr>
          <p:nvPr>
            <p:ph type="subTitle" idx="1"/>
          </p:nvPr>
        </p:nvSpPr>
        <p:spPr>
          <a:xfrm>
            <a:off x="148083" y="1378559"/>
            <a:ext cx="5137727" cy="4101686"/>
          </a:xfrm>
        </p:spPr>
        <p:txBody>
          <a:bodyPr vert="horz" lIns="91440" tIns="45720" rIns="91440" bIns="45720" rtlCol="0" anchor="b">
            <a:normAutofit/>
          </a:bodyPr>
          <a:lstStyle/>
          <a:p>
            <a:pPr algn="l"/>
            <a:r>
              <a:rPr lang="en-US">
                <a:solidFill>
                  <a:schemeClr val="bg2">
                    <a:lumMod val="40000"/>
                    <a:lumOff val="60000"/>
                  </a:schemeClr>
                </a:solidFill>
                <a:latin typeface="Sitka Subheading"/>
              </a:rPr>
              <a:t>Presumption of sanity.</a:t>
            </a:r>
          </a:p>
          <a:p>
            <a:pPr algn="l"/>
            <a:r>
              <a:rPr lang="en-US" b="1">
                <a:solidFill>
                  <a:schemeClr val="bg2">
                    <a:lumMod val="40000"/>
                    <a:lumOff val="60000"/>
                  </a:schemeClr>
                </a:solidFill>
                <a:latin typeface="Sitka Subheading"/>
              </a:rPr>
              <a:t>Definition:</a:t>
            </a:r>
            <a:r>
              <a:rPr lang="en-US">
                <a:solidFill>
                  <a:schemeClr val="bg2">
                    <a:lumMod val="40000"/>
                    <a:lumOff val="60000"/>
                  </a:schemeClr>
                </a:solidFill>
                <a:latin typeface="Sitka Subheading"/>
              </a:rPr>
              <a:t> Acts committed out of no control due to an internal factor.</a:t>
            </a:r>
          </a:p>
          <a:p>
            <a:pPr algn="l"/>
            <a:r>
              <a:rPr lang="en-US">
                <a:solidFill>
                  <a:schemeClr val="bg2">
                    <a:lumMod val="40000"/>
                    <a:lumOff val="60000"/>
                  </a:schemeClr>
                </a:solidFill>
                <a:latin typeface="Sitka Subheading"/>
              </a:rPr>
              <a:t>Dubber and Hornle (2014, p.506.), explores characteristics.</a:t>
            </a:r>
          </a:p>
          <a:p>
            <a:pPr algn="l"/>
            <a:r>
              <a:rPr lang="en-US" b="1">
                <a:solidFill>
                  <a:schemeClr val="bg2">
                    <a:lumMod val="40000"/>
                    <a:lumOff val="60000"/>
                  </a:schemeClr>
                </a:solidFill>
                <a:latin typeface="Sitka Subheading"/>
              </a:rPr>
              <a:t>Examples:</a:t>
            </a:r>
            <a:r>
              <a:rPr lang="en-US">
                <a:solidFill>
                  <a:schemeClr val="bg2">
                    <a:lumMod val="40000"/>
                    <a:lumOff val="60000"/>
                  </a:schemeClr>
                </a:solidFill>
                <a:latin typeface="Sitka Subheading"/>
              </a:rPr>
              <a:t> sleepwalking, epilepsy.</a:t>
            </a:r>
          </a:p>
        </p:txBody>
      </p:sp>
      <p:sp>
        <p:nvSpPr>
          <p:cNvPr id="2" name="Title 1"/>
          <p:cNvSpPr>
            <a:spLocks noGrp="1"/>
          </p:cNvSpPr>
          <p:nvPr>
            <p:ph type="ctrTitle"/>
          </p:nvPr>
        </p:nvSpPr>
        <p:spPr>
          <a:xfrm>
            <a:off x="148083" y="1235596"/>
            <a:ext cx="4572000" cy="784088"/>
          </a:xfrm>
        </p:spPr>
        <p:txBody>
          <a:bodyPr>
            <a:normAutofit/>
          </a:bodyPr>
          <a:lstStyle/>
          <a:p>
            <a:pPr algn="l"/>
            <a:r>
              <a:rPr lang="en-US" sz="3700"/>
              <a:t>Defence: Insanity </a:t>
            </a:r>
          </a:p>
        </p:txBody>
      </p:sp>
      <p:sp>
        <p:nvSpPr>
          <p:cNvPr id="6" name="TextBox 5">
            <a:extLst>
              <a:ext uri="{FF2B5EF4-FFF2-40B4-BE49-F238E27FC236}">
                <a16:creationId xmlns:a16="http://schemas.microsoft.com/office/drawing/2014/main" id="{8D319376-820B-19BB-0EFF-C6A0EADC54BE}"/>
              </a:ext>
            </a:extLst>
          </p:cNvPr>
          <p:cNvSpPr txBox="1"/>
          <p:nvPr/>
        </p:nvSpPr>
        <p:spPr>
          <a:xfrm>
            <a:off x="154225" y="6154205"/>
            <a:ext cx="456114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(Law, 2018, p.111.)  (Fafinski and Finch, 2021, p.190.)  (Taylor, 2018, p.335.)</a:t>
            </a:r>
          </a:p>
        </p:txBody>
      </p:sp>
    </p:spTree>
    <p:extLst>
      <p:ext uri="{BB962C8B-B14F-4D97-AF65-F5344CB8AC3E}">
        <p14:creationId xmlns:p14="http://schemas.microsoft.com/office/powerpoint/2010/main" val="40267659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0" name="Freeform: Shape 89">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92" name="Freeform: Shape 91">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89" name="Freeform: Shape 88">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91" name="Rectangle 90">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Freeform: Shape 92">
            <a:extLst>
              <a:ext uri="{FF2B5EF4-FFF2-40B4-BE49-F238E27FC236}">
                <a16:creationId xmlns:a16="http://schemas.microsoft.com/office/drawing/2014/main" id="{66FC6F62-FEC6-45C4-B697-39FDA62A96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653162" y="-776838"/>
            <a:ext cx="762001"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prstClr val="white"/>
              </a:solidFill>
              <a:latin typeface="Avenir Next LT Pro" panose="020B0504020202020204" pitchFamily="34" charset="0"/>
            </a:endParaRPr>
          </a:p>
        </p:txBody>
      </p:sp>
      <p:grpSp>
        <p:nvGrpSpPr>
          <p:cNvPr id="95" name="Group 94">
            <a:extLst>
              <a:ext uri="{FF2B5EF4-FFF2-40B4-BE49-F238E27FC236}">
                <a16:creationId xmlns:a16="http://schemas.microsoft.com/office/drawing/2014/main" id="{F8D7210F-BCFD-46C1-9A2C-3717368B1A7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 y="5829359"/>
            <a:ext cx="4333875" cy="1028642"/>
            <a:chOff x="7153921" y="5829359"/>
            <a:chExt cx="5038079" cy="1028642"/>
          </a:xfrm>
        </p:grpSpPr>
        <p:sp>
          <p:nvSpPr>
            <p:cNvPr id="96" name="Freeform: Shape 95">
              <a:extLst>
                <a:ext uri="{FF2B5EF4-FFF2-40B4-BE49-F238E27FC236}">
                  <a16:creationId xmlns:a16="http://schemas.microsoft.com/office/drawing/2014/main" id="{2C96BB9F-FD85-4689-A888-9A5AA0A14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63906" y="5913098"/>
              <a:ext cx="4228094" cy="944903"/>
            </a:xfrm>
            <a:custGeom>
              <a:avLst/>
              <a:gdLst>
                <a:gd name="connsiteX0" fmla="*/ 1673074 w 4228094"/>
                <a:gd name="connsiteY0" fmla="*/ 230 h 1137038"/>
                <a:gd name="connsiteX1" fmla="*/ 3676781 w 4228094"/>
                <a:gd name="connsiteY1" fmla="*/ 298555 h 1137038"/>
                <a:gd name="connsiteX2" fmla="*/ 4025527 w 4228094"/>
                <a:gd name="connsiteY2" fmla="*/ 425010 h 1137038"/>
                <a:gd name="connsiteX3" fmla="*/ 4228094 w 4228094"/>
                <a:gd name="connsiteY3" fmla="*/ 494088 h 1137038"/>
                <a:gd name="connsiteX4" fmla="*/ 4228094 w 4228094"/>
                <a:gd name="connsiteY4" fmla="*/ 1137038 h 1137038"/>
                <a:gd name="connsiteX5" fmla="*/ 0 w 4228094"/>
                <a:gd name="connsiteY5" fmla="*/ 1137038 h 1137038"/>
                <a:gd name="connsiteX6" fmla="*/ 18109 w 4228094"/>
                <a:gd name="connsiteY6" fmla="*/ 1068877 h 1137038"/>
                <a:gd name="connsiteX7" fmla="*/ 362264 w 4228094"/>
                <a:gd name="connsiteY7" fmla="*/ 366637 h 1137038"/>
                <a:gd name="connsiteX8" fmla="*/ 1386499 w 4228094"/>
                <a:gd name="connsiteY8" fmla="*/ 1522 h 1137038"/>
                <a:gd name="connsiteX9" fmla="*/ 1673074 w 4228094"/>
                <a:gd name="connsiteY9" fmla="*/ 230 h 1137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28094" h="1137038">
                  <a:moveTo>
                    <a:pt x="1673074" y="230"/>
                  </a:moveTo>
                  <a:cubicBezTo>
                    <a:pt x="2346512" y="4287"/>
                    <a:pt x="3048424" y="63583"/>
                    <a:pt x="3676781" y="298555"/>
                  </a:cubicBezTo>
                  <a:cubicBezTo>
                    <a:pt x="3793275" y="342114"/>
                    <a:pt x="3909477" y="384216"/>
                    <a:pt x="4025527" y="425010"/>
                  </a:cubicBezTo>
                  <a:lnTo>
                    <a:pt x="4228094" y="494088"/>
                  </a:lnTo>
                  <a:lnTo>
                    <a:pt x="4228094" y="1137038"/>
                  </a:lnTo>
                  <a:lnTo>
                    <a:pt x="0" y="1137038"/>
                  </a:lnTo>
                  <a:lnTo>
                    <a:pt x="18109" y="1068877"/>
                  </a:lnTo>
                  <a:cubicBezTo>
                    <a:pt x="95047" y="799139"/>
                    <a:pt x="194962" y="542008"/>
                    <a:pt x="362264" y="366637"/>
                  </a:cubicBezTo>
                  <a:cubicBezTo>
                    <a:pt x="622229" y="94062"/>
                    <a:pt x="1015836" y="6565"/>
                    <a:pt x="1386499" y="1522"/>
                  </a:cubicBezTo>
                  <a:cubicBezTo>
                    <a:pt x="1481245" y="198"/>
                    <a:pt x="1576869" y="-349"/>
                    <a:pt x="1673074"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sz="1500">
                <a:solidFill>
                  <a:schemeClr val="bg1"/>
                </a:solidFill>
                <a:latin typeface="Avenir Next LT Pro" panose="020B0504020202020204" pitchFamily="34" charset="0"/>
              </a:endParaRPr>
            </a:p>
          </p:txBody>
        </p:sp>
        <p:sp>
          <p:nvSpPr>
            <p:cNvPr id="97" name="Freeform: Shape 96">
              <a:extLst>
                <a:ext uri="{FF2B5EF4-FFF2-40B4-BE49-F238E27FC236}">
                  <a16:creationId xmlns:a16="http://schemas.microsoft.com/office/drawing/2014/main" id="{78545FC7-27EF-4BF9-A88F-35F089DF69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53921" y="5829359"/>
              <a:ext cx="5038078" cy="1028642"/>
            </a:xfrm>
            <a:custGeom>
              <a:avLst/>
              <a:gdLst>
                <a:gd name="connsiteX0" fmla="*/ 1576991 w 5038078"/>
                <a:gd name="connsiteY0" fmla="*/ 210 h 1238015"/>
                <a:gd name="connsiteX1" fmla="*/ 3403320 w 5038078"/>
                <a:gd name="connsiteY1" fmla="*/ 272125 h 1238015"/>
                <a:gd name="connsiteX2" fmla="*/ 4672870 w 5038078"/>
                <a:gd name="connsiteY2" fmla="*/ 693604 h 1238015"/>
                <a:gd name="connsiteX3" fmla="*/ 5038078 w 5038078"/>
                <a:gd name="connsiteY3" fmla="*/ 795929 h 1238015"/>
                <a:gd name="connsiteX4" fmla="*/ 5038078 w 5038078"/>
                <a:gd name="connsiteY4" fmla="*/ 1238015 h 1238015"/>
                <a:gd name="connsiteX5" fmla="*/ 0 w 5038078"/>
                <a:gd name="connsiteY5" fmla="*/ 1238015 h 1238015"/>
                <a:gd name="connsiteX6" fmla="*/ 19230 w 5038078"/>
                <a:gd name="connsiteY6" fmla="*/ 1159819 h 1238015"/>
                <a:gd name="connsiteX7" fmla="*/ 382219 w 5038078"/>
                <a:gd name="connsiteY7" fmla="*/ 334180 h 1238015"/>
                <a:gd name="connsiteX8" fmla="*/ 1315784 w 5038078"/>
                <a:gd name="connsiteY8" fmla="*/ 1388 h 1238015"/>
                <a:gd name="connsiteX9" fmla="*/ 1576991 w 5038078"/>
                <a:gd name="connsiteY9" fmla="*/ 210 h 123801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049689"/>
                <a:gd name="connsiteY0" fmla="*/ 1237805 h 1423588"/>
                <a:gd name="connsiteX1" fmla="*/ 19230 w 5049689"/>
                <a:gd name="connsiteY1" fmla="*/ 1159609 h 1423588"/>
                <a:gd name="connsiteX2" fmla="*/ 382219 w 5049689"/>
                <a:gd name="connsiteY2" fmla="*/ 333970 h 1423588"/>
                <a:gd name="connsiteX3" fmla="*/ 1315784 w 5049689"/>
                <a:gd name="connsiteY3" fmla="*/ 1178 h 1423588"/>
                <a:gd name="connsiteX4" fmla="*/ 1576991 w 5049689"/>
                <a:gd name="connsiteY4" fmla="*/ 0 h 1423588"/>
                <a:gd name="connsiteX5" fmla="*/ 3403320 w 5049689"/>
                <a:gd name="connsiteY5" fmla="*/ 271915 h 1423588"/>
                <a:gd name="connsiteX6" fmla="*/ 4672870 w 5049689"/>
                <a:gd name="connsiteY6" fmla="*/ 693394 h 1423588"/>
                <a:gd name="connsiteX7" fmla="*/ 5038078 w 5049689"/>
                <a:gd name="connsiteY7" fmla="*/ 795719 h 1423588"/>
                <a:gd name="connsiteX8" fmla="*/ 5049689 w 5049689"/>
                <a:gd name="connsiteY8" fmla="*/ 1423588 h 1423588"/>
                <a:gd name="connsiteX0" fmla="*/ 0 w 5038078"/>
                <a:gd name="connsiteY0" fmla="*/ 1237805 h 1237805"/>
                <a:gd name="connsiteX1" fmla="*/ 19230 w 5038078"/>
                <a:gd name="connsiteY1" fmla="*/ 1159609 h 1237805"/>
                <a:gd name="connsiteX2" fmla="*/ 382219 w 5038078"/>
                <a:gd name="connsiteY2" fmla="*/ 333970 h 1237805"/>
                <a:gd name="connsiteX3" fmla="*/ 1315784 w 5038078"/>
                <a:gd name="connsiteY3" fmla="*/ 1178 h 1237805"/>
                <a:gd name="connsiteX4" fmla="*/ 1576991 w 5038078"/>
                <a:gd name="connsiteY4" fmla="*/ 0 h 1237805"/>
                <a:gd name="connsiteX5" fmla="*/ 3403320 w 5038078"/>
                <a:gd name="connsiteY5" fmla="*/ 271915 h 1237805"/>
                <a:gd name="connsiteX6" fmla="*/ 4672870 w 5038078"/>
                <a:gd name="connsiteY6" fmla="*/ 693394 h 1237805"/>
                <a:gd name="connsiteX7" fmla="*/ 5038078 w 5038078"/>
                <a:gd name="connsiteY7" fmla="*/ 795719 h 1237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38078" h="1237805">
                  <a:moveTo>
                    <a:pt x="0" y="1237805"/>
                  </a:moveTo>
                  <a:lnTo>
                    <a:pt x="19230" y="1159609"/>
                  </a:lnTo>
                  <a:cubicBezTo>
                    <a:pt x="96961" y="850027"/>
                    <a:pt x="191605" y="533778"/>
                    <a:pt x="382219" y="333970"/>
                  </a:cubicBezTo>
                  <a:cubicBezTo>
                    <a:pt x="619171" y="85526"/>
                    <a:pt x="977934" y="5774"/>
                    <a:pt x="1315784" y="1178"/>
                  </a:cubicBezTo>
                  <a:lnTo>
                    <a:pt x="1576991" y="0"/>
                  </a:lnTo>
                  <a:cubicBezTo>
                    <a:pt x="2190813" y="3698"/>
                    <a:pt x="2830589" y="57744"/>
                    <a:pt x="3403320" y="271915"/>
                  </a:cubicBezTo>
                  <a:cubicBezTo>
                    <a:pt x="3828046" y="430728"/>
                    <a:pt x="4248519" y="568281"/>
                    <a:pt x="4672870" y="693394"/>
                  </a:cubicBezTo>
                  <a:lnTo>
                    <a:pt x="5038078" y="795719"/>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grpSp>
      <p:sp>
        <p:nvSpPr>
          <p:cNvPr id="3" name="Subtitle 2"/>
          <p:cNvSpPr>
            <a:spLocks noGrp="1"/>
          </p:cNvSpPr>
          <p:nvPr>
            <p:ph type="subTitle" idx="1"/>
          </p:nvPr>
        </p:nvSpPr>
        <p:spPr>
          <a:xfrm>
            <a:off x="150090" y="1039090"/>
            <a:ext cx="11903364" cy="4999182"/>
          </a:xfrm>
        </p:spPr>
        <p:txBody>
          <a:bodyPr vert="horz" lIns="91440" tIns="45720" rIns="91440" bIns="45720" rtlCol="0" anchor="t">
            <a:normAutofit/>
          </a:bodyPr>
          <a:lstStyle/>
          <a:p>
            <a:pPr algn="l">
              <a:lnSpc>
                <a:spcPct val="115000"/>
              </a:lnSpc>
            </a:pPr>
            <a:r>
              <a:rPr lang="en-US" sz="2000" b="1">
                <a:solidFill>
                  <a:schemeClr val="bg2">
                    <a:lumMod val="40000"/>
                    <a:lumOff val="60000"/>
                  </a:schemeClr>
                </a:solidFill>
                <a:latin typeface="Sitka Subheading"/>
              </a:rPr>
              <a:t>How to prove Insanity:</a:t>
            </a:r>
            <a:r>
              <a:rPr lang="en-US" sz="2000">
                <a:solidFill>
                  <a:schemeClr val="bg2">
                    <a:lumMod val="40000"/>
                    <a:lumOff val="60000"/>
                  </a:schemeClr>
                </a:solidFill>
                <a:latin typeface="Sitka Subheading"/>
              </a:rPr>
              <a:t> </a:t>
            </a:r>
            <a:r>
              <a:rPr lang="en-US" sz="2000" err="1">
                <a:solidFill>
                  <a:schemeClr val="bg2">
                    <a:lumMod val="40000"/>
                    <a:lumOff val="60000"/>
                  </a:schemeClr>
                </a:solidFill>
                <a:latin typeface="Sitka Subheading"/>
              </a:rPr>
              <a:t>M'Naghten</a:t>
            </a:r>
            <a:r>
              <a:rPr lang="en-US" sz="2000">
                <a:solidFill>
                  <a:schemeClr val="bg2">
                    <a:lumMod val="40000"/>
                    <a:lumOff val="60000"/>
                  </a:schemeClr>
                </a:solidFill>
                <a:latin typeface="Sitka Subheading"/>
              </a:rPr>
              <a:t> Rules requirements:</a:t>
            </a:r>
          </a:p>
          <a:p>
            <a:pPr algn="l">
              <a:lnSpc>
                <a:spcPct val="115000"/>
              </a:lnSpc>
            </a:pPr>
            <a:r>
              <a:rPr lang="en-US" sz="2000">
                <a:solidFill>
                  <a:schemeClr val="bg2">
                    <a:lumMod val="40000"/>
                    <a:lumOff val="60000"/>
                  </a:schemeClr>
                </a:solidFill>
                <a:latin typeface="Sitka Subheading"/>
              </a:rPr>
              <a:t> 1. "defendant was suffering from a disease of the mind"</a:t>
            </a:r>
          </a:p>
          <a:p>
            <a:pPr algn="l">
              <a:lnSpc>
                <a:spcPct val="115000"/>
              </a:lnSpc>
            </a:pPr>
            <a:r>
              <a:rPr lang="en-US" sz="2000">
                <a:solidFill>
                  <a:schemeClr val="bg2">
                    <a:lumMod val="40000"/>
                    <a:lumOff val="60000"/>
                  </a:schemeClr>
                </a:solidFill>
                <a:latin typeface="Sitka Subheading"/>
              </a:rPr>
              <a:t> 2. "defendant's disease of the mind caused a defect of reason"</a:t>
            </a:r>
          </a:p>
          <a:p>
            <a:pPr algn="l">
              <a:lnSpc>
                <a:spcPct val="115000"/>
              </a:lnSpc>
            </a:pPr>
            <a:r>
              <a:rPr lang="en-US" sz="2000">
                <a:solidFill>
                  <a:schemeClr val="bg2">
                    <a:lumMod val="40000"/>
                    <a:lumOff val="60000"/>
                  </a:schemeClr>
                </a:solidFill>
                <a:latin typeface="Sitka Subheading"/>
              </a:rPr>
              <a:t> 3. Resulting from said defect, the defendant either a. "did not know the nature and quality of the act he was doing" or b. "did not know that what he was doing was wrong" </a:t>
            </a:r>
          </a:p>
          <a:p>
            <a:pPr algn="l">
              <a:lnSpc>
                <a:spcPct val="114999"/>
              </a:lnSpc>
            </a:pPr>
            <a:endParaRPr lang="en-US" sz="2000">
              <a:solidFill>
                <a:schemeClr val="bg2">
                  <a:lumMod val="40000"/>
                  <a:lumOff val="60000"/>
                </a:schemeClr>
              </a:solidFill>
              <a:latin typeface="Sitka Subheading"/>
            </a:endParaRPr>
          </a:p>
          <a:p>
            <a:pPr algn="l">
              <a:lnSpc>
                <a:spcPct val="114999"/>
              </a:lnSpc>
            </a:pPr>
            <a:r>
              <a:rPr lang="en-US" sz="2000" b="1">
                <a:solidFill>
                  <a:schemeClr val="bg2">
                    <a:lumMod val="40000"/>
                    <a:lumOff val="60000"/>
                  </a:schemeClr>
                </a:solidFill>
                <a:latin typeface="Sitka Subheading"/>
              </a:rPr>
              <a:t>Burden of proof: </a:t>
            </a:r>
            <a:r>
              <a:rPr lang="en-US" sz="2000">
                <a:solidFill>
                  <a:schemeClr val="bg2">
                    <a:lumMod val="40000"/>
                    <a:lumOff val="60000"/>
                  </a:schemeClr>
                </a:solidFill>
                <a:latin typeface="Sitka Subheading"/>
              </a:rPr>
              <a:t>defendant; 'beyond all reasonable doubt' </a:t>
            </a:r>
          </a:p>
          <a:p>
            <a:pPr algn="l">
              <a:lnSpc>
                <a:spcPct val="114999"/>
              </a:lnSpc>
            </a:pPr>
            <a:endParaRPr lang="en-US" sz="2000">
              <a:solidFill>
                <a:schemeClr val="bg2">
                  <a:lumMod val="40000"/>
                  <a:lumOff val="60000"/>
                </a:schemeClr>
              </a:solidFill>
              <a:latin typeface="Sitka Subheading"/>
            </a:endParaRPr>
          </a:p>
          <a:p>
            <a:pPr algn="l">
              <a:lnSpc>
                <a:spcPct val="114999"/>
              </a:lnSpc>
            </a:pPr>
            <a:r>
              <a:rPr lang="en-US" sz="2000" b="1">
                <a:solidFill>
                  <a:schemeClr val="bg2">
                    <a:lumMod val="40000"/>
                    <a:lumOff val="60000"/>
                  </a:schemeClr>
                </a:solidFill>
                <a:latin typeface="Sitka Subheading"/>
              </a:rPr>
              <a:t>Verdict: </a:t>
            </a:r>
            <a:r>
              <a:rPr lang="en-US" sz="2000">
                <a:solidFill>
                  <a:schemeClr val="bg2">
                    <a:lumMod val="40000"/>
                    <a:lumOff val="60000"/>
                  </a:schemeClr>
                </a:solidFill>
                <a:latin typeface="Sitka Subheading"/>
              </a:rPr>
              <a:t>'special verdict' 'not guilty by reason of insanity'; s.2 Trial of Lunatics Act 1883</a:t>
            </a:r>
          </a:p>
          <a:p>
            <a:pPr algn="l">
              <a:lnSpc>
                <a:spcPct val="114999"/>
              </a:lnSpc>
            </a:pPr>
            <a:r>
              <a:rPr lang="en-US" sz="2000">
                <a:solidFill>
                  <a:schemeClr val="bg2">
                    <a:lumMod val="40000"/>
                    <a:lumOff val="60000"/>
                  </a:schemeClr>
                </a:solidFill>
                <a:latin typeface="Sitka Subheading"/>
              </a:rPr>
              <a:t> - hospital order, supervision order, absolute discharge</a:t>
            </a:r>
          </a:p>
          <a:p>
            <a:pPr indent="-228600" algn="l">
              <a:lnSpc>
                <a:spcPct val="115000"/>
              </a:lnSpc>
              <a:buFont typeface="Calibri" panose="020B0604020202020204" pitchFamily="34" charset="0"/>
              <a:buChar char="-"/>
            </a:pPr>
            <a:endParaRPr lang="en-US" sz="1900">
              <a:solidFill>
                <a:srgbClr val="FFFFFF">
                  <a:alpha val="70000"/>
                </a:srgbClr>
              </a:solidFill>
            </a:endParaRPr>
          </a:p>
        </p:txBody>
      </p:sp>
      <p:sp>
        <p:nvSpPr>
          <p:cNvPr id="2" name="Title 1"/>
          <p:cNvSpPr>
            <a:spLocks noGrp="1"/>
          </p:cNvSpPr>
          <p:nvPr>
            <p:ph type="ctrTitle"/>
          </p:nvPr>
        </p:nvSpPr>
        <p:spPr>
          <a:xfrm>
            <a:off x="150091" y="173182"/>
            <a:ext cx="5334000" cy="762000"/>
          </a:xfrm>
        </p:spPr>
        <p:txBody>
          <a:bodyPr vert="horz" lIns="91440" tIns="45720" rIns="91440" bIns="45720" rtlCol="0" anchor="ctr">
            <a:normAutofit/>
          </a:bodyPr>
          <a:lstStyle/>
          <a:p>
            <a:pPr algn="l"/>
            <a:r>
              <a:rPr lang="en-US" sz="3200"/>
              <a:t>Defence: Insanity </a:t>
            </a:r>
          </a:p>
        </p:txBody>
      </p:sp>
      <p:sp>
        <p:nvSpPr>
          <p:cNvPr id="6" name="TextBox 5">
            <a:extLst>
              <a:ext uri="{FF2B5EF4-FFF2-40B4-BE49-F238E27FC236}">
                <a16:creationId xmlns:a16="http://schemas.microsoft.com/office/drawing/2014/main" id="{8D319376-820B-19BB-0EFF-C6A0EADC54BE}"/>
              </a:ext>
            </a:extLst>
          </p:cNvPr>
          <p:cNvSpPr txBox="1"/>
          <p:nvPr/>
        </p:nvSpPr>
        <p:spPr>
          <a:xfrm>
            <a:off x="8062861" y="6246569"/>
            <a:ext cx="399542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spcAft>
                <a:spcPts val="600"/>
              </a:spcAft>
            </a:pPr>
            <a:r>
              <a:rPr lang="en-US" sz="1400"/>
              <a:t>(Macdonald, 2018, p. 401.)  (Devendorf, 2023)  (Criminal Procedure (Insanity) Act 1964)</a:t>
            </a:r>
            <a:endParaRPr lang="en-US"/>
          </a:p>
        </p:txBody>
      </p:sp>
    </p:spTree>
    <p:extLst>
      <p:ext uri="{BB962C8B-B14F-4D97-AF65-F5344CB8AC3E}">
        <p14:creationId xmlns:p14="http://schemas.microsoft.com/office/powerpoint/2010/main" val="23166165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2" name="Rectangle 101">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pic>
        <p:nvPicPr>
          <p:cNvPr id="5" name="Picture 4" descr="Front steps and columns of a majestic city building">
            <a:extLst>
              <a:ext uri="{FF2B5EF4-FFF2-40B4-BE49-F238E27FC236}">
                <a16:creationId xmlns:a16="http://schemas.microsoft.com/office/drawing/2014/main" id="{B201BB45-917E-DC12-D180-1D4C71D5A7A8}"/>
              </a:ext>
            </a:extLst>
          </p:cNvPr>
          <p:cNvPicPr>
            <a:picLocks noChangeAspect="1"/>
          </p:cNvPicPr>
          <p:nvPr/>
        </p:nvPicPr>
        <p:blipFill>
          <a:blip r:embed="rId2"/>
          <a:srcRect t="3619" b="12216"/>
          <a:stretch/>
        </p:blipFill>
        <p:spPr>
          <a:xfrm>
            <a:off x="20" y="10"/>
            <a:ext cx="12207220" cy="6857990"/>
          </a:xfrm>
          <a:prstGeom prst="rect">
            <a:avLst/>
          </a:prstGeom>
        </p:spPr>
      </p:pic>
      <p:sp>
        <p:nvSpPr>
          <p:cNvPr id="104" name="Rectangle 103">
            <a:extLst>
              <a:ext uri="{FF2B5EF4-FFF2-40B4-BE49-F238E27FC236}">
                <a16:creationId xmlns:a16="http://schemas.microsoft.com/office/drawing/2014/main" id="{0ED8FC7E-742C-4B53-B6FF-F19F8EDA28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1928"/>
            <a:ext cx="12191999" cy="5058137"/>
          </a:xfrm>
          <a:prstGeom prst="rect">
            <a:avLst/>
          </a:prstGeom>
          <a:gradFill flip="none" rotWithShape="1">
            <a:gsLst>
              <a:gs pos="50000">
                <a:schemeClr val="bg1">
                  <a:alpha val="30000"/>
                </a:schemeClr>
              </a:gs>
              <a:gs pos="80000">
                <a:schemeClr val="bg1">
                  <a:alpha val="15000"/>
                </a:schemeClr>
              </a:gs>
              <a:gs pos="0">
                <a:schemeClr val="bg1">
                  <a:alpha val="0"/>
                </a:schemeClr>
              </a:gs>
              <a:gs pos="20000">
                <a:schemeClr val="bg1">
                  <a:alpha val="15000"/>
                </a:schemeClr>
              </a:gs>
              <a:gs pos="100000">
                <a:schemeClr val="bg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102973" y="980746"/>
            <a:ext cx="7974510" cy="735030"/>
          </a:xfrm>
        </p:spPr>
        <p:txBody>
          <a:bodyPr vert="horz" lIns="91440" tIns="45720" rIns="91440" bIns="45720" rtlCol="0">
            <a:normAutofit fontScale="90000"/>
          </a:bodyPr>
          <a:lstStyle/>
          <a:p>
            <a:r>
              <a:rPr lang="en-US" sz="4600">
                <a:solidFill>
                  <a:schemeClr val="bg2"/>
                </a:solidFill>
                <a:highlight>
                  <a:srgbClr val="C0C0C0"/>
                </a:highlight>
              </a:rPr>
              <a:t>Insanity Key Case Law </a:t>
            </a:r>
          </a:p>
        </p:txBody>
      </p:sp>
      <p:sp>
        <p:nvSpPr>
          <p:cNvPr id="3" name="Subtitle 2"/>
          <p:cNvSpPr>
            <a:spLocks noGrp="1"/>
          </p:cNvSpPr>
          <p:nvPr>
            <p:ph type="subTitle" idx="1"/>
          </p:nvPr>
        </p:nvSpPr>
        <p:spPr>
          <a:xfrm>
            <a:off x="408748" y="2306074"/>
            <a:ext cx="11362959" cy="3705628"/>
          </a:xfrm>
        </p:spPr>
        <p:txBody>
          <a:bodyPr vert="horz" lIns="91440" tIns="45720" rIns="91440" bIns="45720" rtlCol="0" anchor="t">
            <a:noAutofit/>
          </a:bodyPr>
          <a:lstStyle/>
          <a:p>
            <a:pPr>
              <a:lnSpc>
                <a:spcPct val="115000"/>
              </a:lnSpc>
            </a:pPr>
            <a:r>
              <a:rPr lang="en-US" sz="2600">
                <a:solidFill>
                  <a:schemeClr val="bg2"/>
                </a:solidFill>
                <a:highlight>
                  <a:srgbClr val="C0C0C0"/>
                </a:highlight>
              </a:rPr>
              <a:t>('R v </a:t>
            </a:r>
            <a:r>
              <a:rPr lang="en-US" sz="2600" err="1">
                <a:solidFill>
                  <a:schemeClr val="bg2"/>
                </a:solidFill>
                <a:highlight>
                  <a:srgbClr val="C0C0C0"/>
                </a:highlight>
              </a:rPr>
              <a:t>McNaghten</a:t>
            </a:r>
            <a:r>
              <a:rPr lang="en-US" sz="2600">
                <a:solidFill>
                  <a:schemeClr val="bg2"/>
                </a:solidFill>
                <a:highlight>
                  <a:srgbClr val="C0C0C0"/>
                </a:highlight>
              </a:rPr>
              <a:t>', 1843)</a:t>
            </a:r>
          </a:p>
          <a:p>
            <a:pPr>
              <a:lnSpc>
                <a:spcPct val="114999"/>
              </a:lnSpc>
            </a:pPr>
            <a:r>
              <a:rPr lang="en-US" sz="2600">
                <a:solidFill>
                  <a:schemeClr val="bg2"/>
                </a:solidFill>
                <a:highlight>
                  <a:srgbClr val="C0C0C0"/>
                </a:highlight>
                <a:latin typeface="Avenir Next LT Pro"/>
                <a:cs typeface="Arial"/>
              </a:rPr>
              <a:t>On 20th January 1843, Daniel </a:t>
            </a:r>
            <a:r>
              <a:rPr lang="en-US" sz="2600" err="1">
                <a:solidFill>
                  <a:schemeClr val="bg2"/>
                </a:solidFill>
                <a:highlight>
                  <a:srgbClr val="C0C0C0"/>
                </a:highlight>
                <a:latin typeface="Avenir Next LT Pro"/>
                <a:cs typeface="Arial"/>
              </a:rPr>
              <a:t>McNaghten</a:t>
            </a:r>
            <a:r>
              <a:rPr lang="en-US" sz="2600">
                <a:solidFill>
                  <a:schemeClr val="bg2"/>
                </a:solidFill>
                <a:highlight>
                  <a:srgbClr val="C0C0C0"/>
                </a:highlight>
                <a:latin typeface="Avenir Next LT Pro"/>
                <a:cs typeface="Arial"/>
              </a:rPr>
              <a:t> shot Edward Drummond with a pistol and pleaded not guilty. A witness stated that at the time of shooting, </a:t>
            </a:r>
            <a:r>
              <a:rPr lang="en-US" sz="2600" err="1">
                <a:solidFill>
                  <a:schemeClr val="bg2"/>
                </a:solidFill>
                <a:highlight>
                  <a:srgbClr val="C0C0C0"/>
                </a:highlight>
                <a:latin typeface="Avenir Next LT Pro"/>
                <a:cs typeface="Arial"/>
              </a:rPr>
              <a:t>McNaghten</a:t>
            </a:r>
            <a:r>
              <a:rPr lang="en-US" sz="2600">
                <a:solidFill>
                  <a:schemeClr val="bg2"/>
                </a:solidFill>
                <a:highlight>
                  <a:srgbClr val="C0C0C0"/>
                </a:highlight>
                <a:latin typeface="Avenir Next LT Pro"/>
                <a:cs typeface="Arial"/>
              </a:rPr>
              <a:t> was not of a sound mind. Evidence concluded that </a:t>
            </a:r>
            <a:r>
              <a:rPr lang="en-US" sz="2600" err="1">
                <a:solidFill>
                  <a:schemeClr val="bg2"/>
                </a:solidFill>
                <a:highlight>
                  <a:srgbClr val="C0C0C0"/>
                </a:highlight>
                <a:latin typeface="Avenir Next LT Pro"/>
                <a:cs typeface="Arial"/>
              </a:rPr>
              <a:t>McNaghten</a:t>
            </a:r>
            <a:r>
              <a:rPr lang="en-US" sz="2600">
                <a:solidFill>
                  <a:schemeClr val="bg2"/>
                </a:solidFill>
                <a:highlight>
                  <a:srgbClr val="C0C0C0"/>
                </a:highlight>
                <a:latin typeface="Avenir Next LT Pro"/>
                <a:cs typeface="Arial"/>
              </a:rPr>
              <a:t> was affected by delusions to the point where he had no control over his actions and the intensity was irresistible. In this case, the jury returned a not guilty verdict.</a:t>
            </a:r>
            <a:endParaRPr lang="en-US">
              <a:solidFill>
                <a:schemeClr val="bg2"/>
              </a:solidFill>
              <a:highlight>
                <a:srgbClr val="C0C0C0"/>
              </a:highlight>
            </a:endParaRPr>
          </a:p>
          <a:p>
            <a:pPr>
              <a:lnSpc>
                <a:spcPct val="114999"/>
              </a:lnSpc>
            </a:pPr>
            <a:endParaRPr lang="en-US">
              <a:solidFill>
                <a:schemeClr val="tx1"/>
              </a:solidFill>
              <a:highlight>
                <a:srgbClr val="C0C0C0"/>
              </a:highlight>
              <a:latin typeface="Avenir Next LT Pro Light"/>
              <a:cs typeface="Arial"/>
            </a:endParaRPr>
          </a:p>
        </p:txBody>
      </p:sp>
    </p:spTree>
    <p:extLst>
      <p:ext uri="{BB962C8B-B14F-4D97-AF65-F5344CB8AC3E}">
        <p14:creationId xmlns:p14="http://schemas.microsoft.com/office/powerpoint/2010/main" val="41916687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pic>
        <p:nvPicPr>
          <p:cNvPr id="4" name="Picture 3" descr="Gavel resting on block">
            <a:extLst>
              <a:ext uri="{FF2B5EF4-FFF2-40B4-BE49-F238E27FC236}">
                <a16:creationId xmlns:a16="http://schemas.microsoft.com/office/drawing/2014/main" id="{A353DD21-15F8-7540-A35D-76E93A7EC155}"/>
              </a:ext>
            </a:extLst>
          </p:cNvPr>
          <p:cNvPicPr>
            <a:picLocks noChangeAspect="1"/>
          </p:cNvPicPr>
          <p:nvPr/>
        </p:nvPicPr>
        <p:blipFill>
          <a:blip r:embed="rId3"/>
          <a:srcRect t="587" b="15144"/>
          <a:stretch/>
        </p:blipFill>
        <p:spPr>
          <a:xfrm>
            <a:off x="20" y="-1"/>
            <a:ext cx="12191980" cy="6858001"/>
          </a:xfrm>
          <a:custGeom>
            <a:avLst/>
            <a:gdLst/>
            <a:ahLst/>
            <a:cxnLst/>
            <a:rect l="l" t="t" r="r" b="b"/>
            <a:pathLst>
              <a:path w="12191999" h="6857999">
                <a:moveTo>
                  <a:pt x="0" y="0"/>
                </a:moveTo>
                <a:lnTo>
                  <a:pt x="12191999" y="0"/>
                </a:lnTo>
                <a:lnTo>
                  <a:pt x="12191999" y="6857999"/>
                </a:lnTo>
                <a:lnTo>
                  <a:pt x="4628129" y="6857999"/>
                </a:lnTo>
                <a:lnTo>
                  <a:pt x="4734519" y="6819371"/>
                </a:lnTo>
                <a:cubicBezTo>
                  <a:pt x="4938119" y="6741181"/>
                  <a:pt x="5132935" y="6652933"/>
                  <a:pt x="5315781" y="6551721"/>
                </a:cubicBezTo>
                <a:cubicBezTo>
                  <a:pt x="6619811" y="5830059"/>
                  <a:pt x="6364610" y="4934281"/>
                  <a:pt x="6058656" y="3948664"/>
                </a:cubicBezTo>
                <a:cubicBezTo>
                  <a:pt x="5601502" y="2476708"/>
                  <a:pt x="4958009" y="1222984"/>
                  <a:pt x="2540911" y="827627"/>
                </a:cubicBezTo>
                <a:cubicBezTo>
                  <a:pt x="1760946" y="699982"/>
                  <a:pt x="986522" y="591203"/>
                  <a:pt x="238021" y="541759"/>
                </a:cubicBezTo>
                <a:lnTo>
                  <a:pt x="0" y="529223"/>
                </a:lnTo>
                <a:close/>
              </a:path>
            </a:pathLst>
          </a:custGeom>
        </p:spPr>
      </p:pic>
      <p:sp>
        <p:nvSpPr>
          <p:cNvPr id="65" name="Freeform: Shape 64">
            <a:extLst>
              <a:ext uri="{FF2B5EF4-FFF2-40B4-BE49-F238E27FC236}">
                <a16:creationId xmlns:a16="http://schemas.microsoft.com/office/drawing/2014/main" id="{3B2B1500-BB55-471C-8A9E-67288297EC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9224"/>
            <a:ext cx="6305549" cy="6328777"/>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Freeform: Shape 66">
            <a:extLst>
              <a:ext uri="{FF2B5EF4-FFF2-40B4-BE49-F238E27FC236}">
                <a16:creationId xmlns:a16="http://schemas.microsoft.com/office/drawing/2014/main" id="{3045E22C-A99D-41BB-AF14-EF1B1E745A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6525"/>
            <a:ext cx="6130391" cy="672147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2" name="Title 1"/>
          <p:cNvSpPr>
            <a:spLocks noGrp="1"/>
          </p:cNvSpPr>
          <p:nvPr>
            <p:ph type="ctrTitle"/>
          </p:nvPr>
        </p:nvSpPr>
        <p:spPr>
          <a:xfrm>
            <a:off x="3514" y="1316415"/>
            <a:ext cx="4693478" cy="784088"/>
          </a:xfrm>
        </p:spPr>
        <p:txBody>
          <a:bodyPr>
            <a:normAutofit/>
          </a:bodyPr>
          <a:lstStyle/>
          <a:p>
            <a:pPr algn="l"/>
            <a:r>
              <a:rPr lang="en-US" sz="3700"/>
              <a:t>Defence: Automatism</a:t>
            </a:r>
          </a:p>
        </p:txBody>
      </p:sp>
      <p:sp>
        <p:nvSpPr>
          <p:cNvPr id="5" name="TextBox 4">
            <a:extLst>
              <a:ext uri="{FF2B5EF4-FFF2-40B4-BE49-F238E27FC236}">
                <a16:creationId xmlns:a16="http://schemas.microsoft.com/office/drawing/2014/main" id="{4B26B083-C125-34A6-1496-A409F5F16B3E}"/>
              </a:ext>
            </a:extLst>
          </p:cNvPr>
          <p:cNvSpPr txBox="1"/>
          <p:nvPr/>
        </p:nvSpPr>
        <p:spPr>
          <a:xfrm>
            <a:off x="-80" y="2316675"/>
            <a:ext cx="5539012" cy="31095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b="1">
                <a:solidFill>
                  <a:schemeClr val="bg2">
                    <a:lumMod val="40000"/>
                    <a:lumOff val="60000"/>
                  </a:schemeClr>
                </a:solidFill>
                <a:latin typeface="Sitka Subheading"/>
              </a:rPr>
              <a:t>Definition: </a:t>
            </a:r>
            <a:r>
              <a:rPr lang="en-US" sz="2200">
                <a:solidFill>
                  <a:schemeClr val="bg2">
                    <a:lumMod val="40000"/>
                    <a:lumOff val="60000"/>
                  </a:schemeClr>
                </a:solidFill>
                <a:latin typeface="Sitka Subheading"/>
              </a:rPr>
              <a:t>"Unconscious involuntary conduct caused by some external factor"</a:t>
            </a:r>
          </a:p>
          <a:p>
            <a:pPr>
              <a:lnSpc>
                <a:spcPct val="125000"/>
              </a:lnSpc>
              <a:spcBef>
                <a:spcPts val="1000"/>
              </a:spcBef>
            </a:pPr>
            <a:r>
              <a:rPr lang="en-US" sz="2200">
                <a:solidFill>
                  <a:schemeClr val="bg2">
                    <a:lumMod val="40000"/>
                    <a:lumOff val="60000"/>
                  </a:schemeClr>
                </a:solidFill>
                <a:latin typeface="Sitka Subheading"/>
              </a:rPr>
              <a:t>Child and Reed (2015), defendant should not be held responsible.</a:t>
            </a:r>
          </a:p>
          <a:p>
            <a:pPr>
              <a:lnSpc>
                <a:spcPct val="125000"/>
              </a:lnSpc>
              <a:spcBef>
                <a:spcPts val="1000"/>
              </a:spcBef>
            </a:pPr>
            <a:r>
              <a:rPr lang="en-US" sz="2200" b="1">
                <a:solidFill>
                  <a:schemeClr val="bg2">
                    <a:lumMod val="40000"/>
                    <a:lumOff val="60000"/>
                  </a:schemeClr>
                </a:solidFill>
                <a:latin typeface="Sitka Subheading"/>
              </a:rPr>
              <a:t>Examples: </a:t>
            </a:r>
            <a:r>
              <a:rPr lang="en-US" sz="2200">
                <a:solidFill>
                  <a:schemeClr val="bg2">
                    <a:lumMod val="40000"/>
                    <a:lumOff val="60000"/>
                  </a:schemeClr>
                </a:solidFill>
                <a:latin typeface="Sitka Subheading"/>
              </a:rPr>
              <a:t>anesthetic, dissociation, head injury – Bratty v Attorney General for Northern Ireland (defining case of automatism)</a:t>
            </a:r>
            <a:endParaRPr lang="en-US" sz="2200">
              <a:solidFill>
                <a:schemeClr val="bg2">
                  <a:lumMod val="40000"/>
                  <a:lumOff val="60000"/>
                </a:schemeClr>
              </a:solidFill>
            </a:endParaRPr>
          </a:p>
        </p:txBody>
      </p:sp>
      <p:sp>
        <p:nvSpPr>
          <p:cNvPr id="7" name="Subtitle 6">
            <a:extLst>
              <a:ext uri="{FF2B5EF4-FFF2-40B4-BE49-F238E27FC236}">
                <a16:creationId xmlns:a16="http://schemas.microsoft.com/office/drawing/2014/main" id="{E7A8B513-0576-E588-4ED4-6D3F1D98EC31}"/>
              </a:ext>
            </a:extLst>
          </p:cNvPr>
          <p:cNvSpPr>
            <a:spLocks noGrp="1"/>
          </p:cNvSpPr>
          <p:nvPr>
            <p:ph type="subTitle" idx="1"/>
          </p:nvPr>
        </p:nvSpPr>
        <p:spPr>
          <a:xfrm>
            <a:off x="-1" y="6075403"/>
            <a:ext cx="4407244" cy="957650"/>
          </a:xfrm>
        </p:spPr>
        <p:txBody>
          <a:bodyPr vert="horz" lIns="91440" tIns="45720" rIns="91440" bIns="45720" rtlCol="0" anchor="t">
            <a:normAutofit/>
          </a:bodyPr>
          <a:lstStyle/>
          <a:p>
            <a:pPr algn="l"/>
            <a:r>
              <a:rPr lang="en-US" sz="1400">
                <a:solidFill>
                  <a:schemeClr val="tx2"/>
                </a:solidFill>
              </a:rPr>
              <a:t>(Gooch and Williams, 2015)  </a:t>
            </a:r>
          </a:p>
          <a:p>
            <a:pPr algn="l"/>
            <a:r>
              <a:rPr lang="en-US" sz="1400">
                <a:solidFill>
                  <a:schemeClr val="tx2"/>
                </a:solidFill>
              </a:rPr>
              <a:t>(Judicial Commission of New South Wales, 2023)</a:t>
            </a:r>
            <a:endParaRPr lang="en-US">
              <a:solidFill>
                <a:schemeClr val="tx2"/>
              </a:solidFill>
            </a:endParaRPr>
          </a:p>
        </p:txBody>
      </p:sp>
    </p:spTree>
    <p:extLst>
      <p:ext uri="{BB962C8B-B14F-4D97-AF65-F5344CB8AC3E}">
        <p14:creationId xmlns:p14="http://schemas.microsoft.com/office/powerpoint/2010/main" val="38212418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0" name="Freeform: Shape 89">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92" name="Freeform: Shape 91">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89" name="Freeform: Shape 88">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91" name="Rectangle 90">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Freeform: Shape 92">
            <a:extLst>
              <a:ext uri="{FF2B5EF4-FFF2-40B4-BE49-F238E27FC236}">
                <a16:creationId xmlns:a16="http://schemas.microsoft.com/office/drawing/2014/main" id="{66FC6F62-FEC6-45C4-B697-39FDA62A96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653162" y="-776838"/>
            <a:ext cx="762001"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prstClr val="white"/>
              </a:solidFill>
              <a:latin typeface="Avenir Next LT Pro" panose="020B0504020202020204" pitchFamily="34" charset="0"/>
            </a:endParaRPr>
          </a:p>
        </p:txBody>
      </p:sp>
      <p:grpSp>
        <p:nvGrpSpPr>
          <p:cNvPr id="95" name="Group 94">
            <a:extLst>
              <a:ext uri="{FF2B5EF4-FFF2-40B4-BE49-F238E27FC236}">
                <a16:creationId xmlns:a16="http://schemas.microsoft.com/office/drawing/2014/main" id="{F8D7210F-BCFD-46C1-9A2C-3717368B1A7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 y="5829359"/>
            <a:ext cx="4333875" cy="1028642"/>
            <a:chOff x="7153921" y="5829359"/>
            <a:chExt cx="5038079" cy="1028642"/>
          </a:xfrm>
        </p:grpSpPr>
        <p:sp>
          <p:nvSpPr>
            <p:cNvPr id="96" name="Freeform: Shape 95">
              <a:extLst>
                <a:ext uri="{FF2B5EF4-FFF2-40B4-BE49-F238E27FC236}">
                  <a16:creationId xmlns:a16="http://schemas.microsoft.com/office/drawing/2014/main" id="{2C96BB9F-FD85-4689-A888-9A5AA0A14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63906" y="5913098"/>
              <a:ext cx="4228094" cy="944903"/>
            </a:xfrm>
            <a:custGeom>
              <a:avLst/>
              <a:gdLst>
                <a:gd name="connsiteX0" fmla="*/ 1673074 w 4228094"/>
                <a:gd name="connsiteY0" fmla="*/ 230 h 1137038"/>
                <a:gd name="connsiteX1" fmla="*/ 3676781 w 4228094"/>
                <a:gd name="connsiteY1" fmla="*/ 298555 h 1137038"/>
                <a:gd name="connsiteX2" fmla="*/ 4025527 w 4228094"/>
                <a:gd name="connsiteY2" fmla="*/ 425010 h 1137038"/>
                <a:gd name="connsiteX3" fmla="*/ 4228094 w 4228094"/>
                <a:gd name="connsiteY3" fmla="*/ 494088 h 1137038"/>
                <a:gd name="connsiteX4" fmla="*/ 4228094 w 4228094"/>
                <a:gd name="connsiteY4" fmla="*/ 1137038 h 1137038"/>
                <a:gd name="connsiteX5" fmla="*/ 0 w 4228094"/>
                <a:gd name="connsiteY5" fmla="*/ 1137038 h 1137038"/>
                <a:gd name="connsiteX6" fmla="*/ 18109 w 4228094"/>
                <a:gd name="connsiteY6" fmla="*/ 1068877 h 1137038"/>
                <a:gd name="connsiteX7" fmla="*/ 362264 w 4228094"/>
                <a:gd name="connsiteY7" fmla="*/ 366637 h 1137038"/>
                <a:gd name="connsiteX8" fmla="*/ 1386499 w 4228094"/>
                <a:gd name="connsiteY8" fmla="*/ 1522 h 1137038"/>
                <a:gd name="connsiteX9" fmla="*/ 1673074 w 4228094"/>
                <a:gd name="connsiteY9" fmla="*/ 230 h 1137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28094" h="1137038">
                  <a:moveTo>
                    <a:pt x="1673074" y="230"/>
                  </a:moveTo>
                  <a:cubicBezTo>
                    <a:pt x="2346512" y="4287"/>
                    <a:pt x="3048424" y="63583"/>
                    <a:pt x="3676781" y="298555"/>
                  </a:cubicBezTo>
                  <a:cubicBezTo>
                    <a:pt x="3793275" y="342114"/>
                    <a:pt x="3909477" y="384216"/>
                    <a:pt x="4025527" y="425010"/>
                  </a:cubicBezTo>
                  <a:lnTo>
                    <a:pt x="4228094" y="494088"/>
                  </a:lnTo>
                  <a:lnTo>
                    <a:pt x="4228094" y="1137038"/>
                  </a:lnTo>
                  <a:lnTo>
                    <a:pt x="0" y="1137038"/>
                  </a:lnTo>
                  <a:lnTo>
                    <a:pt x="18109" y="1068877"/>
                  </a:lnTo>
                  <a:cubicBezTo>
                    <a:pt x="95047" y="799139"/>
                    <a:pt x="194962" y="542008"/>
                    <a:pt x="362264" y="366637"/>
                  </a:cubicBezTo>
                  <a:cubicBezTo>
                    <a:pt x="622229" y="94062"/>
                    <a:pt x="1015836" y="6565"/>
                    <a:pt x="1386499" y="1522"/>
                  </a:cubicBezTo>
                  <a:cubicBezTo>
                    <a:pt x="1481245" y="198"/>
                    <a:pt x="1576869" y="-349"/>
                    <a:pt x="1673074"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sz="1500">
                <a:solidFill>
                  <a:schemeClr val="bg1"/>
                </a:solidFill>
                <a:latin typeface="Avenir Next LT Pro" panose="020B0504020202020204" pitchFamily="34" charset="0"/>
              </a:endParaRPr>
            </a:p>
          </p:txBody>
        </p:sp>
        <p:sp>
          <p:nvSpPr>
            <p:cNvPr id="97" name="Freeform: Shape 96">
              <a:extLst>
                <a:ext uri="{FF2B5EF4-FFF2-40B4-BE49-F238E27FC236}">
                  <a16:creationId xmlns:a16="http://schemas.microsoft.com/office/drawing/2014/main" id="{78545FC7-27EF-4BF9-A88F-35F089DF69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53921" y="5829359"/>
              <a:ext cx="5038078" cy="1028642"/>
            </a:xfrm>
            <a:custGeom>
              <a:avLst/>
              <a:gdLst>
                <a:gd name="connsiteX0" fmla="*/ 1576991 w 5038078"/>
                <a:gd name="connsiteY0" fmla="*/ 210 h 1238015"/>
                <a:gd name="connsiteX1" fmla="*/ 3403320 w 5038078"/>
                <a:gd name="connsiteY1" fmla="*/ 272125 h 1238015"/>
                <a:gd name="connsiteX2" fmla="*/ 4672870 w 5038078"/>
                <a:gd name="connsiteY2" fmla="*/ 693604 h 1238015"/>
                <a:gd name="connsiteX3" fmla="*/ 5038078 w 5038078"/>
                <a:gd name="connsiteY3" fmla="*/ 795929 h 1238015"/>
                <a:gd name="connsiteX4" fmla="*/ 5038078 w 5038078"/>
                <a:gd name="connsiteY4" fmla="*/ 1238015 h 1238015"/>
                <a:gd name="connsiteX5" fmla="*/ 0 w 5038078"/>
                <a:gd name="connsiteY5" fmla="*/ 1238015 h 1238015"/>
                <a:gd name="connsiteX6" fmla="*/ 19230 w 5038078"/>
                <a:gd name="connsiteY6" fmla="*/ 1159819 h 1238015"/>
                <a:gd name="connsiteX7" fmla="*/ 382219 w 5038078"/>
                <a:gd name="connsiteY7" fmla="*/ 334180 h 1238015"/>
                <a:gd name="connsiteX8" fmla="*/ 1315784 w 5038078"/>
                <a:gd name="connsiteY8" fmla="*/ 1388 h 1238015"/>
                <a:gd name="connsiteX9" fmla="*/ 1576991 w 5038078"/>
                <a:gd name="connsiteY9" fmla="*/ 210 h 123801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049689"/>
                <a:gd name="connsiteY0" fmla="*/ 1237805 h 1423588"/>
                <a:gd name="connsiteX1" fmla="*/ 19230 w 5049689"/>
                <a:gd name="connsiteY1" fmla="*/ 1159609 h 1423588"/>
                <a:gd name="connsiteX2" fmla="*/ 382219 w 5049689"/>
                <a:gd name="connsiteY2" fmla="*/ 333970 h 1423588"/>
                <a:gd name="connsiteX3" fmla="*/ 1315784 w 5049689"/>
                <a:gd name="connsiteY3" fmla="*/ 1178 h 1423588"/>
                <a:gd name="connsiteX4" fmla="*/ 1576991 w 5049689"/>
                <a:gd name="connsiteY4" fmla="*/ 0 h 1423588"/>
                <a:gd name="connsiteX5" fmla="*/ 3403320 w 5049689"/>
                <a:gd name="connsiteY5" fmla="*/ 271915 h 1423588"/>
                <a:gd name="connsiteX6" fmla="*/ 4672870 w 5049689"/>
                <a:gd name="connsiteY6" fmla="*/ 693394 h 1423588"/>
                <a:gd name="connsiteX7" fmla="*/ 5038078 w 5049689"/>
                <a:gd name="connsiteY7" fmla="*/ 795719 h 1423588"/>
                <a:gd name="connsiteX8" fmla="*/ 5049689 w 5049689"/>
                <a:gd name="connsiteY8" fmla="*/ 1423588 h 1423588"/>
                <a:gd name="connsiteX0" fmla="*/ 0 w 5038078"/>
                <a:gd name="connsiteY0" fmla="*/ 1237805 h 1237805"/>
                <a:gd name="connsiteX1" fmla="*/ 19230 w 5038078"/>
                <a:gd name="connsiteY1" fmla="*/ 1159609 h 1237805"/>
                <a:gd name="connsiteX2" fmla="*/ 382219 w 5038078"/>
                <a:gd name="connsiteY2" fmla="*/ 333970 h 1237805"/>
                <a:gd name="connsiteX3" fmla="*/ 1315784 w 5038078"/>
                <a:gd name="connsiteY3" fmla="*/ 1178 h 1237805"/>
                <a:gd name="connsiteX4" fmla="*/ 1576991 w 5038078"/>
                <a:gd name="connsiteY4" fmla="*/ 0 h 1237805"/>
                <a:gd name="connsiteX5" fmla="*/ 3403320 w 5038078"/>
                <a:gd name="connsiteY5" fmla="*/ 271915 h 1237805"/>
                <a:gd name="connsiteX6" fmla="*/ 4672870 w 5038078"/>
                <a:gd name="connsiteY6" fmla="*/ 693394 h 1237805"/>
                <a:gd name="connsiteX7" fmla="*/ 5038078 w 5038078"/>
                <a:gd name="connsiteY7" fmla="*/ 795719 h 1237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38078" h="1237805">
                  <a:moveTo>
                    <a:pt x="0" y="1237805"/>
                  </a:moveTo>
                  <a:lnTo>
                    <a:pt x="19230" y="1159609"/>
                  </a:lnTo>
                  <a:cubicBezTo>
                    <a:pt x="96961" y="850027"/>
                    <a:pt x="191605" y="533778"/>
                    <a:pt x="382219" y="333970"/>
                  </a:cubicBezTo>
                  <a:cubicBezTo>
                    <a:pt x="619171" y="85526"/>
                    <a:pt x="977934" y="5774"/>
                    <a:pt x="1315784" y="1178"/>
                  </a:cubicBezTo>
                  <a:lnTo>
                    <a:pt x="1576991" y="0"/>
                  </a:lnTo>
                  <a:cubicBezTo>
                    <a:pt x="2190813" y="3698"/>
                    <a:pt x="2830589" y="57744"/>
                    <a:pt x="3403320" y="271915"/>
                  </a:cubicBezTo>
                  <a:cubicBezTo>
                    <a:pt x="3828046" y="430728"/>
                    <a:pt x="4248519" y="568281"/>
                    <a:pt x="4672870" y="693394"/>
                  </a:cubicBezTo>
                  <a:lnTo>
                    <a:pt x="5038078" y="795719"/>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grpSp>
      <p:sp>
        <p:nvSpPr>
          <p:cNvPr id="3" name="Subtitle 2"/>
          <p:cNvSpPr>
            <a:spLocks noGrp="1"/>
          </p:cNvSpPr>
          <p:nvPr>
            <p:ph type="subTitle" idx="1"/>
          </p:nvPr>
        </p:nvSpPr>
        <p:spPr>
          <a:xfrm>
            <a:off x="150090" y="1039090"/>
            <a:ext cx="11903364" cy="4999182"/>
          </a:xfrm>
        </p:spPr>
        <p:txBody>
          <a:bodyPr vert="horz" lIns="91440" tIns="45720" rIns="91440" bIns="45720" rtlCol="0" anchor="t">
            <a:normAutofit/>
          </a:bodyPr>
          <a:lstStyle/>
          <a:p>
            <a:pPr algn="l">
              <a:lnSpc>
                <a:spcPct val="115000"/>
              </a:lnSpc>
            </a:pPr>
            <a:r>
              <a:rPr lang="en-US" sz="2000" b="1">
                <a:solidFill>
                  <a:schemeClr val="bg2">
                    <a:lumMod val="40000"/>
                    <a:lumOff val="60000"/>
                  </a:schemeClr>
                </a:solidFill>
                <a:latin typeface="Sitka Subheading"/>
              </a:rPr>
              <a:t>How to prove Automatism:</a:t>
            </a:r>
            <a:r>
              <a:rPr lang="en-US" sz="2000">
                <a:solidFill>
                  <a:schemeClr val="bg2">
                    <a:lumMod val="40000"/>
                    <a:lumOff val="60000"/>
                  </a:schemeClr>
                </a:solidFill>
                <a:latin typeface="Sitka Subheading"/>
              </a:rPr>
              <a:t> </a:t>
            </a:r>
            <a:r>
              <a:rPr lang="en-US" sz="2000" err="1">
                <a:solidFill>
                  <a:schemeClr val="bg2">
                    <a:lumMod val="40000"/>
                    <a:lumOff val="60000"/>
                  </a:schemeClr>
                </a:solidFill>
                <a:latin typeface="Sitka Subheading"/>
              </a:rPr>
              <a:t>M'Naghten</a:t>
            </a:r>
            <a:r>
              <a:rPr lang="en-US" sz="2000">
                <a:solidFill>
                  <a:schemeClr val="bg2">
                    <a:lumMod val="40000"/>
                    <a:lumOff val="60000"/>
                  </a:schemeClr>
                </a:solidFill>
                <a:latin typeface="Sitka Subheading"/>
              </a:rPr>
              <a:t> Rules requirements:</a:t>
            </a:r>
            <a:endParaRPr lang="en-US">
              <a:solidFill>
                <a:schemeClr val="bg2">
                  <a:lumMod val="40000"/>
                  <a:lumOff val="60000"/>
                </a:schemeClr>
              </a:solidFill>
            </a:endParaRPr>
          </a:p>
          <a:p>
            <a:pPr algn="l">
              <a:lnSpc>
                <a:spcPct val="114999"/>
              </a:lnSpc>
            </a:pPr>
            <a:r>
              <a:rPr lang="en-US" sz="2000">
                <a:solidFill>
                  <a:schemeClr val="bg2">
                    <a:lumMod val="40000"/>
                    <a:lumOff val="60000"/>
                  </a:schemeClr>
                </a:solidFill>
                <a:latin typeface="Sitka Subheading"/>
              </a:rPr>
              <a:t> 1. the defendant's act was involuntary</a:t>
            </a:r>
            <a:endParaRPr lang="en-US">
              <a:solidFill>
                <a:schemeClr val="bg2">
                  <a:lumMod val="40000"/>
                  <a:lumOff val="60000"/>
                </a:schemeClr>
              </a:solidFill>
            </a:endParaRPr>
          </a:p>
          <a:p>
            <a:pPr algn="l">
              <a:lnSpc>
                <a:spcPct val="114999"/>
              </a:lnSpc>
            </a:pPr>
            <a:r>
              <a:rPr lang="en-US" sz="2000">
                <a:solidFill>
                  <a:schemeClr val="bg2">
                    <a:lumMod val="40000"/>
                    <a:lumOff val="60000"/>
                  </a:schemeClr>
                </a:solidFill>
                <a:latin typeface="Sitka Subheading"/>
              </a:rPr>
              <a:t> 2. act was only a result of a trigger which was </a:t>
            </a:r>
            <a:r>
              <a:rPr lang="en-US" sz="2000" err="1">
                <a:solidFill>
                  <a:schemeClr val="bg2">
                    <a:lumMod val="40000"/>
                    <a:lumOff val="60000"/>
                  </a:schemeClr>
                </a:solidFill>
                <a:latin typeface="Sitka Subheading"/>
              </a:rPr>
              <a:t>ecternal</a:t>
            </a:r>
            <a:r>
              <a:rPr lang="en-US" sz="2000">
                <a:solidFill>
                  <a:schemeClr val="bg2">
                    <a:lumMod val="40000"/>
                    <a:lumOff val="60000"/>
                  </a:schemeClr>
                </a:solidFill>
                <a:latin typeface="Sitka Subheading"/>
              </a:rPr>
              <a:t> </a:t>
            </a:r>
            <a:endParaRPr lang="en-US">
              <a:solidFill>
                <a:schemeClr val="bg2">
                  <a:lumMod val="40000"/>
                  <a:lumOff val="60000"/>
                </a:schemeClr>
              </a:solidFill>
            </a:endParaRPr>
          </a:p>
          <a:p>
            <a:pPr algn="l">
              <a:lnSpc>
                <a:spcPct val="114999"/>
              </a:lnSpc>
            </a:pPr>
            <a:r>
              <a:rPr lang="en-US" sz="2000">
                <a:solidFill>
                  <a:schemeClr val="bg2">
                    <a:lumMod val="40000"/>
                    <a:lumOff val="60000"/>
                  </a:schemeClr>
                </a:solidFill>
                <a:latin typeface="Sitka Subheading"/>
              </a:rPr>
              <a:t> 3. act wasn't induced by the defendant </a:t>
            </a:r>
          </a:p>
          <a:p>
            <a:pPr algn="l">
              <a:lnSpc>
                <a:spcPct val="114999"/>
              </a:lnSpc>
            </a:pPr>
            <a:endParaRPr lang="en-US" sz="2000">
              <a:solidFill>
                <a:schemeClr val="bg2">
                  <a:lumMod val="40000"/>
                  <a:lumOff val="60000"/>
                </a:schemeClr>
              </a:solidFill>
              <a:latin typeface="Sitka Subheading"/>
            </a:endParaRPr>
          </a:p>
          <a:p>
            <a:pPr algn="l">
              <a:lnSpc>
                <a:spcPct val="114999"/>
              </a:lnSpc>
            </a:pPr>
            <a:r>
              <a:rPr lang="en-US" sz="2000" b="1">
                <a:solidFill>
                  <a:schemeClr val="bg2">
                    <a:lumMod val="40000"/>
                    <a:lumOff val="60000"/>
                  </a:schemeClr>
                </a:solidFill>
                <a:latin typeface="Sitka Subheading"/>
              </a:rPr>
              <a:t>Burden of proof: </a:t>
            </a:r>
            <a:r>
              <a:rPr lang="en-US" sz="2000">
                <a:solidFill>
                  <a:schemeClr val="bg2">
                    <a:lumMod val="40000"/>
                    <a:lumOff val="60000"/>
                  </a:schemeClr>
                </a:solidFill>
                <a:latin typeface="Sitka Subheading"/>
              </a:rPr>
              <a:t>'beyond all reasonable doubt' </a:t>
            </a:r>
            <a:endParaRPr lang="en-US">
              <a:solidFill>
                <a:schemeClr val="bg2">
                  <a:lumMod val="40000"/>
                  <a:lumOff val="60000"/>
                </a:schemeClr>
              </a:solidFill>
            </a:endParaRPr>
          </a:p>
          <a:p>
            <a:pPr algn="l">
              <a:lnSpc>
                <a:spcPct val="114999"/>
              </a:lnSpc>
            </a:pPr>
            <a:endParaRPr lang="en-US" sz="2000">
              <a:solidFill>
                <a:schemeClr val="bg2">
                  <a:lumMod val="40000"/>
                  <a:lumOff val="60000"/>
                </a:schemeClr>
              </a:solidFill>
              <a:latin typeface="Sitka Subheading"/>
            </a:endParaRPr>
          </a:p>
          <a:p>
            <a:pPr algn="l">
              <a:lnSpc>
                <a:spcPct val="114999"/>
              </a:lnSpc>
            </a:pPr>
            <a:r>
              <a:rPr lang="en-US" sz="2000" b="1">
                <a:solidFill>
                  <a:schemeClr val="bg2">
                    <a:lumMod val="40000"/>
                    <a:lumOff val="60000"/>
                  </a:schemeClr>
                </a:solidFill>
                <a:latin typeface="Sitka Subheading"/>
              </a:rPr>
              <a:t>Verdict: </a:t>
            </a:r>
            <a:r>
              <a:rPr lang="en-US" sz="2000">
                <a:solidFill>
                  <a:schemeClr val="bg2">
                    <a:lumMod val="40000"/>
                    <a:lumOff val="60000"/>
                  </a:schemeClr>
                </a:solidFill>
                <a:latin typeface="Sitka Subheading"/>
              </a:rPr>
              <a:t>acquittal    </a:t>
            </a:r>
          </a:p>
          <a:p>
            <a:pPr algn="l">
              <a:lnSpc>
                <a:spcPct val="114999"/>
              </a:lnSpc>
            </a:pPr>
            <a:r>
              <a:rPr lang="en-US" sz="2000">
                <a:solidFill>
                  <a:schemeClr val="bg2">
                    <a:lumMod val="40000"/>
                    <a:lumOff val="60000"/>
                  </a:schemeClr>
                </a:solidFill>
                <a:latin typeface="Sitka Subheading"/>
              </a:rPr>
              <a:t> </a:t>
            </a:r>
            <a:endParaRPr lang="en-US">
              <a:solidFill>
                <a:schemeClr val="bg2">
                  <a:lumMod val="40000"/>
                  <a:lumOff val="60000"/>
                </a:schemeClr>
              </a:solidFill>
            </a:endParaRPr>
          </a:p>
          <a:p>
            <a:pPr indent="-228600" algn="l">
              <a:lnSpc>
                <a:spcPct val="115000"/>
              </a:lnSpc>
              <a:buAutoNum type="arabicPeriod"/>
            </a:pPr>
            <a:endParaRPr lang="en-US" sz="1900">
              <a:solidFill>
                <a:srgbClr val="FFFFFF">
                  <a:alpha val="70000"/>
                </a:srgbClr>
              </a:solidFill>
            </a:endParaRPr>
          </a:p>
        </p:txBody>
      </p:sp>
      <p:sp>
        <p:nvSpPr>
          <p:cNvPr id="2" name="Title 1"/>
          <p:cNvSpPr>
            <a:spLocks noGrp="1"/>
          </p:cNvSpPr>
          <p:nvPr>
            <p:ph type="ctrTitle"/>
          </p:nvPr>
        </p:nvSpPr>
        <p:spPr>
          <a:xfrm>
            <a:off x="150091" y="173182"/>
            <a:ext cx="5334000" cy="762000"/>
          </a:xfrm>
        </p:spPr>
        <p:txBody>
          <a:bodyPr vert="horz" lIns="91440" tIns="45720" rIns="91440" bIns="45720" rtlCol="0" anchor="ctr">
            <a:normAutofit/>
          </a:bodyPr>
          <a:lstStyle/>
          <a:p>
            <a:pPr algn="l"/>
            <a:r>
              <a:rPr lang="en-US" sz="3200"/>
              <a:t>Defence: Automatism  </a:t>
            </a:r>
          </a:p>
        </p:txBody>
      </p:sp>
      <p:sp>
        <p:nvSpPr>
          <p:cNvPr id="6" name="TextBox 5">
            <a:extLst>
              <a:ext uri="{FF2B5EF4-FFF2-40B4-BE49-F238E27FC236}">
                <a16:creationId xmlns:a16="http://schemas.microsoft.com/office/drawing/2014/main" id="{8D319376-820B-19BB-0EFF-C6A0EADC54BE}"/>
              </a:ext>
            </a:extLst>
          </p:cNvPr>
          <p:cNvSpPr txBox="1"/>
          <p:nvPr/>
        </p:nvSpPr>
        <p:spPr>
          <a:xfrm>
            <a:off x="8062861" y="6246569"/>
            <a:ext cx="399542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spcAft>
                <a:spcPts val="600"/>
              </a:spcAft>
            </a:pPr>
            <a:r>
              <a:rPr lang="en-US" sz="1400"/>
              <a:t>(Ipsa Loquitur, 2019)  (Lexis+ UK, 2024)</a:t>
            </a:r>
          </a:p>
        </p:txBody>
      </p:sp>
    </p:spTree>
    <p:extLst>
      <p:ext uri="{BB962C8B-B14F-4D97-AF65-F5344CB8AC3E}">
        <p14:creationId xmlns:p14="http://schemas.microsoft.com/office/powerpoint/2010/main" val="10831672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2" name="Rectangle 101">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pic>
        <p:nvPicPr>
          <p:cNvPr id="5" name="Picture 4" descr="Front steps and columns of a majestic city building">
            <a:extLst>
              <a:ext uri="{FF2B5EF4-FFF2-40B4-BE49-F238E27FC236}">
                <a16:creationId xmlns:a16="http://schemas.microsoft.com/office/drawing/2014/main" id="{B201BB45-917E-DC12-D180-1D4C71D5A7A8}"/>
              </a:ext>
            </a:extLst>
          </p:cNvPr>
          <p:cNvPicPr>
            <a:picLocks noChangeAspect="1"/>
          </p:cNvPicPr>
          <p:nvPr/>
        </p:nvPicPr>
        <p:blipFill>
          <a:blip r:embed="rId2"/>
          <a:srcRect t="3619" b="12216"/>
          <a:stretch/>
        </p:blipFill>
        <p:spPr>
          <a:xfrm>
            <a:off x="20" y="10"/>
            <a:ext cx="12207220" cy="6857990"/>
          </a:xfrm>
          <a:prstGeom prst="rect">
            <a:avLst/>
          </a:prstGeom>
        </p:spPr>
      </p:pic>
      <p:sp>
        <p:nvSpPr>
          <p:cNvPr id="104" name="Rectangle 103">
            <a:extLst>
              <a:ext uri="{FF2B5EF4-FFF2-40B4-BE49-F238E27FC236}">
                <a16:creationId xmlns:a16="http://schemas.microsoft.com/office/drawing/2014/main" id="{0ED8FC7E-742C-4B53-B6FF-F19F8EDA28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1928"/>
            <a:ext cx="12191999" cy="5058137"/>
          </a:xfrm>
          <a:prstGeom prst="rect">
            <a:avLst/>
          </a:prstGeom>
          <a:gradFill flip="none" rotWithShape="1">
            <a:gsLst>
              <a:gs pos="50000">
                <a:schemeClr val="bg1">
                  <a:alpha val="30000"/>
                </a:schemeClr>
              </a:gs>
              <a:gs pos="80000">
                <a:schemeClr val="bg1">
                  <a:alpha val="15000"/>
                </a:schemeClr>
              </a:gs>
              <a:gs pos="0">
                <a:schemeClr val="bg1">
                  <a:alpha val="0"/>
                </a:schemeClr>
              </a:gs>
              <a:gs pos="20000">
                <a:schemeClr val="bg1">
                  <a:alpha val="15000"/>
                </a:schemeClr>
              </a:gs>
              <a:gs pos="100000">
                <a:schemeClr val="bg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102973" y="980746"/>
            <a:ext cx="7974510" cy="735030"/>
          </a:xfrm>
        </p:spPr>
        <p:txBody>
          <a:bodyPr vert="horz" lIns="91440" tIns="45720" rIns="91440" bIns="45720" rtlCol="0">
            <a:normAutofit/>
          </a:bodyPr>
          <a:lstStyle/>
          <a:p>
            <a:r>
              <a:rPr lang="en-US" sz="4600">
                <a:solidFill>
                  <a:schemeClr val="bg2"/>
                </a:solidFill>
                <a:highlight>
                  <a:srgbClr val="C0C0C0"/>
                </a:highlight>
              </a:rPr>
              <a:t>Automatism Key Case Law </a:t>
            </a:r>
          </a:p>
        </p:txBody>
      </p:sp>
      <p:sp>
        <p:nvSpPr>
          <p:cNvPr id="3" name="Subtitle 2"/>
          <p:cNvSpPr>
            <a:spLocks noGrp="1"/>
          </p:cNvSpPr>
          <p:nvPr>
            <p:ph type="subTitle" idx="1"/>
          </p:nvPr>
        </p:nvSpPr>
        <p:spPr>
          <a:xfrm>
            <a:off x="408748" y="2560074"/>
            <a:ext cx="11362959" cy="3705628"/>
          </a:xfrm>
        </p:spPr>
        <p:txBody>
          <a:bodyPr vert="horz" lIns="91440" tIns="45720" rIns="91440" bIns="45720" rtlCol="0" anchor="t">
            <a:noAutofit/>
          </a:bodyPr>
          <a:lstStyle/>
          <a:p>
            <a:pPr>
              <a:lnSpc>
                <a:spcPct val="115000"/>
              </a:lnSpc>
            </a:pPr>
            <a:r>
              <a:rPr lang="en-US" sz="2600">
                <a:solidFill>
                  <a:schemeClr val="bg2"/>
                </a:solidFill>
                <a:highlight>
                  <a:srgbClr val="C0C0C0"/>
                </a:highlight>
              </a:rPr>
              <a:t>('Bratty v Attorney General for Northern Ireland', 1961)</a:t>
            </a:r>
          </a:p>
          <a:p>
            <a:pPr>
              <a:lnSpc>
                <a:spcPct val="114999"/>
              </a:lnSpc>
            </a:pPr>
            <a:r>
              <a:rPr lang="en-US" sz="2600">
                <a:solidFill>
                  <a:schemeClr val="bg2"/>
                </a:solidFill>
                <a:highlight>
                  <a:srgbClr val="C0C0C0"/>
                </a:highlight>
                <a:latin typeface="Avenir Next LT Pro"/>
                <a:cs typeface="Arial"/>
              </a:rPr>
              <a:t>The defendant killed an 18 year old girl because a "blackness" took over him. His appeal for a </a:t>
            </a:r>
            <a:r>
              <a:rPr lang="en-US" sz="2600" err="1">
                <a:solidFill>
                  <a:schemeClr val="bg2"/>
                </a:solidFill>
                <a:highlight>
                  <a:srgbClr val="C0C0C0"/>
                </a:highlight>
                <a:latin typeface="Avenir Next LT Pro"/>
                <a:cs typeface="Arial"/>
              </a:rPr>
              <a:t>defence</a:t>
            </a:r>
            <a:r>
              <a:rPr lang="en-US" sz="2600">
                <a:solidFill>
                  <a:schemeClr val="bg2"/>
                </a:solidFill>
                <a:highlight>
                  <a:srgbClr val="C0C0C0"/>
                </a:highlight>
                <a:latin typeface="Avenir Next LT Pro"/>
                <a:cs typeface="Arial"/>
              </a:rPr>
              <a:t> was rejected and he was convicted of murder.</a:t>
            </a:r>
            <a:endParaRPr lang="en-US">
              <a:solidFill>
                <a:schemeClr val="bg2"/>
              </a:solidFill>
              <a:highlight>
                <a:srgbClr val="C0C0C0"/>
              </a:highlight>
            </a:endParaRPr>
          </a:p>
          <a:p>
            <a:pPr>
              <a:lnSpc>
                <a:spcPct val="114999"/>
              </a:lnSpc>
            </a:pPr>
            <a:endParaRPr lang="en-US">
              <a:solidFill>
                <a:schemeClr val="tx1"/>
              </a:solidFill>
              <a:highlight>
                <a:srgbClr val="C0C0C0"/>
              </a:highlight>
              <a:latin typeface="Avenir Next LT Pro Light"/>
              <a:cs typeface="Arial"/>
            </a:endParaRPr>
          </a:p>
        </p:txBody>
      </p:sp>
    </p:spTree>
    <p:extLst>
      <p:ext uri="{BB962C8B-B14F-4D97-AF65-F5344CB8AC3E}">
        <p14:creationId xmlns:p14="http://schemas.microsoft.com/office/powerpoint/2010/main" val="5526873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3" name="Rectangle 92">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pic>
        <p:nvPicPr>
          <p:cNvPr id="6" name="Picture 5" descr="Stack of files">
            <a:extLst>
              <a:ext uri="{FF2B5EF4-FFF2-40B4-BE49-F238E27FC236}">
                <a16:creationId xmlns:a16="http://schemas.microsoft.com/office/drawing/2014/main" id="{9170521D-AEC4-A072-7D56-1E6EA7BCD655}"/>
              </a:ext>
            </a:extLst>
          </p:cNvPr>
          <p:cNvPicPr>
            <a:picLocks noChangeAspect="1"/>
          </p:cNvPicPr>
          <p:nvPr/>
        </p:nvPicPr>
        <p:blipFill>
          <a:blip r:embed="rId3"/>
          <a:srcRect l="21488" r="19178" b="-1"/>
          <a:stretch/>
        </p:blipFill>
        <p:spPr>
          <a:xfrm>
            <a:off x="20" y="10"/>
            <a:ext cx="6095980" cy="6857990"/>
          </a:xfrm>
          <a:custGeom>
            <a:avLst/>
            <a:gdLst/>
            <a:ahLst/>
            <a:cxnLst/>
            <a:rect l="l" t="t" r="r" b="b"/>
            <a:pathLst>
              <a:path w="6096000" h="6858000">
                <a:moveTo>
                  <a:pt x="0" y="0"/>
                </a:moveTo>
                <a:lnTo>
                  <a:pt x="2758239" y="0"/>
                </a:lnTo>
                <a:lnTo>
                  <a:pt x="2916747" y="218181"/>
                </a:lnTo>
                <a:cubicBezTo>
                  <a:pt x="3525935" y="1023180"/>
                  <a:pt x="4281133" y="1818277"/>
                  <a:pt x="4839749" y="2631787"/>
                </a:cubicBezTo>
                <a:cubicBezTo>
                  <a:pt x="5571203" y="3696928"/>
                  <a:pt x="6122704" y="4799581"/>
                  <a:pt x="6095001" y="5672947"/>
                </a:cubicBezTo>
                <a:cubicBezTo>
                  <a:pt x="6083564" y="6040467"/>
                  <a:pt x="5972980" y="6348559"/>
                  <a:pt x="5792922" y="6612444"/>
                </a:cubicBezTo>
                <a:cubicBezTo>
                  <a:pt x="5755410" y="6667420"/>
                  <a:pt x="5714882" y="6720477"/>
                  <a:pt x="5671607" y="6771753"/>
                </a:cubicBezTo>
                <a:lnTo>
                  <a:pt x="5591643" y="6858000"/>
                </a:lnTo>
                <a:lnTo>
                  <a:pt x="0" y="6858000"/>
                </a:lnTo>
                <a:close/>
              </a:path>
            </a:pathLst>
          </a:custGeom>
        </p:spPr>
      </p:pic>
      <p:sp>
        <p:nvSpPr>
          <p:cNvPr id="94" name="Freeform: Shape 93">
            <a:extLst>
              <a:ext uri="{FF2B5EF4-FFF2-40B4-BE49-F238E27FC236}">
                <a16:creationId xmlns:a16="http://schemas.microsoft.com/office/drawing/2014/main" id="{55F5D1E8-E605-4EFC-8912-6E191F84FE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789134">
            <a:off x="2400596" y="454890"/>
            <a:ext cx="3969651" cy="5948221"/>
          </a:xfrm>
          <a:custGeom>
            <a:avLst/>
            <a:gdLst>
              <a:gd name="connsiteX0" fmla="*/ 4594048 w 9861488"/>
              <a:gd name="connsiteY0" fmla="*/ 11458472 h 11458472"/>
              <a:gd name="connsiteX1" fmla="*/ 0 w 9861488"/>
              <a:gd name="connsiteY1" fmla="*/ 5948221 h 11458472"/>
              <a:gd name="connsiteX2" fmla="*/ 1863 w 9861488"/>
              <a:gd name="connsiteY2" fmla="*/ 5698862 h 11458472"/>
              <a:gd name="connsiteX3" fmla="*/ 320025 w 9861488"/>
              <a:gd name="connsiteY3" fmla="*/ 3799836 h 11458472"/>
              <a:gd name="connsiteX4" fmla="*/ 3430486 w 9861488"/>
              <a:gd name="connsiteY4" fmla="*/ 295907 h 11458472"/>
              <a:gd name="connsiteX5" fmla="*/ 3863859 w 9861488"/>
              <a:gd name="connsiteY5" fmla="*/ 55612 h 11458472"/>
              <a:gd name="connsiteX6" fmla="*/ 3969651 w 9861488"/>
              <a:gd name="connsiteY6" fmla="*/ 0 h 11458472"/>
              <a:gd name="connsiteX7" fmla="*/ 9861488 w 9861488"/>
              <a:gd name="connsiteY7" fmla="*/ 7066862 h 11458472"/>
              <a:gd name="connsiteX8" fmla="*/ 4594048 w 9861488"/>
              <a:gd name="connsiteY8" fmla="*/ 11458472 h 11458472"/>
              <a:gd name="connsiteX0" fmla="*/ 0 w 9861488"/>
              <a:gd name="connsiteY0" fmla="*/ 5948221 h 11549912"/>
              <a:gd name="connsiteX1" fmla="*/ 1863 w 9861488"/>
              <a:gd name="connsiteY1" fmla="*/ 5698862 h 11549912"/>
              <a:gd name="connsiteX2" fmla="*/ 320025 w 9861488"/>
              <a:gd name="connsiteY2" fmla="*/ 3799836 h 11549912"/>
              <a:gd name="connsiteX3" fmla="*/ 3430486 w 9861488"/>
              <a:gd name="connsiteY3" fmla="*/ 295907 h 11549912"/>
              <a:gd name="connsiteX4" fmla="*/ 3863859 w 9861488"/>
              <a:gd name="connsiteY4" fmla="*/ 55612 h 11549912"/>
              <a:gd name="connsiteX5" fmla="*/ 3969651 w 9861488"/>
              <a:gd name="connsiteY5" fmla="*/ 0 h 11549912"/>
              <a:gd name="connsiteX6" fmla="*/ 9861488 w 9861488"/>
              <a:gd name="connsiteY6" fmla="*/ 7066862 h 11549912"/>
              <a:gd name="connsiteX7" fmla="*/ 4685488 w 9861488"/>
              <a:gd name="connsiteY7" fmla="*/ 11549912 h 11549912"/>
              <a:gd name="connsiteX0" fmla="*/ 0 w 9861488"/>
              <a:gd name="connsiteY0" fmla="*/ 5948221 h 7066862"/>
              <a:gd name="connsiteX1" fmla="*/ 1863 w 9861488"/>
              <a:gd name="connsiteY1" fmla="*/ 5698862 h 7066862"/>
              <a:gd name="connsiteX2" fmla="*/ 320025 w 9861488"/>
              <a:gd name="connsiteY2" fmla="*/ 3799836 h 7066862"/>
              <a:gd name="connsiteX3" fmla="*/ 3430486 w 9861488"/>
              <a:gd name="connsiteY3" fmla="*/ 295907 h 7066862"/>
              <a:gd name="connsiteX4" fmla="*/ 3863859 w 9861488"/>
              <a:gd name="connsiteY4" fmla="*/ 55612 h 7066862"/>
              <a:gd name="connsiteX5" fmla="*/ 3969651 w 9861488"/>
              <a:gd name="connsiteY5" fmla="*/ 0 h 7066862"/>
              <a:gd name="connsiteX6" fmla="*/ 9861488 w 9861488"/>
              <a:gd name="connsiteY6" fmla="*/ 7066862 h 7066862"/>
              <a:gd name="connsiteX0" fmla="*/ 0 w 3969651"/>
              <a:gd name="connsiteY0" fmla="*/ 5948221 h 5948221"/>
              <a:gd name="connsiteX1" fmla="*/ 1863 w 3969651"/>
              <a:gd name="connsiteY1" fmla="*/ 5698862 h 5948221"/>
              <a:gd name="connsiteX2" fmla="*/ 320025 w 3969651"/>
              <a:gd name="connsiteY2" fmla="*/ 3799836 h 5948221"/>
              <a:gd name="connsiteX3" fmla="*/ 3430486 w 3969651"/>
              <a:gd name="connsiteY3" fmla="*/ 295907 h 5948221"/>
              <a:gd name="connsiteX4" fmla="*/ 3863859 w 3969651"/>
              <a:gd name="connsiteY4" fmla="*/ 55612 h 5948221"/>
              <a:gd name="connsiteX5" fmla="*/ 3969651 w 3969651"/>
              <a:gd name="connsiteY5" fmla="*/ 0 h 5948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9651" h="5948221">
                <a:moveTo>
                  <a:pt x="0" y="5948221"/>
                </a:moveTo>
                <a:lnTo>
                  <a:pt x="1863" y="5698862"/>
                </a:lnTo>
                <a:cubicBezTo>
                  <a:pt x="27184" y="5017139"/>
                  <a:pt x="133214" y="4368297"/>
                  <a:pt x="320025" y="3799836"/>
                </a:cubicBezTo>
                <a:cubicBezTo>
                  <a:pt x="810579" y="2305232"/>
                  <a:pt x="2027133" y="1118138"/>
                  <a:pt x="3430486" y="295907"/>
                </a:cubicBezTo>
                <a:cubicBezTo>
                  <a:pt x="3545941" y="228312"/>
                  <a:pt x="3692079" y="146862"/>
                  <a:pt x="3863859" y="55612"/>
                </a:cubicBezTo>
                <a:lnTo>
                  <a:pt x="3969651" y="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p:cNvSpPr>
            <a:spLocks noGrp="1"/>
          </p:cNvSpPr>
          <p:nvPr>
            <p:ph type="ctrTitle"/>
          </p:nvPr>
        </p:nvSpPr>
        <p:spPr>
          <a:xfrm>
            <a:off x="5853044" y="253999"/>
            <a:ext cx="5963477" cy="717827"/>
          </a:xfrm>
        </p:spPr>
        <p:txBody>
          <a:bodyPr>
            <a:normAutofit/>
          </a:bodyPr>
          <a:lstStyle/>
          <a:p>
            <a:pPr algn="l"/>
            <a:r>
              <a:rPr lang="en-US" sz="3600"/>
              <a:t>Advantages with </a:t>
            </a:r>
            <a:r>
              <a:rPr lang="en-US" sz="3700"/>
              <a:t>Insanity</a:t>
            </a:r>
          </a:p>
        </p:txBody>
      </p:sp>
      <p:sp>
        <p:nvSpPr>
          <p:cNvPr id="3" name="Subtitle 2"/>
          <p:cNvSpPr>
            <a:spLocks noGrp="1"/>
          </p:cNvSpPr>
          <p:nvPr>
            <p:ph type="subTitle" idx="1"/>
          </p:nvPr>
        </p:nvSpPr>
        <p:spPr>
          <a:xfrm>
            <a:off x="5853044" y="1446695"/>
            <a:ext cx="6460433" cy="3600175"/>
          </a:xfrm>
        </p:spPr>
        <p:txBody>
          <a:bodyPr vert="horz" lIns="91440" tIns="45720" rIns="91440" bIns="45720" rtlCol="0" anchor="t">
            <a:normAutofit/>
          </a:bodyPr>
          <a:lstStyle/>
          <a:p>
            <a:pPr algn="l"/>
            <a:r>
              <a:rPr lang="en-US" sz="2200">
                <a:solidFill>
                  <a:srgbClr val="FFFFFF">
                    <a:alpha val="70000"/>
                  </a:srgbClr>
                </a:solidFill>
                <a:latin typeface="Sitka Subheading"/>
              </a:rPr>
              <a:t> - a 'just' result; taking mental state into account, rational choice.</a:t>
            </a:r>
          </a:p>
          <a:p>
            <a:pPr algn="l"/>
            <a:r>
              <a:rPr lang="en-US" sz="2200">
                <a:solidFill>
                  <a:srgbClr val="FFFFFF">
                    <a:alpha val="70000"/>
                  </a:srgbClr>
                </a:solidFill>
                <a:latin typeface="Sitka Subheading"/>
              </a:rPr>
              <a:t> - a fair outcome; hospital order/psychiatric treatment, better than incarceration, beneficial in addressing root causes. </a:t>
            </a:r>
          </a:p>
          <a:p>
            <a:pPr algn="l"/>
            <a:r>
              <a:rPr lang="en-US" sz="2200">
                <a:solidFill>
                  <a:srgbClr val="FFFFFF">
                    <a:alpha val="70000"/>
                  </a:srgbClr>
                </a:solidFill>
                <a:latin typeface="Sitka Subheading"/>
              </a:rPr>
              <a:t> - aids decline of recidivism; treats medical concerns when they arise, starts recovery quickly.</a:t>
            </a:r>
          </a:p>
        </p:txBody>
      </p:sp>
      <p:sp>
        <p:nvSpPr>
          <p:cNvPr id="4" name="TextBox 3">
            <a:extLst>
              <a:ext uri="{FF2B5EF4-FFF2-40B4-BE49-F238E27FC236}">
                <a16:creationId xmlns:a16="http://schemas.microsoft.com/office/drawing/2014/main" id="{C76D22D3-7867-B7C4-30D4-B7BE11CAC007}"/>
              </a:ext>
            </a:extLst>
          </p:cNvPr>
          <p:cNvSpPr txBox="1"/>
          <p:nvPr/>
        </p:nvSpPr>
        <p:spPr>
          <a:xfrm>
            <a:off x="8512671" y="6321021"/>
            <a:ext cx="329849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sz="1400"/>
              <a:t>(</a:t>
            </a:r>
            <a:r>
              <a:rPr lang="en-US" sz="1400" err="1"/>
              <a:t>Jakuback</a:t>
            </a:r>
            <a:r>
              <a:rPr lang="en-US" sz="1400"/>
              <a:t>, 2023)</a:t>
            </a:r>
            <a:endParaRPr lang="en-US"/>
          </a:p>
        </p:txBody>
      </p:sp>
    </p:spTree>
    <p:extLst>
      <p:ext uri="{BB962C8B-B14F-4D97-AF65-F5344CB8AC3E}">
        <p14:creationId xmlns:p14="http://schemas.microsoft.com/office/powerpoint/2010/main" val="28541240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3" name="Rectangle 92">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pic>
        <p:nvPicPr>
          <p:cNvPr id="6" name="Picture 5" descr="Stack of files">
            <a:extLst>
              <a:ext uri="{FF2B5EF4-FFF2-40B4-BE49-F238E27FC236}">
                <a16:creationId xmlns:a16="http://schemas.microsoft.com/office/drawing/2014/main" id="{9170521D-AEC4-A072-7D56-1E6EA7BCD655}"/>
              </a:ext>
            </a:extLst>
          </p:cNvPr>
          <p:cNvPicPr>
            <a:picLocks noChangeAspect="1"/>
          </p:cNvPicPr>
          <p:nvPr/>
        </p:nvPicPr>
        <p:blipFill>
          <a:blip r:embed="rId3"/>
          <a:srcRect l="21488" r="19178" b="-1"/>
          <a:stretch/>
        </p:blipFill>
        <p:spPr>
          <a:xfrm>
            <a:off x="20" y="10"/>
            <a:ext cx="6095980" cy="6857990"/>
          </a:xfrm>
          <a:custGeom>
            <a:avLst/>
            <a:gdLst/>
            <a:ahLst/>
            <a:cxnLst/>
            <a:rect l="l" t="t" r="r" b="b"/>
            <a:pathLst>
              <a:path w="6096000" h="6858000">
                <a:moveTo>
                  <a:pt x="0" y="0"/>
                </a:moveTo>
                <a:lnTo>
                  <a:pt x="2758239" y="0"/>
                </a:lnTo>
                <a:lnTo>
                  <a:pt x="2916747" y="218181"/>
                </a:lnTo>
                <a:cubicBezTo>
                  <a:pt x="3525935" y="1023180"/>
                  <a:pt x="4281133" y="1818277"/>
                  <a:pt x="4839749" y="2631787"/>
                </a:cubicBezTo>
                <a:cubicBezTo>
                  <a:pt x="5571203" y="3696928"/>
                  <a:pt x="6122704" y="4799581"/>
                  <a:pt x="6095001" y="5672947"/>
                </a:cubicBezTo>
                <a:cubicBezTo>
                  <a:pt x="6083564" y="6040467"/>
                  <a:pt x="5972980" y="6348559"/>
                  <a:pt x="5792922" y="6612444"/>
                </a:cubicBezTo>
                <a:cubicBezTo>
                  <a:pt x="5755410" y="6667420"/>
                  <a:pt x="5714882" y="6720477"/>
                  <a:pt x="5671607" y="6771753"/>
                </a:cubicBezTo>
                <a:lnTo>
                  <a:pt x="5591643" y="6858000"/>
                </a:lnTo>
                <a:lnTo>
                  <a:pt x="0" y="6858000"/>
                </a:lnTo>
                <a:close/>
              </a:path>
            </a:pathLst>
          </a:custGeom>
        </p:spPr>
      </p:pic>
      <p:sp>
        <p:nvSpPr>
          <p:cNvPr id="94" name="Freeform: Shape 93">
            <a:extLst>
              <a:ext uri="{FF2B5EF4-FFF2-40B4-BE49-F238E27FC236}">
                <a16:creationId xmlns:a16="http://schemas.microsoft.com/office/drawing/2014/main" id="{55F5D1E8-E605-4EFC-8912-6E191F84FE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789134">
            <a:off x="2400596" y="454890"/>
            <a:ext cx="3969651" cy="5948221"/>
          </a:xfrm>
          <a:custGeom>
            <a:avLst/>
            <a:gdLst>
              <a:gd name="connsiteX0" fmla="*/ 4594048 w 9861488"/>
              <a:gd name="connsiteY0" fmla="*/ 11458472 h 11458472"/>
              <a:gd name="connsiteX1" fmla="*/ 0 w 9861488"/>
              <a:gd name="connsiteY1" fmla="*/ 5948221 h 11458472"/>
              <a:gd name="connsiteX2" fmla="*/ 1863 w 9861488"/>
              <a:gd name="connsiteY2" fmla="*/ 5698862 h 11458472"/>
              <a:gd name="connsiteX3" fmla="*/ 320025 w 9861488"/>
              <a:gd name="connsiteY3" fmla="*/ 3799836 h 11458472"/>
              <a:gd name="connsiteX4" fmla="*/ 3430486 w 9861488"/>
              <a:gd name="connsiteY4" fmla="*/ 295907 h 11458472"/>
              <a:gd name="connsiteX5" fmla="*/ 3863859 w 9861488"/>
              <a:gd name="connsiteY5" fmla="*/ 55612 h 11458472"/>
              <a:gd name="connsiteX6" fmla="*/ 3969651 w 9861488"/>
              <a:gd name="connsiteY6" fmla="*/ 0 h 11458472"/>
              <a:gd name="connsiteX7" fmla="*/ 9861488 w 9861488"/>
              <a:gd name="connsiteY7" fmla="*/ 7066862 h 11458472"/>
              <a:gd name="connsiteX8" fmla="*/ 4594048 w 9861488"/>
              <a:gd name="connsiteY8" fmla="*/ 11458472 h 11458472"/>
              <a:gd name="connsiteX0" fmla="*/ 0 w 9861488"/>
              <a:gd name="connsiteY0" fmla="*/ 5948221 h 11549912"/>
              <a:gd name="connsiteX1" fmla="*/ 1863 w 9861488"/>
              <a:gd name="connsiteY1" fmla="*/ 5698862 h 11549912"/>
              <a:gd name="connsiteX2" fmla="*/ 320025 w 9861488"/>
              <a:gd name="connsiteY2" fmla="*/ 3799836 h 11549912"/>
              <a:gd name="connsiteX3" fmla="*/ 3430486 w 9861488"/>
              <a:gd name="connsiteY3" fmla="*/ 295907 h 11549912"/>
              <a:gd name="connsiteX4" fmla="*/ 3863859 w 9861488"/>
              <a:gd name="connsiteY4" fmla="*/ 55612 h 11549912"/>
              <a:gd name="connsiteX5" fmla="*/ 3969651 w 9861488"/>
              <a:gd name="connsiteY5" fmla="*/ 0 h 11549912"/>
              <a:gd name="connsiteX6" fmla="*/ 9861488 w 9861488"/>
              <a:gd name="connsiteY6" fmla="*/ 7066862 h 11549912"/>
              <a:gd name="connsiteX7" fmla="*/ 4685488 w 9861488"/>
              <a:gd name="connsiteY7" fmla="*/ 11549912 h 11549912"/>
              <a:gd name="connsiteX0" fmla="*/ 0 w 9861488"/>
              <a:gd name="connsiteY0" fmla="*/ 5948221 h 7066862"/>
              <a:gd name="connsiteX1" fmla="*/ 1863 w 9861488"/>
              <a:gd name="connsiteY1" fmla="*/ 5698862 h 7066862"/>
              <a:gd name="connsiteX2" fmla="*/ 320025 w 9861488"/>
              <a:gd name="connsiteY2" fmla="*/ 3799836 h 7066862"/>
              <a:gd name="connsiteX3" fmla="*/ 3430486 w 9861488"/>
              <a:gd name="connsiteY3" fmla="*/ 295907 h 7066862"/>
              <a:gd name="connsiteX4" fmla="*/ 3863859 w 9861488"/>
              <a:gd name="connsiteY4" fmla="*/ 55612 h 7066862"/>
              <a:gd name="connsiteX5" fmla="*/ 3969651 w 9861488"/>
              <a:gd name="connsiteY5" fmla="*/ 0 h 7066862"/>
              <a:gd name="connsiteX6" fmla="*/ 9861488 w 9861488"/>
              <a:gd name="connsiteY6" fmla="*/ 7066862 h 7066862"/>
              <a:gd name="connsiteX0" fmla="*/ 0 w 3969651"/>
              <a:gd name="connsiteY0" fmla="*/ 5948221 h 5948221"/>
              <a:gd name="connsiteX1" fmla="*/ 1863 w 3969651"/>
              <a:gd name="connsiteY1" fmla="*/ 5698862 h 5948221"/>
              <a:gd name="connsiteX2" fmla="*/ 320025 w 3969651"/>
              <a:gd name="connsiteY2" fmla="*/ 3799836 h 5948221"/>
              <a:gd name="connsiteX3" fmla="*/ 3430486 w 3969651"/>
              <a:gd name="connsiteY3" fmla="*/ 295907 h 5948221"/>
              <a:gd name="connsiteX4" fmla="*/ 3863859 w 3969651"/>
              <a:gd name="connsiteY4" fmla="*/ 55612 h 5948221"/>
              <a:gd name="connsiteX5" fmla="*/ 3969651 w 3969651"/>
              <a:gd name="connsiteY5" fmla="*/ 0 h 5948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9651" h="5948221">
                <a:moveTo>
                  <a:pt x="0" y="5948221"/>
                </a:moveTo>
                <a:lnTo>
                  <a:pt x="1863" y="5698862"/>
                </a:lnTo>
                <a:cubicBezTo>
                  <a:pt x="27184" y="5017139"/>
                  <a:pt x="133214" y="4368297"/>
                  <a:pt x="320025" y="3799836"/>
                </a:cubicBezTo>
                <a:cubicBezTo>
                  <a:pt x="810579" y="2305232"/>
                  <a:pt x="2027133" y="1118138"/>
                  <a:pt x="3430486" y="295907"/>
                </a:cubicBezTo>
                <a:cubicBezTo>
                  <a:pt x="3545941" y="228312"/>
                  <a:pt x="3692079" y="146862"/>
                  <a:pt x="3863859" y="55612"/>
                </a:cubicBezTo>
                <a:lnTo>
                  <a:pt x="3969651" y="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p:cNvSpPr>
            <a:spLocks noGrp="1"/>
          </p:cNvSpPr>
          <p:nvPr>
            <p:ph type="ctrTitle"/>
          </p:nvPr>
        </p:nvSpPr>
        <p:spPr>
          <a:xfrm>
            <a:off x="6272696" y="253999"/>
            <a:ext cx="4505738" cy="717827"/>
          </a:xfrm>
        </p:spPr>
        <p:txBody>
          <a:bodyPr>
            <a:normAutofit/>
          </a:bodyPr>
          <a:lstStyle/>
          <a:p>
            <a:pPr algn="l"/>
            <a:r>
              <a:rPr lang="en-US" sz="3600"/>
              <a:t>Issues with </a:t>
            </a:r>
            <a:r>
              <a:rPr lang="en-US" sz="3700"/>
              <a:t>Insanity</a:t>
            </a:r>
          </a:p>
        </p:txBody>
      </p:sp>
      <p:sp>
        <p:nvSpPr>
          <p:cNvPr id="3" name="Subtitle 2"/>
          <p:cNvSpPr>
            <a:spLocks noGrp="1"/>
          </p:cNvSpPr>
          <p:nvPr>
            <p:ph type="subTitle" idx="1"/>
          </p:nvPr>
        </p:nvSpPr>
        <p:spPr>
          <a:xfrm>
            <a:off x="6173306" y="1512954"/>
            <a:ext cx="6195390" cy="3832088"/>
          </a:xfrm>
        </p:spPr>
        <p:txBody>
          <a:bodyPr vert="horz" lIns="91440" tIns="45720" rIns="91440" bIns="45720" rtlCol="0" anchor="t">
            <a:normAutofit/>
          </a:bodyPr>
          <a:lstStyle/>
          <a:p>
            <a:pPr algn="l"/>
            <a:r>
              <a:rPr lang="en-US" sz="2200">
                <a:solidFill>
                  <a:srgbClr val="FFFFFF">
                    <a:alpha val="70000"/>
                  </a:srgbClr>
                </a:solidFill>
                <a:latin typeface="Sitka Subheading"/>
              </a:rPr>
              <a:t> - abuses the justice system; negates criminal responsibility. </a:t>
            </a:r>
          </a:p>
          <a:p>
            <a:pPr algn="l"/>
            <a:r>
              <a:rPr lang="en-US" sz="2200">
                <a:solidFill>
                  <a:srgbClr val="FFFFFF">
                    <a:alpha val="70000"/>
                  </a:srgbClr>
                </a:solidFill>
                <a:latin typeface="Sitka Subheading"/>
              </a:rPr>
              <a:t> - subjective expert opinion; difficult to prove, "obsolete and misleading".</a:t>
            </a:r>
          </a:p>
          <a:p>
            <a:pPr algn="l"/>
            <a:r>
              <a:rPr lang="en-US" sz="2200">
                <a:solidFill>
                  <a:srgbClr val="FFFFFF">
                    <a:alpha val="70000"/>
                  </a:srgbClr>
                </a:solidFill>
                <a:latin typeface="Sitka Subheading"/>
              </a:rPr>
              <a:t> - stigma; linking crime and mental health.</a:t>
            </a:r>
          </a:p>
          <a:p>
            <a:pPr algn="l"/>
            <a:r>
              <a:rPr lang="en-US" sz="2200">
                <a:solidFill>
                  <a:srgbClr val="FFFFFF">
                    <a:alpha val="70000"/>
                  </a:srgbClr>
                </a:solidFill>
                <a:latin typeface="Sitka Subheading"/>
              </a:rPr>
              <a:t> - 'insanity' 'disease of the mind' not medical terms, out of date, interferes with modern experts.</a:t>
            </a:r>
          </a:p>
        </p:txBody>
      </p:sp>
      <p:sp>
        <p:nvSpPr>
          <p:cNvPr id="4" name="TextBox 3">
            <a:extLst>
              <a:ext uri="{FF2B5EF4-FFF2-40B4-BE49-F238E27FC236}">
                <a16:creationId xmlns:a16="http://schemas.microsoft.com/office/drawing/2014/main" id="{C76D22D3-7867-B7C4-30D4-B7BE11CAC007}"/>
              </a:ext>
            </a:extLst>
          </p:cNvPr>
          <p:cNvSpPr txBox="1"/>
          <p:nvPr/>
        </p:nvSpPr>
        <p:spPr>
          <a:xfrm>
            <a:off x="6458585" y="6177455"/>
            <a:ext cx="561762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sz="1400"/>
              <a:t>(</a:t>
            </a:r>
            <a:r>
              <a:rPr lang="en-US" sz="1400" err="1"/>
              <a:t>Jakuback</a:t>
            </a:r>
            <a:r>
              <a:rPr lang="en-US" sz="1400"/>
              <a:t>, 2023)  (The Royal Commission, 1949-53, cited in Norrie, 2001)  (Law Commission, 2013)</a:t>
            </a:r>
            <a:endParaRPr lang="en-US"/>
          </a:p>
        </p:txBody>
      </p:sp>
    </p:spTree>
    <p:extLst>
      <p:ext uri="{BB962C8B-B14F-4D97-AF65-F5344CB8AC3E}">
        <p14:creationId xmlns:p14="http://schemas.microsoft.com/office/powerpoint/2010/main" val="23202630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9" name="Rectangle 98">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pic>
        <p:nvPicPr>
          <p:cNvPr id="6" name="Picture 5" descr="Stack of files">
            <a:extLst>
              <a:ext uri="{FF2B5EF4-FFF2-40B4-BE49-F238E27FC236}">
                <a16:creationId xmlns:a16="http://schemas.microsoft.com/office/drawing/2014/main" id="{9170521D-AEC4-A072-7D56-1E6EA7BCD655}"/>
              </a:ext>
            </a:extLst>
          </p:cNvPr>
          <p:cNvPicPr>
            <a:picLocks noChangeAspect="1"/>
          </p:cNvPicPr>
          <p:nvPr/>
        </p:nvPicPr>
        <p:blipFill>
          <a:blip r:embed="rId3"/>
          <a:srcRect l="13170" r="10863" b="2"/>
          <a:stretch/>
        </p:blipFill>
        <p:spPr>
          <a:xfrm>
            <a:off x="5091546" y="619123"/>
            <a:ext cx="7100454" cy="6238874"/>
          </a:xfrm>
          <a:custGeom>
            <a:avLst/>
            <a:gdLst/>
            <a:ahLst/>
            <a:cxnLst/>
            <a:rect l="l" t="t" r="r" b="b"/>
            <a:pathLst>
              <a:path w="7100454" h="6238874">
                <a:moveTo>
                  <a:pt x="5221938" y="783"/>
                </a:moveTo>
                <a:cubicBezTo>
                  <a:pt x="5784158" y="15914"/>
                  <a:pt x="6301398" y="253541"/>
                  <a:pt x="6756828" y="979302"/>
                </a:cubicBezTo>
                <a:cubicBezTo>
                  <a:pt x="6870382" y="1160214"/>
                  <a:pt x="6969391" y="1352970"/>
                  <a:pt x="7057114" y="1554417"/>
                </a:cubicBezTo>
                <a:lnTo>
                  <a:pt x="7100454" y="1659685"/>
                </a:lnTo>
                <a:lnTo>
                  <a:pt x="7100454" y="6238874"/>
                </a:lnTo>
                <a:lnTo>
                  <a:pt x="0" y="6238874"/>
                </a:lnTo>
                <a:lnTo>
                  <a:pt x="14064" y="6003370"/>
                </a:lnTo>
                <a:cubicBezTo>
                  <a:pt x="69537" y="5262783"/>
                  <a:pt x="191580" y="4496548"/>
                  <a:pt x="334789" y="3724830"/>
                </a:cubicBezTo>
                <a:cubicBezTo>
                  <a:pt x="778352" y="1333290"/>
                  <a:pt x="2184944" y="696602"/>
                  <a:pt x="3836378" y="244282"/>
                </a:cubicBezTo>
                <a:cubicBezTo>
                  <a:pt x="4320163" y="111842"/>
                  <a:pt x="4784656" y="-10986"/>
                  <a:pt x="5221938" y="783"/>
                </a:cubicBezTo>
                <a:close/>
              </a:path>
            </a:pathLst>
          </a:custGeom>
        </p:spPr>
      </p:pic>
      <p:sp>
        <p:nvSpPr>
          <p:cNvPr id="101" name="Freeform: Shape 100">
            <a:extLst>
              <a:ext uri="{FF2B5EF4-FFF2-40B4-BE49-F238E27FC236}">
                <a16:creationId xmlns:a16="http://schemas.microsoft.com/office/drawing/2014/main" id="{1A0F8916-44ED-4BA2-B4A8-BFF92E4B4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5254705" y="-79298"/>
            <a:ext cx="6064089" cy="7810500"/>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p:cNvSpPr>
            <a:spLocks noGrp="1"/>
          </p:cNvSpPr>
          <p:nvPr>
            <p:ph type="ctrTitle"/>
          </p:nvPr>
        </p:nvSpPr>
        <p:spPr>
          <a:xfrm>
            <a:off x="143565" y="165652"/>
            <a:ext cx="7774608" cy="916609"/>
          </a:xfrm>
        </p:spPr>
        <p:txBody>
          <a:bodyPr>
            <a:normAutofit/>
          </a:bodyPr>
          <a:lstStyle/>
          <a:p>
            <a:pPr algn="l"/>
            <a:r>
              <a:rPr lang="en-US" sz="4400"/>
              <a:t>Advantages with Automatism </a:t>
            </a:r>
          </a:p>
        </p:txBody>
      </p:sp>
      <p:sp>
        <p:nvSpPr>
          <p:cNvPr id="3" name="Subtitle 2"/>
          <p:cNvSpPr>
            <a:spLocks noGrp="1"/>
          </p:cNvSpPr>
          <p:nvPr>
            <p:ph type="subTitle" idx="1"/>
          </p:nvPr>
        </p:nvSpPr>
        <p:spPr>
          <a:xfrm>
            <a:off x="143565" y="1844260"/>
            <a:ext cx="4572000" cy="2407478"/>
          </a:xfrm>
        </p:spPr>
        <p:txBody>
          <a:bodyPr vert="horz" lIns="91440" tIns="45720" rIns="91440" bIns="45720" rtlCol="0" anchor="t">
            <a:normAutofit/>
          </a:bodyPr>
          <a:lstStyle/>
          <a:p>
            <a:pPr algn="l"/>
            <a:r>
              <a:rPr lang="en-US">
                <a:solidFill>
                  <a:srgbClr val="FFFFFF">
                    <a:alpha val="70000"/>
                  </a:srgbClr>
                </a:solidFill>
                <a:latin typeface="Sitka Subheading"/>
              </a:rPr>
              <a:t> </a:t>
            </a:r>
            <a:r>
              <a:rPr lang="en-US" sz="2200">
                <a:solidFill>
                  <a:srgbClr val="FFFFFF">
                    <a:alpha val="70000"/>
                  </a:srgbClr>
                </a:solidFill>
                <a:latin typeface="Sitka Subheading"/>
              </a:rPr>
              <a:t>- easier to prove with movements such as loss of muscle control.</a:t>
            </a:r>
          </a:p>
          <a:p>
            <a:pPr algn="l"/>
            <a:r>
              <a:rPr lang="en-US" sz="2200">
                <a:solidFill>
                  <a:srgbClr val="FFFFFF">
                    <a:alpha val="70000"/>
                  </a:srgbClr>
                </a:solidFill>
                <a:latin typeface="Sitka Subheading"/>
              </a:rPr>
              <a:t> - outcome of acquittal limits the risks that come with incarceration e.g. suicide, self-harm. </a:t>
            </a:r>
          </a:p>
        </p:txBody>
      </p:sp>
      <p:sp>
        <p:nvSpPr>
          <p:cNvPr id="4" name="TextBox 3">
            <a:extLst>
              <a:ext uri="{FF2B5EF4-FFF2-40B4-BE49-F238E27FC236}">
                <a16:creationId xmlns:a16="http://schemas.microsoft.com/office/drawing/2014/main" id="{61F8243F-F982-AE43-05A0-69FECB92C5C7}"/>
              </a:ext>
            </a:extLst>
          </p:cNvPr>
          <p:cNvSpPr txBox="1"/>
          <p:nvPr/>
        </p:nvSpPr>
        <p:spPr>
          <a:xfrm>
            <a:off x="195824" y="6047867"/>
            <a:ext cx="383968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a:t>
            </a:r>
            <a:r>
              <a:rPr lang="en-US" sz="1400" err="1"/>
              <a:t>IResearchNet</a:t>
            </a:r>
            <a:r>
              <a:rPr lang="en-US" sz="1400"/>
              <a:t>, 2015)  (Law Commission, 2013)</a:t>
            </a:r>
          </a:p>
        </p:txBody>
      </p:sp>
    </p:spTree>
    <p:extLst>
      <p:ext uri="{BB962C8B-B14F-4D97-AF65-F5344CB8AC3E}">
        <p14:creationId xmlns:p14="http://schemas.microsoft.com/office/powerpoint/2010/main" val="24559717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9" name="Rectangle 98">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pic>
        <p:nvPicPr>
          <p:cNvPr id="6" name="Picture 5" descr="Stack of files">
            <a:extLst>
              <a:ext uri="{FF2B5EF4-FFF2-40B4-BE49-F238E27FC236}">
                <a16:creationId xmlns:a16="http://schemas.microsoft.com/office/drawing/2014/main" id="{9170521D-AEC4-A072-7D56-1E6EA7BCD655}"/>
              </a:ext>
            </a:extLst>
          </p:cNvPr>
          <p:cNvPicPr>
            <a:picLocks noChangeAspect="1"/>
          </p:cNvPicPr>
          <p:nvPr/>
        </p:nvPicPr>
        <p:blipFill>
          <a:blip r:embed="rId3"/>
          <a:srcRect l="13170" r="10863" b="2"/>
          <a:stretch/>
        </p:blipFill>
        <p:spPr>
          <a:xfrm>
            <a:off x="5091546" y="619123"/>
            <a:ext cx="7100454" cy="6238874"/>
          </a:xfrm>
          <a:custGeom>
            <a:avLst/>
            <a:gdLst/>
            <a:ahLst/>
            <a:cxnLst/>
            <a:rect l="l" t="t" r="r" b="b"/>
            <a:pathLst>
              <a:path w="7100454" h="6238874">
                <a:moveTo>
                  <a:pt x="5221938" y="783"/>
                </a:moveTo>
                <a:cubicBezTo>
                  <a:pt x="5784158" y="15914"/>
                  <a:pt x="6301398" y="253541"/>
                  <a:pt x="6756828" y="979302"/>
                </a:cubicBezTo>
                <a:cubicBezTo>
                  <a:pt x="6870382" y="1160214"/>
                  <a:pt x="6969391" y="1352970"/>
                  <a:pt x="7057114" y="1554417"/>
                </a:cubicBezTo>
                <a:lnTo>
                  <a:pt x="7100454" y="1659685"/>
                </a:lnTo>
                <a:lnTo>
                  <a:pt x="7100454" y="6238874"/>
                </a:lnTo>
                <a:lnTo>
                  <a:pt x="0" y="6238874"/>
                </a:lnTo>
                <a:lnTo>
                  <a:pt x="14064" y="6003370"/>
                </a:lnTo>
                <a:cubicBezTo>
                  <a:pt x="69537" y="5262783"/>
                  <a:pt x="191580" y="4496548"/>
                  <a:pt x="334789" y="3724830"/>
                </a:cubicBezTo>
                <a:cubicBezTo>
                  <a:pt x="778352" y="1333290"/>
                  <a:pt x="2184944" y="696602"/>
                  <a:pt x="3836378" y="244282"/>
                </a:cubicBezTo>
                <a:cubicBezTo>
                  <a:pt x="4320163" y="111842"/>
                  <a:pt x="4784656" y="-10986"/>
                  <a:pt x="5221938" y="783"/>
                </a:cubicBezTo>
                <a:close/>
              </a:path>
            </a:pathLst>
          </a:custGeom>
        </p:spPr>
      </p:pic>
      <p:sp>
        <p:nvSpPr>
          <p:cNvPr id="101" name="Freeform: Shape 100">
            <a:extLst>
              <a:ext uri="{FF2B5EF4-FFF2-40B4-BE49-F238E27FC236}">
                <a16:creationId xmlns:a16="http://schemas.microsoft.com/office/drawing/2014/main" id="{1A0F8916-44ED-4BA2-B4A8-BFF92E4B4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5254705" y="-79298"/>
            <a:ext cx="6064089" cy="7810500"/>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p:cNvSpPr>
            <a:spLocks noGrp="1"/>
          </p:cNvSpPr>
          <p:nvPr>
            <p:ph type="ctrTitle"/>
          </p:nvPr>
        </p:nvSpPr>
        <p:spPr>
          <a:xfrm>
            <a:off x="496957" y="165652"/>
            <a:ext cx="7774608" cy="916609"/>
          </a:xfrm>
        </p:spPr>
        <p:txBody>
          <a:bodyPr>
            <a:normAutofit/>
          </a:bodyPr>
          <a:lstStyle/>
          <a:p>
            <a:pPr algn="l"/>
            <a:r>
              <a:rPr lang="en-US" sz="4400"/>
              <a:t>Issues with Automatism </a:t>
            </a:r>
          </a:p>
        </p:txBody>
      </p:sp>
      <p:sp>
        <p:nvSpPr>
          <p:cNvPr id="3" name="Subtitle 2"/>
          <p:cNvSpPr>
            <a:spLocks noGrp="1"/>
          </p:cNvSpPr>
          <p:nvPr>
            <p:ph type="subTitle" idx="1"/>
          </p:nvPr>
        </p:nvSpPr>
        <p:spPr>
          <a:xfrm>
            <a:off x="254000" y="1424609"/>
            <a:ext cx="4572000" cy="4284869"/>
          </a:xfrm>
        </p:spPr>
        <p:txBody>
          <a:bodyPr vert="horz" lIns="91440" tIns="45720" rIns="91440" bIns="45720" rtlCol="0" anchor="t">
            <a:noAutofit/>
          </a:bodyPr>
          <a:lstStyle/>
          <a:p>
            <a:pPr algn="l"/>
            <a:r>
              <a:rPr lang="en-US" sz="2200">
                <a:solidFill>
                  <a:srgbClr val="FFFFFF">
                    <a:alpha val="70000"/>
                  </a:srgbClr>
                </a:solidFill>
                <a:latin typeface="Sitka Subheading"/>
              </a:rPr>
              <a:t> - no mandatory medical care </a:t>
            </a:r>
          </a:p>
          <a:p>
            <a:pPr algn="l"/>
            <a:r>
              <a:rPr lang="en-US" sz="2200">
                <a:solidFill>
                  <a:srgbClr val="FFFFFF">
                    <a:alpha val="70000"/>
                  </a:srgbClr>
                </a:solidFill>
                <a:latin typeface="Sitka Subheading"/>
              </a:rPr>
              <a:t> - doesn't allow the enabling of discretion </a:t>
            </a:r>
          </a:p>
          <a:p>
            <a:pPr algn="l"/>
            <a:r>
              <a:rPr lang="en-US" sz="2200">
                <a:solidFill>
                  <a:srgbClr val="FFFFFF">
                    <a:alpha val="70000"/>
                  </a:srgbClr>
                </a:solidFill>
                <a:latin typeface="Sitka Subheading"/>
              </a:rPr>
              <a:t> - conflict between medical views and legal views</a:t>
            </a:r>
          </a:p>
          <a:p>
            <a:pPr algn="l"/>
            <a:r>
              <a:rPr lang="en-US" sz="2200">
                <a:solidFill>
                  <a:srgbClr val="FFFFFF">
                    <a:alpha val="70000"/>
                  </a:srgbClr>
                </a:solidFill>
                <a:latin typeface="Sitka Subheading"/>
              </a:rPr>
              <a:t> - difficult to determine consciousness</a:t>
            </a:r>
          </a:p>
          <a:p>
            <a:pPr algn="l"/>
            <a:r>
              <a:rPr lang="en-US" sz="2200">
                <a:solidFill>
                  <a:srgbClr val="FFFFFF">
                    <a:alpha val="70000"/>
                  </a:srgbClr>
                </a:solidFill>
                <a:latin typeface="Sitka Subheading"/>
              </a:rPr>
              <a:t> - </a:t>
            </a:r>
            <a:r>
              <a:rPr lang="en-US" sz="2200" err="1">
                <a:solidFill>
                  <a:srgbClr val="FFFFFF">
                    <a:alpha val="70000"/>
                  </a:srgbClr>
                </a:solidFill>
                <a:latin typeface="Sitka Subheading"/>
              </a:rPr>
              <a:t>defence</a:t>
            </a:r>
            <a:r>
              <a:rPr lang="en-US" sz="2200">
                <a:solidFill>
                  <a:srgbClr val="FFFFFF">
                    <a:alpha val="70000"/>
                  </a:srgbClr>
                </a:solidFill>
                <a:latin typeface="Sitka Subheading"/>
              </a:rPr>
              <a:t> available even with no history of similar events </a:t>
            </a:r>
          </a:p>
        </p:txBody>
      </p:sp>
      <p:sp>
        <p:nvSpPr>
          <p:cNvPr id="4" name="TextBox 3">
            <a:extLst>
              <a:ext uri="{FF2B5EF4-FFF2-40B4-BE49-F238E27FC236}">
                <a16:creationId xmlns:a16="http://schemas.microsoft.com/office/drawing/2014/main" id="{7A73A523-1677-848C-26F2-8EC1B4760F29}"/>
              </a:ext>
            </a:extLst>
          </p:cNvPr>
          <p:cNvSpPr txBox="1"/>
          <p:nvPr/>
        </p:nvSpPr>
        <p:spPr>
          <a:xfrm>
            <a:off x="121315" y="6182946"/>
            <a:ext cx="392536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(Fenwick, 1966)  (Fenwick, 2009)  (Norris and Marcus, 2015)  </a:t>
            </a:r>
          </a:p>
        </p:txBody>
      </p:sp>
    </p:spTree>
    <p:extLst>
      <p:ext uri="{BB962C8B-B14F-4D97-AF65-F5344CB8AC3E}">
        <p14:creationId xmlns:p14="http://schemas.microsoft.com/office/powerpoint/2010/main" val="15817538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4" name="Rectangle 103">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pic>
        <p:nvPicPr>
          <p:cNvPr id="4" name="Picture 3" descr="Law books section in library">
            <a:extLst>
              <a:ext uri="{FF2B5EF4-FFF2-40B4-BE49-F238E27FC236}">
                <a16:creationId xmlns:a16="http://schemas.microsoft.com/office/drawing/2014/main" id="{B3AB9C3E-5693-F7A0-2EDE-B32A67E15E68}"/>
              </a:ext>
            </a:extLst>
          </p:cNvPr>
          <p:cNvPicPr>
            <a:picLocks noChangeAspect="1"/>
          </p:cNvPicPr>
          <p:nvPr/>
        </p:nvPicPr>
        <p:blipFill>
          <a:blip r:embed="rId3"/>
          <a:srcRect t="11400" b="4331"/>
          <a:stretch/>
        </p:blipFill>
        <p:spPr>
          <a:xfrm>
            <a:off x="20" y="-1"/>
            <a:ext cx="12191980" cy="6858001"/>
          </a:xfrm>
          <a:custGeom>
            <a:avLst/>
            <a:gdLst/>
            <a:ahLst/>
            <a:cxnLst/>
            <a:rect l="l" t="t" r="r" b="b"/>
            <a:pathLst>
              <a:path w="12191999" h="6857999">
                <a:moveTo>
                  <a:pt x="0" y="0"/>
                </a:moveTo>
                <a:lnTo>
                  <a:pt x="12191999" y="0"/>
                </a:lnTo>
                <a:lnTo>
                  <a:pt x="12191999" y="6857999"/>
                </a:lnTo>
                <a:lnTo>
                  <a:pt x="4628129" y="6857999"/>
                </a:lnTo>
                <a:lnTo>
                  <a:pt x="4734519" y="6819371"/>
                </a:lnTo>
                <a:cubicBezTo>
                  <a:pt x="4938119" y="6741181"/>
                  <a:pt x="5132935" y="6652933"/>
                  <a:pt x="5315781" y="6551721"/>
                </a:cubicBezTo>
                <a:cubicBezTo>
                  <a:pt x="6619811" y="5830059"/>
                  <a:pt x="6364610" y="4934281"/>
                  <a:pt x="6058656" y="3948664"/>
                </a:cubicBezTo>
                <a:cubicBezTo>
                  <a:pt x="5601502" y="2476708"/>
                  <a:pt x="4958009" y="1222984"/>
                  <a:pt x="2540911" y="827627"/>
                </a:cubicBezTo>
                <a:cubicBezTo>
                  <a:pt x="1760946" y="699982"/>
                  <a:pt x="986522" y="591203"/>
                  <a:pt x="238021" y="541759"/>
                </a:cubicBezTo>
                <a:lnTo>
                  <a:pt x="0" y="529223"/>
                </a:lnTo>
                <a:close/>
              </a:path>
            </a:pathLst>
          </a:custGeom>
        </p:spPr>
      </p:pic>
      <p:sp>
        <p:nvSpPr>
          <p:cNvPr id="105" name="Freeform: Shape 104">
            <a:extLst>
              <a:ext uri="{FF2B5EF4-FFF2-40B4-BE49-F238E27FC236}">
                <a16:creationId xmlns:a16="http://schemas.microsoft.com/office/drawing/2014/main" id="{3B2B1500-BB55-471C-8A9E-67288297EC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9224"/>
            <a:ext cx="6305549" cy="6328777"/>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 name="Freeform: Shape 102">
            <a:extLst>
              <a:ext uri="{FF2B5EF4-FFF2-40B4-BE49-F238E27FC236}">
                <a16:creationId xmlns:a16="http://schemas.microsoft.com/office/drawing/2014/main" id="{3045E22C-A99D-41BB-AF14-EF1B1E745A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6525"/>
            <a:ext cx="6130391" cy="672147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3" name="Subtitle 2"/>
          <p:cNvSpPr>
            <a:spLocks noGrp="1"/>
          </p:cNvSpPr>
          <p:nvPr>
            <p:ph type="subTitle" idx="1"/>
          </p:nvPr>
        </p:nvSpPr>
        <p:spPr>
          <a:xfrm>
            <a:off x="0" y="5808868"/>
            <a:ext cx="4903304" cy="673653"/>
          </a:xfrm>
        </p:spPr>
        <p:txBody>
          <a:bodyPr vert="horz" lIns="91440" tIns="45720" rIns="91440" bIns="45720" rtlCol="0" anchor="b">
            <a:normAutofit/>
          </a:bodyPr>
          <a:lstStyle/>
          <a:p>
            <a:pPr algn="l"/>
            <a:r>
              <a:rPr lang="en-US" sz="1400">
                <a:solidFill>
                  <a:schemeClr val="tx2"/>
                </a:solidFill>
                <a:latin typeface="Avenir Next LT Pro"/>
              </a:rPr>
              <a:t>(Law Commission, 2013)  (Claydon, 2015)  (Howard, 2016, p.434.)  (Elkington, 2022, p.307.)</a:t>
            </a:r>
          </a:p>
        </p:txBody>
      </p:sp>
      <p:sp>
        <p:nvSpPr>
          <p:cNvPr id="2" name="Title 1"/>
          <p:cNvSpPr>
            <a:spLocks noGrp="1"/>
          </p:cNvSpPr>
          <p:nvPr>
            <p:ph type="ctrTitle"/>
          </p:nvPr>
        </p:nvSpPr>
        <p:spPr>
          <a:xfrm>
            <a:off x="309218" y="1118134"/>
            <a:ext cx="2186609" cy="872436"/>
          </a:xfrm>
        </p:spPr>
        <p:txBody>
          <a:bodyPr>
            <a:normAutofit/>
          </a:bodyPr>
          <a:lstStyle/>
          <a:p>
            <a:pPr algn="l"/>
            <a:r>
              <a:rPr lang="en-US" sz="4400"/>
              <a:t>Reform</a:t>
            </a:r>
          </a:p>
        </p:txBody>
      </p:sp>
      <p:sp>
        <p:nvSpPr>
          <p:cNvPr id="5" name="TextBox 4">
            <a:extLst>
              <a:ext uri="{FF2B5EF4-FFF2-40B4-BE49-F238E27FC236}">
                <a16:creationId xmlns:a16="http://schemas.microsoft.com/office/drawing/2014/main" id="{34EFAD0E-5547-BDC4-3C83-97341E2E5602}"/>
              </a:ext>
            </a:extLst>
          </p:cNvPr>
          <p:cNvSpPr txBox="1"/>
          <p:nvPr/>
        </p:nvSpPr>
        <p:spPr>
          <a:xfrm>
            <a:off x="110234" y="2337434"/>
            <a:ext cx="5250366" cy="30777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a:solidFill>
                  <a:schemeClr val="bg2">
                    <a:lumMod val="40000"/>
                    <a:lumOff val="60000"/>
                  </a:schemeClr>
                </a:solidFill>
                <a:latin typeface="Sitka Subheading"/>
              </a:rPr>
              <a:t> - custodial sentencing (insanity)</a:t>
            </a:r>
          </a:p>
          <a:p>
            <a:r>
              <a:rPr lang="en-US" sz="2200">
                <a:solidFill>
                  <a:schemeClr val="bg2">
                    <a:lumMod val="40000"/>
                    <a:lumOff val="60000"/>
                  </a:schemeClr>
                </a:solidFill>
                <a:latin typeface="Sitka Subheading"/>
              </a:rPr>
              <a:t> - 'special verdict' outcome (automatism)</a:t>
            </a:r>
          </a:p>
          <a:p>
            <a:r>
              <a:rPr lang="en-US" sz="2200">
                <a:solidFill>
                  <a:schemeClr val="bg2">
                    <a:lumMod val="40000"/>
                    <a:lumOff val="60000"/>
                  </a:schemeClr>
                </a:solidFill>
                <a:latin typeface="Sitka Subheading"/>
              </a:rPr>
              <a:t> - implementation of neuroscience </a:t>
            </a:r>
          </a:p>
          <a:p>
            <a:r>
              <a:rPr lang="en-US" sz="2200">
                <a:solidFill>
                  <a:schemeClr val="bg2">
                    <a:lumMod val="40000"/>
                    <a:lumOff val="60000"/>
                  </a:schemeClr>
                </a:solidFill>
                <a:latin typeface="Sitka Subheading"/>
              </a:rPr>
              <a:t> - 'mental disorder amended to '</a:t>
            </a:r>
            <a:r>
              <a:rPr lang="en-US" sz="2200" err="1">
                <a:solidFill>
                  <a:schemeClr val="bg2">
                    <a:lumMod val="40000"/>
                    <a:lumOff val="60000"/>
                  </a:schemeClr>
                </a:solidFill>
                <a:latin typeface="Sitka Subheading"/>
              </a:rPr>
              <a:t>recognised</a:t>
            </a:r>
            <a:r>
              <a:rPr lang="en-US" sz="2200">
                <a:solidFill>
                  <a:schemeClr val="bg2">
                    <a:lumMod val="40000"/>
                    <a:lumOff val="60000"/>
                  </a:schemeClr>
                </a:solidFill>
                <a:latin typeface="Sitka Subheading"/>
              </a:rPr>
              <a:t> mental condition' </a:t>
            </a:r>
          </a:p>
          <a:p>
            <a:r>
              <a:rPr lang="en-US" sz="2200">
                <a:solidFill>
                  <a:schemeClr val="bg2">
                    <a:lumMod val="40000"/>
                    <a:lumOff val="60000"/>
                  </a:schemeClr>
                </a:solidFill>
                <a:latin typeface="Sitka Subheading"/>
              </a:rPr>
              <a:t> - 'complete loss of control' changed to 'effective loss of control' (automatism)</a:t>
            </a:r>
          </a:p>
          <a:p>
            <a:r>
              <a:rPr lang="en-US" sz="2200">
                <a:solidFill>
                  <a:schemeClr val="bg2">
                    <a:lumMod val="40000"/>
                    <a:lumOff val="60000"/>
                  </a:schemeClr>
                </a:solidFill>
                <a:latin typeface="Sitka Subheading"/>
              </a:rPr>
              <a:t> - reform to limit interpretation</a:t>
            </a:r>
          </a:p>
          <a:p>
            <a:endParaRPr lang="en-US"/>
          </a:p>
        </p:txBody>
      </p:sp>
    </p:spTree>
    <p:extLst>
      <p:ext uri="{BB962C8B-B14F-4D97-AF65-F5344CB8AC3E}">
        <p14:creationId xmlns:p14="http://schemas.microsoft.com/office/powerpoint/2010/main" val="32569386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4" name="Rectangle 103">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pic>
        <p:nvPicPr>
          <p:cNvPr id="4" name="Picture 3" descr="Law books section in library">
            <a:extLst>
              <a:ext uri="{FF2B5EF4-FFF2-40B4-BE49-F238E27FC236}">
                <a16:creationId xmlns:a16="http://schemas.microsoft.com/office/drawing/2014/main" id="{B3AB9C3E-5693-F7A0-2EDE-B32A67E15E68}"/>
              </a:ext>
            </a:extLst>
          </p:cNvPr>
          <p:cNvPicPr>
            <a:picLocks noChangeAspect="1"/>
          </p:cNvPicPr>
          <p:nvPr/>
        </p:nvPicPr>
        <p:blipFill>
          <a:blip r:embed="rId2"/>
          <a:srcRect t="11400" b="4331"/>
          <a:stretch/>
        </p:blipFill>
        <p:spPr>
          <a:xfrm>
            <a:off x="20" y="-1"/>
            <a:ext cx="12259565" cy="6902175"/>
          </a:xfrm>
          <a:custGeom>
            <a:avLst/>
            <a:gdLst/>
            <a:ahLst/>
            <a:cxnLst/>
            <a:rect l="l" t="t" r="r" b="b"/>
            <a:pathLst>
              <a:path w="12191999" h="6857999">
                <a:moveTo>
                  <a:pt x="0" y="0"/>
                </a:moveTo>
                <a:lnTo>
                  <a:pt x="12191999" y="0"/>
                </a:lnTo>
                <a:lnTo>
                  <a:pt x="12191999" y="6857999"/>
                </a:lnTo>
                <a:lnTo>
                  <a:pt x="4628129" y="6857999"/>
                </a:lnTo>
                <a:lnTo>
                  <a:pt x="4734519" y="6819371"/>
                </a:lnTo>
                <a:cubicBezTo>
                  <a:pt x="4938119" y="6741181"/>
                  <a:pt x="5132935" y="6652933"/>
                  <a:pt x="5315781" y="6551721"/>
                </a:cubicBezTo>
                <a:cubicBezTo>
                  <a:pt x="6619811" y="5830059"/>
                  <a:pt x="6364610" y="4934281"/>
                  <a:pt x="6058656" y="3948664"/>
                </a:cubicBezTo>
                <a:cubicBezTo>
                  <a:pt x="5601502" y="2476708"/>
                  <a:pt x="4958009" y="1222984"/>
                  <a:pt x="2540911" y="827627"/>
                </a:cubicBezTo>
                <a:cubicBezTo>
                  <a:pt x="1760946" y="699982"/>
                  <a:pt x="986522" y="591203"/>
                  <a:pt x="238021" y="541759"/>
                </a:cubicBezTo>
                <a:lnTo>
                  <a:pt x="0" y="529223"/>
                </a:lnTo>
                <a:close/>
              </a:path>
            </a:pathLst>
          </a:custGeom>
        </p:spPr>
      </p:pic>
      <p:sp>
        <p:nvSpPr>
          <p:cNvPr id="105" name="Freeform: Shape 104">
            <a:extLst>
              <a:ext uri="{FF2B5EF4-FFF2-40B4-BE49-F238E27FC236}">
                <a16:creationId xmlns:a16="http://schemas.microsoft.com/office/drawing/2014/main" id="{3B2B1500-BB55-471C-8A9E-67288297EC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9224"/>
            <a:ext cx="6305549" cy="6328777"/>
          </a:xfrm>
          <a:custGeom>
            <a:avLst/>
            <a:gdLst>
              <a:gd name="connsiteX0" fmla="*/ 0 w 4212773"/>
              <a:gd name="connsiteY0" fmla="*/ 0 h 6498740"/>
              <a:gd name="connsiteX1" fmla="*/ 159023 w 4212773"/>
              <a:gd name="connsiteY1" fmla="*/ 12872 h 6498740"/>
              <a:gd name="connsiteX2" fmla="*/ 1697597 w 4212773"/>
              <a:gd name="connsiteY2" fmla="*/ 306418 h 6498740"/>
              <a:gd name="connsiteX3" fmla="*/ 4047822 w 4212773"/>
              <a:gd name="connsiteY3" fmla="*/ 3511272 h 6498740"/>
              <a:gd name="connsiteX4" fmla="*/ 3551503 w 4212773"/>
              <a:gd name="connsiteY4" fmla="*/ 6184235 h 6498740"/>
              <a:gd name="connsiteX5" fmla="*/ 3163159 w 4212773"/>
              <a:gd name="connsiteY5" fmla="*/ 6459073 h 6498740"/>
              <a:gd name="connsiteX6" fmla="*/ 3092077 w 4212773"/>
              <a:gd name="connsiteY6" fmla="*/ 6498740 h 6498740"/>
              <a:gd name="connsiteX7" fmla="*/ 0 w 4212773"/>
              <a:gd name="connsiteY7" fmla="*/ 6498740 h 6498740"/>
              <a:gd name="connsiteX8" fmla="*/ 0 w 4212773"/>
              <a:gd name="connsiteY8" fmla="*/ 0 h 6498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12773" h="6498740">
                <a:moveTo>
                  <a:pt x="0" y="0"/>
                </a:moveTo>
                <a:lnTo>
                  <a:pt x="159023" y="12872"/>
                </a:lnTo>
                <a:cubicBezTo>
                  <a:pt x="659101" y="63644"/>
                  <a:pt x="1176498" y="175345"/>
                  <a:pt x="1697597" y="306418"/>
                </a:cubicBezTo>
                <a:cubicBezTo>
                  <a:pt x="3312474" y="712392"/>
                  <a:pt x="3742395" y="1999786"/>
                  <a:pt x="4047822" y="3511272"/>
                </a:cubicBezTo>
                <a:cubicBezTo>
                  <a:pt x="4252232" y="4523358"/>
                  <a:pt x="4422733" y="5443193"/>
                  <a:pt x="3551503" y="6184235"/>
                </a:cubicBezTo>
                <a:cubicBezTo>
                  <a:pt x="3429343" y="6288166"/>
                  <a:pt x="3299185" y="6378784"/>
                  <a:pt x="3163159" y="6459073"/>
                </a:cubicBezTo>
                <a:lnTo>
                  <a:pt x="3092077" y="6498740"/>
                </a:lnTo>
                <a:lnTo>
                  <a:pt x="0" y="649874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 name="Freeform: Shape 102">
            <a:extLst>
              <a:ext uri="{FF2B5EF4-FFF2-40B4-BE49-F238E27FC236}">
                <a16:creationId xmlns:a16="http://schemas.microsoft.com/office/drawing/2014/main" id="{3045E22C-A99D-41BB-AF14-EF1B1E745A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6525"/>
            <a:ext cx="6130391" cy="672147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3" name="Subtitle 2"/>
          <p:cNvSpPr>
            <a:spLocks noGrp="1"/>
          </p:cNvSpPr>
          <p:nvPr>
            <p:ph type="subTitle" idx="1"/>
          </p:nvPr>
        </p:nvSpPr>
        <p:spPr>
          <a:xfrm>
            <a:off x="270266" y="2510082"/>
            <a:ext cx="4918362" cy="3673460"/>
          </a:xfrm>
        </p:spPr>
        <p:txBody>
          <a:bodyPr vert="horz" lIns="91440" tIns="45720" rIns="91440" bIns="45720" rtlCol="0" anchor="b">
            <a:noAutofit/>
          </a:bodyPr>
          <a:lstStyle/>
          <a:p>
            <a:pPr algn="l"/>
            <a:r>
              <a:rPr lang="en-US" sz="2000">
                <a:solidFill>
                  <a:srgbClr val="FFFFFF">
                    <a:alpha val="70000"/>
                  </a:srgbClr>
                </a:solidFill>
                <a:latin typeface="Sitka Subheading"/>
              </a:rPr>
              <a:t> - 14 October 2024: background reading </a:t>
            </a:r>
          </a:p>
          <a:p>
            <a:pPr algn="l"/>
            <a:r>
              <a:rPr lang="en-US" sz="2000">
                <a:solidFill>
                  <a:srgbClr val="FFFFFF">
                    <a:alpha val="70000"/>
                  </a:srgbClr>
                </a:solidFill>
                <a:latin typeface="Sitka Subheading"/>
              </a:rPr>
              <a:t> - 16 October 2024: background reading </a:t>
            </a:r>
          </a:p>
          <a:p>
            <a:pPr algn="l"/>
            <a:r>
              <a:rPr lang="en-US" sz="2000">
                <a:solidFill>
                  <a:srgbClr val="FFFFFF">
                    <a:alpha val="70000"/>
                  </a:srgbClr>
                </a:solidFill>
                <a:latin typeface="Sitka Subheading"/>
              </a:rPr>
              <a:t> - 23 October 2024: planning</a:t>
            </a:r>
          </a:p>
          <a:p>
            <a:pPr algn="l"/>
            <a:r>
              <a:rPr lang="en-US" sz="2000">
                <a:solidFill>
                  <a:srgbClr val="FFFFFF">
                    <a:alpha val="70000"/>
                  </a:srgbClr>
                </a:solidFill>
                <a:latin typeface="Sitka Subheading"/>
              </a:rPr>
              <a:t> - 24 October 2024: structure</a:t>
            </a:r>
          </a:p>
          <a:p>
            <a:pPr algn="l"/>
            <a:r>
              <a:rPr lang="en-US" sz="2000">
                <a:solidFill>
                  <a:srgbClr val="FFFFFF">
                    <a:alpha val="70000"/>
                  </a:srgbClr>
                </a:solidFill>
                <a:latin typeface="Sitka Subheading"/>
              </a:rPr>
              <a:t> - 3 November 2024: wider reading </a:t>
            </a:r>
          </a:p>
          <a:p>
            <a:pPr algn="l"/>
            <a:r>
              <a:rPr lang="en-US" sz="2000">
                <a:solidFill>
                  <a:srgbClr val="FFFFFF">
                    <a:alpha val="70000"/>
                  </a:srgbClr>
                </a:solidFill>
                <a:latin typeface="Sitka Subheading"/>
              </a:rPr>
              <a:t> - 6 November 2024: wider reading </a:t>
            </a:r>
          </a:p>
          <a:p>
            <a:pPr algn="l"/>
            <a:r>
              <a:rPr lang="en-US" sz="2000">
                <a:solidFill>
                  <a:srgbClr val="FFFFFF">
                    <a:alpha val="70000"/>
                  </a:srgbClr>
                </a:solidFill>
                <a:latin typeface="Sitka Subheading"/>
              </a:rPr>
              <a:t> - 7 November 2024: wider reading</a:t>
            </a:r>
          </a:p>
        </p:txBody>
      </p:sp>
      <p:sp>
        <p:nvSpPr>
          <p:cNvPr id="2" name="Title 1"/>
          <p:cNvSpPr>
            <a:spLocks noGrp="1"/>
          </p:cNvSpPr>
          <p:nvPr>
            <p:ph type="ctrTitle"/>
          </p:nvPr>
        </p:nvSpPr>
        <p:spPr>
          <a:xfrm>
            <a:off x="187739" y="1460481"/>
            <a:ext cx="4737652" cy="773045"/>
          </a:xfrm>
        </p:spPr>
        <p:txBody>
          <a:bodyPr>
            <a:normAutofit/>
          </a:bodyPr>
          <a:lstStyle/>
          <a:p>
            <a:pPr algn="l"/>
            <a:r>
              <a:rPr lang="en-US" sz="4200"/>
              <a:t>Research timeline</a:t>
            </a:r>
          </a:p>
        </p:txBody>
      </p:sp>
      <p:cxnSp>
        <p:nvCxnSpPr>
          <p:cNvPr id="5" name="Straight Arrow Connector 4">
            <a:extLst>
              <a:ext uri="{FF2B5EF4-FFF2-40B4-BE49-F238E27FC236}">
                <a16:creationId xmlns:a16="http://schemas.microsoft.com/office/drawing/2014/main" id="{44CB56E3-1D7B-FC2C-109B-AF2FFC15ADE2}"/>
              </a:ext>
            </a:extLst>
          </p:cNvPr>
          <p:cNvCxnSpPr/>
          <p:nvPr/>
        </p:nvCxnSpPr>
        <p:spPr>
          <a:xfrm flipH="1">
            <a:off x="335720" y="2375451"/>
            <a:ext cx="35340" cy="4216398"/>
          </a:xfrm>
          <a:prstGeom prst="straightConnector1">
            <a:avLst/>
          </a:prstGeom>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783399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p:cNvSpPr>
            <a:spLocks noGrp="1"/>
          </p:cNvSpPr>
          <p:nvPr>
            <p:ph type="ctrTitle"/>
          </p:nvPr>
        </p:nvSpPr>
        <p:spPr>
          <a:xfrm>
            <a:off x="6539345" y="205945"/>
            <a:ext cx="4572000" cy="360407"/>
          </a:xfrm>
        </p:spPr>
        <p:txBody>
          <a:bodyPr>
            <a:normAutofit/>
          </a:bodyPr>
          <a:lstStyle/>
          <a:p>
            <a:pPr algn="l"/>
            <a:r>
              <a:rPr lang="en-US" sz="1800"/>
              <a:t>Reference list: (1/3)</a:t>
            </a:r>
          </a:p>
        </p:txBody>
      </p:sp>
      <p:sp>
        <p:nvSpPr>
          <p:cNvPr id="3" name="Subtitle 2"/>
          <p:cNvSpPr>
            <a:spLocks noGrp="1"/>
          </p:cNvSpPr>
          <p:nvPr>
            <p:ph type="subTitle" idx="1"/>
          </p:nvPr>
        </p:nvSpPr>
        <p:spPr>
          <a:xfrm>
            <a:off x="290384" y="746"/>
            <a:ext cx="3264992" cy="761253"/>
          </a:xfrm>
        </p:spPr>
        <p:txBody>
          <a:bodyPr vert="horz" lIns="91440" tIns="45720" rIns="91440" bIns="45720" rtlCol="0" anchor="t">
            <a:noAutofit/>
          </a:bodyPr>
          <a:lstStyle/>
          <a:p>
            <a:pPr algn="l"/>
            <a:r>
              <a:rPr lang="en-US" sz="3600" b="1">
                <a:latin typeface="Sitka Subheading"/>
              </a:rPr>
              <a:t>Thank you</a:t>
            </a:r>
          </a:p>
        </p:txBody>
      </p:sp>
      <p:pic>
        <p:nvPicPr>
          <p:cNvPr id="7" name="Picture 6" descr="A courtroom with a flag&#10;&#10;Description automatically generated">
            <a:extLst>
              <a:ext uri="{FF2B5EF4-FFF2-40B4-BE49-F238E27FC236}">
                <a16:creationId xmlns:a16="http://schemas.microsoft.com/office/drawing/2014/main" id="{7681CA1E-859D-4F02-D0D6-87243233E355}"/>
              </a:ext>
            </a:extLst>
          </p:cNvPr>
          <p:cNvPicPr>
            <a:picLocks noChangeAspect="1"/>
          </p:cNvPicPr>
          <p:nvPr/>
        </p:nvPicPr>
        <p:blipFill>
          <a:blip r:embed="rId3">
            <a:extLst>
              <a:ext uri="{837473B0-CC2E-450A-ABE3-18F120FF3D39}">
                <a1611:picAttrSrcUrl xmlns:a1611="http://schemas.microsoft.com/office/drawing/2016/11/main" r:id="rId4"/>
              </a:ext>
            </a:extLst>
          </a:blip>
          <a:srcRect l="10725" r="6814" b="-2"/>
          <a:stretch/>
        </p:blipFill>
        <p:spPr>
          <a:xfrm>
            <a:off x="-8" y="762006"/>
            <a:ext cx="5948805" cy="6095979"/>
          </a:xfrm>
          <a:custGeom>
            <a:avLst/>
            <a:gdLst/>
            <a:ahLst/>
            <a:cxnLst/>
            <a:rect l="l" t="t" r="r" b="b"/>
            <a:pathLst>
              <a:path w="5948805" h="6095979">
                <a:moveTo>
                  <a:pt x="1573832" y="765"/>
                </a:moveTo>
                <a:cubicBezTo>
                  <a:pt x="1940190" y="-10734"/>
                  <a:pt x="2329345" y="109280"/>
                  <a:pt x="2734663" y="238687"/>
                </a:cubicBezTo>
                <a:cubicBezTo>
                  <a:pt x="4118244" y="680647"/>
                  <a:pt x="5296697" y="1302752"/>
                  <a:pt x="5668316" y="3639516"/>
                </a:cubicBezTo>
                <a:cubicBezTo>
                  <a:pt x="5788298" y="4393559"/>
                  <a:pt x="5890546" y="5142244"/>
                  <a:pt x="5937022" y="5865869"/>
                </a:cubicBezTo>
                <a:lnTo>
                  <a:pt x="5948805" y="6095979"/>
                </a:lnTo>
                <a:lnTo>
                  <a:pt x="0" y="6095979"/>
                </a:lnTo>
                <a:lnTo>
                  <a:pt x="0" y="1621672"/>
                </a:lnTo>
                <a:lnTo>
                  <a:pt x="36310" y="1518814"/>
                </a:lnTo>
                <a:cubicBezTo>
                  <a:pt x="109805" y="1321982"/>
                  <a:pt x="192755" y="1133640"/>
                  <a:pt x="287891" y="956872"/>
                </a:cubicBezTo>
                <a:cubicBezTo>
                  <a:pt x="669453" y="247734"/>
                  <a:pt x="1102800" y="15549"/>
                  <a:pt x="1573832" y="765"/>
                </a:cubicBezTo>
                <a:close/>
              </a:path>
            </a:pathLst>
          </a:custGeom>
        </p:spPr>
      </p:pic>
      <p:sp>
        <p:nvSpPr>
          <p:cNvPr id="26" name="Freeform: Shape 25">
            <a:extLst>
              <a:ext uri="{FF2B5EF4-FFF2-40B4-BE49-F238E27FC236}">
                <a16:creationId xmlns:a16="http://schemas.microsoft.com/office/drawing/2014/main" id="{F47DB6CD-8E9E-4643-B3B6-01BD80429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23838" y="538152"/>
            <a:ext cx="6095989" cy="654368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4" name="TextBox 3">
            <a:extLst>
              <a:ext uri="{FF2B5EF4-FFF2-40B4-BE49-F238E27FC236}">
                <a16:creationId xmlns:a16="http://schemas.microsoft.com/office/drawing/2014/main" id="{1154B136-B35E-6E9A-F360-91B0A26E0BEC}"/>
              </a:ext>
            </a:extLst>
          </p:cNvPr>
          <p:cNvSpPr txBox="1"/>
          <p:nvPr/>
        </p:nvSpPr>
        <p:spPr>
          <a:xfrm>
            <a:off x="6542807" y="568036"/>
            <a:ext cx="5327074" cy="62786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ptos"/>
              </a:rPr>
              <a:t>‘Bratty v Attorney General for Northern Ireland’ (1961) </a:t>
            </a:r>
            <a:r>
              <a:rPr lang="en-GB" sz="1200" i="1">
                <a:latin typeface="Aptos"/>
              </a:rPr>
              <a:t>All England Law Reports</a:t>
            </a:r>
            <a:r>
              <a:rPr lang="en-GB" sz="1200">
                <a:latin typeface="Aptos"/>
              </a:rPr>
              <a:t>, 523, p.524.</a:t>
            </a:r>
            <a:endParaRPr lang="en-US" sz="1200">
              <a:latin typeface="Aptos"/>
            </a:endParaRPr>
          </a:p>
          <a:p>
            <a:r>
              <a:rPr lang="en-GB" sz="1200">
                <a:latin typeface="Aptos"/>
              </a:rPr>
              <a:t>Child, J and Reed, A. (2015) ‘What are the legal implications of automatism not being a defence?’ </a:t>
            </a:r>
            <a:r>
              <a:rPr lang="en-GB" sz="1200" i="1">
                <a:latin typeface="Aptos"/>
              </a:rPr>
              <a:t>Automatism in Never a Defence,</a:t>
            </a:r>
            <a:r>
              <a:rPr lang="en-GB" sz="1200">
                <a:latin typeface="Aptos"/>
              </a:rPr>
              <a:t> 65(2), p. 167-186. Available at: </a:t>
            </a:r>
            <a:r>
              <a:rPr lang="en-GB" sz="1200" u="sng">
                <a:latin typeface="Aptos"/>
                <a:hlinkClick r:id="rId5"/>
              </a:rPr>
              <a:t>https://plus-lexis-com.ezproxy.uwtsd.ac.uk/uk/document/teaserdocument</a:t>
            </a:r>
            <a:r>
              <a:rPr lang="en-GB" sz="1200">
                <a:latin typeface="Aptos"/>
              </a:rPr>
              <a:t> (Accessed: 24 October 2024).</a:t>
            </a:r>
            <a:endParaRPr lang="en-US" sz="1200">
              <a:latin typeface="Aptos"/>
            </a:endParaRPr>
          </a:p>
          <a:p>
            <a:r>
              <a:rPr lang="en-GB" sz="1200">
                <a:latin typeface="Aptos"/>
              </a:rPr>
              <a:t>Claydon, L. (2015) ‘Reforming automatism and insanity: Neuroscience and claims of lack of capacity for control’ Medicine, Science and the Law, 55(3). Available at: </a:t>
            </a:r>
            <a:r>
              <a:rPr lang="en-GB" sz="1200" u="sng">
                <a:latin typeface="Aptos"/>
                <a:hlinkClick r:id="rId6"/>
              </a:rPr>
              <a:t>https://journals-sagepub-com.ezproxy.uwtsd.ac.uk/doi/full/10.1177/0025802415579374</a:t>
            </a:r>
            <a:r>
              <a:rPr lang="en-GB" sz="1200">
                <a:latin typeface="Aptos"/>
              </a:rPr>
              <a:t> (Accessed: 7 November 2024).</a:t>
            </a:r>
            <a:endParaRPr lang="en-US" sz="1200">
              <a:latin typeface="Aptos"/>
            </a:endParaRPr>
          </a:p>
          <a:p>
            <a:r>
              <a:rPr lang="en-GB" sz="1200">
                <a:latin typeface="Aptos"/>
              </a:rPr>
              <a:t>Criminal Procedure (Insanity) Act 1964, c. 84.  Available at: </a:t>
            </a:r>
            <a:r>
              <a:rPr lang="en-GB" sz="1200" u="sng">
                <a:latin typeface="Aptos"/>
                <a:hlinkClick r:id="rId7"/>
              </a:rPr>
              <a:t>https://www.legislation.gov.uk/ukpga/1964/84</a:t>
            </a:r>
            <a:r>
              <a:rPr lang="en-GB" sz="1200">
                <a:latin typeface="Aptos"/>
              </a:rPr>
              <a:t> (Accessed: 14 October 2024).</a:t>
            </a:r>
            <a:endParaRPr lang="en-US" sz="1200">
              <a:latin typeface="Aptos"/>
            </a:endParaRPr>
          </a:p>
          <a:p>
            <a:r>
              <a:rPr lang="en-GB" sz="1200">
                <a:latin typeface="Aptos"/>
              </a:rPr>
              <a:t>Devendorf, J. (2023) ‘How Do You Prove Not Guilty by Reason of Insanity?’ </a:t>
            </a:r>
            <a:r>
              <a:rPr lang="en-GB" sz="1200" i="1">
                <a:latin typeface="Aptos"/>
              </a:rPr>
              <a:t>Criminal Law.</a:t>
            </a:r>
            <a:r>
              <a:rPr lang="en-GB" sz="1200">
                <a:latin typeface="Aptos"/>
              </a:rPr>
              <a:t> Available at: </a:t>
            </a:r>
            <a:r>
              <a:rPr lang="en-GB" sz="1200" u="sng">
                <a:latin typeface="Aptos"/>
                <a:hlinkClick r:id="rId8"/>
              </a:rPr>
              <a:t>https://www.lawinfo.com/resources/criminal-defense/not-guilty-by-reason-of-insanity.html#</a:t>
            </a:r>
            <a:r>
              <a:rPr lang="en-GB" sz="1200">
                <a:latin typeface="Aptos"/>
              </a:rPr>
              <a:t> (Accessed: 16 October 2024).</a:t>
            </a:r>
            <a:endParaRPr lang="en-US" sz="1200">
              <a:latin typeface="Aptos"/>
            </a:endParaRPr>
          </a:p>
          <a:p>
            <a:r>
              <a:rPr lang="en-GB" sz="1200">
                <a:latin typeface="Aptos"/>
              </a:rPr>
              <a:t>Dubber, M and </a:t>
            </a:r>
            <a:r>
              <a:rPr lang="en-GB" sz="1200" err="1">
                <a:latin typeface="Aptos"/>
              </a:rPr>
              <a:t>Hornle</a:t>
            </a:r>
            <a:r>
              <a:rPr lang="en-GB" sz="1200">
                <a:latin typeface="Aptos"/>
              </a:rPr>
              <a:t>, T. (2014) </a:t>
            </a:r>
            <a:r>
              <a:rPr lang="en-GB" sz="1200" i="1">
                <a:latin typeface="Aptos"/>
              </a:rPr>
              <a:t>Criminal Law: A comparative Approach.</a:t>
            </a:r>
            <a:r>
              <a:rPr lang="en-GB" sz="1200">
                <a:latin typeface="Aptos"/>
              </a:rPr>
              <a:t> Oxford: Oxford University Press. p. 506.</a:t>
            </a:r>
            <a:endParaRPr lang="en-US" sz="1200">
              <a:latin typeface="Aptos"/>
            </a:endParaRPr>
          </a:p>
          <a:p>
            <a:r>
              <a:rPr lang="en-GB" sz="1200">
                <a:latin typeface="Aptos"/>
              </a:rPr>
              <a:t>Elkington, A. (2022) ‘Allowing a Defence to Those Who Commit Crime Under Coercive Control’</a:t>
            </a:r>
            <a:r>
              <a:rPr lang="en-GB" sz="1200" i="1">
                <a:latin typeface="Aptos"/>
              </a:rPr>
              <a:t> Journal of Criminal Law</a:t>
            </a:r>
            <a:r>
              <a:rPr lang="en-GB" sz="1200">
                <a:latin typeface="Aptos"/>
              </a:rPr>
              <a:t>, 86(5), p. 307.</a:t>
            </a:r>
            <a:endParaRPr lang="en-US" sz="1200">
              <a:latin typeface="Aptos"/>
            </a:endParaRPr>
          </a:p>
          <a:p>
            <a:r>
              <a:rPr lang="en-GB" sz="1200">
                <a:latin typeface="Aptos"/>
              </a:rPr>
              <a:t>Fafinski, S and Finch, E. (2021) Criminal Law. 8th </a:t>
            </a:r>
            <a:r>
              <a:rPr lang="en-GB" sz="1200" err="1">
                <a:latin typeface="Aptos"/>
              </a:rPr>
              <a:t>edn</a:t>
            </a:r>
            <a:r>
              <a:rPr lang="en-GB" sz="1200">
                <a:latin typeface="Aptos"/>
              </a:rPr>
              <a:t>. London: Pearson Finch. P.190.</a:t>
            </a:r>
            <a:endParaRPr lang="en-US" sz="1200">
              <a:latin typeface="Aptos"/>
            </a:endParaRPr>
          </a:p>
          <a:p>
            <a:r>
              <a:rPr lang="en-GB" sz="1200">
                <a:latin typeface="Aptos"/>
              </a:rPr>
              <a:t>Fenick, P. (1966) ‘Automatisms and the law’ </a:t>
            </a:r>
            <a:r>
              <a:rPr lang="en-GB" sz="1200" i="1">
                <a:latin typeface="Aptos"/>
              </a:rPr>
              <a:t>Forensic Psychiatry and Forensic Psychology: Criminal Responsibility. </a:t>
            </a:r>
            <a:r>
              <a:rPr lang="en-GB" sz="1200">
                <a:latin typeface="Aptos"/>
              </a:rPr>
              <a:t>Available at: </a:t>
            </a:r>
            <a:r>
              <a:rPr lang="en-GB" sz="1200" u="sng">
                <a:latin typeface="Aptos"/>
                <a:hlinkClick r:id="rId9"/>
              </a:rPr>
              <a:t>https://www.sciencedirect.com/topics/psychology/automatism</a:t>
            </a:r>
            <a:r>
              <a:rPr lang="en-GB" sz="1200">
                <a:latin typeface="Aptos"/>
              </a:rPr>
              <a:t> (Accessed: 6 November 2024).</a:t>
            </a:r>
            <a:endParaRPr lang="en-US" sz="1200">
              <a:latin typeface="Aptos"/>
            </a:endParaRPr>
          </a:p>
          <a:p>
            <a:r>
              <a:rPr lang="en-GB" sz="1200">
                <a:latin typeface="Aptos"/>
              </a:rPr>
              <a:t>Fenwick, P. (2009) ‘Automatism, medicine and the law’ </a:t>
            </a:r>
            <a:r>
              <a:rPr lang="en-GB" sz="1200" i="1">
                <a:latin typeface="Aptos"/>
              </a:rPr>
              <a:t>Psychological Medicine Monograph Supplement</a:t>
            </a:r>
            <a:r>
              <a:rPr lang="en-GB" sz="1200">
                <a:latin typeface="Aptos"/>
              </a:rPr>
              <a:t>, 17. Available at: </a:t>
            </a:r>
            <a:r>
              <a:rPr lang="en-GB" sz="1200" u="sng">
                <a:latin typeface="Aptos"/>
                <a:hlinkClick r:id="rId10"/>
              </a:rPr>
              <a:t>https://www-cambridge-org.ezproxy.uwtsd.ac.uk/core/journals/psychological-medicine-monograph-supplement/article/automatism-medicine-and-the-law/078EAB4982E53BB11D1FDB0B7275BC68</a:t>
            </a:r>
            <a:r>
              <a:rPr lang="en-GB" sz="1200">
                <a:latin typeface="Aptos"/>
              </a:rPr>
              <a:t> (Accessed: 6 November 2024).</a:t>
            </a:r>
            <a:endParaRPr lang="en-US" sz="1200">
              <a:latin typeface="Aptos"/>
            </a:endParaRPr>
          </a:p>
          <a:p>
            <a:pPr algn="l"/>
            <a:endParaRPr lang="en-GB" sz="1200">
              <a:latin typeface="Aptos"/>
            </a:endParaRPr>
          </a:p>
          <a:p>
            <a:endParaRPr lang="en-US"/>
          </a:p>
        </p:txBody>
      </p:sp>
    </p:spTree>
    <p:extLst>
      <p:ext uri="{BB962C8B-B14F-4D97-AF65-F5344CB8AC3E}">
        <p14:creationId xmlns:p14="http://schemas.microsoft.com/office/powerpoint/2010/main" val="39410408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p:cNvSpPr>
            <a:spLocks noGrp="1"/>
          </p:cNvSpPr>
          <p:nvPr>
            <p:ph type="ctrTitle"/>
          </p:nvPr>
        </p:nvSpPr>
        <p:spPr>
          <a:xfrm>
            <a:off x="6539345" y="205945"/>
            <a:ext cx="4572000" cy="360407"/>
          </a:xfrm>
        </p:spPr>
        <p:txBody>
          <a:bodyPr>
            <a:normAutofit/>
          </a:bodyPr>
          <a:lstStyle/>
          <a:p>
            <a:pPr algn="l"/>
            <a:r>
              <a:rPr lang="en-US" sz="1800"/>
              <a:t>Reference list: (2/3)</a:t>
            </a:r>
          </a:p>
        </p:txBody>
      </p:sp>
      <p:sp>
        <p:nvSpPr>
          <p:cNvPr id="3" name="Subtitle 2"/>
          <p:cNvSpPr>
            <a:spLocks noGrp="1"/>
          </p:cNvSpPr>
          <p:nvPr>
            <p:ph type="subTitle" idx="1"/>
          </p:nvPr>
        </p:nvSpPr>
        <p:spPr>
          <a:xfrm>
            <a:off x="290384" y="746"/>
            <a:ext cx="3264992" cy="761253"/>
          </a:xfrm>
        </p:spPr>
        <p:txBody>
          <a:bodyPr vert="horz" lIns="91440" tIns="45720" rIns="91440" bIns="45720" rtlCol="0" anchor="t">
            <a:noAutofit/>
          </a:bodyPr>
          <a:lstStyle/>
          <a:p>
            <a:pPr algn="l"/>
            <a:r>
              <a:rPr lang="en-US" sz="3600" b="1">
                <a:latin typeface="Sitka Subheading"/>
              </a:rPr>
              <a:t>Thank you</a:t>
            </a:r>
          </a:p>
        </p:txBody>
      </p:sp>
      <p:pic>
        <p:nvPicPr>
          <p:cNvPr id="7" name="Picture 6" descr="A courtroom with a flag&#10;&#10;Description automatically generated">
            <a:extLst>
              <a:ext uri="{FF2B5EF4-FFF2-40B4-BE49-F238E27FC236}">
                <a16:creationId xmlns:a16="http://schemas.microsoft.com/office/drawing/2014/main" id="{7681CA1E-859D-4F02-D0D6-87243233E355}"/>
              </a:ext>
            </a:extLst>
          </p:cNvPr>
          <p:cNvPicPr>
            <a:picLocks noChangeAspect="1"/>
          </p:cNvPicPr>
          <p:nvPr/>
        </p:nvPicPr>
        <p:blipFill>
          <a:blip r:embed="rId3">
            <a:extLst>
              <a:ext uri="{837473B0-CC2E-450A-ABE3-18F120FF3D39}">
                <a1611:picAttrSrcUrl xmlns:a1611="http://schemas.microsoft.com/office/drawing/2016/11/main" r:id="rId4"/>
              </a:ext>
            </a:extLst>
          </a:blip>
          <a:srcRect l="10725" r="6814" b="-2"/>
          <a:stretch/>
        </p:blipFill>
        <p:spPr>
          <a:xfrm>
            <a:off x="-8" y="762006"/>
            <a:ext cx="5948805" cy="6095979"/>
          </a:xfrm>
          <a:custGeom>
            <a:avLst/>
            <a:gdLst/>
            <a:ahLst/>
            <a:cxnLst/>
            <a:rect l="l" t="t" r="r" b="b"/>
            <a:pathLst>
              <a:path w="5948805" h="6095979">
                <a:moveTo>
                  <a:pt x="1573832" y="765"/>
                </a:moveTo>
                <a:cubicBezTo>
                  <a:pt x="1940190" y="-10734"/>
                  <a:pt x="2329345" y="109280"/>
                  <a:pt x="2734663" y="238687"/>
                </a:cubicBezTo>
                <a:cubicBezTo>
                  <a:pt x="4118244" y="680647"/>
                  <a:pt x="5296697" y="1302752"/>
                  <a:pt x="5668316" y="3639516"/>
                </a:cubicBezTo>
                <a:cubicBezTo>
                  <a:pt x="5788298" y="4393559"/>
                  <a:pt x="5890546" y="5142244"/>
                  <a:pt x="5937022" y="5865869"/>
                </a:cubicBezTo>
                <a:lnTo>
                  <a:pt x="5948805" y="6095979"/>
                </a:lnTo>
                <a:lnTo>
                  <a:pt x="0" y="6095979"/>
                </a:lnTo>
                <a:lnTo>
                  <a:pt x="0" y="1621672"/>
                </a:lnTo>
                <a:lnTo>
                  <a:pt x="36310" y="1518814"/>
                </a:lnTo>
                <a:cubicBezTo>
                  <a:pt x="109805" y="1321982"/>
                  <a:pt x="192755" y="1133640"/>
                  <a:pt x="287891" y="956872"/>
                </a:cubicBezTo>
                <a:cubicBezTo>
                  <a:pt x="669453" y="247734"/>
                  <a:pt x="1102800" y="15549"/>
                  <a:pt x="1573832" y="765"/>
                </a:cubicBezTo>
                <a:close/>
              </a:path>
            </a:pathLst>
          </a:custGeom>
        </p:spPr>
      </p:pic>
      <p:sp>
        <p:nvSpPr>
          <p:cNvPr id="26" name="Freeform: Shape 25">
            <a:extLst>
              <a:ext uri="{FF2B5EF4-FFF2-40B4-BE49-F238E27FC236}">
                <a16:creationId xmlns:a16="http://schemas.microsoft.com/office/drawing/2014/main" id="{F47DB6CD-8E9E-4643-B3B6-01BD80429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23838" y="538152"/>
            <a:ext cx="6095989" cy="654368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4" name="TextBox 3">
            <a:extLst>
              <a:ext uri="{FF2B5EF4-FFF2-40B4-BE49-F238E27FC236}">
                <a16:creationId xmlns:a16="http://schemas.microsoft.com/office/drawing/2014/main" id="{1154B136-B35E-6E9A-F360-91B0A26E0BEC}"/>
              </a:ext>
            </a:extLst>
          </p:cNvPr>
          <p:cNvSpPr txBox="1"/>
          <p:nvPr/>
        </p:nvSpPr>
        <p:spPr>
          <a:xfrm>
            <a:off x="6542808" y="762000"/>
            <a:ext cx="5340928"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ptos"/>
              </a:rPr>
              <a:t>Gooch, Graham and Williams, M. (2015) </a:t>
            </a:r>
            <a:r>
              <a:rPr lang="en-GB" sz="1200" i="1">
                <a:latin typeface="Aptos"/>
              </a:rPr>
              <a:t>A dictionary of law enforcement.</a:t>
            </a:r>
            <a:r>
              <a:rPr lang="en-GB" sz="1200">
                <a:latin typeface="Aptos"/>
              </a:rPr>
              <a:t> 2nd </a:t>
            </a:r>
            <a:r>
              <a:rPr lang="en-GB" sz="1200" err="1">
                <a:latin typeface="Aptos"/>
              </a:rPr>
              <a:t>edn</a:t>
            </a:r>
            <a:r>
              <a:rPr lang="en-GB" sz="1200">
                <a:latin typeface="Aptos"/>
              </a:rPr>
              <a:t>. Oxford: Oxford University Press. p. 12.</a:t>
            </a:r>
            <a:endParaRPr lang="en-US" sz="1200">
              <a:latin typeface="Aptos"/>
            </a:endParaRPr>
          </a:p>
          <a:p>
            <a:r>
              <a:rPr lang="en-GB" sz="1200">
                <a:latin typeface="Aptos"/>
              </a:rPr>
              <a:t>Howard, H. (2016) ‘Lack of Capacity: Reforming the Law on Unfitness to Plead’ </a:t>
            </a:r>
            <a:r>
              <a:rPr lang="en-GB" sz="1200" i="1">
                <a:latin typeface="Aptos"/>
              </a:rPr>
              <a:t>Journal of Criminal Law</a:t>
            </a:r>
            <a:r>
              <a:rPr lang="en-GB" sz="1200">
                <a:latin typeface="Aptos"/>
              </a:rPr>
              <a:t>, 80(6), p. 434.</a:t>
            </a:r>
            <a:endParaRPr lang="en-US" sz="1200">
              <a:latin typeface="Aptos"/>
            </a:endParaRPr>
          </a:p>
          <a:p>
            <a:r>
              <a:rPr lang="en-GB" sz="1200">
                <a:latin typeface="Aptos"/>
              </a:rPr>
              <a:t>Ipsa Loquitur. (2019) </a:t>
            </a:r>
            <a:r>
              <a:rPr lang="en-GB" sz="1200" i="1">
                <a:latin typeface="Aptos"/>
              </a:rPr>
              <a:t>Automatism. </a:t>
            </a:r>
            <a:r>
              <a:rPr lang="en-GB" sz="1200">
                <a:latin typeface="Aptos"/>
              </a:rPr>
              <a:t>Available at: </a:t>
            </a:r>
            <a:r>
              <a:rPr lang="en-GB" sz="1200" u="sng">
                <a:latin typeface="Aptos"/>
                <a:hlinkClick r:id="rId5"/>
              </a:rPr>
              <a:t>https://ipsaloquitur.com/criminal-law/automatism/#google_vignette</a:t>
            </a:r>
            <a:r>
              <a:rPr lang="en-GB" sz="1200">
                <a:latin typeface="Aptos"/>
              </a:rPr>
              <a:t> (Accessed: 3 November 2024).</a:t>
            </a:r>
            <a:endParaRPr lang="en-US" sz="1200">
              <a:latin typeface="Aptos"/>
            </a:endParaRPr>
          </a:p>
          <a:p>
            <a:r>
              <a:rPr lang="en-GB" sz="1200" err="1">
                <a:latin typeface="Aptos"/>
              </a:rPr>
              <a:t>IResearchNet</a:t>
            </a:r>
            <a:r>
              <a:rPr lang="en-GB" sz="1200">
                <a:latin typeface="Aptos"/>
              </a:rPr>
              <a:t>. (2015)</a:t>
            </a:r>
            <a:r>
              <a:rPr lang="en-GB" sz="1200" i="1">
                <a:latin typeface="Aptos"/>
              </a:rPr>
              <a:t> Automatism.</a:t>
            </a:r>
            <a:r>
              <a:rPr lang="en-GB" sz="1200">
                <a:latin typeface="Aptos"/>
              </a:rPr>
              <a:t> Available at: </a:t>
            </a:r>
            <a:r>
              <a:rPr lang="en-GB" sz="1200" u="sng">
                <a:latin typeface="Aptos"/>
                <a:hlinkClick r:id="rId6"/>
              </a:rPr>
              <a:t>https://criminal-justice.iresearchnet.com/forensic-psychology/criminal-behavior/automatism/#:~:text=The%20automatism%20defense%20seeks%20to%20prove%20that%20the,purely%20a%20mens%20rea%20excuse%20defense%20%28e.g.%2C%20insanity%29</a:t>
            </a:r>
            <a:r>
              <a:rPr lang="en-GB" sz="1200">
                <a:latin typeface="Aptos"/>
              </a:rPr>
              <a:t> (Accessed: 7 November 2024).</a:t>
            </a:r>
            <a:endParaRPr lang="en-US" sz="1200">
              <a:latin typeface="Aptos"/>
            </a:endParaRPr>
          </a:p>
          <a:p>
            <a:r>
              <a:rPr lang="en-GB" sz="1200" err="1">
                <a:solidFill>
                  <a:schemeClr val="tx2"/>
                </a:solidFill>
                <a:latin typeface="Aptos"/>
              </a:rPr>
              <a:t>Jakuback</a:t>
            </a:r>
            <a:r>
              <a:rPr lang="en-GB" sz="1200">
                <a:solidFill>
                  <a:schemeClr val="tx2"/>
                </a:solidFill>
                <a:latin typeface="Aptos"/>
              </a:rPr>
              <a:t>, L, (2023) The advantages and disadvantages of an insanity plea. Available at: </a:t>
            </a:r>
            <a:r>
              <a:rPr lang="en-GB" sz="1200" u="sng">
                <a:latin typeface="Aptos"/>
                <a:hlinkClick r:id="rId7"/>
              </a:rPr>
              <a:t>https://www.ljlaw.org/blog/the-advantages-and-disadvantages-of-an-insanity-plea/</a:t>
            </a:r>
            <a:r>
              <a:rPr lang="en-GB" sz="1200">
                <a:solidFill>
                  <a:srgbClr val="000000"/>
                </a:solidFill>
                <a:latin typeface="Aptos"/>
              </a:rPr>
              <a:t> </a:t>
            </a:r>
            <a:r>
              <a:rPr lang="en-GB" sz="1200">
                <a:solidFill>
                  <a:schemeClr val="tx2"/>
                </a:solidFill>
                <a:latin typeface="Aptos"/>
              </a:rPr>
              <a:t>(Accessed: 14 October 2024).</a:t>
            </a:r>
          </a:p>
          <a:p>
            <a:r>
              <a:rPr lang="en-GB" sz="1200">
                <a:latin typeface="Aptos"/>
              </a:rPr>
              <a:t>Law Commission. (2013) Criminal Liability: Insanity and Automatism. Available at: </a:t>
            </a:r>
            <a:r>
              <a:rPr lang="en-GB" sz="1200" u="sng">
                <a:latin typeface="Aptos"/>
                <a:hlinkClick r:id="rId8"/>
              </a:rPr>
              <a:t>https://cloud-platform-e218f50a4812967ba1215eaecede923f.s3.amazonaws.com/uploads/sites/30/2015/06/insanity_discussion.pdf</a:t>
            </a:r>
            <a:r>
              <a:rPr lang="en-GB" sz="1200">
                <a:latin typeface="Aptos"/>
              </a:rPr>
              <a:t> (Accessed: 7 November 2024).</a:t>
            </a:r>
            <a:endParaRPr lang="en-US" sz="1200">
              <a:latin typeface="Aptos"/>
            </a:endParaRPr>
          </a:p>
          <a:p>
            <a:r>
              <a:rPr lang="en-GB" sz="1200">
                <a:latin typeface="Aptos"/>
              </a:rPr>
              <a:t>Judicial Commission for New South Wales (2023) </a:t>
            </a:r>
            <a:r>
              <a:rPr lang="en-GB" sz="1200" i="1">
                <a:latin typeface="Aptos"/>
              </a:rPr>
              <a:t>Automatism – sane and insane.</a:t>
            </a:r>
            <a:r>
              <a:rPr lang="en-GB" sz="1200">
                <a:latin typeface="Aptos"/>
              </a:rPr>
              <a:t> Available at: </a:t>
            </a:r>
            <a:r>
              <a:rPr lang="en-GB" sz="1200" u="sng">
                <a:latin typeface="Aptos"/>
                <a:hlinkClick r:id="rId9"/>
              </a:rPr>
              <a:t>https://www.judcom.nsw.gov.au/publications/benchbks/criminal/automatism.html</a:t>
            </a:r>
            <a:r>
              <a:rPr lang="en-GB" sz="1200">
                <a:latin typeface="Aptos"/>
              </a:rPr>
              <a:t> (Accessed: 3 November 2024).</a:t>
            </a:r>
            <a:endParaRPr lang="en-US" sz="1200">
              <a:latin typeface="Aptos"/>
            </a:endParaRPr>
          </a:p>
          <a:p>
            <a:r>
              <a:rPr lang="en-GB" sz="1200">
                <a:latin typeface="Aptos"/>
              </a:rPr>
              <a:t>Law, J. (2018) </a:t>
            </a:r>
            <a:r>
              <a:rPr lang="en-GB" sz="1200" i="1">
                <a:latin typeface="Aptos"/>
              </a:rPr>
              <a:t>A dictionary of law.</a:t>
            </a:r>
            <a:r>
              <a:rPr lang="en-GB" sz="1200">
                <a:latin typeface="Aptos"/>
              </a:rPr>
              <a:t> 9th </a:t>
            </a:r>
            <a:r>
              <a:rPr lang="en-GB" sz="1200" err="1">
                <a:latin typeface="Aptos"/>
              </a:rPr>
              <a:t>edn</a:t>
            </a:r>
            <a:r>
              <a:rPr lang="en-GB" sz="1200">
                <a:latin typeface="Aptos"/>
              </a:rPr>
              <a:t>. Oxford: Oxford University Press. p. 111.</a:t>
            </a:r>
            <a:endParaRPr lang="en-US" sz="1200">
              <a:latin typeface="Aptos"/>
            </a:endParaRPr>
          </a:p>
          <a:p>
            <a:endParaRPr lang="en-US" sz="1200">
              <a:latin typeface="Aptos"/>
            </a:endParaRPr>
          </a:p>
        </p:txBody>
      </p:sp>
    </p:spTree>
    <p:extLst>
      <p:ext uri="{BB962C8B-B14F-4D97-AF65-F5344CB8AC3E}">
        <p14:creationId xmlns:p14="http://schemas.microsoft.com/office/powerpoint/2010/main" val="5008175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p:cNvSpPr>
            <a:spLocks noGrp="1"/>
          </p:cNvSpPr>
          <p:nvPr>
            <p:ph type="ctrTitle"/>
          </p:nvPr>
        </p:nvSpPr>
        <p:spPr>
          <a:xfrm>
            <a:off x="6539345" y="205945"/>
            <a:ext cx="4572000" cy="360407"/>
          </a:xfrm>
        </p:spPr>
        <p:txBody>
          <a:bodyPr>
            <a:normAutofit/>
          </a:bodyPr>
          <a:lstStyle/>
          <a:p>
            <a:pPr algn="l"/>
            <a:r>
              <a:rPr lang="en-US" sz="1800"/>
              <a:t>Reference list: (3/3)</a:t>
            </a:r>
          </a:p>
        </p:txBody>
      </p:sp>
      <p:sp>
        <p:nvSpPr>
          <p:cNvPr id="3" name="Subtitle 2"/>
          <p:cNvSpPr>
            <a:spLocks noGrp="1"/>
          </p:cNvSpPr>
          <p:nvPr>
            <p:ph type="subTitle" idx="1"/>
          </p:nvPr>
        </p:nvSpPr>
        <p:spPr>
          <a:xfrm>
            <a:off x="290384" y="746"/>
            <a:ext cx="3264992" cy="761253"/>
          </a:xfrm>
        </p:spPr>
        <p:txBody>
          <a:bodyPr vert="horz" lIns="91440" tIns="45720" rIns="91440" bIns="45720" rtlCol="0" anchor="t">
            <a:noAutofit/>
          </a:bodyPr>
          <a:lstStyle/>
          <a:p>
            <a:pPr algn="l"/>
            <a:r>
              <a:rPr lang="en-US" sz="3600" b="1">
                <a:latin typeface="Sitka Subheading"/>
              </a:rPr>
              <a:t>Thank you</a:t>
            </a:r>
          </a:p>
        </p:txBody>
      </p:sp>
      <p:pic>
        <p:nvPicPr>
          <p:cNvPr id="7" name="Picture 6" descr="A courtroom with a flag&#10;&#10;Description automatically generated">
            <a:extLst>
              <a:ext uri="{FF2B5EF4-FFF2-40B4-BE49-F238E27FC236}">
                <a16:creationId xmlns:a16="http://schemas.microsoft.com/office/drawing/2014/main" id="{7681CA1E-859D-4F02-D0D6-87243233E355}"/>
              </a:ext>
            </a:extLst>
          </p:cNvPr>
          <p:cNvPicPr>
            <a:picLocks noChangeAspect="1"/>
          </p:cNvPicPr>
          <p:nvPr/>
        </p:nvPicPr>
        <p:blipFill>
          <a:blip r:embed="rId3">
            <a:extLst>
              <a:ext uri="{837473B0-CC2E-450A-ABE3-18F120FF3D39}">
                <a1611:picAttrSrcUrl xmlns:a1611="http://schemas.microsoft.com/office/drawing/2016/11/main" r:id="rId4"/>
              </a:ext>
            </a:extLst>
          </a:blip>
          <a:srcRect l="10725" r="6814" b="-2"/>
          <a:stretch/>
        </p:blipFill>
        <p:spPr>
          <a:xfrm>
            <a:off x="-8" y="762006"/>
            <a:ext cx="5948805" cy="6095979"/>
          </a:xfrm>
          <a:custGeom>
            <a:avLst/>
            <a:gdLst/>
            <a:ahLst/>
            <a:cxnLst/>
            <a:rect l="l" t="t" r="r" b="b"/>
            <a:pathLst>
              <a:path w="5948805" h="6095979">
                <a:moveTo>
                  <a:pt x="1573832" y="765"/>
                </a:moveTo>
                <a:cubicBezTo>
                  <a:pt x="1940190" y="-10734"/>
                  <a:pt x="2329345" y="109280"/>
                  <a:pt x="2734663" y="238687"/>
                </a:cubicBezTo>
                <a:cubicBezTo>
                  <a:pt x="4118244" y="680647"/>
                  <a:pt x="5296697" y="1302752"/>
                  <a:pt x="5668316" y="3639516"/>
                </a:cubicBezTo>
                <a:cubicBezTo>
                  <a:pt x="5788298" y="4393559"/>
                  <a:pt x="5890546" y="5142244"/>
                  <a:pt x="5937022" y="5865869"/>
                </a:cubicBezTo>
                <a:lnTo>
                  <a:pt x="5948805" y="6095979"/>
                </a:lnTo>
                <a:lnTo>
                  <a:pt x="0" y="6095979"/>
                </a:lnTo>
                <a:lnTo>
                  <a:pt x="0" y="1621672"/>
                </a:lnTo>
                <a:lnTo>
                  <a:pt x="36310" y="1518814"/>
                </a:lnTo>
                <a:cubicBezTo>
                  <a:pt x="109805" y="1321982"/>
                  <a:pt x="192755" y="1133640"/>
                  <a:pt x="287891" y="956872"/>
                </a:cubicBezTo>
                <a:cubicBezTo>
                  <a:pt x="669453" y="247734"/>
                  <a:pt x="1102800" y="15549"/>
                  <a:pt x="1573832" y="765"/>
                </a:cubicBezTo>
                <a:close/>
              </a:path>
            </a:pathLst>
          </a:custGeom>
        </p:spPr>
      </p:pic>
      <p:sp>
        <p:nvSpPr>
          <p:cNvPr id="26" name="Freeform: Shape 25">
            <a:extLst>
              <a:ext uri="{FF2B5EF4-FFF2-40B4-BE49-F238E27FC236}">
                <a16:creationId xmlns:a16="http://schemas.microsoft.com/office/drawing/2014/main" id="{F47DB6CD-8E9E-4643-B3B6-01BD80429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23838" y="538152"/>
            <a:ext cx="6095989" cy="654368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4" name="TextBox 3">
            <a:extLst>
              <a:ext uri="{FF2B5EF4-FFF2-40B4-BE49-F238E27FC236}">
                <a16:creationId xmlns:a16="http://schemas.microsoft.com/office/drawing/2014/main" id="{1154B136-B35E-6E9A-F360-91B0A26E0BEC}"/>
              </a:ext>
            </a:extLst>
          </p:cNvPr>
          <p:cNvSpPr txBox="1"/>
          <p:nvPr/>
        </p:nvSpPr>
        <p:spPr>
          <a:xfrm>
            <a:off x="6542808" y="762000"/>
            <a:ext cx="5340928"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ptos"/>
              </a:rPr>
              <a:t>Lexis+ UK (2024) </a:t>
            </a:r>
            <a:r>
              <a:rPr lang="en-GB" sz="1200" i="1">
                <a:latin typeface="Aptos"/>
              </a:rPr>
              <a:t>Automatism.</a:t>
            </a:r>
            <a:r>
              <a:rPr lang="en-GB" sz="1200">
                <a:latin typeface="Aptos"/>
              </a:rPr>
              <a:t> Available at: </a:t>
            </a:r>
            <a:r>
              <a:rPr lang="en-GB" sz="1200">
                <a:latin typeface="Aptos"/>
                <a:hlinkClick r:id="rId5"/>
              </a:rPr>
              <a:t>https://plus-lexis-com.ezproxy.uwtsd.ac.uk/uk/document/teaserdocument/?pdmfid=1001073&amp;crid=2167edac-5ddc-453e-9c3f-d350eef85dc6&amp;pddocfullpath=%2Fshared%2Fdocument%2Fpractical-guidance-uk%2Furn:contentItem:592G-P1D1-F188-33DW-00000-00&amp;pddocid=urn:contentItem:592G-P1D1-F188-33DW-00000-00&amp;pdcontentcomponentid=128509&amp;pdteaserkey=h1&amp;pdislpamode=false&amp;ecomp=5t5k&amp;earg=sr1&amp;prid=f965b3ca-94f6-4b03-999b-df1dc4861431</a:t>
            </a:r>
            <a:r>
              <a:rPr lang="en-GB" sz="1200">
                <a:latin typeface="Aptos"/>
              </a:rPr>
              <a:t> (Accessed: 3 November).</a:t>
            </a:r>
            <a:endParaRPr lang="en-US" sz="1200">
              <a:latin typeface="Aptos"/>
            </a:endParaRPr>
          </a:p>
          <a:p>
            <a:r>
              <a:rPr lang="en-GB" sz="1200">
                <a:solidFill>
                  <a:srgbClr val="FFFFFF"/>
                </a:solidFill>
                <a:latin typeface="Aptos"/>
              </a:rPr>
              <a:t>Macdonald, S. (2018) </a:t>
            </a:r>
            <a:r>
              <a:rPr lang="en-GB" sz="1200" i="1">
                <a:solidFill>
                  <a:srgbClr val="FFFFFF"/>
                </a:solidFill>
                <a:latin typeface="Aptos"/>
              </a:rPr>
              <a:t>Text, Cases and Materials on Criminal Law.</a:t>
            </a:r>
            <a:r>
              <a:rPr lang="en-GB" sz="1200">
                <a:solidFill>
                  <a:srgbClr val="FFFFFF"/>
                </a:solidFill>
                <a:latin typeface="Aptos"/>
              </a:rPr>
              <a:t> 2nd </a:t>
            </a:r>
            <a:r>
              <a:rPr lang="en-GB" sz="1200" err="1">
                <a:solidFill>
                  <a:srgbClr val="FFFFFF"/>
                </a:solidFill>
                <a:latin typeface="Aptos"/>
              </a:rPr>
              <a:t>edn</a:t>
            </a:r>
            <a:r>
              <a:rPr lang="en-GB" sz="1200">
                <a:solidFill>
                  <a:srgbClr val="FFFFFF"/>
                </a:solidFill>
                <a:latin typeface="Aptos"/>
              </a:rPr>
              <a:t>. London: </a:t>
            </a:r>
            <a:r>
              <a:rPr lang="en-GB" sz="1200">
                <a:latin typeface="Aptos"/>
              </a:rPr>
              <a:t>Pearson Education. p. 401. </a:t>
            </a:r>
            <a:endParaRPr lang="en-US" sz="1200">
              <a:latin typeface="Aptos"/>
            </a:endParaRPr>
          </a:p>
          <a:p>
            <a:r>
              <a:rPr lang="en-GB" sz="1200">
                <a:latin typeface="Aptos"/>
              </a:rPr>
              <a:t>Norrie, A. (2001) </a:t>
            </a:r>
            <a:r>
              <a:rPr lang="en-GB" sz="1200" i="1">
                <a:latin typeface="Aptos"/>
              </a:rPr>
              <a:t>Crime, Reason and History: A Critical Introduction to Criminal Law</a:t>
            </a:r>
            <a:r>
              <a:rPr lang="en-GB" sz="1200">
                <a:latin typeface="Aptos"/>
              </a:rPr>
              <a:t>. 2nd </a:t>
            </a:r>
            <a:r>
              <a:rPr lang="en-GB" sz="1200" err="1">
                <a:latin typeface="Aptos"/>
              </a:rPr>
              <a:t>edn</a:t>
            </a:r>
            <a:r>
              <a:rPr lang="en-GB" sz="1200">
                <a:latin typeface="Aptos"/>
              </a:rPr>
              <a:t>. London: Butterworths.</a:t>
            </a:r>
            <a:endParaRPr lang="en-US" sz="1200">
              <a:latin typeface="Aptos"/>
            </a:endParaRPr>
          </a:p>
          <a:p>
            <a:r>
              <a:rPr lang="en-GB" sz="1200">
                <a:latin typeface="Aptos"/>
              </a:rPr>
              <a:t>Norris, A and Marcus, D. (2015) Automatism Defence. Available at: </a:t>
            </a:r>
            <a:r>
              <a:rPr lang="en-GB" sz="1200">
                <a:latin typeface="Aptos"/>
                <a:hlinkClick r:id="rId6"/>
              </a:rPr>
              <a:t>https://onlinelibrary.wiley.com/doi/10.1002/9781118625392.wbecp513</a:t>
            </a:r>
            <a:r>
              <a:rPr lang="en-GB" sz="1200">
                <a:latin typeface="Aptos"/>
              </a:rPr>
              <a:t> (Accessed: 6 November 2024).</a:t>
            </a:r>
            <a:endParaRPr lang="en-US" sz="1200">
              <a:latin typeface="Aptos"/>
            </a:endParaRPr>
          </a:p>
          <a:p>
            <a:r>
              <a:rPr lang="en-GB" sz="1200">
                <a:latin typeface="Aptos"/>
              </a:rPr>
              <a:t>‘R v </a:t>
            </a:r>
            <a:r>
              <a:rPr lang="en-GB" sz="1200" err="1">
                <a:latin typeface="Aptos"/>
              </a:rPr>
              <a:t>M’Naghten</a:t>
            </a:r>
            <a:r>
              <a:rPr lang="en-GB" sz="1200">
                <a:latin typeface="Aptos"/>
              </a:rPr>
              <a:t>’ (1843) </a:t>
            </a:r>
            <a:r>
              <a:rPr lang="en-GB" sz="1200" i="1">
                <a:latin typeface="Aptos"/>
              </a:rPr>
              <a:t>All England Law Reports Reprint</a:t>
            </a:r>
            <a:r>
              <a:rPr lang="en-GB" sz="1200">
                <a:latin typeface="Aptos"/>
              </a:rPr>
              <a:t>, 229, p.231.  </a:t>
            </a:r>
            <a:endParaRPr lang="en-US" sz="1200">
              <a:latin typeface="Aptos"/>
            </a:endParaRPr>
          </a:p>
          <a:p>
            <a:r>
              <a:rPr lang="en-GB" sz="1200">
                <a:latin typeface="Aptos"/>
              </a:rPr>
              <a:t>Taylor, L. (2018) </a:t>
            </a:r>
            <a:r>
              <a:rPr lang="en-GB" sz="1200" i="1">
                <a:latin typeface="Aptos"/>
              </a:rPr>
              <a:t>Elliott and Quinn’s Criminal Law. </a:t>
            </a:r>
            <a:r>
              <a:rPr lang="en-GB" sz="1200">
                <a:latin typeface="Aptos"/>
              </a:rPr>
              <a:t>12th </a:t>
            </a:r>
            <a:r>
              <a:rPr lang="en-GB" sz="1200" err="1">
                <a:latin typeface="Aptos"/>
              </a:rPr>
              <a:t>edn</a:t>
            </a:r>
            <a:r>
              <a:rPr lang="en-GB" sz="1200">
                <a:latin typeface="Aptos"/>
              </a:rPr>
              <a:t>. London: Pearson Education. p. 355.</a:t>
            </a:r>
            <a:endParaRPr lang="en-US" sz="1200">
              <a:latin typeface="Aptos"/>
            </a:endParaRPr>
          </a:p>
          <a:p>
            <a:endParaRPr lang="en-US" sz="1200">
              <a:latin typeface="Aptos"/>
            </a:endParaRPr>
          </a:p>
          <a:p>
            <a:endParaRPr lang="en-US" sz="1200">
              <a:latin typeface="Aptos"/>
            </a:endParaRPr>
          </a:p>
          <a:p>
            <a:endParaRPr lang="en-GB" sz="1200">
              <a:latin typeface="Aptos"/>
            </a:endParaRPr>
          </a:p>
          <a:p>
            <a:endParaRPr lang="en-US">
              <a:latin typeface="Avenir Next LT Pro"/>
            </a:endParaRPr>
          </a:p>
          <a:p>
            <a:endParaRPr lang="en-GB" sz="1200">
              <a:latin typeface="Aptos"/>
            </a:endParaRPr>
          </a:p>
          <a:p>
            <a:endParaRPr lang="en-US" sz="1200">
              <a:latin typeface="Aptos"/>
            </a:endParaRPr>
          </a:p>
        </p:txBody>
      </p:sp>
    </p:spTree>
    <p:extLst>
      <p:ext uri="{BB962C8B-B14F-4D97-AF65-F5344CB8AC3E}">
        <p14:creationId xmlns:p14="http://schemas.microsoft.com/office/powerpoint/2010/main" val="18995206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0" name="Freeform: Shape 89">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92" name="Freeform: Shape 91">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89" name="Freeform: Shape 88">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91" name="Rectangle 90">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Freeform: Shape 92">
            <a:extLst>
              <a:ext uri="{FF2B5EF4-FFF2-40B4-BE49-F238E27FC236}">
                <a16:creationId xmlns:a16="http://schemas.microsoft.com/office/drawing/2014/main" id="{66FC6F62-FEC6-45C4-B697-39FDA62A96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653162" y="-776838"/>
            <a:ext cx="762001"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prstClr val="white"/>
              </a:solidFill>
              <a:latin typeface="Avenir Next LT Pro" panose="020B0504020202020204" pitchFamily="34" charset="0"/>
            </a:endParaRPr>
          </a:p>
        </p:txBody>
      </p:sp>
      <p:grpSp>
        <p:nvGrpSpPr>
          <p:cNvPr id="95" name="Group 94">
            <a:extLst>
              <a:ext uri="{FF2B5EF4-FFF2-40B4-BE49-F238E27FC236}">
                <a16:creationId xmlns:a16="http://schemas.microsoft.com/office/drawing/2014/main" id="{F8D7210F-BCFD-46C1-9A2C-3717368B1A7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 y="5829359"/>
            <a:ext cx="4333875" cy="1028642"/>
            <a:chOff x="7153921" y="5829359"/>
            <a:chExt cx="5038079" cy="1028642"/>
          </a:xfrm>
        </p:grpSpPr>
        <p:sp>
          <p:nvSpPr>
            <p:cNvPr id="96" name="Freeform: Shape 95">
              <a:extLst>
                <a:ext uri="{FF2B5EF4-FFF2-40B4-BE49-F238E27FC236}">
                  <a16:creationId xmlns:a16="http://schemas.microsoft.com/office/drawing/2014/main" id="{2C96BB9F-FD85-4689-A888-9A5AA0A14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63906" y="5913098"/>
              <a:ext cx="4228094" cy="944903"/>
            </a:xfrm>
            <a:custGeom>
              <a:avLst/>
              <a:gdLst>
                <a:gd name="connsiteX0" fmla="*/ 1673074 w 4228094"/>
                <a:gd name="connsiteY0" fmla="*/ 230 h 1137038"/>
                <a:gd name="connsiteX1" fmla="*/ 3676781 w 4228094"/>
                <a:gd name="connsiteY1" fmla="*/ 298555 h 1137038"/>
                <a:gd name="connsiteX2" fmla="*/ 4025527 w 4228094"/>
                <a:gd name="connsiteY2" fmla="*/ 425010 h 1137038"/>
                <a:gd name="connsiteX3" fmla="*/ 4228094 w 4228094"/>
                <a:gd name="connsiteY3" fmla="*/ 494088 h 1137038"/>
                <a:gd name="connsiteX4" fmla="*/ 4228094 w 4228094"/>
                <a:gd name="connsiteY4" fmla="*/ 1137038 h 1137038"/>
                <a:gd name="connsiteX5" fmla="*/ 0 w 4228094"/>
                <a:gd name="connsiteY5" fmla="*/ 1137038 h 1137038"/>
                <a:gd name="connsiteX6" fmla="*/ 18109 w 4228094"/>
                <a:gd name="connsiteY6" fmla="*/ 1068877 h 1137038"/>
                <a:gd name="connsiteX7" fmla="*/ 362264 w 4228094"/>
                <a:gd name="connsiteY7" fmla="*/ 366637 h 1137038"/>
                <a:gd name="connsiteX8" fmla="*/ 1386499 w 4228094"/>
                <a:gd name="connsiteY8" fmla="*/ 1522 h 1137038"/>
                <a:gd name="connsiteX9" fmla="*/ 1673074 w 4228094"/>
                <a:gd name="connsiteY9" fmla="*/ 230 h 1137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28094" h="1137038">
                  <a:moveTo>
                    <a:pt x="1673074" y="230"/>
                  </a:moveTo>
                  <a:cubicBezTo>
                    <a:pt x="2346512" y="4287"/>
                    <a:pt x="3048424" y="63583"/>
                    <a:pt x="3676781" y="298555"/>
                  </a:cubicBezTo>
                  <a:cubicBezTo>
                    <a:pt x="3793275" y="342114"/>
                    <a:pt x="3909477" y="384216"/>
                    <a:pt x="4025527" y="425010"/>
                  </a:cubicBezTo>
                  <a:lnTo>
                    <a:pt x="4228094" y="494088"/>
                  </a:lnTo>
                  <a:lnTo>
                    <a:pt x="4228094" y="1137038"/>
                  </a:lnTo>
                  <a:lnTo>
                    <a:pt x="0" y="1137038"/>
                  </a:lnTo>
                  <a:lnTo>
                    <a:pt x="18109" y="1068877"/>
                  </a:lnTo>
                  <a:cubicBezTo>
                    <a:pt x="95047" y="799139"/>
                    <a:pt x="194962" y="542008"/>
                    <a:pt x="362264" y="366637"/>
                  </a:cubicBezTo>
                  <a:cubicBezTo>
                    <a:pt x="622229" y="94062"/>
                    <a:pt x="1015836" y="6565"/>
                    <a:pt x="1386499" y="1522"/>
                  </a:cubicBezTo>
                  <a:cubicBezTo>
                    <a:pt x="1481245" y="198"/>
                    <a:pt x="1576869" y="-349"/>
                    <a:pt x="1673074"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sz="1500">
                <a:solidFill>
                  <a:schemeClr val="bg1"/>
                </a:solidFill>
                <a:latin typeface="Avenir Next LT Pro" panose="020B0504020202020204" pitchFamily="34" charset="0"/>
              </a:endParaRPr>
            </a:p>
          </p:txBody>
        </p:sp>
        <p:sp>
          <p:nvSpPr>
            <p:cNvPr id="97" name="Freeform: Shape 96">
              <a:extLst>
                <a:ext uri="{FF2B5EF4-FFF2-40B4-BE49-F238E27FC236}">
                  <a16:creationId xmlns:a16="http://schemas.microsoft.com/office/drawing/2014/main" id="{78545FC7-27EF-4BF9-A88F-35F089DF69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53921" y="5829359"/>
              <a:ext cx="5038078" cy="1028642"/>
            </a:xfrm>
            <a:custGeom>
              <a:avLst/>
              <a:gdLst>
                <a:gd name="connsiteX0" fmla="*/ 1576991 w 5038078"/>
                <a:gd name="connsiteY0" fmla="*/ 210 h 1238015"/>
                <a:gd name="connsiteX1" fmla="*/ 3403320 w 5038078"/>
                <a:gd name="connsiteY1" fmla="*/ 272125 h 1238015"/>
                <a:gd name="connsiteX2" fmla="*/ 4672870 w 5038078"/>
                <a:gd name="connsiteY2" fmla="*/ 693604 h 1238015"/>
                <a:gd name="connsiteX3" fmla="*/ 5038078 w 5038078"/>
                <a:gd name="connsiteY3" fmla="*/ 795929 h 1238015"/>
                <a:gd name="connsiteX4" fmla="*/ 5038078 w 5038078"/>
                <a:gd name="connsiteY4" fmla="*/ 1238015 h 1238015"/>
                <a:gd name="connsiteX5" fmla="*/ 0 w 5038078"/>
                <a:gd name="connsiteY5" fmla="*/ 1238015 h 1238015"/>
                <a:gd name="connsiteX6" fmla="*/ 19230 w 5038078"/>
                <a:gd name="connsiteY6" fmla="*/ 1159819 h 1238015"/>
                <a:gd name="connsiteX7" fmla="*/ 382219 w 5038078"/>
                <a:gd name="connsiteY7" fmla="*/ 334180 h 1238015"/>
                <a:gd name="connsiteX8" fmla="*/ 1315784 w 5038078"/>
                <a:gd name="connsiteY8" fmla="*/ 1388 h 1238015"/>
                <a:gd name="connsiteX9" fmla="*/ 1576991 w 5038078"/>
                <a:gd name="connsiteY9" fmla="*/ 210 h 123801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049689"/>
                <a:gd name="connsiteY0" fmla="*/ 1237805 h 1423588"/>
                <a:gd name="connsiteX1" fmla="*/ 19230 w 5049689"/>
                <a:gd name="connsiteY1" fmla="*/ 1159609 h 1423588"/>
                <a:gd name="connsiteX2" fmla="*/ 382219 w 5049689"/>
                <a:gd name="connsiteY2" fmla="*/ 333970 h 1423588"/>
                <a:gd name="connsiteX3" fmla="*/ 1315784 w 5049689"/>
                <a:gd name="connsiteY3" fmla="*/ 1178 h 1423588"/>
                <a:gd name="connsiteX4" fmla="*/ 1576991 w 5049689"/>
                <a:gd name="connsiteY4" fmla="*/ 0 h 1423588"/>
                <a:gd name="connsiteX5" fmla="*/ 3403320 w 5049689"/>
                <a:gd name="connsiteY5" fmla="*/ 271915 h 1423588"/>
                <a:gd name="connsiteX6" fmla="*/ 4672870 w 5049689"/>
                <a:gd name="connsiteY6" fmla="*/ 693394 h 1423588"/>
                <a:gd name="connsiteX7" fmla="*/ 5038078 w 5049689"/>
                <a:gd name="connsiteY7" fmla="*/ 795719 h 1423588"/>
                <a:gd name="connsiteX8" fmla="*/ 5049689 w 5049689"/>
                <a:gd name="connsiteY8" fmla="*/ 1423588 h 1423588"/>
                <a:gd name="connsiteX0" fmla="*/ 0 w 5038078"/>
                <a:gd name="connsiteY0" fmla="*/ 1237805 h 1237805"/>
                <a:gd name="connsiteX1" fmla="*/ 19230 w 5038078"/>
                <a:gd name="connsiteY1" fmla="*/ 1159609 h 1237805"/>
                <a:gd name="connsiteX2" fmla="*/ 382219 w 5038078"/>
                <a:gd name="connsiteY2" fmla="*/ 333970 h 1237805"/>
                <a:gd name="connsiteX3" fmla="*/ 1315784 w 5038078"/>
                <a:gd name="connsiteY3" fmla="*/ 1178 h 1237805"/>
                <a:gd name="connsiteX4" fmla="*/ 1576991 w 5038078"/>
                <a:gd name="connsiteY4" fmla="*/ 0 h 1237805"/>
                <a:gd name="connsiteX5" fmla="*/ 3403320 w 5038078"/>
                <a:gd name="connsiteY5" fmla="*/ 271915 h 1237805"/>
                <a:gd name="connsiteX6" fmla="*/ 4672870 w 5038078"/>
                <a:gd name="connsiteY6" fmla="*/ 693394 h 1237805"/>
                <a:gd name="connsiteX7" fmla="*/ 5038078 w 5038078"/>
                <a:gd name="connsiteY7" fmla="*/ 795719 h 1237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38078" h="1237805">
                  <a:moveTo>
                    <a:pt x="0" y="1237805"/>
                  </a:moveTo>
                  <a:lnTo>
                    <a:pt x="19230" y="1159609"/>
                  </a:lnTo>
                  <a:cubicBezTo>
                    <a:pt x="96961" y="850027"/>
                    <a:pt x="191605" y="533778"/>
                    <a:pt x="382219" y="333970"/>
                  </a:cubicBezTo>
                  <a:cubicBezTo>
                    <a:pt x="619171" y="85526"/>
                    <a:pt x="977934" y="5774"/>
                    <a:pt x="1315784" y="1178"/>
                  </a:cubicBezTo>
                  <a:lnTo>
                    <a:pt x="1576991" y="0"/>
                  </a:lnTo>
                  <a:cubicBezTo>
                    <a:pt x="2190813" y="3698"/>
                    <a:pt x="2830589" y="57744"/>
                    <a:pt x="3403320" y="271915"/>
                  </a:cubicBezTo>
                  <a:cubicBezTo>
                    <a:pt x="3828046" y="430728"/>
                    <a:pt x="4248519" y="568281"/>
                    <a:pt x="4672870" y="693394"/>
                  </a:cubicBezTo>
                  <a:lnTo>
                    <a:pt x="5038078" y="795719"/>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grpSp>
      <p:sp>
        <p:nvSpPr>
          <p:cNvPr id="3" name="Subtitle 2"/>
          <p:cNvSpPr>
            <a:spLocks noGrp="1"/>
          </p:cNvSpPr>
          <p:nvPr>
            <p:ph type="subTitle" idx="1"/>
          </p:nvPr>
        </p:nvSpPr>
        <p:spPr>
          <a:xfrm>
            <a:off x="150090" y="1039090"/>
            <a:ext cx="11903364" cy="4999182"/>
          </a:xfrm>
        </p:spPr>
        <p:txBody>
          <a:bodyPr vert="horz" lIns="91440" tIns="45720" rIns="91440" bIns="45720" rtlCol="0" anchor="t">
            <a:normAutofit/>
          </a:bodyPr>
          <a:lstStyle/>
          <a:p>
            <a:pPr algn="l">
              <a:lnSpc>
                <a:spcPct val="114999"/>
              </a:lnSpc>
            </a:pPr>
            <a:r>
              <a:rPr lang="en-GB" sz="1200">
                <a:solidFill>
                  <a:srgbClr val="000000"/>
                </a:solidFill>
                <a:latin typeface="Calibri"/>
                <a:ea typeface="Calibri"/>
                <a:cs typeface="Calibri"/>
              </a:rPr>
              <a:t>COVER SLIDE: Hi, my name is Sienna Davies and throughout this presentation I will discuss the defences of Insanity and Automatism. I will not only define and explain these defences, but my aim is to analyse them and identify the advantages as well as areas in need of reform. </a:t>
            </a:r>
            <a:endParaRPr lang="en-US"/>
          </a:p>
          <a:p>
            <a:pPr algn="l">
              <a:lnSpc>
                <a:spcPct val="100000"/>
              </a:lnSpc>
              <a:spcBef>
                <a:spcPts val="0"/>
              </a:spcBef>
            </a:pPr>
            <a:r>
              <a:rPr lang="en-GB" sz="1200">
                <a:solidFill>
                  <a:srgbClr val="000000"/>
                </a:solidFill>
                <a:latin typeface="Calibri"/>
                <a:ea typeface="Calibri"/>
                <a:cs typeface="Calibri"/>
              </a:rPr>
              <a:t>INSANITY SLIDE: Individuals who have allegedly committed a crime are presumed to be sane at the time of the alleged offence and are therefore deemed responsible. However, that individual could avoid a guilty verdict if insanity can be proven (Law, 2018, p.111.).</a:t>
            </a:r>
            <a:endParaRPr lang="en-US" sz="1200">
              <a:solidFill>
                <a:srgbClr val="444444"/>
              </a:solidFill>
              <a:latin typeface="Calibri"/>
              <a:ea typeface="Calibri"/>
              <a:cs typeface="Calibri"/>
            </a:endParaRPr>
          </a:p>
          <a:p>
            <a:pPr algn="l">
              <a:lnSpc>
                <a:spcPct val="100000"/>
              </a:lnSpc>
              <a:spcBef>
                <a:spcPts val="0"/>
              </a:spcBef>
            </a:pPr>
            <a:r>
              <a:rPr lang="en-GB" sz="1200" b="1">
                <a:solidFill>
                  <a:srgbClr val="000000"/>
                </a:solidFill>
                <a:latin typeface="Calibri"/>
                <a:ea typeface="Calibri"/>
                <a:cs typeface="Calibri"/>
              </a:rPr>
              <a:t>Definition:</a:t>
            </a:r>
            <a:r>
              <a:rPr lang="en-GB" sz="1200">
                <a:solidFill>
                  <a:srgbClr val="000000"/>
                </a:solidFill>
                <a:latin typeface="Calibri"/>
                <a:ea typeface="Calibri"/>
                <a:cs typeface="Calibri"/>
              </a:rPr>
              <a:t> Insanity covers situations and actions where an individual is not able to control their movement or </a:t>
            </a:r>
            <a:r>
              <a:rPr lang="en-GB" sz="1200" err="1">
                <a:solidFill>
                  <a:srgbClr val="000000"/>
                </a:solidFill>
                <a:latin typeface="Calibri"/>
                <a:ea typeface="Calibri"/>
                <a:cs typeface="Calibri"/>
              </a:rPr>
              <a:t>behavior</a:t>
            </a:r>
            <a:r>
              <a:rPr lang="en-GB" sz="1200">
                <a:solidFill>
                  <a:srgbClr val="000000"/>
                </a:solidFill>
                <a:latin typeface="Calibri"/>
                <a:ea typeface="Calibri"/>
                <a:cs typeface="Calibri"/>
              </a:rPr>
              <a:t>. This lack of ability, under the defence of insanity, would be due to an internal factor (Fafinski and Finch, 2021, p.190.).</a:t>
            </a:r>
            <a:endParaRPr lang="en-US" sz="1200">
              <a:solidFill>
                <a:srgbClr val="444444"/>
              </a:solidFill>
              <a:latin typeface="Calibri"/>
              <a:ea typeface="Calibri"/>
              <a:cs typeface="Calibri"/>
            </a:endParaRPr>
          </a:p>
          <a:p>
            <a:pPr algn="l">
              <a:lnSpc>
                <a:spcPct val="100000"/>
              </a:lnSpc>
              <a:spcBef>
                <a:spcPts val="0"/>
              </a:spcBef>
            </a:pPr>
            <a:r>
              <a:rPr lang="en-GB" sz="1200" b="1">
                <a:solidFill>
                  <a:srgbClr val="000000"/>
                </a:solidFill>
                <a:latin typeface="Calibri"/>
                <a:ea typeface="Calibri"/>
                <a:cs typeface="Calibri"/>
              </a:rPr>
              <a:t>Example:</a:t>
            </a:r>
            <a:r>
              <a:rPr lang="en-GB" sz="1200">
                <a:solidFill>
                  <a:srgbClr val="000000"/>
                </a:solidFill>
                <a:latin typeface="Calibri"/>
                <a:ea typeface="Calibri"/>
                <a:cs typeface="Calibri"/>
              </a:rPr>
              <a:t> As said by Dubber and </a:t>
            </a:r>
            <a:r>
              <a:rPr lang="en-GB" sz="1200" err="1">
                <a:solidFill>
                  <a:srgbClr val="000000"/>
                </a:solidFill>
                <a:latin typeface="Calibri"/>
                <a:ea typeface="Calibri"/>
                <a:cs typeface="Calibri"/>
              </a:rPr>
              <a:t>Hornle</a:t>
            </a:r>
            <a:r>
              <a:rPr lang="en-GB" sz="1200">
                <a:solidFill>
                  <a:srgbClr val="000000"/>
                </a:solidFill>
                <a:latin typeface="Calibri"/>
                <a:ea typeface="Calibri"/>
                <a:cs typeface="Calibri"/>
              </a:rPr>
              <a:t> (2014, p.506.), when looking into insanity, it is not that the criminal act is explored but it is that of “criminal actors” and their characteristics.</a:t>
            </a:r>
            <a:endParaRPr lang="en-US" sz="1200">
              <a:solidFill>
                <a:srgbClr val="444444"/>
              </a:solidFill>
              <a:latin typeface="Calibri"/>
              <a:ea typeface="Calibri"/>
              <a:cs typeface="Calibri"/>
            </a:endParaRPr>
          </a:p>
          <a:p>
            <a:pPr algn="l">
              <a:lnSpc>
                <a:spcPct val="100000"/>
              </a:lnSpc>
              <a:spcBef>
                <a:spcPts val="0"/>
              </a:spcBef>
            </a:pPr>
            <a:r>
              <a:rPr lang="en-GB" sz="1200">
                <a:solidFill>
                  <a:srgbClr val="000000"/>
                </a:solidFill>
                <a:latin typeface="Calibri"/>
                <a:ea typeface="Calibri"/>
                <a:cs typeface="Calibri"/>
              </a:rPr>
              <a:t>Examples of internal conditions that can spark an insanity defence are those of sleepwalking and epilepsy (Taylor, 2018, p.355.). </a:t>
            </a:r>
            <a:endParaRPr lang="en-US" sz="1200">
              <a:solidFill>
                <a:srgbClr val="444444"/>
              </a:solidFill>
              <a:latin typeface="Calibri"/>
              <a:ea typeface="Calibri"/>
              <a:cs typeface="Calibri"/>
            </a:endParaRPr>
          </a:p>
          <a:p>
            <a:pPr algn="l">
              <a:lnSpc>
                <a:spcPct val="100000"/>
              </a:lnSpc>
              <a:spcBef>
                <a:spcPts val="0"/>
              </a:spcBef>
            </a:pPr>
            <a:r>
              <a:rPr lang="en-GB" sz="1200">
                <a:solidFill>
                  <a:srgbClr val="000000"/>
                </a:solidFill>
                <a:latin typeface="Calibri"/>
                <a:ea typeface="Calibri"/>
                <a:cs typeface="Calibri"/>
              </a:rPr>
              <a:t>INSANITY SLIDE: </a:t>
            </a:r>
            <a:r>
              <a:rPr lang="en-GB" sz="1200" b="1">
                <a:solidFill>
                  <a:srgbClr val="000000"/>
                </a:solidFill>
                <a:latin typeface="Calibri"/>
                <a:ea typeface="Calibri"/>
                <a:cs typeface="Calibri"/>
              </a:rPr>
              <a:t>How to prove the defence: </a:t>
            </a:r>
            <a:r>
              <a:rPr lang="en-GB" sz="1200">
                <a:solidFill>
                  <a:srgbClr val="000000"/>
                </a:solidFill>
                <a:latin typeface="Calibri"/>
                <a:ea typeface="Calibri"/>
                <a:cs typeface="Calibri"/>
              </a:rPr>
              <a:t>The </a:t>
            </a:r>
            <a:r>
              <a:rPr lang="en-GB" sz="1200" err="1">
                <a:solidFill>
                  <a:srgbClr val="000000"/>
                </a:solidFill>
                <a:latin typeface="Calibri"/>
                <a:ea typeface="Calibri"/>
                <a:cs typeface="Calibri"/>
              </a:rPr>
              <a:t>M’Naghten</a:t>
            </a:r>
            <a:r>
              <a:rPr lang="en-GB" sz="1200">
                <a:solidFill>
                  <a:srgbClr val="000000"/>
                </a:solidFill>
                <a:latin typeface="Calibri"/>
                <a:ea typeface="Calibri"/>
                <a:cs typeface="Calibri"/>
              </a:rPr>
              <a:t> Rules established in the case of </a:t>
            </a:r>
            <a:r>
              <a:rPr lang="en-GB" sz="1200" err="1">
                <a:solidFill>
                  <a:srgbClr val="000000"/>
                </a:solidFill>
                <a:latin typeface="Calibri"/>
                <a:ea typeface="Calibri"/>
                <a:cs typeface="Calibri"/>
              </a:rPr>
              <a:t>McNaghten</a:t>
            </a:r>
            <a:r>
              <a:rPr lang="en-GB" sz="1200">
                <a:solidFill>
                  <a:srgbClr val="000000"/>
                </a:solidFill>
                <a:latin typeface="Calibri"/>
                <a:ea typeface="Calibri"/>
                <a:cs typeface="Calibri"/>
              </a:rPr>
              <a:t> (1843) set the three requirements the defence would have to prove;</a:t>
            </a:r>
            <a:endParaRPr lang="en-US" sz="1200">
              <a:solidFill>
                <a:srgbClr val="444444"/>
              </a:solidFill>
              <a:latin typeface="Calibri"/>
              <a:ea typeface="Calibri"/>
              <a:cs typeface="Calibri"/>
            </a:endParaRPr>
          </a:p>
          <a:p>
            <a:pPr algn="l">
              <a:lnSpc>
                <a:spcPct val="100000"/>
              </a:lnSpc>
              <a:spcBef>
                <a:spcPts val="0"/>
              </a:spcBef>
            </a:pPr>
            <a:r>
              <a:rPr lang="en-GB" sz="1200">
                <a:solidFill>
                  <a:srgbClr val="000000"/>
                </a:solidFill>
                <a:latin typeface="Calibri"/>
                <a:ea typeface="Calibri"/>
                <a:cs typeface="Calibri"/>
              </a:rPr>
              <a:t>First, that the “defendant was suffering from a disease of the mind”</a:t>
            </a:r>
            <a:endParaRPr lang="en-US" sz="1200">
              <a:solidFill>
                <a:srgbClr val="444444"/>
              </a:solidFill>
              <a:latin typeface="Calibri"/>
              <a:ea typeface="Calibri"/>
              <a:cs typeface="Calibri"/>
            </a:endParaRPr>
          </a:p>
          <a:p>
            <a:pPr algn="l">
              <a:lnSpc>
                <a:spcPct val="100000"/>
              </a:lnSpc>
              <a:spcBef>
                <a:spcPts val="0"/>
              </a:spcBef>
            </a:pPr>
            <a:r>
              <a:rPr lang="en-GB" sz="1200">
                <a:solidFill>
                  <a:srgbClr val="000000"/>
                </a:solidFill>
                <a:latin typeface="Calibri"/>
                <a:ea typeface="Calibri"/>
                <a:cs typeface="Calibri"/>
              </a:rPr>
              <a:t>Second, the “defendant’s disease of the mind caused a defect of reason”</a:t>
            </a:r>
            <a:endParaRPr lang="en-US" sz="1200">
              <a:solidFill>
                <a:srgbClr val="444444"/>
              </a:solidFill>
              <a:latin typeface="Calibri"/>
              <a:ea typeface="Calibri"/>
              <a:cs typeface="Calibri"/>
            </a:endParaRPr>
          </a:p>
          <a:p>
            <a:pPr algn="l">
              <a:lnSpc>
                <a:spcPct val="100000"/>
              </a:lnSpc>
              <a:spcBef>
                <a:spcPts val="0"/>
              </a:spcBef>
            </a:pPr>
            <a:r>
              <a:rPr lang="en-GB" sz="1200">
                <a:solidFill>
                  <a:srgbClr val="000000"/>
                </a:solidFill>
                <a:latin typeface="Calibri"/>
                <a:ea typeface="Calibri"/>
                <a:cs typeface="Calibri"/>
              </a:rPr>
              <a:t>Third, resulting from said defect, the defendant either a. ”did not know the nature and quality of the act he was doing” or b. “did not know that what he was doing was wrong” (Macdonald, 2018, p.401.).</a:t>
            </a:r>
            <a:endParaRPr lang="en-US" sz="1200">
              <a:solidFill>
                <a:srgbClr val="444444"/>
              </a:solidFill>
              <a:latin typeface="Calibri"/>
              <a:ea typeface="Calibri"/>
              <a:cs typeface="Calibri"/>
            </a:endParaRPr>
          </a:p>
          <a:p>
            <a:pPr algn="l">
              <a:lnSpc>
                <a:spcPct val="100000"/>
              </a:lnSpc>
              <a:spcBef>
                <a:spcPts val="0"/>
              </a:spcBef>
            </a:pPr>
            <a:r>
              <a:rPr lang="en-GB" sz="1200" b="1">
                <a:solidFill>
                  <a:srgbClr val="000000"/>
                </a:solidFill>
                <a:latin typeface="Calibri"/>
                <a:ea typeface="Calibri"/>
                <a:cs typeface="Calibri"/>
              </a:rPr>
              <a:t>Burden of proof:</a:t>
            </a:r>
            <a:r>
              <a:rPr lang="en-GB" sz="1200">
                <a:solidFill>
                  <a:srgbClr val="000000"/>
                </a:solidFill>
                <a:latin typeface="Calibri"/>
                <a:ea typeface="Calibri"/>
                <a:cs typeface="Calibri"/>
              </a:rPr>
              <a:t> Guilt is for the prosecution to prove as they try to gain a guilty verdict from the jury beyond all reasonable doubt. However, the burden of proof in this case will be on the defendant to prove the individual was insane at the time of the alleged crime (Devendorf, 2023).</a:t>
            </a:r>
            <a:endParaRPr lang="en-US" sz="1200">
              <a:solidFill>
                <a:srgbClr val="444444"/>
              </a:solidFill>
              <a:latin typeface="Calibri"/>
              <a:ea typeface="Calibri"/>
              <a:cs typeface="Calibri"/>
            </a:endParaRPr>
          </a:p>
          <a:p>
            <a:pPr algn="l">
              <a:lnSpc>
                <a:spcPct val="100000"/>
              </a:lnSpc>
              <a:spcBef>
                <a:spcPts val="0"/>
              </a:spcBef>
            </a:pPr>
            <a:r>
              <a:rPr lang="en-GB" sz="1200" b="1">
                <a:solidFill>
                  <a:srgbClr val="000000"/>
                </a:solidFill>
                <a:latin typeface="Calibri"/>
                <a:ea typeface="Calibri"/>
                <a:cs typeface="Calibri"/>
              </a:rPr>
              <a:t>Verdict: </a:t>
            </a:r>
            <a:r>
              <a:rPr lang="en-GB" sz="1200">
                <a:solidFill>
                  <a:srgbClr val="000000"/>
                </a:solidFill>
                <a:latin typeface="Calibri"/>
                <a:ea typeface="Calibri"/>
                <a:cs typeface="Calibri"/>
              </a:rPr>
              <a:t>Under section 2 of the Trial of Lunatics Act 1883, a successful insanity plea would require a ‘special verdict’ of ‘not guilty by reason of insanity’. A guilty verdict however would result with the Judge giving either a hospital order, supervision order or absolute discharge (Criminal Procedure (Insanity) Act 1964).</a:t>
            </a:r>
            <a:endParaRPr lang="en-US" sz="1200">
              <a:solidFill>
                <a:srgbClr val="444444"/>
              </a:solidFill>
              <a:latin typeface="Calibri"/>
              <a:ea typeface="Calibri"/>
              <a:cs typeface="Calibri"/>
            </a:endParaRPr>
          </a:p>
          <a:p>
            <a:pPr algn="l">
              <a:lnSpc>
                <a:spcPct val="100000"/>
              </a:lnSpc>
              <a:spcBef>
                <a:spcPts val="0"/>
              </a:spcBef>
            </a:pPr>
            <a:r>
              <a:rPr lang="en-GB" sz="1200">
                <a:solidFill>
                  <a:srgbClr val="000000"/>
                </a:solidFill>
                <a:latin typeface="Calibri"/>
                <a:ea typeface="Calibri"/>
                <a:cs typeface="Calibri"/>
              </a:rPr>
              <a:t>AUTOMATISM SLIDE: </a:t>
            </a:r>
            <a:r>
              <a:rPr lang="en-GB" sz="1200" b="1">
                <a:solidFill>
                  <a:srgbClr val="000000"/>
                </a:solidFill>
                <a:latin typeface="Calibri"/>
                <a:ea typeface="Calibri"/>
                <a:cs typeface="Calibri"/>
              </a:rPr>
              <a:t>Definition:</a:t>
            </a:r>
            <a:r>
              <a:rPr lang="en-GB" sz="1200">
                <a:solidFill>
                  <a:srgbClr val="000000"/>
                </a:solidFill>
                <a:latin typeface="Calibri"/>
                <a:ea typeface="Calibri"/>
                <a:cs typeface="Calibri"/>
              </a:rPr>
              <a:t> “Unconscious involuntary conduct caused by some external factor where there is no claim of insanity” (Gooch and Williams, 2015).</a:t>
            </a:r>
            <a:endParaRPr lang="en-US" sz="1200">
              <a:solidFill>
                <a:srgbClr val="444444"/>
              </a:solidFill>
              <a:latin typeface="Calibri"/>
              <a:ea typeface="Calibri"/>
              <a:cs typeface="Calibri"/>
            </a:endParaRPr>
          </a:p>
          <a:p>
            <a:pPr algn="l">
              <a:lnSpc>
                <a:spcPct val="100000"/>
              </a:lnSpc>
              <a:spcBef>
                <a:spcPts val="0"/>
              </a:spcBef>
            </a:pPr>
            <a:r>
              <a:rPr lang="en-GB" sz="1200" err="1">
                <a:solidFill>
                  <a:srgbClr val="000000"/>
                </a:solidFill>
                <a:latin typeface="Calibri"/>
                <a:ea typeface="Calibri"/>
                <a:cs typeface="Calibri"/>
              </a:rPr>
              <a:t>Ccording</a:t>
            </a:r>
            <a:r>
              <a:rPr lang="en-GB" sz="1200">
                <a:solidFill>
                  <a:srgbClr val="000000"/>
                </a:solidFill>
                <a:latin typeface="Calibri"/>
                <a:ea typeface="Calibri"/>
                <a:cs typeface="Calibri"/>
              </a:rPr>
              <a:t> to Child and Reed (2015), automatism is seen as being the plea that the defendant shouldn’t be held responsible for their involuntary actions. </a:t>
            </a:r>
            <a:endParaRPr lang="en-US" sz="1200">
              <a:solidFill>
                <a:srgbClr val="444444"/>
              </a:solidFill>
              <a:latin typeface="Calibri"/>
              <a:ea typeface="Calibri"/>
              <a:cs typeface="Calibri"/>
            </a:endParaRPr>
          </a:p>
          <a:p>
            <a:pPr algn="l">
              <a:lnSpc>
                <a:spcPct val="100000"/>
              </a:lnSpc>
              <a:spcBef>
                <a:spcPts val="0"/>
              </a:spcBef>
            </a:pPr>
            <a:r>
              <a:rPr lang="en-GB" sz="1200" b="1">
                <a:solidFill>
                  <a:srgbClr val="000000"/>
                </a:solidFill>
                <a:latin typeface="Calibri"/>
                <a:ea typeface="Calibri"/>
                <a:cs typeface="Calibri"/>
              </a:rPr>
              <a:t>Example:</a:t>
            </a:r>
            <a:r>
              <a:rPr lang="en-GB" sz="1200">
                <a:solidFill>
                  <a:srgbClr val="000000"/>
                </a:solidFill>
                <a:latin typeface="Calibri"/>
                <a:ea typeface="Calibri"/>
                <a:cs typeface="Calibri"/>
              </a:rPr>
              <a:t> An act done under the influence of anaesthetic, in a state of dissociation from severe emotional shock or psychological trauma and another example which is from the defining case of automatism, this example is post traumatic loss of control due to a head injury in the case of Bratty v Attorney General For Northen Ireland 1963 (Judicial Commission of New South Wales, 2023). </a:t>
            </a:r>
            <a:endParaRPr lang="en-US" sz="1200">
              <a:solidFill>
                <a:srgbClr val="444444"/>
              </a:solidFill>
              <a:latin typeface="Calibri"/>
              <a:ea typeface="Calibri"/>
              <a:cs typeface="Calibri"/>
            </a:endParaRPr>
          </a:p>
          <a:p>
            <a:pPr algn="l">
              <a:lnSpc>
                <a:spcPct val="100000"/>
              </a:lnSpc>
              <a:spcBef>
                <a:spcPts val="0"/>
              </a:spcBef>
            </a:pPr>
            <a:r>
              <a:rPr lang="en-GB" sz="1200">
                <a:solidFill>
                  <a:srgbClr val="000000"/>
                </a:solidFill>
                <a:latin typeface="Calibri"/>
                <a:ea typeface="Calibri"/>
                <a:cs typeface="Calibri"/>
              </a:rPr>
              <a:t>AUTOMATISM SLIDE: </a:t>
            </a:r>
            <a:r>
              <a:rPr lang="en-GB" sz="1200" b="1">
                <a:solidFill>
                  <a:srgbClr val="000000"/>
                </a:solidFill>
                <a:latin typeface="Calibri"/>
                <a:ea typeface="Calibri"/>
                <a:cs typeface="Calibri"/>
              </a:rPr>
              <a:t>How to prove the defence: </a:t>
            </a:r>
            <a:r>
              <a:rPr lang="en-GB" sz="1200">
                <a:solidFill>
                  <a:srgbClr val="000000"/>
                </a:solidFill>
                <a:latin typeface="Calibri"/>
                <a:ea typeface="Calibri"/>
                <a:cs typeface="Calibri"/>
              </a:rPr>
              <a:t>For the defence of automatism to be proven, it must be established that the defendant’s act in question was involuntary, that said act was only a result of a trigger which was external and that the act wasn’t induced by the defendant (Ipsa Loquitur, 2019).</a:t>
            </a:r>
            <a:endParaRPr lang="en-US" sz="1200">
              <a:solidFill>
                <a:srgbClr val="444444"/>
              </a:solidFill>
              <a:latin typeface="Calibri"/>
              <a:ea typeface="Calibri"/>
              <a:cs typeface="Calibri"/>
            </a:endParaRPr>
          </a:p>
          <a:p>
            <a:pPr algn="l">
              <a:lnSpc>
                <a:spcPct val="100000"/>
              </a:lnSpc>
              <a:spcBef>
                <a:spcPts val="0"/>
              </a:spcBef>
            </a:pPr>
            <a:r>
              <a:rPr lang="en-GB" sz="1200" b="1">
                <a:solidFill>
                  <a:srgbClr val="000000"/>
                </a:solidFill>
                <a:latin typeface="Calibri"/>
                <a:ea typeface="Calibri"/>
                <a:cs typeface="Calibri"/>
              </a:rPr>
              <a:t>Burden of proof and Verdict: </a:t>
            </a:r>
            <a:r>
              <a:rPr lang="en-GB" sz="1200">
                <a:solidFill>
                  <a:srgbClr val="000000"/>
                </a:solidFill>
                <a:latin typeface="Calibri"/>
                <a:ea typeface="Calibri"/>
                <a:cs typeface="Calibri"/>
              </a:rPr>
              <a:t>With this defence, the prosecution must prove beyond all reasonable doubt that the defendant’s acts were voluntary. A successful defence of automatism would lead to an acquittal (Lexis+ UK, 2024).</a:t>
            </a:r>
            <a:endParaRPr lang="en-GB"/>
          </a:p>
          <a:p>
            <a:pPr algn="l">
              <a:lnSpc>
                <a:spcPct val="114999"/>
              </a:lnSpc>
            </a:pPr>
            <a:endParaRPr lang="en-GB" sz="1200">
              <a:solidFill>
                <a:srgbClr val="000000"/>
              </a:solidFill>
              <a:latin typeface="Calibri"/>
              <a:ea typeface="Calibri"/>
              <a:cs typeface="Calibri"/>
            </a:endParaRPr>
          </a:p>
          <a:p>
            <a:pPr indent="-228600" algn="l">
              <a:lnSpc>
                <a:spcPct val="115000"/>
              </a:lnSpc>
              <a:buFont typeface="Calibri" panose="020B0604020202020204" pitchFamily="34" charset="0"/>
              <a:buChar char="-"/>
            </a:pPr>
            <a:endParaRPr lang="en-US" sz="1900">
              <a:solidFill>
                <a:srgbClr val="FFFFFF">
                  <a:alpha val="70000"/>
                </a:srgbClr>
              </a:solidFill>
            </a:endParaRPr>
          </a:p>
        </p:txBody>
      </p:sp>
      <p:sp>
        <p:nvSpPr>
          <p:cNvPr id="2" name="Title 1"/>
          <p:cNvSpPr>
            <a:spLocks noGrp="1"/>
          </p:cNvSpPr>
          <p:nvPr>
            <p:ph type="ctrTitle"/>
          </p:nvPr>
        </p:nvSpPr>
        <p:spPr>
          <a:xfrm>
            <a:off x="150091" y="173182"/>
            <a:ext cx="5334000" cy="762000"/>
          </a:xfrm>
        </p:spPr>
        <p:txBody>
          <a:bodyPr vert="horz" lIns="91440" tIns="45720" rIns="91440" bIns="45720" rtlCol="0" anchor="ctr">
            <a:normAutofit/>
          </a:bodyPr>
          <a:lstStyle/>
          <a:p>
            <a:pPr algn="l"/>
            <a:r>
              <a:rPr lang="en-US" sz="3200"/>
              <a:t>Notes</a:t>
            </a:r>
          </a:p>
        </p:txBody>
      </p:sp>
    </p:spTree>
    <p:extLst>
      <p:ext uri="{BB962C8B-B14F-4D97-AF65-F5344CB8AC3E}">
        <p14:creationId xmlns:p14="http://schemas.microsoft.com/office/powerpoint/2010/main" val="20130797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0" name="Freeform: Shape 89">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92" name="Freeform: Shape 91">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89" name="Freeform: Shape 88">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91" name="Rectangle 90">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Freeform: Shape 92">
            <a:extLst>
              <a:ext uri="{FF2B5EF4-FFF2-40B4-BE49-F238E27FC236}">
                <a16:creationId xmlns:a16="http://schemas.microsoft.com/office/drawing/2014/main" id="{66FC6F62-FEC6-45C4-B697-39FDA62A96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653162" y="-776838"/>
            <a:ext cx="762001"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prstClr val="white"/>
              </a:solidFill>
              <a:latin typeface="Avenir Next LT Pro" panose="020B0504020202020204" pitchFamily="34" charset="0"/>
            </a:endParaRPr>
          </a:p>
        </p:txBody>
      </p:sp>
      <p:grpSp>
        <p:nvGrpSpPr>
          <p:cNvPr id="95" name="Group 94">
            <a:extLst>
              <a:ext uri="{FF2B5EF4-FFF2-40B4-BE49-F238E27FC236}">
                <a16:creationId xmlns:a16="http://schemas.microsoft.com/office/drawing/2014/main" id="{F8D7210F-BCFD-46C1-9A2C-3717368B1A7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 y="5829359"/>
            <a:ext cx="4333875" cy="1028642"/>
            <a:chOff x="7153921" y="5829359"/>
            <a:chExt cx="5038079" cy="1028642"/>
          </a:xfrm>
        </p:grpSpPr>
        <p:sp>
          <p:nvSpPr>
            <p:cNvPr id="96" name="Freeform: Shape 95">
              <a:extLst>
                <a:ext uri="{FF2B5EF4-FFF2-40B4-BE49-F238E27FC236}">
                  <a16:creationId xmlns:a16="http://schemas.microsoft.com/office/drawing/2014/main" id="{2C96BB9F-FD85-4689-A888-9A5AA0A14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63906" y="5913098"/>
              <a:ext cx="4228094" cy="944903"/>
            </a:xfrm>
            <a:custGeom>
              <a:avLst/>
              <a:gdLst>
                <a:gd name="connsiteX0" fmla="*/ 1673074 w 4228094"/>
                <a:gd name="connsiteY0" fmla="*/ 230 h 1137038"/>
                <a:gd name="connsiteX1" fmla="*/ 3676781 w 4228094"/>
                <a:gd name="connsiteY1" fmla="*/ 298555 h 1137038"/>
                <a:gd name="connsiteX2" fmla="*/ 4025527 w 4228094"/>
                <a:gd name="connsiteY2" fmla="*/ 425010 h 1137038"/>
                <a:gd name="connsiteX3" fmla="*/ 4228094 w 4228094"/>
                <a:gd name="connsiteY3" fmla="*/ 494088 h 1137038"/>
                <a:gd name="connsiteX4" fmla="*/ 4228094 w 4228094"/>
                <a:gd name="connsiteY4" fmla="*/ 1137038 h 1137038"/>
                <a:gd name="connsiteX5" fmla="*/ 0 w 4228094"/>
                <a:gd name="connsiteY5" fmla="*/ 1137038 h 1137038"/>
                <a:gd name="connsiteX6" fmla="*/ 18109 w 4228094"/>
                <a:gd name="connsiteY6" fmla="*/ 1068877 h 1137038"/>
                <a:gd name="connsiteX7" fmla="*/ 362264 w 4228094"/>
                <a:gd name="connsiteY7" fmla="*/ 366637 h 1137038"/>
                <a:gd name="connsiteX8" fmla="*/ 1386499 w 4228094"/>
                <a:gd name="connsiteY8" fmla="*/ 1522 h 1137038"/>
                <a:gd name="connsiteX9" fmla="*/ 1673074 w 4228094"/>
                <a:gd name="connsiteY9" fmla="*/ 230 h 1137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28094" h="1137038">
                  <a:moveTo>
                    <a:pt x="1673074" y="230"/>
                  </a:moveTo>
                  <a:cubicBezTo>
                    <a:pt x="2346512" y="4287"/>
                    <a:pt x="3048424" y="63583"/>
                    <a:pt x="3676781" y="298555"/>
                  </a:cubicBezTo>
                  <a:cubicBezTo>
                    <a:pt x="3793275" y="342114"/>
                    <a:pt x="3909477" y="384216"/>
                    <a:pt x="4025527" y="425010"/>
                  </a:cubicBezTo>
                  <a:lnTo>
                    <a:pt x="4228094" y="494088"/>
                  </a:lnTo>
                  <a:lnTo>
                    <a:pt x="4228094" y="1137038"/>
                  </a:lnTo>
                  <a:lnTo>
                    <a:pt x="0" y="1137038"/>
                  </a:lnTo>
                  <a:lnTo>
                    <a:pt x="18109" y="1068877"/>
                  </a:lnTo>
                  <a:cubicBezTo>
                    <a:pt x="95047" y="799139"/>
                    <a:pt x="194962" y="542008"/>
                    <a:pt x="362264" y="366637"/>
                  </a:cubicBezTo>
                  <a:cubicBezTo>
                    <a:pt x="622229" y="94062"/>
                    <a:pt x="1015836" y="6565"/>
                    <a:pt x="1386499" y="1522"/>
                  </a:cubicBezTo>
                  <a:cubicBezTo>
                    <a:pt x="1481245" y="198"/>
                    <a:pt x="1576869" y="-349"/>
                    <a:pt x="1673074"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sz="1500">
                <a:solidFill>
                  <a:schemeClr val="bg1"/>
                </a:solidFill>
                <a:latin typeface="Avenir Next LT Pro" panose="020B0504020202020204" pitchFamily="34" charset="0"/>
              </a:endParaRPr>
            </a:p>
          </p:txBody>
        </p:sp>
        <p:sp>
          <p:nvSpPr>
            <p:cNvPr id="97" name="Freeform: Shape 96">
              <a:extLst>
                <a:ext uri="{FF2B5EF4-FFF2-40B4-BE49-F238E27FC236}">
                  <a16:creationId xmlns:a16="http://schemas.microsoft.com/office/drawing/2014/main" id="{78545FC7-27EF-4BF9-A88F-35F089DF69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53921" y="5829359"/>
              <a:ext cx="5038078" cy="1028642"/>
            </a:xfrm>
            <a:custGeom>
              <a:avLst/>
              <a:gdLst>
                <a:gd name="connsiteX0" fmla="*/ 1576991 w 5038078"/>
                <a:gd name="connsiteY0" fmla="*/ 210 h 1238015"/>
                <a:gd name="connsiteX1" fmla="*/ 3403320 w 5038078"/>
                <a:gd name="connsiteY1" fmla="*/ 272125 h 1238015"/>
                <a:gd name="connsiteX2" fmla="*/ 4672870 w 5038078"/>
                <a:gd name="connsiteY2" fmla="*/ 693604 h 1238015"/>
                <a:gd name="connsiteX3" fmla="*/ 5038078 w 5038078"/>
                <a:gd name="connsiteY3" fmla="*/ 795929 h 1238015"/>
                <a:gd name="connsiteX4" fmla="*/ 5038078 w 5038078"/>
                <a:gd name="connsiteY4" fmla="*/ 1238015 h 1238015"/>
                <a:gd name="connsiteX5" fmla="*/ 0 w 5038078"/>
                <a:gd name="connsiteY5" fmla="*/ 1238015 h 1238015"/>
                <a:gd name="connsiteX6" fmla="*/ 19230 w 5038078"/>
                <a:gd name="connsiteY6" fmla="*/ 1159819 h 1238015"/>
                <a:gd name="connsiteX7" fmla="*/ 382219 w 5038078"/>
                <a:gd name="connsiteY7" fmla="*/ 334180 h 1238015"/>
                <a:gd name="connsiteX8" fmla="*/ 1315784 w 5038078"/>
                <a:gd name="connsiteY8" fmla="*/ 1388 h 1238015"/>
                <a:gd name="connsiteX9" fmla="*/ 1576991 w 5038078"/>
                <a:gd name="connsiteY9" fmla="*/ 210 h 123801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049689"/>
                <a:gd name="connsiteY0" fmla="*/ 1237805 h 1423588"/>
                <a:gd name="connsiteX1" fmla="*/ 19230 w 5049689"/>
                <a:gd name="connsiteY1" fmla="*/ 1159609 h 1423588"/>
                <a:gd name="connsiteX2" fmla="*/ 382219 w 5049689"/>
                <a:gd name="connsiteY2" fmla="*/ 333970 h 1423588"/>
                <a:gd name="connsiteX3" fmla="*/ 1315784 w 5049689"/>
                <a:gd name="connsiteY3" fmla="*/ 1178 h 1423588"/>
                <a:gd name="connsiteX4" fmla="*/ 1576991 w 5049689"/>
                <a:gd name="connsiteY4" fmla="*/ 0 h 1423588"/>
                <a:gd name="connsiteX5" fmla="*/ 3403320 w 5049689"/>
                <a:gd name="connsiteY5" fmla="*/ 271915 h 1423588"/>
                <a:gd name="connsiteX6" fmla="*/ 4672870 w 5049689"/>
                <a:gd name="connsiteY6" fmla="*/ 693394 h 1423588"/>
                <a:gd name="connsiteX7" fmla="*/ 5038078 w 5049689"/>
                <a:gd name="connsiteY7" fmla="*/ 795719 h 1423588"/>
                <a:gd name="connsiteX8" fmla="*/ 5049689 w 5049689"/>
                <a:gd name="connsiteY8" fmla="*/ 1423588 h 1423588"/>
                <a:gd name="connsiteX0" fmla="*/ 0 w 5038078"/>
                <a:gd name="connsiteY0" fmla="*/ 1237805 h 1237805"/>
                <a:gd name="connsiteX1" fmla="*/ 19230 w 5038078"/>
                <a:gd name="connsiteY1" fmla="*/ 1159609 h 1237805"/>
                <a:gd name="connsiteX2" fmla="*/ 382219 w 5038078"/>
                <a:gd name="connsiteY2" fmla="*/ 333970 h 1237805"/>
                <a:gd name="connsiteX3" fmla="*/ 1315784 w 5038078"/>
                <a:gd name="connsiteY3" fmla="*/ 1178 h 1237805"/>
                <a:gd name="connsiteX4" fmla="*/ 1576991 w 5038078"/>
                <a:gd name="connsiteY4" fmla="*/ 0 h 1237805"/>
                <a:gd name="connsiteX5" fmla="*/ 3403320 w 5038078"/>
                <a:gd name="connsiteY5" fmla="*/ 271915 h 1237805"/>
                <a:gd name="connsiteX6" fmla="*/ 4672870 w 5038078"/>
                <a:gd name="connsiteY6" fmla="*/ 693394 h 1237805"/>
                <a:gd name="connsiteX7" fmla="*/ 5038078 w 5038078"/>
                <a:gd name="connsiteY7" fmla="*/ 795719 h 1237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38078" h="1237805">
                  <a:moveTo>
                    <a:pt x="0" y="1237805"/>
                  </a:moveTo>
                  <a:lnTo>
                    <a:pt x="19230" y="1159609"/>
                  </a:lnTo>
                  <a:cubicBezTo>
                    <a:pt x="96961" y="850027"/>
                    <a:pt x="191605" y="533778"/>
                    <a:pt x="382219" y="333970"/>
                  </a:cubicBezTo>
                  <a:cubicBezTo>
                    <a:pt x="619171" y="85526"/>
                    <a:pt x="977934" y="5774"/>
                    <a:pt x="1315784" y="1178"/>
                  </a:cubicBezTo>
                  <a:lnTo>
                    <a:pt x="1576991" y="0"/>
                  </a:lnTo>
                  <a:cubicBezTo>
                    <a:pt x="2190813" y="3698"/>
                    <a:pt x="2830589" y="57744"/>
                    <a:pt x="3403320" y="271915"/>
                  </a:cubicBezTo>
                  <a:cubicBezTo>
                    <a:pt x="3828046" y="430728"/>
                    <a:pt x="4248519" y="568281"/>
                    <a:pt x="4672870" y="693394"/>
                  </a:cubicBezTo>
                  <a:lnTo>
                    <a:pt x="5038078" y="795719"/>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grpSp>
      <p:sp>
        <p:nvSpPr>
          <p:cNvPr id="3" name="Subtitle 2"/>
          <p:cNvSpPr>
            <a:spLocks noGrp="1"/>
          </p:cNvSpPr>
          <p:nvPr>
            <p:ph type="subTitle" idx="1"/>
          </p:nvPr>
        </p:nvSpPr>
        <p:spPr>
          <a:xfrm>
            <a:off x="150090" y="1039090"/>
            <a:ext cx="11903364" cy="4999182"/>
          </a:xfrm>
        </p:spPr>
        <p:txBody>
          <a:bodyPr vert="horz" lIns="91440" tIns="45720" rIns="91440" bIns="45720" rtlCol="0" anchor="t">
            <a:normAutofit/>
          </a:bodyPr>
          <a:lstStyle/>
          <a:p>
            <a:pPr algn="l">
              <a:lnSpc>
                <a:spcPct val="100000"/>
              </a:lnSpc>
              <a:spcBef>
                <a:spcPts val="0"/>
              </a:spcBef>
            </a:pPr>
            <a:r>
              <a:rPr lang="en-GB" sz="1200">
                <a:solidFill>
                  <a:srgbClr val="000000"/>
                </a:solidFill>
                <a:latin typeface="Calibri"/>
                <a:ea typeface="Calibri"/>
                <a:cs typeface="Calibri"/>
              </a:rPr>
              <a:t>INSANITY ADVANTAGES SLIDE: It allows for more of a just and fair result by taking into account the mental state of a defendant and the implications affecting their ability to make rational choices.</a:t>
            </a:r>
            <a:endParaRPr lang="en-US" sz="1200">
              <a:solidFill>
                <a:srgbClr val="444444"/>
              </a:solidFill>
              <a:latin typeface="Calibri"/>
              <a:ea typeface="Calibri"/>
              <a:cs typeface="Calibri"/>
            </a:endParaRPr>
          </a:p>
          <a:p>
            <a:pPr marL="285750" indent="-285750" algn="l">
              <a:lnSpc>
                <a:spcPct val="100000"/>
              </a:lnSpc>
              <a:spcBef>
                <a:spcPts val="0"/>
              </a:spcBef>
              <a:buFont typeface="Aptos,Sans-Serif" panose="020B0604020202020204" pitchFamily="34" charset="0"/>
              <a:buChar char="•"/>
            </a:pPr>
            <a:r>
              <a:rPr lang="en-GB" sz="1200">
                <a:solidFill>
                  <a:srgbClr val="000000"/>
                </a:solidFill>
                <a:latin typeface="Calibri"/>
                <a:ea typeface="Calibri"/>
                <a:cs typeface="Calibri"/>
              </a:rPr>
              <a:t>Giving a hospital order and providing psychiatric treatment, for example, can be seen as the better and fairer outcome for individuals ruled as insane compared to incarceration; as incarceration doesn’t address causes of why people commit crime whereas psychiatric treatment will.</a:t>
            </a:r>
            <a:endParaRPr lang="en-US" sz="1200">
              <a:solidFill>
                <a:srgbClr val="444444"/>
              </a:solidFill>
              <a:latin typeface="Calibri"/>
              <a:ea typeface="Calibri"/>
              <a:cs typeface="Calibri"/>
            </a:endParaRPr>
          </a:p>
          <a:p>
            <a:pPr marL="285750" indent="-285750" algn="l">
              <a:lnSpc>
                <a:spcPct val="100000"/>
              </a:lnSpc>
              <a:spcBef>
                <a:spcPts val="0"/>
              </a:spcBef>
              <a:buFont typeface="Aptos,Sans-Serif" panose="020B0604020202020204" pitchFamily="34" charset="0"/>
              <a:buChar char="•"/>
            </a:pPr>
            <a:r>
              <a:rPr lang="en-GB" sz="1200">
                <a:solidFill>
                  <a:srgbClr val="000000"/>
                </a:solidFill>
                <a:latin typeface="Calibri"/>
                <a:ea typeface="Calibri"/>
                <a:cs typeface="Calibri"/>
              </a:rPr>
              <a:t>Treating medical concerns when they arise can aid the decline of recidivism</a:t>
            </a:r>
            <a:endParaRPr lang="en-US" sz="1200">
              <a:solidFill>
                <a:srgbClr val="444444"/>
              </a:solidFill>
              <a:latin typeface="Calibri"/>
              <a:ea typeface="Calibri"/>
              <a:cs typeface="Calibri"/>
            </a:endParaRPr>
          </a:p>
          <a:p>
            <a:pPr algn="l">
              <a:lnSpc>
                <a:spcPct val="100000"/>
              </a:lnSpc>
              <a:spcBef>
                <a:spcPts val="0"/>
              </a:spcBef>
            </a:pPr>
            <a:r>
              <a:rPr lang="en-GB" sz="1200">
                <a:solidFill>
                  <a:srgbClr val="000000"/>
                </a:solidFill>
                <a:latin typeface="Calibri"/>
                <a:ea typeface="Calibri"/>
                <a:cs typeface="Calibri"/>
              </a:rPr>
              <a:t>(</a:t>
            </a:r>
            <a:r>
              <a:rPr lang="en-GB" sz="1200" err="1">
                <a:solidFill>
                  <a:srgbClr val="000000"/>
                </a:solidFill>
                <a:latin typeface="Calibri"/>
                <a:ea typeface="Calibri"/>
                <a:cs typeface="Calibri"/>
              </a:rPr>
              <a:t>Jakuback</a:t>
            </a:r>
            <a:r>
              <a:rPr lang="en-GB" sz="1200">
                <a:solidFill>
                  <a:srgbClr val="000000"/>
                </a:solidFill>
                <a:latin typeface="Calibri"/>
                <a:ea typeface="Calibri"/>
                <a:cs typeface="Calibri"/>
              </a:rPr>
              <a:t>, 2023).</a:t>
            </a:r>
            <a:endParaRPr lang="en-US"/>
          </a:p>
          <a:p>
            <a:pPr algn="l">
              <a:lnSpc>
                <a:spcPct val="100000"/>
              </a:lnSpc>
              <a:spcBef>
                <a:spcPts val="0"/>
              </a:spcBef>
            </a:pPr>
            <a:r>
              <a:rPr lang="en-GB" sz="1200">
                <a:solidFill>
                  <a:srgbClr val="000000"/>
                </a:solidFill>
                <a:latin typeface="Calibri"/>
                <a:ea typeface="Calibri"/>
                <a:cs typeface="Calibri"/>
              </a:rPr>
              <a:t>INSANITY ISSUES SLIDE: Mental health defences can be used to negate criminal responsibility and abuse the justice system. </a:t>
            </a:r>
            <a:endParaRPr lang="en-US" sz="1200">
              <a:solidFill>
                <a:srgbClr val="444444"/>
              </a:solidFill>
              <a:latin typeface="Calibri"/>
              <a:ea typeface="Calibri"/>
              <a:cs typeface="Calibri"/>
            </a:endParaRPr>
          </a:p>
          <a:p>
            <a:pPr marL="285750" indent="-285750" algn="l">
              <a:lnSpc>
                <a:spcPct val="100000"/>
              </a:lnSpc>
              <a:spcBef>
                <a:spcPts val="0"/>
              </a:spcBef>
              <a:buFont typeface="Aptos,Sans-Serif" panose="020B0604020202020204" pitchFamily="34" charset="0"/>
              <a:buChar char="•"/>
            </a:pPr>
            <a:r>
              <a:rPr lang="en-GB" sz="1200">
                <a:solidFill>
                  <a:srgbClr val="000000"/>
                </a:solidFill>
                <a:latin typeface="Calibri"/>
                <a:ea typeface="Calibri"/>
                <a:cs typeface="Calibri"/>
              </a:rPr>
              <a:t>Expert opinion on the topic of insanity can be subjective and it therefore makes conveying and proving insanity, at the time of committing a crime, to the jury difficult. This is supported by The Royal Commission (1949-53) cited in Norrie (2001), which says the </a:t>
            </a:r>
            <a:r>
              <a:rPr lang="en-GB" sz="1200" err="1">
                <a:solidFill>
                  <a:srgbClr val="000000"/>
                </a:solidFill>
                <a:latin typeface="Calibri"/>
                <a:ea typeface="Calibri"/>
                <a:cs typeface="Calibri"/>
              </a:rPr>
              <a:t>M’Naghten</a:t>
            </a:r>
            <a:r>
              <a:rPr lang="en-GB" sz="1200">
                <a:solidFill>
                  <a:srgbClr val="000000"/>
                </a:solidFill>
                <a:latin typeface="Calibri"/>
                <a:ea typeface="Calibri"/>
                <a:cs typeface="Calibri"/>
              </a:rPr>
              <a:t> rules are “obsolete and misleading.”</a:t>
            </a:r>
            <a:endParaRPr lang="en-US" sz="1200">
              <a:solidFill>
                <a:srgbClr val="444444"/>
              </a:solidFill>
              <a:latin typeface="Calibri"/>
              <a:ea typeface="Calibri"/>
              <a:cs typeface="Calibri"/>
            </a:endParaRPr>
          </a:p>
          <a:p>
            <a:pPr marL="285750" indent="-285750" algn="l">
              <a:lnSpc>
                <a:spcPct val="100000"/>
              </a:lnSpc>
              <a:spcBef>
                <a:spcPts val="0"/>
              </a:spcBef>
              <a:buFont typeface="Aptos,Sans-Serif" panose="020B0604020202020204" pitchFamily="34" charset="0"/>
              <a:buChar char="•"/>
            </a:pPr>
            <a:r>
              <a:rPr lang="en-GB" sz="1200">
                <a:solidFill>
                  <a:srgbClr val="000000"/>
                </a:solidFill>
                <a:latin typeface="Calibri"/>
                <a:ea typeface="Calibri"/>
                <a:cs typeface="Calibri"/>
              </a:rPr>
              <a:t>Linking insanity with committing crime can create and add fire to the stigma around mental health and incompetent, dangerous or erratic </a:t>
            </a:r>
            <a:r>
              <a:rPr lang="en-GB" sz="1200" err="1">
                <a:solidFill>
                  <a:srgbClr val="000000"/>
                </a:solidFill>
                <a:latin typeface="Calibri"/>
                <a:ea typeface="Calibri"/>
                <a:cs typeface="Calibri"/>
              </a:rPr>
              <a:t>behavior</a:t>
            </a:r>
            <a:endParaRPr lang="en-US" sz="1200" err="1">
              <a:solidFill>
                <a:srgbClr val="444444"/>
              </a:solidFill>
              <a:latin typeface="Calibri"/>
              <a:ea typeface="Calibri"/>
              <a:cs typeface="Calibri"/>
            </a:endParaRPr>
          </a:p>
          <a:p>
            <a:pPr algn="l">
              <a:lnSpc>
                <a:spcPct val="100000"/>
              </a:lnSpc>
              <a:spcBef>
                <a:spcPts val="0"/>
              </a:spcBef>
            </a:pPr>
            <a:r>
              <a:rPr lang="en-GB" sz="1200">
                <a:solidFill>
                  <a:srgbClr val="000000"/>
                </a:solidFill>
                <a:latin typeface="Calibri"/>
                <a:ea typeface="Calibri"/>
                <a:cs typeface="Calibri"/>
              </a:rPr>
              <a:t>(</a:t>
            </a:r>
            <a:r>
              <a:rPr lang="en-GB" sz="1200" err="1">
                <a:solidFill>
                  <a:srgbClr val="000000"/>
                </a:solidFill>
                <a:latin typeface="Calibri"/>
                <a:ea typeface="Calibri"/>
                <a:cs typeface="Calibri"/>
              </a:rPr>
              <a:t>Jakuback</a:t>
            </a:r>
            <a:r>
              <a:rPr lang="en-GB" sz="1200">
                <a:solidFill>
                  <a:srgbClr val="000000"/>
                </a:solidFill>
                <a:latin typeface="Calibri"/>
                <a:ea typeface="Calibri"/>
                <a:cs typeface="Calibri"/>
              </a:rPr>
              <a:t>, 2023).</a:t>
            </a:r>
            <a:endParaRPr lang="en-US" sz="1200">
              <a:solidFill>
                <a:srgbClr val="444444"/>
              </a:solidFill>
              <a:latin typeface="Calibri"/>
              <a:ea typeface="Calibri"/>
              <a:cs typeface="Calibri"/>
            </a:endParaRPr>
          </a:p>
          <a:p>
            <a:pPr marL="285750" indent="-285750" algn="l">
              <a:lnSpc>
                <a:spcPct val="100000"/>
              </a:lnSpc>
              <a:spcBef>
                <a:spcPts val="0"/>
              </a:spcBef>
              <a:buFont typeface="Aptos,Sans-Serif" panose="020B0604020202020204" pitchFamily="34" charset="0"/>
              <a:buChar char="•"/>
            </a:pPr>
            <a:r>
              <a:rPr lang="en-GB" sz="1200">
                <a:solidFill>
                  <a:srgbClr val="000000"/>
                </a:solidFill>
                <a:latin typeface="Calibri"/>
                <a:ea typeface="Calibri"/>
                <a:cs typeface="Calibri"/>
              </a:rPr>
              <a:t>Stated by the Law Commission (2013), ‘insanity’ and additional terms such as ‘disease of the mind’ are not medical and are out of date. This interferes with modern expert evidence and opinion because the legal terms and procedure don’t align with modern medicine.</a:t>
            </a:r>
            <a:endParaRPr lang="en-US" sz="1200">
              <a:solidFill>
                <a:srgbClr val="444444">
                  <a:alpha val="70000"/>
                </a:srgbClr>
              </a:solidFill>
              <a:latin typeface="Calibri"/>
              <a:ea typeface="Calibri"/>
              <a:cs typeface="Calibri"/>
            </a:endParaRPr>
          </a:p>
          <a:p>
            <a:pPr algn="l">
              <a:lnSpc>
                <a:spcPct val="100000"/>
              </a:lnSpc>
              <a:spcBef>
                <a:spcPts val="0"/>
              </a:spcBef>
            </a:pPr>
            <a:r>
              <a:rPr lang="en-GB" sz="1200">
                <a:solidFill>
                  <a:srgbClr val="000000"/>
                </a:solidFill>
                <a:latin typeface="Calibri"/>
                <a:ea typeface="Calibri"/>
                <a:cs typeface="Calibri"/>
              </a:rPr>
              <a:t>AUTOMATISM ADVANTAGES SLIDE: Some movements can be easier to prove under automatism such as loss of muscle control because lack of control and intention is almost obvious (</a:t>
            </a:r>
            <a:r>
              <a:rPr lang="en-GB" sz="1200" err="1">
                <a:solidFill>
                  <a:srgbClr val="000000"/>
                </a:solidFill>
                <a:latin typeface="Calibri"/>
                <a:ea typeface="Calibri"/>
                <a:cs typeface="Calibri"/>
              </a:rPr>
              <a:t>IResearchNet</a:t>
            </a:r>
            <a:r>
              <a:rPr lang="en-GB" sz="1200">
                <a:solidFill>
                  <a:srgbClr val="000000"/>
                </a:solidFill>
                <a:latin typeface="Calibri"/>
                <a:ea typeface="Calibri"/>
                <a:cs typeface="Calibri"/>
              </a:rPr>
              <a:t>, 2015).</a:t>
            </a:r>
            <a:endParaRPr lang="en-US" sz="1200">
              <a:solidFill>
                <a:srgbClr val="444444"/>
              </a:solidFill>
              <a:latin typeface="Calibri"/>
              <a:ea typeface="Calibri"/>
              <a:cs typeface="Calibri"/>
            </a:endParaRPr>
          </a:p>
          <a:p>
            <a:pPr marL="285750" indent="-285750" algn="l">
              <a:lnSpc>
                <a:spcPct val="100000"/>
              </a:lnSpc>
              <a:spcBef>
                <a:spcPts val="0"/>
              </a:spcBef>
              <a:buFont typeface="Aptos,Sans-Serif" panose="020B0604020202020204" pitchFamily="34" charset="0"/>
              <a:buChar char="•"/>
            </a:pPr>
            <a:r>
              <a:rPr lang="en-GB" sz="1200">
                <a:solidFill>
                  <a:srgbClr val="000000"/>
                </a:solidFill>
                <a:latin typeface="Calibri"/>
                <a:ea typeface="Calibri"/>
                <a:cs typeface="Calibri"/>
              </a:rPr>
              <a:t>There are increased rates of suicide and self-harm in prison, an acquittal under automatism limits the risk for that individual (Law Commision, 2013)</a:t>
            </a:r>
            <a:endParaRPr lang="en-GB">
              <a:solidFill>
                <a:srgbClr val="FFFFFF">
                  <a:alpha val="70000"/>
                </a:srgbClr>
              </a:solidFill>
              <a:latin typeface="Avenir Next LT Pro"/>
              <a:ea typeface="Calibri"/>
              <a:cs typeface="Calibri"/>
            </a:endParaRPr>
          </a:p>
          <a:p>
            <a:pPr algn="l">
              <a:lnSpc>
                <a:spcPct val="100000"/>
              </a:lnSpc>
              <a:spcBef>
                <a:spcPts val="0"/>
              </a:spcBef>
            </a:pPr>
            <a:r>
              <a:rPr lang="en-GB" sz="1200">
                <a:solidFill>
                  <a:schemeClr val="bg1"/>
                </a:solidFill>
                <a:latin typeface="Calibri"/>
                <a:ea typeface="Calibri"/>
                <a:cs typeface="Calibri"/>
              </a:rPr>
              <a:t>AUTOMATISM ISSUES SLIDE: After an acquittal, if automatism defence is successful, there is no mandatory medical assessment or care unlike insanity where a successful plea would require medical attention (Fenwick, 1966)</a:t>
            </a:r>
            <a:endParaRPr lang="en-US" sz="1200">
              <a:solidFill>
                <a:schemeClr val="bg1"/>
              </a:solidFill>
              <a:latin typeface="Calibri"/>
              <a:ea typeface="Calibri"/>
              <a:cs typeface="Calibri"/>
            </a:endParaRPr>
          </a:p>
          <a:p>
            <a:pPr marL="285750" indent="-285750" algn="l">
              <a:lnSpc>
                <a:spcPct val="100000"/>
              </a:lnSpc>
              <a:spcBef>
                <a:spcPts val="0"/>
              </a:spcBef>
              <a:buFont typeface="Aptos,Sans-Serif" panose="020B0604020202020204" pitchFamily="34" charset="0"/>
              <a:buChar char="•"/>
            </a:pPr>
            <a:r>
              <a:rPr lang="en-GB" sz="1200">
                <a:solidFill>
                  <a:srgbClr val="000000"/>
                </a:solidFill>
                <a:latin typeface="Calibri"/>
                <a:ea typeface="Calibri"/>
                <a:cs typeface="Calibri"/>
              </a:rPr>
              <a:t>The current legal procedure for automatism doesn’t allow the enabling of discretion (Fenwick, 2009). </a:t>
            </a:r>
            <a:endParaRPr lang="en-US" sz="1200">
              <a:solidFill>
                <a:srgbClr val="444444"/>
              </a:solidFill>
              <a:latin typeface="Calibri"/>
              <a:ea typeface="Calibri"/>
              <a:cs typeface="Calibri"/>
            </a:endParaRPr>
          </a:p>
          <a:p>
            <a:pPr marL="285750" indent="-285750" algn="l">
              <a:lnSpc>
                <a:spcPct val="100000"/>
              </a:lnSpc>
              <a:spcBef>
                <a:spcPts val="0"/>
              </a:spcBef>
              <a:buFont typeface="Aptos,Sans-Serif" panose="020B0604020202020204" pitchFamily="34" charset="0"/>
              <a:buChar char="•"/>
            </a:pPr>
            <a:r>
              <a:rPr lang="en-GB" sz="1200">
                <a:solidFill>
                  <a:srgbClr val="000000"/>
                </a:solidFill>
                <a:latin typeface="Calibri"/>
                <a:ea typeface="Calibri"/>
                <a:cs typeface="Calibri"/>
              </a:rPr>
              <a:t>The definition and principles of automatism have caused issues between medical views and legal views as they both have conflicting definitions (Fenwick, 2009).</a:t>
            </a:r>
            <a:endParaRPr lang="en-US" sz="1200">
              <a:solidFill>
                <a:srgbClr val="444444"/>
              </a:solidFill>
              <a:latin typeface="Calibri"/>
              <a:ea typeface="Calibri"/>
              <a:cs typeface="Calibri"/>
            </a:endParaRPr>
          </a:p>
          <a:p>
            <a:pPr marL="285750" indent="-285750" algn="l">
              <a:lnSpc>
                <a:spcPct val="100000"/>
              </a:lnSpc>
              <a:spcBef>
                <a:spcPts val="0"/>
              </a:spcBef>
              <a:buFont typeface="Aptos,Sans-Serif" panose="020B0604020202020204" pitchFamily="34" charset="0"/>
              <a:buChar char="•"/>
            </a:pPr>
            <a:r>
              <a:rPr lang="en-GB" sz="1200">
                <a:solidFill>
                  <a:srgbClr val="000000"/>
                </a:solidFill>
                <a:latin typeface="Calibri"/>
                <a:ea typeface="Calibri"/>
                <a:cs typeface="Calibri"/>
              </a:rPr>
              <a:t>Automatism is based on whether the individual was conscious or not at the time of the offence which is difficult to say as “there are no valid measures” to determine consciousness when an individual claims to be in a postictal state (Norris and Marcus, 2015).</a:t>
            </a:r>
            <a:endParaRPr lang="en-US" sz="1200">
              <a:solidFill>
                <a:srgbClr val="444444"/>
              </a:solidFill>
              <a:latin typeface="Calibri"/>
              <a:ea typeface="Calibri"/>
              <a:cs typeface="Calibri"/>
            </a:endParaRPr>
          </a:p>
          <a:p>
            <a:pPr marL="285750" indent="-285750" algn="l">
              <a:lnSpc>
                <a:spcPct val="100000"/>
              </a:lnSpc>
              <a:spcBef>
                <a:spcPts val="0"/>
              </a:spcBef>
              <a:buFont typeface="Aptos,Sans-Serif" panose="020B0604020202020204" pitchFamily="34" charset="0"/>
              <a:buChar char="•"/>
            </a:pPr>
            <a:r>
              <a:rPr lang="en-GB" sz="1200">
                <a:solidFill>
                  <a:srgbClr val="000000"/>
                </a:solidFill>
                <a:latin typeface="Calibri"/>
                <a:ea typeface="Calibri"/>
                <a:cs typeface="Calibri"/>
              </a:rPr>
              <a:t>This defence can be used by an individual even if they’ve never suffered in this way before. This means that an expert witness would have to connect the individuals state and act to a one-off moment of loss of consciousness (Norris and Marcus, 2015).</a:t>
            </a:r>
            <a:endParaRPr lang="en-US" sz="1200">
              <a:solidFill>
                <a:srgbClr val="444444"/>
              </a:solidFill>
              <a:latin typeface="Calibri"/>
              <a:ea typeface="Calibri"/>
              <a:cs typeface="Calibri"/>
            </a:endParaRPr>
          </a:p>
          <a:p>
            <a:pPr algn="l">
              <a:lnSpc>
                <a:spcPct val="100000"/>
              </a:lnSpc>
              <a:spcBef>
                <a:spcPts val="0"/>
              </a:spcBef>
            </a:pPr>
            <a:endParaRPr lang="en-GB" sz="1200">
              <a:solidFill>
                <a:srgbClr val="000000">
                  <a:alpha val="70000"/>
                </a:srgbClr>
              </a:solidFill>
              <a:latin typeface="Calibri"/>
              <a:ea typeface="Calibri"/>
              <a:cs typeface="Calibri"/>
            </a:endParaRPr>
          </a:p>
          <a:p>
            <a:pPr algn="l">
              <a:lnSpc>
                <a:spcPct val="100000"/>
              </a:lnSpc>
              <a:spcBef>
                <a:spcPts val="0"/>
              </a:spcBef>
            </a:pPr>
            <a:endParaRPr lang="en-GB" sz="1200">
              <a:solidFill>
                <a:srgbClr val="000000">
                  <a:alpha val="70000"/>
                </a:srgbClr>
              </a:solidFill>
              <a:latin typeface="Calibri"/>
              <a:ea typeface="Calibri"/>
              <a:cs typeface="Calibri"/>
            </a:endParaRPr>
          </a:p>
          <a:p>
            <a:pPr algn="l">
              <a:lnSpc>
                <a:spcPct val="100000"/>
              </a:lnSpc>
              <a:spcBef>
                <a:spcPts val="0"/>
              </a:spcBef>
            </a:pPr>
            <a:endParaRPr lang="en-GB" sz="1200">
              <a:solidFill>
                <a:srgbClr val="000000">
                  <a:alpha val="70000"/>
                </a:srgbClr>
              </a:solidFill>
              <a:latin typeface="Calibri"/>
              <a:ea typeface="Calibri"/>
              <a:cs typeface="Calibri"/>
            </a:endParaRPr>
          </a:p>
          <a:p>
            <a:pPr algn="l">
              <a:lnSpc>
                <a:spcPct val="114999"/>
              </a:lnSpc>
            </a:pPr>
            <a:endParaRPr lang="en-GB" sz="1200">
              <a:solidFill>
                <a:srgbClr val="000000">
                  <a:alpha val="70000"/>
                </a:srgbClr>
              </a:solidFill>
              <a:latin typeface="Calibri"/>
              <a:ea typeface="Calibri"/>
              <a:cs typeface="Calibri"/>
            </a:endParaRPr>
          </a:p>
          <a:p>
            <a:pPr indent="-228600" algn="l">
              <a:lnSpc>
                <a:spcPct val="115000"/>
              </a:lnSpc>
              <a:buFont typeface="Calibri" panose="020B0604020202020204" pitchFamily="34" charset="0"/>
              <a:buChar char="-"/>
            </a:pPr>
            <a:endParaRPr lang="en-US" sz="1900">
              <a:solidFill>
                <a:srgbClr val="FFFFFF">
                  <a:alpha val="70000"/>
                </a:srgbClr>
              </a:solidFill>
              <a:latin typeface="Avenir Next LT Pro"/>
              <a:ea typeface="Calibri"/>
              <a:cs typeface="Calibri"/>
            </a:endParaRPr>
          </a:p>
        </p:txBody>
      </p:sp>
      <p:sp>
        <p:nvSpPr>
          <p:cNvPr id="2" name="Title 1"/>
          <p:cNvSpPr>
            <a:spLocks noGrp="1"/>
          </p:cNvSpPr>
          <p:nvPr>
            <p:ph type="ctrTitle"/>
          </p:nvPr>
        </p:nvSpPr>
        <p:spPr>
          <a:xfrm>
            <a:off x="150091" y="173182"/>
            <a:ext cx="5334000" cy="762000"/>
          </a:xfrm>
        </p:spPr>
        <p:txBody>
          <a:bodyPr vert="horz" lIns="91440" tIns="45720" rIns="91440" bIns="45720" rtlCol="0" anchor="ctr">
            <a:normAutofit/>
          </a:bodyPr>
          <a:lstStyle/>
          <a:p>
            <a:pPr algn="l"/>
            <a:r>
              <a:rPr lang="en-US" sz="3200"/>
              <a:t>Notes</a:t>
            </a:r>
          </a:p>
        </p:txBody>
      </p:sp>
    </p:spTree>
    <p:extLst>
      <p:ext uri="{BB962C8B-B14F-4D97-AF65-F5344CB8AC3E}">
        <p14:creationId xmlns:p14="http://schemas.microsoft.com/office/powerpoint/2010/main" val="9757896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0" name="Freeform: Shape 89">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92" name="Freeform: Shape 91">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89" name="Freeform: Shape 88">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91" name="Rectangle 90">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Freeform: Shape 92">
            <a:extLst>
              <a:ext uri="{FF2B5EF4-FFF2-40B4-BE49-F238E27FC236}">
                <a16:creationId xmlns:a16="http://schemas.microsoft.com/office/drawing/2014/main" id="{66FC6F62-FEC6-45C4-B697-39FDA62A96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0653162" y="-776838"/>
            <a:ext cx="762001"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prstClr val="white"/>
              </a:solidFill>
              <a:latin typeface="Avenir Next LT Pro" panose="020B0504020202020204" pitchFamily="34" charset="0"/>
            </a:endParaRPr>
          </a:p>
        </p:txBody>
      </p:sp>
      <p:grpSp>
        <p:nvGrpSpPr>
          <p:cNvPr id="95" name="Group 94">
            <a:extLst>
              <a:ext uri="{FF2B5EF4-FFF2-40B4-BE49-F238E27FC236}">
                <a16:creationId xmlns:a16="http://schemas.microsoft.com/office/drawing/2014/main" id="{F8D7210F-BCFD-46C1-9A2C-3717368B1A7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 y="5829359"/>
            <a:ext cx="4333875" cy="1028642"/>
            <a:chOff x="7153921" y="5829359"/>
            <a:chExt cx="5038079" cy="1028642"/>
          </a:xfrm>
        </p:grpSpPr>
        <p:sp>
          <p:nvSpPr>
            <p:cNvPr id="96" name="Freeform: Shape 95">
              <a:extLst>
                <a:ext uri="{FF2B5EF4-FFF2-40B4-BE49-F238E27FC236}">
                  <a16:creationId xmlns:a16="http://schemas.microsoft.com/office/drawing/2014/main" id="{2C96BB9F-FD85-4689-A888-9A5AA0A14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63906" y="5913098"/>
              <a:ext cx="4228094" cy="944903"/>
            </a:xfrm>
            <a:custGeom>
              <a:avLst/>
              <a:gdLst>
                <a:gd name="connsiteX0" fmla="*/ 1673074 w 4228094"/>
                <a:gd name="connsiteY0" fmla="*/ 230 h 1137038"/>
                <a:gd name="connsiteX1" fmla="*/ 3676781 w 4228094"/>
                <a:gd name="connsiteY1" fmla="*/ 298555 h 1137038"/>
                <a:gd name="connsiteX2" fmla="*/ 4025527 w 4228094"/>
                <a:gd name="connsiteY2" fmla="*/ 425010 h 1137038"/>
                <a:gd name="connsiteX3" fmla="*/ 4228094 w 4228094"/>
                <a:gd name="connsiteY3" fmla="*/ 494088 h 1137038"/>
                <a:gd name="connsiteX4" fmla="*/ 4228094 w 4228094"/>
                <a:gd name="connsiteY4" fmla="*/ 1137038 h 1137038"/>
                <a:gd name="connsiteX5" fmla="*/ 0 w 4228094"/>
                <a:gd name="connsiteY5" fmla="*/ 1137038 h 1137038"/>
                <a:gd name="connsiteX6" fmla="*/ 18109 w 4228094"/>
                <a:gd name="connsiteY6" fmla="*/ 1068877 h 1137038"/>
                <a:gd name="connsiteX7" fmla="*/ 362264 w 4228094"/>
                <a:gd name="connsiteY7" fmla="*/ 366637 h 1137038"/>
                <a:gd name="connsiteX8" fmla="*/ 1386499 w 4228094"/>
                <a:gd name="connsiteY8" fmla="*/ 1522 h 1137038"/>
                <a:gd name="connsiteX9" fmla="*/ 1673074 w 4228094"/>
                <a:gd name="connsiteY9" fmla="*/ 230 h 1137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28094" h="1137038">
                  <a:moveTo>
                    <a:pt x="1673074" y="230"/>
                  </a:moveTo>
                  <a:cubicBezTo>
                    <a:pt x="2346512" y="4287"/>
                    <a:pt x="3048424" y="63583"/>
                    <a:pt x="3676781" y="298555"/>
                  </a:cubicBezTo>
                  <a:cubicBezTo>
                    <a:pt x="3793275" y="342114"/>
                    <a:pt x="3909477" y="384216"/>
                    <a:pt x="4025527" y="425010"/>
                  </a:cubicBezTo>
                  <a:lnTo>
                    <a:pt x="4228094" y="494088"/>
                  </a:lnTo>
                  <a:lnTo>
                    <a:pt x="4228094" y="1137038"/>
                  </a:lnTo>
                  <a:lnTo>
                    <a:pt x="0" y="1137038"/>
                  </a:lnTo>
                  <a:lnTo>
                    <a:pt x="18109" y="1068877"/>
                  </a:lnTo>
                  <a:cubicBezTo>
                    <a:pt x="95047" y="799139"/>
                    <a:pt x="194962" y="542008"/>
                    <a:pt x="362264" y="366637"/>
                  </a:cubicBezTo>
                  <a:cubicBezTo>
                    <a:pt x="622229" y="94062"/>
                    <a:pt x="1015836" y="6565"/>
                    <a:pt x="1386499" y="1522"/>
                  </a:cubicBezTo>
                  <a:cubicBezTo>
                    <a:pt x="1481245" y="198"/>
                    <a:pt x="1576869" y="-349"/>
                    <a:pt x="1673074"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sz="1500">
                <a:solidFill>
                  <a:schemeClr val="bg1"/>
                </a:solidFill>
                <a:latin typeface="Avenir Next LT Pro" panose="020B0504020202020204" pitchFamily="34" charset="0"/>
              </a:endParaRPr>
            </a:p>
          </p:txBody>
        </p:sp>
        <p:sp>
          <p:nvSpPr>
            <p:cNvPr id="97" name="Freeform: Shape 96">
              <a:extLst>
                <a:ext uri="{FF2B5EF4-FFF2-40B4-BE49-F238E27FC236}">
                  <a16:creationId xmlns:a16="http://schemas.microsoft.com/office/drawing/2014/main" id="{78545FC7-27EF-4BF9-A88F-35F089DF69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53921" y="5829359"/>
              <a:ext cx="5038078" cy="1028642"/>
            </a:xfrm>
            <a:custGeom>
              <a:avLst/>
              <a:gdLst>
                <a:gd name="connsiteX0" fmla="*/ 1576991 w 5038078"/>
                <a:gd name="connsiteY0" fmla="*/ 210 h 1238015"/>
                <a:gd name="connsiteX1" fmla="*/ 3403320 w 5038078"/>
                <a:gd name="connsiteY1" fmla="*/ 272125 h 1238015"/>
                <a:gd name="connsiteX2" fmla="*/ 4672870 w 5038078"/>
                <a:gd name="connsiteY2" fmla="*/ 693604 h 1238015"/>
                <a:gd name="connsiteX3" fmla="*/ 5038078 w 5038078"/>
                <a:gd name="connsiteY3" fmla="*/ 795929 h 1238015"/>
                <a:gd name="connsiteX4" fmla="*/ 5038078 w 5038078"/>
                <a:gd name="connsiteY4" fmla="*/ 1238015 h 1238015"/>
                <a:gd name="connsiteX5" fmla="*/ 0 w 5038078"/>
                <a:gd name="connsiteY5" fmla="*/ 1238015 h 1238015"/>
                <a:gd name="connsiteX6" fmla="*/ 19230 w 5038078"/>
                <a:gd name="connsiteY6" fmla="*/ 1159819 h 1238015"/>
                <a:gd name="connsiteX7" fmla="*/ 382219 w 5038078"/>
                <a:gd name="connsiteY7" fmla="*/ 334180 h 1238015"/>
                <a:gd name="connsiteX8" fmla="*/ 1315784 w 5038078"/>
                <a:gd name="connsiteY8" fmla="*/ 1388 h 1238015"/>
                <a:gd name="connsiteX9" fmla="*/ 1576991 w 5038078"/>
                <a:gd name="connsiteY9" fmla="*/ 210 h 123801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129518"/>
                <a:gd name="connsiteY0" fmla="*/ 1237805 h 1329245"/>
                <a:gd name="connsiteX1" fmla="*/ 19230 w 5129518"/>
                <a:gd name="connsiteY1" fmla="*/ 1159609 h 1329245"/>
                <a:gd name="connsiteX2" fmla="*/ 382219 w 5129518"/>
                <a:gd name="connsiteY2" fmla="*/ 333970 h 1329245"/>
                <a:gd name="connsiteX3" fmla="*/ 1315784 w 5129518"/>
                <a:gd name="connsiteY3" fmla="*/ 1178 h 1329245"/>
                <a:gd name="connsiteX4" fmla="*/ 1576991 w 5129518"/>
                <a:gd name="connsiteY4" fmla="*/ 0 h 1329245"/>
                <a:gd name="connsiteX5" fmla="*/ 3403320 w 5129518"/>
                <a:gd name="connsiteY5" fmla="*/ 271915 h 1329245"/>
                <a:gd name="connsiteX6" fmla="*/ 4672870 w 5129518"/>
                <a:gd name="connsiteY6" fmla="*/ 693394 h 1329245"/>
                <a:gd name="connsiteX7" fmla="*/ 5038078 w 5129518"/>
                <a:gd name="connsiteY7" fmla="*/ 795719 h 1329245"/>
                <a:gd name="connsiteX8" fmla="*/ 5129518 w 5129518"/>
                <a:gd name="connsiteY8" fmla="*/ 1329245 h 1329245"/>
                <a:gd name="connsiteX0" fmla="*/ 0 w 5049689"/>
                <a:gd name="connsiteY0" fmla="*/ 1237805 h 1423588"/>
                <a:gd name="connsiteX1" fmla="*/ 19230 w 5049689"/>
                <a:gd name="connsiteY1" fmla="*/ 1159609 h 1423588"/>
                <a:gd name="connsiteX2" fmla="*/ 382219 w 5049689"/>
                <a:gd name="connsiteY2" fmla="*/ 333970 h 1423588"/>
                <a:gd name="connsiteX3" fmla="*/ 1315784 w 5049689"/>
                <a:gd name="connsiteY3" fmla="*/ 1178 h 1423588"/>
                <a:gd name="connsiteX4" fmla="*/ 1576991 w 5049689"/>
                <a:gd name="connsiteY4" fmla="*/ 0 h 1423588"/>
                <a:gd name="connsiteX5" fmla="*/ 3403320 w 5049689"/>
                <a:gd name="connsiteY5" fmla="*/ 271915 h 1423588"/>
                <a:gd name="connsiteX6" fmla="*/ 4672870 w 5049689"/>
                <a:gd name="connsiteY6" fmla="*/ 693394 h 1423588"/>
                <a:gd name="connsiteX7" fmla="*/ 5038078 w 5049689"/>
                <a:gd name="connsiteY7" fmla="*/ 795719 h 1423588"/>
                <a:gd name="connsiteX8" fmla="*/ 5049689 w 5049689"/>
                <a:gd name="connsiteY8" fmla="*/ 1423588 h 1423588"/>
                <a:gd name="connsiteX0" fmla="*/ 0 w 5038078"/>
                <a:gd name="connsiteY0" fmla="*/ 1237805 h 1237805"/>
                <a:gd name="connsiteX1" fmla="*/ 19230 w 5038078"/>
                <a:gd name="connsiteY1" fmla="*/ 1159609 h 1237805"/>
                <a:gd name="connsiteX2" fmla="*/ 382219 w 5038078"/>
                <a:gd name="connsiteY2" fmla="*/ 333970 h 1237805"/>
                <a:gd name="connsiteX3" fmla="*/ 1315784 w 5038078"/>
                <a:gd name="connsiteY3" fmla="*/ 1178 h 1237805"/>
                <a:gd name="connsiteX4" fmla="*/ 1576991 w 5038078"/>
                <a:gd name="connsiteY4" fmla="*/ 0 h 1237805"/>
                <a:gd name="connsiteX5" fmla="*/ 3403320 w 5038078"/>
                <a:gd name="connsiteY5" fmla="*/ 271915 h 1237805"/>
                <a:gd name="connsiteX6" fmla="*/ 4672870 w 5038078"/>
                <a:gd name="connsiteY6" fmla="*/ 693394 h 1237805"/>
                <a:gd name="connsiteX7" fmla="*/ 5038078 w 5038078"/>
                <a:gd name="connsiteY7" fmla="*/ 795719 h 1237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38078" h="1237805">
                  <a:moveTo>
                    <a:pt x="0" y="1237805"/>
                  </a:moveTo>
                  <a:lnTo>
                    <a:pt x="19230" y="1159609"/>
                  </a:lnTo>
                  <a:cubicBezTo>
                    <a:pt x="96961" y="850027"/>
                    <a:pt x="191605" y="533778"/>
                    <a:pt x="382219" y="333970"/>
                  </a:cubicBezTo>
                  <a:cubicBezTo>
                    <a:pt x="619171" y="85526"/>
                    <a:pt x="977934" y="5774"/>
                    <a:pt x="1315784" y="1178"/>
                  </a:cubicBezTo>
                  <a:lnTo>
                    <a:pt x="1576991" y="0"/>
                  </a:lnTo>
                  <a:cubicBezTo>
                    <a:pt x="2190813" y="3698"/>
                    <a:pt x="2830589" y="57744"/>
                    <a:pt x="3403320" y="271915"/>
                  </a:cubicBezTo>
                  <a:cubicBezTo>
                    <a:pt x="3828046" y="430728"/>
                    <a:pt x="4248519" y="568281"/>
                    <a:pt x="4672870" y="693394"/>
                  </a:cubicBezTo>
                  <a:lnTo>
                    <a:pt x="5038078" y="795719"/>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grpSp>
      <p:sp>
        <p:nvSpPr>
          <p:cNvPr id="3" name="Subtitle 2"/>
          <p:cNvSpPr>
            <a:spLocks noGrp="1"/>
          </p:cNvSpPr>
          <p:nvPr>
            <p:ph type="subTitle" idx="1"/>
          </p:nvPr>
        </p:nvSpPr>
        <p:spPr>
          <a:xfrm>
            <a:off x="150090" y="1039090"/>
            <a:ext cx="11903364" cy="4999182"/>
          </a:xfrm>
        </p:spPr>
        <p:txBody>
          <a:bodyPr vert="horz" lIns="91440" tIns="45720" rIns="91440" bIns="45720" rtlCol="0" anchor="t">
            <a:normAutofit/>
          </a:bodyPr>
          <a:lstStyle/>
          <a:p>
            <a:pPr algn="l">
              <a:lnSpc>
                <a:spcPct val="100000"/>
              </a:lnSpc>
              <a:spcBef>
                <a:spcPts val="0"/>
              </a:spcBef>
            </a:pPr>
            <a:r>
              <a:rPr lang="en-GB" sz="1200">
                <a:solidFill>
                  <a:srgbClr val="000000"/>
                </a:solidFill>
                <a:latin typeface="Calibri"/>
                <a:ea typeface="Calibri"/>
                <a:cs typeface="Calibri"/>
              </a:rPr>
              <a:t>REFORM SLIDE:</a:t>
            </a:r>
            <a:endParaRPr lang="en-US"/>
          </a:p>
          <a:p>
            <a:pPr algn="l">
              <a:lnSpc>
                <a:spcPct val="100000"/>
              </a:lnSpc>
              <a:spcBef>
                <a:spcPts val="0"/>
              </a:spcBef>
            </a:pPr>
            <a:r>
              <a:rPr lang="en-GB" sz="1200">
                <a:solidFill>
                  <a:srgbClr val="000000">
                    <a:alpha val="70000"/>
                  </a:srgbClr>
                </a:solidFill>
                <a:latin typeface="Calibri"/>
                <a:ea typeface="Calibri"/>
                <a:cs typeface="Calibri"/>
              </a:rPr>
              <a:t>It is said that custodial sentencing should be considered in insanity cases as dangerous individuals should be receiving treatment away from the public to protect the public's Article 2 ‘the right to life’ of the European Convention of Human Rights (Law Commission, 2013)</a:t>
            </a:r>
            <a:endParaRPr lang="en-US" sz="1200">
              <a:solidFill>
                <a:srgbClr val="444444"/>
              </a:solidFill>
              <a:latin typeface="Calibri"/>
              <a:ea typeface="Calibri"/>
              <a:cs typeface="Calibri"/>
            </a:endParaRPr>
          </a:p>
          <a:p>
            <a:pPr algn="l">
              <a:lnSpc>
                <a:spcPct val="100000"/>
              </a:lnSpc>
              <a:spcBef>
                <a:spcPts val="0"/>
              </a:spcBef>
            </a:pPr>
            <a:r>
              <a:rPr lang="en-GB" sz="1200">
                <a:solidFill>
                  <a:srgbClr val="000000">
                    <a:alpha val="70000"/>
                  </a:srgbClr>
                </a:solidFill>
                <a:latin typeface="Calibri"/>
                <a:ea typeface="Calibri"/>
                <a:cs typeface="Calibri"/>
              </a:rPr>
              <a:t>For the outcome of automatism to come under a special verdict because the verdict should reflect the loss of capacity (Law Commision, 2013)</a:t>
            </a:r>
            <a:endParaRPr lang="en-US" sz="1200">
              <a:solidFill>
                <a:srgbClr val="444444"/>
              </a:solidFill>
              <a:latin typeface="Calibri"/>
              <a:ea typeface="Calibri"/>
              <a:cs typeface="Calibri"/>
            </a:endParaRPr>
          </a:p>
          <a:p>
            <a:pPr algn="l">
              <a:lnSpc>
                <a:spcPct val="100000"/>
              </a:lnSpc>
              <a:spcBef>
                <a:spcPts val="0"/>
              </a:spcBef>
            </a:pPr>
            <a:r>
              <a:rPr lang="en-GB" sz="1200">
                <a:solidFill>
                  <a:srgbClr val="000000">
                    <a:alpha val="70000"/>
                  </a:srgbClr>
                </a:solidFill>
                <a:latin typeface="Calibri"/>
                <a:ea typeface="Calibri"/>
                <a:cs typeface="Calibri"/>
              </a:rPr>
              <a:t>According to Claydon (2015), implementation of neuroscience in the court could aid better understanding of this behaviour so that a fair and just process can follow.</a:t>
            </a:r>
            <a:endParaRPr lang="en-US" sz="1200">
              <a:solidFill>
                <a:srgbClr val="444444"/>
              </a:solidFill>
              <a:latin typeface="Calibri"/>
              <a:ea typeface="Calibri"/>
              <a:cs typeface="Calibri"/>
            </a:endParaRPr>
          </a:p>
          <a:p>
            <a:pPr algn="l">
              <a:lnSpc>
                <a:spcPct val="100000"/>
              </a:lnSpc>
              <a:spcBef>
                <a:spcPts val="0"/>
              </a:spcBef>
            </a:pPr>
            <a:r>
              <a:rPr lang="en-GB" sz="1200">
                <a:solidFill>
                  <a:srgbClr val="000000">
                    <a:alpha val="70000"/>
                  </a:srgbClr>
                </a:solidFill>
                <a:latin typeface="Calibri"/>
                <a:ea typeface="Calibri"/>
                <a:cs typeface="Calibri"/>
              </a:rPr>
              <a:t>According to Howard (2016, p.434.), the term ‘mental disorder’ should be amended to ‘recognised mental condition’ as to aid consistency in the law.</a:t>
            </a:r>
            <a:endParaRPr lang="en-US" sz="1200">
              <a:solidFill>
                <a:srgbClr val="444444"/>
              </a:solidFill>
              <a:latin typeface="Calibri"/>
              <a:ea typeface="Calibri"/>
              <a:cs typeface="Calibri"/>
            </a:endParaRPr>
          </a:p>
          <a:p>
            <a:pPr algn="l">
              <a:lnSpc>
                <a:spcPct val="100000"/>
              </a:lnSpc>
              <a:spcBef>
                <a:spcPts val="0"/>
              </a:spcBef>
            </a:pPr>
            <a:r>
              <a:rPr lang="en-GB" sz="1200">
                <a:solidFill>
                  <a:srgbClr val="000000">
                    <a:alpha val="70000"/>
                  </a:srgbClr>
                </a:solidFill>
                <a:latin typeface="Calibri"/>
                <a:ea typeface="Calibri"/>
                <a:cs typeface="Calibri"/>
              </a:rPr>
              <a:t>According to Elkington (2022, p.307.), automatism’s ‘complete loss of control’ should be changed to ‘effective loss of control’ as that could aid women who were abused and as a resulted committed crime. </a:t>
            </a:r>
            <a:endParaRPr lang="en-US" sz="1200">
              <a:solidFill>
                <a:srgbClr val="444444"/>
              </a:solidFill>
              <a:latin typeface="Calibri"/>
              <a:ea typeface="Calibri"/>
              <a:cs typeface="Calibri"/>
            </a:endParaRPr>
          </a:p>
          <a:p>
            <a:pPr algn="l">
              <a:lnSpc>
                <a:spcPct val="100000"/>
              </a:lnSpc>
              <a:spcBef>
                <a:spcPts val="0"/>
              </a:spcBef>
            </a:pPr>
            <a:r>
              <a:rPr lang="en-GB" sz="1200">
                <a:solidFill>
                  <a:srgbClr val="000000">
                    <a:alpha val="70000"/>
                  </a:srgbClr>
                </a:solidFill>
                <a:latin typeface="Calibri"/>
                <a:ea typeface="Calibri"/>
                <a:cs typeface="Calibri"/>
              </a:rPr>
              <a:t>According to the Law Commission (2013), reform and establishing a new and improved defence would save all personnel involved the time it has been taking for interpretation.</a:t>
            </a:r>
            <a:endParaRPr lang="en-US" sz="1200">
              <a:solidFill>
                <a:srgbClr val="444444"/>
              </a:solidFill>
              <a:latin typeface="Calibri"/>
              <a:ea typeface="Calibri"/>
              <a:cs typeface="Calibri"/>
            </a:endParaRPr>
          </a:p>
          <a:p>
            <a:pPr algn="l">
              <a:lnSpc>
                <a:spcPct val="100000"/>
              </a:lnSpc>
              <a:spcBef>
                <a:spcPts val="0"/>
              </a:spcBef>
            </a:pPr>
            <a:r>
              <a:rPr lang="en-GB" sz="1200">
                <a:solidFill>
                  <a:srgbClr val="000000">
                    <a:alpha val="70000"/>
                  </a:srgbClr>
                </a:solidFill>
                <a:latin typeface="Calibri"/>
                <a:ea typeface="Calibri"/>
                <a:cs typeface="Calibri"/>
              </a:rPr>
              <a:t>END SLIDE: </a:t>
            </a:r>
            <a:r>
              <a:rPr lang="en-GB" sz="1200">
                <a:solidFill>
                  <a:srgbClr val="000000"/>
                </a:solidFill>
                <a:latin typeface="Calibri"/>
                <a:ea typeface="Calibri"/>
                <a:cs typeface="Calibri"/>
              </a:rPr>
              <a:t>Thank you for listening to my presentation about the defences of Insanity and Automatism. </a:t>
            </a:r>
            <a:endParaRPr lang="en-GB" sz="1200">
              <a:solidFill>
                <a:srgbClr val="000000">
                  <a:alpha val="70000"/>
                </a:srgbClr>
              </a:solidFill>
              <a:latin typeface="Calibri"/>
              <a:ea typeface="Calibri"/>
              <a:cs typeface="Calibri"/>
            </a:endParaRPr>
          </a:p>
          <a:p>
            <a:pPr algn="l">
              <a:lnSpc>
                <a:spcPct val="100000"/>
              </a:lnSpc>
              <a:spcBef>
                <a:spcPts val="0"/>
              </a:spcBef>
            </a:pPr>
            <a:endParaRPr lang="en-GB" sz="1200">
              <a:solidFill>
                <a:srgbClr val="000000">
                  <a:alpha val="70000"/>
                </a:srgbClr>
              </a:solidFill>
              <a:latin typeface="Calibri"/>
              <a:ea typeface="Calibri"/>
              <a:cs typeface="Calibri"/>
            </a:endParaRPr>
          </a:p>
          <a:p>
            <a:pPr algn="l">
              <a:lnSpc>
                <a:spcPct val="100000"/>
              </a:lnSpc>
              <a:spcBef>
                <a:spcPts val="0"/>
              </a:spcBef>
            </a:pPr>
            <a:endParaRPr lang="en-GB" sz="1200">
              <a:solidFill>
                <a:srgbClr val="000000">
                  <a:alpha val="70000"/>
                </a:srgbClr>
              </a:solidFill>
              <a:latin typeface="Calibri"/>
              <a:ea typeface="Calibri"/>
              <a:cs typeface="Calibri"/>
            </a:endParaRPr>
          </a:p>
          <a:p>
            <a:pPr algn="l">
              <a:lnSpc>
                <a:spcPct val="100000"/>
              </a:lnSpc>
              <a:spcBef>
                <a:spcPts val="0"/>
              </a:spcBef>
            </a:pPr>
            <a:endParaRPr lang="en-GB" sz="1200">
              <a:solidFill>
                <a:srgbClr val="000000">
                  <a:alpha val="70000"/>
                </a:srgbClr>
              </a:solidFill>
              <a:latin typeface="Calibri"/>
              <a:ea typeface="Calibri"/>
              <a:cs typeface="Calibri"/>
            </a:endParaRPr>
          </a:p>
          <a:p>
            <a:pPr algn="l">
              <a:lnSpc>
                <a:spcPct val="100000"/>
              </a:lnSpc>
              <a:spcBef>
                <a:spcPts val="0"/>
              </a:spcBef>
            </a:pPr>
            <a:endParaRPr lang="en-GB" sz="1200">
              <a:solidFill>
                <a:srgbClr val="000000">
                  <a:alpha val="70000"/>
                </a:srgbClr>
              </a:solidFill>
              <a:latin typeface="Calibri"/>
              <a:ea typeface="Calibri"/>
              <a:cs typeface="Calibri"/>
            </a:endParaRPr>
          </a:p>
          <a:p>
            <a:pPr algn="l">
              <a:lnSpc>
                <a:spcPct val="114999"/>
              </a:lnSpc>
            </a:pPr>
            <a:endParaRPr lang="en-GB" sz="1200">
              <a:solidFill>
                <a:srgbClr val="000000">
                  <a:alpha val="70000"/>
                </a:srgbClr>
              </a:solidFill>
              <a:latin typeface="Calibri"/>
              <a:ea typeface="Calibri"/>
              <a:cs typeface="Calibri"/>
            </a:endParaRPr>
          </a:p>
          <a:p>
            <a:pPr indent="-228600" algn="l">
              <a:lnSpc>
                <a:spcPct val="115000"/>
              </a:lnSpc>
              <a:buFont typeface="Calibri" panose="020B0604020202020204" pitchFamily="34" charset="0"/>
              <a:buChar char="-"/>
            </a:pPr>
            <a:endParaRPr lang="en-US" sz="1900">
              <a:solidFill>
                <a:srgbClr val="FFFFFF">
                  <a:alpha val="70000"/>
                </a:srgbClr>
              </a:solidFill>
              <a:latin typeface="Avenir Next LT Pro"/>
              <a:ea typeface="Calibri"/>
              <a:cs typeface="Calibri"/>
            </a:endParaRPr>
          </a:p>
        </p:txBody>
      </p:sp>
      <p:sp>
        <p:nvSpPr>
          <p:cNvPr id="2" name="Title 1"/>
          <p:cNvSpPr>
            <a:spLocks noGrp="1"/>
          </p:cNvSpPr>
          <p:nvPr>
            <p:ph type="ctrTitle"/>
          </p:nvPr>
        </p:nvSpPr>
        <p:spPr>
          <a:xfrm>
            <a:off x="150091" y="173182"/>
            <a:ext cx="5334000" cy="762000"/>
          </a:xfrm>
        </p:spPr>
        <p:txBody>
          <a:bodyPr vert="horz" lIns="91440" tIns="45720" rIns="91440" bIns="45720" rtlCol="0" anchor="ctr">
            <a:normAutofit/>
          </a:bodyPr>
          <a:lstStyle/>
          <a:p>
            <a:pPr algn="l"/>
            <a:r>
              <a:rPr lang="en-US" sz="3200"/>
              <a:t>Notes</a:t>
            </a:r>
          </a:p>
        </p:txBody>
      </p:sp>
    </p:spTree>
    <p:extLst>
      <p:ext uri="{BB962C8B-B14F-4D97-AF65-F5344CB8AC3E}">
        <p14:creationId xmlns:p14="http://schemas.microsoft.com/office/powerpoint/2010/main" val="35948680"/>
      </p:ext>
    </p:extLst>
  </p:cSld>
  <p:clrMapOvr>
    <a:masterClrMapping/>
  </p:clrMapOvr>
</p:sld>
</file>

<file path=ppt/theme/theme1.xml><?xml version="1.0" encoding="utf-8"?>
<a:theme xmlns:a="http://schemas.openxmlformats.org/drawingml/2006/main" name="PebbleVTI">
  <a:themeElements>
    <a:clrScheme name="Blush 3">
      <a:dk1>
        <a:sysClr val="windowText" lastClr="000000"/>
      </a:dk1>
      <a:lt1>
        <a:sysClr val="window" lastClr="FFFFFF"/>
      </a:lt1>
      <a:dk2>
        <a:srgbClr val="B15E4E"/>
      </a:dk2>
      <a:lt2>
        <a:srgbClr val="FFFFFF"/>
      </a:lt2>
      <a:accent1>
        <a:srgbClr val="C5B096"/>
      </a:accent1>
      <a:accent2>
        <a:srgbClr val="ECA855"/>
      </a:accent2>
      <a:accent3>
        <a:srgbClr val="9BBFB0"/>
      </a:accent3>
      <a:accent4>
        <a:srgbClr val="A9AEA7"/>
      </a:accent4>
      <a:accent5>
        <a:srgbClr val="6A787C"/>
      </a:accent5>
      <a:accent6>
        <a:srgbClr val="3B4345"/>
      </a:accent6>
      <a:hlink>
        <a:srgbClr val="ECA855"/>
      </a:hlink>
      <a:folHlink>
        <a:srgbClr val="6A392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20</Slides>
  <Notes>16</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PebbleVTI</vt:lpstr>
      <vt:lpstr>Are the defences of insanity and automatism in need of reform?</vt:lpstr>
      <vt:lpstr>Contents:</vt:lpstr>
      <vt:lpstr>Defence: Insanity </vt:lpstr>
      <vt:lpstr>Defence: Insanity </vt:lpstr>
      <vt:lpstr>Insanity Key Case Law </vt:lpstr>
      <vt:lpstr>Defence: Automatism</vt:lpstr>
      <vt:lpstr>Defence: Automatism  </vt:lpstr>
      <vt:lpstr>Automatism Key Case Law </vt:lpstr>
      <vt:lpstr>Advantages with Insanity</vt:lpstr>
      <vt:lpstr>Issues with Insanity</vt:lpstr>
      <vt:lpstr>Advantages with Automatism </vt:lpstr>
      <vt:lpstr>Issues with Automatism </vt:lpstr>
      <vt:lpstr>Reform</vt:lpstr>
      <vt:lpstr>Research timeline</vt:lpstr>
      <vt:lpstr>Reference list: (1/3)</vt:lpstr>
      <vt:lpstr>Reference list: (2/3)</vt:lpstr>
      <vt:lpstr>Reference list: (3/3)</vt:lpstr>
      <vt:lpstr>Notes</vt:lpstr>
      <vt:lpstr>Notes</vt:lpstr>
      <vt:lpstr>Notes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2024-10-23T10:57:13Z</dcterms:created>
  <dcterms:modified xsi:type="dcterms:W3CDTF">2024-11-08T15:24:04Z</dcterms:modified>
</cp:coreProperties>
</file>