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4"/>
  </p:sldMasterIdLst>
  <p:notesMasterIdLst>
    <p:notesMasterId r:id="rId32"/>
  </p:notesMasterIdLst>
  <p:sldIdLst>
    <p:sldId id="310" r:id="rId5"/>
    <p:sldId id="356" r:id="rId6"/>
    <p:sldId id="372" r:id="rId7"/>
    <p:sldId id="417" r:id="rId8"/>
    <p:sldId id="414" r:id="rId9"/>
    <p:sldId id="403" r:id="rId10"/>
    <p:sldId id="394" r:id="rId11"/>
    <p:sldId id="401" r:id="rId12"/>
    <p:sldId id="397" r:id="rId13"/>
    <p:sldId id="391" r:id="rId14"/>
    <p:sldId id="407" r:id="rId15"/>
    <p:sldId id="411" r:id="rId16"/>
    <p:sldId id="416" r:id="rId17"/>
    <p:sldId id="393" r:id="rId18"/>
    <p:sldId id="395" r:id="rId19"/>
    <p:sldId id="413" r:id="rId20"/>
    <p:sldId id="396" r:id="rId21"/>
    <p:sldId id="361" r:id="rId22"/>
    <p:sldId id="399" r:id="rId23"/>
    <p:sldId id="382" r:id="rId24"/>
    <p:sldId id="365" r:id="rId25"/>
    <p:sldId id="404" r:id="rId26"/>
    <p:sldId id="406" r:id="rId27"/>
    <p:sldId id="412" r:id="rId28"/>
    <p:sldId id="419" r:id="rId29"/>
    <p:sldId id="385" r:id="rId30"/>
    <p:sldId id="388" r:id="rId31"/>
  </p:sldIdLst>
  <p:sldSz cx="12192000" cy="6858000"/>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3C3C51B-3B2D-832F-1B96-C4B89D3AF150}" name="Megan Rogers-Evans" initials="MRE" userId="S::m.rogers@uwtsd.ac.uk::111ad4f8-0884-42fd-b9cd-f4e625cd4716" providerId="AD"/>
  <p188:author id="{3E98D224-1FC9-E310-AA7F-2C85BB0CB205}" name="Catrin Morgan-Jones" initials="CMJ" userId="S::catrin.morgan-jones@uwtsd.ac.uk::f099b9d4-03d6-4bca-a5ad-705f3a1c64df" providerId="AD"/>
  <p188:author id="{216D5039-5FA4-949B-24DF-B667CF6B0AA0}" name="Cara Davies" initials="CD" userId="S::cara.davies@uwtsd.ac.uk::c43f7fad-58f6-4376-9c05-59209d924d9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F8F8"/>
    <a:srgbClr val="003B5C"/>
    <a:srgbClr val="013E5B"/>
    <a:srgbClr val="025680"/>
    <a:srgbClr val="08CAD4"/>
    <a:srgbClr val="FFFFFF"/>
    <a:srgbClr val="FFC000"/>
    <a:srgbClr val="FDD402"/>
    <a:srgbClr val="D29500"/>
    <a:srgbClr val="259EB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49" autoAdjust="0"/>
    <p:restoredTop sz="96327" autoAdjust="0"/>
  </p:normalViewPr>
  <p:slideViewPr>
    <p:cSldViewPr snapToGrid="0">
      <p:cViewPr varScale="1">
        <p:scale>
          <a:sx n="67" d="100"/>
          <a:sy n="67" d="100"/>
        </p:scale>
        <p:origin x="48" y="618"/>
      </p:cViewPr>
      <p:guideLst>
        <p:guide orient="horz" pos="2160"/>
        <p:guide pos="3840"/>
      </p:guideLst>
    </p:cSldViewPr>
  </p:slideViewPr>
  <p:outlineViewPr>
    <p:cViewPr>
      <p:scale>
        <a:sx n="100" d="100"/>
        <a:sy n="100" d="100"/>
      </p:scale>
      <p:origin x="0" y="-3678"/>
    </p:cViewPr>
  </p:outlin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Regan" userId="ed3e5808-4809-4962-a447-56185cf7f7e1" providerId="ADAL" clId="{0E844542-79DD-45ED-A80C-50E62A976A9E}"/>
    <pc:docChg chg="custSel addSld delSld modSld sldOrd">
      <pc:chgData name="Lisa Regan" userId="ed3e5808-4809-4962-a447-56185cf7f7e1" providerId="ADAL" clId="{0E844542-79DD-45ED-A80C-50E62A976A9E}" dt="2023-11-23T07:16:43.280" v="2478" actId="255"/>
      <pc:docMkLst>
        <pc:docMk/>
      </pc:docMkLst>
      <pc:sldChg chg="modSp mod">
        <pc:chgData name="Lisa Regan" userId="ed3e5808-4809-4962-a447-56185cf7f7e1" providerId="ADAL" clId="{0E844542-79DD-45ED-A80C-50E62A976A9E}" dt="2023-11-23T06:36:46.662" v="2047" actId="20577"/>
        <pc:sldMkLst>
          <pc:docMk/>
          <pc:sldMk cId="82296121" sldId="361"/>
        </pc:sldMkLst>
        <pc:spChg chg="mod">
          <ac:chgData name="Lisa Regan" userId="ed3e5808-4809-4962-a447-56185cf7f7e1" providerId="ADAL" clId="{0E844542-79DD-45ED-A80C-50E62A976A9E}" dt="2023-11-23T06:36:46.662" v="2047" actId="20577"/>
          <ac:spMkLst>
            <pc:docMk/>
            <pc:sldMk cId="82296121" sldId="361"/>
            <ac:spMk id="2" creationId="{BA8591DE-75CE-9D46-1C89-D7669A24A421}"/>
          </ac:spMkLst>
        </pc:spChg>
      </pc:sldChg>
      <pc:sldChg chg="addSp modSp mod">
        <pc:chgData name="Lisa Regan" userId="ed3e5808-4809-4962-a447-56185cf7f7e1" providerId="ADAL" clId="{0E844542-79DD-45ED-A80C-50E62A976A9E}" dt="2023-11-23T05:54:06.049" v="327" actId="20577"/>
        <pc:sldMkLst>
          <pc:docMk/>
          <pc:sldMk cId="4288278025" sldId="372"/>
        </pc:sldMkLst>
        <pc:spChg chg="add mod">
          <ac:chgData name="Lisa Regan" userId="ed3e5808-4809-4962-a447-56185cf7f7e1" providerId="ADAL" clId="{0E844542-79DD-45ED-A80C-50E62A976A9E}" dt="2023-11-22T20:20:30.482" v="4" actId="255"/>
          <ac:spMkLst>
            <pc:docMk/>
            <pc:sldMk cId="4288278025" sldId="372"/>
            <ac:spMk id="3" creationId="{DF2FD36D-ACEB-01ED-0C49-51A3413DF37B}"/>
          </ac:spMkLst>
        </pc:spChg>
        <pc:spChg chg="mod">
          <ac:chgData name="Lisa Regan" userId="ed3e5808-4809-4962-a447-56185cf7f7e1" providerId="ADAL" clId="{0E844542-79DD-45ED-A80C-50E62A976A9E}" dt="2023-11-23T05:54:06.049" v="327" actId="20577"/>
          <ac:spMkLst>
            <pc:docMk/>
            <pc:sldMk cId="4288278025" sldId="372"/>
            <ac:spMk id="5" creationId="{27424450-5746-7F76-E769-EE4B118CDED2}"/>
          </ac:spMkLst>
        </pc:spChg>
      </pc:sldChg>
      <pc:sldChg chg="modSp mod">
        <pc:chgData name="Lisa Regan" userId="ed3e5808-4809-4962-a447-56185cf7f7e1" providerId="ADAL" clId="{0E844542-79DD-45ED-A80C-50E62A976A9E}" dt="2023-11-23T06:47:59.271" v="2135" actId="255"/>
        <pc:sldMkLst>
          <pc:docMk/>
          <pc:sldMk cId="2971874904" sldId="382"/>
        </pc:sldMkLst>
        <pc:spChg chg="mod">
          <ac:chgData name="Lisa Regan" userId="ed3e5808-4809-4962-a447-56185cf7f7e1" providerId="ADAL" clId="{0E844542-79DD-45ED-A80C-50E62A976A9E}" dt="2023-11-23T06:47:59.271" v="2135" actId="255"/>
          <ac:spMkLst>
            <pc:docMk/>
            <pc:sldMk cId="2971874904" sldId="382"/>
            <ac:spMk id="6" creationId="{C598D4AC-83CB-D17F-D7D5-72BF2B422CC4}"/>
          </ac:spMkLst>
        </pc:spChg>
      </pc:sldChg>
      <pc:sldChg chg="modSp mod ord">
        <pc:chgData name="Lisa Regan" userId="ed3e5808-4809-4962-a447-56185cf7f7e1" providerId="ADAL" clId="{0E844542-79DD-45ED-A80C-50E62A976A9E}" dt="2023-11-23T07:07:14.043" v="2163"/>
        <pc:sldMkLst>
          <pc:docMk/>
          <pc:sldMk cId="3736587461" sldId="391"/>
        </pc:sldMkLst>
        <pc:spChg chg="mod">
          <ac:chgData name="Lisa Regan" userId="ed3e5808-4809-4962-a447-56185cf7f7e1" providerId="ADAL" clId="{0E844542-79DD-45ED-A80C-50E62A976A9E}" dt="2023-11-23T06:07:23.105" v="1032" actId="20577"/>
          <ac:spMkLst>
            <pc:docMk/>
            <pc:sldMk cId="3736587461" sldId="391"/>
            <ac:spMk id="2" creationId="{DBAEDBDF-5EA8-1D16-F772-02FE33AADB11}"/>
          </ac:spMkLst>
        </pc:spChg>
        <pc:spChg chg="mod">
          <ac:chgData name="Lisa Regan" userId="ed3e5808-4809-4962-a447-56185cf7f7e1" providerId="ADAL" clId="{0E844542-79DD-45ED-A80C-50E62A976A9E}" dt="2023-11-23T06:07:49.020" v="1097" actId="1076"/>
          <ac:spMkLst>
            <pc:docMk/>
            <pc:sldMk cId="3736587461" sldId="391"/>
            <ac:spMk id="5" creationId="{27424450-5746-7F76-E769-EE4B118CDED2}"/>
          </ac:spMkLst>
        </pc:spChg>
      </pc:sldChg>
      <pc:sldChg chg="modSp mod">
        <pc:chgData name="Lisa Regan" userId="ed3e5808-4809-4962-a447-56185cf7f7e1" providerId="ADAL" clId="{0E844542-79DD-45ED-A80C-50E62A976A9E}" dt="2023-11-23T06:19:19.063" v="1350" actId="1076"/>
        <pc:sldMkLst>
          <pc:docMk/>
          <pc:sldMk cId="4136585697" sldId="393"/>
        </pc:sldMkLst>
        <pc:spChg chg="mod">
          <ac:chgData name="Lisa Regan" userId="ed3e5808-4809-4962-a447-56185cf7f7e1" providerId="ADAL" clId="{0E844542-79DD-45ED-A80C-50E62A976A9E}" dt="2023-11-23T06:19:15.949" v="1349" actId="1076"/>
          <ac:spMkLst>
            <pc:docMk/>
            <pc:sldMk cId="4136585697" sldId="393"/>
            <ac:spMk id="2" creationId="{DBAEDBDF-5EA8-1D16-F772-02FE33AADB11}"/>
          </ac:spMkLst>
        </pc:spChg>
        <pc:spChg chg="mod">
          <ac:chgData name="Lisa Regan" userId="ed3e5808-4809-4962-a447-56185cf7f7e1" providerId="ADAL" clId="{0E844542-79DD-45ED-A80C-50E62A976A9E}" dt="2023-11-23T06:19:19.063" v="1350" actId="1076"/>
          <ac:spMkLst>
            <pc:docMk/>
            <pc:sldMk cId="4136585697" sldId="393"/>
            <ac:spMk id="5" creationId="{27424450-5746-7F76-E769-EE4B118CDED2}"/>
          </ac:spMkLst>
        </pc:spChg>
      </pc:sldChg>
      <pc:sldChg chg="addSp delSp modSp mod">
        <pc:chgData name="Lisa Regan" userId="ed3e5808-4809-4962-a447-56185cf7f7e1" providerId="ADAL" clId="{0E844542-79DD-45ED-A80C-50E62A976A9E}" dt="2023-11-23T06:26:31.031" v="2023" actId="1076"/>
        <pc:sldMkLst>
          <pc:docMk/>
          <pc:sldMk cId="1609185817" sldId="394"/>
        </pc:sldMkLst>
        <pc:spChg chg="mod ord">
          <ac:chgData name="Lisa Regan" userId="ed3e5808-4809-4962-a447-56185cf7f7e1" providerId="ADAL" clId="{0E844542-79DD-45ED-A80C-50E62A976A9E}" dt="2023-11-23T06:26:31.031" v="2023" actId="1076"/>
          <ac:spMkLst>
            <pc:docMk/>
            <pc:sldMk cId="1609185817" sldId="394"/>
            <ac:spMk id="3" creationId="{C57FF267-821A-D5BC-ABC2-5618FCFEB662}"/>
          </ac:spMkLst>
        </pc:spChg>
        <pc:picChg chg="del">
          <ac:chgData name="Lisa Regan" userId="ed3e5808-4809-4962-a447-56185cf7f7e1" providerId="ADAL" clId="{0E844542-79DD-45ED-A80C-50E62A976A9E}" dt="2023-11-23T05:57:24.424" v="598" actId="478"/>
          <ac:picMkLst>
            <pc:docMk/>
            <pc:sldMk cId="1609185817" sldId="394"/>
            <ac:picMk id="4" creationId="{D074D572-0C81-67D4-BBC7-B5FC94D44C68}"/>
          </ac:picMkLst>
        </pc:picChg>
        <pc:picChg chg="add mod">
          <ac:chgData name="Lisa Regan" userId="ed3e5808-4809-4962-a447-56185cf7f7e1" providerId="ADAL" clId="{0E844542-79DD-45ED-A80C-50E62A976A9E}" dt="2023-11-23T05:59:19.466" v="600" actId="14100"/>
          <ac:picMkLst>
            <pc:docMk/>
            <pc:sldMk cId="1609185817" sldId="394"/>
            <ac:picMk id="1026" creationId="{DFB993A5-03AA-B613-8858-D7DE3300E534}"/>
          </ac:picMkLst>
        </pc:picChg>
        <pc:cxnChg chg="mod ord">
          <ac:chgData name="Lisa Regan" userId="ed3e5808-4809-4962-a447-56185cf7f7e1" providerId="ADAL" clId="{0E844542-79DD-45ED-A80C-50E62A976A9E}" dt="2023-11-23T06:00:23.203" v="610" actId="1076"/>
          <ac:cxnSpMkLst>
            <pc:docMk/>
            <pc:sldMk cId="1609185817" sldId="394"/>
            <ac:cxnSpMk id="7" creationId="{6F79AEB6-3165-D0C6-17DB-26386A642854}"/>
          </ac:cxnSpMkLst>
        </pc:cxnChg>
        <pc:cxnChg chg="mod ord">
          <ac:chgData name="Lisa Regan" userId="ed3e5808-4809-4962-a447-56185cf7f7e1" providerId="ADAL" clId="{0E844542-79DD-45ED-A80C-50E62A976A9E}" dt="2023-11-23T06:01:19.542" v="617" actId="14100"/>
          <ac:cxnSpMkLst>
            <pc:docMk/>
            <pc:sldMk cId="1609185817" sldId="394"/>
            <ac:cxnSpMk id="8" creationId="{70BD2D66-11A3-DABA-9D1B-D8E15F1BC865}"/>
          </ac:cxnSpMkLst>
        </pc:cxnChg>
        <pc:cxnChg chg="mod ord">
          <ac:chgData name="Lisa Regan" userId="ed3e5808-4809-4962-a447-56185cf7f7e1" providerId="ADAL" clId="{0E844542-79DD-45ED-A80C-50E62A976A9E}" dt="2023-11-23T06:01:03.828" v="614" actId="1076"/>
          <ac:cxnSpMkLst>
            <pc:docMk/>
            <pc:sldMk cId="1609185817" sldId="394"/>
            <ac:cxnSpMk id="10" creationId="{F123E293-A493-E68D-C0BB-CC3A00B1687F}"/>
          </ac:cxnSpMkLst>
        </pc:cxnChg>
      </pc:sldChg>
      <pc:sldChg chg="modSp mod">
        <pc:chgData name="Lisa Regan" userId="ed3e5808-4809-4962-a447-56185cf7f7e1" providerId="ADAL" clId="{0E844542-79DD-45ED-A80C-50E62A976A9E}" dt="2023-11-23T06:27:21.821" v="2024" actId="255"/>
        <pc:sldMkLst>
          <pc:docMk/>
          <pc:sldMk cId="3431335556" sldId="395"/>
        </pc:sldMkLst>
        <pc:spChg chg="mod">
          <ac:chgData name="Lisa Regan" userId="ed3e5808-4809-4962-a447-56185cf7f7e1" providerId="ADAL" clId="{0E844542-79DD-45ED-A80C-50E62A976A9E}" dt="2023-11-23T06:27:21.821" v="2024" actId="255"/>
          <ac:spMkLst>
            <pc:docMk/>
            <pc:sldMk cId="3431335556" sldId="395"/>
            <ac:spMk id="14" creationId="{08761DE4-93F8-B27A-671F-9D837AF08BD4}"/>
          </ac:spMkLst>
        </pc:spChg>
        <pc:spChg chg="mod">
          <ac:chgData name="Lisa Regan" userId="ed3e5808-4809-4962-a447-56185cf7f7e1" providerId="ADAL" clId="{0E844542-79DD-45ED-A80C-50E62A976A9E}" dt="2023-11-23T06:19:53.623" v="1417" actId="20577"/>
          <ac:spMkLst>
            <pc:docMk/>
            <pc:sldMk cId="3431335556" sldId="395"/>
            <ac:spMk id="31" creationId="{770F6909-7532-42C2-B4F8-0B363B79B55D}"/>
          </ac:spMkLst>
        </pc:spChg>
      </pc:sldChg>
      <pc:sldChg chg="delSp modSp mod">
        <pc:chgData name="Lisa Regan" userId="ed3e5808-4809-4962-a447-56185cf7f7e1" providerId="ADAL" clId="{0E844542-79DD-45ED-A80C-50E62A976A9E}" dt="2023-11-23T07:16:43.280" v="2478" actId="255"/>
        <pc:sldMkLst>
          <pc:docMk/>
          <pc:sldMk cId="2251798589" sldId="396"/>
        </pc:sldMkLst>
        <pc:spChg chg="mod">
          <ac:chgData name="Lisa Regan" userId="ed3e5808-4809-4962-a447-56185cf7f7e1" providerId="ADAL" clId="{0E844542-79DD-45ED-A80C-50E62A976A9E}" dt="2023-11-23T07:16:43.280" v="2478" actId="255"/>
          <ac:spMkLst>
            <pc:docMk/>
            <pc:sldMk cId="2251798589" sldId="396"/>
            <ac:spMk id="3" creationId="{C57FF267-821A-D5BC-ABC2-5618FCFEB662}"/>
          </ac:spMkLst>
        </pc:spChg>
        <pc:spChg chg="del mod">
          <ac:chgData name="Lisa Regan" userId="ed3e5808-4809-4962-a447-56185cf7f7e1" providerId="ADAL" clId="{0E844542-79DD-45ED-A80C-50E62A976A9E}" dt="2023-11-23T07:13:24.209" v="2185" actId="478"/>
          <ac:spMkLst>
            <pc:docMk/>
            <pc:sldMk cId="2251798589" sldId="396"/>
            <ac:spMk id="5" creationId="{6F9644B2-CDC6-F007-540C-3D371B17CDD3}"/>
          </ac:spMkLst>
        </pc:spChg>
      </pc:sldChg>
      <pc:sldChg chg="delSp modSp mod">
        <pc:chgData name="Lisa Regan" userId="ed3e5808-4809-4962-a447-56185cf7f7e1" providerId="ADAL" clId="{0E844542-79DD-45ED-A80C-50E62A976A9E}" dt="2023-11-23T05:56:48.714" v="553" actId="20577"/>
        <pc:sldMkLst>
          <pc:docMk/>
          <pc:sldMk cId="1929570560" sldId="397"/>
        </pc:sldMkLst>
        <pc:spChg chg="del">
          <ac:chgData name="Lisa Regan" userId="ed3e5808-4809-4962-a447-56185cf7f7e1" providerId="ADAL" clId="{0E844542-79DD-45ED-A80C-50E62A976A9E}" dt="2023-11-23T05:56:41.603" v="545" actId="478"/>
          <ac:spMkLst>
            <pc:docMk/>
            <pc:sldMk cId="1929570560" sldId="397"/>
            <ac:spMk id="2" creationId="{2CDFCDBF-1B49-8978-122A-78FC5C187BB3}"/>
          </ac:spMkLst>
        </pc:spChg>
        <pc:spChg chg="mod">
          <ac:chgData name="Lisa Regan" userId="ed3e5808-4809-4962-a447-56185cf7f7e1" providerId="ADAL" clId="{0E844542-79DD-45ED-A80C-50E62A976A9E}" dt="2023-11-23T05:56:48.714" v="553" actId="20577"/>
          <ac:spMkLst>
            <pc:docMk/>
            <pc:sldMk cId="1929570560" sldId="397"/>
            <ac:spMk id="3" creationId="{C57FF267-821A-D5BC-ABC2-5618FCFEB662}"/>
          </ac:spMkLst>
        </pc:spChg>
        <pc:spChg chg="mod">
          <ac:chgData name="Lisa Regan" userId="ed3e5808-4809-4962-a447-56185cf7f7e1" providerId="ADAL" clId="{0E844542-79DD-45ED-A80C-50E62A976A9E}" dt="2023-11-23T05:56:44.609" v="546" actId="1076"/>
          <ac:spMkLst>
            <pc:docMk/>
            <pc:sldMk cId="1929570560" sldId="397"/>
            <ac:spMk id="4" creationId="{E4CB4FB1-6036-680E-D83E-B6FB131D244C}"/>
          </ac:spMkLst>
        </pc:spChg>
      </pc:sldChg>
      <pc:sldChg chg="modSp mod">
        <pc:chgData name="Lisa Regan" userId="ed3e5808-4809-4962-a447-56185cf7f7e1" providerId="ADAL" clId="{0E844542-79DD-45ED-A80C-50E62A976A9E}" dt="2023-11-23T06:37:00.422" v="2048" actId="20577"/>
        <pc:sldMkLst>
          <pc:docMk/>
          <pc:sldMk cId="3780112874" sldId="399"/>
        </pc:sldMkLst>
        <pc:spChg chg="mod">
          <ac:chgData name="Lisa Regan" userId="ed3e5808-4809-4962-a447-56185cf7f7e1" providerId="ADAL" clId="{0E844542-79DD-45ED-A80C-50E62A976A9E}" dt="2023-11-23T06:23:49.211" v="1852" actId="20577"/>
          <ac:spMkLst>
            <pc:docMk/>
            <pc:sldMk cId="3780112874" sldId="399"/>
            <ac:spMk id="2" creationId="{AFFC466D-FD3B-6BCC-466F-93D53AD755E9}"/>
          </ac:spMkLst>
        </pc:spChg>
        <pc:spChg chg="mod">
          <ac:chgData name="Lisa Regan" userId="ed3e5808-4809-4962-a447-56185cf7f7e1" providerId="ADAL" clId="{0E844542-79DD-45ED-A80C-50E62A976A9E}" dt="2023-11-23T06:21:40.116" v="1565" actId="14100"/>
          <ac:spMkLst>
            <pc:docMk/>
            <pc:sldMk cId="3780112874" sldId="399"/>
            <ac:spMk id="3" creationId="{C57FF267-821A-D5BC-ABC2-5618FCFEB662}"/>
          </ac:spMkLst>
        </pc:spChg>
        <pc:spChg chg="mod">
          <ac:chgData name="Lisa Regan" userId="ed3e5808-4809-4962-a447-56185cf7f7e1" providerId="ADAL" clId="{0E844542-79DD-45ED-A80C-50E62A976A9E}" dt="2023-11-23T06:24:47.566" v="1992" actId="20577"/>
          <ac:spMkLst>
            <pc:docMk/>
            <pc:sldMk cId="3780112874" sldId="399"/>
            <ac:spMk id="4" creationId="{4A80D3EB-D219-A9D9-2F59-74869558F02E}"/>
          </ac:spMkLst>
        </pc:spChg>
        <pc:spChg chg="mod">
          <ac:chgData name="Lisa Regan" userId="ed3e5808-4809-4962-a447-56185cf7f7e1" providerId="ADAL" clId="{0E844542-79DD-45ED-A80C-50E62A976A9E}" dt="2023-11-23T06:24:02.155" v="1885" actId="20577"/>
          <ac:spMkLst>
            <pc:docMk/>
            <pc:sldMk cId="3780112874" sldId="399"/>
            <ac:spMk id="5" creationId="{E7110D87-EA54-A7DE-24C2-0CEAABD5392D}"/>
          </ac:spMkLst>
        </pc:spChg>
        <pc:spChg chg="mod">
          <ac:chgData name="Lisa Regan" userId="ed3e5808-4809-4962-a447-56185cf7f7e1" providerId="ADAL" clId="{0E844542-79DD-45ED-A80C-50E62A976A9E}" dt="2023-11-23T06:37:00.422" v="2048" actId="20577"/>
          <ac:spMkLst>
            <pc:docMk/>
            <pc:sldMk cId="3780112874" sldId="399"/>
            <ac:spMk id="7" creationId="{A6E1631A-E59C-FB8E-2DE1-0BACFAEDB3F8}"/>
          </ac:spMkLst>
        </pc:spChg>
        <pc:spChg chg="mod">
          <ac:chgData name="Lisa Regan" userId="ed3e5808-4809-4962-a447-56185cf7f7e1" providerId="ADAL" clId="{0E844542-79DD-45ED-A80C-50E62A976A9E}" dt="2023-11-23T06:24:07.465" v="1890" actId="20577"/>
          <ac:spMkLst>
            <pc:docMk/>
            <pc:sldMk cId="3780112874" sldId="399"/>
            <ac:spMk id="9" creationId="{D7438AA0-F651-095A-D513-B56808EB28A3}"/>
          </ac:spMkLst>
        </pc:spChg>
        <pc:spChg chg="mod">
          <ac:chgData name="Lisa Regan" userId="ed3e5808-4809-4962-a447-56185cf7f7e1" providerId="ADAL" clId="{0E844542-79DD-45ED-A80C-50E62A976A9E}" dt="2023-11-23T06:23:38.930" v="1825" actId="14100"/>
          <ac:spMkLst>
            <pc:docMk/>
            <pc:sldMk cId="3780112874" sldId="399"/>
            <ac:spMk id="10" creationId="{3D565A43-244D-6570-851C-15785275D62F}"/>
          </ac:spMkLst>
        </pc:spChg>
        <pc:spChg chg="mod">
          <ac:chgData name="Lisa Regan" userId="ed3e5808-4809-4962-a447-56185cf7f7e1" providerId="ADAL" clId="{0E844542-79DD-45ED-A80C-50E62A976A9E}" dt="2023-11-23T06:24:18.720" v="1924" actId="14100"/>
          <ac:spMkLst>
            <pc:docMk/>
            <pc:sldMk cId="3780112874" sldId="399"/>
            <ac:spMk id="11" creationId="{C1C516AD-AD8B-04C4-2CCF-2D4C97E4B243}"/>
          </ac:spMkLst>
        </pc:spChg>
      </pc:sldChg>
      <pc:sldChg chg="modSp mod">
        <pc:chgData name="Lisa Regan" userId="ed3e5808-4809-4962-a447-56185cf7f7e1" providerId="ADAL" clId="{0E844542-79DD-45ED-A80C-50E62A976A9E}" dt="2023-11-23T06:35:04.827" v="2041" actId="14100"/>
        <pc:sldMkLst>
          <pc:docMk/>
          <pc:sldMk cId="2396981447" sldId="401"/>
        </pc:sldMkLst>
        <pc:spChg chg="mod">
          <ac:chgData name="Lisa Regan" userId="ed3e5808-4809-4962-a447-56185cf7f7e1" providerId="ADAL" clId="{0E844542-79DD-45ED-A80C-50E62A976A9E}" dt="2023-11-23T05:56:04.145" v="507" actId="20577"/>
          <ac:spMkLst>
            <pc:docMk/>
            <pc:sldMk cId="2396981447" sldId="401"/>
            <ac:spMk id="2" creationId="{7A512DAF-444E-8A3E-E3B2-A1330E779C29}"/>
          </ac:spMkLst>
        </pc:spChg>
        <pc:spChg chg="mod">
          <ac:chgData name="Lisa Regan" userId="ed3e5808-4809-4962-a447-56185cf7f7e1" providerId="ADAL" clId="{0E844542-79DD-45ED-A80C-50E62A976A9E}" dt="2023-11-23T06:35:04.827" v="2041" actId="14100"/>
          <ac:spMkLst>
            <pc:docMk/>
            <pc:sldMk cId="2396981447" sldId="401"/>
            <ac:spMk id="5" creationId="{27424450-5746-7F76-E769-EE4B118CDED2}"/>
          </ac:spMkLst>
        </pc:spChg>
        <pc:picChg chg="mod">
          <ac:chgData name="Lisa Regan" userId="ed3e5808-4809-4962-a447-56185cf7f7e1" providerId="ADAL" clId="{0E844542-79DD-45ED-A80C-50E62A976A9E}" dt="2023-11-23T05:56:13.162" v="508" actId="14100"/>
          <ac:picMkLst>
            <pc:docMk/>
            <pc:sldMk cId="2396981447" sldId="401"/>
            <ac:picMk id="6" creationId="{8A178D18-B97F-4C06-BAC9-52BB93F2309A}"/>
          </ac:picMkLst>
        </pc:picChg>
      </pc:sldChg>
      <pc:sldChg chg="modSp mod">
        <pc:chgData name="Lisa Regan" userId="ed3e5808-4809-4962-a447-56185cf7f7e1" providerId="ADAL" clId="{0E844542-79DD-45ED-A80C-50E62A976A9E}" dt="2023-11-23T06:26:10.516" v="2022" actId="207"/>
        <pc:sldMkLst>
          <pc:docMk/>
          <pc:sldMk cId="2609148176" sldId="403"/>
        </pc:sldMkLst>
        <pc:spChg chg="mod">
          <ac:chgData name="Lisa Regan" userId="ed3e5808-4809-4962-a447-56185cf7f7e1" providerId="ADAL" clId="{0E844542-79DD-45ED-A80C-50E62A976A9E}" dt="2023-11-23T05:54:22.599" v="329" actId="20577"/>
          <ac:spMkLst>
            <pc:docMk/>
            <pc:sldMk cId="2609148176" sldId="403"/>
            <ac:spMk id="4" creationId="{32C8A0B0-1CE9-C4E5-4EF3-23A335612110}"/>
          </ac:spMkLst>
        </pc:spChg>
        <pc:spChg chg="mod">
          <ac:chgData name="Lisa Regan" userId="ed3e5808-4809-4962-a447-56185cf7f7e1" providerId="ADAL" clId="{0E844542-79DD-45ED-A80C-50E62A976A9E}" dt="2023-11-23T06:26:10.516" v="2022" actId="207"/>
          <ac:spMkLst>
            <pc:docMk/>
            <pc:sldMk cId="2609148176" sldId="403"/>
            <ac:spMk id="17" creationId="{52C7C173-AC47-2229-F6D8-46C4F5BA02B9}"/>
          </ac:spMkLst>
        </pc:spChg>
      </pc:sldChg>
      <pc:sldChg chg="modSp mod">
        <pc:chgData name="Lisa Regan" userId="ed3e5808-4809-4962-a447-56185cf7f7e1" providerId="ADAL" clId="{0E844542-79DD-45ED-A80C-50E62A976A9E}" dt="2023-11-23T06:22:53.815" v="1754" actId="20577"/>
        <pc:sldMkLst>
          <pc:docMk/>
          <pc:sldMk cId="1104302463" sldId="404"/>
        </pc:sldMkLst>
        <pc:spChg chg="mod">
          <ac:chgData name="Lisa Regan" userId="ed3e5808-4809-4962-a447-56185cf7f7e1" providerId="ADAL" clId="{0E844542-79DD-45ED-A80C-50E62A976A9E}" dt="2023-11-23T06:22:53.815" v="1754" actId="20577"/>
          <ac:spMkLst>
            <pc:docMk/>
            <pc:sldMk cId="1104302463" sldId="404"/>
            <ac:spMk id="48" creationId="{C90BA445-F040-9D61-C577-C3927CB30DEB}"/>
          </ac:spMkLst>
        </pc:spChg>
      </pc:sldChg>
      <pc:sldChg chg="modSp mod">
        <pc:chgData name="Lisa Regan" userId="ed3e5808-4809-4962-a447-56185cf7f7e1" providerId="ADAL" clId="{0E844542-79DD-45ED-A80C-50E62A976A9E}" dt="2023-11-23T06:22:44.416" v="1739" actId="20577"/>
        <pc:sldMkLst>
          <pc:docMk/>
          <pc:sldMk cId="551473673" sldId="406"/>
        </pc:sldMkLst>
        <pc:spChg chg="mod">
          <ac:chgData name="Lisa Regan" userId="ed3e5808-4809-4962-a447-56185cf7f7e1" providerId="ADAL" clId="{0E844542-79DD-45ED-A80C-50E62A976A9E}" dt="2023-11-23T06:22:44.416" v="1739" actId="20577"/>
          <ac:spMkLst>
            <pc:docMk/>
            <pc:sldMk cId="551473673" sldId="406"/>
            <ac:spMk id="48" creationId="{C90BA445-F040-9D61-C577-C3927CB30DEB}"/>
          </ac:spMkLst>
        </pc:spChg>
      </pc:sldChg>
      <pc:sldChg chg="modSp mod ord">
        <pc:chgData name="Lisa Regan" userId="ed3e5808-4809-4962-a447-56185cf7f7e1" providerId="ADAL" clId="{0E844542-79DD-45ED-A80C-50E62A976A9E}" dt="2023-11-23T07:06:24.495" v="2147"/>
        <pc:sldMkLst>
          <pc:docMk/>
          <pc:sldMk cId="3985710178" sldId="407"/>
        </pc:sldMkLst>
        <pc:spChg chg="mod">
          <ac:chgData name="Lisa Regan" userId="ed3e5808-4809-4962-a447-56185cf7f7e1" providerId="ADAL" clId="{0E844542-79DD-45ED-A80C-50E62A976A9E}" dt="2023-11-23T06:21:21.022" v="1513" actId="20577"/>
          <ac:spMkLst>
            <pc:docMk/>
            <pc:sldMk cId="3985710178" sldId="407"/>
            <ac:spMk id="48" creationId="{C90BA445-F040-9D61-C577-C3927CB30DEB}"/>
          </ac:spMkLst>
        </pc:spChg>
      </pc:sldChg>
      <pc:sldChg chg="modSp mod">
        <pc:chgData name="Lisa Regan" userId="ed3e5808-4809-4962-a447-56185cf7f7e1" providerId="ADAL" clId="{0E844542-79DD-45ED-A80C-50E62A976A9E}" dt="2023-11-23T06:35:46.922" v="2044" actId="20577"/>
        <pc:sldMkLst>
          <pc:docMk/>
          <pc:sldMk cId="2611323426" sldId="411"/>
        </pc:sldMkLst>
        <pc:spChg chg="mod">
          <ac:chgData name="Lisa Regan" userId="ed3e5808-4809-4962-a447-56185cf7f7e1" providerId="ADAL" clId="{0E844542-79DD-45ED-A80C-50E62A976A9E}" dt="2023-11-23T06:35:46.922" v="2044" actId="20577"/>
          <ac:spMkLst>
            <pc:docMk/>
            <pc:sldMk cId="2611323426" sldId="411"/>
            <ac:spMk id="2" creationId="{7A512DAF-444E-8A3E-E3B2-A1330E779C29}"/>
          </ac:spMkLst>
        </pc:spChg>
        <pc:spChg chg="mod">
          <ac:chgData name="Lisa Regan" userId="ed3e5808-4809-4962-a447-56185cf7f7e1" providerId="ADAL" clId="{0E844542-79DD-45ED-A80C-50E62A976A9E}" dt="2023-11-23T06:04:17.972" v="721" actId="1076"/>
          <ac:spMkLst>
            <pc:docMk/>
            <pc:sldMk cId="2611323426" sldId="411"/>
            <ac:spMk id="5" creationId="{27424450-5746-7F76-E769-EE4B118CDED2}"/>
          </ac:spMkLst>
        </pc:spChg>
      </pc:sldChg>
      <pc:sldChg chg="modSp mod">
        <pc:chgData name="Lisa Regan" userId="ed3e5808-4809-4962-a447-56185cf7f7e1" providerId="ADAL" clId="{0E844542-79DD-45ED-A80C-50E62A976A9E}" dt="2023-11-23T07:15:16.821" v="2400" actId="122"/>
        <pc:sldMkLst>
          <pc:docMk/>
          <pc:sldMk cId="733303429" sldId="412"/>
        </pc:sldMkLst>
        <pc:spChg chg="mod">
          <ac:chgData name="Lisa Regan" userId="ed3e5808-4809-4962-a447-56185cf7f7e1" providerId="ADAL" clId="{0E844542-79DD-45ED-A80C-50E62A976A9E}" dt="2023-11-23T06:38:06.879" v="2093" actId="1076"/>
          <ac:spMkLst>
            <pc:docMk/>
            <pc:sldMk cId="733303429" sldId="412"/>
            <ac:spMk id="2" creationId="{5D55D40F-0C58-96BF-E870-CA75D1BEBA7A}"/>
          </ac:spMkLst>
        </pc:spChg>
        <pc:spChg chg="mod">
          <ac:chgData name="Lisa Regan" userId="ed3e5808-4809-4962-a447-56185cf7f7e1" providerId="ADAL" clId="{0E844542-79DD-45ED-A80C-50E62A976A9E}" dt="2023-11-23T07:15:16.821" v="2400" actId="122"/>
          <ac:spMkLst>
            <pc:docMk/>
            <pc:sldMk cId="733303429" sldId="412"/>
            <ac:spMk id="48" creationId="{C90BA445-F040-9D61-C577-C3927CB30DEB}"/>
          </ac:spMkLst>
        </pc:spChg>
      </pc:sldChg>
      <pc:sldChg chg="addSp delSp modSp mod">
        <pc:chgData name="Lisa Regan" userId="ed3e5808-4809-4962-a447-56185cf7f7e1" providerId="ADAL" clId="{0E844542-79DD-45ED-A80C-50E62A976A9E}" dt="2023-11-23T06:28:58.637" v="2028" actId="1076"/>
        <pc:sldMkLst>
          <pc:docMk/>
          <pc:sldMk cId="2470763411" sldId="413"/>
        </pc:sldMkLst>
        <pc:picChg chg="del">
          <ac:chgData name="Lisa Regan" userId="ed3e5808-4809-4962-a447-56185cf7f7e1" providerId="ADAL" clId="{0E844542-79DD-45ED-A80C-50E62A976A9E}" dt="2023-11-23T06:28:46.628" v="2025" actId="478"/>
          <ac:picMkLst>
            <pc:docMk/>
            <pc:sldMk cId="2470763411" sldId="413"/>
            <ac:picMk id="3" creationId="{0B14B22F-3028-BF19-A9C2-F6AEE0905A41}"/>
          </ac:picMkLst>
        </pc:picChg>
        <pc:picChg chg="add mod">
          <ac:chgData name="Lisa Regan" userId="ed3e5808-4809-4962-a447-56185cf7f7e1" providerId="ADAL" clId="{0E844542-79DD-45ED-A80C-50E62A976A9E}" dt="2023-11-23T06:28:58.637" v="2028" actId="1076"/>
          <ac:picMkLst>
            <pc:docMk/>
            <pc:sldMk cId="2470763411" sldId="413"/>
            <ac:picMk id="4" creationId="{D4EEBDE2-642A-3D6F-341D-2DCB4F9F00F8}"/>
          </ac:picMkLst>
        </pc:picChg>
      </pc:sldChg>
      <pc:sldChg chg="modSp mod">
        <pc:chgData name="Lisa Regan" userId="ed3e5808-4809-4962-a447-56185cf7f7e1" providerId="ADAL" clId="{0E844542-79DD-45ED-A80C-50E62A976A9E}" dt="2023-11-23T05:54:16.242" v="328" actId="20577"/>
        <pc:sldMkLst>
          <pc:docMk/>
          <pc:sldMk cId="3232034597" sldId="414"/>
        </pc:sldMkLst>
        <pc:spChg chg="mod">
          <ac:chgData name="Lisa Regan" userId="ed3e5808-4809-4962-a447-56185cf7f7e1" providerId="ADAL" clId="{0E844542-79DD-45ED-A80C-50E62A976A9E}" dt="2023-11-23T05:54:16.242" v="328" actId="20577"/>
          <ac:spMkLst>
            <pc:docMk/>
            <pc:sldMk cId="3232034597" sldId="414"/>
            <ac:spMk id="5" creationId="{27424450-5746-7F76-E769-EE4B118CDED2}"/>
          </ac:spMkLst>
        </pc:spChg>
      </pc:sldChg>
      <pc:sldChg chg="modSp mod">
        <pc:chgData name="Lisa Regan" userId="ed3e5808-4809-4962-a447-56185cf7f7e1" providerId="ADAL" clId="{0E844542-79DD-45ED-A80C-50E62A976A9E}" dt="2023-11-23T07:07:01.028" v="2159" actId="20577"/>
        <pc:sldMkLst>
          <pc:docMk/>
          <pc:sldMk cId="3721834879" sldId="416"/>
        </pc:sldMkLst>
        <pc:spChg chg="mod">
          <ac:chgData name="Lisa Regan" userId="ed3e5808-4809-4962-a447-56185cf7f7e1" providerId="ADAL" clId="{0E844542-79DD-45ED-A80C-50E62A976A9E}" dt="2023-11-23T07:07:01.028" v="2159" actId="20577"/>
          <ac:spMkLst>
            <pc:docMk/>
            <pc:sldMk cId="3721834879" sldId="416"/>
            <ac:spMk id="2" creationId="{1D25D54B-12CA-16BD-C7BE-F552FC9135C0}"/>
          </ac:spMkLst>
        </pc:spChg>
        <pc:spChg chg="mod">
          <ac:chgData name="Lisa Regan" userId="ed3e5808-4809-4962-a447-56185cf7f7e1" providerId="ADAL" clId="{0E844542-79DD-45ED-A80C-50E62A976A9E}" dt="2023-11-23T06:36:06.620" v="2045" actId="255"/>
          <ac:spMkLst>
            <pc:docMk/>
            <pc:sldMk cId="3721834879" sldId="416"/>
            <ac:spMk id="48" creationId="{C90BA445-F040-9D61-C577-C3927CB30DEB}"/>
          </ac:spMkLst>
        </pc:spChg>
      </pc:sldChg>
      <pc:sldChg chg="modSp add mod">
        <pc:chgData name="Lisa Regan" userId="ed3e5808-4809-4962-a447-56185cf7f7e1" providerId="ADAL" clId="{0E844542-79DD-45ED-A80C-50E62A976A9E}" dt="2023-11-22T20:28:03.303" v="47" actId="20577"/>
        <pc:sldMkLst>
          <pc:docMk/>
          <pc:sldMk cId="5731439" sldId="417"/>
        </pc:sldMkLst>
        <pc:spChg chg="mod">
          <ac:chgData name="Lisa Regan" userId="ed3e5808-4809-4962-a447-56185cf7f7e1" providerId="ADAL" clId="{0E844542-79DD-45ED-A80C-50E62A976A9E}" dt="2023-11-22T20:21:35.103" v="9" actId="2711"/>
          <ac:spMkLst>
            <pc:docMk/>
            <pc:sldMk cId="5731439" sldId="417"/>
            <ac:spMk id="3" creationId="{DF2FD36D-ACEB-01ED-0C49-51A3413DF37B}"/>
          </ac:spMkLst>
        </pc:spChg>
        <pc:spChg chg="mod">
          <ac:chgData name="Lisa Regan" userId="ed3e5808-4809-4962-a447-56185cf7f7e1" providerId="ADAL" clId="{0E844542-79DD-45ED-A80C-50E62A976A9E}" dt="2023-11-22T20:28:03.303" v="47" actId="20577"/>
          <ac:spMkLst>
            <pc:docMk/>
            <pc:sldMk cId="5731439" sldId="417"/>
            <ac:spMk id="5" creationId="{27424450-5746-7F76-E769-EE4B118CDED2}"/>
          </ac:spMkLst>
        </pc:spChg>
      </pc:sldChg>
      <pc:sldChg chg="delSp add del mod">
        <pc:chgData name="Lisa Regan" userId="ed3e5808-4809-4962-a447-56185cf7f7e1" providerId="ADAL" clId="{0E844542-79DD-45ED-A80C-50E62A976A9E}" dt="2023-11-23T06:52:35.858" v="2145" actId="47"/>
        <pc:sldMkLst>
          <pc:docMk/>
          <pc:sldMk cId="2004106249" sldId="418"/>
        </pc:sldMkLst>
        <pc:spChg chg="del">
          <ac:chgData name="Lisa Regan" userId="ed3e5808-4809-4962-a447-56185cf7f7e1" providerId="ADAL" clId="{0E844542-79DD-45ED-A80C-50E62A976A9E}" dt="2023-11-23T06:51:37.548" v="2137" actId="478"/>
          <ac:spMkLst>
            <pc:docMk/>
            <pc:sldMk cId="2004106249" sldId="418"/>
            <ac:spMk id="2" creationId="{5D55D40F-0C58-96BF-E870-CA75D1BEBA7A}"/>
          </ac:spMkLst>
        </pc:spChg>
        <pc:spChg chg="del">
          <ac:chgData name="Lisa Regan" userId="ed3e5808-4809-4962-a447-56185cf7f7e1" providerId="ADAL" clId="{0E844542-79DD-45ED-A80C-50E62A976A9E}" dt="2023-11-23T06:51:40.437" v="2138" actId="478"/>
          <ac:spMkLst>
            <pc:docMk/>
            <pc:sldMk cId="2004106249" sldId="418"/>
            <ac:spMk id="48" creationId="{C90BA445-F040-9D61-C577-C3927CB30DEB}"/>
          </ac:spMkLst>
        </pc:spChg>
      </pc:sldChg>
      <pc:sldChg chg="add setBg">
        <pc:chgData name="Lisa Regan" userId="ed3e5808-4809-4962-a447-56185cf7f7e1" providerId="ADAL" clId="{0E844542-79DD-45ED-A80C-50E62A976A9E}" dt="2023-11-23T06:52:22.623" v="2144"/>
        <pc:sldMkLst>
          <pc:docMk/>
          <pc:sldMk cId="2958332992" sldId="41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76363" cy="513508"/>
          </a:xfrm>
          <a:prstGeom prst="rect">
            <a:avLst/>
          </a:prstGeom>
        </p:spPr>
        <p:txBody>
          <a:bodyPr vert="horz" lIns="96067" tIns="48033" rIns="96067" bIns="48033" rtlCol="0"/>
          <a:lstStyle>
            <a:lvl1pPr algn="l">
              <a:defRPr sz="1300"/>
            </a:lvl1pPr>
          </a:lstStyle>
          <a:p>
            <a:endParaRPr lang="en-GB"/>
          </a:p>
        </p:txBody>
      </p:sp>
      <p:sp>
        <p:nvSpPr>
          <p:cNvPr id="3" name="Date Placeholder 2"/>
          <p:cNvSpPr>
            <a:spLocks noGrp="1"/>
          </p:cNvSpPr>
          <p:nvPr>
            <p:ph type="dt" idx="1"/>
          </p:nvPr>
        </p:nvSpPr>
        <p:spPr>
          <a:xfrm>
            <a:off x="4021295" y="0"/>
            <a:ext cx="3076363" cy="513508"/>
          </a:xfrm>
          <a:prstGeom prst="rect">
            <a:avLst/>
          </a:prstGeom>
        </p:spPr>
        <p:txBody>
          <a:bodyPr vert="horz" lIns="96067" tIns="48033" rIns="96067" bIns="48033" rtlCol="0"/>
          <a:lstStyle>
            <a:lvl1pPr algn="r">
              <a:defRPr sz="1300"/>
            </a:lvl1pPr>
          </a:lstStyle>
          <a:p>
            <a:fld id="{3ABE434F-8460-4424-BCAD-3BC088A5E4CB}" type="datetimeFigureOut">
              <a:rPr lang="en-GB" smtClean="0"/>
              <a:t>22/11/2023</a:t>
            </a:fld>
            <a:endParaRPr lang="en-GB"/>
          </a:p>
        </p:txBody>
      </p:sp>
      <p:sp>
        <p:nvSpPr>
          <p:cNvPr id="4" name="Slide Image Placeholder 3"/>
          <p:cNvSpPr>
            <a:spLocks noGrp="1" noRot="1" noChangeAspect="1"/>
          </p:cNvSpPr>
          <p:nvPr>
            <p:ph type="sldImg" idx="2"/>
          </p:nvPr>
        </p:nvSpPr>
        <p:spPr>
          <a:xfrm>
            <a:off x="479425" y="1279525"/>
            <a:ext cx="6140450" cy="3454400"/>
          </a:xfrm>
          <a:prstGeom prst="rect">
            <a:avLst/>
          </a:prstGeom>
          <a:noFill/>
          <a:ln w="12700">
            <a:solidFill>
              <a:prstClr val="black"/>
            </a:solidFill>
          </a:ln>
        </p:spPr>
        <p:txBody>
          <a:bodyPr vert="horz" lIns="96067" tIns="48033" rIns="96067" bIns="48033" rtlCol="0" anchor="ctr"/>
          <a:lstStyle/>
          <a:p>
            <a:endParaRPr lang="en-GB"/>
          </a:p>
        </p:txBody>
      </p:sp>
      <p:sp>
        <p:nvSpPr>
          <p:cNvPr id="5" name="Notes Placeholder 4"/>
          <p:cNvSpPr>
            <a:spLocks noGrp="1"/>
          </p:cNvSpPr>
          <p:nvPr>
            <p:ph type="body" sz="quarter" idx="3"/>
          </p:nvPr>
        </p:nvSpPr>
        <p:spPr>
          <a:xfrm>
            <a:off x="709930" y="4925407"/>
            <a:ext cx="5679440" cy="4029879"/>
          </a:xfrm>
          <a:prstGeom prst="rect">
            <a:avLst/>
          </a:prstGeom>
        </p:spPr>
        <p:txBody>
          <a:bodyPr vert="horz" lIns="96067" tIns="48033" rIns="96067" bIns="4803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721106"/>
            <a:ext cx="3076363" cy="513507"/>
          </a:xfrm>
          <a:prstGeom prst="rect">
            <a:avLst/>
          </a:prstGeom>
        </p:spPr>
        <p:txBody>
          <a:bodyPr vert="horz" lIns="96067" tIns="48033" rIns="96067" bIns="48033" rtlCol="0" anchor="b"/>
          <a:lstStyle>
            <a:lvl1pPr algn="l">
              <a:defRPr sz="1300"/>
            </a:lvl1pPr>
          </a:lstStyle>
          <a:p>
            <a:endParaRPr lang="en-GB"/>
          </a:p>
        </p:txBody>
      </p:sp>
      <p:sp>
        <p:nvSpPr>
          <p:cNvPr id="7" name="Slide Number Placeholder 6"/>
          <p:cNvSpPr>
            <a:spLocks noGrp="1"/>
          </p:cNvSpPr>
          <p:nvPr>
            <p:ph type="sldNum" sz="quarter" idx="5"/>
          </p:nvPr>
        </p:nvSpPr>
        <p:spPr>
          <a:xfrm>
            <a:off x="4021295" y="9721106"/>
            <a:ext cx="3076363" cy="513507"/>
          </a:xfrm>
          <a:prstGeom prst="rect">
            <a:avLst/>
          </a:prstGeom>
        </p:spPr>
        <p:txBody>
          <a:bodyPr vert="horz" lIns="96067" tIns="48033" rIns="96067" bIns="48033" rtlCol="0" anchor="b"/>
          <a:lstStyle>
            <a:lvl1pPr algn="r">
              <a:defRPr sz="1300"/>
            </a:lvl1pPr>
          </a:lstStyle>
          <a:p>
            <a:fld id="{EF4132BD-642C-416E-B37E-A79EF2B365A8}" type="slidenum">
              <a:rPr lang="en-GB" smtClean="0"/>
              <a:t>‹#›</a:t>
            </a:fld>
            <a:endParaRPr lang="en-GB"/>
          </a:p>
        </p:txBody>
      </p:sp>
    </p:spTree>
    <p:extLst>
      <p:ext uri="{BB962C8B-B14F-4D97-AF65-F5344CB8AC3E}">
        <p14:creationId xmlns:p14="http://schemas.microsoft.com/office/powerpoint/2010/main" val="3590359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Picture combining new and old </a:t>
            </a:r>
          </a:p>
        </p:txBody>
      </p:sp>
      <p:sp>
        <p:nvSpPr>
          <p:cNvPr id="4" name="Slide Number Placeholder 3"/>
          <p:cNvSpPr>
            <a:spLocks noGrp="1"/>
          </p:cNvSpPr>
          <p:nvPr>
            <p:ph type="sldNum" sz="quarter" idx="5"/>
          </p:nvPr>
        </p:nvSpPr>
        <p:spPr/>
        <p:txBody>
          <a:bodyPr/>
          <a:lstStyle/>
          <a:p>
            <a:fld id="{EF4132BD-642C-416E-B37E-A79EF2B365A8}" type="slidenum">
              <a:rPr lang="en-GB" smtClean="0"/>
              <a:t>1</a:t>
            </a:fld>
            <a:endParaRPr lang="en-GB"/>
          </a:p>
        </p:txBody>
      </p:sp>
    </p:spTree>
    <p:extLst>
      <p:ext uri="{BB962C8B-B14F-4D97-AF65-F5344CB8AC3E}">
        <p14:creationId xmlns:p14="http://schemas.microsoft.com/office/powerpoint/2010/main" val="167889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3</a:t>
            </a:fld>
            <a:endParaRPr lang="en-GB"/>
          </a:p>
        </p:txBody>
      </p:sp>
    </p:spTree>
    <p:extLst>
      <p:ext uri="{BB962C8B-B14F-4D97-AF65-F5344CB8AC3E}">
        <p14:creationId xmlns:p14="http://schemas.microsoft.com/office/powerpoint/2010/main" val="417470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4</a:t>
            </a:fld>
            <a:endParaRPr lang="en-GB"/>
          </a:p>
        </p:txBody>
      </p:sp>
    </p:spTree>
    <p:extLst>
      <p:ext uri="{BB962C8B-B14F-4D97-AF65-F5344CB8AC3E}">
        <p14:creationId xmlns:p14="http://schemas.microsoft.com/office/powerpoint/2010/main" val="1566749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5</a:t>
            </a:fld>
            <a:endParaRPr lang="en-GB"/>
          </a:p>
        </p:txBody>
      </p:sp>
    </p:spTree>
    <p:extLst>
      <p:ext uri="{BB962C8B-B14F-4D97-AF65-F5344CB8AC3E}">
        <p14:creationId xmlns:p14="http://schemas.microsoft.com/office/powerpoint/2010/main" val="3053765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6</a:t>
            </a:fld>
            <a:endParaRPr lang="en-GB"/>
          </a:p>
        </p:txBody>
      </p:sp>
    </p:spTree>
    <p:extLst>
      <p:ext uri="{BB962C8B-B14F-4D97-AF65-F5344CB8AC3E}">
        <p14:creationId xmlns:p14="http://schemas.microsoft.com/office/powerpoint/2010/main" val="999148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7</a:t>
            </a:fld>
            <a:endParaRPr lang="en-GB"/>
          </a:p>
        </p:txBody>
      </p:sp>
    </p:spTree>
    <p:extLst>
      <p:ext uri="{BB962C8B-B14F-4D97-AF65-F5344CB8AC3E}">
        <p14:creationId xmlns:p14="http://schemas.microsoft.com/office/powerpoint/2010/main" val="4055655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8</a:t>
            </a:fld>
            <a:endParaRPr lang="en-GB"/>
          </a:p>
        </p:txBody>
      </p:sp>
    </p:spTree>
    <p:extLst>
      <p:ext uri="{BB962C8B-B14F-4D97-AF65-F5344CB8AC3E}">
        <p14:creationId xmlns:p14="http://schemas.microsoft.com/office/powerpoint/2010/main" val="791583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9</a:t>
            </a:fld>
            <a:endParaRPr lang="en-GB"/>
          </a:p>
        </p:txBody>
      </p:sp>
    </p:spTree>
    <p:extLst>
      <p:ext uri="{BB962C8B-B14F-4D97-AF65-F5344CB8AC3E}">
        <p14:creationId xmlns:p14="http://schemas.microsoft.com/office/powerpoint/2010/main" val="81205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10</a:t>
            </a:fld>
            <a:endParaRPr lang="en-GB"/>
          </a:p>
        </p:txBody>
      </p:sp>
    </p:spTree>
    <p:extLst>
      <p:ext uri="{BB962C8B-B14F-4D97-AF65-F5344CB8AC3E}">
        <p14:creationId xmlns:p14="http://schemas.microsoft.com/office/powerpoint/2010/main" val="631184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11</a:t>
            </a:fld>
            <a:endParaRPr lang="en-GB"/>
          </a:p>
        </p:txBody>
      </p:sp>
    </p:spTree>
    <p:extLst>
      <p:ext uri="{BB962C8B-B14F-4D97-AF65-F5344CB8AC3E}">
        <p14:creationId xmlns:p14="http://schemas.microsoft.com/office/powerpoint/2010/main" val="34594236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12</a:t>
            </a:fld>
            <a:endParaRPr lang="en-GB"/>
          </a:p>
        </p:txBody>
      </p:sp>
    </p:spTree>
    <p:extLst>
      <p:ext uri="{BB962C8B-B14F-4D97-AF65-F5344CB8AC3E}">
        <p14:creationId xmlns:p14="http://schemas.microsoft.com/office/powerpoint/2010/main" val="37004132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13</a:t>
            </a:fld>
            <a:endParaRPr lang="en-GB"/>
          </a:p>
        </p:txBody>
      </p:sp>
    </p:spTree>
    <p:extLst>
      <p:ext uri="{BB962C8B-B14F-4D97-AF65-F5344CB8AC3E}">
        <p14:creationId xmlns:p14="http://schemas.microsoft.com/office/powerpoint/2010/main" val="1822263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14</a:t>
            </a:fld>
            <a:endParaRPr lang="en-GB"/>
          </a:p>
        </p:txBody>
      </p:sp>
    </p:spTree>
    <p:extLst>
      <p:ext uri="{BB962C8B-B14F-4D97-AF65-F5344CB8AC3E}">
        <p14:creationId xmlns:p14="http://schemas.microsoft.com/office/powerpoint/2010/main" val="18235186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15</a:t>
            </a:fld>
            <a:endParaRPr lang="en-GB"/>
          </a:p>
        </p:txBody>
      </p:sp>
    </p:spTree>
    <p:extLst>
      <p:ext uri="{BB962C8B-B14F-4D97-AF65-F5344CB8AC3E}">
        <p14:creationId xmlns:p14="http://schemas.microsoft.com/office/powerpoint/2010/main" val="309847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16</a:t>
            </a:fld>
            <a:endParaRPr lang="en-GB"/>
          </a:p>
        </p:txBody>
      </p:sp>
    </p:spTree>
    <p:extLst>
      <p:ext uri="{BB962C8B-B14F-4D97-AF65-F5344CB8AC3E}">
        <p14:creationId xmlns:p14="http://schemas.microsoft.com/office/powerpoint/2010/main" val="33105635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17</a:t>
            </a:fld>
            <a:endParaRPr lang="en-GB"/>
          </a:p>
        </p:txBody>
      </p:sp>
    </p:spTree>
    <p:extLst>
      <p:ext uri="{BB962C8B-B14F-4D97-AF65-F5344CB8AC3E}">
        <p14:creationId xmlns:p14="http://schemas.microsoft.com/office/powerpoint/2010/main" val="41001610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19</a:t>
            </a:fld>
            <a:endParaRPr lang="en-GB"/>
          </a:p>
        </p:txBody>
      </p:sp>
    </p:spTree>
    <p:extLst>
      <p:ext uri="{BB962C8B-B14F-4D97-AF65-F5344CB8AC3E}">
        <p14:creationId xmlns:p14="http://schemas.microsoft.com/office/powerpoint/2010/main" val="34974888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20</a:t>
            </a:fld>
            <a:endParaRPr lang="en-GB"/>
          </a:p>
        </p:txBody>
      </p:sp>
    </p:spTree>
    <p:extLst>
      <p:ext uri="{BB962C8B-B14F-4D97-AF65-F5344CB8AC3E}">
        <p14:creationId xmlns:p14="http://schemas.microsoft.com/office/powerpoint/2010/main" val="26363966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21</a:t>
            </a:fld>
            <a:endParaRPr lang="en-GB"/>
          </a:p>
        </p:txBody>
      </p:sp>
    </p:spTree>
    <p:extLst>
      <p:ext uri="{BB962C8B-B14F-4D97-AF65-F5344CB8AC3E}">
        <p14:creationId xmlns:p14="http://schemas.microsoft.com/office/powerpoint/2010/main" val="23640299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22</a:t>
            </a:fld>
            <a:endParaRPr lang="en-GB"/>
          </a:p>
        </p:txBody>
      </p:sp>
    </p:spTree>
    <p:extLst>
      <p:ext uri="{BB962C8B-B14F-4D97-AF65-F5344CB8AC3E}">
        <p14:creationId xmlns:p14="http://schemas.microsoft.com/office/powerpoint/2010/main" val="32954804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23</a:t>
            </a:fld>
            <a:endParaRPr lang="en-GB"/>
          </a:p>
        </p:txBody>
      </p:sp>
    </p:spTree>
    <p:extLst>
      <p:ext uri="{BB962C8B-B14F-4D97-AF65-F5344CB8AC3E}">
        <p14:creationId xmlns:p14="http://schemas.microsoft.com/office/powerpoint/2010/main" val="23128302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24</a:t>
            </a:fld>
            <a:endParaRPr lang="en-GB"/>
          </a:p>
        </p:txBody>
      </p:sp>
    </p:spTree>
    <p:extLst>
      <p:ext uri="{BB962C8B-B14F-4D97-AF65-F5344CB8AC3E}">
        <p14:creationId xmlns:p14="http://schemas.microsoft.com/office/powerpoint/2010/main" val="18578261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25</a:t>
            </a:fld>
            <a:endParaRPr lang="en-GB"/>
          </a:p>
        </p:txBody>
      </p:sp>
    </p:spTree>
    <p:extLst>
      <p:ext uri="{BB962C8B-B14F-4D97-AF65-F5344CB8AC3E}">
        <p14:creationId xmlns:p14="http://schemas.microsoft.com/office/powerpoint/2010/main" val="3919577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26</a:t>
            </a:fld>
            <a:endParaRPr lang="en-GB"/>
          </a:p>
        </p:txBody>
      </p:sp>
    </p:spTree>
    <p:extLst>
      <p:ext uri="{BB962C8B-B14F-4D97-AF65-F5344CB8AC3E}">
        <p14:creationId xmlns:p14="http://schemas.microsoft.com/office/powerpoint/2010/main" val="36847399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27</a:t>
            </a:fld>
            <a:endParaRPr lang="en-GB"/>
          </a:p>
        </p:txBody>
      </p:sp>
    </p:spTree>
    <p:extLst>
      <p:ext uri="{BB962C8B-B14F-4D97-AF65-F5344CB8AC3E}">
        <p14:creationId xmlns:p14="http://schemas.microsoft.com/office/powerpoint/2010/main" val="3559162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1EAD8-D423-3FAA-023C-58A553DB3D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06217DA-A315-6FE9-0AC0-AF931CFC15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1E218E7-53B5-5F04-EC15-FAE86F03A86C}"/>
              </a:ext>
            </a:extLst>
          </p:cNvPr>
          <p:cNvSpPr>
            <a:spLocks noGrp="1"/>
          </p:cNvSpPr>
          <p:nvPr>
            <p:ph type="dt" sz="half" idx="10"/>
          </p:nvPr>
        </p:nvSpPr>
        <p:spPr/>
        <p:txBody>
          <a:bodyPr/>
          <a:lstStyle/>
          <a:p>
            <a:fld id="{BFFF5302-5799-4F7D-A76D-6489F997A2BB}" type="datetimeFigureOut">
              <a:rPr lang="en-GB" smtClean="0"/>
              <a:t>22/11/2023</a:t>
            </a:fld>
            <a:endParaRPr lang="en-GB"/>
          </a:p>
        </p:txBody>
      </p:sp>
      <p:sp>
        <p:nvSpPr>
          <p:cNvPr id="5" name="Footer Placeholder 4">
            <a:extLst>
              <a:ext uri="{FF2B5EF4-FFF2-40B4-BE49-F238E27FC236}">
                <a16:creationId xmlns:a16="http://schemas.microsoft.com/office/drawing/2014/main" id="{0DBC0D3E-F469-08C2-664E-858DD437AC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377054-4461-5DE8-1BBD-83F58D62EE33}"/>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2845713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36BCC-60BF-9439-2A9C-EDA9F22239D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50AF45-7788-3F54-6862-E77EE4A3A1E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3E1567-F0EA-B699-D89D-20EA3B171CDA}"/>
              </a:ext>
            </a:extLst>
          </p:cNvPr>
          <p:cNvSpPr>
            <a:spLocks noGrp="1"/>
          </p:cNvSpPr>
          <p:nvPr>
            <p:ph type="dt" sz="half" idx="10"/>
          </p:nvPr>
        </p:nvSpPr>
        <p:spPr/>
        <p:txBody>
          <a:bodyPr/>
          <a:lstStyle/>
          <a:p>
            <a:fld id="{BFFF5302-5799-4F7D-A76D-6489F997A2BB}" type="datetimeFigureOut">
              <a:rPr lang="en-GB" smtClean="0"/>
              <a:t>22/11/2023</a:t>
            </a:fld>
            <a:endParaRPr lang="en-GB"/>
          </a:p>
        </p:txBody>
      </p:sp>
      <p:sp>
        <p:nvSpPr>
          <p:cNvPr id="5" name="Footer Placeholder 4">
            <a:extLst>
              <a:ext uri="{FF2B5EF4-FFF2-40B4-BE49-F238E27FC236}">
                <a16:creationId xmlns:a16="http://schemas.microsoft.com/office/drawing/2014/main" id="{0548BA28-F479-3972-C913-265506431E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E5B6-9490-7DE1-6E10-3B5CBE20268F}"/>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738323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EBAB1-FBC8-1F01-1667-3A8045CA3F9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EC6FE0D-2CD3-77ED-398E-BBBCC053EB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15542C-26B4-9577-FDDA-EC7C640DFEDD}"/>
              </a:ext>
            </a:extLst>
          </p:cNvPr>
          <p:cNvSpPr>
            <a:spLocks noGrp="1"/>
          </p:cNvSpPr>
          <p:nvPr>
            <p:ph type="dt" sz="half" idx="10"/>
          </p:nvPr>
        </p:nvSpPr>
        <p:spPr/>
        <p:txBody>
          <a:bodyPr/>
          <a:lstStyle/>
          <a:p>
            <a:fld id="{BFFF5302-5799-4F7D-A76D-6489F997A2BB}" type="datetimeFigureOut">
              <a:rPr lang="en-GB" smtClean="0"/>
              <a:t>22/11/2023</a:t>
            </a:fld>
            <a:endParaRPr lang="en-GB"/>
          </a:p>
        </p:txBody>
      </p:sp>
      <p:sp>
        <p:nvSpPr>
          <p:cNvPr id="5" name="Footer Placeholder 4">
            <a:extLst>
              <a:ext uri="{FF2B5EF4-FFF2-40B4-BE49-F238E27FC236}">
                <a16:creationId xmlns:a16="http://schemas.microsoft.com/office/drawing/2014/main" id="{A6555CE0-3CB1-6DB1-4026-B32D0A23DF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36FBE7-CB35-C755-404C-A4095D2D97EA}"/>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3424738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7FDA9-C460-219C-F760-E9A943A20E4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4CDAE96-ED95-1EC2-06A3-465A45B93B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3DD3854-CDAE-49E6-A997-0D30E521CC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7FE2859-4204-BCF4-848C-5FC181B45EE5}"/>
              </a:ext>
            </a:extLst>
          </p:cNvPr>
          <p:cNvSpPr>
            <a:spLocks noGrp="1"/>
          </p:cNvSpPr>
          <p:nvPr>
            <p:ph type="dt" sz="half" idx="10"/>
          </p:nvPr>
        </p:nvSpPr>
        <p:spPr/>
        <p:txBody>
          <a:bodyPr/>
          <a:lstStyle/>
          <a:p>
            <a:fld id="{BFFF5302-5799-4F7D-A76D-6489F997A2BB}" type="datetimeFigureOut">
              <a:rPr lang="en-GB" smtClean="0"/>
              <a:t>22/11/2023</a:t>
            </a:fld>
            <a:endParaRPr lang="en-GB"/>
          </a:p>
        </p:txBody>
      </p:sp>
      <p:sp>
        <p:nvSpPr>
          <p:cNvPr id="6" name="Footer Placeholder 5">
            <a:extLst>
              <a:ext uri="{FF2B5EF4-FFF2-40B4-BE49-F238E27FC236}">
                <a16:creationId xmlns:a16="http://schemas.microsoft.com/office/drawing/2014/main" id="{F780FDF4-6E82-01AB-1F98-96622141A8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177853-A470-A5A6-00DE-C81621DD05CA}"/>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1429044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0794A-89ED-8D10-C4E8-FF36C3A98B5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0DEE84C-902C-CA9F-4026-BDCDFACCB2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A9F08D-3FF4-2D5B-2C80-E0920A9C94A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0C5BE58-6786-58ED-966F-53EDB47406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15E51E-2066-72EC-F5C8-49AFB8BDFEA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C41FB80-5B1E-D0C8-A5CC-23BCF2DD23D0}"/>
              </a:ext>
            </a:extLst>
          </p:cNvPr>
          <p:cNvSpPr>
            <a:spLocks noGrp="1"/>
          </p:cNvSpPr>
          <p:nvPr>
            <p:ph type="dt" sz="half" idx="10"/>
          </p:nvPr>
        </p:nvSpPr>
        <p:spPr/>
        <p:txBody>
          <a:bodyPr/>
          <a:lstStyle/>
          <a:p>
            <a:fld id="{BFFF5302-5799-4F7D-A76D-6489F997A2BB}" type="datetimeFigureOut">
              <a:rPr lang="en-GB" smtClean="0"/>
              <a:t>22/11/2023</a:t>
            </a:fld>
            <a:endParaRPr lang="en-GB"/>
          </a:p>
        </p:txBody>
      </p:sp>
      <p:sp>
        <p:nvSpPr>
          <p:cNvPr id="8" name="Footer Placeholder 7">
            <a:extLst>
              <a:ext uri="{FF2B5EF4-FFF2-40B4-BE49-F238E27FC236}">
                <a16:creationId xmlns:a16="http://schemas.microsoft.com/office/drawing/2014/main" id="{225DF998-666E-5007-BEC4-4139335E8E0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EEEF06-CCF2-A47C-1C10-C8163A70FA36}"/>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244629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3C164-2114-818C-76BA-DDBFD28656C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CD30BD6-6E86-0F79-9F12-785316F7961D}"/>
              </a:ext>
            </a:extLst>
          </p:cNvPr>
          <p:cNvSpPr>
            <a:spLocks noGrp="1"/>
          </p:cNvSpPr>
          <p:nvPr>
            <p:ph type="dt" sz="half" idx="10"/>
          </p:nvPr>
        </p:nvSpPr>
        <p:spPr/>
        <p:txBody>
          <a:bodyPr/>
          <a:lstStyle/>
          <a:p>
            <a:fld id="{BFFF5302-5799-4F7D-A76D-6489F997A2BB}" type="datetimeFigureOut">
              <a:rPr lang="en-GB" smtClean="0"/>
              <a:t>22/11/2023</a:t>
            </a:fld>
            <a:endParaRPr lang="en-GB"/>
          </a:p>
        </p:txBody>
      </p:sp>
      <p:sp>
        <p:nvSpPr>
          <p:cNvPr id="4" name="Footer Placeholder 3">
            <a:extLst>
              <a:ext uri="{FF2B5EF4-FFF2-40B4-BE49-F238E27FC236}">
                <a16:creationId xmlns:a16="http://schemas.microsoft.com/office/drawing/2014/main" id="{6E99C67E-622B-C130-715D-7D12832E2A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699C9E7-127A-87B9-70EB-E6ABA8FF4E18}"/>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1396121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6BD1EF-BD6F-6C0B-9253-5AF409F31A30}"/>
              </a:ext>
            </a:extLst>
          </p:cNvPr>
          <p:cNvSpPr>
            <a:spLocks noGrp="1"/>
          </p:cNvSpPr>
          <p:nvPr>
            <p:ph type="dt" sz="half" idx="10"/>
          </p:nvPr>
        </p:nvSpPr>
        <p:spPr/>
        <p:txBody>
          <a:bodyPr/>
          <a:lstStyle/>
          <a:p>
            <a:fld id="{BFFF5302-5799-4F7D-A76D-6489F997A2BB}" type="datetimeFigureOut">
              <a:rPr lang="en-GB" smtClean="0"/>
              <a:t>22/11/2023</a:t>
            </a:fld>
            <a:endParaRPr lang="en-GB"/>
          </a:p>
        </p:txBody>
      </p:sp>
      <p:sp>
        <p:nvSpPr>
          <p:cNvPr id="3" name="Footer Placeholder 2">
            <a:extLst>
              <a:ext uri="{FF2B5EF4-FFF2-40B4-BE49-F238E27FC236}">
                <a16:creationId xmlns:a16="http://schemas.microsoft.com/office/drawing/2014/main" id="{66BB7FEF-32A3-7012-AF0F-D429502659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8A91B3-7A38-E03C-ECFB-99DB191AB065}"/>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4006875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1C69-BB99-7E87-8874-243CFA2C17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4FEF08D-393A-4D6C-D240-3030960995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FA20022-3E44-E64D-8E05-4A2C7868C7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B12EFC-6833-DEBB-B02F-83098CD7C34E}"/>
              </a:ext>
            </a:extLst>
          </p:cNvPr>
          <p:cNvSpPr>
            <a:spLocks noGrp="1"/>
          </p:cNvSpPr>
          <p:nvPr>
            <p:ph type="dt" sz="half" idx="10"/>
          </p:nvPr>
        </p:nvSpPr>
        <p:spPr/>
        <p:txBody>
          <a:bodyPr/>
          <a:lstStyle/>
          <a:p>
            <a:fld id="{BFFF5302-5799-4F7D-A76D-6489F997A2BB}" type="datetimeFigureOut">
              <a:rPr lang="en-GB" smtClean="0"/>
              <a:t>22/11/2023</a:t>
            </a:fld>
            <a:endParaRPr lang="en-GB"/>
          </a:p>
        </p:txBody>
      </p:sp>
      <p:sp>
        <p:nvSpPr>
          <p:cNvPr id="6" name="Footer Placeholder 5">
            <a:extLst>
              <a:ext uri="{FF2B5EF4-FFF2-40B4-BE49-F238E27FC236}">
                <a16:creationId xmlns:a16="http://schemas.microsoft.com/office/drawing/2014/main" id="{5B47431C-6BE7-648D-8627-81DA1A7AE5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A7A3A8-CC5C-A95A-704B-CB0C189E7880}"/>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1092190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0830A-CD93-EBB1-9928-12C80C22FA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9E21524-1CBA-70AD-E42D-66F18BB7BB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DF2F04F-8EB0-D69F-495C-777C1881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5F07DF-F187-627E-8FB4-B50562D09A8D}"/>
              </a:ext>
            </a:extLst>
          </p:cNvPr>
          <p:cNvSpPr>
            <a:spLocks noGrp="1"/>
          </p:cNvSpPr>
          <p:nvPr>
            <p:ph type="dt" sz="half" idx="10"/>
          </p:nvPr>
        </p:nvSpPr>
        <p:spPr/>
        <p:txBody>
          <a:bodyPr/>
          <a:lstStyle/>
          <a:p>
            <a:fld id="{BFFF5302-5799-4F7D-A76D-6489F997A2BB}" type="datetimeFigureOut">
              <a:rPr lang="en-GB" smtClean="0"/>
              <a:t>22/11/2023</a:t>
            </a:fld>
            <a:endParaRPr lang="en-GB"/>
          </a:p>
        </p:txBody>
      </p:sp>
      <p:sp>
        <p:nvSpPr>
          <p:cNvPr id="6" name="Footer Placeholder 5">
            <a:extLst>
              <a:ext uri="{FF2B5EF4-FFF2-40B4-BE49-F238E27FC236}">
                <a16:creationId xmlns:a16="http://schemas.microsoft.com/office/drawing/2014/main" id="{6F5E3E41-902B-2E19-AC7E-CBD251C016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60DBF4-21E3-9646-A3C0-259CBB56B6EA}"/>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1652874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44DE1-5303-52C0-F234-067C3CDE89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3ABE3A-5FC7-2B8D-7AB7-CB9776E52F9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7009A8-913B-5E07-ADF0-3D19099D506C}"/>
              </a:ext>
            </a:extLst>
          </p:cNvPr>
          <p:cNvSpPr>
            <a:spLocks noGrp="1"/>
          </p:cNvSpPr>
          <p:nvPr>
            <p:ph type="dt" sz="half" idx="10"/>
          </p:nvPr>
        </p:nvSpPr>
        <p:spPr/>
        <p:txBody>
          <a:bodyPr/>
          <a:lstStyle/>
          <a:p>
            <a:fld id="{BFFF5302-5799-4F7D-A76D-6489F997A2BB}" type="datetimeFigureOut">
              <a:rPr lang="en-GB" smtClean="0"/>
              <a:t>22/11/2023</a:t>
            </a:fld>
            <a:endParaRPr lang="en-GB"/>
          </a:p>
        </p:txBody>
      </p:sp>
      <p:sp>
        <p:nvSpPr>
          <p:cNvPr id="5" name="Footer Placeholder 4">
            <a:extLst>
              <a:ext uri="{FF2B5EF4-FFF2-40B4-BE49-F238E27FC236}">
                <a16:creationId xmlns:a16="http://schemas.microsoft.com/office/drawing/2014/main" id="{C58ACADE-99FA-DA73-2313-FCD0EAB27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E6F716-C00A-0837-1D61-E9BA35C1757B}"/>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1214131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5B4264-A9E2-67A5-B09B-8C801573CA2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61A751-5EEF-A469-E8C5-E46D87E993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0DE34D-7E3B-FEC6-E70F-D09ECCEE0E9E}"/>
              </a:ext>
            </a:extLst>
          </p:cNvPr>
          <p:cNvSpPr>
            <a:spLocks noGrp="1"/>
          </p:cNvSpPr>
          <p:nvPr>
            <p:ph type="dt" sz="half" idx="10"/>
          </p:nvPr>
        </p:nvSpPr>
        <p:spPr/>
        <p:txBody>
          <a:bodyPr/>
          <a:lstStyle/>
          <a:p>
            <a:fld id="{BFFF5302-5799-4F7D-A76D-6489F997A2BB}" type="datetimeFigureOut">
              <a:rPr lang="en-GB" smtClean="0"/>
              <a:t>22/11/2023</a:t>
            </a:fld>
            <a:endParaRPr lang="en-GB"/>
          </a:p>
        </p:txBody>
      </p:sp>
      <p:sp>
        <p:nvSpPr>
          <p:cNvPr id="5" name="Footer Placeholder 4">
            <a:extLst>
              <a:ext uri="{FF2B5EF4-FFF2-40B4-BE49-F238E27FC236}">
                <a16:creationId xmlns:a16="http://schemas.microsoft.com/office/drawing/2014/main" id="{E213A519-E989-4404-A772-7FEB64F796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352BBC-EBA3-60E5-E0A6-7ADB79D75911}"/>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3340524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E1C84E-673B-B7A0-F703-6E9CDB98D2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8835B1B-7E04-05C4-B0AA-0155E44371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75F698-9632-A0B1-262E-7A579C38C2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FF5302-5799-4F7D-A76D-6489F997A2BB}" type="datetimeFigureOut">
              <a:rPr lang="en-GB" smtClean="0"/>
              <a:t>22/11/2023</a:t>
            </a:fld>
            <a:endParaRPr lang="en-GB"/>
          </a:p>
        </p:txBody>
      </p:sp>
      <p:sp>
        <p:nvSpPr>
          <p:cNvPr id="5" name="Footer Placeholder 4">
            <a:extLst>
              <a:ext uri="{FF2B5EF4-FFF2-40B4-BE49-F238E27FC236}">
                <a16:creationId xmlns:a16="http://schemas.microsoft.com/office/drawing/2014/main" id="{5B2189D7-0A96-2167-D61B-9BE4BB8D47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23392C-79E9-706A-70B7-42AD40191D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D61E34-2ED6-49BD-B40F-86EE3A0D11E9}" type="slidenum">
              <a:rPr lang="en-GB" smtClean="0"/>
              <a:t>‹#›</a:t>
            </a:fld>
            <a:endParaRPr lang="en-GB"/>
          </a:p>
        </p:txBody>
      </p:sp>
    </p:spTree>
    <p:extLst>
      <p:ext uri="{BB962C8B-B14F-4D97-AF65-F5344CB8AC3E}">
        <p14:creationId xmlns:p14="http://schemas.microsoft.com/office/powerpoint/2010/main" val="405483796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mailto:l.regan@uwtsd.ac.uk"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hwb.gov.wales/curriculum-for-wales/designing-your-curriculum/pedagogy/" TargetMode="External"/><Relationship Id="rId3" Type="http://schemas.openxmlformats.org/officeDocument/2006/relationships/image" Target="../media/image1.png"/><Relationship Id="rId7"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2019.dysgucreadigol.celf.cymru/?_gl=1*1aeixia*_ga*MTAwMDY2NTY4NC4xNjg4NjQxMzYz*_ga_QKYVV0TTMM*MTcwMDExNDMwNC43LjEuMTcwMDExNTA0My4xMy4wLjA.&amp;_ga=2.904561.1742064163.1700114305-1000665684.1688641363" TargetMode="External"/><Relationship Id="rId5" Type="http://schemas.openxmlformats.org/officeDocument/2006/relationships/hyperlink" Target="https://www.youtube.com/watch?v=-Qi0MN0tJIk" TargetMode="External"/><Relationship Id="rId4" Type="http://schemas.openxmlformats.org/officeDocument/2006/relationships/hyperlink" Target="https://www.voices.britishschool.nl/2021/10/22/learn-through-play-in-the-foundation-stag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voices.britishschool.nl/2021/10/22/learn-through-play-in-the-foundation-stage/"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5.jpeg"/><Relationship Id="rId4" Type="http://schemas.openxmlformats.org/officeDocument/2006/relationships/image" Target="../media/image3.jpe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2019.dysgucreadigol.celf.cymru/?_gl=1*1aeixia*_ga*MTAwMDY2NTY4NC4xNjg4NjQxMzYz*_ga_QKYVV0TTMM*MTcwMDExNDMwNC43LjEuMTcwMDExNTA0My4xMy4wLjA.&amp;_ga=2.904561.1742064163.1700114305-1000665684.1688641363"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4.jpe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736C139-3CF6-0380-5C4B-FE3F12D64B0D}"/>
              </a:ext>
            </a:extLst>
          </p:cNvPr>
          <p:cNvSpPr/>
          <p:nvPr/>
        </p:nvSpPr>
        <p:spPr>
          <a:xfrm>
            <a:off x="38793" y="11490"/>
            <a:ext cx="6479264" cy="6859295"/>
          </a:xfrm>
          <a:prstGeom prst="rect">
            <a:avLst/>
          </a:prstGeom>
          <a:gradFill>
            <a:gsLst>
              <a:gs pos="0">
                <a:srgbClr val="013E5B"/>
              </a:gs>
              <a:gs pos="35000">
                <a:srgbClr val="013E5B"/>
              </a:gs>
              <a:gs pos="62000">
                <a:srgbClr val="024A6E"/>
              </a:gs>
              <a:gs pos="91000">
                <a:srgbClr val="025680">
                  <a:alpha val="0"/>
                </a:srgbClr>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      </a:t>
            </a:r>
            <a:r>
              <a:rPr lang="en-GB" b="1" dirty="0" err="1"/>
              <a:t>Celfyddydau</a:t>
            </a:r>
            <a:r>
              <a:rPr lang="en-GB" b="1" dirty="0"/>
              <a:t> </a:t>
            </a:r>
            <a:r>
              <a:rPr lang="en-GB" b="1" dirty="0" err="1"/>
              <a:t>Mynegiannol</a:t>
            </a:r>
            <a:endParaRPr lang="en-GB" b="1" dirty="0"/>
          </a:p>
          <a:p>
            <a:r>
              <a:rPr lang="en-GB" dirty="0"/>
              <a:t>      Expressive Arts</a:t>
            </a:r>
          </a:p>
        </p:txBody>
      </p:sp>
      <p:sp>
        <p:nvSpPr>
          <p:cNvPr id="6" name="Rectangle 5">
            <a:extLst>
              <a:ext uri="{FF2B5EF4-FFF2-40B4-BE49-F238E27FC236}">
                <a16:creationId xmlns:a16="http://schemas.microsoft.com/office/drawing/2014/main" id="{54F114C3-F098-7C8E-3D32-A8F12D8DBF38}"/>
              </a:ext>
            </a:extLst>
          </p:cNvPr>
          <p:cNvSpPr/>
          <p:nvPr/>
        </p:nvSpPr>
        <p:spPr>
          <a:xfrm>
            <a:off x="363959" y="5258714"/>
            <a:ext cx="4094710" cy="159927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8813F381-3A4C-17BC-A612-FC1CFE922AA9}"/>
              </a:ext>
              <a:ext uri="{C183D7F6-B498-43B3-948B-1728B52AA6E4}">
                <adec:decorative xmlns:adec="http://schemas.microsoft.com/office/drawing/2017/decorative" val="1"/>
              </a:ext>
            </a:extLst>
          </p:cNvPr>
          <p:cNvCxnSpPr>
            <a:cxnSpLocks/>
          </p:cNvCxnSpPr>
          <p:nvPr/>
        </p:nvCxnSpPr>
        <p:spPr>
          <a:xfrm>
            <a:off x="413054" y="3940855"/>
            <a:ext cx="360435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pic>
        <p:nvPicPr>
          <p:cNvPr id="8" name="Picture 7" descr="UWTSD logo">
            <a:extLst>
              <a:ext uri="{FF2B5EF4-FFF2-40B4-BE49-F238E27FC236}">
                <a16:creationId xmlns:a16="http://schemas.microsoft.com/office/drawing/2014/main" id="{51E8694F-B599-840C-F1E0-1B5BBF9F42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3959" y="405815"/>
            <a:ext cx="3406122" cy="1131564"/>
          </a:xfrm>
          <a:prstGeom prst="rect">
            <a:avLst/>
          </a:prstGeom>
        </p:spPr>
      </p:pic>
      <p:sp>
        <p:nvSpPr>
          <p:cNvPr id="9" name="Title 7">
            <a:extLst>
              <a:ext uri="{FF2B5EF4-FFF2-40B4-BE49-F238E27FC236}">
                <a16:creationId xmlns:a16="http://schemas.microsoft.com/office/drawing/2014/main" id="{AF8FE50D-3656-9965-C31D-3147A2FF3502}"/>
              </a:ext>
            </a:extLst>
          </p:cNvPr>
          <p:cNvSpPr txBox="1">
            <a:spLocks/>
          </p:cNvSpPr>
          <p:nvPr/>
        </p:nvSpPr>
        <p:spPr>
          <a:xfrm>
            <a:off x="316694" y="1705137"/>
            <a:ext cx="5625668" cy="1516623"/>
          </a:xfrm>
          <a:prstGeom prst="rect">
            <a:avLst/>
          </a:prstGeom>
          <a:noFill/>
          <a:ln>
            <a:noFill/>
            <a:prstDash/>
          </a:ln>
          <a:effectLst/>
        </p:spPr>
        <p:txBody>
          <a:bodyPr rot="0" spcFirstLastPara="0" vertOverflow="overflow" horzOverflow="overflow" vert="horz" wrap="square" lIns="91440" tIns="45720" rIns="91440" bIns="45720" numCol="1" spcCol="0" rtlCol="0" fromWordArt="0" anchor="b" anchorCtr="0" forceAA="0" compatLnSpc="1">
            <a:prstTxWarp prst="textNoShape">
              <a:avLst/>
            </a:prstTxWarp>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defRPr/>
            </a:pPr>
            <a:r>
              <a:rPr lang="en-US" sz="4100" b="1" dirty="0">
                <a:solidFill>
                  <a:schemeClr val="bg1"/>
                </a:solidFill>
              </a:rPr>
              <a:t>Lisa Mair Regan</a:t>
            </a:r>
          </a:p>
          <a:p>
            <a:pPr>
              <a:spcAft>
                <a:spcPts val="600"/>
              </a:spcAft>
              <a:defRPr/>
            </a:pPr>
            <a:r>
              <a:rPr lang="en-US" sz="4100" b="1" dirty="0">
                <a:solidFill>
                  <a:schemeClr val="bg1"/>
                </a:solidFill>
              </a:rPr>
              <a:t>ECAD6008</a:t>
            </a:r>
          </a:p>
        </p:txBody>
      </p:sp>
      <p:sp>
        <p:nvSpPr>
          <p:cNvPr id="10" name="Title 7">
            <a:extLst>
              <a:ext uri="{FF2B5EF4-FFF2-40B4-BE49-F238E27FC236}">
                <a16:creationId xmlns:a16="http://schemas.microsoft.com/office/drawing/2014/main" id="{445D8328-29FB-C71D-D84F-1FB2E185A202}"/>
              </a:ext>
            </a:extLst>
          </p:cNvPr>
          <p:cNvSpPr txBox="1">
            <a:spLocks/>
          </p:cNvSpPr>
          <p:nvPr/>
        </p:nvSpPr>
        <p:spPr>
          <a:xfrm>
            <a:off x="363959" y="5597372"/>
            <a:ext cx="3797075" cy="341092"/>
          </a:xfrm>
          <a:prstGeom prst="rect">
            <a:avLst/>
          </a:prstGeom>
          <a:noFill/>
          <a:ln>
            <a:noFill/>
            <a:prstDash/>
          </a:ln>
          <a:effectLst/>
        </p:spPr>
        <p:txBody>
          <a:bodyPr rot="0" spcFirstLastPara="0" vertOverflow="overflow" horzOverflow="overflow" vert="horz" wrap="square" lIns="91440" tIns="45720" rIns="91440" bIns="45720" numCol="1" spcCol="0" rtlCol="0" fromWordArt="0" anchor="b" anchorCtr="0" forceAA="0" compatLnSpc="1">
            <a:prstTxWarp prst="textNoShape">
              <a:avLst/>
            </a:prstTxWarp>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defRPr/>
            </a:pPr>
            <a:r>
              <a:rPr lang="en-US" sz="1800" b="1" dirty="0" err="1">
                <a:solidFill>
                  <a:schemeClr val="bg1"/>
                </a:solidFill>
              </a:rPr>
              <a:t>Tachwedd</a:t>
            </a:r>
            <a:r>
              <a:rPr lang="en-US" sz="1800" b="1" dirty="0">
                <a:solidFill>
                  <a:schemeClr val="bg1"/>
                </a:solidFill>
              </a:rPr>
              <a:t> 2023 November</a:t>
            </a:r>
            <a:endParaRPr lang="en-US" sz="1800" dirty="0">
              <a:solidFill>
                <a:schemeClr val="bg1"/>
              </a:solidFill>
            </a:endParaRPr>
          </a:p>
        </p:txBody>
      </p:sp>
      <p:cxnSp>
        <p:nvCxnSpPr>
          <p:cNvPr id="2" name="Straight Connector 1">
            <a:extLst>
              <a:ext uri="{FF2B5EF4-FFF2-40B4-BE49-F238E27FC236}">
                <a16:creationId xmlns:a16="http://schemas.microsoft.com/office/drawing/2014/main" id="{98DD9873-753E-3627-8891-95D892EA1558}"/>
              </a:ext>
              <a:ext uri="{C183D7F6-B498-43B3-948B-1728B52AA6E4}">
                <adec:decorative xmlns:adec="http://schemas.microsoft.com/office/drawing/2017/decorative" val="1"/>
              </a:ext>
            </a:extLst>
          </p:cNvPr>
          <p:cNvCxnSpPr>
            <a:cxnSpLocks/>
          </p:cNvCxnSpPr>
          <p:nvPr/>
        </p:nvCxnSpPr>
        <p:spPr>
          <a:xfrm>
            <a:off x="413053" y="5258714"/>
            <a:ext cx="360435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itle 7">
            <a:extLst>
              <a:ext uri="{FF2B5EF4-FFF2-40B4-BE49-F238E27FC236}">
                <a16:creationId xmlns:a16="http://schemas.microsoft.com/office/drawing/2014/main" id="{A2CDFB65-47E5-3FD1-AC16-505AAC3120AC}"/>
              </a:ext>
            </a:extLst>
          </p:cNvPr>
          <p:cNvSpPr txBox="1">
            <a:spLocks/>
          </p:cNvSpPr>
          <p:nvPr/>
        </p:nvSpPr>
        <p:spPr>
          <a:xfrm>
            <a:off x="363959" y="4677846"/>
            <a:ext cx="3844340" cy="341092"/>
          </a:xfrm>
          <a:prstGeom prst="rect">
            <a:avLst/>
          </a:prstGeom>
          <a:noFill/>
          <a:ln>
            <a:noFill/>
            <a:prstDash/>
          </a:ln>
          <a:effectLst/>
        </p:spPr>
        <p:txBody>
          <a:bodyPr rot="0" spcFirstLastPara="0" vertOverflow="overflow" horzOverflow="overflow" vert="horz" wrap="square" lIns="91440" tIns="45720" rIns="91440" bIns="45720" numCol="1" spcCol="0" rtlCol="0" fromWordArt="0" anchor="b" anchorCtr="0" forceAA="0" compatLnSpc="1">
            <a:prstTxWarp prst="textNoShape">
              <a:avLst/>
            </a:prstTxWarp>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defRPr/>
            </a:pPr>
            <a:r>
              <a:rPr lang="en-GB" sz="3200" b="1" dirty="0">
                <a:solidFill>
                  <a:srgbClr val="FF0000"/>
                </a:solidFill>
                <a:hlinkClick r:id="rId4">
                  <a:extLst>
                    <a:ext uri="{A12FA001-AC4F-418D-AE19-62706E023703}">
                      <ahyp:hlinkClr xmlns:ahyp="http://schemas.microsoft.com/office/drawing/2018/hyperlinkcolor" val="tx"/>
                    </a:ext>
                  </a:extLst>
                </a:hlinkClick>
              </a:rPr>
              <a:t>l.regan@uwtsd.ac.uk</a:t>
            </a:r>
            <a:r>
              <a:rPr lang="en-GB" sz="2400" b="1" dirty="0">
                <a:solidFill>
                  <a:schemeClr val="bg1"/>
                </a:solidFill>
              </a:rPr>
              <a:t> </a:t>
            </a:r>
          </a:p>
        </p:txBody>
      </p:sp>
      <p:pic>
        <p:nvPicPr>
          <p:cNvPr id="12" name="Picture 11">
            <a:extLst>
              <a:ext uri="{FF2B5EF4-FFF2-40B4-BE49-F238E27FC236}">
                <a16:creationId xmlns:a16="http://schemas.microsoft.com/office/drawing/2014/main" id="{47B00D40-DE3D-6906-05C2-C3EE98DC87F7}"/>
              </a:ext>
            </a:extLst>
          </p:cNvPr>
          <p:cNvPicPr>
            <a:picLocks noChangeAspect="1"/>
          </p:cNvPicPr>
          <p:nvPr/>
        </p:nvPicPr>
        <p:blipFill>
          <a:blip r:embed="rId5"/>
          <a:stretch>
            <a:fillRect/>
          </a:stretch>
        </p:blipFill>
        <p:spPr>
          <a:xfrm>
            <a:off x="6732260" y="1754099"/>
            <a:ext cx="4524274" cy="3843273"/>
          </a:xfrm>
          <a:prstGeom prst="rect">
            <a:avLst/>
          </a:prstGeom>
        </p:spPr>
      </p:pic>
    </p:spTree>
    <p:extLst>
      <p:ext uri="{BB962C8B-B14F-4D97-AF65-F5344CB8AC3E}">
        <p14:creationId xmlns:p14="http://schemas.microsoft.com/office/powerpoint/2010/main" val="890737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591DE-75CE-9D46-1C89-D7669A24A421}"/>
              </a:ext>
            </a:extLst>
          </p:cNvPr>
          <p:cNvSpPr>
            <a:spLocks noGrp="1"/>
          </p:cNvSpPr>
          <p:nvPr>
            <p:ph type="title"/>
          </p:nvPr>
        </p:nvSpPr>
        <p:spPr>
          <a:xfrm>
            <a:off x="2609347" y="2766218"/>
            <a:ext cx="6613189" cy="1325563"/>
          </a:xfrm>
        </p:spPr>
        <p:txBody>
          <a:bodyPr>
            <a:normAutofit fontScale="90000"/>
          </a:bodyPr>
          <a:lstStyle/>
          <a:p>
            <a:pPr algn="ctr"/>
            <a:r>
              <a:rPr lang="en-GB" b="1" dirty="0" err="1"/>
              <a:t>Gêm</a:t>
            </a:r>
            <a:r>
              <a:rPr lang="en-GB" b="1" dirty="0"/>
              <a:t> </a:t>
            </a:r>
            <a:r>
              <a:rPr lang="en-GB" b="1" dirty="0" err="1"/>
              <a:t>Cynhesu</a:t>
            </a:r>
            <a:br>
              <a:rPr lang="en-GB" b="1" dirty="0"/>
            </a:br>
            <a:r>
              <a:rPr lang="en-GB" b="1" dirty="0" err="1"/>
              <a:t>Stori</a:t>
            </a:r>
            <a:r>
              <a:rPr lang="en-GB" b="1" dirty="0"/>
              <a:t> Un Gair/</a:t>
            </a:r>
            <a:r>
              <a:rPr lang="en-GB" b="1" i="1" dirty="0"/>
              <a:t>Charades</a:t>
            </a:r>
            <a:br>
              <a:rPr lang="en-GB" b="1" dirty="0"/>
            </a:br>
            <a:br>
              <a:rPr lang="en-GB" b="1" dirty="0"/>
            </a:br>
            <a:r>
              <a:rPr lang="en-GB" dirty="0"/>
              <a:t>Warm up Game</a:t>
            </a:r>
            <a:br>
              <a:rPr lang="en-GB" dirty="0"/>
            </a:br>
            <a:r>
              <a:rPr lang="en-GB" dirty="0"/>
              <a:t>One Word Story/</a:t>
            </a:r>
            <a:r>
              <a:rPr lang="en-GB" i="1" dirty="0"/>
              <a:t>Charades</a:t>
            </a:r>
          </a:p>
        </p:txBody>
      </p:sp>
      <p:pic>
        <p:nvPicPr>
          <p:cNvPr id="8" name="Picture 7" descr="UWTSD logo">
            <a:extLst>
              <a:ext uri="{FF2B5EF4-FFF2-40B4-BE49-F238E27FC236}">
                <a16:creationId xmlns:a16="http://schemas.microsoft.com/office/drawing/2014/main" id="{B3B463A8-9B13-73B6-E18E-79C16D88A4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47557" y="6248170"/>
            <a:ext cx="1496885" cy="497288"/>
          </a:xfrm>
          <a:prstGeom prst="rect">
            <a:avLst/>
          </a:prstGeom>
        </p:spPr>
      </p:pic>
    </p:spTree>
    <p:extLst>
      <p:ext uri="{BB962C8B-B14F-4D97-AF65-F5344CB8AC3E}">
        <p14:creationId xmlns:p14="http://schemas.microsoft.com/office/powerpoint/2010/main" val="1344449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5" name="TextBox 4">
            <a:extLst>
              <a:ext uri="{FF2B5EF4-FFF2-40B4-BE49-F238E27FC236}">
                <a16:creationId xmlns:a16="http://schemas.microsoft.com/office/drawing/2014/main" id="{27424450-5746-7F76-E769-EE4B118CDED2}"/>
              </a:ext>
            </a:extLst>
          </p:cNvPr>
          <p:cNvSpPr txBox="1"/>
          <p:nvPr/>
        </p:nvSpPr>
        <p:spPr>
          <a:xfrm>
            <a:off x="768545" y="1062766"/>
            <a:ext cx="10995239" cy="1138773"/>
          </a:xfrm>
          <a:prstGeom prst="rect">
            <a:avLst/>
          </a:prstGeom>
          <a:noFill/>
        </p:spPr>
        <p:txBody>
          <a:bodyPr wrap="square" rtlCol="0">
            <a:spAutoFit/>
          </a:bodyPr>
          <a:lstStyle/>
          <a:p>
            <a:r>
              <a:rPr lang="en-GB" sz="2600" b="1" u="sng" dirty="0">
                <a:latin typeface="Comic Sans MS" panose="030F0702030302020204" pitchFamily="66" charset="0"/>
              </a:rPr>
              <a:t>4008 MODULE OUTCOMES</a:t>
            </a:r>
          </a:p>
          <a:p>
            <a:pPr marL="342900" indent="-342900">
              <a:buFont typeface="Arial" panose="020B0604020202020204" pitchFamily="34" charset="0"/>
              <a:buChar char="•"/>
            </a:pPr>
            <a:endParaRPr lang="en-GB" sz="2200" dirty="0">
              <a:latin typeface="Comic Sans MS" panose="030F0702030302020204" pitchFamily="66" charset="0"/>
            </a:endParaRPr>
          </a:p>
          <a:p>
            <a:endParaRPr lang="en-GB" sz="2000" dirty="0">
              <a:solidFill>
                <a:schemeClr val="bg1"/>
              </a:solidFill>
              <a:latin typeface="Comic Sans MS" panose="030F0702030302020204" pitchFamily="66" charset="0"/>
            </a:endParaRPr>
          </a:p>
        </p:txBody>
      </p:sp>
      <p:sp>
        <p:nvSpPr>
          <p:cNvPr id="3" name="TextBox 2">
            <a:extLst>
              <a:ext uri="{FF2B5EF4-FFF2-40B4-BE49-F238E27FC236}">
                <a16:creationId xmlns:a16="http://schemas.microsoft.com/office/drawing/2014/main" id="{DF2FD36D-ACEB-01ED-0C49-51A3413DF37B}"/>
              </a:ext>
            </a:extLst>
          </p:cNvPr>
          <p:cNvSpPr txBox="1"/>
          <p:nvPr/>
        </p:nvSpPr>
        <p:spPr>
          <a:xfrm>
            <a:off x="428216" y="1869255"/>
            <a:ext cx="10995238" cy="2195473"/>
          </a:xfrm>
          <a:prstGeom prst="rect">
            <a:avLst/>
          </a:prstGeom>
          <a:noFill/>
        </p:spPr>
        <p:txBody>
          <a:bodyPr wrap="square">
            <a:spAutoFit/>
          </a:bodyPr>
          <a:lstStyle/>
          <a:p>
            <a:pPr marL="342900" lvl="0" indent="-342900" algn="just" rtl="0" fontAlgn="base">
              <a:spcBef>
                <a:spcPts val="500"/>
              </a:spcBef>
              <a:spcAft>
                <a:spcPts val="500"/>
              </a:spcAft>
              <a:buFont typeface="Arial" panose="020B0604020202020204" pitchFamily="34" charset="0"/>
              <a:buChar char="·"/>
            </a:pPr>
            <a:r>
              <a:rPr lang="en-US" sz="20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Arial Unicode MS"/>
              </a:rPr>
              <a:t>To provide students with an overview of the subject knowledge and pedagogic principles outlined in Curriculum for Wales e.g. mind set and power of effort: deepening thinking; assessment for learning; positive relationships and learning autonomy. </a:t>
            </a:r>
            <a:endParaRPr lang="en-GB" sz="20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Symbol" panose="05050102010706020507" pitchFamily="18" charset="2"/>
            </a:endParaRPr>
          </a:p>
          <a:p>
            <a:pPr marL="457200" algn="just">
              <a:spcBef>
                <a:spcPts val="500"/>
              </a:spcBef>
              <a:spcAft>
                <a:spcPts val="500"/>
              </a:spcAft>
            </a:pPr>
            <a:r>
              <a:rPr lang="en-US" sz="2000" dirty="0">
                <a:solidFill>
                  <a:srgbClr val="000000"/>
                </a:solidFill>
                <a:effectLst/>
                <a:uFill>
                  <a:solidFill>
                    <a:srgbClr val="000000"/>
                  </a:solidFill>
                </a:uFill>
                <a:latin typeface="Comic Sans MS" panose="030F0702030302020204" pitchFamily="66" charset="0"/>
                <a:ea typeface="Arial" panose="020B0604020202020204" pitchFamily="34" charset="0"/>
                <a:cs typeface="Arial Unicode MS"/>
              </a:rPr>
              <a:t> </a:t>
            </a:r>
            <a:endParaRPr lang="en-GB" sz="2000" dirty="0">
              <a:solidFill>
                <a:srgbClr val="000000"/>
              </a:solidFill>
              <a:effectLst/>
              <a:uFill>
                <a:solidFill>
                  <a:srgbClr val="000000"/>
                </a:solidFill>
              </a:uFill>
              <a:latin typeface="Comic Sans MS" panose="030F0702030302020204" pitchFamily="66" charset="0"/>
              <a:ea typeface="Arial Unicode MS"/>
              <a:cs typeface="Arial Unicode MS"/>
            </a:endParaRPr>
          </a:p>
          <a:p>
            <a:pPr marL="342900" lvl="0" indent="-342900" algn="just" fontAlgn="base">
              <a:spcBef>
                <a:spcPts val="500"/>
              </a:spcBef>
              <a:spcAft>
                <a:spcPts val="500"/>
              </a:spcAft>
              <a:buFont typeface="Arial" panose="020B0604020202020204" pitchFamily="34" charset="0"/>
              <a:buChar char="·"/>
            </a:pPr>
            <a:r>
              <a:rPr lang="en-US" sz="20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Arial Unicode MS"/>
              </a:rPr>
              <a:t>To engage students with the roles and responsibilities of a professional teacher and the requirement to be part of a professional community </a:t>
            </a:r>
            <a:endParaRPr lang="en-GB" sz="20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Symbol" panose="05050102010706020507" pitchFamily="18" charset="2"/>
            </a:endParaRPr>
          </a:p>
        </p:txBody>
      </p:sp>
    </p:spTree>
    <p:extLst>
      <p:ext uri="{BB962C8B-B14F-4D97-AF65-F5344CB8AC3E}">
        <p14:creationId xmlns:p14="http://schemas.microsoft.com/office/powerpoint/2010/main" val="4288278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5" name="TextBox 4">
            <a:extLst>
              <a:ext uri="{FF2B5EF4-FFF2-40B4-BE49-F238E27FC236}">
                <a16:creationId xmlns:a16="http://schemas.microsoft.com/office/drawing/2014/main" id="{27424450-5746-7F76-E769-EE4B118CDED2}"/>
              </a:ext>
            </a:extLst>
          </p:cNvPr>
          <p:cNvSpPr txBox="1"/>
          <p:nvPr/>
        </p:nvSpPr>
        <p:spPr>
          <a:xfrm>
            <a:off x="768545" y="1062766"/>
            <a:ext cx="10995239" cy="1138773"/>
          </a:xfrm>
          <a:prstGeom prst="rect">
            <a:avLst/>
          </a:prstGeom>
          <a:noFill/>
        </p:spPr>
        <p:txBody>
          <a:bodyPr wrap="square" rtlCol="0">
            <a:spAutoFit/>
          </a:bodyPr>
          <a:lstStyle/>
          <a:p>
            <a:r>
              <a:rPr lang="en-GB" sz="2600" b="1" u="sng" dirty="0">
                <a:latin typeface="Comic Sans MS" panose="030F0702030302020204" pitchFamily="66" charset="0"/>
              </a:rPr>
              <a:t>FURTHER 4008 MODULE OUTCOMES</a:t>
            </a:r>
          </a:p>
          <a:p>
            <a:pPr marL="342900" indent="-342900">
              <a:buFont typeface="Arial" panose="020B0604020202020204" pitchFamily="34" charset="0"/>
              <a:buChar char="•"/>
            </a:pPr>
            <a:endParaRPr lang="en-GB" sz="2200" dirty="0">
              <a:latin typeface="Comic Sans MS" panose="030F0702030302020204" pitchFamily="66" charset="0"/>
            </a:endParaRPr>
          </a:p>
          <a:p>
            <a:endParaRPr lang="en-GB" sz="2000" dirty="0">
              <a:solidFill>
                <a:schemeClr val="bg1"/>
              </a:solidFill>
              <a:latin typeface="Comic Sans MS" panose="030F0702030302020204" pitchFamily="66" charset="0"/>
            </a:endParaRPr>
          </a:p>
        </p:txBody>
      </p:sp>
      <p:sp>
        <p:nvSpPr>
          <p:cNvPr id="3" name="TextBox 2">
            <a:extLst>
              <a:ext uri="{FF2B5EF4-FFF2-40B4-BE49-F238E27FC236}">
                <a16:creationId xmlns:a16="http://schemas.microsoft.com/office/drawing/2014/main" id="{DF2FD36D-ACEB-01ED-0C49-51A3413DF37B}"/>
              </a:ext>
            </a:extLst>
          </p:cNvPr>
          <p:cNvSpPr txBox="1"/>
          <p:nvPr/>
        </p:nvSpPr>
        <p:spPr>
          <a:xfrm>
            <a:off x="428216" y="1863646"/>
            <a:ext cx="10995238" cy="3503523"/>
          </a:xfrm>
          <a:prstGeom prst="rect">
            <a:avLst/>
          </a:prstGeom>
          <a:noFill/>
        </p:spPr>
        <p:txBody>
          <a:bodyPr wrap="square">
            <a:spAutoFit/>
          </a:bodyPr>
          <a:lstStyle/>
          <a:p>
            <a:pPr algn="just">
              <a:spcBef>
                <a:spcPts val="500"/>
              </a:spcBef>
              <a:spcAft>
                <a:spcPts val="500"/>
              </a:spcAft>
            </a:pPr>
            <a:r>
              <a:rPr lang="en-US" sz="1800" dirty="0">
                <a:solidFill>
                  <a:srgbClr val="000000"/>
                </a:solidFill>
                <a:effectLst/>
                <a:uFill>
                  <a:solidFill>
                    <a:srgbClr val="000000"/>
                  </a:solidFill>
                </a:uFill>
                <a:latin typeface="Times New Roman" panose="02020603050405020304" pitchFamily="18" charset="0"/>
                <a:ea typeface="Arial Unicode MS"/>
                <a:cs typeface="Arial Unicode MS"/>
              </a:rPr>
              <a:t> </a:t>
            </a:r>
            <a:endParaRPr lang="en-GB" sz="1800" dirty="0">
              <a:solidFill>
                <a:srgbClr val="000000"/>
              </a:solidFill>
              <a:effectLst/>
              <a:uFill>
                <a:solidFill>
                  <a:srgbClr val="000000"/>
                </a:solidFill>
              </a:uFill>
              <a:latin typeface="Comic Sans MS" panose="030F0702030302020204" pitchFamily="66" charset="0"/>
              <a:ea typeface="Arial Unicode MS"/>
              <a:cs typeface="Arial Unicode MS"/>
            </a:endParaRPr>
          </a:p>
          <a:p>
            <a:pPr algn="just">
              <a:spcBef>
                <a:spcPts val="500"/>
              </a:spcBef>
              <a:spcAft>
                <a:spcPts val="500"/>
              </a:spcAft>
            </a:pPr>
            <a:r>
              <a:rPr lang="en-US" sz="1800" dirty="0">
                <a:solidFill>
                  <a:srgbClr val="000000"/>
                </a:solidFill>
                <a:effectLst/>
                <a:uFill>
                  <a:solidFill>
                    <a:srgbClr val="000000"/>
                  </a:solidFill>
                </a:uFill>
                <a:latin typeface="Comic Sans MS" panose="030F0702030302020204" pitchFamily="66" charset="0"/>
                <a:ea typeface="Arial Unicode MS"/>
                <a:cs typeface="Arial Unicode MS"/>
              </a:rPr>
              <a:t>Upon the successful completion of this module, the student-teacher should be able to: </a:t>
            </a:r>
            <a:endParaRPr lang="en-GB" sz="1800" dirty="0">
              <a:solidFill>
                <a:srgbClr val="000000"/>
              </a:solidFill>
              <a:effectLst/>
              <a:uFill>
                <a:solidFill>
                  <a:srgbClr val="000000"/>
                </a:solidFill>
              </a:uFill>
              <a:latin typeface="Comic Sans MS" panose="030F0702030302020204" pitchFamily="66" charset="0"/>
              <a:ea typeface="Arial Unicode MS"/>
              <a:cs typeface="Arial Unicode MS"/>
            </a:endParaRPr>
          </a:p>
          <a:p>
            <a:pPr marL="342900" lvl="0" indent="-342900" algn="just" fontAlgn="base">
              <a:spcBef>
                <a:spcPts val="500"/>
              </a:spcBef>
              <a:spcAft>
                <a:spcPts val="500"/>
              </a:spcAft>
              <a:buSzPts val="1000"/>
              <a:buFont typeface="Arial" panose="020B0604020202020204" pitchFamily="34" charset="0"/>
              <a:buChar char="·"/>
            </a:pPr>
            <a:r>
              <a:rPr lang="en-US" sz="18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Arial Unicode MS"/>
              </a:rPr>
              <a:t>explore and develop subject knowledge and an understanding of the pedagogic principles and how these relate to planning, delivery and assessment of effective learning opportunities, including learning through play and experiential learning. </a:t>
            </a:r>
            <a:endParaRPr lang="en-GB" sz="18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Symbol" panose="05050102010706020507" pitchFamily="18" charset="2"/>
            </a:endParaRPr>
          </a:p>
          <a:p>
            <a:pPr marL="342900" lvl="0" indent="-342900" algn="just" fontAlgn="base">
              <a:spcBef>
                <a:spcPts val="500"/>
              </a:spcBef>
              <a:spcAft>
                <a:spcPts val="500"/>
              </a:spcAft>
              <a:buSzPts val="1000"/>
              <a:buFont typeface="Arial" panose="020B0604020202020204" pitchFamily="34" charset="0"/>
              <a:buChar char="·"/>
            </a:pPr>
            <a:r>
              <a:rPr lang="en-US" sz="1800" u="none" strike="noStrike" kern="0" spc="0" dirty="0">
                <a:solidFill>
                  <a:srgbClr val="000000"/>
                </a:solidFill>
                <a:effectLst/>
                <a:uFill>
                  <a:solidFill>
                    <a:srgbClr val="000000"/>
                  </a:solidFill>
                </a:uFill>
                <a:latin typeface="Comic Sans MS" panose="030F0702030302020204" pitchFamily="66" charset="0"/>
                <a:ea typeface="Arial" panose="020B0604020202020204" pitchFamily="34" charset="0"/>
                <a:cs typeface="Symbol" panose="05050102010706020507" pitchFamily="18" charset="2"/>
              </a:rPr>
              <a:t> </a:t>
            </a:r>
            <a:endParaRPr lang="en-GB" sz="18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Symbol" panose="05050102010706020507" pitchFamily="18" charset="2"/>
            </a:endParaRPr>
          </a:p>
          <a:p>
            <a:pPr marL="342900" lvl="0" indent="-342900" algn="just" fontAlgn="base">
              <a:spcBef>
                <a:spcPts val="500"/>
              </a:spcBef>
              <a:spcAft>
                <a:spcPts val="500"/>
              </a:spcAft>
              <a:buSzPts val="1000"/>
              <a:buFont typeface="Arial" panose="020B0604020202020204" pitchFamily="34" charset="0"/>
              <a:buChar char="·"/>
            </a:pPr>
            <a:r>
              <a:rPr lang="en-US" sz="18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Arial Unicode MS"/>
              </a:rPr>
              <a:t>examine and gain an initial understanding of the complex nature of the learning environment and, in collaboration, begin to question pedagogic choices for children aged 4-7 years.  </a:t>
            </a:r>
            <a:endParaRPr lang="en-GB" sz="18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Symbol" panose="05050102010706020507" pitchFamily="18" charset="2"/>
            </a:endParaRPr>
          </a:p>
          <a:p>
            <a:pPr marL="342900" lvl="0" indent="-342900" algn="just" fontAlgn="base">
              <a:spcBef>
                <a:spcPts val="500"/>
              </a:spcBef>
              <a:spcAft>
                <a:spcPts val="500"/>
              </a:spcAft>
              <a:buSzPts val="1000"/>
              <a:buFont typeface="Arial" panose="020B0604020202020204" pitchFamily="34" charset="0"/>
              <a:buChar char="·"/>
            </a:pPr>
            <a:r>
              <a:rPr lang="en-US" sz="18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Arial Unicode MS"/>
              </a:rPr>
              <a:t>consider the role of the professional teacher in light of transformative practice through reflecting and acting on pedagogic principles. </a:t>
            </a:r>
            <a:endParaRPr lang="en-GB" sz="18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Symbol" panose="05050102010706020507" pitchFamily="18" charset="2"/>
            </a:endParaRPr>
          </a:p>
        </p:txBody>
      </p:sp>
    </p:spTree>
    <p:extLst>
      <p:ext uri="{BB962C8B-B14F-4D97-AF65-F5344CB8AC3E}">
        <p14:creationId xmlns:p14="http://schemas.microsoft.com/office/powerpoint/2010/main" val="5731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5" name="TextBox 4">
            <a:extLst>
              <a:ext uri="{FF2B5EF4-FFF2-40B4-BE49-F238E27FC236}">
                <a16:creationId xmlns:a16="http://schemas.microsoft.com/office/drawing/2014/main" id="{27424450-5746-7F76-E769-EE4B118CDED2}"/>
              </a:ext>
            </a:extLst>
          </p:cNvPr>
          <p:cNvSpPr txBox="1"/>
          <p:nvPr/>
        </p:nvSpPr>
        <p:spPr>
          <a:xfrm>
            <a:off x="0" y="794802"/>
            <a:ext cx="11763784" cy="5724644"/>
          </a:xfrm>
          <a:prstGeom prst="rect">
            <a:avLst/>
          </a:prstGeom>
          <a:noFill/>
        </p:spPr>
        <p:txBody>
          <a:bodyPr wrap="square" rtlCol="0">
            <a:spAutoFit/>
          </a:bodyPr>
          <a:lstStyle/>
          <a:p>
            <a:r>
              <a:rPr lang="en-GB" sz="2600" u="sng" dirty="0">
                <a:latin typeface="Comic Sans MS" panose="030F0702030302020204" pitchFamily="66" charset="0"/>
              </a:rPr>
              <a:t>4008 MODULE LEARNING OUTCOMES</a:t>
            </a:r>
          </a:p>
          <a:p>
            <a:endParaRPr lang="en-GB" sz="2600" u="sng" dirty="0">
              <a:latin typeface="Comic Sans MS" panose="030F0702030302020204" pitchFamily="66" charset="0"/>
            </a:endParaRPr>
          </a:p>
          <a:p>
            <a:pPr marL="342900" indent="-342900">
              <a:buFont typeface="Arial" panose="020B0604020202020204" pitchFamily="34" charset="0"/>
              <a:buChar char="•"/>
            </a:pPr>
            <a:endParaRPr lang="en-GB" sz="2400" dirty="0">
              <a:latin typeface="Comic Sans MS" panose="030F0702030302020204" pitchFamily="66" charset="0"/>
            </a:endParaRPr>
          </a:p>
          <a:p>
            <a:pPr algn="just"/>
            <a:r>
              <a:rPr lang="en-US" sz="2400" dirty="0">
                <a:ln>
                  <a:noFill/>
                </a:ln>
                <a:solidFill>
                  <a:srgbClr val="000000"/>
                </a:solidFill>
                <a:effectLst/>
                <a:uFill>
                  <a:solidFill>
                    <a:srgbClr val="000000"/>
                  </a:solidFill>
                </a:uFill>
                <a:latin typeface="Comic Sans MS" panose="030F0702030302020204" pitchFamily="66" charset="0"/>
                <a:ea typeface="Arial Unicode MS"/>
                <a:cs typeface="Arial Unicode MS"/>
              </a:rPr>
              <a:t>Upon the successful completion of this module, the student should be able to demonstrate the ability to:</a:t>
            </a:r>
            <a:endParaRPr lang="en-GB" sz="2400"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marL="342900" lvl="0" indent="-342900" algn="just" fontAlgn="base">
              <a:spcBef>
                <a:spcPts val="1200"/>
              </a:spcBef>
              <a:spcAft>
                <a:spcPts val="0"/>
              </a:spcAft>
              <a:buFont typeface="Arial" panose="020B0604020202020204" pitchFamily="34" charset="0"/>
              <a:buChar char="·"/>
            </a:pPr>
            <a:r>
              <a:rPr lang="en-US" sz="24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Arial Unicode MS"/>
              </a:rPr>
              <a:t>explore and develop subject knowledge and an understanding of the pedagogic principles and how these relate to planning, delivery and assessment of effective learning opportunities;</a:t>
            </a:r>
            <a:endParaRPr lang="en-GB" sz="24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Symbol" panose="05050102010706020507" pitchFamily="18" charset="2"/>
            </a:endParaRPr>
          </a:p>
          <a:p>
            <a:pPr marL="342900" lvl="0" indent="-342900" algn="just" fontAlgn="base">
              <a:spcBef>
                <a:spcPts val="1200"/>
              </a:spcBef>
              <a:spcAft>
                <a:spcPts val="0"/>
              </a:spcAft>
              <a:buFont typeface="Arial" panose="020B0604020202020204" pitchFamily="34" charset="0"/>
              <a:buChar char="·"/>
            </a:pPr>
            <a:r>
              <a:rPr lang="en-US" sz="24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Arial Unicode MS"/>
              </a:rPr>
              <a:t>examine and gain an initial understanding of the complex nature of the learning environment and, in collaboration, begin to question pedagogic choices; </a:t>
            </a:r>
            <a:endParaRPr lang="en-GB" sz="24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Symbol" panose="05050102010706020507" pitchFamily="18" charset="2"/>
            </a:endParaRPr>
          </a:p>
          <a:p>
            <a:pPr marL="342900" lvl="0" indent="-342900" algn="just" fontAlgn="base">
              <a:spcBef>
                <a:spcPts val="1200"/>
              </a:spcBef>
              <a:spcAft>
                <a:spcPts val="0"/>
              </a:spcAft>
              <a:buFont typeface="Arial" panose="020B0604020202020204" pitchFamily="34" charset="0"/>
              <a:buChar char="·"/>
            </a:pPr>
            <a:r>
              <a:rPr lang="en-US" sz="24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Arial Unicode MS"/>
              </a:rPr>
              <a:t>consider the role of the professional teacher in light of transformative practice through meeting, testing and sharing pedagogic principles.</a:t>
            </a:r>
            <a:endParaRPr lang="en-GB" sz="2400" u="none" strike="noStrike" kern="0" spc="0" dirty="0">
              <a:solidFill>
                <a:srgbClr val="000000"/>
              </a:solidFill>
              <a:effectLst/>
              <a:uFill>
                <a:solidFill>
                  <a:srgbClr val="000000"/>
                </a:solidFill>
              </a:uFill>
              <a:latin typeface="Comic Sans MS" panose="030F0702030302020204" pitchFamily="66" charset="0"/>
              <a:ea typeface="Symbol" panose="05050102010706020507" pitchFamily="18" charset="2"/>
              <a:cs typeface="Symbol" panose="05050102010706020507" pitchFamily="18" charset="2"/>
            </a:endParaRPr>
          </a:p>
          <a:p>
            <a:endParaRPr lang="en-GB" sz="2400" b="1" dirty="0">
              <a:latin typeface="Comic Sans MS" panose="030F0702030302020204" pitchFamily="66" charset="0"/>
            </a:endParaRPr>
          </a:p>
          <a:p>
            <a:endParaRPr lang="en-GB" sz="20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3232034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8" name="TextBox 7">
            <a:extLst>
              <a:ext uri="{FF2B5EF4-FFF2-40B4-BE49-F238E27FC236}">
                <a16:creationId xmlns:a16="http://schemas.microsoft.com/office/drawing/2014/main" id="{3CBAD1BD-6747-7CFB-8E14-83616058F101}"/>
              </a:ext>
            </a:extLst>
          </p:cNvPr>
          <p:cNvSpPr txBox="1"/>
          <p:nvPr/>
        </p:nvSpPr>
        <p:spPr>
          <a:xfrm>
            <a:off x="71098" y="3241911"/>
            <a:ext cx="8270915" cy="830997"/>
          </a:xfrm>
          <a:prstGeom prst="rect">
            <a:avLst/>
          </a:prstGeom>
          <a:noFill/>
          <a:ln w="38100">
            <a:noFill/>
          </a:ln>
        </p:spPr>
        <p:txBody>
          <a:bodyPr wrap="square" rtlCol="0" anchor="ctr" anchorCtr="0">
            <a:spAutoFit/>
          </a:bodyPr>
          <a:lstStyle/>
          <a:p>
            <a:endParaRPr lang="en-GB" sz="1600" b="1" dirty="0">
              <a:solidFill>
                <a:schemeClr val="bg1"/>
              </a:solidFill>
              <a:uFill>
                <a:solidFill>
                  <a:srgbClr val="002244"/>
                </a:solidFill>
              </a:uFill>
              <a:cs typeface="Arial"/>
            </a:endParaRPr>
          </a:p>
          <a:p>
            <a:endParaRPr lang="en-US" sz="1600" dirty="0">
              <a:solidFill>
                <a:schemeClr val="bg1"/>
              </a:solidFill>
            </a:endParaRPr>
          </a:p>
          <a:p>
            <a:endParaRPr lang="en-GB" sz="1600" dirty="0">
              <a:solidFill>
                <a:schemeClr val="bg1"/>
              </a:solidFill>
              <a:uFill>
                <a:solidFill>
                  <a:srgbClr val="002244"/>
                </a:solidFill>
              </a:uFill>
              <a:cs typeface="Arial"/>
            </a:endParaRPr>
          </a:p>
        </p:txBody>
      </p:sp>
      <p:sp>
        <p:nvSpPr>
          <p:cNvPr id="4" name="Title 3">
            <a:extLst>
              <a:ext uri="{FF2B5EF4-FFF2-40B4-BE49-F238E27FC236}">
                <a16:creationId xmlns:a16="http://schemas.microsoft.com/office/drawing/2014/main" id="{32C8A0B0-1CE9-C4E5-4EF3-23A335612110}"/>
              </a:ext>
            </a:extLst>
          </p:cNvPr>
          <p:cNvSpPr>
            <a:spLocks noGrp="1"/>
          </p:cNvSpPr>
          <p:nvPr>
            <p:ph type="title"/>
          </p:nvPr>
        </p:nvSpPr>
        <p:spPr>
          <a:xfrm>
            <a:off x="1292595" y="0"/>
            <a:ext cx="5686016" cy="1325563"/>
          </a:xfrm>
        </p:spPr>
        <p:txBody>
          <a:bodyPr>
            <a:normAutofit/>
          </a:bodyPr>
          <a:lstStyle/>
          <a:p>
            <a:r>
              <a:rPr lang="en-GB" sz="2800" u="sng" dirty="0">
                <a:latin typeface="Comic Sans MS" panose="030F0702030302020204" pitchFamily="66" charset="0"/>
              </a:rPr>
              <a:t>The Assignment</a:t>
            </a:r>
          </a:p>
        </p:txBody>
      </p:sp>
      <p:sp>
        <p:nvSpPr>
          <p:cNvPr id="17" name="TextBox 16">
            <a:extLst>
              <a:ext uri="{FF2B5EF4-FFF2-40B4-BE49-F238E27FC236}">
                <a16:creationId xmlns:a16="http://schemas.microsoft.com/office/drawing/2014/main" id="{52C7C173-AC47-2229-F6D8-46C4F5BA02B9}"/>
              </a:ext>
            </a:extLst>
          </p:cNvPr>
          <p:cNvSpPr txBox="1"/>
          <p:nvPr/>
        </p:nvSpPr>
        <p:spPr>
          <a:xfrm>
            <a:off x="229412" y="903203"/>
            <a:ext cx="8884910" cy="6127318"/>
          </a:xfrm>
          <a:prstGeom prst="rect">
            <a:avLst/>
          </a:prstGeom>
          <a:noFill/>
        </p:spPr>
        <p:txBody>
          <a:bodyPr wrap="square">
            <a:spAutoFit/>
          </a:bodyPr>
          <a:lstStyle/>
          <a:p>
            <a:pPr algn="ctr">
              <a:spcBef>
                <a:spcPts val="500"/>
              </a:spcBef>
              <a:spcAft>
                <a:spcPts val="500"/>
              </a:spcAft>
            </a:pPr>
            <a:r>
              <a:rPr lang="en-US" sz="1400" b="1" dirty="0">
                <a:solidFill>
                  <a:srgbClr val="000000"/>
                </a:solidFill>
                <a:effectLst/>
                <a:uFill>
                  <a:solidFill>
                    <a:srgbClr val="000000"/>
                  </a:solidFill>
                </a:uFill>
                <a:latin typeface="Comic Sans MS" panose="030F0702030302020204" pitchFamily="66" charset="0"/>
                <a:ea typeface="Arial Unicode MS"/>
                <a:cs typeface="Arial Unicode MS"/>
              </a:rPr>
              <a:t>Assignment Title</a:t>
            </a:r>
            <a:endParaRPr lang="en-GB" sz="1400" b="1" dirty="0">
              <a:solidFill>
                <a:srgbClr val="000000"/>
              </a:solidFill>
              <a:effectLst/>
              <a:uFill>
                <a:solidFill>
                  <a:srgbClr val="000000"/>
                </a:solidFill>
              </a:uFill>
              <a:latin typeface="Comic Sans MS" panose="030F0702030302020204" pitchFamily="66" charset="0"/>
              <a:ea typeface="Arial Unicode MS"/>
              <a:cs typeface="Arial Unicode MS"/>
            </a:endParaRPr>
          </a:p>
          <a:p>
            <a:r>
              <a:rPr lang="en-GB" sz="1400" b="1" dirty="0">
                <a:ln>
                  <a:noFill/>
                </a:ln>
                <a:solidFill>
                  <a:srgbClr val="000000"/>
                </a:solidFill>
                <a:effectLst/>
                <a:uFill>
                  <a:solidFill>
                    <a:srgbClr val="000000"/>
                  </a:solidFill>
                </a:uFill>
                <a:latin typeface="Comic Sans MS" panose="030F0702030302020204" pitchFamily="66" charset="0"/>
                <a:ea typeface="Arial Unicode MS"/>
                <a:cs typeface="Arial Unicode MS"/>
              </a:rPr>
              <a:t>Good teaching and learning:</a:t>
            </a:r>
          </a:p>
          <a:p>
            <a:pPr marL="457200"/>
            <a:r>
              <a:rPr lang="en-GB" sz="1400" dirty="0">
                <a:ln>
                  <a:noFill/>
                </a:ln>
                <a:solidFill>
                  <a:srgbClr val="000000"/>
                </a:solidFill>
                <a:effectLst/>
                <a:uFill>
                  <a:solidFill>
                    <a:srgbClr val="000000"/>
                  </a:solidFill>
                </a:uFill>
                <a:latin typeface="Comic Sans MS" panose="030F0702030302020204" pitchFamily="66" charset="0"/>
                <a:ea typeface="Arial" panose="020B0604020202020204" pitchFamily="34" charset="0"/>
                <a:cs typeface="Arial Unicode MS"/>
              </a:rPr>
              <a:t> </a:t>
            </a:r>
            <a:endParaRPr lang="en-GB" sz="1400"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marL="342900" lvl="0" indent="-342900" rtl="0" fontAlgn="base">
              <a:buFont typeface="Courier New" panose="02070309020205020404" pitchFamily="49" charset="0"/>
              <a:buChar char="o"/>
            </a:pPr>
            <a:r>
              <a:rPr lang="en-US" sz="1800" u="none" strike="noStrike" kern="0" spc="0" dirty="0">
                <a:solidFill>
                  <a:srgbClr val="1F1F1F"/>
                </a:solidFill>
                <a:effectLst/>
                <a:uFill>
                  <a:solidFill>
                    <a:srgbClr val="000000"/>
                  </a:solidFill>
                </a:uFill>
                <a:latin typeface="Comic Sans MS" panose="030F0702030302020204" pitchFamily="66" charset="0"/>
                <a:ea typeface="Courier New" panose="02070309020205020404" pitchFamily="49" charset="0"/>
                <a:cs typeface="Times New Roman" panose="02020603050405020304" pitchFamily="18" charset="0"/>
              </a:rPr>
              <a:t>means employing a blend of approaches including direct teaching</a:t>
            </a:r>
            <a:endParaRPr lang="en-GB" sz="1800" u="none" strike="noStrike" kern="0" spc="0" dirty="0">
              <a:solidFill>
                <a:srgbClr val="000000"/>
              </a:solidFill>
              <a:effectLst/>
              <a:uFill>
                <a:solidFill>
                  <a:srgbClr val="000000"/>
                </a:solidFill>
              </a:uFill>
              <a:latin typeface="Comic Sans MS" panose="030F0702030302020204" pitchFamily="66" charset="0"/>
              <a:ea typeface="Courier New" panose="02070309020205020404" pitchFamily="49" charset="0"/>
              <a:cs typeface="Courier New" panose="02070309020205020404" pitchFamily="49" charset="0"/>
            </a:endParaRPr>
          </a:p>
          <a:p>
            <a:pPr marL="457200"/>
            <a:r>
              <a:rPr lang="en-GB" sz="1800" dirty="0">
                <a:ln>
                  <a:noFill/>
                </a:ln>
                <a:solidFill>
                  <a:srgbClr val="000000"/>
                </a:solidFill>
                <a:effectLst/>
                <a:uFill>
                  <a:solidFill>
                    <a:srgbClr val="000000"/>
                  </a:solidFill>
                </a:uFill>
                <a:latin typeface="Comic Sans MS" panose="030F0702030302020204" pitchFamily="66" charset="0"/>
                <a:ea typeface="Calibri" panose="020F0502020204030204" pitchFamily="34" charset="0"/>
                <a:cs typeface="Arial Unicode MS"/>
              </a:rPr>
              <a:t> </a:t>
            </a:r>
            <a:endParaRPr lang="en-GB" sz="1800"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marL="342900" lvl="0" indent="-342900" fontAlgn="base">
              <a:buFont typeface="Courier New" panose="02070309020205020404" pitchFamily="49" charset="0"/>
              <a:buChar char="o"/>
            </a:pPr>
            <a:r>
              <a:rPr lang="en-US" sz="1800" u="none" strike="noStrike" kern="0" spc="0" dirty="0">
                <a:solidFill>
                  <a:srgbClr val="1F1F1F"/>
                </a:solidFill>
                <a:effectLst/>
                <a:uFill>
                  <a:solidFill>
                    <a:srgbClr val="000000"/>
                  </a:solidFill>
                </a:uFill>
                <a:latin typeface="Comic Sans MS" panose="030F0702030302020204" pitchFamily="66" charset="0"/>
                <a:ea typeface="Courier New" panose="02070309020205020404" pitchFamily="49" charset="0"/>
                <a:cs typeface="Times New Roman" panose="02020603050405020304" pitchFamily="18" charset="0"/>
              </a:rPr>
              <a:t>sets tasks and selects resources that build on previous knowledge and experience and engage interest</a:t>
            </a:r>
            <a:endParaRPr lang="en-GB" sz="1800" u="none" strike="noStrike" kern="0" spc="0" dirty="0">
              <a:solidFill>
                <a:srgbClr val="000000"/>
              </a:solidFill>
              <a:effectLst/>
              <a:uFill>
                <a:solidFill>
                  <a:srgbClr val="000000"/>
                </a:solidFill>
              </a:uFill>
              <a:latin typeface="Comic Sans MS" panose="030F0702030302020204" pitchFamily="66" charset="0"/>
              <a:ea typeface="Courier New" panose="02070309020205020404" pitchFamily="49" charset="0"/>
              <a:cs typeface="Courier New" panose="02070309020205020404" pitchFamily="49" charset="0"/>
            </a:endParaRPr>
          </a:p>
          <a:p>
            <a:pPr marL="457200"/>
            <a:r>
              <a:rPr lang="en-GB" sz="1800" dirty="0">
                <a:ln>
                  <a:noFill/>
                </a:ln>
                <a:solidFill>
                  <a:srgbClr val="1F1F1F"/>
                </a:solidFill>
                <a:effectLst/>
                <a:uFill>
                  <a:solidFill>
                    <a:srgbClr val="000000"/>
                  </a:solidFill>
                </a:uFill>
                <a:latin typeface="Comic Sans MS" panose="030F0702030302020204" pitchFamily="66" charset="0"/>
                <a:ea typeface="Calibri" panose="020F0502020204030204" pitchFamily="34" charset="0"/>
                <a:cs typeface="Arial Unicode MS"/>
              </a:rPr>
              <a:t> </a:t>
            </a:r>
            <a:endParaRPr lang="en-GB" sz="1800"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marL="342900" lvl="0" indent="-342900" fontAlgn="base">
              <a:buFont typeface="Courier New" panose="02070309020205020404" pitchFamily="49" charset="0"/>
              <a:buChar char="o"/>
            </a:pPr>
            <a:r>
              <a:rPr lang="en-US" sz="1800" u="none" strike="noStrike" kern="0" spc="0" dirty="0">
                <a:solidFill>
                  <a:srgbClr val="1F1F1F"/>
                </a:solidFill>
                <a:effectLst/>
                <a:uFill>
                  <a:solidFill>
                    <a:srgbClr val="000000"/>
                  </a:solidFill>
                </a:uFill>
                <a:latin typeface="Comic Sans MS" panose="030F0702030302020204" pitchFamily="66" charset="0"/>
                <a:ea typeface="Courier New" panose="02070309020205020404" pitchFamily="49" charset="0"/>
                <a:cs typeface="Times New Roman" panose="02020603050405020304" pitchFamily="18" charset="0"/>
              </a:rPr>
              <a:t>ranges within and across Areas of Learning and Experience</a:t>
            </a:r>
            <a:endParaRPr lang="en-GB" sz="1800" u="none" strike="noStrike" kern="0" spc="0" dirty="0">
              <a:solidFill>
                <a:srgbClr val="000000"/>
              </a:solidFill>
              <a:effectLst/>
              <a:uFill>
                <a:solidFill>
                  <a:srgbClr val="000000"/>
                </a:solidFill>
              </a:uFill>
              <a:latin typeface="Comic Sans MS" panose="030F0702030302020204" pitchFamily="66" charset="0"/>
              <a:ea typeface="Courier New" panose="02070309020205020404" pitchFamily="49" charset="0"/>
              <a:cs typeface="Courier New" panose="02070309020205020404" pitchFamily="49" charset="0"/>
            </a:endParaRPr>
          </a:p>
          <a:p>
            <a:r>
              <a:rPr lang="en-GB" sz="1800" b="1" dirty="0">
                <a:ln>
                  <a:noFill/>
                </a:ln>
                <a:solidFill>
                  <a:srgbClr val="000000"/>
                </a:solidFill>
                <a:effectLst/>
                <a:uFill>
                  <a:solidFill>
                    <a:srgbClr val="000000"/>
                  </a:solidFill>
                </a:uFill>
                <a:latin typeface="Comic Sans MS" panose="030F0702030302020204" pitchFamily="66" charset="0"/>
                <a:ea typeface="Calibri" panose="020F0502020204030204" pitchFamily="34" charset="0"/>
                <a:cs typeface="Arial Unicode MS"/>
              </a:rPr>
              <a:t> </a:t>
            </a:r>
            <a:endParaRPr lang="en-GB" sz="1800"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marL="457200"/>
            <a:r>
              <a:rPr lang="en-GB" sz="1800" b="1" dirty="0">
                <a:ln>
                  <a:noFill/>
                </a:ln>
                <a:solidFill>
                  <a:srgbClr val="000000"/>
                </a:solidFill>
                <a:effectLst/>
                <a:uFill>
                  <a:solidFill>
                    <a:srgbClr val="000000"/>
                  </a:solidFill>
                </a:uFill>
                <a:latin typeface="Calibri" panose="020F0502020204030204" pitchFamily="34" charset="0"/>
                <a:ea typeface="Arial Unicode MS"/>
                <a:cs typeface="Arial Unicode MS"/>
              </a:rPr>
              <a:t>                                                                        </a:t>
            </a:r>
            <a:r>
              <a:rPr lang="en-GB" sz="1800" dirty="0">
                <a:ln>
                  <a:noFill/>
                </a:ln>
                <a:solidFill>
                  <a:srgbClr val="000000"/>
                </a:solidFill>
                <a:effectLst/>
                <a:uFill>
                  <a:solidFill>
                    <a:srgbClr val="000000"/>
                  </a:solidFill>
                </a:uFill>
                <a:latin typeface="Calibri" panose="020F0502020204030204" pitchFamily="34" charset="0"/>
                <a:ea typeface="Arial Unicode MS"/>
                <a:cs typeface="Arial Unicode MS"/>
              </a:rPr>
              <a:t>  (</a:t>
            </a:r>
            <a:r>
              <a:rPr lang="en-GB" sz="1800" u="sng" dirty="0">
                <a:ln>
                  <a:noFill/>
                </a:ln>
                <a:solidFill>
                  <a:srgbClr val="000000"/>
                </a:solidFill>
                <a:effectLst/>
                <a:uFill>
                  <a:solidFill>
                    <a:srgbClr val="000000"/>
                  </a:solidFill>
                </a:uFill>
                <a:latin typeface="Calibri" panose="020F0502020204030204" pitchFamily="34" charset="0"/>
                <a:ea typeface="Calibri" panose="020F0502020204030204" pitchFamily="34" charset="0"/>
                <a:cs typeface="Calibri" panose="020F0502020204030204" pitchFamily="34" charset="0"/>
                <a:hlinkClick r:id="rId8"/>
              </a:rPr>
              <a:t>Pedagogy - Hwb (</a:t>
            </a:r>
            <a:r>
              <a:rPr lang="en-GB" sz="1800" u="sng" dirty="0" err="1">
                <a:ln>
                  <a:noFill/>
                </a:ln>
                <a:solidFill>
                  <a:srgbClr val="000000"/>
                </a:solidFill>
                <a:effectLst/>
                <a:uFill>
                  <a:solidFill>
                    <a:srgbClr val="000000"/>
                  </a:solidFill>
                </a:uFill>
                <a:latin typeface="Calibri" panose="020F0502020204030204" pitchFamily="34" charset="0"/>
                <a:ea typeface="Calibri" panose="020F0502020204030204" pitchFamily="34" charset="0"/>
                <a:cs typeface="Calibri" panose="020F0502020204030204" pitchFamily="34" charset="0"/>
                <a:hlinkClick r:id="rId8"/>
              </a:rPr>
              <a:t>gov.wales</a:t>
            </a:r>
            <a:r>
              <a:rPr lang="en-GB" sz="1800" u="sng" dirty="0">
                <a:ln>
                  <a:noFill/>
                </a:ln>
                <a:solidFill>
                  <a:srgbClr val="000000"/>
                </a:solidFill>
                <a:effectLst/>
                <a:uFill>
                  <a:solidFill>
                    <a:srgbClr val="000000"/>
                  </a:solidFill>
                </a:uFill>
                <a:latin typeface="Calibri" panose="020F0502020204030204" pitchFamily="34" charset="0"/>
                <a:ea typeface="Calibri" panose="020F0502020204030204" pitchFamily="34" charset="0"/>
                <a:cs typeface="Calibri" panose="020F0502020204030204" pitchFamily="34" charset="0"/>
                <a:hlinkClick r:id="rId8"/>
              </a:rPr>
              <a:t>)</a:t>
            </a:r>
            <a:endParaRPr lang="en-GB" sz="1400" u="sng" dirty="0">
              <a:solidFill>
                <a:srgbClr val="000000"/>
              </a:solidFill>
              <a:uFill>
                <a:solidFill>
                  <a:srgbClr val="000000"/>
                </a:solidFill>
              </a:uFill>
              <a:latin typeface="Comic Sans MS" panose="030F0702030302020204" pitchFamily="66" charset="0"/>
              <a:ea typeface="Calibri" panose="020F0502020204030204" pitchFamily="34" charset="0"/>
              <a:cs typeface="Calibri" panose="020F0502020204030204" pitchFamily="34" charset="0"/>
            </a:endParaRPr>
          </a:p>
          <a:p>
            <a:pPr marL="457200"/>
            <a:r>
              <a:rPr lang="en-US" sz="1600" b="1" dirty="0">
                <a:ln>
                  <a:noFill/>
                </a:ln>
                <a:solidFill>
                  <a:srgbClr val="000000"/>
                </a:solidFill>
                <a:effectLst/>
                <a:uFill>
                  <a:solidFill>
                    <a:srgbClr val="000000"/>
                  </a:solidFill>
                </a:uFill>
                <a:latin typeface="Comic Sans MS" panose="030F0702030302020204" pitchFamily="66" charset="0"/>
                <a:ea typeface="Arial Unicode MS"/>
                <a:cs typeface="Arial Unicode MS"/>
              </a:rPr>
              <a:t>Consider the 3 pedagogic principles outlined above. Discuss these principles in relation to practices in education, showing secure understanding, identifying strengths and areas for development for each principle.</a:t>
            </a:r>
            <a:endParaRPr lang="en-GB" sz="1600"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marL="457200"/>
            <a:endParaRPr lang="en-GB" sz="1400" b="1"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marL="457200"/>
            <a:endParaRPr lang="en-GB" sz="1400" b="1"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marL="457200" indent="-457200">
              <a:buFont typeface="Arial" panose="020B0604020202020204" pitchFamily="34" charset="0"/>
              <a:buChar char="•"/>
              <a:tabLst>
                <a:tab pos="3543300" algn="l"/>
              </a:tabLst>
            </a:pPr>
            <a:r>
              <a:rPr lang="de-DE" sz="1400" dirty="0" err="1">
                <a:ln>
                  <a:noFill/>
                </a:ln>
                <a:solidFill>
                  <a:srgbClr val="000000"/>
                </a:solidFill>
                <a:effectLst/>
                <a:uFill>
                  <a:solidFill>
                    <a:srgbClr val="000000"/>
                  </a:solidFill>
                </a:uFill>
                <a:latin typeface="Comic Sans MS" panose="030F0702030302020204" pitchFamily="66" charset="0"/>
                <a:ea typeface="Arial Unicode MS"/>
                <a:cs typeface="Arial Unicode MS"/>
              </a:rPr>
              <a:t>Aseiniad</a:t>
            </a:r>
            <a:r>
              <a:rPr lang="de-DE" sz="1400" dirty="0">
                <a:ln>
                  <a:noFill/>
                </a:ln>
                <a:solidFill>
                  <a:srgbClr val="000000"/>
                </a:solidFill>
                <a:effectLst/>
                <a:uFill>
                  <a:solidFill>
                    <a:srgbClr val="000000"/>
                  </a:solidFill>
                </a:uFill>
                <a:latin typeface="Comic Sans MS" panose="030F0702030302020204" pitchFamily="66" charset="0"/>
                <a:ea typeface="Arial Unicode MS"/>
                <a:cs typeface="Arial Unicode MS"/>
              </a:rPr>
              <a:t> </a:t>
            </a:r>
            <a:r>
              <a:rPr lang="de-DE" sz="1400" dirty="0" err="1">
                <a:ln>
                  <a:noFill/>
                </a:ln>
                <a:solidFill>
                  <a:srgbClr val="000000"/>
                </a:solidFill>
                <a:effectLst/>
                <a:uFill>
                  <a:solidFill>
                    <a:srgbClr val="000000"/>
                  </a:solidFill>
                </a:uFill>
                <a:latin typeface="Comic Sans MS" panose="030F0702030302020204" pitchFamily="66" charset="0"/>
                <a:ea typeface="Arial Unicode MS"/>
                <a:cs typeface="Arial Unicode MS"/>
              </a:rPr>
              <a:t>Ysgrifenedig</a:t>
            </a:r>
            <a:r>
              <a:rPr lang="de-DE" sz="1400" dirty="0">
                <a:ln>
                  <a:noFill/>
                </a:ln>
                <a:solidFill>
                  <a:srgbClr val="000000"/>
                </a:solidFill>
                <a:effectLst/>
                <a:uFill>
                  <a:solidFill>
                    <a:srgbClr val="000000"/>
                  </a:solidFill>
                </a:uFill>
                <a:latin typeface="Comic Sans MS" panose="030F0702030302020204" pitchFamily="66" charset="0"/>
                <a:ea typeface="Arial Unicode MS"/>
                <a:cs typeface="Arial Unicode MS"/>
              </a:rPr>
              <a:t> / </a:t>
            </a:r>
            <a:r>
              <a:rPr lang="de-DE" sz="1400" b="1" dirty="0" err="1">
                <a:ln>
                  <a:noFill/>
                </a:ln>
                <a:solidFill>
                  <a:srgbClr val="000000"/>
                </a:solidFill>
                <a:effectLst/>
                <a:uFill>
                  <a:solidFill>
                    <a:srgbClr val="000000"/>
                  </a:solidFill>
                </a:uFill>
                <a:latin typeface="Comic Sans MS" panose="030F0702030302020204" pitchFamily="66" charset="0"/>
                <a:ea typeface="Arial Unicode MS"/>
                <a:cs typeface="Arial Unicode MS"/>
              </a:rPr>
              <a:t>Written</a:t>
            </a:r>
            <a:r>
              <a:rPr lang="de-DE" sz="1400" b="1" dirty="0">
                <a:ln>
                  <a:noFill/>
                </a:ln>
                <a:solidFill>
                  <a:srgbClr val="000000"/>
                </a:solidFill>
                <a:effectLst/>
                <a:uFill>
                  <a:solidFill>
                    <a:srgbClr val="000000"/>
                  </a:solidFill>
                </a:uFill>
                <a:latin typeface="Comic Sans MS" panose="030F0702030302020204" pitchFamily="66" charset="0"/>
                <a:ea typeface="Arial Unicode MS"/>
                <a:cs typeface="Arial Unicode MS"/>
              </a:rPr>
              <a:t> </a:t>
            </a:r>
            <a:r>
              <a:rPr lang="de-DE" sz="1400" b="1" dirty="0" err="1">
                <a:ln>
                  <a:noFill/>
                </a:ln>
                <a:solidFill>
                  <a:srgbClr val="000000"/>
                </a:solidFill>
                <a:effectLst/>
                <a:uFill>
                  <a:solidFill>
                    <a:srgbClr val="000000"/>
                  </a:solidFill>
                </a:uFill>
                <a:latin typeface="Comic Sans MS" panose="030F0702030302020204" pitchFamily="66" charset="0"/>
                <a:ea typeface="Arial Unicode MS"/>
                <a:cs typeface="Arial Unicode MS"/>
              </a:rPr>
              <a:t>Assignment</a:t>
            </a:r>
            <a:endParaRPr lang="de-DE" sz="1400" b="1"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marL="457200" indent="-457200">
              <a:buFont typeface="Arial" panose="020B0604020202020204" pitchFamily="34" charset="0"/>
              <a:buChar char="•"/>
              <a:tabLst>
                <a:tab pos="3543300" algn="l"/>
              </a:tabLst>
            </a:pPr>
            <a:endParaRPr lang="de-DE" sz="1400" dirty="0">
              <a:solidFill>
                <a:srgbClr val="000000"/>
              </a:solidFill>
              <a:uFill>
                <a:solidFill>
                  <a:srgbClr val="000000"/>
                </a:solidFill>
              </a:uFill>
              <a:latin typeface="Comic Sans MS" panose="030F0702030302020204" pitchFamily="66" charset="0"/>
              <a:ea typeface="Arial Unicode MS"/>
              <a:cs typeface="Arial Unicode MS"/>
            </a:endParaRPr>
          </a:p>
          <a:p>
            <a:pPr>
              <a:tabLst>
                <a:tab pos="3543300" algn="l"/>
              </a:tabLst>
            </a:pPr>
            <a:endParaRPr lang="en-GB" sz="1400"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algn="ctr">
              <a:tabLst>
                <a:tab pos="3543300" algn="l"/>
              </a:tabLst>
            </a:pPr>
            <a:r>
              <a:rPr lang="pt-PT" sz="1400" b="1" dirty="0">
                <a:ln>
                  <a:noFill/>
                </a:ln>
                <a:solidFill>
                  <a:srgbClr val="000000"/>
                </a:solidFill>
                <a:effectLst/>
                <a:uFill>
                  <a:solidFill>
                    <a:srgbClr val="000000"/>
                  </a:solidFill>
                </a:uFill>
                <a:latin typeface="Comic Sans MS" panose="030F0702030302020204" pitchFamily="66" charset="0"/>
                <a:ea typeface="Arial Unicode MS"/>
                <a:cs typeface="Arial Unicode MS"/>
              </a:rPr>
              <a:t>3,000 </a:t>
            </a:r>
            <a:r>
              <a:rPr lang="pt-PT" sz="1400" b="1" dirty="0" err="1">
                <a:ln>
                  <a:noFill/>
                </a:ln>
                <a:solidFill>
                  <a:srgbClr val="000000"/>
                </a:solidFill>
                <a:effectLst/>
                <a:uFill>
                  <a:solidFill>
                    <a:srgbClr val="000000"/>
                  </a:solidFill>
                </a:uFill>
                <a:latin typeface="Comic Sans MS" panose="030F0702030302020204" pitchFamily="66" charset="0"/>
                <a:ea typeface="Arial Unicode MS"/>
                <a:cs typeface="Arial Unicode MS"/>
              </a:rPr>
              <a:t>words</a:t>
            </a:r>
            <a:r>
              <a:rPr lang="pt-PT" sz="1400" b="1" dirty="0">
                <a:ln>
                  <a:noFill/>
                </a:ln>
                <a:solidFill>
                  <a:srgbClr val="000000"/>
                </a:solidFill>
                <a:effectLst/>
                <a:uFill>
                  <a:solidFill>
                    <a:srgbClr val="000000"/>
                  </a:solidFill>
                </a:uFill>
                <a:latin typeface="Comic Sans MS" panose="030F0702030302020204" pitchFamily="66" charset="0"/>
                <a:ea typeface="Arial Unicode MS"/>
                <a:cs typeface="Arial Unicode MS"/>
              </a:rPr>
              <a:t> </a:t>
            </a:r>
            <a:r>
              <a:rPr lang="pt-PT" sz="1400" dirty="0">
                <a:ln>
                  <a:noFill/>
                </a:ln>
                <a:solidFill>
                  <a:srgbClr val="000000"/>
                </a:solidFill>
                <a:effectLst/>
                <a:uFill>
                  <a:solidFill>
                    <a:srgbClr val="000000"/>
                  </a:solidFill>
                </a:uFill>
                <a:latin typeface="Comic Sans MS" panose="030F0702030302020204" pitchFamily="66" charset="0"/>
                <a:ea typeface="Arial Unicode MS"/>
                <a:cs typeface="Arial Unicode MS"/>
              </a:rPr>
              <a:t>/ 3,000 o </a:t>
            </a:r>
            <a:r>
              <a:rPr lang="pt-PT" sz="1400" dirty="0" err="1">
                <a:ln>
                  <a:noFill/>
                </a:ln>
                <a:solidFill>
                  <a:srgbClr val="000000"/>
                </a:solidFill>
                <a:effectLst/>
                <a:uFill>
                  <a:solidFill>
                    <a:srgbClr val="000000"/>
                  </a:solidFill>
                </a:uFill>
                <a:latin typeface="Comic Sans MS" panose="030F0702030302020204" pitchFamily="66" charset="0"/>
                <a:ea typeface="Arial Unicode MS"/>
                <a:cs typeface="Arial Unicode MS"/>
              </a:rPr>
              <a:t>eiriau</a:t>
            </a:r>
            <a:endParaRPr lang="en-GB" sz="1400"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algn="ctr">
              <a:tabLst>
                <a:tab pos="3543300" algn="l"/>
              </a:tabLst>
            </a:pPr>
            <a:r>
              <a:rPr lang="en-US" sz="1400" dirty="0">
                <a:ln>
                  <a:noFill/>
                </a:ln>
                <a:solidFill>
                  <a:srgbClr val="000000"/>
                </a:solidFill>
                <a:effectLst/>
                <a:uFill>
                  <a:solidFill>
                    <a:srgbClr val="000000"/>
                  </a:solidFill>
                </a:uFill>
                <a:latin typeface="Comic Sans MS" panose="030F0702030302020204" pitchFamily="66" charset="0"/>
                <a:ea typeface="Arial" panose="020B0604020202020204" pitchFamily="34" charset="0"/>
                <a:cs typeface="Arial Unicode MS"/>
              </a:rPr>
              <a:t> </a:t>
            </a:r>
            <a:endParaRPr lang="en-GB" sz="1400"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marL="457200" indent="-457200">
              <a:buFont typeface="Arial" panose="020B0604020202020204" pitchFamily="34" charset="0"/>
              <a:buChar char="•"/>
            </a:pPr>
            <a:r>
              <a:rPr lang="en-US" sz="1400" dirty="0" err="1">
                <a:effectLst/>
                <a:latin typeface="Comic Sans MS" panose="030F0702030302020204" pitchFamily="66" charset="0"/>
                <a:ea typeface="Arial Unicode MS"/>
                <a:cs typeface="Times New Roman" panose="02020603050405020304" pitchFamily="18" charset="0"/>
              </a:rPr>
              <a:t>Dyddiad</a:t>
            </a:r>
            <a:r>
              <a:rPr lang="en-US" sz="1400" dirty="0">
                <a:effectLst/>
                <a:latin typeface="Comic Sans MS" panose="030F0702030302020204" pitchFamily="66" charset="0"/>
                <a:ea typeface="Arial Unicode MS"/>
                <a:cs typeface="Times New Roman" panose="02020603050405020304" pitchFamily="18" charset="0"/>
              </a:rPr>
              <a:t> </a:t>
            </a:r>
            <a:r>
              <a:rPr lang="en-US" sz="1400" dirty="0" err="1">
                <a:effectLst/>
                <a:latin typeface="Comic Sans MS" panose="030F0702030302020204" pitchFamily="66" charset="0"/>
                <a:ea typeface="Arial Unicode MS"/>
                <a:cs typeface="Times New Roman" panose="02020603050405020304" pitchFamily="18" charset="0"/>
              </a:rPr>
              <a:t>cyflwyno</a:t>
            </a:r>
            <a:r>
              <a:rPr lang="en-US" sz="1400" dirty="0">
                <a:effectLst/>
                <a:latin typeface="Comic Sans MS" panose="030F0702030302020204" pitchFamily="66" charset="0"/>
                <a:ea typeface="Arial Unicode MS"/>
                <a:cs typeface="Times New Roman" panose="02020603050405020304" pitchFamily="18" charset="0"/>
              </a:rPr>
              <a:t>: </a:t>
            </a:r>
            <a:r>
              <a:rPr lang="en-US" sz="1400" dirty="0">
                <a:solidFill>
                  <a:srgbClr val="FF0000"/>
                </a:solidFill>
                <a:effectLst/>
                <a:latin typeface="Comic Sans MS" panose="030F0702030302020204" pitchFamily="66" charset="0"/>
                <a:ea typeface="Arial Unicode MS"/>
                <a:cs typeface="Times New Roman" panose="02020603050405020304" pitchFamily="18" charset="0"/>
              </a:rPr>
              <a:t>18/03/2024 </a:t>
            </a:r>
            <a:r>
              <a:rPr lang="en-US" sz="1400" b="1" dirty="0">
                <a:effectLst/>
                <a:latin typeface="Comic Sans MS" panose="030F0702030302020204" pitchFamily="66" charset="0"/>
                <a:ea typeface="Arial Unicode MS"/>
                <a:cs typeface="Times New Roman" panose="02020603050405020304" pitchFamily="18" charset="0"/>
              </a:rPr>
              <a:t>Submission date</a:t>
            </a:r>
          </a:p>
          <a:p>
            <a:pPr marL="457200"/>
            <a:endParaRPr lang="en-GB" sz="1400" dirty="0">
              <a:ln>
                <a:noFill/>
              </a:ln>
              <a:solidFill>
                <a:srgbClr val="000000"/>
              </a:solidFill>
              <a:effectLst/>
              <a:uFill>
                <a:solidFill>
                  <a:srgbClr val="000000"/>
                </a:solidFill>
              </a:uFill>
              <a:latin typeface="Comic Sans MS" panose="030F0702030302020204" pitchFamily="66" charset="0"/>
              <a:ea typeface="Arial Unicode MS"/>
              <a:cs typeface="Arial Unicode MS"/>
            </a:endParaRPr>
          </a:p>
          <a:p>
            <a:pPr marL="457200" indent="-457200">
              <a:buFont typeface="Arial" panose="020B0604020202020204" pitchFamily="34" charset="0"/>
              <a:buChar char="•"/>
            </a:pPr>
            <a:endParaRPr lang="en-GB" sz="2800" dirty="0">
              <a:latin typeface="Comic Sans MS" panose="030F0702030302020204" pitchFamily="66" charset="0"/>
            </a:endParaRPr>
          </a:p>
        </p:txBody>
      </p:sp>
    </p:spTree>
    <p:extLst>
      <p:ext uri="{BB962C8B-B14F-4D97-AF65-F5344CB8AC3E}">
        <p14:creationId xmlns:p14="http://schemas.microsoft.com/office/powerpoint/2010/main" val="2609148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pic>
        <p:nvPicPr>
          <p:cNvPr id="1026" name="Picture 2" descr="Image">
            <a:extLst>
              <a:ext uri="{FF2B5EF4-FFF2-40B4-BE49-F238E27FC236}">
                <a16:creationId xmlns:a16="http://schemas.microsoft.com/office/drawing/2014/main" id="{DFB993A5-03AA-B613-8858-D7DE3300E5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4655" y="0"/>
            <a:ext cx="8682233" cy="6526404"/>
          </a:xfrm>
          <a:prstGeom prst="rect">
            <a:avLst/>
          </a:prstGeom>
          <a:noFill/>
          <a:extLst>
            <a:ext uri="{909E8E84-426E-40DD-AFC4-6F175D3DCCD1}">
              <a14:hiddenFill xmlns:a14="http://schemas.microsoft.com/office/drawing/2010/main">
                <a:solidFill>
                  <a:srgbClr val="FFFFFF"/>
                </a:solidFill>
              </a14:hiddenFill>
            </a:ext>
          </a:extLst>
        </p:spPr>
      </p:pic>
      <p:sp>
        <p:nvSpPr>
          <p:cNvPr id="3" name="Title 30">
            <a:extLst>
              <a:ext uri="{FF2B5EF4-FFF2-40B4-BE49-F238E27FC236}">
                <a16:creationId xmlns:a16="http://schemas.microsoft.com/office/drawing/2014/main" id="{C57FF267-821A-D5BC-ABC2-5618FCFEB662}"/>
              </a:ext>
            </a:extLst>
          </p:cNvPr>
          <p:cNvSpPr txBox="1">
            <a:spLocks noGrp="1"/>
          </p:cNvSpPr>
          <p:nvPr>
            <p:ph type="title"/>
          </p:nvPr>
        </p:nvSpPr>
        <p:spPr>
          <a:xfrm>
            <a:off x="-897238" y="2098400"/>
            <a:ext cx="5637534" cy="830997"/>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2400" b="1" dirty="0">
                <a:uFill>
                  <a:solidFill>
                    <a:srgbClr val="002244"/>
                  </a:solidFill>
                </a:uFill>
                <a:latin typeface="Comic Sans MS" panose="030F0702030302020204" pitchFamily="66" charset="0"/>
                <a:ea typeface="+mn-ea"/>
                <a:cs typeface="Arial"/>
              </a:rPr>
              <a:t>Good teaching</a:t>
            </a:r>
            <a:br>
              <a:rPr kumimoji="0" lang="en-US" sz="2400" b="1"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br>
            <a:r>
              <a:rPr kumimoji="0" lang="en-US" sz="2400" b="1"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t>12 Pedagogical Principles</a:t>
            </a:r>
            <a:endParaRPr kumimoji="0" lang="en-GB" sz="2400" u="none" strike="noStrike" kern="1200" cap="none" spc="0" normalizeH="0" baseline="0" noProof="0" dirty="0">
              <a:ln>
                <a:noFill/>
              </a:ln>
              <a:effectLst/>
              <a:uLnTx/>
              <a:uFillTx/>
              <a:latin typeface="+mn-lt"/>
              <a:ea typeface="+mn-ea"/>
              <a:cs typeface="+mn-cs"/>
            </a:endParaRPr>
          </a:p>
        </p:txBody>
      </p:sp>
      <p:cxnSp>
        <p:nvCxnSpPr>
          <p:cNvPr id="7" name="Straight Arrow Connector 6">
            <a:extLst>
              <a:ext uri="{FF2B5EF4-FFF2-40B4-BE49-F238E27FC236}">
                <a16:creationId xmlns:a16="http://schemas.microsoft.com/office/drawing/2014/main" id="{6F79AEB6-3165-D0C6-17DB-26386A642854}"/>
              </a:ext>
            </a:extLst>
          </p:cNvPr>
          <p:cNvCxnSpPr/>
          <p:nvPr/>
        </p:nvCxnSpPr>
        <p:spPr>
          <a:xfrm flipV="1">
            <a:off x="557004" y="4941490"/>
            <a:ext cx="1956216" cy="959370"/>
          </a:xfrm>
          <a:prstGeom prst="straightConnector1">
            <a:avLst/>
          </a:prstGeom>
          <a:ln w="76200">
            <a:tailEnd type="triangle"/>
          </a:ln>
        </p:spPr>
        <p:style>
          <a:lnRef idx="2">
            <a:schemeClr val="dk1"/>
          </a:lnRef>
          <a:fillRef idx="0">
            <a:schemeClr val="dk1"/>
          </a:fillRef>
          <a:effectRef idx="1">
            <a:schemeClr val="dk1"/>
          </a:effectRef>
          <a:fontRef idx="minor">
            <a:schemeClr val="tx1"/>
          </a:fontRef>
        </p:style>
      </p:cxnSp>
      <p:cxnSp>
        <p:nvCxnSpPr>
          <p:cNvPr id="8" name="Straight Arrow Connector 7">
            <a:extLst>
              <a:ext uri="{FF2B5EF4-FFF2-40B4-BE49-F238E27FC236}">
                <a16:creationId xmlns:a16="http://schemas.microsoft.com/office/drawing/2014/main" id="{70BD2D66-11A3-DABA-9D1B-D8E15F1BC865}"/>
              </a:ext>
            </a:extLst>
          </p:cNvPr>
          <p:cNvCxnSpPr>
            <a:cxnSpLocks/>
          </p:cNvCxnSpPr>
          <p:nvPr/>
        </p:nvCxnSpPr>
        <p:spPr>
          <a:xfrm flipH="1">
            <a:off x="8152388" y="1598798"/>
            <a:ext cx="2840966" cy="1830202"/>
          </a:xfrm>
          <a:prstGeom prst="straightConnector1">
            <a:avLst/>
          </a:prstGeom>
          <a:ln w="76200">
            <a:tailEnd type="triangle"/>
          </a:ln>
        </p:spPr>
        <p:style>
          <a:lnRef idx="2">
            <a:schemeClr val="dk1"/>
          </a:lnRef>
          <a:fillRef idx="0">
            <a:schemeClr val="dk1"/>
          </a:fillRef>
          <a:effectRef idx="1">
            <a:schemeClr val="dk1"/>
          </a:effectRef>
          <a:fontRef idx="minor">
            <a:schemeClr val="tx1"/>
          </a:fontRef>
        </p:style>
      </p:cxnSp>
      <p:cxnSp>
        <p:nvCxnSpPr>
          <p:cNvPr id="10" name="Straight Arrow Connector 9">
            <a:extLst>
              <a:ext uri="{FF2B5EF4-FFF2-40B4-BE49-F238E27FC236}">
                <a16:creationId xmlns:a16="http://schemas.microsoft.com/office/drawing/2014/main" id="{F123E293-A493-E68D-C0BB-CC3A00B1687F}"/>
              </a:ext>
            </a:extLst>
          </p:cNvPr>
          <p:cNvCxnSpPr>
            <a:cxnSpLocks/>
          </p:cNvCxnSpPr>
          <p:nvPr/>
        </p:nvCxnSpPr>
        <p:spPr>
          <a:xfrm flipH="1">
            <a:off x="9912169" y="3982999"/>
            <a:ext cx="2162370" cy="1005708"/>
          </a:xfrm>
          <a:prstGeom prst="straightConnector1">
            <a:avLst/>
          </a:prstGeom>
          <a:ln w="76200">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609185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5" name="TextBox 4">
            <a:extLst>
              <a:ext uri="{FF2B5EF4-FFF2-40B4-BE49-F238E27FC236}">
                <a16:creationId xmlns:a16="http://schemas.microsoft.com/office/drawing/2014/main" id="{27424450-5746-7F76-E769-EE4B118CDED2}"/>
              </a:ext>
            </a:extLst>
          </p:cNvPr>
          <p:cNvSpPr txBox="1"/>
          <p:nvPr/>
        </p:nvSpPr>
        <p:spPr>
          <a:xfrm>
            <a:off x="1727824" y="231600"/>
            <a:ext cx="7144774" cy="707886"/>
          </a:xfrm>
          <a:prstGeom prst="rect">
            <a:avLst/>
          </a:prstGeom>
          <a:noFill/>
        </p:spPr>
        <p:txBody>
          <a:bodyPr wrap="square" rtlCol="0">
            <a:spAutoFit/>
          </a:bodyPr>
          <a:lstStyle/>
          <a:p>
            <a:r>
              <a:rPr lang="en-GB" sz="4000" u="sng" dirty="0">
                <a:latin typeface="Comic Sans MS" panose="030F0702030302020204" pitchFamily="66" charset="0"/>
              </a:rPr>
              <a:t>Recap Curriculum for Wales</a:t>
            </a:r>
          </a:p>
        </p:txBody>
      </p:sp>
      <p:sp>
        <p:nvSpPr>
          <p:cNvPr id="2" name="TextBox 1">
            <a:extLst>
              <a:ext uri="{FF2B5EF4-FFF2-40B4-BE49-F238E27FC236}">
                <a16:creationId xmlns:a16="http://schemas.microsoft.com/office/drawing/2014/main" id="{7A512DAF-444E-8A3E-E3B2-A1330E779C29}"/>
              </a:ext>
            </a:extLst>
          </p:cNvPr>
          <p:cNvSpPr txBox="1"/>
          <p:nvPr/>
        </p:nvSpPr>
        <p:spPr>
          <a:xfrm>
            <a:off x="470889" y="1499469"/>
            <a:ext cx="10051855" cy="4401205"/>
          </a:xfrm>
          <a:prstGeom prst="rect">
            <a:avLst/>
          </a:prstGeom>
          <a:noFill/>
        </p:spPr>
        <p:txBody>
          <a:bodyPr wrap="square" rtlCol="0">
            <a:spAutoFit/>
          </a:bodyPr>
          <a:lstStyle/>
          <a:p>
            <a:r>
              <a:rPr lang="en-GB" sz="4000" dirty="0">
                <a:latin typeface="Comic Sans MS" panose="030F0702030302020204" pitchFamily="66" charset="0"/>
              </a:rPr>
              <a:t>The 4 core purposes</a:t>
            </a:r>
          </a:p>
          <a:p>
            <a:endParaRPr lang="en-GB" sz="4000" dirty="0">
              <a:latin typeface="Comic Sans MS" panose="030F0702030302020204" pitchFamily="66" charset="0"/>
            </a:endParaRPr>
          </a:p>
          <a:p>
            <a:r>
              <a:rPr lang="en-GB" sz="4000" dirty="0">
                <a:latin typeface="Comic Sans MS" panose="030F0702030302020204" pitchFamily="66" charset="0"/>
              </a:rPr>
              <a:t>6 </a:t>
            </a:r>
            <a:r>
              <a:rPr lang="en-GB" sz="4000" dirty="0" err="1">
                <a:latin typeface="Comic Sans MS" panose="030F0702030302020204" pitchFamily="66" charset="0"/>
              </a:rPr>
              <a:t>AoLE</a:t>
            </a:r>
            <a:endParaRPr lang="en-GB" sz="4000" dirty="0">
              <a:latin typeface="Comic Sans MS" panose="030F0702030302020204" pitchFamily="66" charset="0"/>
            </a:endParaRPr>
          </a:p>
          <a:p>
            <a:endParaRPr lang="en-GB" sz="4000" dirty="0">
              <a:latin typeface="Comic Sans MS" panose="030F0702030302020204" pitchFamily="66" charset="0"/>
            </a:endParaRPr>
          </a:p>
          <a:p>
            <a:r>
              <a:rPr lang="en-GB" sz="4000" dirty="0">
                <a:latin typeface="Comic Sans MS" panose="030F0702030302020204" pitchFamily="66" charset="0"/>
              </a:rPr>
              <a:t>3 Cross-Curricular Responsibilities</a:t>
            </a:r>
          </a:p>
          <a:p>
            <a:endParaRPr lang="en-GB" sz="4000" dirty="0">
              <a:latin typeface="Comic Sans MS" panose="030F0702030302020204" pitchFamily="66" charset="0"/>
            </a:endParaRPr>
          </a:p>
          <a:p>
            <a:endParaRPr lang="en-GB" sz="4000" dirty="0">
              <a:latin typeface="Comic Sans MS" panose="030F0702030302020204" pitchFamily="66" charset="0"/>
            </a:endParaRPr>
          </a:p>
        </p:txBody>
      </p:sp>
      <p:pic>
        <p:nvPicPr>
          <p:cNvPr id="6" name="Picture 2" descr="Ysgol Caer Elen - Cwricwlwm Newydd i Gymru">
            <a:extLst>
              <a:ext uri="{FF2B5EF4-FFF2-40B4-BE49-F238E27FC236}">
                <a16:creationId xmlns:a16="http://schemas.microsoft.com/office/drawing/2014/main" id="{8A178D18-B97F-4C06-BAC9-52BB93F230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2597" y="996043"/>
            <a:ext cx="3319403" cy="333473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EC83D95-3A32-293D-BF93-5157038264BD}"/>
              </a:ext>
            </a:extLst>
          </p:cNvPr>
          <p:cNvSpPr txBox="1"/>
          <p:nvPr/>
        </p:nvSpPr>
        <p:spPr>
          <a:xfrm>
            <a:off x="1049036" y="718056"/>
            <a:ext cx="1806360" cy="369332"/>
          </a:xfrm>
          <a:prstGeom prst="rect">
            <a:avLst/>
          </a:prstGeom>
          <a:noFill/>
        </p:spPr>
        <p:txBody>
          <a:bodyPr wrap="square" rtlCol="0">
            <a:spAutoFit/>
          </a:bodyPr>
          <a:lstStyle/>
          <a:p>
            <a:r>
              <a:rPr lang="en-GB" dirty="0"/>
              <a:t>?????</a:t>
            </a:r>
          </a:p>
        </p:txBody>
      </p:sp>
    </p:spTree>
    <p:extLst>
      <p:ext uri="{BB962C8B-B14F-4D97-AF65-F5344CB8AC3E}">
        <p14:creationId xmlns:p14="http://schemas.microsoft.com/office/powerpoint/2010/main" val="2396981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3" name="Title 30">
            <a:extLst>
              <a:ext uri="{FF2B5EF4-FFF2-40B4-BE49-F238E27FC236}">
                <a16:creationId xmlns:a16="http://schemas.microsoft.com/office/drawing/2014/main" id="{C57FF267-821A-D5BC-ABC2-5618FCFEB662}"/>
              </a:ext>
            </a:extLst>
          </p:cNvPr>
          <p:cNvSpPr txBox="1">
            <a:spLocks noGrp="1"/>
          </p:cNvSpPr>
          <p:nvPr>
            <p:ph type="title"/>
          </p:nvPr>
        </p:nvSpPr>
        <p:spPr>
          <a:xfrm>
            <a:off x="488054" y="2533827"/>
            <a:ext cx="11091965" cy="1569660"/>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4800" b="1"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t>Role of the professional teacher.</a:t>
            </a:r>
            <a:br>
              <a:rPr kumimoji="0" lang="en-US" sz="4800" b="1"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br>
            <a:r>
              <a:rPr kumimoji="0" lang="en-US" sz="4800" b="1"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t>Discuss.</a:t>
            </a:r>
            <a:endParaRPr kumimoji="0" lang="en-GB" sz="4800" u="none" strike="noStrike" kern="1200" cap="none" spc="0" normalizeH="0" baseline="0" noProof="0" dirty="0">
              <a:ln>
                <a:noFill/>
              </a:ln>
              <a:effectLst/>
              <a:uLnTx/>
              <a:uFillTx/>
              <a:latin typeface="+mn-lt"/>
              <a:ea typeface="+mn-ea"/>
              <a:cs typeface="+mn-cs"/>
            </a:endParaRPr>
          </a:p>
        </p:txBody>
      </p:sp>
      <p:sp>
        <p:nvSpPr>
          <p:cNvPr id="4" name="TextBox 3">
            <a:extLst>
              <a:ext uri="{FF2B5EF4-FFF2-40B4-BE49-F238E27FC236}">
                <a16:creationId xmlns:a16="http://schemas.microsoft.com/office/drawing/2014/main" id="{E4CB4FB1-6036-680E-D83E-B6FB131D244C}"/>
              </a:ext>
            </a:extLst>
          </p:cNvPr>
          <p:cNvSpPr txBox="1"/>
          <p:nvPr/>
        </p:nvSpPr>
        <p:spPr>
          <a:xfrm>
            <a:off x="3526448" y="1232249"/>
            <a:ext cx="5015176" cy="830997"/>
          </a:xfrm>
          <a:prstGeom prst="rect">
            <a:avLst/>
          </a:prstGeom>
          <a:noFill/>
        </p:spPr>
        <p:txBody>
          <a:bodyPr wrap="square" rtlCol="0">
            <a:spAutoFit/>
          </a:bodyPr>
          <a:lstStyle/>
          <a:p>
            <a:pPr algn="ctr"/>
            <a:r>
              <a:rPr lang="en-GB" sz="4800" dirty="0">
                <a:latin typeface="Comic Sans MS" panose="030F0702030302020204" pitchFamily="66" charset="0"/>
              </a:rPr>
              <a:t>??????</a:t>
            </a:r>
          </a:p>
        </p:txBody>
      </p:sp>
    </p:spTree>
    <p:extLst>
      <p:ext uri="{BB962C8B-B14F-4D97-AF65-F5344CB8AC3E}">
        <p14:creationId xmlns:p14="http://schemas.microsoft.com/office/powerpoint/2010/main" val="1929570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5" name="TextBox 4">
            <a:extLst>
              <a:ext uri="{FF2B5EF4-FFF2-40B4-BE49-F238E27FC236}">
                <a16:creationId xmlns:a16="http://schemas.microsoft.com/office/drawing/2014/main" id="{27424450-5746-7F76-E769-EE4B118CDED2}"/>
              </a:ext>
            </a:extLst>
          </p:cNvPr>
          <p:cNvSpPr txBox="1"/>
          <p:nvPr/>
        </p:nvSpPr>
        <p:spPr>
          <a:xfrm>
            <a:off x="2401001" y="210330"/>
            <a:ext cx="7158127" cy="954107"/>
          </a:xfrm>
          <a:prstGeom prst="rect">
            <a:avLst/>
          </a:prstGeom>
          <a:noFill/>
        </p:spPr>
        <p:txBody>
          <a:bodyPr wrap="square" rtlCol="0">
            <a:spAutoFit/>
          </a:bodyPr>
          <a:lstStyle/>
          <a:p>
            <a:r>
              <a:rPr lang="en-GB" sz="2800" u="sng" dirty="0">
                <a:latin typeface="Comic Sans MS" panose="030F0702030302020204" pitchFamily="66" charset="0"/>
              </a:rPr>
              <a:t>Area of Learning and Experience (</a:t>
            </a:r>
            <a:r>
              <a:rPr lang="en-GB" sz="2800" u="sng" dirty="0" err="1">
                <a:latin typeface="Comic Sans MS" panose="030F0702030302020204" pitchFamily="66" charset="0"/>
              </a:rPr>
              <a:t>AoLE</a:t>
            </a:r>
            <a:r>
              <a:rPr lang="en-GB" sz="2800" u="sng" dirty="0">
                <a:latin typeface="Comic Sans MS" panose="030F0702030302020204" pitchFamily="66" charset="0"/>
              </a:rPr>
              <a:t>)</a:t>
            </a:r>
          </a:p>
          <a:p>
            <a:endParaRPr lang="en-GB" sz="2800" u="sng" dirty="0">
              <a:latin typeface="Comic Sans MS" panose="030F0702030302020204" pitchFamily="66" charset="0"/>
            </a:endParaRPr>
          </a:p>
        </p:txBody>
      </p:sp>
      <p:sp>
        <p:nvSpPr>
          <p:cNvPr id="2" name="TextBox 1">
            <a:extLst>
              <a:ext uri="{FF2B5EF4-FFF2-40B4-BE49-F238E27FC236}">
                <a16:creationId xmlns:a16="http://schemas.microsoft.com/office/drawing/2014/main" id="{DBAEDBDF-5EA8-1D16-F772-02FE33AADB11}"/>
              </a:ext>
            </a:extLst>
          </p:cNvPr>
          <p:cNvSpPr txBox="1"/>
          <p:nvPr/>
        </p:nvSpPr>
        <p:spPr>
          <a:xfrm>
            <a:off x="269013" y="1953947"/>
            <a:ext cx="11786224" cy="3600986"/>
          </a:xfrm>
          <a:prstGeom prst="rect">
            <a:avLst/>
          </a:prstGeom>
          <a:noFill/>
        </p:spPr>
        <p:txBody>
          <a:bodyPr wrap="square" rtlCol="0">
            <a:spAutoFit/>
          </a:bodyPr>
          <a:lstStyle/>
          <a:p>
            <a:pPr algn="ctr"/>
            <a:r>
              <a:rPr lang="en-GB" sz="7200" dirty="0">
                <a:latin typeface="Comic Sans MS" panose="030F0702030302020204" pitchFamily="66" charset="0"/>
              </a:rPr>
              <a:t>Expressive Arts</a:t>
            </a:r>
          </a:p>
          <a:p>
            <a:pPr algn="ctr"/>
            <a:r>
              <a:rPr lang="en-GB" sz="7200" dirty="0">
                <a:latin typeface="Comic Sans MS" panose="030F0702030302020204" pitchFamily="66" charset="0"/>
              </a:rPr>
              <a:t>(Creative Development)</a:t>
            </a:r>
          </a:p>
          <a:p>
            <a:endParaRPr lang="en-GB" sz="2800" u="sng" dirty="0">
              <a:latin typeface="Comic Sans MS" panose="030F0702030302020204" pitchFamily="66" charset="0"/>
            </a:endParaRPr>
          </a:p>
          <a:p>
            <a:endParaRPr lang="en-GB" sz="2800" u="sng" dirty="0">
              <a:latin typeface="Comic Sans MS" panose="030F0702030302020204" pitchFamily="66" charset="0"/>
            </a:endParaRPr>
          </a:p>
          <a:p>
            <a:endParaRPr lang="en-GB" sz="2800" u="sng" dirty="0">
              <a:latin typeface="Comic Sans MS" panose="030F0702030302020204" pitchFamily="66" charset="0"/>
            </a:endParaRPr>
          </a:p>
        </p:txBody>
      </p:sp>
    </p:spTree>
    <p:extLst>
      <p:ext uri="{BB962C8B-B14F-4D97-AF65-F5344CB8AC3E}">
        <p14:creationId xmlns:p14="http://schemas.microsoft.com/office/powerpoint/2010/main" val="3736587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48" name="Title 51">
            <a:extLst>
              <a:ext uri="{FF2B5EF4-FFF2-40B4-BE49-F238E27FC236}">
                <a16:creationId xmlns:a16="http://schemas.microsoft.com/office/drawing/2014/main" id="{C90BA445-F040-9D61-C577-C3927CB30DEB}"/>
              </a:ext>
            </a:extLst>
          </p:cNvPr>
          <p:cNvSpPr txBox="1">
            <a:spLocks/>
          </p:cNvSpPr>
          <p:nvPr/>
        </p:nvSpPr>
        <p:spPr>
          <a:xfrm>
            <a:off x="805600" y="2863773"/>
            <a:ext cx="10089727" cy="201593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r>
              <a:rPr lang="en-GB" sz="6000" b="1" dirty="0">
                <a:latin typeface="Comic Sans MS" panose="030F0702030302020204" pitchFamily="66" charset="0"/>
                <a:ea typeface="+mn-ea"/>
                <a:cs typeface="+mn-cs"/>
              </a:rPr>
              <a:t>Art</a:t>
            </a:r>
          </a:p>
          <a:p>
            <a:pPr algn="ctr">
              <a:lnSpc>
                <a:spcPct val="100000"/>
              </a:lnSpc>
              <a:spcBef>
                <a:spcPts val="0"/>
              </a:spcBef>
              <a:spcAft>
                <a:spcPts val="600"/>
              </a:spcAft>
              <a:defRPr/>
            </a:pPr>
            <a:r>
              <a:rPr lang="en-GB" sz="6000" dirty="0" err="1">
                <a:latin typeface="Comic Sans MS" panose="030F0702030302020204" pitchFamily="66" charset="0"/>
                <a:ea typeface="+mn-ea"/>
                <a:cs typeface="+mn-cs"/>
              </a:rPr>
              <a:t>Orielodl</a:t>
            </a:r>
            <a:endParaRPr lang="en-GB" sz="6000" dirty="0">
              <a:latin typeface="Comic Sans MS" panose="030F0702030302020204" pitchFamily="66" charset="0"/>
              <a:ea typeface="+mn-ea"/>
              <a:cs typeface="+mn-cs"/>
            </a:endParaRPr>
          </a:p>
        </p:txBody>
      </p:sp>
    </p:spTree>
    <p:extLst>
      <p:ext uri="{BB962C8B-B14F-4D97-AF65-F5344CB8AC3E}">
        <p14:creationId xmlns:p14="http://schemas.microsoft.com/office/powerpoint/2010/main" val="3985710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5" name="TextBox 4">
            <a:extLst>
              <a:ext uri="{FF2B5EF4-FFF2-40B4-BE49-F238E27FC236}">
                <a16:creationId xmlns:a16="http://schemas.microsoft.com/office/drawing/2014/main" id="{27424450-5746-7F76-E769-EE4B118CDED2}"/>
              </a:ext>
            </a:extLst>
          </p:cNvPr>
          <p:cNvSpPr txBox="1"/>
          <p:nvPr/>
        </p:nvSpPr>
        <p:spPr>
          <a:xfrm>
            <a:off x="1432373" y="199317"/>
            <a:ext cx="10759627" cy="707886"/>
          </a:xfrm>
          <a:prstGeom prst="rect">
            <a:avLst/>
          </a:prstGeom>
          <a:noFill/>
        </p:spPr>
        <p:txBody>
          <a:bodyPr wrap="square" rtlCol="0">
            <a:spAutoFit/>
          </a:bodyPr>
          <a:lstStyle/>
          <a:p>
            <a:r>
              <a:rPr lang="en-GB" sz="4000" b="1" u="sng" dirty="0">
                <a:latin typeface="Comic Sans MS" panose="030F0702030302020204" pitchFamily="66" charset="0"/>
              </a:rPr>
              <a:t>Foundation Phase = Foundation Learning</a:t>
            </a:r>
          </a:p>
        </p:txBody>
      </p:sp>
      <p:sp>
        <p:nvSpPr>
          <p:cNvPr id="2" name="TextBox 1">
            <a:extLst>
              <a:ext uri="{FF2B5EF4-FFF2-40B4-BE49-F238E27FC236}">
                <a16:creationId xmlns:a16="http://schemas.microsoft.com/office/drawing/2014/main" id="{7A512DAF-444E-8A3E-E3B2-A1330E779C29}"/>
              </a:ext>
            </a:extLst>
          </p:cNvPr>
          <p:cNvSpPr txBox="1"/>
          <p:nvPr/>
        </p:nvSpPr>
        <p:spPr>
          <a:xfrm>
            <a:off x="353084" y="926243"/>
            <a:ext cx="11898754" cy="6309420"/>
          </a:xfrm>
          <a:prstGeom prst="rect">
            <a:avLst/>
          </a:prstGeom>
          <a:noFill/>
        </p:spPr>
        <p:txBody>
          <a:bodyPr wrap="square" rtlCol="0">
            <a:spAutoFit/>
          </a:bodyPr>
          <a:lstStyle/>
          <a:p>
            <a:r>
              <a:rPr lang="en-GB" sz="4000" u="sng" dirty="0">
                <a:latin typeface="Comic Sans MS" panose="030F0702030302020204" pitchFamily="66" charset="0"/>
              </a:rPr>
              <a:t>7Areas of learning (FP) = 6Areas of learning (FL)</a:t>
            </a:r>
          </a:p>
          <a:p>
            <a:endParaRPr lang="en-GB" sz="3600" u="sng" dirty="0">
              <a:latin typeface="Comic Sans MS" panose="030F0702030302020204" pitchFamily="66" charset="0"/>
            </a:endParaRPr>
          </a:p>
          <a:p>
            <a:pPr marL="285750" indent="-285750">
              <a:buFont typeface="Arial" panose="020B0604020202020204" pitchFamily="34" charset="0"/>
              <a:buChar char="•"/>
            </a:pPr>
            <a:r>
              <a:rPr lang="en-GB" sz="3600" b="0" i="0" dirty="0">
                <a:solidFill>
                  <a:srgbClr val="202124"/>
                </a:solidFill>
                <a:effectLst/>
                <a:latin typeface="Comic Sans MS" panose="030F0702030302020204" pitchFamily="66" charset="0"/>
              </a:rPr>
              <a:t>Personal and Social Development, Well-being and Cultural Diversity </a:t>
            </a:r>
          </a:p>
          <a:p>
            <a:pPr marL="285750" indent="-285750">
              <a:buFont typeface="Arial" panose="020B0604020202020204" pitchFamily="34" charset="0"/>
              <a:buChar char="•"/>
            </a:pPr>
            <a:r>
              <a:rPr lang="en-GB" sz="3600" b="0" i="0" dirty="0">
                <a:solidFill>
                  <a:srgbClr val="202124"/>
                </a:solidFill>
                <a:effectLst/>
                <a:latin typeface="Comic Sans MS" panose="030F0702030302020204" pitchFamily="66" charset="0"/>
              </a:rPr>
              <a:t>Language, Literacy and Communication Skills</a:t>
            </a:r>
          </a:p>
          <a:p>
            <a:pPr marL="285750" indent="-285750">
              <a:buFont typeface="Arial" panose="020B0604020202020204" pitchFamily="34" charset="0"/>
              <a:buChar char="•"/>
            </a:pPr>
            <a:r>
              <a:rPr lang="en-GB" sz="3600" dirty="0">
                <a:latin typeface="Comic Sans MS" panose="030F0702030302020204" pitchFamily="66" charset="0"/>
              </a:rPr>
              <a:t>Mathematical Development</a:t>
            </a:r>
          </a:p>
          <a:p>
            <a:pPr marL="285750" indent="-285750">
              <a:buFont typeface="Arial" panose="020B0604020202020204" pitchFamily="34" charset="0"/>
              <a:buChar char="•"/>
            </a:pPr>
            <a:r>
              <a:rPr lang="en-GB" sz="3600" dirty="0">
                <a:latin typeface="Comic Sans MS" panose="030F0702030302020204" pitchFamily="66" charset="0"/>
              </a:rPr>
              <a:t>Welsh Language Development</a:t>
            </a:r>
          </a:p>
          <a:p>
            <a:pPr marL="285750" indent="-285750">
              <a:buFont typeface="Arial" panose="020B0604020202020204" pitchFamily="34" charset="0"/>
              <a:buChar char="•"/>
            </a:pPr>
            <a:r>
              <a:rPr lang="en-GB" sz="3600" dirty="0">
                <a:latin typeface="Comic Sans MS" panose="030F0702030302020204" pitchFamily="66" charset="0"/>
              </a:rPr>
              <a:t>Knowledge and Understanding of the World</a:t>
            </a:r>
          </a:p>
          <a:p>
            <a:pPr marL="285750" indent="-285750">
              <a:buFont typeface="Arial" panose="020B0604020202020204" pitchFamily="34" charset="0"/>
              <a:buChar char="•"/>
            </a:pPr>
            <a:r>
              <a:rPr lang="en-GB" sz="3600" dirty="0">
                <a:latin typeface="Comic Sans MS" panose="030F0702030302020204" pitchFamily="66" charset="0"/>
              </a:rPr>
              <a:t>Physical Development</a:t>
            </a:r>
          </a:p>
          <a:p>
            <a:pPr marL="285750" indent="-285750">
              <a:buFont typeface="Arial" panose="020B0604020202020204" pitchFamily="34" charset="0"/>
              <a:buChar char="•"/>
            </a:pPr>
            <a:r>
              <a:rPr lang="en-GB" sz="3600" dirty="0">
                <a:highlight>
                  <a:srgbClr val="FFFF00"/>
                </a:highlight>
                <a:latin typeface="Comic Sans MS" panose="030F0702030302020204" pitchFamily="66" charset="0"/>
              </a:rPr>
              <a:t>Creative Development</a:t>
            </a:r>
          </a:p>
          <a:p>
            <a:endParaRPr lang="en-GB" sz="4000" dirty="0">
              <a:latin typeface="Comic Sans MS" panose="030F0702030302020204" pitchFamily="66" charset="0"/>
            </a:endParaRPr>
          </a:p>
        </p:txBody>
      </p:sp>
    </p:spTree>
    <p:extLst>
      <p:ext uri="{BB962C8B-B14F-4D97-AF65-F5344CB8AC3E}">
        <p14:creationId xmlns:p14="http://schemas.microsoft.com/office/powerpoint/2010/main" val="2611323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48" name="Title 51">
            <a:extLst>
              <a:ext uri="{FF2B5EF4-FFF2-40B4-BE49-F238E27FC236}">
                <a16:creationId xmlns:a16="http://schemas.microsoft.com/office/drawing/2014/main" id="{C90BA445-F040-9D61-C577-C3927CB30DEB}"/>
              </a:ext>
            </a:extLst>
          </p:cNvPr>
          <p:cNvSpPr txBox="1">
            <a:spLocks/>
          </p:cNvSpPr>
          <p:nvPr/>
        </p:nvSpPr>
        <p:spPr>
          <a:xfrm>
            <a:off x="1051136" y="417893"/>
            <a:ext cx="10089727" cy="5924699"/>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Bef>
                <a:spcPts val="0"/>
              </a:spcBef>
              <a:spcAft>
                <a:spcPts val="600"/>
              </a:spcAft>
              <a:defRPr/>
            </a:pPr>
            <a:r>
              <a:rPr lang="en-GB" sz="4000" b="1" u="sng" dirty="0">
                <a:latin typeface="Comic Sans MS" panose="030F0702030302020204" pitchFamily="66" charset="0"/>
                <a:ea typeface="+mn-ea"/>
                <a:cs typeface="+mn-cs"/>
              </a:rPr>
              <a:t>Engaging with resources</a:t>
            </a:r>
          </a:p>
          <a:p>
            <a:pPr>
              <a:lnSpc>
                <a:spcPct val="100000"/>
              </a:lnSpc>
              <a:spcBef>
                <a:spcPts val="0"/>
              </a:spcBef>
              <a:spcAft>
                <a:spcPts val="600"/>
              </a:spcAft>
              <a:defRPr/>
            </a:pPr>
            <a:endParaRPr lang="en-GB" sz="4000" b="1" u="sng" dirty="0">
              <a:latin typeface="Comic Sans MS" panose="030F0702030302020204" pitchFamily="66" charset="0"/>
              <a:ea typeface="+mn-ea"/>
              <a:cs typeface="+mn-cs"/>
            </a:endParaRPr>
          </a:p>
          <a:p>
            <a:pPr marL="457200" indent="-457200">
              <a:lnSpc>
                <a:spcPct val="100000"/>
              </a:lnSpc>
              <a:spcBef>
                <a:spcPts val="0"/>
              </a:spcBef>
              <a:spcAft>
                <a:spcPts val="600"/>
              </a:spcAft>
              <a:buFont typeface="Arial" panose="020B0604020202020204" pitchFamily="34" charset="0"/>
              <a:buChar char="•"/>
              <a:defRPr/>
            </a:pPr>
            <a:r>
              <a:rPr lang="en-GB" sz="2800" dirty="0">
                <a:latin typeface="Comic Sans MS" panose="030F0702030302020204" pitchFamily="66" charset="0"/>
                <a:ea typeface="+mn-ea"/>
                <a:cs typeface="+mn-cs"/>
              </a:rPr>
              <a:t>BSN The British School in the Netherlands Blog</a:t>
            </a:r>
          </a:p>
          <a:p>
            <a:pPr>
              <a:lnSpc>
                <a:spcPct val="100000"/>
              </a:lnSpc>
              <a:spcBef>
                <a:spcPts val="0"/>
              </a:spcBef>
              <a:spcAft>
                <a:spcPts val="600"/>
              </a:spcAft>
              <a:defRPr/>
            </a:pPr>
            <a:r>
              <a:rPr lang="en-GB" sz="1800" dirty="0">
                <a:latin typeface="Comic Sans MS" panose="030F0702030302020204" pitchFamily="66" charset="0"/>
                <a:hlinkClick r:id="rId4"/>
              </a:rPr>
              <a:t>Learn through Play | The approach to Teaching &amp; Learning in the Foundation Stage - BSN Voices (britishschool.nl)</a:t>
            </a:r>
            <a:r>
              <a:rPr lang="en-GB" sz="1800" dirty="0">
                <a:latin typeface="Comic Sans MS" panose="030F0702030302020204" pitchFamily="66" charset="0"/>
              </a:rPr>
              <a:t>  - Video + Reading material</a:t>
            </a:r>
          </a:p>
          <a:p>
            <a:pPr>
              <a:lnSpc>
                <a:spcPct val="100000"/>
              </a:lnSpc>
              <a:spcBef>
                <a:spcPts val="0"/>
              </a:spcBef>
              <a:spcAft>
                <a:spcPts val="600"/>
              </a:spcAft>
              <a:defRPr/>
            </a:pPr>
            <a:endParaRPr lang="en-GB" sz="1800" dirty="0">
              <a:latin typeface="Comic Sans MS" panose="030F0702030302020204" pitchFamily="66" charset="0"/>
            </a:endParaRPr>
          </a:p>
          <a:p>
            <a:pPr>
              <a:lnSpc>
                <a:spcPct val="100000"/>
              </a:lnSpc>
              <a:spcBef>
                <a:spcPts val="0"/>
              </a:spcBef>
              <a:spcAft>
                <a:spcPts val="600"/>
              </a:spcAft>
              <a:defRPr/>
            </a:pPr>
            <a:r>
              <a:rPr lang="en-GB" sz="1800" dirty="0">
                <a:latin typeface="Comic Sans MS" panose="030F0702030302020204" pitchFamily="66" charset="0"/>
                <a:hlinkClick r:id="rId5"/>
              </a:rPr>
              <a:t>The importance of creativity – YouTube</a:t>
            </a:r>
            <a:endParaRPr lang="en-GB" sz="1800" dirty="0">
              <a:latin typeface="Comic Sans MS" panose="030F0702030302020204" pitchFamily="66" charset="0"/>
            </a:endParaRPr>
          </a:p>
          <a:p>
            <a:pPr>
              <a:lnSpc>
                <a:spcPct val="100000"/>
              </a:lnSpc>
              <a:spcBef>
                <a:spcPts val="0"/>
              </a:spcBef>
              <a:spcAft>
                <a:spcPts val="600"/>
              </a:spcAft>
              <a:defRPr/>
            </a:pPr>
            <a:r>
              <a:rPr lang="en-GB" sz="1800" dirty="0">
                <a:latin typeface="Comic Sans MS" panose="030F0702030302020204" pitchFamily="66" charset="0"/>
              </a:rPr>
              <a:t>(Arts Council of Wales)</a:t>
            </a:r>
          </a:p>
          <a:p>
            <a:pPr>
              <a:lnSpc>
                <a:spcPct val="100000"/>
              </a:lnSpc>
              <a:spcBef>
                <a:spcPts val="0"/>
              </a:spcBef>
              <a:spcAft>
                <a:spcPts val="600"/>
              </a:spcAft>
              <a:defRPr/>
            </a:pPr>
            <a:endParaRPr lang="en-GB" sz="1800" dirty="0">
              <a:latin typeface="Comic Sans MS" panose="030F0702030302020204" pitchFamily="66" charset="0"/>
            </a:endParaRPr>
          </a:p>
          <a:p>
            <a:pPr>
              <a:lnSpc>
                <a:spcPct val="100000"/>
              </a:lnSpc>
              <a:spcBef>
                <a:spcPts val="0"/>
              </a:spcBef>
              <a:spcAft>
                <a:spcPts val="600"/>
              </a:spcAft>
              <a:defRPr/>
            </a:pPr>
            <a:r>
              <a:rPr lang="en-GB" sz="1800" dirty="0" err="1">
                <a:latin typeface="Comic Sans MS" panose="030F0702030302020204" pitchFamily="66" charset="0"/>
                <a:hlinkClick r:id="rId6"/>
              </a:rPr>
              <a:t>Dysgu</a:t>
            </a:r>
            <a:r>
              <a:rPr lang="en-GB" sz="1800" dirty="0">
                <a:latin typeface="Comic Sans MS" panose="030F0702030302020204" pitchFamily="66" charset="0"/>
                <a:hlinkClick r:id="rId6"/>
              </a:rPr>
              <a:t> </a:t>
            </a:r>
            <a:r>
              <a:rPr lang="en-GB" sz="1800" dirty="0" err="1">
                <a:latin typeface="Comic Sans MS" panose="030F0702030302020204" pitchFamily="66" charset="0"/>
                <a:hlinkClick r:id="rId6"/>
              </a:rPr>
              <a:t>creadigol</a:t>
            </a:r>
            <a:r>
              <a:rPr lang="en-GB" sz="1800" dirty="0">
                <a:latin typeface="Comic Sans MS" panose="030F0702030302020204" pitchFamily="66" charset="0"/>
                <a:hlinkClick r:id="rId6"/>
              </a:rPr>
              <a:t> </a:t>
            </a:r>
            <a:r>
              <a:rPr lang="en-GB" sz="1800" dirty="0" err="1">
                <a:latin typeface="Comic Sans MS" panose="030F0702030302020204" pitchFamily="66" charset="0"/>
                <a:hlinkClick r:id="rId6"/>
              </a:rPr>
              <a:t>drwy'r</a:t>
            </a:r>
            <a:r>
              <a:rPr lang="en-GB" sz="1800" dirty="0">
                <a:latin typeface="Comic Sans MS" panose="030F0702030302020204" pitchFamily="66" charset="0"/>
                <a:hlinkClick r:id="rId6"/>
              </a:rPr>
              <a:t> </a:t>
            </a:r>
            <a:r>
              <a:rPr lang="en-GB" sz="1800" dirty="0" err="1">
                <a:latin typeface="Comic Sans MS" panose="030F0702030302020204" pitchFamily="66" charset="0"/>
                <a:hlinkClick r:id="rId6"/>
              </a:rPr>
              <a:t>celfyddydau</a:t>
            </a:r>
            <a:r>
              <a:rPr lang="en-GB" sz="1800" dirty="0">
                <a:latin typeface="Comic Sans MS" panose="030F0702030302020204" pitchFamily="66" charset="0"/>
                <a:hlinkClick r:id="rId6"/>
              </a:rPr>
              <a:t>: </a:t>
            </a:r>
            <a:r>
              <a:rPr lang="en-GB" sz="1800" dirty="0" err="1">
                <a:latin typeface="Comic Sans MS" panose="030F0702030302020204" pitchFamily="66" charset="0"/>
                <a:hlinkClick r:id="rId6"/>
              </a:rPr>
              <a:t>Adroddiad</a:t>
            </a:r>
            <a:r>
              <a:rPr lang="en-GB" sz="1800" dirty="0">
                <a:latin typeface="Comic Sans MS" panose="030F0702030302020204" pitchFamily="66" charset="0"/>
                <a:hlinkClick r:id="rId6"/>
              </a:rPr>
              <a:t> </a:t>
            </a:r>
            <a:r>
              <a:rPr lang="en-GB" sz="1800" dirty="0" err="1">
                <a:latin typeface="Comic Sans MS" panose="030F0702030302020204" pitchFamily="66" charset="0"/>
                <a:hlinkClick r:id="rId6"/>
              </a:rPr>
              <a:t>blynyddol</a:t>
            </a:r>
            <a:r>
              <a:rPr lang="en-GB" sz="1800" dirty="0">
                <a:latin typeface="Comic Sans MS" panose="030F0702030302020204" pitchFamily="66" charset="0"/>
                <a:hlinkClick r:id="rId6"/>
              </a:rPr>
              <a:t> 2018/19</a:t>
            </a:r>
            <a:endParaRPr lang="en-GB" sz="1800" dirty="0">
              <a:latin typeface="Comic Sans MS" panose="030F0702030302020204" pitchFamily="66" charset="0"/>
            </a:endParaRPr>
          </a:p>
          <a:p>
            <a:pPr>
              <a:lnSpc>
                <a:spcPct val="100000"/>
              </a:lnSpc>
              <a:spcBef>
                <a:spcPts val="0"/>
              </a:spcBef>
              <a:spcAft>
                <a:spcPts val="600"/>
              </a:spcAft>
              <a:defRPr/>
            </a:pPr>
            <a:r>
              <a:rPr lang="en-GB" sz="1800" dirty="0">
                <a:latin typeface="Comic Sans MS" panose="030F0702030302020204" pitchFamily="66" charset="0"/>
              </a:rPr>
              <a:t>(</a:t>
            </a:r>
            <a:r>
              <a:rPr lang="en-GB" sz="1800" dirty="0" err="1">
                <a:latin typeface="Comic Sans MS" panose="030F0702030302020204" pitchFamily="66" charset="0"/>
              </a:rPr>
              <a:t>Yr</a:t>
            </a:r>
            <a:r>
              <a:rPr lang="en-GB" sz="1800" dirty="0">
                <a:latin typeface="Comic Sans MS" panose="030F0702030302020204" pitchFamily="66" charset="0"/>
              </a:rPr>
              <a:t> </a:t>
            </a:r>
            <a:r>
              <a:rPr lang="en-GB" sz="1800" dirty="0" err="1">
                <a:latin typeface="Comic Sans MS" panose="030F0702030302020204" pitchFamily="66" charset="0"/>
              </a:rPr>
              <a:t>hyn</a:t>
            </a:r>
            <a:r>
              <a:rPr lang="en-GB" sz="1800" dirty="0">
                <a:latin typeface="Comic Sans MS" panose="030F0702030302020204" pitchFamily="66" charset="0"/>
              </a:rPr>
              <a:t> </a:t>
            </a:r>
            <a:r>
              <a:rPr lang="en-GB" sz="1800" dirty="0" err="1">
                <a:latin typeface="Comic Sans MS" panose="030F0702030302020204" pitchFamily="66" charset="0"/>
              </a:rPr>
              <a:t>mae’r</a:t>
            </a:r>
            <a:r>
              <a:rPr lang="en-GB" sz="1800" dirty="0">
                <a:latin typeface="Comic Sans MS" panose="030F0702030302020204" pitchFamily="66" charset="0"/>
              </a:rPr>
              <a:t> </a:t>
            </a:r>
            <a:r>
              <a:rPr lang="en-GB" sz="1800" dirty="0" err="1">
                <a:latin typeface="Comic Sans MS" panose="030F0702030302020204" pitchFamily="66" charset="0"/>
              </a:rPr>
              <a:t>ysgolion</a:t>
            </a:r>
            <a:r>
              <a:rPr lang="en-GB" sz="1800" dirty="0">
                <a:latin typeface="Comic Sans MS" panose="030F0702030302020204" pitchFamily="66" charset="0"/>
              </a:rPr>
              <a:t> yn </a:t>
            </a:r>
            <a:r>
              <a:rPr lang="en-GB" sz="1800" dirty="0" err="1">
                <a:latin typeface="Comic Sans MS" panose="030F0702030302020204" pitchFamily="66" charset="0"/>
              </a:rPr>
              <a:t>ei</a:t>
            </a:r>
            <a:r>
              <a:rPr lang="en-GB" sz="1800" dirty="0">
                <a:latin typeface="Comic Sans MS" panose="030F0702030302020204" pitchFamily="66" charset="0"/>
              </a:rPr>
              <a:t> </a:t>
            </a:r>
            <a:r>
              <a:rPr lang="en-GB" sz="1800" dirty="0" err="1">
                <a:latin typeface="Comic Sans MS" panose="030F0702030302020204" pitchFamily="66" charset="0"/>
              </a:rPr>
              <a:t>ddweud</a:t>
            </a:r>
            <a:r>
              <a:rPr lang="en-GB" sz="1800" dirty="0">
                <a:latin typeface="Comic Sans MS" panose="030F0702030302020204" pitchFamily="66" charset="0"/>
              </a:rPr>
              <a:t>).</a:t>
            </a:r>
          </a:p>
          <a:p>
            <a:pPr>
              <a:lnSpc>
                <a:spcPct val="100000"/>
              </a:lnSpc>
              <a:spcBef>
                <a:spcPts val="0"/>
              </a:spcBef>
              <a:spcAft>
                <a:spcPts val="600"/>
              </a:spcAft>
              <a:defRPr/>
            </a:pPr>
            <a:endParaRPr lang="en-GB" sz="1100" dirty="0">
              <a:latin typeface="Comic Sans MS" panose="030F0702030302020204" pitchFamily="66" charset="0"/>
              <a:ea typeface="+mn-ea"/>
              <a:cs typeface="+mn-cs"/>
            </a:endParaRPr>
          </a:p>
          <a:p>
            <a:pPr>
              <a:lnSpc>
                <a:spcPct val="100000"/>
              </a:lnSpc>
              <a:spcBef>
                <a:spcPts val="0"/>
              </a:spcBef>
              <a:spcAft>
                <a:spcPts val="600"/>
              </a:spcAft>
              <a:defRPr/>
            </a:pPr>
            <a:endParaRPr lang="en-GB" sz="2800" dirty="0">
              <a:latin typeface="Comic Sans MS" panose="030F0702030302020204" pitchFamily="66" charset="0"/>
              <a:ea typeface="+mn-ea"/>
              <a:cs typeface="+mn-cs"/>
            </a:endParaRPr>
          </a:p>
          <a:p>
            <a:pPr>
              <a:lnSpc>
                <a:spcPct val="100000"/>
              </a:lnSpc>
              <a:spcBef>
                <a:spcPts val="0"/>
              </a:spcBef>
              <a:spcAft>
                <a:spcPts val="600"/>
              </a:spcAft>
              <a:defRPr/>
            </a:pPr>
            <a:endParaRPr lang="en-GB" sz="2800" dirty="0">
              <a:latin typeface="Comic Sans MS" panose="030F0702030302020204" pitchFamily="66" charset="0"/>
              <a:ea typeface="+mn-ea"/>
              <a:cs typeface="+mn-cs"/>
            </a:endParaRPr>
          </a:p>
        </p:txBody>
      </p:sp>
      <p:sp>
        <p:nvSpPr>
          <p:cNvPr id="2" name="TextBox 1">
            <a:extLst>
              <a:ext uri="{FF2B5EF4-FFF2-40B4-BE49-F238E27FC236}">
                <a16:creationId xmlns:a16="http://schemas.microsoft.com/office/drawing/2014/main" id="{1D25D54B-12CA-16BD-C7BE-F552FC9135C0}"/>
              </a:ext>
            </a:extLst>
          </p:cNvPr>
          <p:cNvSpPr txBox="1"/>
          <p:nvPr/>
        </p:nvSpPr>
        <p:spPr>
          <a:xfrm>
            <a:off x="975306" y="5685330"/>
            <a:ext cx="10165557" cy="369332"/>
          </a:xfrm>
          <a:prstGeom prst="rect">
            <a:avLst/>
          </a:prstGeom>
          <a:noFill/>
        </p:spPr>
        <p:txBody>
          <a:bodyPr wrap="square" rtlCol="0">
            <a:spAutoFit/>
          </a:bodyPr>
          <a:lstStyle/>
          <a:p>
            <a:pPr algn="ctr"/>
            <a:r>
              <a:rPr lang="en-GB" b="1" dirty="0">
                <a:latin typeface="Comic Sans MS" panose="030F0702030302020204" pitchFamily="66" charset="0"/>
              </a:rPr>
              <a:t>Watch a video on the importance of creativity. – MIND MAP</a:t>
            </a:r>
            <a:endParaRPr lang="en-GB" dirty="0"/>
          </a:p>
        </p:txBody>
      </p:sp>
    </p:spTree>
    <p:extLst>
      <p:ext uri="{BB962C8B-B14F-4D97-AF65-F5344CB8AC3E}">
        <p14:creationId xmlns:p14="http://schemas.microsoft.com/office/powerpoint/2010/main" val="3721834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5" name="TextBox 4">
            <a:extLst>
              <a:ext uri="{FF2B5EF4-FFF2-40B4-BE49-F238E27FC236}">
                <a16:creationId xmlns:a16="http://schemas.microsoft.com/office/drawing/2014/main" id="{27424450-5746-7F76-E769-EE4B118CDED2}"/>
              </a:ext>
            </a:extLst>
          </p:cNvPr>
          <p:cNvSpPr txBox="1"/>
          <p:nvPr/>
        </p:nvSpPr>
        <p:spPr>
          <a:xfrm>
            <a:off x="2367343" y="288868"/>
            <a:ext cx="8459602" cy="954107"/>
          </a:xfrm>
          <a:prstGeom prst="rect">
            <a:avLst/>
          </a:prstGeom>
          <a:noFill/>
        </p:spPr>
        <p:txBody>
          <a:bodyPr wrap="square" rtlCol="0">
            <a:spAutoFit/>
          </a:bodyPr>
          <a:lstStyle/>
          <a:p>
            <a:r>
              <a:rPr lang="en-GB" sz="2800" u="sng" dirty="0">
                <a:latin typeface="Comic Sans MS" panose="030F0702030302020204" pitchFamily="66" charset="0"/>
              </a:rPr>
              <a:t>Area of Learning and Experience(</a:t>
            </a:r>
            <a:r>
              <a:rPr lang="en-GB" sz="2800" u="sng" dirty="0" err="1">
                <a:latin typeface="Comic Sans MS" panose="030F0702030302020204" pitchFamily="66" charset="0"/>
              </a:rPr>
              <a:t>AoLE</a:t>
            </a:r>
            <a:r>
              <a:rPr lang="en-GB" sz="2800" u="sng" dirty="0">
                <a:latin typeface="Comic Sans MS" panose="030F0702030302020204" pitchFamily="66" charset="0"/>
              </a:rPr>
              <a:t>)</a:t>
            </a:r>
          </a:p>
          <a:p>
            <a:endParaRPr lang="en-GB" sz="2800" u="sng" dirty="0">
              <a:latin typeface="Comic Sans MS" panose="030F0702030302020204" pitchFamily="66" charset="0"/>
            </a:endParaRPr>
          </a:p>
        </p:txBody>
      </p:sp>
      <p:sp>
        <p:nvSpPr>
          <p:cNvPr id="2" name="TextBox 1">
            <a:extLst>
              <a:ext uri="{FF2B5EF4-FFF2-40B4-BE49-F238E27FC236}">
                <a16:creationId xmlns:a16="http://schemas.microsoft.com/office/drawing/2014/main" id="{DBAEDBDF-5EA8-1D16-F772-02FE33AADB11}"/>
              </a:ext>
            </a:extLst>
          </p:cNvPr>
          <p:cNvSpPr txBox="1"/>
          <p:nvPr/>
        </p:nvSpPr>
        <p:spPr>
          <a:xfrm>
            <a:off x="415127" y="1242975"/>
            <a:ext cx="11735735" cy="6370975"/>
          </a:xfrm>
          <a:prstGeom prst="rect">
            <a:avLst/>
          </a:prstGeom>
          <a:noFill/>
        </p:spPr>
        <p:txBody>
          <a:bodyPr wrap="square" rtlCol="0">
            <a:spAutoFit/>
          </a:bodyPr>
          <a:lstStyle/>
          <a:p>
            <a:r>
              <a:rPr lang="en-GB" sz="5400" u="sng" dirty="0">
                <a:latin typeface="Comic Sans MS" panose="030F0702030302020204" pitchFamily="66" charset="0"/>
              </a:rPr>
              <a:t>5 Disciplines</a:t>
            </a:r>
          </a:p>
          <a:p>
            <a:pPr marL="685800" indent="-685800">
              <a:buFont typeface="Arial" panose="020B0604020202020204" pitchFamily="34" charset="0"/>
              <a:buChar char="•"/>
            </a:pPr>
            <a:r>
              <a:rPr lang="en-GB" sz="5400" dirty="0">
                <a:latin typeface="Comic Sans MS" panose="030F0702030302020204" pitchFamily="66" charset="0"/>
              </a:rPr>
              <a:t>Art</a:t>
            </a:r>
          </a:p>
          <a:p>
            <a:pPr marL="685800" indent="-685800">
              <a:buFont typeface="Arial" panose="020B0604020202020204" pitchFamily="34" charset="0"/>
              <a:buChar char="•"/>
            </a:pPr>
            <a:r>
              <a:rPr lang="en-GB" sz="5400" dirty="0">
                <a:latin typeface="Comic Sans MS" panose="030F0702030302020204" pitchFamily="66" charset="0"/>
              </a:rPr>
              <a:t>Music</a:t>
            </a:r>
          </a:p>
          <a:p>
            <a:pPr marL="685800" indent="-685800">
              <a:buFont typeface="Arial" panose="020B0604020202020204" pitchFamily="34" charset="0"/>
              <a:buChar char="•"/>
            </a:pPr>
            <a:r>
              <a:rPr lang="en-GB" sz="5400" dirty="0">
                <a:latin typeface="Comic Sans MS" panose="030F0702030302020204" pitchFamily="66" charset="0"/>
              </a:rPr>
              <a:t>Drama</a:t>
            </a:r>
          </a:p>
          <a:p>
            <a:pPr marL="685800" indent="-685800">
              <a:buFont typeface="Arial" panose="020B0604020202020204" pitchFamily="34" charset="0"/>
              <a:buChar char="•"/>
            </a:pPr>
            <a:r>
              <a:rPr lang="en-GB" sz="5400" dirty="0">
                <a:latin typeface="Comic Sans MS" panose="030F0702030302020204" pitchFamily="66" charset="0"/>
              </a:rPr>
              <a:t>Dance</a:t>
            </a:r>
          </a:p>
          <a:p>
            <a:pPr marL="685800" indent="-685800">
              <a:buFont typeface="Arial" panose="020B0604020202020204" pitchFamily="34" charset="0"/>
              <a:buChar char="•"/>
            </a:pPr>
            <a:r>
              <a:rPr lang="en-GB" sz="5400" dirty="0">
                <a:latin typeface="Comic Sans MS" panose="030F0702030302020204" pitchFamily="66" charset="0"/>
              </a:rPr>
              <a:t>Film and Digital Competence</a:t>
            </a:r>
          </a:p>
          <a:p>
            <a:pPr algn="ctr"/>
            <a:endParaRPr lang="en-GB" sz="2800" u="sng" dirty="0">
              <a:latin typeface="Comic Sans MS" panose="030F0702030302020204" pitchFamily="66" charset="0"/>
            </a:endParaRPr>
          </a:p>
          <a:p>
            <a:pPr algn="ctr"/>
            <a:endParaRPr lang="en-GB" sz="2800" u="sng" dirty="0">
              <a:latin typeface="Comic Sans MS" panose="030F0702030302020204" pitchFamily="66" charset="0"/>
            </a:endParaRPr>
          </a:p>
          <a:p>
            <a:pPr algn="ctr"/>
            <a:endParaRPr lang="en-GB" sz="2800" u="sng" dirty="0">
              <a:latin typeface="Comic Sans MS" panose="030F0702030302020204" pitchFamily="66" charset="0"/>
            </a:endParaRPr>
          </a:p>
        </p:txBody>
      </p:sp>
    </p:spTree>
    <p:extLst>
      <p:ext uri="{BB962C8B-B14F-4D97-AF65-F5344CB8AC3E}">
        <p14:creationId xmlns:p14="http://schemas.microsoft.com/office/powerpoint/2010/main" val="41365856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sp>
        <p:nvSpPr>
          <p:cNvPr id="31" name="Title 30">
            <a:extLst>
              <a:ext uri="{FF2B5EF4-FFF2-40B4-BE49-F238E27FC236}">
                <a16:creationId xmlns:a16="http://schemas.microsoft.com/office/drawing/2014/main" id="{770F6909-7532-42C2-B4F8-0B363B79B55D}"/>
              </a:ext>
            </a:extLst>
          </p:cNvPr>
          <p:cNvSpPr txBox="1">
            <a:spLocks noGrp="1"/>
          </p:cNvSpPr>
          <p:nvPr>
            <p:ph type="title"/>
          </p:nvPr>
        </p:nvSpPr>
        <p:spPr>
          <a:xfrm>
            <a:off x="198122" y="473195"/>
            <a:ext cx="8797602"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3000" b="1" dirty="0">
                <a:uFill>
                  <a:solidFill>
                    <a:srgbClr val="002244"/>
                  </a:solidFill>
                </a:uFill>
                <a:latin typeface="Comic Sans MS" panose="030F0702030302020204" pitchFamily="66" charset="0"/>
                <a:cs typeface="Arial"/>
              </a:rPr>
              <a:t>3 What Matter Statements – Expressive Arts</a:t>
            </a:r>
            <a:endParaRPr kumimoji="0" lang="en-GB" sz="3000" u="none" strike="noStrike" kern="1200" cap="none" spc="0" normalizeH="0" baseline="0" noProof="0" dirty="0">
              <a:ln>
                <a:noFill/>
              </a:ln>
              <a:solidFill>
                <a:schemeClr val="bg1"/>
              </a:solidFill>
              <a:effectLst/>
              <a:uLnTx/>
              <a:uFillTx/>
              <a:latin typeface="+mn-lt"/>
              <a:ea typeface="+mn-ea"/>
              <a:cs typeface="+mn-cs"/>
            </a:endParaRPr>
          </a:p>
        </p:txBody>
      </p:sp>
      <p:sp>
        <p:nvSpPr>
          <p:cNvPr id="6" name="TextBox 5">
            <a:extLst>
              <a:ext uri="{FF2B5EF4-FFF2-40B4-BE49-F238E27FC236}">
                <a16:creationId xmlns:a16="http://schemas.microsoft.com/office/drawing/2014/main" id="{C598D4AC-83CB-D17F-D7D5-72BF2B422CC4}"/>
              </a:ext>
            </a:extLst>
          </p:cNvPr>
          <p:cNvSpPr txBox="1"/>
          <p:nvPr/>
        </p:nvSpPr>
        <p:spPr>
          <a:xfrm>
            <a:off x="289205" y="1390148"/>
            <a:ext cx="8797602" cy="523220"/>
          </a:xfrm>
          <a:prstGeom prst="rect">
            <a:avLst/>
          </a:prstGeom>
          <a:noFill/>
        </p:spPr>
        <p:txBody>
          <a:bodyPr wrap="square" rtlCol="0">
            <a:spAutoFit/>
          </a:bodyPr>
          <a:lstStyle/>
          <a:p>
            <a:pPr algn="ctr"/>
            <a:r>
              <a:rPr lang="en-US" sz="2400" dirty="0">
                <a:solidFill>
                  <a:schemeClr val="bg1"/>
                </a:solidFill>
                <a:uFill>
                  <a:solidFill>
                    <a:srgbClr val="002244"/>
                  </a:solidFill>
                </a:uFill>
                <a:cs typeface="Arial"/>
              </a:rPr>
              <a:t>t Matters</a:t>
            </a:r>
            <a:r>
              <a:rPr lang="en-US" sz="2800" dirty="0">
                <a:solidFill>
                  <a:schemeClr val="bg1"/>
                </a:solidFill>
                <a:uFill>
                  <a:solidFill>
                    <a:srgbClr val="002244"/>
                  </a:solidFill>
                </a:uFill>
                <a:cs typeface="Arial"/>
              </a:rPr>
              <a:t>:</a:t>
            </a:r>
            <a:endParaRPr lang="en-GB" sz="2800" dirty="0"/>
          </a:p>
        </p:txBody>
      </p:sp>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8" name="TextBox 7">
            <a:extLst>
              <a:ext uri="{FF2B5EF4-FFF2-40B4-BE49-F238E27FC236}">
                <a16:creationId xmlns:a16="http://schemas.microsoft.com/office/drawing/2014/main" id="{3CBAD1BD-6747-7CFB-8E14-83616058F101}"/>
              </a:ext>
            </a:extLst>
          </p:cNvPr>
          <p:cNvSpPr txBox="1"/>
          <p:nvPr/>
        </p:nvSpPr>
        <p:spPr>
          <a:xfrm>
            <a:off x="71098" y="3241911"/>
            <a:ext cx="8270915" cy="830997"/>
          </a:xfrm>
          <a:prstGeom prst="rect">
            <a:avLst/>
          </a:prstGeom>
          <a:noFill/>
          <a:ln w="38100">
            <a:noFill/>
          </a:ln>
        </p:spPr>
        <p:txBody>
          <a:bodyPr wrap="square" rtlCol="0" anchor="ctr" anchorCtr="0">
            <a:spAutoFit/>
          </a:bodyPr>
          <a:lstStyle/>
          <a:p>
            <a:endParaRPr lang="en-GB" sz="1600" b="1" dirty="0">
              <a:solidFill>
                <a:schemeClr val="bg1"/>
              </a:solidFill>
              <a:uFill>
                <a:solidFill>
                  <a:srgbClr val="002244"/>
                </a:solidFill>
              </a:uFill>
              <a:cs typeface="Arial"/>
            </a:endParaRPr>
          </a:p>
          <a:p>
            <a:endParaRPr lang="en-US" sz="1600" dirty="0">
              <a:solidFill>
                <a:schemeClr val="bg1"/>
              </a:solidFill>
            </a:endParaRPr>
          </a:p>
          <a:p>
            <a:endParaRPr lang="en-GB" sz="1600" dirty="0">
              <a:solidFill>
                <a:schemeClr val="bg1"/>
              </a:solidFill>
              <a:uFill>
                <a:solidFill>
                  <a:srgbClr val="002244"/>
                </a:solidFill>
              </a:uFill>
              <a:cs typeface="Arial"/>
            </a:endParaRPr>
          </a:p>
        </p:txBody>
      </p:sp>
      <p:sp>
        <p:nvSpPr>
          <p:cNvPr id="7" name="Rectangle: Rounded Corners 6">
            <a:extLst>
              <a:ext uri="{FF2B5EF4-FFF2-40B4-BE49-F238E27FC236}">
                <a16:creationId xmlns:a16="http://schemas.microsoft.com/office/drawing/2014/main" id="{A1638E62-EFE0-F598-6588-8E5B6A651506}"/>
              </a:ext>
            </a:extLst>
          </p:cNvPr>
          <p:cNvSpPr/>
          <p:nvPr/>
        </p:nvSpPr>
        <p:spPr>
          <a:xfrm>
            <a:off x="151355" y="3063066"/>
            <a:ext cx="8676543" cy="1619909"/>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fontAlgn="base"/>
            <a:r>
              <a:rPr lang="en-GB" sz="1600" b="1" i="0" dirty="0">
                <a:solidFill>
                  <a:schemeClr val="tx1"/>
                </a:solidFill>
                <a:effectLst/>
                <a:latin typeface="Comic Sans MS" panose="030F0702030302020204" pitchFamily="66" charset="0"/>
              </a:rPr>
              <a:t>Mae </a:t>
            </a:r>
            <a:r>
              <a:rPr lang="en-GB" sz="1600" b="1" i="0" dirty="0" err="1">
                <a:solidFill>
                  <a:schemeClr val="tx1"/>
                </a:solidFill>
                <a:effectLst/>
                <a:latin typeface="Comic Sans MS" panose="030F0702030302020204" pitchFamily="66" charset="0"/>
              </a:rPr>
              <a:t>ymateb</a:t>
            </a:r>
            <a:r>
              <a:rPr lang="en-GB" sz="1600" b="1" i="0" dirty="0">
                <a:solidFill>
                  <a:schemeClr val="tx1"/>
                </a:solidFill>
                <a:effectLst/>
                <a:latin typeface="Comic Sans MS" panose="030F0702030302020204" pitchFamily="66" charset="0"/>
              </a:rPr>
              <a:t> a </a:t>
            </a:r>
            <a:r>
              <a:rPr lang="en-GB" sz="1600" b="1" i="0" dirty="0" err="1">
                <a:solidFill>
                  <a:schemeClr val="tx1"/>
                </a:solidFill>
                <a:effectLst/>
                <a:latin typeface="Comic Sans MS" panose="030F0702030302020204" pitchFamily="66" charset="0"/>
              </a:rPr>
              <a:t>myfyrio</a:t>
            </a:r>
            <a:r>
              <a:rPr lang="en-GB" sz="1600" b="1" i="0" dirty="0">
                <a:solidFill>
                  <a:schemeClr val="tx1"/>
                </a:solidFill>
                <a:effectLst/>
                <a:latin typeface="Comic Sans MS" panose="030F0702030302020204" pitchFamily="66" charset="0"/>
              </a:rPr>
              <a:t>, </a:t>
            </a:r>
            <a:r>
              <a:rPr lang="en-GB" sz="1600" b="1" i="0" dirty="0" err="1">
                <a:solidFill>
                  <a:schemeClr val="tx1"/>
                </a:solidFill>
                <a:effectLst/>
                <a:latin typeface="Comic Sans MS" panose="030F0702030302020204" pitchFamily="66" charset="0"/>
              </a:rPr>
              <a:t>fel</a:t>
            </a:r>
            <a:r>
              <a:rPr lang="en-GB" sz="1600" b="1" i="0" dirty="0">
                <a:solidFill>
                  <a:schemeClr val="tx1"/>
                </a:solidFill>
                <a:effectLst/>
                <a:latin typeface="Comic Sans MS" panose="030F0702030302020204" pitchFamily="66" charset="0"/>
              </a:rPr>
              <a:t> artist ac </a:t>
            </a:r>
            <a:r>
              <a:rPr lang="en-GB" sz="1600" b="1" i="0" dirty="0" err="1">
                <a:solidFill>
                  <a:schemeClr val="tx1"/>
                </a:solidFill>
                <a:effectLst/>
                <a:latin typeface="Comic Sans MS" panose="030F0702030302020204" pitchFamily="66" charset="0"/>
              </a:rPr>
              <a:t>fel</a:t>
            </a:r>
            <a:r>
              <a:rPr lang="en-GB" sz="1600" b="1" i="0" dirty="0">
                <a:solidFill>
                  <a:schemeClr val="tx1"/>
                </a:solidFill>
                <a:effectLst/>
                <a:latin typeface="Comic Sans MS" panose="030F0702030302020204" pitchFamily="66" charset="0"/>
              </a:rPr>
              <a:t> </a:t>
            </a:r>
            <a:r>
              <a:rPr lang="en-GB" sz="1600" b="1" i="0" dirty="0" err="1">
                <a:solidFill>
                  <a:schemeClr val="tx1"/>
                </a:solidFill>
                <a:effectLst/>
                <a:latin typeface="Comic Sans MS" panose="030F0702030302020204" pitchFamily="66" charset="0"/>
              </a:rPr>
              <a:t>cynulleidfa</a:t>
            </a:r>
            <a:r>
              <a:rPr lang="en-GB" sz="1600" b="1" i="0" dirty="0">
                <a:solidFill>
                  <a:schemeClr val="tx1"/>
                </a:solidFill>
                <a:effectLst/>
                <a:latin typeface="Comic Sans MS" panose="030F0702030302020204" pitchFamily="66" charset="0"/>
              </a:rPr>
              <a:t>, yn </a:t>
            </a:r>
            <a:r>
              <a:rPr lang="en-GB" sz="1600" b="1" i="0" dirty="0" err="1">
                <a:solidFill>
                  <a:schemeClr val="tx1"/>
                </a:solidFill>
                <a:effectLst/>
                <a:latin typeface="Comic Sans MS" panose="030F0702030302020204" pitchFamily="66" charset="0"/>
              </a:rPr>
              <a:t>rhan</a:t>
            </a:r>
            <a:r>
              <a:rPr lang="en-GB" sz="1600" b="1" i="0" dirty="0">
                <a:solidFill>
                  <a:schemeClr val="tx1"/>
                </a:solidFill>
                <a:effectLst/>
                <a:latin typeface="Comic Sans MS" panose="030F0702030302020204" pitchFamily="66" charset="0"/>
              </a:rPr>
              <a:t> </a:t>
            </a:r>
            <a:r>
              <a:rPr lang="en-GB" sz="1600" b="1" i="0" dirty="0" err="1">
                <a:solidFill>
                  <a:schemeClr val="tx1"/>
                </a:solidFill>
                <a:effectLst/>
                <a:latin typeface="Comic Sans MS" panose="030F0702030302020204" pitchFamily="66" charset="0"/>
              </a:rPr>
              <a:t>hanfodol</a:t>
            </a:r>
            <a:r>
              <a:rPr lang="en-GB" sz="1600" b="1" i="0" dirty="0">
                <a:solidFill>
                  <a:schemeClr val="tx1"/>
                </a:solidFill>
                <a:effectLst/>
                <a:latin typeface="Comic Sans MS" panose="030F0702030302020204" pitchFamily="66" charset="0"/>
              </a:rPr>
              <a:t> o </a:t>
            </a:r>
            <a:r>
              <a:rPr lang="en-GB" sz="1600" b="1" i="0" dirty="0" err="1">
                <a:solidFill>
                  <a:schemeClr val="tx1"/>
                </a:solidFill>
                <a:effectLst/>
                <a:latin typeface="Comic Sans MS" panose="030F0702030302020204" pitchFamily="66" charset="0"/>
              </a:rPr>
              <a:t>ddysgu</a:t>
            </a:r>
            <a:r>
              <a:rPr lang="en-GB" sz="1600" b="1" i="0" dirty="0">
                <a:solidFill>
                  <a:schemeClr val="tx1"/>
                </a:solidFill>
                <a:effectLst/>
                <a:latin typeface="Comic Sans MS" panose="030F0702030302020204" pitchFamily="66" charset="0"/>
              </a:rPr>
              <a:t> yn y </a:t>
            </a:r>
            <a:r>
              <a:rPr lang="en-GB" sz="1600" b="1" i="0" dirty="0" err="1">
                <a:solidFill>
                  <a:schemeClr val="tx1"/>
                </a:solidFill>
                <a:effectLst/>
                <a:latin typeface="Comic Sans MS" panose="030F0702030302020204" pitchFamily="66" charset="0"/>
              </a:rPr>
              <a:t>celfyddydau</a:t>
            </a:r>
            <a:r>
              <a:rPr lang="en-GB" sz="1600" b="1" i="0" dirty="0">
                <a:solidFill>
                  <a:schemeClr val="tx1"/>
                </a:solidFill>
                <a:effectLst/>
                <a:latin typeface="Comic Sans MS" panose="030F0702030302020204" pitchFamily="66" charset="0"/>
              </a:rPr>
              <a:t> </a:t>
            </a:r>
            <a:r>
              <a:rPr lang="en-GB" sz="1600" b="1" i="0" dirty="0" err="1">
                <a:solidFill>
                  <a:schemeClr val="tx1"/>
                </a:solidFill>
                <a:effectLst/>
                <a:latin typeface="Comic Sans MS" panose="030F0702030302020204" pitchFamily="66" charset="0"/>
              </a:rPr>
              <a:t>mynegiannol</a:t>
            </a:r>
            <a:r>
              <a:rPr lang="en-GB" sz="1600" b="1" i="0" dirty="0">
                <a:solidFill>
                  <a:schemeClr val="tx1"/>
                </a:solidFill>
                <a:effectLst/>
                <a:latin typeface="Comic Sans MS" panose="030F0702030302020204" pitchFamily="66" charset="0"/>
              </a:rPr>
              <a:t>.</a:t>
            </a:r>
          </a:p>
          <a:p>
            <a:pPr algn="l" fontAlgn="base"/>
            <a:endParaRPr lang="en-GB" sz="1600" b="1" dirty="0">
              <a:solidFill>
                <a:schemeClr val="tx1"/>
              </a:solidFill>
              <a:latin typeface="Comic Sans MS" panose="030F0702030302020204" pitchFamily="66" charset="0"/>
            </a:endParaRPr>
          </a:p>
          <a:p>
            <a:pPr fontAlgn="base"/>
            <a:r>
              <a:rPr lang="en-GB" sz="1600" i="0" dirty="0">
                <a:solidFill>
                  <a:schemeClr val="tx1"/>
                </a:solidFill>
                <a:effectLst/>
                <a:latin typeface="Comic Sans MS" panose="030F0702030302020204" pitchFamily="66" charset="0"/>
              </a:rPr>
              <a:t>Responding and reflecting, both as artist and audience, is a fundamental part of learning in the expressive arts.</a:t>
            </a:r>
          </a:p>
          <a:p>
            <a:pPr algn="l" fontAlgn="base"/>
            <a:endParaRPr lang="en-GB" sz="1600" b="1" i="0" dirty="0">
              <a:solidFill>
                <a:schemeClr val="bg1"/>
              </a:solidFill>
              <a:effectLst/>
              <a:latin typeface="Arial" panose="020B0604020202020204" pitchFamily="34" charset="0"/>
            </a:endParaRPr>
          </a:p>
        </p:txBody>
      </p:sp>
      <p:sp>
        <p:nvSpPr>
          <p:cNvPr id="14" name="Rectangle: Rounded Corners 13">
            <a:extLst>
              <a:ext uri="{FF2B5EF4-FFF2-40B4-BE49-F238E27FC236}">
                <a16:creationId xmlns:a16="http://schemas.microsoft.com/office/drawing/2014/main" id="{08761DE4-93F8-B27A-671F-9D837AF08BD4}"/>
              </a:ext>
            </a:extLst>
          </p:cNvPr>
          <p:cNvSpPr/>
          <p:nvPr/>
        </p:nvSpPr>
        <p:spPr>
          <a:xfrm>
            <a:off x="151354" y="1186098"/>
            <a:ext cx="8676543" cy="1619909"/>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fontAlgn="base"/>
            <a:r>
              <a:rPr lang="en-GB" sz="1400" b="1" i="0" dirty="0">
                <a:solidFill>
                  <a:schemeClr val="tx1"/>
                </a:solidFill>
                <a:effectLst/>
                <a:latin typeface="Comic Sans MS" panose="030F0702030302020204" pitchFamily="66" charset="0"/>
              </a:rPr>
              <a:t>Mae </a:t>
            </a:r>
            <a:r>
              <a:rPr lang="en-GB" sz="1400" b="1" i="0" dirty="0" err="1">
                <a:solidFill>
                  <a:schemeClr val="tx1"/>
                </a:solidFill>
                <a:effectLst/>
                <a:latin typeface="Comic Sans MS" panose="030F0702030302020204" pitchFamily="66" charset="0"/>
              </a:rPr>
              <a:t>archwilio’r</a:t>
            </a:r>
            <a:r>
              <a:rPr lang="en-GB" sz="1400" b="1" i="0" dirty="0">
                <a:solidFill>
                  <a:schemeClr val="tx1"/>
                </a:solidFill>
                <a:effectLst/>
                <a:latin typeface="Comic Sans MS" panose="030F0702030302020204" pitchFamily="66" charset="0"/>
              </a:rPr>
              <a:t> </a:t>
            </a:r>
            <a:r>
              <a:rPr lang="en-GB" sz="1400" b="1" i="0" dirty="0" err="1">
                <a:solidFill>
                  <a:schemeClr val="tx1"/>
                </a:solidFill>
                <a:effectLst/>
                <a:latin typeface="Comic Sans MS" panose="030F0702030302020204" pitchFamily="66" charset="0"/>
              </a:rPr>
              <a:t>celfyddydau</a:t>
            </a:r>
            <a:r>
              <a:rPr lang="en-GB" sz="1400" b="1" i="0" dirty="0">
                <a:solidFill>
                  <a:schemeClr val="tx1"/>
                </a:solidFill>
                <a:effectLst/>
                <a:latin typeface="Comic Sans MS" panose="030F0702030302020204" pitchFamily="66" charset="0"/>
              </a:rPr>
              <a:t> </a:t>
            </a:r>
            <a:r>
              <a:rPr lang="en-GB" sz="1400" b="1" i="0" dirty="0" err="1">
                <a:solidFill>
                  <a:schemeClr val="tx1"/>
                </a:solidFill>
                <a:effectLst/>
                <a:latin typeface="Comic Sans MS" panose="030F0702030302020204" pitchFamily="66" charset="0"/>
              </a:rPr>
              <a:t>mynegiannol</a:t>
            </a:r>
            <a:r>
              <a:rPr lang="en-GB" sz="1400" b="1" i="0" dirty="0">
                <a:solidFill>
                  <a:schemeClr val="tx1"/>
                </a:solidFill>
                <a:effectLst/>
                <a:latin typeface="Comic Sans MS" panose="030F0702030302020204" pitchFamily="66" charset="0"/>
              </a:rPr>
              <a:t> yn </a:t>
            </a:r>
            <a:r>
              <a:rPr lang="en-GB" sz="1400" b="1" i="0" dirty="0" err="1">
                <a:solidFill>
                  <a:schemeClr val="tx1"/>
                </a:solidFill>
                <a:effectLst/>
                <a:latin typeface="Comic Sans MS" panose="030F0702030302020204" pitchFamily="66" charset="0"/>
              </a:rPr>
              <a:t>hanfodol</a:t>
            </a:r>
            <a:r>
              <a:rPr lang="en-GB" sz="1400" b="1" i="0" dirty="0">
                <a:solidFill>
                  <a:schemeClr val="tx1"/>
                </a:solidFill>
                <a:effectLst/>
                <a:latin typeface="Comic Sans MS" panose="030F0702030302020204" pitchFamily="66" charset="0"/>
              </a:rPr>
              <a:t> er </a:t>
            </a:r>
            <a:r>
              <a:rPr lang="en-GB" sz="1400" b="1" i="0" dirty="0" err="1">
                <a:solidFill>
                  <a:schemeClr val="tx1"/>
                </a:solidFill>
                <a:effectLst/>
                <a:latin typeface="Comic Sans MS" panose="030F0702030302020204" pitchFamily="66" charset="0"/>
              </a:rPr>
              <a:t>mwyn</a:t>
            </a:r>
            <a:r>
              <a:rPr lang="en-GB" sz="1400" b="1" i="0" dirty="0">
                <a:solidFill>
                  <a:schemeClr val="tx1"/>
                </a:solidFill>
                <a:effectLst/>
                <a:latin typeface="Comic Sans MS" panose="030F0702030302020204" pitchFamily="66" charset="0"/>
              </a:rPr>
              <a:t> </a:t>
            </a:r>
            <a:r>
              <a:rPr lang="en-GB" sz="1400" b="1" i="0" dirty="0" err="1">
                <a:solidFill>
                  <a:schemeClr val="tx1"/>
                </a:solidFill>
                <a:effectLst/>
                <a:latin typeface="Comic Sans MS" panose="030F0702030302020204" pitchFamily="66" charset="0"/>
              </a:rPr>
              <a:t>dyfnhau</a:t>
            </a:r>
            <a:r>
              <a:rPr lang="en-GB" sz="1400" b="1" i="0" dirty="0">
                <a:solidFill>
                  <a:schemeClr val="tx1"/>
                </a:solidFill>
                <a:effectLst/>
                <a:latin typeface="Comic Sans MS" panose="030F0702030302020204" pitchFamily="66" charset="0"/>
              </a:rPr>
              <a:t> </a:t>
            </a:r>
            <a:r>
              <a:rPr lang="en-GB" sz="1400" b="1" i="0" dirty="0" err="1">
                <a:solidFill>
                  <a:schemeClr val="tx1"/>
                </a:solidFill>
                <a:effectLst/>
                <a:latin typeface="Comic Sans MS" panose="030F0702030302020204" pitchFamily="66" charset="0"/>
              </a:rPr>
              <a:t>sgiliau</a:t>
            </a:r>
            <a:r>
              <a:rPr lang="en-GB" sz="1400" b="1" i="0" dirty="0">
                <a:solidFill>
                  <a:schemeClr val="tx1"/>
                </a:solidFill>
                <a:effectLst/>
                <a:latin typeface="Comic Sans MS" panose="030F0702030302020204" pitchFamily="66" charset="0"/>
              </a:rPr>
              <a:t> a </a:t>
            </a:r>
            <a:r>
              <a:rPr lang="en-GB" sz="1400" b="1" i="0" dirty="0" err="1">
                <a:solidFill>
                  <a:schemeClr val="tx1"/>
                </a:solidFill>
                <a:effectLst/>
                <a:latin typeface="Comic Sans MS" panose="030F0702030302020204" pitchFamily="66" charset="0"/>
              </a:rPr>
              <a:t>gwybodaeth</a:t>
            </a:r>
            <a:r>
              <a:rPr lang="en-GB" sz="1400" b="1" i="0" dirty="0">
                <a:solidFill>
                  <a:schemeClr val="tx1"/>
                </a:solidFill>
                <a:effectLst/>
                <a:latin typeface="Comic Sans MS" panose="030F0702030302020204" pitchFamily="66" charset="0"/>
              </a:rPr>
              <a:t> </a:t>
            </a:r>
            <a:r>
              <a:rPr lang="en-GB" sz="1400" b="1" i="0" dirty="0" err="1">
                <a:solidFill>
                  <a:schemeClr val="tx1"/>
                </a:solidFill>
                <a:effectLst/>
                <a:latin typeface="Comic Sans MS" panose="030F0702030302020204" pitchFamily="66" charset="0"/>
              </a:rPr>
              <a:t>gelfyddydol</a:t>
            </a:r>
            <a:r>
              <a:rPr lang="en-GB" sz="1400" b="1" i="0" dirty="0">
                <a:solidFill>
                  <a:schemeClr val="tx1"/>
                </a:solidFill>
                <a:effectLst/>
                <a:latin typeface="Comic Sans MS" panose="030F0702030302020204" pitchFamily="66" charset="0"/>
              </a:rPr>
              <a:t>, ac </a:t>
            </a:r>
            <a:r>
              <a:rPr lang="en-GB" sz="1400" b="1" i="0" dirty="0" err="1">
                <a:solidFill>
                  <a:schemeClr val="tx1"/>
                </a:solidFill>
                <a:effectLst/>
                <a:latin typeface="Comic Sans MS" panose="030F0702030302020204" pitchFamily="66" charset="0"/>
              </a:rPr>
              <a:t>mae’n</a:t>
            </a:r>
            <a:r>
              <a:rPr lang="en-GB" sz="1400" b="1" i="0" dirty="0">
                <a:solidFill>
                  <a:schemeClr val="tx1"/>
                </a:solidFill>
                <a:effectLst/>
                <a:latin typeface="Comic Sans MS" panose="030F0702030302020204" pitchFamily="66" charset="0"/>
              </a:rPr>
              <a:t> </a:t>
            </a:r>
            <a:r>
              <a:rPr lang="en-GB" sz="1400" b="1" i="0" dirty="0" err="1">
                <a:solidFill>
                  <a:schemeClr val="tx1"/>
                </a:solidFill>
                <a:effectLst/>
                <a:latin typeface="Comic Sans MS" panose="030F0702030302020204" pitchFamily="66" charset="0"/>
              </a:rPr>
              <a:t>galluogi</a:t>
            </a:r>
            <a:r>
              <a:rPr lang="en-GB" sz="1400" b="1" i="0" dirty="0">
                <a:solidFill>
                  <a:schemeClr val="tx1"/>
                </a:solidFill>
                <a:effectLst/>
                <a:latin typeface="Comic Sans MS" panose="030F0702030302020204" pitchFamily="66" charset="0"/>
              </a:rPr>
              <a:t> </a:t>
            </a:r>
            <a:r>
              <a:rPr lang="en-GB" sz="1400" b="1" i="0" dirty="0" err="1">
                <a:solidFill>
                  <a:schemeClr val="tx1"/>
                </a:solidFill>
                <a:effectLst/>
                <a:latin typeface="Comic Sans MS" panose="030F0702030302020204" pitchFamily="66" charset="0"/>
              </a:rPr>
              <a:t>dysgwyr</a:t>
            </a:r>
            <a:r>
              <a:rPr lang="en-GB" sz="1400" b="1" i="0" dirty="0">
                <a:solidFill>
                  <a:schemeClr val="tx1"/>
                </a:solidFill>
                <a:effectLst/>
                <a:latin typeface="Comic Sans MS" panose="030F0702030302020204" pitchFamily="66" charset="0"/>
              </a:rPr>
              <a:t> </a:t>
            </a:r>
            <a:r>
              <a:rPr lang="en-GB" sz="1400" b="1" i="0" dirty="0" err="1">
                <a:solidFill>
                  <a:schemeClr val="tx1"/>
                </a:solidFill>
                <a:effectLst/>
                <a:latin typeface="Comic Sans MS" panose="030F0702030302020204" pitchFamily="66" charset="0"/>
              </a:rPr>
              <a:t>i</a:t>
            </a:r>
            <a:r>
              <a:rPr lang="en-GB" sz="1400" b="1" i="0" dirty="0">
                <a:solidFill>
                  <a:schemeClr val="tx1"/>
                </a:solidFill>
                <a:effectLst/>
                <a:latin typeface="Comic Sans MS" panose="030F0702030302020204" pitchFamily="66" charset="0"/>
              </a:rPr>
              <a:t> </a:t>
            </a:r>
            <a:r>
              <a:rPr lang="en-GB" sz="1400" b="1" i="0" dirty="0" err="1">
                <a:solidFill>
                  <a:schemeClr val="tx1"/>
                </a:solidFill>
                <a:effectLst/>
                <a:latin typeface="Comic Sans MS" panose="030F0702030302020204" pitchFamily="66" charset="0"/>
              </a:rPr>
              <a:t>ddod</a:t>
            </a:r>
            <a:r>
              <a:rPr lang="en-GB" sz="1400" b="1" i="0" dirty="0">
                <a:solidFill>
                  <a:schemeClr val="tx1"/>
                </a:solidFill>
                <a:effectLst/>
                <a:latin typeface="Comic Sans MS" panose="030F0702030302020204" pitchFamily="66" charset="0"/>
              </a:rPr>
              <a:t> yn </a:t>
            </a:r>
            <a:r>
              <a:rPr lang="en-GB" sz="1400" b="1" i="0" dirty="0" err="1">
                <a:solidFill>
                  <a:schemeClr val="tx1"/>
                </a:solidFill>
                <a:effectLst/>
                <a:latin typeface="Comic Sans MS" panose="030F0702030302020204" pitchFamily="66" charset="0"/>
              </a:rPr>
              <a:t>unigolion</a:t>
            </a:r>
            <a:r>
              <a:rPr lang="en-GB" sz="1400" b="1" i="0" dirty="0">
                <a:solidFill>
                  <a:schemeClr val="tx1"/>
                </a:solidFill>
                <a:effectLst/>
                <a:latin typeface="Comic Sans MS" panose="030F0702030302020204" pitchFamily="66" charset="0"/>
              </a:rPr>
              <a:t> </a:t>
            </a:r>
            <a:r>
              <a:rPr lang="en-GB" sz="1400" b="1" i="0" dirty="0" err="1">
                <a:solidFill>
                  <a:schemeClr val="tx1"/>
                </a:solidFill>
                <a:effectLst/>
                <a:latin typeface="Comic Sans MS" panose="030F0702030302020204" pitchFamily="66" charset="0"/>
              </a:rPr>
              <a:t>chwilfrydig</a:t>
            </a:r>
            <a:r>
              <a:rPr lang="en-GB" sz="1400" b="1" i="0" dirty="0">
                <a:solidFill>
                  <a:schemeClr val="tx1"/>
                </a:solidFill>
                <a:effectLst/>
                <a:latin typeface="Comic Sans MS" panose="030F0702030302020204" pitchFamily="66" charset="0"/>
              </a:rPr>
              <a:t> a </a:t>
            </a:r>
            <a:r>
              <a:rPr lang="en-GB" sz="1400" b="1" i="0" dirty="0" err="1">
                <a:solidFill>
                  <a:schemeClr val="tx1"/>
                </a:solidFill>
                <a:effectLst/>
                <a:latin typeface="Comic Sans MS" panose="030F0702030302020204" pitchFamily="66" charset="0"/>
              </a:rPr>
              <a:t>chreadigol</a:t>
            </a:r>
            <a:r>
              <a:rPr lang="en-GB" sz="1400" b="1" i="0" dirty="0">
                <a:solidFill>
                  <a:schemeClr val="tx1"/>
                </a:solidFill>
                <a:effectLst/>
                <a:latin typeface="Comic Sans MS" panose="030F0702030302020204" pitchFamily="66" charset="0"/>
              </a:rPr>
              <a:t>. </a:t>
            </a:r>
          </a:p>
          <a:p>
            <a:pPr fontAlgn="base"/>
            <a:endParaRPr lang="en-GB" sz="1600" i="0" dirty="0">
              <a:solidFill>
                <a:schemeClr val="tx1"/>
              </a:solidFill>
              <a:effectLst/>
              <a:latin typeface="Comic Sans MS" panose="030F0702030302020204" pitchFamily="66" charset="0"/>
            </a:endParaRPr>
          </a:p>
          <a:p>
            <a:pPr fontAlgn="base"/>
            <a:r>
              <a:rPr lang="en-GB" sz="1600" i="0" dirty="0">
                <a:solidFill>
                  <a:schemeClr val="tx1"/>
                </a:solidFill>
                <a:effectLst/>
                <a:latin typeface="Comic Sans MS" panose="030F0702030302020204" pitchFamily="66" charset="0"/>
              </a:rPr>
              <a:t>Exploring the expressive arts is essential to developing artistic skills and knowledge and it enables learners to become curious and creative individuals.</a:t>
            </a:r>
          </a:p>
          <a:p>
            <a:pPr algn="l" fontAlgn="base"/>
            <a:endParaRPr lang="en-GB" sz="1400" b="1" i="0" dirty="0">
              <a:solidFill>
                <a:srgbClr val="92D050"/>
              </a:solidFill>
              <a:effectLst/>
              <a:latin typeface="Arial" panose="020B0604020202020204" pitchFamily="34" charset="0"/>
            </a:endParaRPr>
          </a:p>
        </p:txBody>
      </p:sp>
      <p:sp>
        <p:nvSpPr>
          <p:cNvPr id="15" name="Rectangle: Rounded Corners 14">
            <a:extLst>
              <a:ext uri="{FF2B5EF4-FFF2-40B4-BE49-F238E27FC236}">
                <a16:creationId xmlns:a16="http://schemas.microsoft.com/office/drawing/2014/main" id="{9D8569E8-E400-CCE8-8DB6-03982FB4E9DC}"/>
              </a:ext>
            </a:extLst>
          </p:cNvPr>
          <p:cNvSpPr/>
          <p:nvPr/>
        </p:nvSpPr>
        <p:spPr>
          <a:xfrm>
            <a:off x="210502" y="4940034"/>
            <a:ext cx="8676543" cy="1619909"/>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fontAlgn="base"/>
            <a:r>
              <a:rPr lang="en-GB" sz="1600" b="1" i="0" dirty="0">
                <a:solidFill>
                  <a:schemeClr val="tx1"/>
                </a:solidFill>
                <a:effectLst/>
                <a:latin typeface="Comic Sans MS" panose="030F0702030302020204" pitchFamily="66" charset="0"/>
              </a:rPr>
              <a:t>Mae </a:t>
            </a:r>
            <a:r>
              <a:rPr lang="en-GB" sz="1600" b="1" i="0" dirty="0" err="1">
                <a:solidFill>
                  <a:schemeClr val="tx1"/>
                </a:solidFill>
                <a:effectLst/>
                <a:latin typeface="Comic Sans MS" panose="030F0702030302020204" pitchFamily="66" charset="0"/>
              </a:rPr>
              <a:t>creu</a:t>
            </a:r>
            <a:r>
              <a:rPr lang="en-GB" sz="1600" b="1" i="0" dirty="0">
                <a:solidFill>
                  <a:schemeClr val="tx1"/>
                </a:solidFill>
                <a:effectLst/>
                <a:latin typeface="Comic Sans MS" panose="030F0702030302020204" pitchFamily="66" charset="0"/>
              </a:rPr>
              <a:t> yn </a:t>
            </a:r>
            <a:r>
              <a:rPr lang="en-GB" sz="1600" b="1" i="0" dirty="0" err="1">
                <a:solidFill>
                  <a:schemeClr val="tx1"/>
                </a:solidFill>
                <a:effectLst/>
                <a:latin typeface="Comic Sans MS" panose="030F0702030302020204" pitchFamily="66" charset="0"/>
              </a:rPr>
              <a:t>cyfuno</a:t>
            </a:r>
            <a:r>
              <a:rPr lang="en-GB" sz="1600" b="1" i="0" dirty="0">
                <a:solidFill>
                  <a:schemeClr val="tx1"/>
                </a:solidFill>
                <a:effectLst/>
                <a:latin typeface="Comic Sans MS" panose="030F0702030302020204" pitchFamily="66" charset="0"/>
              </a:rPr>
              <a:t> </a:t>
            </a:r>
            <a:r>
              <a:rPr lang="en-GB" sz="1600" b="1" i="0" dirty="0" err="1">
                <a:solidFill>
                  <a:schemeClr val="tx1"/>
                </a:solidFill>
                <a:effectLst/>
                <a:latin typeface="Comic Sans MS" panose="030F0702030302020204" pitchFamily="66" charset="0"/>
              </a:rPr>
              <a:t>sgiliau</a:t>
            </a:r>
            <a:r>
              <a:rPr lang="en-GB" sz="1600" b="1" i="0" dirty="0">
                <a:solidFill>
                  <a:schemeClr val="tx1"/>
                </a:solidFill>
                <a:effectLst/>
                <a:latin typeface="Comic Sans MS" panose="030F0702030302020204" pitchFamily="66" charset="0"/>
              </a:rPr>
              <a:t> a </a:t>
            </a:r>
            <a:r>
              <a:rPr lang="en-GB" sz="1600" b="1" i="0" dirty="0" err="1">
                <a:solidFill>
                  <a:schemeClr val="tx1"/>
                </a:solidFill>
                <a:effectLst/>
                <a:latin typeface="Comic Sans MS" panose="030F0702030302020204" pitchFamily="66" charset="0"/>
              </a:rPr>
              <a:t>gwybodaeth</a:t>
            </a:r>
            <a:r>
              <a:rPr lang="en-GB" sz="1600" b="1" i="0" dirty="0">
                <a:solidFill>
                  <a:schemeClr val="tx1"/>
                </a:solidFill>
                <a:effectLst/>
                <a:latin typeface="Comic Sans MS" panose="030F0702030302020204" pitchFamily="66" charset="0"/>
              </a:rPr>
              <a:t>, </a:t>
            </a:r>
            <a:r>
              <a:rPr lang="en-GB" sz="1600" b="1" i="0" dirty="0" err="1">
                <a:solidFill>
                  <a:schemeClr val="tx1"/>
                </a:solidFill>
                <a:effectLst/>
                <a:latin typeface="Comic Sans MS" panose="030F0702030302020204" pitchFamily="66" charset="0"/>
              </a:rPr>
              <a:t>gan</a:t>
            </a:r>
            <a:r>
              <a:rPr lang="en-GB" sz="1600" b="1" i="0" dirty="0">
                <a:solidFill>
                  <a:schemeClr val="tx1"/>
                </a:solidFill>
                <a:effectLst/>
                <a:latin typeface="Comic Sans MS" panose="030F0702030302020204" pitchFamily="66" charset="0"/>
              </a:rPr>
              <a:t> </a:t>
            </a:r>
            <a:r>
              <a:rPr lang="en-GB" sz="1600" b="1" i="0" dirty="0" err="1">
                <a:solidFill>
                  <a:schemeClr val="tx1"/>
                </a:solidFill>
                <a:effectLst/>
                <a:latin typeface="Comic Sans MS" panose="030F0702030302020204" pitchFamily="66" charset="0"/>
              </a:rPr>
              <a:t>dynnu</a:t>
            </a:r>
            <a:r>
              <a:rPr lang="en-GB" sz="1600" b="1" i="0" dirty="0">
                <a:solidFill>
                  <a:schemeClr val="tx1"/>
                </a:solidFill>
                <a:effectLst/>
                <a:latin typeface="Comic Sans MS" panose="030F0702030302020204" pitchFamily="66" charset="0"/>
              </a:rPr>
              <a:t> </a:t>
            </a:r>
            <a:r>
              <a:rPr lang="en-GB" sz="1600" b="1" i="0" dirty="0" err="1">
                <a:solidFill>
                  <a:schemeClr val="tx1"/>
                </a:solidFill>
                <a:effectLst/>
                <a:latin typeface="Comic Sans MS" panose="030F0702030302020204" pitchFamily="66" charset="0"/>
              </a:rPr>
              <a:t>ar</a:t>
            </a:r>
            <a:r>
              <a:rPr lang="en-GB" sz="1600" b="1" i="0" dirty="0">
                <a:solidFill>
                  <a:schemeClr val="tx1"/>
                </a:solidFill>
                <a:effectLst/>
                <a:latin typeface="Comic Sans MS" panose="030F0702030302020204" pitchFamily="66" charset="0"/>
              </a:rPr>
              <a:t> y </a:t>
            </a:r>
            <a:r>
              <a:rPr lang="en-GB" sz="1600" b="1" i="0" dirty="0" err="1">
                <a:solidFill>
                  <a:schemeClr val="tx1"/>
                </a:solidFill>
                <a:effectLst/>
                <a:latin typeface="Comic Sans MS" panose="030F0702030302020204" pitchFamily="66" charset="0"/>
              </a:rPr>
              <a:t>synhwyrau</a:t>
            </a:r>
            <a:r>
              <a:rPr lang="en-GB" sz="1600" b="1" i="0" dirty="0">
                <a:solidFill>
                  <a:schemeClr val="tx1"/>
                </a:solidFill>
                <a:effectLst/>
                <a:latin typeface="Comic Sans MS" panose="030F0702030302020204" pitchFamily="66" charset="0"/>
              </a:rPr>
              <a:t>, </a:t>
            </a:r>
            <a:r>
              <a:rPr lang="en-GB" sz="1600" b="1" i="0" dirty="0" err="1">
                <a:solidFill>
                  <a:schemeClr val="tx1"/>
                </a:solidFill>
                <a:effectLst/>
                <a:latin typeface="Comic Sans MS" panose="030F0702030302020204" pitchFamily="66" charset="0"/>
              </a:rPr>
              <a:t>ysbrydoliaeth</a:t>
            </a:r>
            <a:r>
              <a:rPr lang="en-GB" sz="1600" b="1" i="0" dirty="0">
                <a:solidFill>
                  <a:schemeClr val="tx1"/>
                </a:solidFill>
                <a:effectLst/>
                <a:latin typeface="Comic Sans MS" panose="030F0702030302020204" pitchFamily="66" charset="0"/>
              </a:rPr>
              <a:t> a </a:t>
            </a:r>
            <a:r>
              <a:rPr lang="en-GB" sz="1600" b="1" i="0" dirty="0" err="1">
                <a:solidFill>
                  <a:schemeClr val="tx1"/>
                </a:solidFill>
                <a:effectLst/>
                <a:latin typeface="Comic Sans MS" panose="030F0702030302020204" pitchFamily="66" charset="0"/>
              </a:rPr>
              <a:t>dychymyg</a:t>
            </a:r>
            <a:r>
              <a:rPr lang="en-GB" sz="1600" b="1" i="0" dirty="0">
                <a:solidFill>
                  <a:schemeClr val="tx1"/>
                </a:solidFill>
                <a:effectLst/>
                <a:latin typeface="Comic Sans MS" panose="030F0702030302020204" pitchFamily="66" charset="0"/>
              </a:rPr>
              <a:t>.</a:t>
            </a:r>
          </a:p>
          <a:p>
            <a:pPr algn="l" fontAlgn="base"/>
            <a:endParaRPr lang="en-GB" sz="1600" b="1" dirty="0">
              <a:solidFill>
                <a:schemeClr val="tx1"/>
              </a:solidFill>
              <a:latin typeface="Comic Sans MS" panose="030F0702030302020204" pitchFamily="66" charset="0"/>
            </a:endParaRPr>
          </a:p>
          <a:p>
            <a:pPr fontAlgn="base"/>
            <a:r>
              <a:rPr lang="en-GB" sz="1600" i="0" dirty="0">
                <a:solidFill>
                  <a:schemeClr val="tx1"/>
                </a:solidFill>
                <a:effectLst/>
                <a:latin typeface="Comic Sans MS" panose="030F0702030302020204" pitchFamily="66" charset="0"/>
              </a:rPr>
              <a:t>Creating combines skills and knowledge, drawing on the senses, inspiration and imagination.</a:t>
            </a:r>
          </a:p>
          <a:p>
            <a:pPr algn="l" fontAlgn="base"/>
            <a:endParaRPr lang="en-GB" sz="1600" b="1" i="0" dirty="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431335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48" name="Title 51">
            <a:extLst>
              <a:ext uri="{FF2B5EF4-FFF2-40B4-BE49-F238E27FC236}">
                <a16:creationId xmlns:a16="http://schemas.microsoft.com/office/drawing/2014/main" id="{C90BA445-F040-9D61-C577-C3927CB30DEB}"/>
              </a:ext>
            </a:extLst>
          </p:cNvPr>
          <p:cNvSpPr txBox="1">
            <a:spLocks/>
          </p:cNvSpPr>
          <p:nvPr/>
        </p:nvSpPr>
        <p:spPr>
          <a:xfrm>
            <a:off x="1051136" y="417893"/>
            <a:ext cx="10089727" cy="127727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Bef>
                <a:spcPts val="0"/>
              </a:spcBef>
              <a:spcAft>
                <a:spcPts val="600"/>
              </a:spcAft>
              <a:defRPr/>
            </a:pPr>
            <a:endParaRPr lang="en-GB" sz="1100" dirty="0">
              <a:latin typeface="Comic Sans MS" panose="030F0702030302020204" pitchFamily="66" charset="0"/>
              <a:ea typeface="+mn-ea"/>
              <a:cs typeface="+mn-cs"/>
            </a:endParaRPr>
          </a:p>
          <a:p>
            <a:pPr>
              <a:lnSpc>
                <a:spcPct val="100000"/>
              </a:lnSpc>
              <a:spcBef>
                <a:spcPts val="0"/>
              </a:spcBef>
              <a:spcAft>
                <a:spcPts val="600"/>
              </a:spcAft>
              <a:defRPr/>
            </a:pPr>
            <a:endParaRPr lang="en-GB" sz="2800" dirty="0">
              <a:latin typeface="Comic Sans MS" panose="030F0702030302020204" pitchFamily="66" charset="0"/>
              <a:ea typeface="+mn-ea"/>
              <a:cs typeface="+mn-cs"/>
            </a:endParaRPr>
          </a:p>
          <a:p>
            <a:pPr>
              <a:lnSpc>
                <a:spcPct val="100000"/>
              </a:lnSpc>
              <a:spcBef>
                <a:spcPts val="0"/>
              </a:spcBef>
              <a:spcAft>
                <a:spcPts val="600"/>
              </a:spcAft>
              <a:defRPr/>
            </a:pPr>
            <a:endParaRPr lang="en-GB" sz="2800" dirty="0">
              <a:latin typeface="Comic Sans MS" panose="030F0702030302020204" pitchFamily="66" charset="0"/>
              <a:ea typeface="+mn-ea"/>
              <a:cs typeface="+mn-cs"/>
            </a:endParaRPr>
          </a:p>
        </p:txBody>
      </p:sp>
      <p:pic>
        <p:nvPicPr>
          <p:cNvPr id="4" name="Picture 3">
            <a:extLst>
              <a:ext uri="{FF2B5EF4-FFF2-40B4-BE49-F238E27FC236}">
                <a16:creationId xmlns:a16="http://schemas.microsoft.com/office/drawing/2014/main" id="{D4EEBDE2-642A-3D6F-341D-2DCB4F9F00F8}"/>
              </a:ext>
            </a:extLst>
          </p:cNvPr>
          <p:cNvPicPr>
            <a:picLocks noChangeAspect="1"/>
          </p:cNvPicPr>
          <p:nvPr/>
        </p:nvPicPr>
        <p:blipFill>
          <a:blip r:embed="rId4"/>
          <a:stretch>
            <a:fillRect/>
          </a:stretch>
        </p:blipFill>
        <p:spPr>
          <a:xfrm>
            <a:off x="1750219" y="72407"/>
            <a:ext cx="8980515" cy="6737684"/>
          </a:xfrm>
          <a:prstGeom prst="rect">
            <a:avLst/>
          </a:prstGeom>
        </p:spPr>
      </p:pic>
    </p:spTree>
    <p:extLst>
      <p:ext uri="{BB962C8B-B14F-4D97-AF65-F5344CB8AC3E}">
        <p14:creationId xmlns:p14="http://schemas.microsoft.com/office/powerpoint/2010/main" val="2470763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3" name="Title 30">
            <a:extLst>
              <a:ext uri="{FF2B5EF4-FFF2-40B4-BE49-F238E27FC236}">
                <a16:creationId xmlns:a16="http://schemas.microsoft.com/office/drawing/2014/main" id="{C57FF267-821A-D5BC-ABC2-5618FCFEB662}"/>
              </a:ext>
            </a:extLst>
          </p:cNvPr>
          <p:cNvSpPr txBox="1">
            <a:spLocks noGrp="1"/>
          </p:cNvSpPr>
          <p:nvPr>
            <p:ph type="title"/>
          </p:nvPr>
        </p:nvSpPr>
        <p:spPr>
          <a:xfrm>
            <a:off x="394242" y="1102930"/>
            <a:ext cx="11087056" cy="4770537"/>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00000"/>
              </a:lnSpc>
              <a:spcBef>
                <a:spcPts val="0"/>
              </a:spcBef>
              <a:spcAft>
                <a:spcPts val="600"/>
              </a:spcAft>
              <a:defRPr/>
            </a:pPr>
            <a:r>
              <a:rPr lang="en-GB" sz="2000" dirty="0">
                <a:latin typeface="Comic Sans MS" panose="030F0702030302020204" pitchFamily="66" charset="0"/>
                <a:ea typeface="+mn-ea"/>
                <a:cs typeface="+mn-cs"/>
              </a:rPr>
              <a:t>BSN The British School in the Netherlands Blog</a:t>
            </a:r>
            <a:br>
              <a:rPr lang="en-GB" sz="2000" dirty="0">
                <a:latin typeface="Comic Sans MS" panose="030F0702030302020204" pitchFamily="66" charset="0"/>
                <a:ea typeface="+mn-ea"/>
                <a:cs typeface="+mn-cs"/>
              </a:rPr>
            </a:br>
            <a:r>
              <a:rPr lang="en-GB" sz="2000" dirty="0">
                <a:latin typeface="Comic Sans MS" panose="030F0702030302020204" pitchFamily="66" charset="0"/>
                <a:hlinkClick r:id="rId4"/>
              </a:rPr>
              <a:t>Learn through Play | The approach to Teaching &amp; Learning in the Foundation Stage - BSN Voices (britishschool.nl)</a:t>
            </a:r>
            <a:r>
              <a:rPr lang="en-GB" sz="2000" dirty="0">
                <a:latin typeface="Comic Sans MS" panose="030F0702030302020204" pitchFamily="66" charset="0"/>
              </a:rPr>
              <a:t>  - Video + Reading material</a:t>
            </a:r>
            <a:br>
              <a:rPr lang="en-GB" sz="4800" dirty="0">
                <a:latin typeface="Comic Sans MS" panose="030F0702030302020204" pitchFamily="66" charset="0"/>
              </a:rPr>
            </a:br>
            <a:br>
              <a:rPr kumimoji="0" lang="en-US" sz="4800" b="1"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br>
            <a:r>
              <a:rPr kumimoji="0" lang="en-US" sz="2400" b="1"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t>Effective Learning Opportunities</a:t>
            </a:r>
            <a:br>
              <a:rPr kumimoji="0" lang="en-US" sz="2400" b="1"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br>
            <a:r>
              <a:rPr kumimoji="0" lang="en-US" sz="2400"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t>What</a:t>
            </a:r>
            <a:r>
              <a:rPr lang="en-US" sz="2400" dirty="0">
                <a:uFill>
                  <a:solidFill>
                    <a:srgbClr val="002244"/>
                  </a:solidFill>
                </a:uFill>
                <a:latin typeface="Comic Sans MS" panose="030F0702030302020204" pitchFamily="66" charset="0"/>
                <a:ea typeface="+mn-ea"/>
                <a:cs typeface="Arial"/>
              </a:rPr>
              <a:t>? How</a:t>
            </a:r>
            <a:r>
              <a:rPr kumimoji="0" lang="en-US" sz="2400"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t>?</a:t>
            </a:r>
            <a:br>
              <a:rPr kumimoji="0" lang="en-US" sz="2400"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br>
            <a:r>
              <a:rPr kumimoji="0" lang="en-US" sz="2400"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t>Note 3 types of approaches to teaching and learning or use of resources.</a:t>
            </a:r>
            <a:br>
              <a:rPr kumimoji="0" lang="en-US" sz="4800"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br>
            <a:br>
              <a:rPr kumimoji="0" lang="en-US" sz="4800"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br>
            <a:br>
              <a:rPr kumimoji="0" lang="en-US" sz="4800"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br>
            <a:r>
              <a:rPr kumimoji="0" lang="en-US" sz="2800"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t>ADD TO MIND MAP</a:t>
            </a:r>
            <a:endParaRPr kumimoji="0" lang="en-GB" sz="2800" u="none" strike="noStrike" kern="1200" cap="none" spc="0" normalizeH="0" baseline="0" noProof="0" dirty="0">
              <a:ln>
                <a:noFill/>
              </a:ln>
              <a:effectLst/>
              <a:uLnTx/>
              <a:uFillTx/>
              <a:latin typeface="+mn-lt"/>
              <a:ea typeface="+mn-ea"/>
              <a:cs typeface="+mn-cs"/>
            </a:endParaRPr>
          </a:p>
        </p:txBody>
      </p:sp>
    </p:spTree>
    <p:extLst>
      <p:ext uri="{BB962C8B-B14F-4D97-AF65-F5344CB8AC3E}">
        <p14:creationId xmlns:p14="http://schemas.microsoft.com/office/powerpoint/2010/main" val="2251798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591DE-75CE-9D46-1C89-D7669A24A421}"/>
              </a:ext>
            </a:extLst>
          </p:cNvPr>
          <p:cNvSpPr>
            <a:spLocks noGrp="1"/>
          </p:cNvSpPr>
          <p:nvPr>
            <p:ph type="title"/>
          </p:nvPr>
        </p:nvSpPr>
        <p:spPr>
          <a:xfrm>
            <a:off x="1041555" y="4525235"/>
            <a:ext cx="10108888" cy="899457"/>
          </a:xfrm>
        </p:spPr>
        <p:txBody>
          <a:bodyPr>
            <a:normAutofit fontScale="90000"/>
          </a:bodyPr>
          <a:lstStyle/>
          <a:p>
            <a:pPr algn="ctr"/>
            <a:r>
              <a:rPr lang="en-GB" b="1" dirty="0">
                <a:latin typeface="Comic Sans MS" panose="030F0702030302020204" pitchFamily="66" charset="0"/>
              </a:rPr>
              <a:t>Beth </a:t>
            </a:r>
            <a:r>
              <a:rPr lang="en-GB" b="1" dirty="0" err="1">
                <a:latin typeface="Comic Sans MS" panose="030F0702030302020204" pitchFamily="66" charset="0"/>
              </a:rPr>
              <a:t>yw</a:t>
            </a:r>
            <a:r>
              <a:rPr lang="en-GB" b="1" dirty="0">
                <a:latin typeface="Comic Sans MS" panose="030F0702030302020204" pitchFamily="66" charset="0"/>
              </a:rPr>
              <a:t> </a:t>
            </a:r>
            <a:r>
              <a:rPr lang="en-GB" b="1" dirty="0" err="1">
                <a:latin typeface="Comic Sans MS" panose="030F0702030302020204" pitchFamily="66" charset="0"/>
              </a:rPr>
              <a:t>buddion</a:t>
            </a:r>
            <a:r>
              <a:rPr lang="en-GB" b="1" dirty="0">
                <a:latin typeface="Comic Sans MS" panose="030F0702030302020204" pitchFamily="66" charset="0"/>
              </a:rPr>
              <a:t> </a:t>
            </a:r>
            <a:r>
              <a:rPr lang="en-GB" b="1" dirty="0" err="1">
                <a:latin typeface="Comic Sans MS" panose="030F0702030302020204" pitchFamily="66" charset="0"/>
              </a:rPr>
              <a:t>a’r</a:t>
            </a:r>
            <a:r>
              <a:rPr lang="en-GB" b="1" dirty="0">
                <a:latin typeface="Comic Sans MS" panose="030F0702030302020204" pitchFamily="66" charset="0"/>
              </a:rPr>
              <a:t> </a:t>
            </a:r>
            <a:r>
              <a:rPr lang="en-GB" b="1" dirty="0" err="1">
                <a:latin typeface="Comic Sans MS" panose="030F0702030302020204" pitchFamily="66" charset="0"/>
              </a:rPr>
              <a:t>heriau</a:t>
            </a:r>
            <a:r>
              <a:rPr lang="en-GB" b="1" dirty="0">
                <a:latin typeface="Comic Sans MS" panose="030F0702030302020204" pitchFamily="66" charset="0"/>
              </a:rPr>
              <a:t> o </a:t>
            </a:r>
            <a:r>
              <a:rPr lang="en-GB" b="1" dirty="0" err="1">
                <a:latin typeface="Comic Sans MS" panose="030F0702030302020204" pitchFamily="66" charset="0"/>
              </a:rPr>
              <a:t>addysgu’r</a:t>
            </a:r>
            <a:r>
              <a:rPr lang="en-GB" b="1" dirty="0">
                <a:latin typeface="Comic Sans MS" panose="030F0702030302020204" pitchFamily="66" charset="0"/>
              </a:rPr>
              <a:t> </a:t>
            </a:r>
            <a:r>
              <a:rPr lang="en-GB" b="1" dirty="0" err="1">
                <a:latin typeface="Comic Sans MS" panose="030F0702030302020204" pitchFamily="66" charset="0"/>
              </a:rPr>
              <a:t>Celfyddydau</a:t>
            </a:r>
            <a:r>
              <a:rPr lang="en-GB" b="1" dirty="0">
                <a:latin typeface="Comic Sans MS" panose="030F0702030302020204" pitchFamily="66" charset="0"/>
              </a:rPr>
              <a:t>?</a:t>
            </a:r>
            <a:br>
              <a:rPr lang="en-GB" b="1" dirty="0">
                <a:latin typeface="Comic Sans MS" panose="030F0702030302020204" pitchFamily="66" charset="0"/>
              </a:rPr>
            </a:br>
            <a:r>
              <a:rPr lang="en-GB" dirty="0">
                <a:latin typeface="Comic Sans MS" panose="030F0702030302020204" pitchFamily="66" charset="0"/>
              </a:rPr>
              <a:t>What are the benefits and challenges of teaching the Arts?</a:t>
            </a:r>
            <a:br>
              <a:rPr lang="en-GB" b="1" dirty="0">
                <a:solidFill>
                  <a:schemeClr val="bg1"/>
                </a:solidFill>
              </a:rPr>
            </a:br>
            <a:br>
              <a:rPr lang="en-GB" b="1" dirty="0">
                <a:solidFill>
                  <a:schemeClr val="bg1"/>
                </a:solidFill>
              </a:rPr>
            </a:br>
            <a:br>
              <a:rPr lang="en-GB" b="1" dirty="0">
                <a:solidFill>
                  <a:schemeClr val="bg1"/>
                </a:solidFill>
              </a:rPr>
            </a:br>
            <a:br>
              <a:rPr lang="en-GB" b="1" dirty="0">
                <a:solidFill>
                  <a:schemeClr val="bg1"/>
                </a:solidFill>
              </a:rPr>
            </a:br>
            <a:br>
              <a:rPr lang="en-GB" b="1" dirty="0">
                <a:solidFill>
                  <a:schemeClr val="bg1"/>
                </a:solidFill>
              </a:rPr>
            </a:br>
            <a:endParaRPr lang="en-GB" dirty="0">
              <a:solidFill>
                <a:schemeClr val="bg1"/>
              </a:solidFill>
            </a:endParaRPr>
          </a:p>
        </p:txBody>
      </p:sp>
      <p:sp>
        <p:nvSpPr>
          <p:cNvPr id="4" name="TextBox 3">
            <a:extLst>
              <a:ext uri="{FF2B5EF4-FFF2-40B4-BE49-F238E27FC236}">
                <a16:creationId xmlns:a16="http://schemas.microsoft.com/office/drawing/2014/main" id="{A2B94531-1AD3-99C6-11E6-6895A1EE3734}"/>
              </a:ext>
            </a:extLst>
          </p:cNvPr>
          <p:cNvSpPr txBox="1"/>
          <p:nvPr/>
        </p:nvSpPr>
        <p:spPr>
          <a:xfrm>
            <a:off x="182880" y="112542"/>
            <a:ext cx="794825" cy="584775"/>
          </a:xfrm>
          <a:prstGeom prst="rect">
            <a:avLst/>
          </a:prstGeom>
          <a:noFill/>
        </p:spPr>
        <p:txBody>
          <a:bodyPr wrap="square" rtlCol="0">
            <a:spAutoFit/>
          </a:bodyPr>
          <a:lstStyle/>
          <a:p>
            <a:r>
              <a:rPr lang="en-GB" sz="3200" dirty="0">
                <a:solidFill>
                  <a:schemeClr val="bg1"/>
                </a:solidFill>
              </a:rPr>
              <a:t>?</a:t>
            </a:r>
          </a:p>
        </p:txBody>
      </p:sp>
      <p:sp>
        <p:nvSpPr>
          <p:cNvPr id="5" name="TextBox 4">
            <a:extLst>
              <a:ext uri="{FF2B5EF4-FFF2-40B4-BE49-F238E27FC236}">
                <a16:creationId xmlns:a16="http://schemas.microsoft.com/office/drawing/2014/main" id="{0B96C442-EDBF-F100-DFC5-F4BC9D5C7800}"/>
              </a:ext>
            </a:extLst>
          </p:cNvPr>
          <p:cNvSpPr txBox="1"/>
          <p:nvPr/>
        </p:nvSpPr>
        <p:spPr>
          <a:xfrm>
            <a:off x="11497994" y="53926"/>
            <a:ext cx="794825" cy="584775"/>
          </a:xfrm>
          <a:prstGeom prst="rect">
            <a:avLst/>
          </a:prstGeom>
          <a:noFill/>
        </p:spPr>
        <p:txBody>
          <a:bodyPr wrap="square" rtlCol="0">
            <a:spAutoFit/>
          </a:bodyPr>
          <a:lstStyle/>
          <a:p>
            <a:r>
              <a:rPr lang="en-GB" sz="3200" dirty="0">
                <a:solidFill>
                  <a:schemeClr val="bg1"/>
                </a:solidFill>
              </a:rPr>
              <a:t>?</a:t>
            </a:r>
          </a:p>
        </p:txBody>
      </p:sp>
      <p:sp>
        <p:nvSpPr>
          <p:cNvPr id="6" name="TextBox 5">
            <a:extLst>
              <a:ext uri="{FF2B5EF4-FFF2-40B4-BE49-F238E27FC236}">
                <a16:creationId xmlns:a16="http://schemas.microsoft.com/office/drawing/2014/main" id="{293EB2C1-82AF-0476-6040-E93D75FE8C53}"/>
              </a:ext>
            </a:extLst>
          </p:cNvPr>
          <p:cNvSpPr txBox="1"/>
          <p:nvPr/>
        </p:nvSpPr>
        <p:spPr>
          <a:xfrm>
            <a:off x="11497994" y="6219299"/>
            <a:ext cx="794825" cy="584775"/>
          </a:xfrm>
          <a:prstGeom prst="rect">
            <a:avLst/>
          </a:prstGeom>
          <a:noFill/>
        </p:spPr>
        <p:txBody>
          <a:bodyPr wrap="square" rtlCol="0">
            <a:spAutoFit/>
          </a:bodyPr>
          <a:lstStyle/>
          <a:p>
            <a:r>
              <a:rPr lang="en-GB" sz="3200" dirty="0">
                <a:solidFill>
                  <a:schemeClr val="bg1"/>
                </a:solidFill>
              </a:rPr>
              <a:t>?</a:t>
            </a:r>
          </a:p>
        </p:txBody>
      </p:sp>
      <p:sp>
        <p:nvSpPr>
          <p:cNvPr id="7" name="TextBox 6">
            <a:extLst>
              <a:ext uri="{FF2B5EF4-FFF2-40B4-BE49-F238E27FC236}">
                <a16:creationId xmlns:a16="http://schemas.microsoft.com/office/drawing/2014/main" id="{B953D043-47DF-E0C2-8C3E-C65435526F1A}"/>
              </a:ext>
            </a:extLst>
          </p:cNvPr>
          <p:cNvSpPr txBox="1"/>
          <p:nvPr/>
        </p:nvSpPr>
        <p:spPr>
          <a:xfrm>
            <a:off x="103163" y="6160683"/>
            <a:ext cx="794825" cy="584775"/>
          </a:xfrm>
          <a:prstGeom prst="rect">
            <a:avLst/>
          </a:prstGeom>
          <a:noFill/>
        </p:spPr>
        <p:txBody>
          <a:bodyPr wrap="square" rtlCol="0">
            <a:spAutoFit/>
          </a:bodyPr>
          <a:lstStyle/>
          <a:p>
            <a:r>
              <a:rPr lang="en-GB" sz="3200" dirty="0">
                <a:solidFill>
                  <a:schemeClr val="bg1"/>
                </a:solidFill>
              </a:rPr>
              <a:t>?</a:t>
            </a:r>
          </a:p>
        </p:txBody>
      </p:sp>
      <p:pic>
        <p:nvPicPr>
          <p:cNvPr id="8" name="Picture 7" descr="UWTSD logo">
            <a:extLst>
              <a:ext uri="{FF2B5EF4-FFF2-40B4-BE49-F238E27FC236}">
                <a16:creationId xmlns:a16="http://schemas.microsoft.com/office/drawing/2014/main" id="{B3B463A8-9B13-73B6-E18E-79C16D88A4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47557" y="6248170"/>
            <a:ext cx="1496885" cy="497288"/>
          </a:xfrm>
          <a:prstGeom prst="rect">
            <a:avLst/>
          </a:prstGeom>
        </p:spPr>
      </p:pic>
      <p:sp>
        <p:nvSpPr>
          <p:cNvPr id="3" name="TextBox 2">
            <a:extLst>
              <a:ext uri="{FF2B5EF4-FFF2-40B4-BE49-F238E27FC236}">
                <a16:creationId xmlns:a16="http://schemas.microsoft.com/office/drawing/2014/main" id="{7A72BBCB-07AC-AF7D-8F9C-BB805CB40156}"/>
              </a:ext>
            </a:extLst>
          </p:cNvPr>
          <p:cNvSpPr txBox="1"/>
          <p:nvPr/>
        </p:nvSpPr>
        <p:spPr>
          <a:xfrm>
            <a:off x="103056" y="112542"/>
            <a:ext cx="10953415" cy="584775"/>
          </a:xfrm>
          <a:prstGeom prst="rect">
            <a:avLst/>
          </a:prstGeom>
          <a:noFill/>
        </p:spPr>
        <p:txBody>
          <a:bodyPr wrap="square" rtlCol="0">
            <a:spAutoFit/>
          </a:bodyPr>
          <a:lstStyle/>
          <a:p>
            <a:pPr algn="ctr"/>
            <a:r>
              <a:rPr lang="en-GB" sz="3200" b="1" dirty="0">
                <a:solidFill>
                  <a:schemeClr val="bg1"/>
                </a:solidFill>
                <a:latin typeface="Comic Sans MS" panose="030F0702030302020204" pitchFamily="66" charset="0"/>
              </a:rPr>
              <a:t>        </a:t>
            </a:r>
            <a:r>
              <a:rPr lang="en-GB" sz="3200" b="1" dirty="0" err="1">
                <a:latin typeface="Comic Sans MS" panose="030F0702030302020204" pitchFamily="66" charset="0"/>
              </a:rPr>
              <a:t>Celfyddydau</a:t>
            </a:r>
            <a:r>
              <a:rPr lang="en-GB" sz="3200" b="1" dirty="0">
                <a:latin typeface="Comic Sans MS" panose="030F0702030302020204" pitchFamily="66" charset="0"/>
              </a:rPr>
              <a:t> </a:t>
            </a:r>
            <a:r>
              <a:rPr lang="en-GB" sz="3200" b="1" dirty="0" err="1">
                <a:latin typeface="Comic Sans MS" panose="030F0702030302020204" pitchFamily="66" charset="0"/>
              </a:rPr>
              <a:t>Mynegiannol</a:t>
            </a:r>
            <a:r>
              <a:rPr lang="en-GB" sz="3200" b="1" dirty="0">
                <a:latin typeface="Comic Sans MS" panose="030F0702030302020204" pitchFamily="66" charset="0"/>
              </a:rPr>
              <a:t> / </a:t>
            </a:r>
            <a:r>
              <a:rPr lang="en-GB" sz="3200" dirty="0">
                <a:latin typeface="Comic Sans MS" panose="030F0702030302020204" pitchFamily="66" charset="0"/>
              </a:rPr>
              <a:t>Expressive Arts</a:t>
            </a:r>
          </a:p>
        </p:txBody>
      </p:sp>
    </p:spTree>
    <p:extLst>
      <p:ext uri="{BB962C8B-B14F-4D97-AF65-F5344CB8AC3E}">
        <p14:creationId xmlns:p14="http://schemas.microsoft.com/office/powerpoint/2010/main" val="82296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3" name="Title 30">
            <a:extLst>
              <a:ext uri="{FF2B5EF4-FFF2-40B4-BE49-F238E27FC236}">
                <a16:creationId xmlns:a16="http://schemas.microsoft.com/office/drawing/2014/main" id="{C57FF267-821A-D5BC-ABC2-5618FCFEB662}"/>
              </a:ext>
            </a:extLst>
          </p:cNvPr>
          <p:cNvSpPr txBox="1">
            <a:spLocks noGrp="1"/>
          </p:cNvSpPr>
          <p:nvPr>
            <p:ph type="title"/>
          </p:nvPr>
        </p:nvSpPr>
        <p:spPr>
          <a:xfrm>
            <a:off x="0" y="3023352"/>
            <a:ext cx="11065669" cy="830997"/>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4800" b="1" u="none" strike="noStrike" kern="1200" cap="none" spc="0" normalizeH="0" baseline="0" noProof="0" dirty="0">
                <a:ln>
                  <a:noFill/>
                </a:ln>
                <a:effectLst/>
                <a:uLnTx/>
                <a:uFillTx/>
                <a:latin typeface="Comic Sans MS" panose="030F0702030302020204" pitchFamily="66" charset="0"/>
                <a:ea typeface="+mn-ea"/>
                <a:cs typeface="+mn-cs"/>
              </a:rPr>
              <a:t>Planning within Foundation Learning</a:t>
            </a:r>
          </a:p>
        </p:txBody>
      </p:sp>
      <p:sp>
        <p:nvSpPr>
          <p:cNvPr id="2" name="TextBox 1">
            <a:extLst>
              <a:ext uri="{FF2B5EF4-FFF2-40B4-BE49-F238E27FC236}">
                <a16:creationId xmlns:a16="http://schemas.microsoft.com/office/drawing/2014/main" id="{AFFC466D-FD3B-6BCC-466F-93D53AD755E9}"/>
              </a:ext>
            </a:extLst>
          </p:cNvPr>
          <p:cNvSpPr txBox="1"/>
          <p:nvPr/>
        </p:nvSpPr>
        <p:spPr>
          <a:xfrm>
            <a:off x="4684513" y="413574"/>
            <a:ext cx="3387925" cy="400110"/>
          </a:xfrm>
          <a:prstGeom prst="rect">
            <a:avLst/>
          </a:prstGeom>
          <a:noFill/>
        </p:spPr>
        <p:txBody>
          <a:bodyPr wrap="square">
            <a:spAutoFit/>
          </a:bodyPr>
          <a:lstStyle/>
          <a:p>
            <a:r>
              <a:rPr lang="en-GB" sz="2000" dirty="0">
                <a:latin typeface="Comic Sans MS" panose="030F0702030302020204" pitchFamily="66" charset="0"/>
              </a:rPr>
              <a:t>Expressive Arts</a:t>
            </a:r>
          </a:p>
        </p:txBody>
      </p:sp>
      <p:sp>
        <p:nvSpPr>
          <p:cNvPr id="4" name="Title 30">
            <a:extLst>
              <a:ext uri="{FF2B5EF4-FFF2-40B4-BE49-F238E27FC236}">
                <a16:creationId xmlns:a16="http://schemas.microsoft.com/office/drawing/2014/main" id="{4A80D3EB-D219-A9D9-2F59-74869558F02E}"/>
              </a:ext>
            </a:extLst>
          </p:cNvPr>
          <p:cNvSpPr txBox="1">
            <a:spLocks/>
          </p:cNvSpPr>
          <p:nvPr/>
        </p:nvSpPr>
        <p:spPr>
          <a:xfrm>
            <a:off x="357187" y="1228903"/>
            <a:ext cx="3000375" cy="954107"/>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r>
              <a:rPr lang="en-GB" sz="2800" dirty="0">
                <a:latin typeface="Comic Sans MS" panose="030F0702030302020204" pitchFamily="66" charset="0"/>
                <a:ea typeface="+mn-ea"/>
                <a:cs typeface="+mn-cs"/>
              </a:rPr>
              <a:t>Learning Intentions</a:t>
            </a:r>
          </a:p>
        </p:txBody>
      </p:sp>
      <p:sp>
        <p:nvSpPr>
          <p:cNvPr id="5" name="Title 30">
            <a:extLst>
              <a:ext uri="{FF2B5EF4-FFF2-40B4-BE49-F238E27FC236}">
                <a16:creationId xmlns:a16="http://schemas.microsoft.com/office/drawing/2014/main" id="{E7110D87-EA54-A7DE-24C2-0CEAABD5392D}"/>
              </a:ext>
            </a:extLst>
          </p:cNvPr>
          <p:cNvSpPr txBox="1">
            <a:spLocks/>
          </p:cNvSpPr>
          <p:nvPr/>
        </p:nvSpPr>
        <p:spPr>
          <a:xfrm>
            <a:off x="8834438" y="888926"/>
            <a:ext cx="3000375" cy="523220"/>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r>
              <a:rPr lang="en-GB" sz="2800" dirty="0">
                <a:latin typeface="Comic Sans MS" panose="030F0702030302020204" pitchFamily="66" charset="0"/>
                <a:ea typeface="+mn-ea"/>
                <a:cs typeface="+mn-cs"/>
              </a:rPr>
              <a:t>Success Criteria</a:t>
            </a:r>
          </a:p>
        </p:txBody>
      </p:sp>
      <p:sp>
        <p:nvSpPr>
          <p:cNvPr id="7" name="Title 30">
            <a:extLst>
              <a:ext uri="{FF2B5EF4-FFF2-40B4-BE49-F238E27FC236}">
                <a16:creationId xmlns:a16="http://schemas.microsoft.com/office/drawing/2014/main" id="{A6E1631A-E59C-FB8E-2DE1-0BACFAEDB3F8}"/>
              </a:ext>
            </a:extLst>
          </p:cNvPr>
          <p:cNvSpPr txBox="1">
            <a:spLocks/>
          </p:cNvSpPr>
          <p:nvPr/>
        </p:nvSpPr>
        <p:spPr>
          <a:xfrm>
            <a:off x="3221393" y="5802407"/>
            <a:ext cx="3000375" cy="523220"/>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r>
              <a:rPr lang="en-GB" sz="2800" dirty="0">
                <a:latin typeface="Comic Sans MS" panose="030F0702030302020204" pitchFamily="66" charset="0"/>
                <a:ea typeface="+mn-ea"/>
                <a:cs typeface="+mn-cs"/>
              </a:rPr>
              <a:t>Differentiation</a:t>
            </a:r>
          </a:p>
        </p:txBody>
      </p:sp>
      <p:sp>
        <p:nvSpPr>
          <p:cNvPr id="9" name="Title 30">
            <a:extLst>
              <a:ext uri="{FF2B5EF4-FFF2-40B4-BE49-F238E27FC236}">
                <a16:creationId xmlns:a16="http://schemas.microsoft.com/office/drawing/2014/main" id="{D7438AA0-F651-095A-D513-B56808EB28A3}"/>
              </a:ext>
            </a:extLst>
          </p:cNvPr>
          <p:cNvSpPr txBox="1">
            <a:spLocks/>
          </p:cNvSpPr>
          <p:nvPr/>
        </p:nvSpPr>
        <p:spPr>
          <a:xfrm>
            <a:off x="8246269" y="4773058"/>
            <a:ext cx="3000375" cy="523220"/>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r>
              <a:rPr lang="en-GB" sz="2800" dirty="0" err="1">
                <a:latin typeface="Comic Sans MS" panose="030F0702030302020204" pitchFamily="66" charset="0"/>
                <a:ea typeface="+mn-ea"/>
                <a:cs typeface="+mn-cs"/>
              </a:rPr>
              <a:t>AfL</a:t>
            </a:r>
            <a:endParaRPr lang="en-GB" sz="2800" dirty="0">
              <a:latin typeface="Comic Sans MS" panose="030F0702030302020204" pitchFamily="66" charset="0"/>
              <a:ea typeface="+mn-ea"/>
              <a:cs typeface="+mn-cs"/>
            </a:endParaRPr>
          </a:p>
        </p:txBody>
      </p:sp>
      <p:sp>
        <p:nvSpPr>
          <p:cNvPr id="10" name="Title 30">
            <a:extLst>
              <a:ext uri="{FF2B5EF4-FFF2-40B4-BE49-F238E27FC236}">
                <a16:creationId xmlns:a16="http://schemas.microsoft.com/office/drawing/2014/main" id="{3D565A43-244D-6570-851C-15785275D62F}"/>
              </a:ext>
            </a:extLst>
          </p:cNvPr>
          <p:cNvSpPr txBox="1">
            <a:spLocks/>
          </p:cNvSpPr>
          <p:nvPr/>
        </p:nvSpPr>
        <p:spPr>
          <a:xfrm>
            <a:off x="3949311" y="2236471"/>
            <a:ext cx="3929352" cy="523220"/>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r>
              <a:rPr lang="en-GB" sz="2800" dirty="0">
                <a:latin typeface="Comic Sans MS" panose="030F0702030302020204" pitchFamily="66" charset="0"/>
                <a:ea typeface="+mn-ea"/>
                <a:cs typeface="+mn-cs"/>
              </a:rPr>
              <a:t>The 4 Core Purposes</a:t>
            </a:r>
          </a:p>
        </p:txBody>
      </p:sp>
      <p:sp>
        <p:nvSpPr>
          <p:cNvPr id="11" name="TextBox 10">
            <a:extLst>
              <a:ext uri="{FF2B5EF4-FFF2-40B4-BE49-F238E27FC236}">
                <a16:creationId xmlns:a16="http://schemas.microsoft.com/office/drawing/2014/main" id="{C1C516AD-AD8B-04C4-2CCF-2D4C97E4B243}"/>
              </a:ext>
            </a:extLst>
          </p:cNvPr>
          <p:cNvSpPr txBox="1"/>
          <p:nvPr/>
        </p:nvSpPr>
        <p:spPr>
          <a:xfrm>
            <a:off x="470890" y="4326782"/>
            <a:ext cx="5991618" cy="461665"/>
          </a:xfrm>
          <a:prstGeom prst="rect">
            <a:avLst/>
          </a:prstGeom>
          <a:noFill/>
        </p:spPr>
        <p:txBody>
          <a:bodyPr wrap="square" rtlCol="0">
            <a:spAutoFit/>
          </a:bodyPr>
          <a:lstStyle/>
          <a:p>
            <a:r>
              <a:rPr lang="en-GB" sz="2400" dirty="0">
                <a:latin typeface="Comic Sans MS" panose="030F0702030302020204" pitchFamily="66" charset="0"/>
              </a:rPr>
              <a:t>Managing the learning environment</a:t>
            </a:r>
          </a:p>
        </p:txBody>
      </p:sp>
    </p:spTree>
    <p:extLst>
      <p:ext uri="{BB962C8B-B14F-4D97-AF65-F5344CB8AC3E}">
        <p14:creationId xmlns:p14="http://schemas.microsoft.com/office/powerpoint/2010/main" val="37801128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sp>
        <p:nvSpPr>
          <p:cNvPr id="31" name="Title 30">
            <a:extLst>
              <a:ext uri="{FF2B5EF4-FFF2-40B4-BE49-F238E27FC236}">
                <a16:creationId xmlns:a16="http://schemas.microsoft.com/office/drawing/2014/main" id="{770F6909-7532-42C2-B4F8-0B363B79B55D}"/>
              </a:ext>
            </a:extLst>
          </p:cNvPr>
          <p:cNvSpPr txBox="1">
            <a:spLocks noGrp="1"/>
          </p:cNvSpPr>
          <p:nvPr>
            <p:ph type="title"/>
          </p:nvPr>
        </p:nvSpPr>
        <p:spPr>
          <a:xfrm>
            <a:off x="487266" y="219960"/>
            <a:ext cx="8755488" cy="523220"/>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2800" b="1" dirty="0">
                <a:uFill>
                  <a:solidFill>
                    <a:srgbClr val="002244"/>
                  </a:solidFill>
                </a:uFill>
                <a:latin typeface="Comic Sans MS" panose="030F0702030302020204" pitchFamily="66" charset="0"/>
                <a:cs typeface="Arial"/>
              </a:rPr>
              <a:t>Y </a:t>
            </a:r>
            <a:r>
              <a:rPr lang="en-US" sz="2800" b="1" dirty="0" err="1">
                <a:uFill>
                  <a:solidFill>
                    <a:srgbClr val="002244"/>
                  </a:solidFill>
                </a:uFill>
                <a:latin typeface="Comic Sans MS" panose="030F0702030302020204" pitchFamily="66" charset="0"/>
                <a:cs typeface="Arial"/>
              </a:rPr>
              <a:t>Celfyddydau</a:t>
            </a:r>
            <a:r>
              <a:rPr lang="en-US" sz="2800" b="1" dirty="0">
                <a:uFill>
                  <a:solidFill>
                    <a:srgbClr val="002244"/>
                  </a:solidFill>
                </a:uFill>
                <a:latin typeface="Comic Sans MS" panose="030F0702030302020204" pitchFamily="66" charset="0"/>
                <a:cs typeface="Arial"/>
              </a:rPr>
              <a:t> </a:t>
            </a:r>
            <a:r>
              <a:rPr lang="en-US" sz="2800" b="1" dirty="0" err="1">
                <a:uFill>
                  <a:solidFill>
                    <a:srgbClr val="002244"/>
                  </a:solidFill>
                </a:uFill>
                <a:latin typeface="Comic Sans MS" panose="030F0702030302020204" pitchFamily="66" charset="0"/>
                <a:cs typeface="Arial"/>
              </a:rPr>
              <a:t>Mynegiannol</a:t>
            </a:r>
            <a:r>
              <a:rPr lang="en-US" sz="2800" b="1" dirty="0">
                <a:uFill>
                  <a:solidFill>
                    <a:srgbClr val="002244"/>
                  </a:solidFill>
                </a:uFill>
                <a:latin typeface="Comic Sans MS" panose="030F0702030302020204" pitchFamily="66" charset="0"/>
                <a:cs typeface="Arial"/>
              </a:rPr>
              <a:t> / </a:t>
            </a:r>
            <a:r>
              <a:rPr lang="en-US" sz="2800" dirty="0">
                <a:uFill>
                  <a:solidFill>
                    <a:srgbClr val="002244"/>
                  </a:solidFill>
                </a:uFill>
                <a:latin typeface="Comic Sans MS" panose="030F0702030302020204" pitchFamily="66" charset="0"/>
                <a:cs typeface="Arial"/>
              </a:rPr>
              <a:t>Expressive Arts </a:t>
            </a:r>
            <a:endParaRPr kumimoji="0" lang="en-GB" sz="2800" u="none" strike="noStrike" kern="1200" cap="none" spc="0" normalizeH="0" baseline="0" noProof="0" dirty="0">
              <a:ln>
                <a:noFill/>
              </a:ln>
              <a:effectLst/>
              <a:uLnTx/>
              <a:uFillTx/>
              <a:latin typeface="Comic Sans MS" panose="030F0702030302020204" pitchFamily="66" charset="0"/>
              <a:ea typeface="+mn-ea"/>
              <a:cs typeface="+mn-cs"/>
            </a:endParaRPr>
          </a:p>
        </p:txBody>
      </p:sp>
      <p:sp>
        <p:nvSpPr>
          <p:cNvPr id="6" name="TextBox 5">
            <a:extLst>
              <a:ext uri="{FF2B5EF4-FFF2-40B4-BE49-F238E27FC236}">
                <a16:creationId xmlns:a16="http://schemas.microsoft.com/office/drawing/2014/main" id="{C598D4AC-83CB-D17F-D7D5-72BF2B422CC4}"/>
              </a:ext>
            </a:extLst>
          </p:cNvPr>
          <p:cNvSpPr txBox="1"/>
          <p:nvPr/>
        </p:nvSpPr>
        <p:spPr>
          <a:xfrm>
            <a:off x="451523" y="691972"/>
            <a:ext cx="8797602" cy="400110"/>
          </a:xfrm>
          <a:prstGeom prst="rect">
            <a:avLst/>
          </a:prstGeom>
          <a:noFill/>
        </p:spPr>
        <p:txBody>
          <a:bodyPr wrap="square" rtlCol="0">
            <a:spAutoFit/>
          </a:bodyPr>
          <a:lstStyle/>
          <a:p>
            <a:pPr algn="ctr"/>
            <a:r>
              <a:rPr lang="en-US" sz="2000" b="1" dirty="0">
                <a:uFill>
                  <a:solidFill>
                    <a:srgbClr val="002244"/>
                  </a:solidFill>
                </a:uFill>
                <a:latin typeface="Comic Sans MS" panose="030F0702030302020204" pitchFamily="66" charset="0"/>
                <a:cs typeface="Arial"/>
              </a:rPr>
              <a:t>Planning for Foundation Learning – Theme/Enquiry based practice? </a:t>
            </a:r>
            <a:endParaRPr lang="en-GB" sz="2000" dirty="0">
              <a:latin typeface="Comic Sans MS" panose="030F0702030302020204" pitchFamily="66" charset="0"/>
            </a:endParaRPr>
          </a:p>
        </p:txBody>
      </p:sp>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7" name="Picture 6">
            <a:extLst>
              <a:ext uri="{FF2B5EF4-FFF2-40B4-BE49-F238E27FC236}">
                <a16:creationId xmlns:a16="http://schemas.microsoft.com/office/drawing/2014/main" id="{1702C21D-8552-A0D2-15F7-D4EEAA9FCCD9}"/>
              </a:ext>
            </a:extLst>
          </p:cNvPr>
          <p:cNvPicPr>
            <a:picLocks noChangeAspect="1"/>
          </p:cNvPicPr>
          <p:nvPr/>
        </p:nvPicPr>
        <p:blipFill>
          <a:blip r:embed="rId6"/>
          <a:stretch>
            <a:fillRect/>
          </a:stretch>
        </p:blipFill>
        <p:spPr>
          <a:xfrm>
            <a:off x="487266" y="1570727"/>
            <a:ext cx="7688805" cy="5012391"/>
          </a:xfrm>
          <a:prstGeom prst="rect">
            <a:avLst/>
          </a:prstGeom>
        </p:spPr>
      </p:pic>
    </p:spTree>
    <p:extLst>
      <p:ext uri="{BB962C8B-B14F-4D97-AF65-F5344CB8AC3E}">
        <p14:creationId xmlns:p14="http://schemas.microsoft.com/office/powerpoint/2010/main" val="2971874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7" name="Title 51">
            <a:extLst>
              <a:ext uri="{FF2B5EF4-FFF2-40B4-BE49-F238E27FC236}">
                <a16:creationId xmlns:a16="http://schemas.microsoft.com/office/drawing/2014/main" id="{1A2E9593-E8E5-6764-4354-1C63607D2C95}"/>
              </a:ext>
            </a:extLst>
          </p:cNvPr>
          <p:cNvSpPr txBox="1">
            <a:spLocks/>
          </p:cNvSpPr>
          <p:nvPr/>
        </p:nvSpPr>
        <p:spPr>
          <a:xfrm>
            <a:off x="170018" y="2699105"/>
            <a:ext cx="11851964" cy="166199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r>
              <a:rPr lang="en-GB" sz="3400" i="1" dirty="0">
                <a:solidFill>
                  <a:schemeClr val="bg1"/>
                </a:solidFill>
                <a:latin typeface="+mn-lt"/>
                <a:cs typeface="Calibri" panose="020F0502020204030204" pitchFamily="34" charset="0"/>
              </a:rPr>
              <a:t>       </a:t>
            </a:r>
            <a:r>
              <a:rPr lang="en-GB" sz="3400" i="1" dirty="0">
                <a:solidFill>
                  <a:schemeClr val="bg1"/>
                </a:solidFill>
                <a:latin typeface="Calibri" panose="020F0502020204030204" pitchFamily="34" charset="0"/>
                <a:cs typeface="Calibri" panose="020F0502020204030204" pitchFamily="34" charset="0"/>
              </a:rPr>
              <a:t> </a:t>
            </a:r>
            <a:r>
              <a:rPr lang="en-GB" sz="3400" i="1" dirty="0">
                <a:latin typeface="Calibri" panose="020F0502020204030204" pitchFamily="34" charset="0"/>
                <a:cs typeface="Calibri" panose="020F0502020204030204" pitchFamily="34" charset="0"/>
              </a:rPr>
              <a:t>I would teach children music, physics and philosophy; but most importantly music, for the patterns in music and all the arts are the keys to learning.</a:t>
            </a:r>
            <a:endParaRPr lang="en-GB" sz="3400" b="0" i="1" dirty="0">
              <a:effectLst/>
              <a:cs typeface="Calibri" panose="020F0502020204030204" pitchFamily="34" charset="0"/>
            </a:endParaRPr>
          </a:p>
        </p:txBody>
      </p:sp>
      <p:sp>
        <p:nvSpPr>
          <p:cNvPr id="48" name="Title 51">
            <a:extLst>
              <a:ext uri="{FF2B5EF4-FFF2-40B4-BE49-F238E27FC236}">
                <a16:creationId xmlns:a16="http://schemas.microsoft.com/office/drawing/2014/main" id="{C90BA445-F040-9D61-C577-C3927CB30DEB}"/>
              </a:ext>
            </a:extLst>
          </p:cNvPr>
          <p:cNvSpPr txBox="1">
            <a:spLocks/>
          </p:cNvSpPr>
          <p:nvPr/>
        </p:nvSpPr>
        <p:spPr>
          <a:xfrm>
            <a:off x="973894" y="288868"/>
            <a:ext cx="10089727" cy="180049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r>
              <a:rPr lang="en-GB" sz="3000" b="1" dirty="0">
                <a:latin typeface="+mn-lt"/>
                <a:ea typeface="+mn-ea"/>
                <a:cs typeface="+mn-cs"/>
              </a:rPr>
              <a:t>University of Wales Trinity Saint David</a:t>
            </a:r>
          </a:p>
          <a:p>
            <a:pPr algn="ctr">
              <a:lnSpc>
                <a:spcPct val="100000"/>
              </a:lnSpc>
              <a:spcBef>
                <a:spcPts val="0"/>
              </a:spcBef>
              <a:spcAft>
                <a:spcPts val="600"/>
              </a:spcAft>
              <a:defRPr/>
            </a:pPr>
            <a:r>
              <a:rPr lang="en-GB" sz="3000" b="1" dirty="0" err="1">
                <a:latin typeface="+mn-lt"/>
                <a:ea typeface="+mn-ea"/>
                <a:cs typeface="+mn-cs"/>
              </a:rPr>
              <a:t>Prifysgol</a:t>
            </a:r>
            <a:r>
              <a:rPr lang="en-GB" sz="3000" b="1" dirty="0">
                <a:latin typeface="+mn-lt"/>
                <a:ea typeface="+mn-ea"/>
                <a:cs typeface="+mn-cs"/>
              </a:rPr>
              <a:t> Cymru y </a:t>
            </a:r>
            <a:r>
              <a:rPr lang="en-GB" sz="3000" b="1" dirty="0" err="1">
                <a:latin typeface="+mn-lt"/>
                <a:ea typeface="+mn-ea"/>
                <a:cs typeface="+mn-cs"/>
              </a:rPr>
              <a:t>Drindod</a:t>
            </a:r>
            <a:r>
              <a:rPr lang="en-GB" sz="3000" b="1" dirty="0">
                <a:latin typeface="+mn-lt"/>
                <a:ea typeface="+mn-ea"/>
                <a:cs typeface="+mn-cs"/>
              </a:rPr>
              <a:t> Dewi Sant</a:t>
            </a:r>
          </a:p>
          <a:p>
            <a:pPr algn="ctr">
              <a:lnSpc>
                <a:spcPct val="100000"/>
              </a:lnSpc>
              <a:spcBef>
                <a:spcPts val="0"/>
              </a:spcBef>
              <a:spcAft>
                <a:spcPts val="600"/>
              </a:spcAft>
              <a:defRPr/>
            </a:pPr>
            <a:r>
              <a:rPr lang="en-GB" sz="1800" b="1" kern="0" dirty="0" err="1">
                <a:effectLst/>
                <a:latin typeface="+mn-lt"/>
                <a:ea typeface="DengXian" panose="02010600030101010101" pitchFamily="2" charset="-122"/>
                <a:cs typeface="Times New Roman" panose="02020603050405020304" pitchFamily="18" charset="0"/>
              </a:rPr>
              <a:t>Trawsnewid</a:t>
            </a:r>
            <a:r>
              <a:rPr lang="en-GB" sz="1800" b="1" kern="0" dirty="0">
                <a:effectLst/>
                <a:latin typeface="+mn-lt"/>
                <a:ea typeface="DengXian" panose="02010600030101010101" pitchFamily="2" charset="-122"/>
                <a:cs typeface="Times New Roman" panose="02020603050405020304" pitchFamily="18" charset="0"/>
              </a:rPr>
              <a:t> </a:t>
            </a:r>
            <a:r>
              <a:rPr lang="en-GB" sz="1800" b="1" kern="0" dirty="0" err="1">
                <a:effectLst/>
                <a:latin typeface="+mn-lt"/>
                <a:ea typeface="DengXian" panose="02010600030101010101" pitchFamily="2" charset="-122"/>
                <a:cs typeface="Times New Roman" panose="02020603050405020304" pitchFamily="18" charset="0"/>
              </a:rPr>
              <a:t>Addysg</a:t>
            </a:r>
            <a:r>
              <a:rPr lang="en-GB" sz="1800" b="1" kern="0" dirty="0">
                <a:effectLst/>
                <a:latin typeface="+mn-lt"/>
                <a:ea typeface="DengXian" panose="02010600030101010101" pitchFamily="2" charset="-122"/>
                <a:cs typeface="Times New Roman" panose="02020603050405020304" pitchFamily="18" charset="0"/>
              </a:rPr>
              <a:t>, </a:t>
            </a:r>
            <a:r>
              <a:rPr lang="en-GB" sz="1800" b="1" kern="0" dirty="0" err="1">
                <a:effectLst/>
                <a:latin typeface="+mn-lt"/>
                <a:ea typeface="DengXian" panose="02010600030101010101" pitchFamily="2" charset="-122"/>
                <a:cs typeface="Times New Roman" panose="02020603050405020304" pitchFamily="18" charset="0"/>
              </a:rPr>
              <a:t>Trawsnewid</a:t>
            </a:r>
            <a:r>
              <a:rPr lang="en-GB" sz="1800" b="1" kern="0" dirty="0">
                <a:effectLst/>
                <a:latin typeface="+mn-lt"/>
                <a:ea typeface="DengXian" panose="02010600030101010101" pitchFamily="2" charset="-122"/>
                <a:cs typeface="Times New Roman" panose="02020603050405020304" pitchFamily="18" charset="0"/>
              </a:rPr>
              <a:t> </a:t>
            </a:r>
            <a:r>
              <a:rPr lang="en-GB" sz="1800" b="1" kern="0" dirty="0" err="1">
                <a:effectLst/>
                <a:latin typeface="+mn-lt"/>
                <a:ea typeface="DengXian" panose="02010600030101010101" pitchFamily="2" charset="-122"/>
                <a:cs typeface="Times New Roman" panose="02020603050405020304" pitchFamily="18" charset="0"/>
              </a:rPr>
              <a:t>Bywydau</a:t>
            </a:r>
            <a:endParaRPr lang="en-GB" sz="1800" b="1" kern="0" dirty="0">
              <a:effectLst/>
              <a:latin typeface="+mn-lt"/>
              <a:ea typeface="DengXian" panose="02010600030101010101" pitchFamily="2" charset="-122"/>
              <a:cs typeface="Times New Roman" panose="02020603050405020304" pitchFamily="18" charset="0"/>
            </a:endParaRPr>
          </a:p>
          <a:p>
            <a:pPr algn="ctr">
              <a:lnSpc>
                <a:spcPct val="100000"/>
              </a:lnSpc>
              <a:spcBef>
                <a:spcPts val="0"/>
              </a:spcBef>
              <a:spcAft>
                <a:spcPts val="600"/>
              </a:spcAft>
              <a:defRPr/>
            </a:pPr>
            <a:r>
              <a:rPr lang="en-GB" sz="1800" kern="0" dirty="0">
                <a:effectLst/>
                <a:latin typeface="+mn-lt"/>
                <a:ea typeface="DengXian" panose="02010600030101010101" pitchFamily="2" charset="-122"/>
                <a:cs typeface="Times New Roman" panose="02020603050405020304" pitchFamily="18" charset="0"/>
              </a:rPr>
              <a:t>Transforming Education, Transforming Lives</a:t>
            </a:r>
            <a:endParaRPr lang="en-GB" sz="1800" b="1" dirty="0">
              <a:latin typeface="+mn-lt"/>
              <a:ea typeface="+mn-ea"/>
              <a:cs typeface="+mn-cs"/>
            </a:endParaRPr>
          </a:p>
        </p:txBody>
      </p:sp>
      <p:pic>
        <p:nvPicPr>
          <p:cNvPr id="3" name="Picture 2" descr="A blue quote marks on a black background&#10;&#10;Description automatically generated">
            <a:extLst>
              <a:ext uri="{FF2B5EF4-FFF2-40B4-BE49-F238E27FC236}">
                <a16:creationId xmlns:a16="http://schemas.microsoft.com/office/drawing/2014/main" id="{C78941CF-364E-3803-7402-1E18C832F14C}"/>
              </a:ext>
            </a:extLst>
          </p:cNvPr>
          <p:cNvPicPr>
            <a:picLocks noChangeAspect="1"/>
          </p:cNvPicPr>
          <p:nvPr/>
        </p:nvPicPr>
        <p:blipFill>
          <a:blip r:embed="rId4">
            <a:alphaModFix/>
            <a:extLst>
              <a:ext uri="{28A0092B-C50C-407E-A947-70E740481C1C}">
                <a14:useLocalDpi xmlns:a14="http://schemas.microsoft.com/office/drawing/2010/main" val="0"/>
              </a:ext>
            </a:extLst>
          </a:blip>
          <a:stretch>
            <a:fillRect/>
          </a:stretch>
        </p:blipFill>
        <p:spPr>
          <a:xfrm>
            <a:off x="8589090" y="3646216"/>
            <a:ext cx="1722903" cy="1722903"/>
          </a:xfrm>
          <a:prstGeom prst="rect">
            <a:avLst/>
          </a:prstGeom>
          <a:effectLst>
            <a:reflection endPos="0" dist="50800" dir="5400000" sy="-100000" algn="bl" rotWithShape="0"/>
          </a:effectLst>
        </p:spPr>
      </p:pic>
      <p:pic>
        <p:nvPicPr>
          <p:cNvPr id="4" name="Picture 3" descr="A blue quote marks on a black background&#10;&#10;Description automatically generated">
            <a:extLst>
              <a:ext uri="{FF2B5EF4-FFF2-40B4-BE49-F238E27FC236}">
                <a16:creationId xmlns:a16="http://schemas.microsoft.com/office/drawing/2014/main" id="{66999DE7-9166-2987-44C2-49754562FD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90366" y="1578633"/>
            <a:ext cx="1767056" cy="1722903"/>
          </a:xfrm>
          <a:prstGeom prst="rect">
            <a:avLst/>
          </a:prstGeom>
        </p:spPr>
      </p:pic>
      <p:sp>
        <p:nvSpPr>
          <p:cNvPr id="2" name="TextBox 1">
            <a:extLst>
              <a:ext uri="{FF2B5EF4-FFF2-40B4-BE49-F238E27FC236}">
                <a16:creationId xmlns:a16="http://schemas.microsoft.com/office/drawing/2014/main" id="{8966D85E-C092-80B0-87FA-E89934535382}"/>
              </a:ext>
            </a:extLst>
          </p:cNvPr>
          <p:cNvSpPr txBox="1"/>
          <p:nvPr/>
        </p:nvSpPr>
        <p:spPr>
          <a:xfrm>
            <a:off x="10417430" y="5015176"/>
            <a:ext cx="1396844" cy="707886"/>
          </a:xfrm>
          <a:prstGeom prst="rect">
            <a:avLst/>
          </a:prstGeom>
          <a:noFill/>
        </p:spPr>
        <p:txBody>
          <a:bodyPr wrap="square" rtlCol="0">
            <a:spAutoFit/>
          </a:bodyPr>
          <a:lstStyle/>
          <a:p>
            <a:r>
              <a:rPr lang="en-GB" sz="4000" dirty="0"/>
              <a:t>Plato</a:t>
            </a:r>
          </a:p>
        </p:txBody>
      </p:sp>
    </p:spTree>
    <p:extLst>
      <p:ext uri="{BB962C8B-B14F-4D97-AF65-F5344CB8AC3E}">
        <p14:creationId xmlns:p14="http://schemas.microsoft.com/office/powerpoint/2010/main" val="2682272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48" name="Title 51">
            <a:extLst>
              <a:ext uri="{FF2B5EF4-FFF2-40B4-BE49-F238E27FC236}">
                <a16:creationId xmlns:a16="http://schemas.microsoft.com/office/drawing/2014/main" id="{C90BA445-F040-9D61-C577-C3927CB30DEB}"/>
              </a:ext>
            </a:extLst>
          </p:cNvPr>
          <p:cNvSpPr txBox="1">
            <a:spLocks/>
          </p:cNvSpPr>
          <p:nvPr/>
        </p:nvSpPr>
        <p:spPr>
          <a:xfrm>
            <a:off x="872917" y="2611332"/>
            <a:ext cx="10089727" cy="2200602"/>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r>
              <a:rPr lang="en-GB" sz="6600" b="1" dirty="0">
                <a:latin typeface="Comic Sans MS" panose="030F0702030302020204" pitchFamily="66" charset="0"/>
                <a:ea typeface="+mn-ea"/>
                <a:cs typeface="+mn-cs"/>
              </a:rPr>
              <a:t>DRAMA</a:t>
            </a:r>
          </a:p>
          <a:p>
            <a:pPr algn="ctr">
              <a:lnSpc>
                <a:spcPct val="100000"/>
              </a:lnSpc>
              <a:spcBef>
                <a:spcPts val="0"/>
              </a:spcBef>
              <a:spcAft>
                <a:spcPts val="600"/>
              </a:spcAft>
              <a:defRPr/>
            </a:pPr>
            <a:r>
              <a:rPr lang="en-GB" sz="6600" b="1" dirty="0">
                <a:latin typeface="Comic Sans MS" panose="030F0702030302020204" pitchFamily="66" charset="0"/>
                <a:ea typeface="+mn-ea"/>
                <a:cs typeface="+mn-cs"/>
              </a:rPr>
              <a:t>Freeze Frames</a:t>
            </a:r>
          </a:p>
        </p:txBody>
      </p:sp>
    </p:spTree>
    <p:extLst>
      <p:ext uri="{BB962C8B-B14F-4D97-AF65-F5344CB8AC3E}">
        <p14:creationId xmlns:p14="http://schemas.microsoft.com/office/powerpoint/2010/main" val="11043024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48" name="Title 51">
            <a:extLst>
              <a:ext uri="{FF2B5EF4-FFF2-40B4-BE49-F238E27FC236}">
                <a16:creationId xmlns:a16="http://schemas.microsoft.com/office/drawing/2014/main" id="{C90BA445-F040-9D61-C577-C3927CB30DEB}"/>
              </a:ext>
            </a:extLst>
          </p:cNvPr>
          <p:cNvSpPr txBox="1">
            <a:spLocks/>
          </p:cNvSpPr>
          <p:nvPr/>
        </p:nvSpPr>
        <p:spPr>
          <a:xfrm>
            <a:off x="1051136" y="2611332"/>
            <a:ext cx="10089727" cy="2200602"/>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r>
              <a:rPr lang="en-GB" sz="6600" b="1" dirty="0">
                <a:latin typeface="Comic Sans MS" panose="030F0702030302020204" pitchFamily="66" charset="0"/>
                <a:ea typeface="+mn-ea"/>
                <a:cs typeface="+mn-cs"/>
              </a:rPr>
              <a:t>Music</a:t>
            </a:r>
          </a:p>
          <a:p>
            <a:pPr algn="ctr">
              <a:lnSpc>
                <a:spcPct val="100000"/>
              </a:lnSpc>
              <a:spcBef>
                <a:spcPts val="0"/>
              </a:spcBef>
              <a:spcAft>
                <a:spcPts val="600"/>
              </a:spcAft>
              <a:defRPr/>
            </a:pPr>
            <a:r>
              <a:rPr lang="en-GB" sz="6600" b="1" dirty="0">
                <a:latin typeface="Comic Sans MS" panose="030F0702030302020204" pitchFamily="66" charset="0"/>
                <a:ea typeface="+mn-ea"/>
                <a:cs typeface="+mn-cs"/>
              </a:rPr>
              <a:t>(Record Marking) </a:t>
            </a:r>
          </a:p>
        </p:txBody>
      </p:sp>
    </p:spTree>
    <p:extLst>
      <p:ext uri="{BB962C8B-B14F-4D97-AF65-F5344CB8AC3E}">
        <p14:creationId xmlns:p14="http://schemas.microsoft.com/office/powerpoint/2010/main" val="551473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48" name="Title 51">
            <a:extLst>
              <a:ext uri="{FF2B5EF4-FFF2-40B4-BE49-F238E27FC236}">
                <a16:creationId xmlns:a16="http://schemas.microsoft.com/office/drawing/2014/main" id="{C90BA445-F040-9D61-C577-C3927CB30DEB}"/>
              </a:ext>
            </a:extLst>
          </p:cNvPr>
          <p:cNvSpPr txBox="1">
            <a:spLocks/>
          </p:cNvSpPr>
          <p:nvPr/>
        </p:nvSpPr>
        <p:spPr>
          <a:xfrm>
            <a:off x="1051136" y="417893"/>
            <a:ext cx="10089727" cy="504753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Bef>
                <a:spcPts val="0"/>
              </a:spcBef>
              <a:spcAft>
                <a:spcPts val="600"/>
              </a:spcAft>
              <a:defRPr/>
            </a:pPr>
            <a:r>
              <a:rPr lang="en-GB" sz="4000" b="1" u="sng" dirty="0">
                <a:latin typeface="Comic Sans MS" panose="030F0702030302020204" pitchFamily="66" charset="0"/>
                <a:ea typeface="+mn-ea"/>
                <a:cs typeface="+mn-cs"/>
              </a:rPr>
              <a:t>Engaging with resources</a:t>
            </a:r>
          </a:p>
          <a:p>
            <a:pPr>
              <a:lnSpc>
                <a:spcPct val="100000"/>
              </a:lnSpc>
              <a:spcBef>
                <a:spcPts val="0"/>
              </a:spcBef>
              <a:spcAft>
                <a:spcPts val="600"/>
              </a:spcAft>
              <a:defRPr/>
            </a:pPr>
            <a:endParaRPr lang="en-GB" sz="2000" b="1" u="sng" dirty="0">
              <a:latin typeface="Comic Sans MS" panose="030F0702030302020204" pitchFamily="66" charset="0"/>
              <a:ea typeface="+mn-ea"/>
              <a:cs typeface="+mn-cs"/>
            </a:endParaRPr>
          </a:p>
          <a:p>
            <a:pPr>
              <a:lnSpc>
                <a:spcPct val="100000"/>
              </a:lnSpc>
              <a:spcBef>
                <a:spcPts val="0"/>
              </a:spcBef>
              <a:spcAft>
                <a:spcPts val="600"/>
              </a:spcAft>
              <a:defRPr/>
            </a:pPr>
            <a:endParaRPr lang="en-GB" sz="2000" dirty="0">
              <a:latin typeface="Comic Sans MS" panose="030F0702030302020204" pitchFamily="66" charset="0"/>
            </a:endParaRPr>
          </a:p>
          <a:p>
            <a:pPr>
              <a:lnSpc>
                <a:spcPct val="100000"/>
              </a:lnSpc>
              <a:spcBef>
                <a:spcPts val="0"/>
              </a:spcBef>
              <a:spcAft>
                <a:spcPts val="600"/>
              </a:spcAft>
              <a:defRPr/>
            </a:pPr>
            <a:r>
              <a:rPr lang="en-GB" sz="2000" dirty="0" err="1">
                <a:latin typeface="Comic Sans MS" panose="030F0702030302020204" pitchFamily="66" charset="0"/>
                <a:hlinkClick r:id="rId4"/>
              </a:rPr>
              <a:t>Dysgu</a:t>
            </a:r>
            <a:r>
              <a:rPr lang="en-GB" sz="2000" dirty="0">
                <a:latin typeface="Comic Sans MS" panose="030F0702030302020204" pitchFamily="66" charset="0"/>
                <a:hlinkClick r:id="rId4"/>
              </a:rPr>
              <a:t> </a:t>
            </a:r>
            <a:r>
              <a:rPr lang="en-GB" sz="2000" dirty="0" err="1">
                <a:latin typeface="Comic Sans MS" panose="030F0702030302020204" pitchFamily="66" charset="0"/>
                <a:hlinkClick r:id="rId4"/>
              </a:rPr>
              <a:t>creadigol</a:t>
            </a:r>
            <a:r>
              <a:rPr lang="en-GB" sz="2000" dirty="0">
                <a:latin typeface="Comic Sans MS" panose="030F0702030302020204" pitchFamily="66" charset="0"/>
                <a:hlinkClick r:id="rId4"/>
              </a:rPr>
              <a:t> </a:t>
            </a:r>
            <a:r>
              <a:rPr lang="en-GB" sz="2000" dirty="0" err="1">
                <a:latin typeface="Comic Sans MS" panose="030F0702030302020204" pitchFamily="66" charset="0"/>
                <a:hlinkClick r:id="rId4"/>
              </a:rPr>
              <a:t>drwy'r</a:t>
            </a:r>
            <a:r>
              <a:rPr lang="en-GB" sz="2000" dirty="0">
                <a:latin typeface="Comic Sans MS" panose="030F0702030302020204" pitchFamily="66" charset="0"/>
                <a:hlinkClick r:id="rId4"/>
              </a:rPr>
              <a:t> </a:t>
            </a:r>
            <a:r>
              <a:rPr lang="en-GB" sz="2000" dirty="0" err="1">
                <a:latin typeface="Comic Sans MS" panose="030F0702030302020204" pitchFamily="66" charset="0"/>
                <a:hlinkClick r:id="rId4"/>
              </a:rPr>
              <a:t>celfyddydau</a:t>
            </a:r>
            <a:r>
              <a:rPr lang="en-GB" sz="2000" dirty="0">
                <a:latin typeface="Comic Sans MS" panose="030F0702030302020204" pitchFamily="66" charset="0"/>
                <a:hlinkClick r:id="rId4"/>
              </a:rPr>
              <a:t>: </a:t>
            </a:r>
            <a:r>
              <a:rPr lang="en-GB" sz="2000" dirty="0" err="1">
                <a:latin typeface="Comic Sans MS" panose="030F0702030302020204" pitchFamily="66" charset="0"/>
                <a:hlinkClick r:id="rId4"/>
              </a:rPr>
              <a:t>Adroddiad</a:t>
            </a:r>
            <a:r>
              <a:rPr lang="en-GB" sz="2000" dirty="0">
                <a:latin typeface="Comic Sans MS" panose="030F0702030302020204" pitchFamily="66" charset="0"/>
                <a:hlinkClick r:id="rId4"/>
              </a:rPr>
              <a:t> </a:t>
            </a:r>
            <a:r>
              <a:rPr lang="en-GB" sz="2000" dirty="0" err="1">
                <a:latin typeface="Comic Sans MS" panose="030F0702030302020204" pitchFamily="66" charset="0"/>
                <a:hlinkClick r:id="rId4"/>
              </a:rPr>
              <a:t>blynyddol</a:t>
            </a:r>
            <a:r>
              <a:rPr lang="en-GB" sz="2000" dirty="0">
                <a:latin typeface="Comic Sans MS" panose="030F0702030302020204" pitchFamily="66" charset="0"/>
                <a:hlinkClick r:id="rId4"/>
              </a:rPr>
              <a:t> 2018/19</a:t>
            </a:r>
            <a:endParaRPr lang="en-GB" sz="2000" dirty="0">
              <a:latin typeface="Comic Sans MS" panose="030F0702030302020204" pitchFamily="66" charset="0"/>
            </a:endParaRPr>
          </a:p>
          <a:p>
            <a:pPr>
              <a:lnSpc>
                <a:spcPct val="100000"/>
              </a:lnSpc>
              <a:spcBef>
                <a:spcPts val="0"/>
              </a:spcBef>
              <a:spcAft>
                <a:spcPts val="600"/>
              </a:spcAft>
              <a:defRPr/>
            </a:pPr>
            <a:r>
              <a:rPr lang="en-GB" sz="2000" dirty="0">
                <a:latin typeface="Comic Sans MS" panose="030F0702030302020204" pitchFamily="66" charset="0"/>
              </a:rPr>
              <a:t>Creative Learning through the Arts</a:t>
            </a:r>
          </a:p>
          <a:p>
            <a:pPr>
              <a:lnSpc>
                <a:spcPct val="100000"/>
              </a:lnSpc>
              <a:spcBef>
                <a:spcPts val="0"/>
              </a:spcBef>
              <a:spcAft>
                <a:spcPts val="600"/>
              </a:spcAft>
              <a:defRPr/>
            </a:pPr>
            <a:r>
              <a:rPr lang="en-GB" sz="800" dirty="0">
                <a:latin typeface="Comic Sans MS" panose="030F0702030302020204" pitchFamily="66" charset="0"/>
              </a:rPr>
              <a:t>(</a:t>
            </a:r>
            <a:r>
              <a:rPr lang="en-GB" sz="800" dirty="0" err="1">
                <a:latin typeface="Comic Sans MS" panose="030F0702030302020204" pitchFamily="66" charset="0"/>
              </a:rPr>
              <a:t>Yr</a:t>
            </a:r>
            <a:r>
              <a:rPr lang="en-GB" sz="800" dirty="0">
                <a:latin typeface="Comic Sans MS" panose="030F0702030302020204" pitchFamily="66" charset="0"/>
              </a:rPr>
              <a:t> </a:t>
            </a:r>
            <a:r>
              <a:rPr lang="en-GB" sz="800" dirty="0" err="1">
                <a:latin typeface="Comic Sans MS" panose="030F0702030302020204" pitchFamily="66" charset="0"/>
              </a:rPr>
              <a:t>hyn</a:t>
            </a:r>
            <a:r>
              <a:rPr lang="en-GB" sz="800" dirty="0">
                <a:latin typeface="Comic Sans MS" panose="030F0702030302020204" pitchFamily="66" charset="0"/>
              </a:rPr>
              <a:t> </a:t>
            </a:r>
            <a:r>
              <a:rPr lang="en-GB" sz="800" dirty="0" err="1">
                <a:latin typeface="Comic Sans MS" panose="030F0702030302020204" pitchFamily="66" charset="0"/>
              </a:rPr>
              <a:t>mae’r</a:t>
            </a:r>
            <a:r>
              <a:rPr lang="en-GB" sz="800" dirty="0">
                <a:latin typeface="Comic Sans MS" panose="030F0702030302020204" pitchFamily="66" charset="0"/>
              </a:rPr>
              <a:t> </a:t>
            </a:r>
            <a:r>
              <a:rPr lang="en-GB" sz="800" dirty="0" err="1">
                <a:latin typeface="Comic Sans MS" panose="030F0702030302020204" pitchFamily="66" charset="0"/>
              </a:rPr>
              <a:t>ysgolion</a:t>
            </a:r>
            <a:r>
              <a:rPr lang="en-GB" sz="800" dirty="0">
                <a:latin typeface="Comic Sans MS" panose="030F0702030302020204" pitchFamily="66" charset="0"/>
              </a:rPr>
              <a:t> yn </a:t>
            </a:r>
            <a:r>
              <a:rPr lang="en-GB" sz="800" dirty="0" err="1">
                <a:latin typeface="Comic Sans MS" panose="030F0702030302020204" pitchFamily="66" charset="0"/>
              </a:rPr>
              <a:t>ei</a:t>
            </a:r>
            <a:r>
              <a:rPr lang="en-GB" sz="800" dirty="0">
                <a:latin typeface="Comic Sans MS" panose="030F0702030302020204" pitchFamily="66" charset="0"/>
              </a:rPr>
              <a:t> </a:t>
            </a:r>
            <a:r>
              <a:rPr lang="en-GB" sz="800" dirty="0" err="1">
                <a:latin typeface="Comic Sans MS" panose="030F0702030302020204" pitchFamily="66" charset="0"/>
              </a:rPr>
              <a:t>ddweud</a:t>
            </a:r>
            <a:r>
              <a:rPr lang="en-GB" sz="800" dirty="0">
                <a:latin typeface="Comic Sans MS" panose="030F0702030302020204" pitchFamily="66" charset="0"/>
              </a:rPr>
              <a:t>).</a:t>
            </a:r>
          </a:p>
          <a:p>
            <a:pPr>
              <a:lnSpc>
                <a:spcPct val="100000"/>
              </a:lnSpc>
              <a:spcBef>
                <a:spcPts val="0"/>
              </a:spcBef>
              <a:spcAft>
                <a:spcPts val="600"/>
              </a:spcAft>
              <a:defRPr/>
            </a:pPr>
            <a:endParaRPr lang="en-GB" sz="800" dirty="0">
              <a:latin typeface="Comic Sans MS" panose="030F0702030302020204" pitchFamily="66" charset="0"/>
            </a:endParaRPr>
          </a:p>
          <a:p>
            <a:pPr algn="ctr">
              <a:lnSpc>
                <a:spcPct val="100000"/>
              </a:lnSpc>
              <a:spcBef>
                <a:spcPts val="0"/>
              </a:spcBef>
              <a:spcAft>
                <a:spcPts val="600"/>
              </a:spcAft>
              <a:defRPr/>
            </a:pPr>
            <a:endParaRPr lang="en-GB" sz="3200" dirty="0">
              <a:latin typeface="Comic Sans MS" panose="030F0702030302020204" pitchFamily="66" charset="0"/>
            </a:endParaRPr>
          </a:p>
          <a:p>
            <a:pPr algn="ctr">
              <a:lnSpc>
                <a:spcPct val="100000"/>
              </a:lnSpc>
              <a:spcBef>
                <a:spcPts val="0"/>
              </a:spcBef>
              <a:spcAft>
                <a:spcPts val="600"/>
              </a:spcAft>
              <a:defRPr/>
            </a:pPr>
            <a:r>
              <a:rPr lang="en-GB" sz="3200" dirty="0">
                <a:latin typeface="Comic Sans MS" panose="030F0702030302020204" pitchFamily="66" charset="0"/>
              </a:rPr>
              <a:t>Note 5 interesting facts or insights</a:t>
            </a:r>
          </a:p>
          <a:p>
            <a:pPr>
              <a:lnSpc>
                <a:spcPct val="100000"/>
              </a:lnSpc>
              <a:spcBef>
                <a:spcPts val="0"/>
              </a:spcBef>
              <a:spcAft>
                <a:spcPts val="600"/>
              </a:spcAft>
              <a:defRPr/>
            </a:pPr>
            <a:endParaRPr lang="en-GB" sz="1100" dirty="0">
              <a:latin typeface="Comic Sans MS" panose="030F0702030302020204" pitchFamily="66" charset="0"/>
              <a:ea typeface="+mn-ea"/>
              <a:cs typeface="+mn-cs"/>
            </a:endParaRPr>
          </a:p>
          <a:p>
            <a:pPr>
              <a:lnSpc>
                <a:spcPct val="100000"/>
              </a:lnSpc>
              <a:spcBef>
                <a:spcPts val="0"/>
              </a:spcBef>
              <a:spcAft>
                <a:spcPts val="600"/>
              </a:spcAft>
              <a:defRPr/>
            </a:pPr>
            <a:endParaRPr lang="en-GB" sz="2800" dirty="0">
              <a:latin typeface="Comic Sans MS" panose="030F0702030302020204" pitchFamily="66" charset="0"/>
              <a:ea typeface="+mn-ea"/>
              <a:cs typeface="+mn-cs"/>
            </a:endParaRPr>
          </a:p>
          <a:p>
            <a:pPr>
              <a:lnSpc>
                <a:spcPct val="100000"/>
              </a:lnSpc>
              <a:spcBef>
                <a:spcPts val="0"/>
              </a:spcBef>
              <a:spcAft>
                <a:spcPts val="600"/>
              </a:spcAft>
              <a:defRPr/>
            </a:pPr>
            <a:endParaRPr lang="en-GB" sz="2800" dirty="0">
              <a:latin typeface="Comic Sans MS" panose="030F0702030302020204" pitchFamily="66" charset="0"/>
              <a:ea typeface="+mn-ea"/>
              <a:cs typeface="+mn-cs"/>
            </a:endParaRPr>
          </a:p>
        </p:txBody>
      </p:sp>
      <p:sp>
        <p:nvSpPr>
          <p:cNvPr id="2" name="TextBox 1">
            <a:extLst>
              <a:ext uri="{FF2B5EF4-FFF2-40B4-BE49-F238E27FC236}">
                <a16:creationId xmlns:a16="http://schemas.microsoft.com/office/drawing/2014/main" id="{5D55D40F-0C58-96BF-E870-CA75D1BEBA7A}"/>
              </a:ext>
            </a:extLst>
          </p:cNvPr>
          <p:cNvSpPr txBox="1"/>
          <p:nvPr/>
        </p:nvSpPr>
        <p:spPr>
          <a:xfrm>
            <a:off x="1421081" y="5489950"/>
            <a:ext cx="9215130" cy="400110"/>
          </a:xfrm>
          <a:prstGeom prst="rect">
            <a:avLst/>
          </a:prstGeom>
          <a:noFill/>
        </p:spPr>
        <p:txBody>
          <a:bodyPr wrap="square" rtlCol="0">
            <a:spAutoFit/>
          </a:bodyPr>
          <a:lstStyle/>
          <a:p>
            <a:r>
              <a:rPr lang="en-GB" sz="2000" dirty="0">
                <a:latin typeface="Comic Sans MS" panose="030F0702030302020204" pitchFamily="66" charset="0"/>
              </a:rPr>
              <a:t>Arts Council of Wales Website – Annual Review – What schools are saying</a:t>
            </a:r>
          </a:p>
        </p:txBody>
      </p:sp>
    </p:spTree>
    <p:extLst>
      <p:ext uri="{BB962C8B-B14F-4D97-AF65-F5344CB8AC3E}">
        <p14:creationId xmlns:p14="http://schemas.microsoft.com/office/powerpoint/2010/main" val="733303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pic>
        <p:nvPicPr>
          <p:cNvPr id="1026" name="Picture 2" descr="Image">
            <a:extLst>
              <a:ext uri="{FF2B5EF4-FFF2-40B4-BE49-F238E27FC236}">
                <a16:creationId xmlns:a16="http://schemas.microsoft.com/office/drawing/2014/main" id="{DFB993A5-03AA-B613-8858-D7DE3300E5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4655" y="0"/>
            <a:ext cx="8682233" cy="6526404"/>
          </a:xfrm>
          <a:prstGeom prst="rect">
            <a:avLst/>
          </a:prstGeom>
          <a:noFill/>
          <a:extLst>
            <a:ext uri="{909E8E84-426E-40DD-AFC4-6F175D3DCCD1}">
              <a14:hiddenFill xmlns:a14="http://schemas.microsoft.com/office/drawing/2010/main">
                <a:solidFill>
                  <a:srgbClr val="FFFFFF"/>
                </a:solidFill>
              </a14:hiddenFill>
            </a:ext>
          </a:extLst>
        </p:spPr>
      </p:pic>
      <p:sp>
        <p:nvSpPr>
          <p:cNvPr id="3" name="Title 30">
            <a:extLst>
              <a:ext uri="{FF2B5EF4-FFF2-40B4-BE49-F238E27FC236}">
                <a16:creationId xmlns:a16="http://schemas.microsoft.com/office/drawing/2014/main" id="{C57FF267-821A-D5BC-ABC2-5618FCFEB662}"/>
              </a:ext>
            </a:extLst>
          </p:cNvPr>
          <p:cNvSpPr txBox="1">
            <a:spLocks noGrp="1"/>
          </p:cNvSpPr>
          <p:nvPr>
            <p:ph type="title"/>
          </p:nvPr>
        </p:nvSpPr>
        <p:spPr>
          <a:xfrm>
            <a:off x="-897238" y="2098400"/>
            <a:ext cx="5637534" cy="830997"/>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2400" b="1" dirty="0">
                <a:uFill>
                  <a:solidFill>
                    <a:srgbClr val="002244"/>
                  </a:solidFill>
                </a:uFill>
                <a:latin typeface="Comic Sans MS" panose="030F0702030302020204" pitchFamily="66" charset="0"/>
                <a:ea typeface="+mn-ea"/>
                <a:cs typeface="Arial"/>
              </a:rPr>
              <a:t>Good teaching</a:t>
            </a:r>
            <a:br>
              <a:rPr kumimoji="0" lang="en-US" sz="2400" b="1"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br>
            <a:r>
              <a:rPr kumimoji="0" lang="en-US" sz="2400" b="1" u="none" strike="noStrike" kern="1200" cap="none" spc="0" normalizeH="0" baseline="0" noProof="0" dirty="0">
                <a:ln>
                  <a:noFill/>
                </a:ln>
                <a:effectLst/>
                <a:uLnTx/>
                <a:uFill>
                  <a:solidFill>
                    <a:srgbClr val="002244"/>
                  </a:solidFill>
                </a:uFill>
                <a:latin typeface="Comic Sans MS" panose="030F0702030302020204" pitchFamily="66" charset="0"/>
                <a:ea typeface="+mn-ea"/>
                <a:cs typeface="Arial"/>
              </a:rPr>
              <a:t>12 Pedagogical Principles</a:t>
            </a:r>
            <a:endParaRPr kumimoji="0" lang="en-GB" sz="2400" u="none" strike="noStrike" kern="1200" cap="none" spc="0" normalizeH="0" baseline="0" noProof="0" dirty="0">
              <a:ln>
                <a:noFill/>
              </a:ln>
              <a:effectLst/>
              <a:uLnTx/>
              <a:uFillTx/>
              <a:latin typeface="+mn-lt"/>
              <a:ea typeface="+mn-ea"/>
              <a:cs typeface="+mn-cs"/>
            </a:endParaRPr>
          </a:p>
        </p:txBody>
      </p:sp>
      <p:cxnSp>
        <p:nvCxnSpPr>
          <p:cNvPr id="7" name="Straight Arrow Connector 6">
            <a:extLst>
              <a:ext uri="{FF2B5EF4-FFF2-40B4-BE49-F238E27FC236}">
                <a16:creationId xmlns:a16="http://schemas.microsoft.com/office/drawing/2014/main" id="{6F79AEB6-3165-D0C6-17DB-26386A642854}"/>
              </a:ext>
            </a:extLst>
          </p:cNvPr>
          <p:cNvCxnSpPr/>
          <p:nvPr/>
        </p:nvCxnSpPr>
        <p:spPr>
          <a:xfrm flipV="1">
            <a:off x="557004" y="4941490"/>
            <a:ext cx="1956216" cy="959370"/>
          </a:xfrm>
          <a:prstGeom prst="straightConnector1">
            <a:avLst/>
          </a:prstGeom>
          <a:ln w="76200">
            <a:tailEnd type="triangle"/>
          </a:ln>
        </p:spPr>
        <p:style>
          <a:lnRef idx="2">
            <a:schemeClr val="dk1"/>
          </a:lnRef>
          <a:fillRef idx="0">
            <a:schemeClr val="dk1"/>
          </a:fillRef>
          <a:effectRef idx="1">
            <a:schemeClr val="dk1"/>
          </a:effectRef>
          <a:fontRef idx="minor">
            <a:schemeClr val="tx1"/>
          </a:fontRef>
        </p:style>
      </p:cxnSp>
      <p:cxnSp>
        <p:nvCxnSpPr>
          <p:cNvPr id="8" name="Straight Arrow Connector 7">
            <a:extLst>
              <a:ext uri="{FF2B5EF4-FFF2-40B4-BE49-F238E27FC236}">
                <a16:creationId xmlns:a16="http://schemas.microsoft.com/office/drawing/2014/main" id="{70BD2D66-11A3-DABA-9D1B-D8E15F1BC865}"/>
              </a:ext>
            </a:extLst>
          </p:cNvPr>
          <p:cNvCxnSpPr>
            <a:cxnSpLocks/>
          </p:cNvCxnSpPr>
          <p:nvPr/>
        </p:nvCxnSpPr>
        <p:spPr>
          <a:xfrm flipH="1">
            <a:off x="8152388" y="1598798"/>
            <a:ext cx="2840966" cy="1830202"/>
          </a:xfrm>
          <a:prstGeom prst="straightConnector1">
            <a:avLst/>
          </a:prstGeom>
          <a:ln w="76200">
            <a:tailEnd type="triangle"/>
          </a:ln>
        </p:spPr>
        <p:style>
          <a:lnRef idx="2">
            <a:schemeClr val="dk1"/>
          </a:lnRef>
          <a:fillRef idx="0">
            <a:schemeClr val="dk1"/>
          </a:fillRef>
          <a:effectRef idx="1">
            <a:schemeClr val="dk1"/>
          </a:effectRef>
          <a:fontRef idx="minor">
            <a:schemeClr val="tx1"/>
          </a:fontRef>
        </p:style>
      </p:cxnSp>
      <p:cxnSp>
        <p:nvCxnSpPr>
          <p:cNvPr id="10" name="Straight Arrow Connector 9">
            <a:extLst>
              <a:ext uri="{FF2B5EF4-FFF2-40B4-BE49-F238E27FC236}">
                <a16:creationId xmlns:a16="http://schemas.microsoft.com/office/drawing/2014/main" id="{F123E293-A493-E68D-C0BB-CC3A00B1687F}"/>
              </a:ext>
            </a:extLst>
          </p:cNvPr>
          <p:cNvCxnSpPr>
            <a:cxnSpLocks/>
          </p:cNvCxnSpPr>
          <p:nvPr/>
        </p:nvCxnSpPr>
        <p:spPr>
          <a:xfrm flipH="1">
            <a:off x="9912169" y="3982999"/>
            <a:ext cx="2162370" cy="1005708"/>
          </a:xfrm>
          <a:prstGeom prst="straightConnector1">
            <a:avLst/>
          </a:prstGeom>
          <a:ln w="76200">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9583329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1" name="Picture 10" descr="A colorful art piece with houses and flowers&#10;&#10;Description automatically generated with medium confidence">
            <a:extLst>
              <a:ext uri="{FF2B5EF4-FFF2-40B4-BE49-F238E27FC236}">
                <a16:creationId xmlns:a16="http://schemas.microsoft.com/office/drawing/2014/main" id="{AB7B1230-4B4B-1932-CA80-6D0989A98FB4}"/>
              </a:ext>
            </a:extLst>
          </p:cNvPr>
          <p:cNvPicPr>
            <a:picLocks noChangeAspect="1"/>
          </p:cNvPicPr>
          <p:nvPr/>
        </p:nvPicPr>
        <p:blipFill rotWithShape="1">
          <a:blip r:embed="rId3"/>
          <a:srcRect r="2057" b="2"/>
          <a:stretch/>
        </p:blipFill>
        <p:spPr>
          <a:xfrm>
            <a:off x="20" y="10"/>
            <a:ext cx="6095980" cy="4605671"/>
          </a:xfrm>
          <a:prstGeom prst="rect">
            <a:avLst/>
          </a:prstGeom>
        </p:spPr>
      </p:pic>
      <p:pic>
        <p:nvPicPr>
          <p:cNvPr id="4" name="Picture 3" descr="A child's drawing of a flower&#10;&#10;Description automatically generated">
            <a:extLst>
              <a:ext uri="{FF2B5EF4-FFF2-40B4-BE49-F238E27FC236}">
                <a16:creationId xmlns:a16="http://schemas.microsoft.com/office/drawing/2014/main" id="{C6151972-6EEE-1867-B2EB-8452D31E2E44}"/>
              </a:ext>
            </a:extLst>
          </p:cNvPr>
          <p:cNvPicPr>
            <a:picLocks noChangeAspect="1"/>
          </p:cNvPicPr>
          <p:nvPr/>
        </p:nvPicPr>
        <p:blipFill rotWithShape="1">
          <a:blip r:embed="rId4"/>
          <a:srcRect l="3063" r="2302" b="2"/>
          <a:stretch/>
        </p:blipFill>
        <p:spPr>
          <a:xfrm>
            <a:off x="6095998" y="10"/>
            <a:ext cx="6096000" cy="4605671"/>
          </a:xfrm>
          <a:prstGeom prst="rect">
            <a:avLst/>
          </a:prstGeom>
        </p:spPr>
      </p:pic>
      <p:grpSp>
        <p:nvGrpSpPr>
          <p:cNvPr id="21" name="Group 20">
            <a:extLst>
              <a:ext uri="{FF2B5EF4-FFF2-40B4-BE49-F238E27FC236}">
                <a16:creationId xmlns:a16="http://schemas.microsoft.com/office/drawing/2014/main" id="{A2A4F5A4-1409-1D21-0242-3FD06D0E87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4543999"/>
            <a:ext cx="12192000" cy="123364"/>
            <a:chOff x="1" y="6737460"/>
            <a:chExt cx="12192000" cy="123364"/>
          </a:xfrm>
        </p:grpSpPr>
        <p:sp>
          <p:nvSpPr>
            <p:cNvPr id="22" name="Rectangle 21">
              <a:extLst>
                <a:ext uri="{FF2B5EF4-FFF2-40B4-BE49-F238E27FC236}">
                  <a16:creationId xmlns:a16="http://schemas.microsoft.com/office/drawing/2014/main" id="{21B05FAC-21CF-D544-5CD5-C4FB65772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93E6EB2-0E8D-3B8D-C520-219B1D4F0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sp>
        <p:nvSpPr>
          <p:cNvPr id="12" name="TextBox 11">
            <a:extLst>
              <a:ext uri="{FF2B5EF4-FFF2-40B4-BE49-F238E27FC236}">
                <a16:creationId xmlns:a16="http://schemas.microsoft.com/office/drawing/2014/main" id="{AE38CD9C-B0CC-4A19-E436-30D57007A062}"/>
              </a:ext>
            </a:extLst>
          </p:cNvPr>
          <p:cNvSpPr txBox="1"/>
          <p:nvPr/>
        </p:nvSpPr>
        <p:spPr>
          <a:xfrm>
            <a:off x="310777" y="4786548"/>
            <a:ext cx="11259670" cy="2015936"/>
          </a:xfrm>
          <a:prstGeom prst="rect">
            <a:avLst/>
          </a:prstGeom>
          <a:noFill/>
        </p:spPr>
        <p:txBody>
          <a:bodyPr wrap="square" rtlCol="0">
            <a:spAutoFit/>
          </a:bodyPr>
          <a:lstStyle/>
          <a:p>
            <a:r>
              <a:rPr lang="en-GB" b="1" dirty="0" err="1">
                <a:latin typeface="Comic Sans MS" panose="030F0702030302020204" pitchFamily="66" charset="0"/>
              </a:rPr>
              <a:t>Tasg</a:t>
            </a:r>
            <a:r>
              <a:rPr lang="en-GB" b="1" dirty="0">
                <a:latin typeface="Comic Sans MS" panose="030F0702030302020204" pitchFamily="66" charset="0"/>
              </a:rPr>
              <a:t> 2 / </a:t>
            </a:r>
            <a:r>
              <a:rPr lang="en-GB" dirty="0">
                <a:latin typeface="Comic Sans MS" panose="030F0702030302020204" pitchFamily="66" charset="0"/>
              </a:rPr>
              <a:t>Task 2                             </a:t>
            </a:r>
            <a:r>
              <a:rPr lang="en-GB" b="1" dirty="0" err="1">
                <a:latin typeface="Comic Sans MS" panose="030F0702030302020204" pitchFamily="66" charset="0"/>
              </a:rPr>
              <a:t>Bwriad</a:t>
            </a:r>
            <a:r>
              <a:rPr lang="en-GB" b="1" dirty="0">
                <a:latin typeface="Comic Sans MS" panose="030F0702030302020204" pitchFamily="66" charset="0"/>
              </a:rPr>
              <a:t> </a:t>
            </a:r>
            <a:r>
              <a:rPr lang="en-GB" b="1" dirty="0" err="1">
                <a:latin typeface="Comic Sans MS" panose="030F0702030302020204" pitchFamily="66" charset="0"/>
              </a:rPr>
              <a:t>Dysgu</a:t>
            </a:r>
            <a:r>
              <a:rPr lang="en-GB" dirty="0">
                <a:latin typeface="Comic Sans MS" panose="030F0702030302020204" pitchFamily="66" charset="0"/>
              </a:rPr>
              <a:t> / Learning Intention</a:t>
            </a:r>
          </a:p>
          <a:p>
            <a:endParaRPr lang="en-GB" b="1" dirty="0">
              <a:latin typeface="Comic Sans MS" panose="030F0702030302020204" pitchFamily="66" charset="0"/>
            </a:endParaRPr>
          </a:p>
          <a:p>
            <a:r>
              <a:rPr lang="en-GB" sz="1700" b="1" i="0" dirty="0" err="1">
                <a:solidFill>
                  <a:srgbClr val="333333"/>
                </a:solidFill>
                <a:effectLst/>
                <a:latin typeface="Comic Sans MS" panose="030F0702030302020204" pitchFamily="66" charset="0"/>
              </a:rPr>
              <a:t>Rwy’n</a:t>
            </a:r>
            <a:r>
              <a:rPr lang="en-GB" sz="1700" b="1" i="0" dirty="0">
                <a:solidFill>
                  <a:srgbClr val="333333"/>
                </a:solidFill>
                <a:effectLst/>
                <a:latin typeface="Comic Sans MS" panose="030F0702030302020204" pitchFamily="66" charset="0"/>
              </a:rPr>
              <a:t> </a:t>
            </a:r>
            <a:r>
              <a:rPr lang="en-GB" sz="1700" b="1" i="0" dirty="0" err="1">
                <a:solidFill>
                  <a:srgbClr val="333333"/>
                </a:solidFill>
                <a:effectLst/>
                <a:latin typeface="Comic Sans MS" panose="030F0702030302020204" pitchFamily="66" charset="0"/>
              </a:rPr>
              <a:t>gallu</a:t>
            </a:r>
            <a:r>
              <a:rPr lang="en-GB" sz="1700" b="1" i="0" dirty="0">
                <a:solidFill>
                  <a:srgbClr val="333333"/>
                </a:solidFill>
                <a:effectLst/>
                <a:latin typeface="Comic Sans MS" panose="030F0702030302020204" pitchFamily="66" charset="0"/>
              </a:rPr>
              <a:t> </a:t>
            </a:r>
            <a:r>
              <a:rPr lang="en-GB" sz="1700" b="1" i="0" dirty="0" err="1">
                <a:solidFill>
                  <a:srgbClr val="333333"/>
                </a:solidFill>
                <a:effectLst/>
                <a:latin typeface="Comic Sans MS" panose="030F0702030302020204" pitchFamily="66" charset="0"/>
              </a:rPr>
              <a:t>efelychu</a:t>
            </a:r>
            <a:r>
              <a:rPr lang="en-GB" sz="1700" b="1" i="0" dirty="0">
                <a:solidFill>
                  <a:srgbClr val="333333"/>
                </a:solidFill>
                <a:effectLst/>
                <a:latin typeface="Comic Sans MS" panose="030F0702030302020204" pitchFamily="66" charset="0"/>
              </a:rPr>
              <a:t> </a:t>
            </a:r>
            <a:r>
              <a:rPr lang="en-GB" sz="1700" b="1" i="0" dirty="0" err="1">
                <a:solidFill>
                  <a:srgbClr val="333333"/>
                </a:solidFill>
                <a:effectLst/>
                <a:latin typeface="Comic Sans MS" panose="030F0702030302020204" pitchFamily="66" charset="0"/>
              </a:rPr>
              <a:t>technegau</a:t>
            </a:r>
            <a:r>
              <a:rPr lang="en-GB" sz="1700" b="1" i="0" dirty="0">
                <a:solidFill>
                  <a:srgbClr val="333333"/>
                </a:solidFill>
                <a:effectLst/>
                <a:latin typeface="Comic Sans MS" panose="030F0702030302020204" pitchFamily="66" charset="0"/>
              </a:rPr>
              <a:t> </a:t>
            </a:r>
            <a:r>
              <a:rPr lang="en-GB" sz="1700" b="1" i="0" dirty="0" err="1">
                <a:solidFill>
                  <a:srgbClr val="333333"/>
                </a:solidFill>
                <a:effectLst/>
                <a:latin typeface="Comic Sans MS" panose="030F0702030302020204" pitchFamily="66" charset="0"/>
              </a:rPr>
              <a:t>artistig</a:t>
            </a:r>
            <a:r>
              <a:rPr lang="en-GB" sz="1700" b="1" i="0" dirty="0">
                <a:solidFill>
                  <a:srgbClr val="333333"/>
                </a:solidFill>
                <a:effectLst/>
                <a:latin typeface="Comic Sans MS" panose="030F0702030302020204" pitchFamily="66" charset="0"/>
              </a:rPr>
              <a:t> </a:t>
            </a:r>
            <a:r>
              <a:rPr lang="en-GB" sz="1700" b="1" i="0" dirty="0" err="1">
                <a:solidFill>
                  <a:srgbClr val="333333"/>
                </a:solidFill>
                <a:effectLst/>
                <a:latin typeface="Comic Sans MS" panose="030F0702030302020204" pitchFamily="66" charset="0"/>
              </a:rPr>
              <a:t>cydnabyddedig</a:t>
            </a:r>
            <a:r>
              <a:rPr lang="en-GB" sz="1700" b="1" i="0" dirty="0">
                <a:solidFill>
                  <a:srgbClr val="333333"/>
                </a:solidFill>
                <a:effectLst/>
                <a:latin typeface="Comic Sans MS" panose="030F0702030302020204" pitchFamily="66" charset="0"/>
              </a:rPr>
              <a:t> Rhiannon Roberts </a:t>
            </a:r>
            <a:r>
              <a:rPr lang="en-GB" sz="1700" b="1" i="0" dirty="0" err="1">
                <a:solidFill>
                  <a:srgbClr val="333333"/>
                </a:solidFill>
                <a:effectLst/>
                <a:latin typeface="Comic Sans MS" panose="030F0702030302020204" pitchFamily="66" charset="0"/>
              </a:rPr>
              <a:t>wrth</a:t>
            </a:r>
            <a:r>
              <a:rPr lang="en-GB" sz="1700" b="1" i="0" dirty="0">
                <a:solidFill>
                  <a:srgbClr val="333333"/>
                </a:solidFill>
                <a:effectLst/>
                <a:latin typeface="Comic Sans MS" panose="030F0702030302020204" pitchFamily="66" charset="0"/>
              </a:rPr>
              <a:t> </a:t>
            </a:r>
            <a:r>
              <a:rPr lang="en-GB" sz="1700" b="1" i="0" dirty="0" err="1">
                <a:solidFill>
                  <a:srgbClr val="333333"/>
                </a:solidFill>
                <a:effectLst/>
                <a:latin typeface="Comic Sans MS" panose="030F0702030302020204" pitchFamily="66" charset="0"/>
              </a:rPr>
              <a:t>greu</a:t>
            </a:r>
            <a:r>
              <a:rPr lang="en-GB" sz="1700" b="1" i="0" dirty="0">
                <a:solidFill>
                  <a:srgbClr val="333333"/>
                </a:solidFill>
                <a:effectLst/>
                <a:latin typeface="Comic Sans MS" panose="030F0702030302020204" pitchFamily="66" charset="0"/>
              </a:rPr>
              <a:t> </a:t>
            </a:r>
            <a:r>
              <a:rPr lang="en-GB" sz="1700" b="1" i="0" dirty="0" err="1">
                <a:solidFill>
                  <a:srgbClr val="333333"/>
                </a:solidFill>
                <a:effectLst/>
                <a:latin typeface="Comic Sans MS" panose="030F0702030302020204" pitchFamily="66" charset="0"/>
              </a:rPr>
              <a:t>fy</a:t>
            </a:r>
            <a:r>
              <a:rPr lang="en-GB" sz="1700" b="1" i="0" dirty="0">
                <a:solidFill>
                  <a:srgbClr val="333333"/>
                </a:solidFill>
                <a:effectLst/>
                <a:latin typeface="Comic Sans MS" panose="030F0702030302020204" pitchFamily="66" charset="0"/>
              </a:rPr>
              <a:t> </a:t>
            </a:r>
            <a:r>
              <a:rPr lang="en-GB" sz="1700" b="1" i="0" dirty="0" err="1">
                <a:solidFill>
                  <a:srgbClr val="333333"/>
                </a:solidFill>
                <a:effectLst/>
                <a:latin typeface="Comic Sans MS" panose="030F0702030302020204" pitchFamily="66" charset="0"/>
              </a:rPr>
              <a:t>ngwaith</a:t>
            </a:r>
            <a:r>
              <a:rPr lang="en-GB" sz="1700" b="1" i="0" dirty="0">
                <a:solidFill>
                  <a:srgbClr val="333333"/>
                </a:solidFill>
                <a:effectLst/>
                <a:latin typeface="Comic Sans MS" panose="030F0702030302020204" pitchFamily="66" charset="0"/>
              </a:rPr>
              <a:t> </a:t>
            </a:r>
            <a:r>
              <a:rPr lang="en-GB" sz="1700" b="1" i="0" dirty="0" err="1">
                <a:solidFill>
                  <a:srgbClr val="333333"/>
                </a:solidFill>
                <a:effectLst/>
                <a:latin typeface="Comic Sans MS" panose="030F0702030302020204" pitchFamily="66" charset="0"/>
              </a:rPr>
              <a:t>fy</a:t>
            </a:r>
            <a:r>
              <a:rPr lang="en-GB" sz="1700" b="1" i="0" dirty="0">
                <a:solidFill>
                  <a:srgbClr val="333333"/>
                </a:solidFill>
                <a:effectLst/>
                <a:latin typeface="Comic Sans MS" panose="030F0702030302020204" pitchFamily="66" charset="0"/>
              </a:rPr>
              <a:t> </a:t>
            </a:r>
            <a:r>
              <a:rPr lang="en-GB" sz="1700" b="1" i="0" dirty="0" err="1">
                <a:solidFill>
                  <a:srgbClr val="333333"/>
                </a:solidFill>
                <a:effectLst/>
                <a:latin typeface="Comic Sans MS" panose="030F0702030302020204" pitchFamily="66" charset="0"/>
              </a:rPr>
              <a:t>hun</a:t>
            </a:r>
            <a:r>
              <a:rPr lang="en-GB" sz="1700" b="1" i="0" dirty="0">
                <a:solidFill>
                  <a:srgbClr val="333333"/>
                </a:solidFill>
                <a:effectLst/>
                <a:latin typeface="Comic Sans MS" panose="030F0702030302020204" pitchFamily="66" charset="0"/>
              </a:rPr>
              <a:t>.</a:t>
            </a:r>
            <a:endParaRPr lang="en-GB" sz="1700" b="1" dirty="0">
              <a:latin typeface="Comic Sans MS" panose="030F0702030302020204" pitchFamily="66" charset="0"/>
            </a:endParaRPr>
          </a:p>
          <a:p>
            <a:r>
              <a:rPr lang="en-GB" dirty="0">
                <a:latin typeface="Comic Sans MS" panose="030F0702030302020204" pitchFamily="66" charset="0"/>
              </a:rPr>
              <a:t>I am able to emulate Rhiannon Roberts' acknowledged artistic techniques in creating my own work.</a:t>
            </a:r>
          </a:p>
          <a:p>
            <a:endParaRPr lang="en-GB" dirty="0">
              <a:latin typeface="Comic Sans MS" panose="030F0702030302020204" pitchFamily="66" charset="0"/>
            </a:endParaRPr>
          </a:p>
          <a:p>
            <a:r>
              <a:rPr lang="en-GB" b="1" dirty="0" err="1">
                <a:latin typeface="Comic Sans MS" panose="030F0702030302020204" pitchFamily="66" charset="0"/>
              </a:rPr>
              <a:t>Elfen</a:t>
            </a:r>
            <a:r>
              <a:rPr lang="en-GB" b="1" dirty="0">
                <a:latin typeface="Comic Sans MS" panose="030F0702030302020204" pitchFamily="66" charset="0"/>
              </a:rPr>
              <a:t> o </a:t>
            </a:r>
            <a:r>
              <a:rPr lang="en-GB" b="1" dirty="0" err="1">
                <a:latin typeface="Comic Sans MS" panose="030F0702030302020204" pitchFamily="66" charset="0"/>
              </a:rPr>
              <a:t>asesu</a:t>
            </a:r>
            <a:r>
              <a:rPr lang="en-GB" b="1" dirty="0">
                <a:latin typeface="Comic Sans MS" panose="030F0702030302020204" pitchFamily="66" charset="0"/>
              </a:rPr>
              <a:t>: </a:t>
            </a:r>
            <a:r>
              <a:rPr lang="en-GB" b="1" dirty="0" err="1">
                <a:latin typeface="Comic Sans MS" panose="030F0702030302020204" pitchFamily="66" charset="0"/>
              </a:rPr>
              <a:t>Defnydd</a:t>
            </a:r>
            <a:r>
              <a:rPr lang="en-GB" b="1" dirty="0">
                <a:latin typeface="Comic Sans MS" panose="030F0702030302020204" pitchFamily="66" charset="0"/>
              </a:rPr>
              <a:t> ac </a:t>
            </a:r>
            <a:r>
              <a:rPr lang="en-GB" b="1" dirty="0" err="1">
                <a:latin typeface="Comic Sans MS" panose="030F0702030302020204" pitchFamily="66" charset="0"/>
              </a:rPr>
              <a:t>answadd</a:t>
            </a:r>
            <a:r>
              <a:rPr lang="en-GB" b="1" dirty="0">
                <a:latin typeface="Comic Sans MS" panose="030F0702030302020204" pitchFamily="66" charset="0"/>
              </a:rPr>
              <a:t> </a:t>
            </a:r>
            <a:r>
              <a:rPr lang="en-GB" b="1" dirty="0" err="1">
                <a:latin typeface="Comic Sans MS" panose="030F0702030302020204" pitchFamily="66" charset="0"/>
              </a:rPr>
              <a:t>yr</a:t>
            </a:r>
            <a:r>
              <a:rPr lang="en-GB" b="1" dirty="0">
                <a:latin typeface="Comic Sans MS" panose="030F0702030302020204" pitchFamily="66" charset="0"/>
              </a:rPr>
              <a:t> </a:t>
            </a:r>
            <a:r>
              <a:rPr lang="en-GB" b="1" dirty="0" err="1">
                <a:latin typeface="Comic Sans MS" panose="030F0702030302020204" pitchFamily="66" charset="0"/>
              </a:rPr>
              <a:t>adborth</a:t>
            </a:r>
            <a:r>
              <a:rPr lang="en-GB" b="1" dirty="0">
                <a:latin typeface="Comic Sans MS" panose="030F0702030302020204" pitchFamily="66" charset="0"/>
              </a:rPr>
              <a:t>. Sut?</a:t>
            </a:r>
          </a:p>
          <a:p>
            <a:r>
              <a:rPr lang="en-GB" dirty="0">
                <a:latin typeface="Comic Sans MS" panose="030F0702030302020204" pitchFamily="66" charset="0"/>
              </a:rPr>
              <a:t>Assessment element: Use and quality of feedback. How?</a:t>
            </a:r>
          </a:p>
        </p:txBody>
      </p:sp>
    </p:spTree>
    <p:extLst>
      <p:ext uri="{BB962C8B-B14F-4D97-AF65-F5344CB8AC3E}">
        <p14:creationId xmlns:p14="http://schemas.microsoft.com/office/powerpoint/2010/main" val="31386902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sp>
        <p:nvSpPr>
          <p:cNvPr id="31" name="Title 30">
            <a:extLst>
              <a:ext uri="{FF2B5EF4-FFF2-40B4-BE49-F238E27FC236}">
                <a16:creationId xmlns:a16="http://schemas.microsoft.com/office/drawing/2014/main" id="{770F6909-7532-42C2-B4F8-0B363B79B55D}"/>
              </a:ext>
            </a:extLst>
          </p:cNvPr>
          <p:cNvSpPr txBox="1">
            <a:spLocks noGrp="1"/>
          </p:cNvSpPr>
          <p:nvPr>
            <p:ph type="title"/>
          </p:nvPr>
        </p:nvSpPr>
        <p:spPr>
          <a:xfrm>
            <a:off x="411191" y="534633"/>
            <a:ext cx="8475663"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3000" b="1" dirty="0">
                <a:uFill>
                  <a:solidFill>
                    <a:srgbClr val="002244"/>
                  </a:solidFill>
                </a:uFill>
                <a:latin typeface="+mn-lt"/>
                <a:cs typeface="Arial"/>
              </a:rPr>
              <a:t>Y </a:t>
            </a:r>
            <a:r>
              <a:rPr lang="en-US" sz="3000" b="1" dirty="0" err="1">
                <a:uFill>
                  <a:solidFill>
                    <a:srgbClr val="002244"/>
                  </a:solidFill>
                </a:uFill>
                <a:latin typeface="+mn-lt"/>
                <a:cs typeface="Arial"/>
              </a:rPr>
              <a:t>Celfyddydau</a:t>
            </a:r>
            <a:r>
              <a:rPr lang="en-US" sz="3000" b="1" dirty="0">
                <a:uFill>
                  <a:solidFill>
                    <a:srgbClr val="002244"/>
                  </a:solidFill>
                </a:uFill>
                <a:latin typeface="+mn-lt"/>
                <a:cs typeface="Arial"/>
              </a:rPr>
              <a:t> </a:t>
            </a:r>
            <a:r>
              <a:rPr lang="en-US" sz="3000" b="1" dirty="0" err="1">
                <a:uFill>
                  <a:solidFill>
                    <a:srgbClr val="002244"/>
                  </a:solidFill>
                </a:uFill>
                <a:latin typeface="+mn-lt"/>
                <a:cs typeface="Arial"/>
              </a:rPr>
              <a:t>Mynegiannol</a:t>
            </a:r>
            <a:r>
              <a:rPr lang="en-US" sz="3000" b="1" dirty="0">
                <a:uFill>
                  <a:solidFill>
                    <a:srgbClr val="002244"/>
                  </a:solidFill>
                </a:uFill>
                <a:latin typeface="+mn-lt"/>
                <a:cs typeface="Arial"/>
              </a:rPr>
              <a:t> / </a:t>
            </a:r>
            <a:r>
              <a:rPr lang="en-US" sz="3000" dirty="0">
                <a:uFill>
                  <a:solidFill>
                    <a:srgbClr val="002244"/>
                  </a:solidFill>
                </a:uFill>
                <a:latin typeface="+mn-lt"/>
                <a:cs typeface="Arial"/>
              </a:rPr>
              <a:t>Expressive Arts </a:t>
            </a:r>
            <a:endParaRPr kumimoji="0" lang="en-GB" sz="3000" u="none" strike="noStrike" kern="1200" cap="none" spc="0" normalizeH="0" baseline="0" noProof="0" dirty="0">
              <a:ln>
                <a:noFill/>
              </a:ln>
              <a:effectLst/>
              <a:uLnTx/>
              <a:uFillTx/>
              <a:latin typeface="+mn-lt"/>
              <a:ea typeface="+mn-ea"/>
              <a:cs typeface="+mn-cs"/>
            </a:endParaRPr>
          </a:p>
        </p:txBody>
      </p:sp>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8" name="TextBox 7">
            <a:extLst>
              <a:ext uri="{FF2B5EF4-FFF2-40B4-BE49-F238E27FC236}">
                <a16:creationId xmlns:a16="http://schemas.microsoft.com/office/drawing/2014/main" id="{3CBAD1BD-6747-7CFB-8E14-83616058F101}"/>
              </a:ext>
            </a:extLst>
          </p:cNvPr>
          <p:cNvSpPr txBox="1"/>
          <p:nvPr/>
        </p:nvSpPr>
        <p:spPr>
          <a:xfrm>
            <a:off x="71098" y="3241911"/>
            <a:ext cx="8270915" cy="830997"/>
          </a:xfrm>
          <a:prstGeom prst="rect">
            <a:avLst/>
          </a:prstGeom>
          <a:noFill/>
          <a:ln w="38100">
            <a:noFill/>
          </a:ln>
        </p:spPr>
        <p:txBody>
          <a:bodyPr wrap="square" rtlCol="0" anchor="ctr" anchorCtr="0">
            <a:spAutoFit/>
          </a:bodyPr>
          <a:lstStyle/>
          <a:p>
            <a:endParaRPr lang="en-GB" sz="1600" b="1" dirty="0">
              <a:solidFill>
                <a:schemeClr val="bg1"/>
              </a:solidFill>
              <a:uFill>
                <a:solidFill>
                  <a:srgbClr val="002244"/>
                </a:solidFill>
              </a:uFill>
              <a:cs typeface="Arial"/>
            </a:endParaRPr>
          </a:p>
          <a:p>
            <a:endParaRPr lang="en-US" sz="1600" dirty="0">
              <a:solidFill>
                <a:schemeClr val="bg1"/>
              </a:solidFill>
            </a:endParaRPr>
          </a:p>
          <a:p>
            <a:endParaRPr lang="en-GB" sz="1600" dirty="0">
              <a:solidFill>
                <a:schemeClr val="bg1"/>
              </a:solidFill>
              <a:uFill>
                <a:solidFill>
                  <a:srgbClr val="002244"/>
                </a:solidFill>
              </a:uFill>
              <a:cs typeface="Arial"/>
            </a:endParaRPr>
          </a:p>
        </p:txBody>
      </p:sp>
      <p:sp>
        <p:nvSpPr>
          <p:cNvPr id="2" name="TextBox 1">
            <a:extLst>
              <a:ext uri="{FF2B5EF4-FFF2-40B4-BE49-F238E27FC236}">
                <a16:creationId xmlns:a16="http://schemas.microsoft.com/office/drawing/2014/main" id="{BAAE5FA4-D91C-F3C0-240A-ABD51E780250}"/>
              </a:ext>
            </a:extLst>
          </p:cNvPr>
          <p:cNvSpPr txBox="1"/>
          <p:nvPr/>
        </p:nvSpPr>
        <p:spPr>
          <a:xfrm>
            <a:off x="450175" y="1595306"/>
            <a:ext cx="8159982" cy="3293209"/>
          </a:xfrm>
          <a:prstGeom prst="rect">
            <a:avLst/>
          </a:prstGeom>
          <a:noFill/>
        </p:spPr>
        <p:txBody>
          <a:bodyPr wrap="square" rtlCol="0">
            <a:spAutoFit/>
          </a:bodyPr>
          <a:lstStyle/>
          <a:p>
            <a:endParaRPr lang="en-GB" dirty="0">
              <a:solidFill>
                <a:schemeClr val="bg1"/>
              </a:solidFill>
            </a:endParaRPr>
          </a:p>
          <a:p>
            <a:pPr algn="ctr"/>
            <a:endParaRPr lang="en-GB" dirty="0">
              <a:solidFill>
                <a:schemeClr val="bg1"/>
              </a:solidFill>
            </a:endParaRPr>
          </a:p>
          <a:p>
            <a:pPr algn="ctr"/>
            <a:r>
              <a:rPr lang="en-GB" dirty="0">
                <a:solidFill>
                  <a:schemeClr val="bg1"/>
                </a:solidFill>
              </a:rPr>
              <a:t> </a:t>
            </a:r>
          </a:p>
          <a:p>
            <a:pPr algn="ctr"/>
            <a:endParaRPr lang="en-GB" dirty="0"/>
          </a:p>
          <a:p>
            <a:pPr algn="ctr"/>
            <a:r>
              <a:rPr lang="en-GB" sz="3200" dirty="0"/>
              <a:t>“Creativity is contagious. Pass it on.”</a:t>
            </a:r>
          </a:p>
          <a:p>
            <a:pPr algn="ctr"/>
            <a:r>
              <a:rPr lang="en-GB" sz="3200" dirty="0"/>
              <a:t>			        Albert Einstein</a:t>
            </a:r>
          </a:p>
          <a:p>
            <a:pPr algn="ctr"/>
            <a:endParaRPr lang="en-GB" dirty="0">
              <a:solidFill>
                <a:schemeClr val="bg1"/>
              </a:solidFill>
            </a:endParaRPr>
          </a:p>
          <a:p>
            <a:pPr algn="ctr"/>
            <a:endParaRPr lang="en-GB" dirty="0">
              <a:solidFill>
                <a:schemeClr val="bg1"/>
              </a:solidFill>
            </a:endParaRPr>
          </a:p>
          <a:p>
            <a:pPr algn="ctr"/>
            <a:endParaRPr lang="en-GB" dirty="0">
              <a:solidFill>
                <a:schemeClr val="bg1"/>
              </a:solidFill>
            </a:endParaRPr>
          </a:p>
          <a:p>
            <a:pPr algn="ctr"/>
            <a:endParaRPr lang="en-GB" dirty="0">
              <a:solidFill>
                <a:schemeClr val="bg1"/>
              </a:solidFill>
            </a:endParaRPr>
          </a:p>
        </p:txBody>
      </p:sp>
    </p:spTree>
    <p:extLst>
      <p:ext uri="{BB962C8B-B14F-4D97-AF65-F5344CB8AC3E}">
        <p14:creationId xmlns:p14="http://schemas.microsoft.com/office/powerpoint/2010/main" val="37588437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F5859F85592E45843C5E4407C1D743" ma:contentTypeVersion="16" ma:contentTypeDescription="Create a new document." ma:contentTypeScope="" ma:versionID="871ebd6af2ef500e07d7b7d957b3528d">
  <xsd:schema xmlns:xsd="http://www.w3.org/2001/XMLSchema" xmlns:xs="http://www.w3.org/2001/XMLSchema" xmlns:p="http://schemas.microsoft.com/office/2006/metadata/properties" xmlns:ns2="be874d81-1f4d-4e3b-a7a2-56dc8ed46b06" xmlns:ns3="ccc31891-3512-414a-892c-9adca9c976e4" targetNamespace="http://schemas.microsoft.com/office/2006/metadata/properties" ma:root="true" ma:fieldsID="b6e566d41f68f57f7c594167210ad857" ns2:_="" ns3:_="">
    <xsd:import namespace="be874d81-1f4d-4e3b-a7a2-56dc8ed46b06"/>
    <xsd:import namespace="ccc31891-3512-414a-892c-9adca9c976e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lcf76f155ced4ddcb4097134ff3c332f" minOccurs="0"/>
                <xsd:element ref="ns3:SharedWithUsers" minOccurs="0"/>
                <xsd:element ref="ns3:SharedWithDetails"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874d81-1f4d-4e3b-a7a2-56dc8ed46b0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cc31891-3512-414a-892c-9adca9c976e4"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be874d81-1f4d-4e3b-a7a2-56dc8ed46b06">
      <Terms xmlns="http://schemas.microsoft.com/office/infopath/2007/PartnerControls"/>
    </lcf76f155ced4ddcb4097134ff3c332f>
    <SharedWithUsers xmlns="ccc31891-3512-414a-892c-9adca9c976e4">
      <UserInfo>
        <DisplayName>Catrin Morgan-Jones</DisplayName>
        <AccountId>10</AccountId>
        <AccountType/>
      </UserInfo>
      <UserInfo>
        <DisplayName>Sian E Williams</DisplayName>
        <AccountId>51</AccountId>
        <AccountType/>
      </UserInfo>
    </SharedWithUsers>
  </documentManagement>
</p:properties>
</file>

<file path=customXml/itemProps1.xml><?xml version="1.0" encoding="utf-8"?>
<ds:datastoreItem xmlns:ds="http://schemas.openxmlformats.org/officeDocument/2006/customXml" ds:itemID="{F63DB0D2-9E50-401F-B5D8-B106C641B9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874d81-1f4d-4e3b-a7a2-56dc8ed46b06"/>
    <ds:schemaRef ds:uri="ccc31891-3512-414a-892c-9adca9c976e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FCBFA2B-08AA-4FC1-992B-332A4CD1A982}">
  <ds:schemaRefs>
    <ds:schemaRef ds:uri="http://schemas.microsoft.com/sharepoint/v3/contenttype/forms"/>
  </ds:schemaRefs>
</ds:datastoreItem>
</file>

<file path=customXml/itemProps3.xml><?xml version="1.0" encoding="utf-8"?>
<ds:datastoreItem xmlns:ds="http://schemas.openxmlformats.org/officeDocument/2006/customXml" ds:itemID="{6267652F-D9E4-4A5B-A163-328755314E5A}">
  <ds:schemaRefs>
    <ds:schemaRef ds:uri="http://schemas.openxmlformats.org/package/2006/metadata/core-properties"/>
    <ds:schemaRef ds:uri="ccc31891-3512-414a-892c-9adca9c976e4"/>
    <ds:schemaRef ds:uri="http://purl.org/dc/elements/1.1/"/>
    <ds:schemaRef ds:uri="http://www.w3.org/XML/1998/namespace"/>
    <ds:schemaRef ds:uri="http://purl.org/dc/dcmitype/"/>
    <ds:schemaRef ds:uri="http://schemas.microsoft.com/office/infopath/2007/PartnerControls"/>
    <ds:schemaRef ds:uri="http://schemas.microsoft.com/office/2006/documentManagement/types"/>
    <ds:schemaRef ds:uri="be874d81-1f4d-4e3b-a7a2-56dc8ed46b06"/>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{F1063E62-7916-F14A-A834-F23FADC0DBBC}tf16401369</Template>
  <TotalTime>0</TotalTime>
  <Words>1112</Words>
  <Application>Microsoft Office PowerPoint</Application>
  <PresentationFormat>Widescreen</PresentationFormat>
  <Paragraphs>187</Paragraphs>
  <Slides>27</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Calibri Light</vt:lpstr>
      <vt:lpstr>Comic Sans MS</vt:lpstr>
      <vt:lpstr>Courier New</vt:lpstr>
      <vt:lpstr>Times New Roman</vt:lpstr>
      <vt:lpstr>Office Theme</vt:lpstr>
      <vt:lpstr>PowerPoint Presentation</vt:lpstr>
      <vt:lpstr>Gêm Cynhesu Stori Un Gair/Charades  Warm up Game One Word Story/Charades</vt:lpstr>
      <vt:lpstr>PowerPoint Presentation</vt:lpstr>
      <vt:lpstr>PowerPoint Presentation</vt:lpstr>
      <vt:lpstr>PowerPoint Presentation</vt:lpstr>
      <vt:lpstr>The Assignment</vt:lpstr>
      <vt:lpstr>Good teaching 12 Pedagogical Principles</vt:lpstr>
      <vt:lpstr>PowerPoint Presentation</vt:lpstr>
      <vt:lpstr>Role of the professional teacher. Discuss.</vt:lpstr>
      <vt:lpstr>PowerPoint Presentation</vt:lpstr>
      <vt:lpstr>PowerPoint Presentation</vt:lpstr>
      <vt:lpstr>PowerPoint Presentation</vt:lpstr>
      <vt:lpstr>PowerPoint Presentation</vt:lpstr>
      <vt:lpstr>PowerPoint Presentation</vt:lpstr>
      <vt:lpstr>3 What Matter Statements – Expressive Arts</vt:lpstr>
      <vt:lpstr>PowerPoint Presentation</vt:lpstr>
      <vt:lpstr>BSN The British School in the Netherlands Blog Learn through Play | The approach to Teaching &amp; Learning in the Foundation Stage - BSN Voices (britishschool.nl)  - Video + Reading material  Effective Learning Opportunities What? How? Note 3 types of approaches to teaching and learning or use of resources.   ADD TO MIND MAP</vt:lpstr>
      <vt:lpstr>Beth yw buddion a’r heriau o addysgu’r Celfyddydau? What are the benefits and challenges of teaching the Arts?     </vt:lpstr>
      <vt:lpstr>Planning within Foundation Learning</vt:lpstr>
      <vt:lpstr>Y Celfyddydau Mynegiannol / Expressive Arts </vt:lpstr>
      <vt:lpstr>PowerPoint Presentation</vt:lpstr>
      <vt:lpstr>PowerPoint Presentation</vt:lpstr>
      <vt:lpstr>PowerPoint Presentation</vt:lpstr>
      <vt:lpstr>PowerPoint Presentation</vt:lpstr>
      <vt:lpstr>Good teaching 12 Pedagogical Principles</vt:lpstr>
      <vt:lpstr>PowerPoint Presentation</vt:lpstr>
      <vt:lpstr>Y Celfyddydau Mynegiannol / Expressive Arts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Cara Davies</dc:creator>
  <cp:lastModifiedBy>Lisa Regan</cp:lastModifiedBy>
  <cp:revision>330</cp:revision>
  <cp:lastPrinted>2023-03-07T13:24:20Z</cp:lastPrinted>
  <dcterms:created xsi:type="dcterms:W3CDTF">2020-12-09T14:33:44Z</dcterms:created>
  <dcterms:modified xsi:type="dcterms:W3CDTF">2023-11-23T07:16:45Z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0x0101000FF5859F85592E45843C5E4407C1D743</vt:lpwstr>
  </property>
  <property fmtid="{D5CDD505-2E9C-101B-9397-08002B2CF9AE}" pid="3" name="MediaServiceImageTags">
    <vt:lpwstr/>
  </property>
</Properties>
</file>