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sldIdLst>
    <p:sldId id="256" r:id="rId5"/>
  </p:sldIdLst>
  <p:sldSz cx="43891200" cy="32918400"/>
  <p:notesSz cx="5800725" cy="9094788"/>
  <p:embeddedFontLst>
    <p:embeddedFont>
      <p:font typeface="Amaranth" panose="020B0604020202020204" charset="0"/>
      <p:regular r:id="rId6"/>
    </p:embeddedFont>
    <p:embeddedFont>
      <p:font typeface="Titillium Web" panose="020B0604020202020204" charset="0"/>
      <p:regular r:id="rId7"/>
      <p:bold r:id="rId8"/>
      <p:italic r:id="rId9"/>
      <p:boldItalic r:id="rId10"/>
    </p:embeddedFont>
  </p:embeddedFontLst>
  <p:custDataLst>
    <p:tags r:id="rId11"/>
  </p:custDataLst>
  <p:defaultTextStyle>
    <a:defPPr>
      <a:defRPr lang="en-US"/>
    </a:defPPr>
    <a:lvl1pPr algn="l" rtl="0" fontAlgn="base">
      <a:spcBef>
        <a:spcPct val="0"/>
      </a:spcBef>
      <a:spcAft>
        <a:spcPct val="0"/>
      </a:spcAft>
      <a:defRPr sz="9300" kern="1200">
        <a:solidFill>
          <a:schemeClr val="tx1"/>
        </a:solidFill>
        <a:latin typeface="Arial"/>
        <a:ea typeface="+mn-ea"/>
        <a:cs typeface="+mn-cs"/>
      </a:defRPr>
    </a:lvl1pPr>
    <a:lvl2pPr marL="457200" algn="l" rtl="0" fontAlgn="base">
      <a:spcBef>
        <a:spcPct val="0"/>
      </a:spcBef>
      <a:spcAft>
        <a:spcPct val="0"/>
      </a:spcAft>
      <a:defRPr sz="9300" kern="1200">
        <a:solidFill>
          <a:schemeClr val="tx1"/>
        </a:solidFill>
        <a:latin typeface="Arial"/>
        <a:ea typeface="+mn-ea"/>
        <a:cs typeface="+mn-cs"/>
      </a:defRPr>
    </a:lvl2pPr>
    <a:lvl3pPr marL="914400" algn="l" rtl="0" fontAlgn="base">
      <a:spcBef>
        <a:spcPct val="0"/>
      </a:spcBef>
      <a:spcAft>
        <a:spcPct val="0"/>
      </a:spcAft>
      <a:defRPr sz="9300" kern="1200">
        <a:solidFill>
          <a:schemeClr val="tx1"/>
        </a:solidFill>
        <a:latin typeface="Arial"/>
        <a:ea typeface="+mn-ea"/>
        <a:cs typeface="+mn-cs"/>
      </a:defRPr>
    </a:lvl3pPr>
    <a:lvl4pPr marL="1371600" algn="l" rtl="0" fontAlgn="base">
      <a:spcBef>
        <a:spcPct val="0"/>
      </a:spcBef>
      <a:spcAft>
        <a:spcPct val="0"/>
      </a:spcAft>
      <a:defRPr sz="9300" kern="1200">
        <a:solidFill>
          <a:schemeClr val="tx1"/>
        </a:solidFill>
        <a:latin typeface="Arial"/>
        <a:ea typeface="+mn-ea"/>
        <a:cs typeface="+mn-cs"/>
      </a:defRPr>
    </a:lvl4pPr>
    <a:lvl5pPr marL="1828800" algn="l" rtl="0" fontAlgn="base">
      <a:spcBef>
        <a:spcPct val="0"/>
      </a:spcBef>
      <a:spcAft>
        <a:spcPct val="0"/>
      </a:spcAft>
      <a:defRPr sz="9300" kern="1200">
        <a:solidFill>
          <a:schemeClr val="tx1"/>
        </a:solidFill>
        <a:latin typeface="Arial"/>
        <a:ea typeface="+mn-ea"/>
        <a:cs typeface="+mn-cs"/>
      </a:defRPr>
    </a:lvl5pPr>
    <a:lvl6pPr marL="2286000" algn="l" defTabSz="914400" rtl="0" eaLnBrk="1" latinLnBrk="0" hangingPunct="1">
      <a:defRPr sz="9300" kern="1200">
        <a:solidFill>
          <a:schemeClr val="tx1"/>
        </a:solidFill>
        <a:latin typeface="Arial"/>
        <a:ea typeface="+mn-ea"/>
        <a:cs typeface="+mn-cs"/>
      </a:defRPr>
    </a:lvl6pPr>
    <a:lvl7pPr marL="2743200" algn="l" defTabSz="914400" rtl="0" eaLnBrk="1" latinLnBrk="0" hangingPunct="1">
      <a:defRPr sz="9300" kern="1200">
        <a:solidFill>
          <a:schemeClr val="tx1"/>
        </a:solidFill>
        <a:latin typeface="Arial"/>
        <a:ea typeface="+mn-ea"/>
        <a:cs typeface="+mn-cs"/>
      </a:defRPr>
    </a:lvl7pPr>
    <a:lvl8pPr marL="3200400" algn="l" defTabSz="914400" rtl="0" eaLnBrk="1" latinLnBrk="0" hangingPunct="1">
      <a:defRPr sz="9300" kern="1200">
        <a:solidFill>
          <a:schemeClr val="tx1"/>
        </a:solidFill>
        <a:latin typeface="Arial"/>
        <a:ea typeface="+mn-ea"/>
        <a:cs typeface="+mn-cs"/>
      </a:defRPr>
    </a:lvl8pPr>
    <a:lvl9pPr marL="3657600" algn="l" defTabSz="914400" rtl="0" eaLnBrk="1" latinLnBrk="0" hangingPunct="1">
      <a:defRPr sz="93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237376-95BE-AB4A-8936-BE5CBFFBD102}" v="7" dt="2025-10-11T10:05:58.449"/>
    <p1510:client id="{8FC497AC-D3CC-4061-B926-03A7D0753475}" v="721" dt="2025-10-11T10:39:51.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0368"/>
        <p:guide pos="13824"/>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font" Target="fonts/font2.fntdata"/><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font" Target="fonts/font1.fntdata"/><Relationship Id="rId11"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font" Target="fonts/font5.fntdata"/><Relationship Id="rId4" Type="http://schemas.openxmlformats.org/officeDocument/2006/relationships/slideMaster" Target="slideMasters/slideMaster1.xml"/><Relationship Id="rId9" Type="http://schemas.openxmlformats.org/officeDocument/2006/relationships/font" Target="fonts/font4.fntdata"/><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atan Sanda (2322691)" userId="f46e4058-eb63-44c3-b36d-e3c17f692a5f" providerId="ADAL" clId="{2931A393-CA03-4D65-8AAA-F0A373CA671A}"/>
    <pc:docChg chg="modSld">
      <pc:chgData name="Ionatan Sanda (2322691)" userId="f46e4058-eb63-44c3-b36d-e3c17f692a5f" providerId="ADAL" clId="{2931A393-CA03-4D65-8AAA-F0A373CA671A}" dt="2025-10-11T10:05:58.449" v="6" actId="22"/>
      <pc:docMkLst>
        <pc:docMk/>
      </pc:docMkLst>
      <pc:sldChg chg="modSp">
        <pc:chgData name="Ionatan Sanda (2322691)" userId="f46e4058-eb63-44c3-b36d-e3c17f692a5f" providerId="ADAL" clId="{2931A393-CA03-4D65-8AAA-F0A373CA671A}" dt="2025-10-11T10:05:58.449" v="6" actId="22"/>
        <pc:sldMkLst>
          <pc:docMk/>
          <pc:sldMk cId="0" sldId="256"/>
        </pc:sldMkLst>
        <pc:spChg chg="mod">
          <ac:chgData name="Ionatan Sanda (2322691)" userId="f46e4058-eb63-44c3-b36d-e3c17f692a5f" providerId="ADAL" clId="{2931A393-CA03-4D65-8AAA-F0A373CA671A}" dt="2025-10-11T10:05:58.449" v="6" actId="22"/>
          <ac:spMkLst>
            <pc:docMk/>
            <pc:sldMk cId="0" sldId="256"/>
            <ac:spMk id="4" creationId="{18EAFA20-E303-94D1-A526-81214B67FC82}"/>
          </ac:spMkLst>
        </pc:spChg>
        <pc:spChg chg="mod">
          <ac:chgData name="Ionatan Sanda (2322691)" userId="f46e4058-eb63-44c3-b36d-e3c17f692a5f" providerId="ADAL" clId="{2931A393-CA03-4D65-8AAA-F0A373CA671A}" dt="2025-10-11T08:45:38.928" v="0" actId="22"/>
          <ac:spMkLst>
            <pc:docMk/>
            <pc:sldMk cId="0" sldId="256"/>
            <ac:spMk id="17" creationId="{8AE8A03B-3762-4AF2-A9FC-B088E0736F3A}"/>
          </ac:spMkLst>
        </pc:spChg>
        <pc:spChg chg="mod">
          <ac:chgData name="Ionatan Sanda (2322691)" userId="f46e4058-eb63-44c3-b36d-e3c17f692a5f" providerId="ADAL" clId="{2931A393-CA03-4D65-8AAA-F0A373CA671A}" dt="2025-10-11T08:50:32.691" v="1" actId="22"/>
          <ac:spMkLst>
            <pc:docMk/>
            <pc:sldMk cId="0" sldId="256"/>
            <ac:spMk id="37" creationId="{BAB40251-2E35-4623-A6BE-28130F737F03}"/>
          </ac:spMkLst>
        </pc:spChg>
        <pc:spChg chg="mod">
          <ac:chgData name="Ionatan Sanda (2322691)" userId="f46e4058-eb63-44c3-b36d-e3c17f692a5f" providerId="ADAL" clId="{2931A393-CA03-4D65-8AAA-F0A373CA671A}" dt="2025-10-11T08:58:24.659" v="2" actId="22"/>
          <ac:spMkLst>
            <pc:docMk/>
            <pc:sldMk cId="0" sldId="256"/>
            <ac:spMk id="39" creationId="{62D65E41-7BC1-4B4D-9C1B-6ED3152D12D0}"/>
          </ac:spMkLst>
        </pc:spChg>
        <pc:spChg chg="mod">
          <ac:chgData name="Ionatan Sanda (2322691)" userId="f46e4058-eb63-44c3-b36d-e3c17f692a5f" providerId="ADAL" clId="{2931A393-CA03-4D65-8AAA-F0A373CA671A}" dt="2025-10-11T09:19:44.270" v="3" actId="22"/>
          <ac:spMkLst>
            <pc:docMk/>
            <pc:sldMk cId="0" sldId="256"/>
            <ac:spMk id="230" creationId="{AD2E301E-E7B3-4BB5-B48D-F76D6F65BBE3}"/>
          </ac:spMkLst>
        </pc:spChg>
        <pc:spChg chg="mod">
          <ac:chgData name="Ionatan Sanda (2322691)" userId="f46e4058-eb63-44c3-b36d-e3c17f692a5f" providerId="ADAL" clId="{2931A393-CA03-4D65-8AAA-F0A373CA671A}" dt="2025-10-11T09:24:32.948" v="4" actId="22"/>
          <ac:spMkLst>
            <pc:docMk/>
            <pc:sldMk cId="0" sldId="256"/>
            <ac:spMk id="287" creationId="{2C6E9F3E-3183-4639-8BD4-4D30DDD1A58D}"/>
          </ac:spMkLst>
        </pc:spChg>
        <pc:spChg chg="mod">
          <ac:chgData name="Ionatan Sanda (2322691)" userId="f46e4058-eb63-44c3-b36d-e3c17f692a5f" providerId="ADAL" clId="{2931A393-CA03-4D65-8AAA-F0A373CA671A}" dt="2025-10-11T09:28:34.944" v="5" actId="22"/>
          <ac:spMkLst>
            <pc:docMk/>
            <pc:sldMk cId="0" sldId="256"/>
            <ac:spMk id="2053" creationId="{00000000-0000-0000-0000-000000000000}"/>
          </ac:spMkLst>
        </pc:spChg>
      </pc:sldChg>
    </pc:docChg>
  </pc:docChgLst>
  <pc:docChgLst>
    <pc:chgData name="Ionatan Sanda (2322691)" userId="f46e4058-eb63-44c3-b36d-e3c17f692a5f" providerId="ADAL" clId="{8FC497AC-D3CC-4061-B926-03A7D0753475}"/>
    <pc:docChg chg="undo custSel modSld">
      <pc:chgData name="Ionatan Sanda (2322691)" userId="f46e4058-eb63-44c3-b36d-e3c17f692a5f" providerId="ADAL" clId="{8FC497AC-D3CC-4061-B926-03A7D0753475}" dt="2025-10-11T10:39:51.498" v="720" actId="1076"/>
      <pc:docMkLst>
        <pc:docMk/>
      </pc:docMkLst>
      <pc:sldChg chg="addSp delSp modSp mod">
        <pc:chgData name="Ionatan Sanda (2322691)" userId="f46e4058-eb63-44c3-b36d-e3c17f692a5f" providerId="ADAL" clId="{8FC497AC-D3CC-4061-B926-03A7D0753475}" dt="2025-10-11T10:39:51.498" v="720" actId="1076"/>
        <pc:sldMkLst>
          <pc:docMk/>
          <pc:sldMk cId="0" sldId="256"/>
        </pc:sldMkLst>
        <pc:spChg chg="mod">
          <ac:chgData name="Ionatan Sanda (2322691)" userId="f46e4058-eb63-44c3-b36d-e3c17f692a5f" providerId="ADAL" clId="{8FC497AC-D3CC-4061-B926-03A7D0753475}" dt="2025-10-11T09:27:33.338" v="495" actId="1076"/>
          <ac:spMkLst>
            <pc:docMk/>
            <pc:sldMk cId="0" sldId="256"/>
            <ac:spMk id="2" creationId="{00000000-0000-0000-0000-000000000000}"/>
          </ac:spMkLst>
        </pc:spChg>
        <pc:spChg chg="add mod">
          <ac:chgData name="Ionatan Sanda (2322691)" userId="f46e4058-eb63-44c3-b36d-e3c17f692a5f" providerId="ADAL" clId="{8FC497AC-D3CC-4061-B926-03A7D0753475}" dt="2025-10-11T10:11:52.088" v="654" actId="1076"/>
          <ac:spMkLst>
            <pc:docMk/>
            <pc:sldMk cId="0" sldId="256"/>
            <ac:spMk id="3" creationId="{204FA164-BBE9-DF81-B08B-1A56C1815F22}"/>
          </ac:spMkLst>
        </pc:spChg>
        <pc:spChg chg="add mod">
          <ac:chgData name="Ionatan Sanda (2322691)" userId="f46e4058-eb63-44c3-b36d-e3c17f692a5f" providerId="ADAL" clId="{8FC497AC-D3CC-4061-B926-03A7D0753475}" dt="2025-10-11T10:06:53.335" v="641" actId="14100"/>
          <ac:spMkLst>
            <pc:docMk/>
            <pc:sldMk cId="0" sldId="256"/>
            <ac:spMk id="4" creationId="{18EAFA20-E303-94D1-A526-81214B67FC82}"/>
          </ac:spMkLst>
        </pc:spChg>
        <pc:spChg chg="mod">
          <ac:chgData name="Ionatan Sanda (2322691)" userId="f46e4058-eb63-44c3-b36d-e3c17f692a5f" providerId="ADAL" clId="{8FC497AC-D3CC-4061-B926-03A7D0753475}" dt="2025-10-11T09:27:06.535" v="493" actId="1076"/>
          <ac:spMkLst>
            <pc:docMk/>
            <pc:sldMk cId="0" sldId="256"/>
            <ac:spMk id="16" creationId="{620C51D2-3423-4C6C-A077-34B27F321D2D}"/>
          </ac:spMkLst>
        </pc:spChg>
        <pc:spChg chg="mod">
          <ac:chgData name="Ionatan Sanda (2322691)" userId="f46e4058-eb63-44c3-b36d-e3c17f692a5f" providerId="ADAL" clId="{8FC497AC-D3CC-4061-B926-03A7D0753475}" dt="2025-10-11T10:22:06.467" v="702" actId="113"/>
          <ac:spMkLst>
            <pc:docMk/>
            <pc:sldMk cId="0" sldId="256"/>
            <ac:spMk id="17" creationId="{8AE8A03B-3762-4AF2-A9FC-B088E0736F3A}"/>
          </ac:spMkLst>
        </pc:spChg>
        <pc:spChg chg="mod">
          <ac:chgData name="Ionatan Sanda (2322691)" userId="f46e4058-eb63-44c3-b36d-e3c17f692a5f" providerId="ADAL" clId="{8FC497AC-D3CC-4061-B926-03A7D0753475}" dt="2025-10-11T09:27:52.938" v="518" actId="20577"/>
          <ac:spMkLst>
            <pc:docMk/>
            <pc:sldMk cId="0" sldId="256"/>
            <ac:spMk id="18" creationId="{88133C58-052D-4585-823B-31740DB45AF4}"/>
          </ac:spMkLst>
        </pc:spChg>
        <pc:spChg chg="add del mod">
          <ac:chgData name="Ionatan Sanda (2322691)" userId="f46e4058-eb63-44c3-b36d-e3c17f692a5f" providerId="ADAL" clId="{8FC497AC-D3CC-4061-B926-03A7D0753475}" dt="2025-10-11T08:50:05.511" v="83" actId="20577"/>
          <ac:spMkLst>
            <pc:docMk/>
            <pc:sldMk cId="0" sldId="256"/>
            <ac:spMk id="36" creationId="{98FCC399-CA5D-4873-B45E-22BAE0F51D2E}"/>
          </ac:spMkLst>
        </pc:spChg>
        <pc:spChg chg="mod">
          <ac:chgData name="Ionatan Sanda (2322691)" userId="f46e4058-eb63-44c3-b36d-e3c17f692a5f" providerId="ADAL" clId="{8FC497AC-D3CC-4061-B926-03A7D0753475}" dt="2025-10-11T10:16:37.974" v="673" actId="20577"/>
          <ac:spMkLst>
            <pc:docMk/>
            <pc:sldMk cId="0" sldId="256"/>
            <ac:spMk id="37" creationId="{BAB40251-2E35-4623-A6BE-28130F737F03}"/>
          </ac:spMkLst>
        </pc:spChg>
        <pc:spChg chg="mod">
          <ac:chgData name="Ionatan Sanda (2322691)" userId="f46e4058-eb63-44c3-b36d-e3c17f692a5f" providerId="ADAL" clId="{8FC497AC-D3CC-4061-B926-03A7D0753475}" dt="2025-10-11T08:59:19.218" v="257" actId="313"/>
          <ac:spMkLst>
            <pc:docMk/>
            <pc:sldMk cId="0" sldId="256"/>
            <ac:spMk id="38" creationId="{991B9DF0-7DD4-4C17-94B6-6C493D1C390D}"/>
          </ac:spMkLst>
        </pc:spChg>
        <pc:spChg chg="mod">
          <ac:chgData name="Ionatan Sanda (2322691)" userId="f46e4058-eb63-44c3-b36d-e3c17f692a5f" providerId="ADAL" clId="{8FC497AC-D3CC-4061-B926-03A7D0753475}" dt="2025-10-11T10:17:21.396" v="674" actId="20577"/>
          <ac:spMkLst>
            <pc:docMk/>
            <pc:sldMk cId="0" sldId="256"/>
            <ac:spMk id="39" creationId="{62D65E41-7BC1-4B4D-9C1B-6ED3152D12D0}"/>
          </ac:spMkLst>
        </pc:spChg>
        <pc:spChg chg="mod">
          <ac:chgData name="Ionatan Sanda (2322691)" userId="f46e4058-eb63-44c3-b36d-e3c17f692a5f" providerId="ADAL" clId="{8FC497AC-D3CC-4061-B926-03A7D0753475}" dt="2025-10-11T10:23:49.997" v="715" actId="255"/>
          <ac:spMkLst>
            <pc:docMk/>
            <pc:sldMk cId="0" sldId="256"/>
            <ac:spMk id="42" creationId="{C08CCD14-6632-49E3-A19B-81E98D465D46}"/>
          </ac:spMkLst>
        </pc:spChg>
        <pc:spChg chg="mod">
          <ac:chgData name="Ionatan Sanda (2322691)" userId="f46e4058-eb63-44c3-b36d-e3c17f692a5f" providerId="ADAL" clId="{8FC497AC-D3CC-4061-B926-03A7D0753475}" dt="2025-10-11T10:17:49.453" v="681" actId="1076"/>
          <ac:spMkLst>
            <pc:docMk/>
            <pc:sldMk cId="0" sldId="256"/>
            <ac:spMk id="46" creationId="{88D57C6D-9B7C-4799-9EEF-AD493DF30EC4}"/>
          </ac:spMkLst>
        </pc:spChg>
        <pc:spChg chg="mod">
          <ac:chgData name="Ionatan Sanda (2322691)" userId="f46e4058-eb63-44c3-b36d-e3c17f692a5f" providerId="ADAL" clId="{8FC497AC-D3CC-4061-B926-03A7D0753475}" dt="2025-10-11T10:22:17.051" v="704" actId="404"/>
          <ac:spMkLst>
            <pc:docMk/>
            <pc:sldMk cId="0" sldId="256"/>
            <ac:spMk id="230" creationId="{AD2E301E-E7B3-4BB5-B48D-F76D6F65BBE3}"/>
          </ac:spMkLst>
        </pc:spChg>
        <pc:spChg chg="mod">
          <ac:chgData name="Ionatan Sanda (2322691)" userId="f46e4058-eb63-44c3-b36d-e3c17f692a5f" providerId="ADAL" clId="{8FC497AC-D3CC-4061-B926-03A7D0753475}" dt="2025-10-11T10:17:55.229" v="682" actId="1076"/>
          <ac:spMkLst>
            <pc:docMk/>
            <pc:sldMk cId="0" sldId="256"/>
            <ac:spMk id="287" creationId="{2C6E9F3E-3183-4639-8BD4-4D30DDD1A58D}"/>
          </ac:spMkLst>
        </pc:spChg>
        <pc:spChg chg="mod">
          <ac:chgData name="Ionatan Sanda (2322691)" userId="f46e4058-eb63-44c3-b36d-e3c17f692a5f" providerId="ADAL" clId="{8FC497AC-D3CC-4061-B926-03A7D0753475}" dt="2025-10-11T09:29:46.323" v="593" actId="12"/>
          <ac:spMkLst>
            <pc:docMk/>
            <pc:sldMk cId="0" sldId="256"/>
            <ac:spMk id="2053" creationId="{00000000-0000-0000-0000-000000000000}"/>
          </ac:spMkLst>
        </pc:spChg>
        <pc:picChg chg="add del mod">
          <ac:chgData name="Ionatan Sanda (2322691)" userId="f46e4058-eb63-44c3-b36d-e3c17f692a5f" providerId="ADAL" clId="{8FC497AC-D3CC-4061-B926-03A7D0753475}" dt="2025-10-11T10:09:21.754" v="647" actId="478"/>
          <ac:picMkLst>
            <pc:docMk/>
            <pc:sldMk cId="0" sldId="256"/>
            <ac:picMk id="5" creationId="{9C137F6C-96AC-82E9-8FB7-4474A6415471}"/>
          </ac:picMkLst>
        </pc:picChg>
        <pc:picChg chg="add mod">
          <ac:chgData name="Ionatan Sanda (2322691)" userId="f46e4058-eb63-44c3-b36d-e3c17f692a5f" providerId="ADAL" clId="{8FC497AC-D3CC-4061-B926-03A7D0753475}" dt="2025-10-11T10:10:21.552" v="652" actId="1076"/>
          <ac:picMkLst>
            <pc:docMk/>
            <pc:sldMk cId="0" sldId="256"/>
            <ac:picMk id="6" creationId="{562047D1-685B-7A65-E0C6-BACDA95B5A2E}"/>
          </ac:picMkLst>
        </pc:picChg>
        <pc:picChg chg="add mod">
          <ac:chgData name="Ionatan Sanda (2322691)" userId="f46e4058-eb63-44c3-b36d-e3c17f692a5f" providerId="ADAL" clId="{8FC497AC-D3CC-4061-B926-03A7D0753475}" dt="2025-10-11T10:17:43.570" v="680" actId="1076"/>
          <ac:picMkLst>
            <pc:docMk/>
            <pc:sldMk cId="0" sldId="256"/>
            <ac:picMk id="7" creationId="{013E8E33-0991-D507-4650-F06B5E295A7E}"/>
          </ac:picMkLst>
        </pc:picChg>
        <pc:picChg chg="add mod">
          <ac:chgData name="Ionatan Sanda (2322691)" userId="f46e4058-eb63-44c3-b36d-e3c17f692a5f" providerId="ADAL" clId="{8FC497AC-D3CC-4061-B926-03A7D0753475}" dt="2025-10-11T10:19:19.380" v="688" actId="1076"/>
          <ac:picMkLst>
            <pc:docMk/>
            <pc:sldMk cId="0" sldId="256"/>
            <ac:picMk id="8" creationId="{4B61B979-0886-D06D-D762-585F38C08434}"/>
          </ac:picMkLst>
        </pc:picChg>
        <pc:picChg chg="add del mod">
          <ac:chgData name="Ionatan Sanda (2322691)" userId="f46e4058-eb63-44c3-b36d-e3c17f692a5f" providerId="ADAL" clId="{8FC497AC-D3CC-4061-B926-03A7D0753475}" dt="2025-10-11T10:39:36.030" v="716" actId="478"/>
          <ac:picMkLst>
            <pc:docMk/>
            <pc:sldMk cId="0" sldId="256"/>
            <ac:picMk id="9" creationId="{D358BFCE-E107-E45B-207A-22A79CEE3F40}"/>
          </ac:picMkLst>
        </pc:picChg>
        <pc:picChg chg="add mod">
          <ac:chgData name="Ionatan Sanda (2322691)" userId="f46e4058-eb63-44c3-b36d-e3c17f692a5f" providerId="ADAL" clId="{8FC497AC-D3CC-4061-B926-03A7D0753475}" dt="2025-10-11T10:21:17.269" v="700" actId="1076"/>
          <ac:picMkLst>
            <pc:docMk/>
            <pc:sldMk cId="0" sldId="256"/>
            <ac:picMk id="10" creationId="{F67D7FBB-BBF3-15BE-6B18-7B94FDDC9345}"/>
          </ac:picMkLst>
        </pc:picChg>
        <pc:picChg chg="add mod">
          <ac:chgData name="Ionatan Sanda (2322691)" userId="f46e4058-eb63-44c3-b36d-e3c17f692a5f" providerId="ADAL" clId="{8FC497AC-D3CC-4061-B926-03A7D0753475}" dt="2025-10-11T10:39:51.498" v="720" actId="1076"/>
          <ac:picMkLst>
            <pc:docMk/>
            <pc:sldMk cId="0" sldId="256"/>
            <ac:picMk id="11" creationId="{79642BB0-B87D-0D20-297A-223ADF219A5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10226675"/>
            <a:ext cx="37306250" cy="7054850"/>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3363" y="18653125"/>
            <a:ext cx="30724475" cy="8413750"/>
          </a:xfr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9E44D62-E9B9-4A1F-9D60-78A1B8BD2136}" type="slidenum">
              <a:rPr lang="en-US"/>
              <a:pPr>
                <a:defRPr/>
              </a:pPr>
              <a:t>‹#›</a:t>
            </a:fld>
            <a:endParaRPr lang="en-US"/>
          </a:p>
        </p:txBody>
      </p:sp>
    </p:spTree>
    <p:extLst>
      <p:ext uri="{BB962C8B-B14F-4D97-AF65-F5344CB8AC3E}">
        <p14:creationId xmlns:p14="http://schemas.microsoft.com/office/powerpoint/2010/main" val="165212747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772C493-C7EB-4BEF-9EB3-C72AA1A173D7}" type="slidenum">
              <a:rPr lang="en-US"/>
              <a:pPr>
                <a:defRPr/>
              </a:pPr>
              <a:t>‹#›</a:t>
            </a:fld>
            <a:endParaRPr lang="en-US"/>
          </a:p>
        </p:txBody>
      </p:sp>
    </p:spTree>
    <p:extLst>
      <p:ext uri="{BB962C8B-B14F-4D97-AF65-F5344CB8AC3E}">
        <p14:creationId xmlns:p14="http://schemas.microsoft.com/office/powerpoint/2010/main" val="242892216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438"/>
            <a:ext cx="37307838" cy="6537325"/>
          </a:xfr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0" y="13952538"/>
            <a:ext cx="37307838" cy="7200900"/>
          </a:xfr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3239EF23-2AC5-4B50-8C9E-5F8D49668A77}" type="slidenum">
              <a:rPr lang="en-US"/>
              <a:pPr>
                <a:defRPr/>
              </a:pPr>
              <a:t>‹#›</a:t>
            </a:fld>
            <a:endParaRPr lang="en-US"/>
          </a:p>
        </p:txBody>
      </p:sp>
    </p:spTree>
    <p:extLst>
      <p:ext uri="{BB962C8B-B14F-4D97-AF65-F5344CB8AC3E}">
        <p14:creationId xmlns:p14="http://schemas.microsoft.com/office/powerpoint/2010/main" val="448625829"/>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193925" y="7680325"/>
            <a:ext cx="19675475" cy="21724938"/>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0" y="7680325"/>
            <a:ext cx="19675475" cy="21724938"/>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0BBD8762-0F6F-41F2-8E1E-C5EF6CE7FF3C}" type="slidenum">
              <a:rPr lang="en-US"/>
              <a:pPr>
                <a:defRPr/>
              </a:pPr>
              <a:t>‹#›</a:t>
            </a:fld>
            <a:endParaRPr lang="en-US"/>
          </a:p>
        </p:txBody>
      </p:sp>
    </p:spTree>
    <p:extLst>
      <p:ext uri="{BB962C8B-B14F-4D97-AF65-F5344CB8AC3E}">
        <p14:creationId xmlns:p14="http://schemas.microsoft.com/office/powerpoint/2010/main" val="330539722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3925" y="7369175"/>
            <a:ext cx="19392900"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3925" y="10439400"/>
            <a:ext cx="19392900"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7369175"/>
            <a:ext cx="19400838"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6438" y="10439400"/>
            <a:ext cx="19400838"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C245EB89-E1F0-4213-BFCF-D6A06A13C4EF}" type="slidenum">
              <a:rPr lang="en-US"/>
              <a:pPr>
                <a:defRPr/>
              </a:pPr>
              <a:t>‹#›</a:t>
            </a:fld>
            <a:endParaRPr lang="en-US"/>
          </a:p>
        </p:txBody>
      </p:sp>
    </p:spTree>
    <p:extLst>
      <p:ext uri="{BB962C8B-B14F-4D97-AF65-F5344CB8AC3E}">
        <p14:creationId xmlns:p14="http://schemas.microsoft.com/office/powerpoint/2010/main" val="403735668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F9249905-9305-4041-8B60-8DE0824E8129}" type="slidenum">
              <a:rPr lang="en-US"/>
              <a:pPr>
                <a:defRPr/>
              </a:pPr>
              <a:t>‹#›</a:t>
            </a:fld>
            <a:endParaRPr lang="en-US"/>
          </a:p>
        </p:txBody>
      </p:sp>
    </p:spTree>
    <p:extLst>
      <p:ext uri="{BB962C8B-B14F-4D97-AF65-F5344CB8AC3E}">
        <p14:creationId xmlns:p14="http://schemas.microsoft.com/office/powerpoint/2010/main" val="83281219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97C76933-D99D-4DC1-BD09-1072CC92B201}" type="slidenum">
              <a:rPr lang="en-US"/>
              <a:pPr>
                <a:defRPr/>
              </a:pPr>
              <a:t>‹#›</a:t>
            </a:fld>
            <a:endParaRPr lang="en-US"/>
          </a:p>
        </p:txBody>
      </p:sp>
    </p:spTree>
    <p:extLst>
      <p:ext uri="{BB962C8B-B14F-4D97-AF65-F5344CB8AC3E}">
        <p14:creationId xmlns:p14="http://schemas.microsoft.com/office/powerpoint/2010/main" val="75449367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1275"/>
            <a:ext cx="14439900" cy="5576888"/>
          </a:xfr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875" y="1311275"/>
            <a:ext cx="24536400" cy="28093988"/>
          </a:xfr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6888163"/>
            <a:ext cx="14439900" cy="22517100"/>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EF6A5529-8465-4E7D-9DB8-D374C51CD792}" type="slidenum">
              <a:rPr lang="en-US"/>
              <a:pPr>
                <a:defRPr/>
              </a:pPr>
              <a:t>‹#›</a:t>
            </a:fld>
            <a:endParaRPr lang="en-US"/>
          </a:p>
        </p:txBody>
      </p:sp>
    </p:spTree>
    <p:extLst>
      <p:ext uri="{BB962C8B-B14F-4D97-AF65-F5344CB8AC3E}">
        <p14:creationId xmlns:p14="http://schemas.microsoft.com/office/powerpoint/2010/main" val="382911112"/>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23042562"/>
            <a:ext cx="26335038" cy="2720975"/>
          </a:xfr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2663" y="2941638"/>
            <a:ext cx="26335038" cy="19750088"/>
          </a:xfr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2663" y="25763538"/>
            <a:ext cx="26335038" cy="3862387"/>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C022C6C-C3BF-4CE1-8842-0AC597017372}" type="slidenum">
              <a:rPr lang="en-US"/>
              <a:pPr>
                <a:defRPr/>
              </a:pPr>
              <a:t>‹#›</a:t>
            </a:fld>
            <a:endParaRPr lang="en-US"/>
          </a:p>
        </p:txBody>
      </p:sp>
    </p:spTree>
    <p:extLst>
      <p:ext uri="{BB962C8B-B14F-4D97-AF65-F5344CB8AC3E}">
        <p14:creationId xmlns:p14="http://schemas.microsoft.com/office/powerpoint/2010/main" val="260181050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8A277C51-0625-40F0-8A02-D153CC2D7029}" type="slidenum">
              <a:rPr lang="en-US"/>
              <a:pPr>
                <a:defRPr/>
              </a:pPr>
              <a:t>‹#›</a:t>
            </a:fld>
            <a:endParaRPr lang="en-US"/>
          </a:p>
        </p:txBody>
      </p:sp>
    </p:spTree>
    <p:extLst>
      <p:ext uri="{BB962C8B-B14F-4D97-AF65-F5344CB8AC3E}">
        <p14:creationId xmlns:p14="http://schemas.microsoft.com/office/powerpoint/2010/main" val="424285903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438" y="1317625"/>
            <a:ext cx="9875837" cy="28087638"/>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193925" y="1317625"/>
            <a:ext cx="29475112" cy="28087638"/>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6C9A1A37-7051-412A-8F35-8483CD8F48E7}" type="slidenum">
              <a:rPr lang="en-US"/>
              <a:pPr>
                <a:defRPr/>
              </a:pPr>
              <a:t>‹#›</a:t>
            </a:fld>
            <a:endParaRPr lang="en-US"/>
          </a:p>
        </p:txBody>
      </p:sp>
    </p:spTree>
    <p:extLst>
      <p:ext uri="{BB962C8B-B14F-4D97-AF65-F5344CB8AC3E}">
        <p14:creationId xmlns:p14="http://schemas.microsoft.com/office/powerpoint/2010/main" val="3709170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193925" y="1317625"/>
            <a:ext cx="3950335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193925" y="7680325"/>
            <a:ext cx="39503350" cy="21724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1939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defTabSz="4702175">
              <a:defRPr sz="7200"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4995525" y="29976762"/>
            <a:ext cx="139001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ctr" defTabSz="4702175">
              <a:defRPr sz="7200"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314547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r" defTabSz="4702175">
              <a:defRPr sz="7200" smtClean="0">
                <a:latin typeface="Arial" pitchFamily="34" charset="0"/>
              </a:defRPr>
            </a:lvl1pPr>
          </a:lstStyle>
          <a:p>
            <a:pPr>
              <a:defRPr/>
            </a:pPr>
            <a:fld id="{25043CB6-A91D-4176-912B-555F54C38C99}" type="slidenum">
              <a:rPr lang="en-US"/>
              <a:pPr>
                <a:defRPr/>
              </a:pPr>
              <a:t>‹#›</a:t>
            </a:fld>
            <a:endParaRPr lang="en-US"/>
          </a:p>
        </p:txBody>
      </p:sp>
      <p:pic>
        <p:nvPicPr>
          <p:cNvPr id="1031" name="New picture"/>
          <p:cNvPicPr/>
          <p:nvPr/>
        </p:nvPicPr>
        <p:blipFill>
          <a:blip r:embed="rId13"/>
          <a:stretch>
            <a:fillRect/>
          </a:stretch>
        </p:blipFill>
        <p:spPr>
          <a:xfrm rot="16200000">
            <a:off x="-11074400" y="16459200"/>
            <a:ext cx="14274800" cy="3937000"/>
          </a:xfrm>
          <a:prstGeom prst="rect">
            <a:avLst/>
          </a:prstGeom>
        </p:spPr>
      </p:pic>
      <p:pic>
        <p:nvPicPr>
          <p:cNvPr id="1032" name="New picture"/>
          <p:cNvPicPr/>
          <p:nvPr/>
        </p:nvPicPr>
        <p:blipFill>
          <a:blip r:embed="rId13"/>
          <a:stretch>
            <a:fillRect/>
          </a:stretch>
        </p:blipFill>
        <p:spPr>
          <a:xfrm rot="5400000">
            <a:off x="40690800" y="16459200"/>
            <a:ext cx="14274800" cy="3937000"/>
          </a:xfrm>
          <a:prstGeom prst="rect">
            <a:avLst/>
          </a:prstGeom>
        </p:spPr>
      </p:pic>
      <p:pic>
        <p:nvPicPr>
          <p:cNvPr id="1033" name="New picture"/>
          <p:cNvPicPr/>
          <p:nvPr/>
        </p:nvPicPr>
        <p:blipFill>
          <a:blip r:embed="rId14"/>
          <a:stretch>
            <a:fillRect/>
          </a:stretch>
        </p:blipFill>
        <p:spPr>
          <a:xfrm>
            <a:off x="6946900" y="33426400"/>
            <a:ext cx="29997400" cy="1447800"/>
          </a:xfrm>
          <a:prstGeom prst="rect">
            <a:avLst/>
          </a:prstGeom>
        </p:spPr>
      </p:pic>
      <p:sp>
        <p:nvSpPr>
          <p:cNvPr id="1034"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conceptualizingcobalt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4702175" rtl="0" eaLnBrk="0" fontAlgn="base" hangingPunct="0">
        <a:spcBef>
          <a:spcPct val="0"/>
        </a:spcBef>
        <a:spcAft>
          <a:spcPct val="0"/>
        </a:spcAft>
        <a:defRPr sz="22600">
          <a:solidFill>
            <a:schemeClr val="tx2"/>
          </a:solidFill>
          <a:latin typeface="+mj-lt"/>
          <a:ea typeface="+mj-ea"/>
          <a:cs typeface="+mj-cs"/>
        </a:defRPr>
      </a:lvl1pPr>
      <a:lvl2pPr algn="ctr" defTabSz="4702175" rtl="0" eaLnBrk="0" fontAlgn="base" hangingPunct="0">
        <a:spcBef>
          <a:spcPct val="0"/>
        </a:spcBef>
        <a:spcAft>
          <a:spcPct val="0"/>
        </a:spcAft>
        <a:defRPr sz="22600">
          <a:solidFill>
            <a:schemeClr val="tx2"/>
          </a:solidFill>
          <a:latin typeface="Arial" pitchFamily="34" charset="0"/>
        </a:defRPr>
      </a:lvl2pPr>
      <a:lvl3pPr algn="ctr" defTabSz="4702175" rtl="0" eaLnBrk="0" fontAlgn="base" hangingPunct="0">
        <a:spcBef>
          <a:spcPct val="0"/>
        </a:spcBef>
        <a:spcAft>
          <a:spcPct val="0"/>
        </a:spcAft>
        <a:defRPr sz="22600">
          <a:solidFill>
            <a:schemeClr val="tx2"/>
          </a:solidFill>
          <a:latin typeface="Arial" pitchFamily="34" charset="0"/>
        </a:defRPr>
      </a:lvl3pPr>
      <a:lvl4pPr algn="ctr" defTabSz="4702175" rtl="0" eaLnBrk="0" fontAlgn="base" hangingPunct="0">
        <a:spcBef>
          <a:spcPct val="0"/>
        </a:spcBef>
        <a:spcAft>
          <a:spcPct val="0"/>
        </a:spcAft>
        <a:defRPr sz="22600">
          <a:solidFill>
            <a:schemeClr val="tx2"/>
          </a:solidFill>
          <a:latin typeface="Arial" pitchFamily="34" charset="0"/>
        </a:defRPr>
      </a:lvl4pPr>
      <a:lvl5pPr algn="ctr" defTabSz="4702175" rtl="0" eaLnBrk="0" fontAlgn="base" hangingPunct="0">
        <a:spcBef>
          <a:spcPct val="0"/>
        </a:spcBef>
        <a:spcAft>
          <a:spcPct val="0"/>
        </a:spcAft>
        <a:defRPr sz="22600">
          <a:solidFill>
            <a:schemeClr val="tx2"/>
          </a:solidFill>
          <a:latin typeface="Arial" pitchFamily="34" charset="0"/>
        </a:defRPr>
      </a:lvl5pPr>
      <a:lvl6pPr marL="457200" algn="ctr" defTabSz="4702175" rtl="0" fontAlgn="base">
        <a:spcBef>
          <a:spcPct val="0"/>
        </a:spcBef>
        <a:spcAft>
          <a:spcPct val="0"/>
        </a:spcAft>
        <a:defRPr sz="22600">
          <a:solidFill>
            <a:schemeClr val="tx2"/>
          </a:solidFill>
          <a:latin typeface="Arial" pitchFamily="34" charset="0"/>
        </a:defRPr>
      </a:lvl6pPr>
      <a:lvl7pPr marL="914400" algn="ctr" defTabSz="4702175" rtl="0" fontAlgn="base">
        <a:spcBef>
          <a:spcPct val="0"/>
        </a:spcBef>
        <a:spcAft>
          <a:spcPct val="0"/>
        </a:spcAft>
        <a:defRPr sz="22600">
          <a:solidFill>
            <a:schemeClr val="tx2"/>
          </a:solidFill>
          <a:latin typeface="Arial" pitchFamily="34" charset="0"/>
        </a:defRPr>
      </a:lvl7pPr>
      <a:lvl8pPr marL="1371600" algn="ctr" defTabSz="4702175" rtl="0" fontAlgn="base">
        <a:spcBef>
          <a:spcPct val="0"/>
        </a:spcBef>
        <a:spcAft>
          <a:spcPct val="0"/>
        </a:spcAft>
        <a:defRPr sz="22600">
          <a:solidFill>
            <a:schemeClr val="tx2"/>
          </a:solidFill>
          <a:latin typeface="Arial" pitchFamily="34" charset="0"/>
        </a:defRPr>
      </a:lvl8pPr>
      <a:lvl9pPr marL="1828800" algn="ctr" defTabSz="4702175" rtl="0" fontAlgn="base">
        <a:spcBef>
          <a:spcPct val="0"/>
        </a:spcBef>
        <a:spcAft>
          <a:spcPct val="0"/>
        </a:spcAft>
        <a:defRPr sz="22600">
          <a:solidFill>
            <a:schemeClr val="tx2"/>
          </a:solidFill>
          <a:latin typeface="Arial" pitchFamily="34" charset="0"/>
        </a:defRPr>
      </a:lvl9pPr>
    </p:titleStyle>
    <p:bodyStyle>
      <a:defPPr>
        <a:defRPr kern="1200"/>
      </a:defPPr>
      <a:lvl1pPr marL="1763713" indent="-1763713" algn="l" defTabSz="4702175" rtl="0" eaLnBrk="0" fontAlgn="base" hangingPunct="0">
        <a:spcBef>
          <a:spcPct val="20000"/>
        </a:spcBef>
        <a:spcAft>
          <a:spcPct val="0"/>
        </a:spcAft>
        <a:buChar char="•"/>
        <a:defRPr sz="16500">
          <a:solidFill>
            <a:schemeClr val="tx1"/>
          </a:solidFill>
          <a:latin typeface="+mn-lt"/>
          <a:ea typeface="+mn-ea"/>
          <a:cs typeface="+mn-cs"/>
        </a:defRPr>
      </a:lvl1pPr>
      <a:lvl2pPr marL="3821113" indent="-1470025" algn="l" defTabSz="4702175" rtl="0" eaLnBrk="0" fontAlgn="base" hangingPunct="0">
        <a:spcBef>
          <a:spcPct val="20000"/>
        </a:spcBef>
        <a:spcAft>
          <a:spcPct val="0"/>
        </a:spcAft>
        <a:buChar char="–"/>
        <a:defRPr sz="14400">
          <a:solidFill>
            <a:schemeClr val="tx1"/>
          </a:solidFill>
          <a:latin typeface="+mn-lt"/>
        </a:defRPr>
      </a:lvl2pPr>
      <a:lvl3pPr marL="5878513" indent="-1176338" algn="l" defTabSz="4702175" rtl="0" eaLnBrk="0" fontAlgn="base" hangingPunct="0">
        <a:spcBef>
          <a:spcPct val="20000"/>
        </a:spcBef>
        <a:spcAft>
          <a:spcPct val="0"/>
        </a:spcAft>
        <a:buChar char="•"/>
        <a:defRPr sz="12300">
          <a:solidFill>
            <a:schemeClr val="tx1"/>
          </a:solidFill>
          <a:latin typeface="+mn-lt"/>
        </a:defRPr>
      </a:lvl3pPr>
      <a:lvl4pPr marL="8229600" indent="-1176338" algn="l" defTabSz="4702175" rtl="0" eaLnBrk="0" fontAlgn="base" hangingPunct="0">
        <a:spcBef>
          <a:spcPct val="20000"/>
        </a:spcBef>
        <a:spcAft>
          <a:spcPct val="0"/>
        </a:spcAft>
        <a:buChar char="–"/>
        <a:defRPr sz="10300">
          <a:solidFill>
            <a:schemeClr val="tx1"/>
          </a:solidFill>
          <a:latin typeface="+mn-lt"/>
        </a:defRPr>
      </a:lvl4pPr>
      <a:lvl5pPr marL="10580688" indent="-1174750" algn="l" defTabSz="4702175" rtl="0" eaLnBrk="0" fontAlgn="base" hangingPunct="0">
        <a:spcBef>
          <a:spcPct val="20000"/>
        </a:spcBef>
        <a:spcAft>
          <a:spcPct val="0"/>
        </a:spcAft>
        <a:buChar char="»"/>
        <a:defRPr sz="10300">
          <a:solidFill>
            <a:schemeClr val="tx1"/>
          </a:solidFill>
          <a:latin typeface="+mn-lt"/>
        </a:defRPr>
      </a:lvl5pPr>
      <a:lvl6pPr marL="11037888" indent="-1174750" algn="l" defTabSz="4702175" rtl="0" fontAlgn="base">
        <a:spcBef>
          <a:spcPct val="20000"/>
        </a:spcBef>
        <a:spcAft>
          <a:spcPct val="0"/>
        </a:spcAft>
        <a:buChar char="»"/>
        <a:defRPr sz="10300">
          <a:solidFill>
            <a:schemeClr val="tx1"/>
          </a:solidFill>
          <a:latin typeface="+mn-lt"/>
        </a:defRPr>
      </a:lvl6pPr>
      <a:lvl7pPr marL="11495088" indent="-1174750" algn="l" defTabSz="4702175" rtl="0" fontAlgn="base">
        <a:spcBef>
          <a:spcPct val="20000"/>
        </a:spcBef>
        <a:spcAft>
          <a:spcPct val="0"/>
        </a:spcAft>
        <a:buChar char="»"/>
        <a:defRPr sz="10300">
          <a:solidFill>
            <a:schemeClr val="tx1"/>
          </a:solidFill>
          <a:latin typeface="+mn-lt"/>
        </a:defRPr>
      </a:lvl7pPr>
      <a:lvl8pPr marL="11952288" indent="-1174750" algn="l" defTabSz="4702175" rtl="0" fontAlgn="base">
        <a:spcBef>
          <a:spcPct val="20000"/>
        </a:spcBef>
        <a:spcAft>
          <a:spcPct val="0"/>
        </a:spcAft>
        <a:buChar char="»"/>
        <a:defRPr sz="10300">
          <a:solidFill>
            <a:schemeClr val="tx1"/>
          </a:solidFill>
          <a:latin typeface="+mn-lt"/>
        </a:defRPr>
      </a:lvl8pPr>
      <a:lvl9pPr marL="12409488" indent="-1174750" algn="l" defTabSz="4702175" rtl="0" fontAlgn="base">
        <a:spcBef>
          <a:spcPct val="20000"/>
        </a:spcBef>
        <a:spcAft>
          <a:spcPct val="0"/>
        </a:spcAft>
        <a:buChar char="»"/>
        <a:defRPr sz="10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D1E0E5"/>
            </a:gs>
          </a:gsLst>
          <a:lin ang="5400000" scaled="1"/>
        </a:gradFill>
        <a:effectLst/>
      </p:bgPr>
    </p:bg>
    <p:spTree>
      <p:nvGrpSpPr>
        <p:cNvPr id="1" name=""/>
        <p:cNvGrpSpPr/>
        <p:nvPr/>
      </p:nvGrpSpPr>
      <p:grpSpPr>
        <a:xfrm>
          <a:off x="0" y="0"/>
          <a:ext cx="0" cy="0"/>
          <a:chOff x="0" y="0"/>
          <a:chExt cx="0" cy="0"/>
        </a:xfrm>
      </p:grpSpPr>
      <p:sp>
        <p:nvSpPr>
          <p:cNvPr id="32" name="Rectangle 27"/>
          <p:cNvSpPr>
            <a:spLocks noChangeArrowheads="1"/>
          </p:cNvSpPr>
          <p:nvPr/>
        </p:nvSpPr>
        <p:spPr bwMode="auto">
          <a:xfrm>
            <a:off x="-48494" y="0"/>
            <a:ext cx="43939693" cy="6533048"/>
          </a:xfrm>
          <a:prstGeom prst="rect">
            <a:avLst/>
          </a:prstGeom>
          <a:gradFill>
            <a:gsLst>
              <a:gs pos="5000">
                <a:srgbClr val="235078"/>
              </a:gs>
              <a:gs pos="100000">
                <a:srgbClr val="1482A5"/>
              </a:gs>
            </a:gsLst>
            <a:lin ang="0" scaled="1"/>
          </a:gradFill>
          <a:ln>
            <a:noFill/>
          </a:ln>
        </p:spPr>
        <p:txBody>
          <a:bodyPr wrap="none" anchor="ctr"/>
          <a:lstStyle>
            <a:defPPr>
              <a:defRPr kern="1200"/>
            </a:defPPr>
          </a:lstStyle>
          <a:p>
            <a:endParaRPr lang="en-US"/>
          </a:p>
        </p:txBody>
      </p:sp>
      <p:sp>
        <p:nvSpPr>
          <p:cNvPr id="2" name="Rectangle 5"/>
          <p:cNvSpPr>
            <a:spLocks noChangeArrowheads="1"/>
          </p:cNvSpPr>
          <p:nvPr/>
        </p:nvSpPr>
        <p:spPr bwMode="auto">
          <a:xfrm>
            <a:off x="731520" y="16777479"/>
            <a:ext cx="10058400" cy="10831132"/>
          </a:xfrm>
          <a:prstGeom prst="roundRect">
            <a:avLst>
              <a:gd name="adj" fmla="val 1380"/>
            </a:avLst>
          </a:prstGeom>
          <a:solidFill>
            <a:srgbClr val="B4D3E2"/>
          </a:solidFill>
          <a:ln>
            <a:noFill/>
          </a:ln>
          <a:effectLst/>
        </p:spPr>
        <p:txBody>
          <a:bodyPr wrap="none" lIns="274320" tIns="68580" rIns="274320" bIns="68580" anchor="ctr"/>
          <a:lstStyle>
            <a:defPPr>
              <a:defRPr kern="1200"/>
            </a:defPPr>
          </a:lstStyle>
          <a:p>
            <a:pPr defTabSz="4703763"/>
            <a:endParaRPr lang="en-US" sz="3600">
              <a:noFill/>
              <a:latin typeface="Amaranth" panose="02000503050000020004" pitchFamily="2" charset="0"/>
            </a:endParaRPr>
          </a:p>
        </p:txBody>
      </p:sp>
      <p:sp>
        <p:nvSpPr>
          <p:cNvPr id="2053" name="Text Box 6"/>
          <p:cNvSpPr txBox="1">
            <a:spLocks noChangeArrowheads="1"/>
          </p:cNvSpPr>
          <p:nvPr/>
        </p:nvSpPr>
        <p:spPr bwMode="auto">
          <a:xfrm>
            <a:off x="876310" y="17623185"/>
            <a:ext cx="9144000" cy="97872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marL="457200" indent="-457200">
              <a:buFont typeface="Arial" panose="020B0604020202020204" pitchFamily="34" charset="0"/>
              <a:buChar char="•"/>
            </a:pPr>
            <a:r>
              <a:rPr lang="en-GB" sz="3300"/>
              <a:t>Brackett, M.A., Rivers, S.E. and Salovey, P. (2019) Emotional Intelligence: Theories, Findings, and Implications. Annual Review of Psychology, 70, pp. 197–225.</a:t>
            </a:r>
          </a:p>
          <a:p>
            <a:pPr marL="457200" indent="-457200">
              <a:buFont typeface="Arial" panose="020B0604020202020204" pitchFamily="34" charset="0"/>
              <a:buChar char="•"/>
            </a:pPr>
            <a:r>
              <a:rPr lang="en-GB" sz="3300"/>
              <a:t>Boyatzis, R.E. (2018) The Competent Manager: A Model for Effective Performance. John Wiley &amp; Sons.</a:t>
            </a:r>
          </a:p>
          <a:p>
            <a:pPr marL="457200" indent="-457200">
              <a:buFont typeface="Arial" panose="020B0604020202020204" pitchFamily="34" charset="0"/>
              <a:buChar char="•"/>
            </a:pPr>
            <a:r>
              <a:rPr lang="en-GB" sz="3300"/>
              <a:t>Goleman, D. (1995) Emotional Intelligence: Why It Can Matter More Than IQ. New York: Bantam Books.</a:t>
            </a:r>
          </a:p>
          <a:p>
            <a:pPr marL="457200" indent="-457200">
              <a:buFont typeface="Arial" panose="020B0604020202020204" pitchFamily="34" charset="0"/>
              <a:buChar char="•"/>
            </a:pPr>
            <a:r>
              <a:rPr lang="en-GB" sz="3300"/>
              <a:t>Goleman, D. (1998) Working with Emotional Intelligence. New York: Bantam Books.</a:t>
            </a:r>
          </a:p>
          <a:p>
            <a:pPr marL="457200" indent="-457200">
              <a:buFont typeface="Arial" panose="020B0604020202020204" pitchFamily="34" charset="0"/>
              <a:buChar char="•"/>
            </a:pPr>
            <a:r>
              <a:rPr lang="en-GB" sz="3300"/>
              <a:t>Kabat-Zinn, J. (2003) Mindfulness-Based Interventions in Context: Past, Present, and Future. Clinical Psychology: Science and Practice, 10(2), pp. 144–156.</a:t>
            </a:r>
          </a:p>
          <a:p>
            <a:pPr marL="457200" indent="-457200">
              <a:buFont typeface="Arial" panose="020B0604020202020204" pitchFamily="34" charset="0"/>
              <a:buChar char="•"/>
            </a:pPr>
            <a:r>
              <a:rPr lang="en-GB" sz="3300"/>
              <a:t>Salovey, P. and Mayer, J.D. (1990) Emotional Intelligence. Imagination, Cognition and Personality, 9(3), pp. 185–211</a:t>
            </a:r>
            <a:r>
              <a:rPr lang="en-GB" sz="800"/>
              <a:t>.</a:t>
            </a:r>
          </a:p>
        </p:txBody>
      </p:sp>
      <p:sp>
        <p:nvSpPr>
          <p:cNvPr id="33" name="Rectangle 29"/>
          <p:cNvSpPr>
            <a:spLocks noChangeArrowheads="1"/>
          </p:cNvSpPr>
          <p:nvPr/>
        </p:nvSpPr>
        <p:spPr bwMode="auto">
          <a:xfrm>
            <a:off x="-48492" y="31447268"/>
            <a:ext cx="43939693" cy="1471130"/>
          </a:xfrm>
          <a:prstGeom prst="rect">
            <a:avLst/>
          </a:prstGeom>
          <a:gradFill>
            <a:gsLst>
              <a:gs pos="5000">
                <a:srgbClr val="235078"/>
              </a:gs>
              <a:gs pos="100000">
                <a:srgbClr val="1482A5"/>
              </a:gs>
            </a:gsLst>
            <a:lin ang="0" scaled="1"/>
          </a:gradFill>
          <a:ln>
            <a:noFill/>
          </a:ln>
        </p:spPr>
        <p:txBody>
          <a:bodyPr lIns="137160" tIns="68580" rIns="137160" bIns="68580" anchor="ctr"/>
          <a:lstStyle>
            <a:defPPr>
              <a:defRPr kern="1200"/>
            </a:defPPr>
          </a:lstStyle>
          <a:p>
            <a:pPr defTabSz="4703763"/>
            <a:endParaRPr lang="en-US">
              <a:solidFill>
                <a:schemeClr val="bg1"/>
              </a:solidFill>
              <a:sym typeface="Symbol" pitchFamily="18" charset="2"/>
            </a:endParaRPr>
          </a:p>
        </p:txBody>
      </p:sp>
      <p:sp>
        <p:nvSpPr>
          <p:cNvPr id="31" name="Title 11">
            <a:extLst>
              <a:ext uri="{FF2B5EF4-FFF2-40B4-BE49-F238E27FC236}">
                <a16:creationId xmlns:a16="http://schemas.microsoft.com/office/drawing/2014/main" id="{A3F6428D-1FA6-42BA-BAEA-3577E1620F6B}"/>
              </a:ext>
            </a:extLst>
          </p:cNvPr>
          <p:cNvSpPr txBox="1"/>
          <p:nvPr/>
        </p:nvSpPr>
        <p:spPr>
          <a:xfrm>
            <a:off x="1005840" y="792385"/>
            <a:ext cx="41148000" cy="2746935"/>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US" sz="8500">
                <a:solidFill>
                  <a:schemeClr val="bg1"/>
                </a:solidFill>
                <a:latin typeface="Amaranth" panose="02000503050000020004" pitchFamily="2" charset="0"/>
              </a:rPr>
              <a:t>Developing emotional intelligence.</a:t>
            </a:r>
          </a:p>
          <a:p>
            <a:r>
              <a:rPr lang="en-US" sz="8500">
                <a:solidFill>
                  <a:schemeClr val="bg1"/>
                </a:solidFill>
                <a:latin typeface="Amaranth" panose="02000503050000020004" pitchFamily="2" charset="0"/>
              </a:rPr>
              <a:t>LCLM5006.</a:t>
            </a:r>
          </a:p>
          <a:p>
            <a:pPr algn="l"/>
            <a:endParaRPr lang="en-US" sz="8500">
              <a:solidFill>
                <a:schemeClr val="bg1"/>
              </a:solidFill>
              <a:latin typeface="Amaranth" panose="02000503050000020004" pitchFamily="2" charset="0"/>
            </a:endParaRPr>
          </a:p>
        </p:txBody>
      </p:sp>
      <p:sp>
        <p:nvSpPr>
          <p:cNvPr id="35" name="Text Placeholder 16">
            <a:extLst>
              <a:ext uri="{FF2B5EF4-FFF2-40B4-BE49-F238E27FC236}">
                <a16:creationId xmlns:a16="http://schemas.microsoft.com/office/drawing/2014/main" id="{30C08963-BE29-4B96-B122-F15F02A3F7E3}"/>
              </a:ext>
            </a:extLst>
          </p:cNvPr>
          <p:cNvSpPr txBox="1"/>
          <p:nvPr/>
        </p:nvSpPr>
        <p:spPr>
          <a:xfrm>
            <a:off x="1005840" y="3778048"/>
            <a:ext cx="41148000" cy="2025170"/>
          </a:xfrm>
          <a:prstGeom prst="rect">
            <a:avLst/>
          </a:prstGeom>
        </p:spPr>
        <p:txBody>
          <a:bodyPr lIns="128016" tIns="64008" rIns="128016" bIns="64008">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5600">
                <a:solidFill>
                  <a:schemeClr val="bg1"/>
                </a:solidFill>
                <a:latin typeface="Titillium Web" panose="00000500000000000000" pitchFamily="2" charset="0"/>
              </a:rPr>
              <a:t>Ionatan Sanda – 2322691.</a:t>
            </a:r>
          </a:p>
          <a:p>
            <a:pPr algn="ctr"/>
            <a:r>
              <a:rPr lang="en-US" sz="5600">
                <a:solidFill>
                  <a:schemeClr val="bg1"/>
                </a:solidFill>
                <a:latin typeface="Titillium Web" panose="00000500000000000000" pitchFamily="2" charset="0"/>
              </a:rPr>
              <a:t>DR </a:t>
            </a:r>
            <a:r>
              <a:rPr lang="en-US" sz="5600" err="1">
                <a:solidFill>
                  <a:schemeClr val="bg1"/>
                </a:solidFill>
                <a:latin typeface="Titillium Web" panose="00000500000000000000" pitchFamily="2" charset="0"/>
              </a:rPr>
              <a:t>Abduallah</a:t>
            </a:r>
            <a:r>
              <a:rPr lang="en-US" sz="5600">
                <a:solidFill>
                  <a:schemeClr val="bg1"/>
                </a:solidFill>
                <a:latin typeface="Titillium Web" panose="00000500000000000000" pitchFamily="2" charset="0"/>
              </a:rPr>
              <a:t> Nasar.</a:t>
            </a:r>
          </a:p>
        </p:txBody>
      </p:sp>
      <p:sp>
        <p:nvSpPr>
          <p:cNvPr id="36" name="Rectangle 5">
            <a:extLst>
              <a:ext uri="{FF2B5EF4-FFF2-40B4-BE49-F238E27FC236}">
                <a16:creationId xmlns:a16="http://schemas.microsoft.com/office/drawing/2014/main" id="{98FCC399-CA5D-4873-B45E-22BAE0F51D2E}"/>
              </a:ext>
            </a:extLst>
          </p:cNvPr>
          <p:cNvSpPr>
            <a:spLocks noChangeArrowheads="1"/>
          </p:cNvSpPr>
          <p:nvPr/>
        </p:nvSpPr>
        <p:spPr bwMode="auto">
          <a:xfrm>
            <a:off x="11521440" y="7125252"/>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a:solidFill>
                  <a:schemeClr val="bg1"/>
                </a:solidFill>
                <a:latin typeface="Amaranth" panose="02000503050000020004" pitchFamily="2" charset="0"/>
              </a:rPr>
              <a:t>How can someone develop emotional  intelligence.</a:t>
            </a:r>
          </a:p>
        </p:txBody>
      </p:sp>
      <p:sp>
        <p:nvSpPr>
          <p:cNvPr id="37" name="Text Box 6">
            <a:extLst>
              <a:ext uri="{FF2B5EF4-FFF2-40B4-BE49-F238E27FC236}">
                <a16:creationId xmlns:a16="http://schemas.microsoft.com/office/drawing/2014/main" id="{BAB40251-2E35-4623-A6BE-28130F737F03}"/>
              </a:ext>
            </a:extLst>
          </p:cNvPr>
          <p:cNvSpPr txBox="1">
            <a:spLocks noChangeArrowheads="1"/>
          </p:cNvSpPr>
          <p:nvPr/>
        </p:nvSpPr>
        <p:spPr bwMode="auto">
          <a:xfrm>
            <a:off x="11521440" y="8000232"/>
            <a:ext cx="10058400" cy="173739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GB" sz="4000" b="1"/>
              <a:t>Emotional intelligence isn’t something you’re just born with — it’s something you can develop through self-awareness, reflection, and practice.</a:t>
            </a:r>
          </a:p>
          <a:p>
            <a:r>
              <a:rPr lang="en-GB" sz="4000" b="1"/>
              <a:t>Goleman (1998) identifies five key elements of emotional intelligence.</a:t>
            </a:r>
          </a:p>
          <a:p>
            <a:endParaRPr lang="en-GB" sz="4000" b="1"/>
          </a:p>
          <a:p>
            <a:pPr marL="571500" indent="-571500">
              <a:buFont typeface="Arial" panose="020B0604020202020204" pitchFamily="34" charset="0"/>
              <a:buChar char="•"/>
            </a:pPr>
            <a:r>
              <a:rPr lang="en-GB" sz="4000" b="1"/>
              <a:t>Self-awareness – recognising your emotions as they happen.</a:t>
            </a:r>
          </a:p>
          <a:p>
            <a:pPr marL="571500" indent="-571500">
              <a:buFont typeface="Arial" panose="020B0604020202020204" pitchFamily="34" charset="0"/>
              <a:buChar char="•"/>
            </a:pPr>
            <a:r>
              <a:rPr lang="en-GB" sz="4000" b="1"/>
              <a:t>Self-regulation – learning how to stay calm and manage emotions effectively.</a:t>
            </a:r>
          </a:p>
          <a:p>
            <a:pPr marL="571500" indent="-571500">
              <a:buFont typeface="Arial" panose="020B0604020202020204" pitchFamily="34" charset="0"/>
              <a:buChar char="•"/>
            </a:pPr>
            <a:r>
              <a:rPr lang="en-GB" sz="4000" b="1"/>
              <a:t>Motivation – using emotions to stay focused on goals.</a:t>
            </a:r>
          </a:p>
          <a:p>
            <a:pPr marL="571500" indent="-571500">
              <a:buFont typeface="Arial" panose="020B0604020202020204" pitchFamily="34" charset="0"/>
              <a:buChar char="•"/>
            </a:pPr>
            <a:r>
              <a:rPr lang="en-GB" sz="4000" b="1"/>
              <a:t>Empathy – understanding how others feel.</a:t>
            </a:r>
          </a:p>
          <a:p>
            <a:pPr marL="571500" indent="-571500">
              <a:buFont typeface="Arial" panose="020B0604020202020204" pitchFamily="34" charset="0"/>
              <a:buChar char="•"/>
            </a:pPr>
            <a:r>
              <a:rPr lang="en-GB" sz="4000" b="1"/>
              <a:t>Social skills – building and maintaining good relationships.</a:t>
            </a:r>
            <a:br>
              <a:rPr lang="en-GB" sz="4000" b="1"/>
            </a:br>
            <a:endParaRPr lang="en-GB" sz="4000" b="1"/>
          </a:p>
          <a:p>
            <a:r>
              <a:rPr lang="en-GB" sz="4000" b="1"/>
              <a:t>Simple things like keeping a journal, asking for feedback from others, or practising mindfulness can all strengthen EI (Salovey and Mayer, 1990). According to Brackett et al. (2019), these small, consistent actions help people respond to emotions in a healthier and more thoughtful way.</a:t>
            </a:r>
          </a:p>
        </p:txBody>
      </p:sp>
      <p:sp>
        <p:nvSpPr>
          <p:cNvPr id="38" name="Rectangle 5">
            <a:extLst>
              <a:ext uri="{FF2B5EF4-FFF2-40B4-BE49-F238E27FC236}">
                <a16:creationId xmlns:a16="http://schemas.microsoft.com/office/drawing/2014/main" id="{991B9DF0-7DD4-4C17-94B6-6C493D1C390D}"/>
              </a:ext>
            </a:extLst>
          </p:cNvPr>
          <p:cNvSpPr>
            <a:spLocks noChangeArrowheads="1"/>
          </p:cNvSpPr>
          <p:nvPr/>
        </p:nvSpPr>
        <p:spPr bwMode="auto">
          <a:xfrm>
            <a:off x="22311359" y="7125252"/>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a:solidFill>
                  <a:schemeClr val="bg1"/>
                </a:solidFill>
                <a:latin typeface="Amaranth" panose="02000503050000020004" pitchFamily="2" charset="0"/>
              </a:rPr>
              <a:t>Reflecting on my own emotions as a student.</a:t>
            </a:r>
          </a:p>
        </p:txBody>
      </p:sp>
      <p:sp>
        <p:nvSpPr>
          <p:cNvPr id="39" name="Text Box 6">
            <a:extLst>
              <a:ext uri="{FF2B5EF4-FFF2-40B4-BE49-F238E27FC236}">
                <a16:creationId xmlns:a16="http://schemas.microsoft.com/office/drawing/2014/main" id="{62D65E41-7BC1-4B4D-9C1B-6ED3152D12D0}"/>
              </a:ext>
            </a:extLst>
          </p:cNvPr>
          <p:cNvSpPr txBox="1">
            <a:spLocks noChangeArrowheads="1"/>
          </p:cNvSpPr>
          <p:nvPr/>
        </p:nvSpPr>
        <p:spPr bwMode="auto">
          <a:xfrm>
            <a:off x="22311361" y="8000232"/>
            <a:ext cx="10058400" cy="93717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GB" sz="4000" b="1"/>
              <a:t>From my own experience, I’ve realised that when I’m under pressure, I can sometimes react too quickly or become overwhelmed. By practising mindfulness just taking a few minutes to breathe deeply or notice how I’m feeling I’ve become better at recognising my emotional triggers before they take over.</a:t>
            </a:r>
          </a:p>
          <a:p>
            <a:r>
              <a:rPr lang="en-GB" sz="4000" b="1"/>
              <a:t>Kabat-Zinn (2003) explains that mindfulness is about being fully present and aware of what’s happening in the moment. For me, it’s helped to calm my mind, reduce anxiety, and improve focus during studies.</a:t>
            </a:r>
          </a:p>
        </p:txBody>
      </p:sp>
      <p:sp>
        <p:nvSpPr>
          <p:cNvPr id="42" name="Rectangle 5">
            <a:extLst>
              <a:ext uri="{FF2B5EF4-FFF2-40B4-BE49-F238E27FC236}">
                <a16:creationId xmlns:a16="http://schemas.microsoft.com/office/drawing/2014/main" id="{C08CCD14-6632-49E3-A19B-81E98D465D46}"/>
              </a:ext>
            </a:extLst>
          </p:cNvPr>
          <p:cNvSpPr>
            <a:spLocks noChangeArrowheads="1"/>
          </p:cNvSpPr>
          <p:nvPr/>
        </p:nvSpPr>
        <p:spPr bwMode="auto">
          <a:xfrm>
            <a:off x="32841164" y="6564905"/>
            <a:ext cx="10934709" cy="1403469"/>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100">
                <a:solidFill>
                  <a:schemeClr val="bg1"/>
                </a:solidFill>
                <a:latin typeface="Amaranth" panose="02000503050000020004" pitchFamily="2" charset="0"/>
              </a:rPr>
              <a:t>Emotional intelligence challenges and how to overcome them.</a:t>
            </a:r>
          </a:p>
        </p:txBody>
      </p:sp>
      <p:sp>
        <p:nvSpPr>
          <p:cNvPr id="46" name="Rectangle 5">
            <a:extLst>
              <a:ext uri="{FF2B5EF4-FFF2-40B4-BE49-F238E27FC236}">
                <a16:creationId xmlns:a16="http://schemas.microsoft.com/office/drawing/2014/main" id="{88D57C6D-9B7C-4799-9EEF-AD493DF30EC4}"/>
              </a:ext>
            </a:extLst>
          </p:cNvPr>
          <p:cNvSpPr>
            <a:spLocks noChangeArrowheads="1"/>
          </p:cNvSpPr>
          <p:nvPr/>
        </p:nvSpPr>
        <p:spPr bwMode="auto">
          <a:xfrm>
            <a:off x="33157855" y="23191971"/>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a:solidFill>
                  <a:schemeClr val="bg1"/>
                </a:solidFill>
                <a:latin typeface="Amaranth" panose="02000503050000020004" pitchFamily="2" charset="0"/>
              </a:rPr>
              <a:t>Method selection.</a:t>
            </a:r>
          </a:p>
        </p:txBody>
      </p:sp>
      <p:sp>
        <p:nvSpPr>
          <p:cNvPr id="16" name="Rectangle 5">
            <a:extLst>
              <a:ext uri="{FF2B5EF4-FFF2-40B4-BE49-F238E27FC236}">
                <a16:creationId xmlns:a16="http://schemas.microsoft.com/office/drawing/2014/main" id="{620C51D2-3423-4C6C-A077-34B27F321D2D}"/>
              </a:ext>
            </a:extLst>
          </p:cNvPr>
          <p:cNvSpPr>
            <a:spLocks noChangeArrowheads="1"/>
          </p:cNvSpPr>
          <p:nvPr/>
        </p:nvSpPr>
        <p:spPr bwMode="auto">
          <a:xfrm>
            <a:off x="731520" y="7125252"/>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a:solidFill>
                  <a:schemeClr val="bg1"/>
                </a:solidFill>
                <a:latin typeface="Amaranth" panose="02000503050000020004" pitchFamily="2" charset="0"/>
              </a:rPr>
              <a:t>Introduction</a:t>
            </a:r>
          </a:p>
        </p:txBody>
      </p:sp>
      <p:sp>
        <p:nvSpPr>
          <p:cNvPr id="17" name="Text Box 6">
            <a:extLst>
              <a:ext uri="{FF2B5EF4-FFF2-40B4-BE49-F238E27FC236}">
                <a16:creationId xmlns:a16="http://schemas.microsoft.com/office/drawing/2014/main" id="{8AE8A03B-3762-4AF2-A9FC-B088E0736F3A}"/>
              </a:ext>
            </a:extLst>
          </p:cNvPr>
          <p:cNvSpPr txBox="1">
            <a:spLocks noChangeArrowheads="1"/>
          </p:cNvSpPr>
          <p:nvPr/>
        </p:nvSpPr>
        <p:spPr bwMode="auto">
          <a:xfrm>
            <a:off x="876310" y="8000232"/>
            <a:ext cx="10058400" cy="81406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GB" sz="4000" b="1"/>
              <a:t>Emotional intelligence (EI) is all about how well we understand and manage our own emotions and how we respond to the emotions of others. Goleman (1995) argues that if we are disconnected from our own feelings, we’ll also struggle to read or understand those of other people.</a:t>
            </a:r>
          </a:p>
          <a:p>
            <a:r>
              <a:rPr lang="en-GB" sz="4000" b="1"/>
              <a:t>As a student, this really matters being emotionally aware helps us handle stress, work better with others, and stay motivated through the ups and downs of studying.</a:t>
            </a:r>
          </a:p>
        </p:txBody>
      </p:sp>
      <p:sp>
        <p:nvSpPr>
          <p:cNvPr id="18" name="Rectangle 5">
            <a:extLst>
              <a:ext uri="{FF2B5EF4-FFF2-40B4-BE49-F238E27FC236}">
                <a16:creationId xmlns:a16="http://schemas.microsoft.com/office/drawing/2014/main" id="{88133C58-052D-4585-823B-31740DB45AF4}"/>
              </a:ext>
            </a:extLst>
          </p:cNvPr>
          <p:cNvSpPr>
            <a:spLocks noChangeArrowheads="1"/>
          </p:cNvSpPr>
          <p:nvPr/>
        </p:nvSpPr>
        <p:spPr bwMode="auto">
          <a:xfrm>
            <a:off x="1067710" y="16883913"/>
            <a:ext cx="9144000" cy="784225"/>
          </a:xfrm>
          <a:prstGeom prst="rect">
            <a:avLst/>
          </a:prstGeom>
          <a:noFill/>
          <a:ln>
            <a:noFill/>
          </a:ln>
          <a:effectLst/>
        </p:spPr>
        <p:txBody>
          <a:bodyPr wrap="none" lIns="137160" tIns="68580" rIns="137160" bIns="68580" anchor="ctr"/>
          <a:lstStyle>
            <a:defPPr>
              <a:defRPr kern="1200"/>
            </a:defPPr>
          </a:lstStyle>
          <a:p>
            <a:pPr defTabSz="4703763"/>
            <a:r>
              <a:rPr lang="en-US" sz="3600">
                <a:solidFill>
                  <a:srgbClr val="235078"/>
                </a:solidFill>
                <a:latin typeface="Amaranth" panose="02000503050000020004" pitchFamily="2" charset="0"/>
              </a:rPr>
              <a:t>References.</a:t>
            </a:r>
          </a:p>
        </p:txBody>
      </p:sp>
      <p:sp>
        <p:nvSpPr>
          <p:cNvPr id="230" name="TextBox 229">
            <a:extLst>
              <a:ext uri="{FF2B5EF4-FFF2-40B4-BE49-F238E27FC236}">
                <a16:creationId xmlns:a16="http://schemas.microsoft.com/office/drawing/2014/main" id="{AD2E301E-E7B3-4BB5-B48D-F76D6F65BBE3}"/>
              </a:ext>
            </a:extLst>
          </p:cNvPr>
          <p:cNvSpPr txBox="1"/>
          <p:nvPr/>
        </p:nvSpPr>
        <p:spPr>
          <a:xfrm>
            <a:off x="33157855" y="8073317"/>
            <a:ext cx="9857035" cy="13388280"/>
          </a:xfrm>
          <a:prstGeom prst="rect">
            <a:avLst/>
          </a:prstGeom>
          <a:noFill/>
        </p:spPr>
        <p:txBody>
          <a:bodyPr wrap="square" rtlCol="0">
            <a:spAutoFit/>
          </a:bodyPr>
          <a:lstStyle>
            <a:defPPr>
              <a:defRPr kern="1200"/>
            </a:defPPr>
          </a:lstStyle>
          <a:p>
            <a:r>
              <a:rPr lang="en-GB" sz="3200" b="1"/>
              <a:t>Every student faces emotional challenges. These might include:</a:t>
            </a:r>
          </a:p>
          <a:p>
            <a:endParaRPr lang="en-GB" sz="3200" b="1"/>
          </a:p>
          <a:p>
            <a:pPr marL="457200" indent="-457200">
              <a:buFont typeface="Arial" panose="020B0604020202020204" pitchFamily="34" charset="0"/>
              <a:buChar char="•"/>
            </a:pPr>
            <a:r>
              <a:rPr lang="en-GB" sz="3200" b="1"/>
              <a:t>Stress during exams or deadlines.</a:t>
            </a:r>
          </a:p>
          <a:p>
            <a:pPr marL="457200" indent="-457200">
              <a:buFont typeface="Arial" panose="020B0604020202020204" pitchFamily="34" charset="0"/>
              <a:buChar char="•"/>
            </a:pPr>
            <a:r>
              <a:rPr lang="en-GB" sz="3200" b="1"/>
              <a:t>Conflicts when working in group projects.</a:t>
            </a:r>
          </a:p>
          <a:p>
            <a:pPr marL="457200" indent="-457200">
              <a:buFont typeface="Arial" panose="020B0604020202020204" pitchFamily="34" charset="0"/>
              <a:buChar char="•"/>
            </a:pPr>
            <a:r>
              <a:rPr lang="en-GB" sz="3200" b="1"/>
              <a:t>Balancing studies, work, and personal life.</a:t>
            </a:r>
            <a:br>
              <a:rPr lang="en-GB" sz="3200" b="1"/>
            </a:br>
            <a:endParaRPr lang="en-GB" sz="3200" b="1"/>
          </a:p>
          <a:p>
            <a:r>
              <a:rPr lang="en-GB" sz="3200" b="1"/>
              <a:t>To manage these, I’ve found that reflecting on my emotions and being honest with myself helps a lot. For example:</a:t>
            </a:r>
          </a:p>
          <a:p>
            <a:endParaRPr lang="en-GB" sz="3200" b="1"/>
          </a:p>
          <a:p>
            <a:pPr marL="457200" indent="-457200">
              <a:buFont typeface="Arial" panose="020B0604020202020204" pitchFamily="34" charset="0"/>
              <a:buChar char="•"/>
            </a:pPr>
            <a:r>
              <a:rPr lang="en-GB" sz="3200" b="1"/>
              <a:t>Writing in a reflective journal helps me process frustration or worry (Boyatzis, 2018).</a:t>
            </a:r>
          </a:p>
          <a:p>
            <a:pPr marL="457200" indent="-457200">
              <a:buFont typeface="Arial" panose="020B0604020202020204" pitchFamily="34" charset="0"/>
              <a:buChar char="•"/>
            </a:pPr>
            <a:endParaRPr lang="en-GB" sz="3200" b="1"/>
          </a:p>
          <a:p>
            <a:pPr marL="457200" indent="-457200">
              <a:buFont typeface="Arial" panose="020B0604020202020204" pitchFamily="34" charset="0"/>
              <a:buChar char="•"/>
            </a:pPr>
            <a:r>
              <a:rPr lang="en-GB" sz="3200" b="1"/>
              <a:t>Talking to tutors or peer's gives perspective and emotional support.</a:t>
            </a:r>
          </a:p>
          <a:p>
            <a:pPr marL="457200" indent="-457200">
              <a:buFont typeface="Arial" panose="020B0604020202020204" pitchFamily="34" charset="0"/>
              <a:buChar char="•"/>
            </a:pPr>
            <a:endParaRPr lang="en-GB" sz="3200" b="1"/>
          </a:p>
          <a:p>
            <a:pPr marL="457200" indent="-457200">
              <a:buFont typeface="Arial" panose="020B0604020202020204" pitchFamily="34" charset="0"/>
              <a:buChar char="•"/>
            </a:pPr>
            <a:r>
              <a:rPr lang="en-GB" sz="3200" b="1"/>
              <a:t>Using empathy during group work reduces conflict and improves teamwork.</a:t>
            </a:r>
          </a:p>
          <a:p>
            <a:pPr marL="457200" indent="-457200">
              <a:buFont typeface="Arial" panose="020B0604020202020204" pitchFamily="34" charset="0"/>
              <a:buChar char="•"/>
            </a:pPr>
            <a:endParaRPr lang="en-GB" sz="3200" b="1"/>
          </a:p>
          <a:p>
            <a:pPr marL="457200" indent="-457200">
              <a:buFont typeface="Arial" panose="020B0604020202020204" pitchFamily="34" charset="0"/>
              <a:buChar char="•"/>
            </a:pPr>
            <a:r>
              <a:rPr lang="en-GB" sz="3200" b="1"/>
              <a:t>Celebrating small wins keeps motivation high and builds confidence.</a:t>
            </a:r>
          </a:p>
          <a:p>
            <a:endParaRPr lang="en-GB" sz="3200" b="1"/>
          </a:p>
          <a:p>
            <a:r>
              <a:rPr lang="en-GB" sz="3200" b="1"/>
              <a:t>The key is not to ignore emotions, but to understand them and respond with awareness and compassion — both towards ourselves and other</a:t>
            </a:r>
            <a:r>
              <a:rPr lang="en-GB" sz="600" b="1"/>
              <a:t>s.</a:t>
            </a:r>
          </a:p>
        </p:txBody>
      </p:sp>
      <p:sp>
        <p:nvSpPr>
          <p:cNvPr id="287" name="TextBox 286">
            <a:extLst>
              <a:ext uri="{FF2B5EF4-FFF2-40B4-BE49-F238E27FC236}">
                <a16:creationId xmlns:a16="http://schemas.microsoft.com/office/drawing/2014/main" id="{2C6E9F3E-3183-4639-8BD4-4D30DDD1A58D}"/>
              </a:ext>
            </a:extLst>
          </p:cNvPr>
          <p:cNvSpPr txBox="1"/>
          <p:nvPr/>
        </p:nvSpPr>
        <p:spPr>
          <a:xfrm>
            <a:off x="33359220" y="24402609"/>
            <a:ext cx="9857035" cy="4524315"/>
          </a:xfrm>
          <a:prstGeom prst="rect">
            <a:avLst/>
          </a:prstGeom>
          <a:noFill/>
        </p:spPr>
        <p:txBody>
          <a:bodyPr wrap="square" rtlCol="0">
            <a:spAutoFit/>
          </a:bodyPr>
          <a:lstStyle>
            <a:defPPr>
              <a:defRPr kern="1200"/>
            </a:defPPr>
          </a:lstStyle>
          <a:p>
            <a:r>
              <a:rPr lang="en-GB" sz="3600"/>
              <a:t>To create this poster, I reviewed academic literature on emotional intelligence and mindfulness. Key theories from Goleman (1995; 1998), Salovey and Mayer (1990), and Kabat-Zinn (2003) were explored to understand how managing personal emotions contributes to overall emotional intelligence and student wellbeing.</a:t>
            </a:r>
          </a:p>
        </p:txBody>
      </p:sp>
      <p:sp>
        <p:nvSpPr>
          <p:cNvPr id="3" name="Rectangle 5">
            <a:extLst>
              <a:ext uri="{FF2B5EF4-FFF2-40B4-BE49-F238E27FC236}">
                <a16:creationId xmlns:a16="http://schemas.microsoft.com/office/drawing/2014/main" id="{204FA164-BBE9-DF81-B08B-1A56C1815F22}"/>
              </a:ext>
            </a:extLst>
          </p:cNvPr>
          <p:cNvSpPr>
            <a:spLocks noChangeArrowheads="1"/>
          </p:cNvSpPr>
          <p:nvPr/>
        </p:nvSpPr>
        <p:spPr bwMode="auto">
          <a:xfrm>
            <a:off x="22166570" y="25132439"/>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a:solidFill>
                  <a:schemeClr val="bg1"/>
                </a:solidFill>
                <a:latin typeface="Amaranth" panose="02000503050000020004" pitchFamily="2" charset="0"/>
              </a:rPr>
              <a:t>Conclusion.</a:t>
            </a:r>
          </a:p>
        </p:txBody>
      </p:sp>
      <p:sp>
        <p:nvSpPr>
          <p:cNvPr id="4" name="TextBox 3">
            <a:extLst>
              <a:ext uri="{FF2B5EF4-FFF2-40B4-BE49-F238E27FC236}">
                <a16:creationId xmlns:a16="http://schemas.microsoft.com/office/drawing/2014/main" id="{18EAFA20-E303-94D1-A526-81214B67FC82}"/>
              </a:ext>
            </a:extLst>
          </p:cNvPr>
          <p:cNvSpPr txBox="1"/>
          <p:nvPr/>
        </p:nvSpPr>
        <p:spPr>
          <a:xfrm>
            <a:off x="21945600" y="26096643"/>
            <a:ext cx="10780295" cy="5170646"/>
          </a:xfrm>
          <a:prstGeom prst="rect">
            <a:avLst/>
          </a:prstGeom>
          <a:noFill/>
        </p:spPr>
        <p:txBody>
          <a:bodyPr wrap="square" rtlCol="0">
            <a:spAutoFit/>
          </a:bodyPr>
          <a:lstStyle/>
          <a:p>
            <a:r>
              <a:rPr lang="en-GB" sz="3300"/>
              <a:t>Developing emotional intelligence starts with tuning in to our own emotions. When we’re self-aware and mindful, we’re more capable of managing stress, showing empathy, and maintaining focus. As students, learning to pause, reflect, and understand our emotional world can make studying more fulfilling and relationships more positive.</a:t>
            </a:r>
          </a:p>
          <a:p>
            <a:r>
              <a:rPr lang="en-GB" sz="3300"/>
              <a:t>In the end, emotional intelligence is not just an academic skill — it’s a life skill that shapes how we grow, connect, and succeed.</a:t>
            </a:r>
          </a:p>
        </p:txBody>
      </p:sp>
      <p:pic>
        <p:nvPicPr>
          <p:cNvPr id="6" name="Picture 5">
            <a:extLst>
              <a:ext uri="{FF2B5EF4-FFF2-40B4-BE49-F238E27FC236}">
                <a16:creationId xmlns:a16="http://schemas.microsoft.com/office/drawing/2014/main" id="{562047D1-685B-7A65-E0C6-BACDA95B5A2E}"/>
              </a:ext>
            </a:extLst>
          </p:cNvPr>
          <p:cNvPicPr>
            <a:picLocks noChangeAspect="1"/>
          </p:cNvPicPr>
          <p:nvPr/>
        </p:nvPicPr>
        <p:blipFill>
          <a:blip r:embed="rId2"/>
          <a:stretch>
            <a:fillRect/>
          </a:stretch>
        </p:blipFill>
        <p:spPr>
          <a:xfrm>
            <a:off x="731520" y="1559336"/>
            <a:ext cx="8614611" cy="3370935"/>
          </a:xfrm>
          <a:prstGeom prst="rect">
            <a:avLst/>
          </a:prstGeom>
        </p:spPr>
      </p:pic>
      <p:pic>
        <p:nvPicPr>
          <p:cNvPr id="7" name="Picture 6">
            <a:extLst>
              <a:ext uri="{FF2B5EF4-FFF2-40B4-BE49-F238E27FC236}">
                <a16:creationId xmlns:a16="http://schemas.microsoft.com/office/drawing/2014/main" id="{013E8E33-0991-D507-4650-F06B5E295A7E}"/>
              </a:ext>
            </a:extLst>
          </p:cNvPr>
          <p:cNvPicPr>
            <a:picLocks noChangeAspect="1"/>
          </p:cNvPicPr>
          <p:nvPr/>
        </p:nvPicPr>
        <p:blipFill>
          <a:blip r:embed="rId3"/>
          <a:stretch>
            <a:fillRect/>
          </a:stretch>
        </p:blipFill>
        <p:spPr>
          <a:xfrm>
            <a:off x="21069322" y="18253573"/>
            <a:ext cx="11694486" cy="6149036"/>
          </a:xfrm>
          <a:prstGeom prst="rect">
            <a:avLst/>
          </a:prstGeom>
        </p:spPr>
      </p:pic>
      <p:pic>
        <p:nvPicPr>
          <p:cNvPr id="8" name="Picture 7">
            <a:extLst>
              <a:ext uri="{FF2B5EF4-FFF2-40B4-BE49-F238E27FC236}">
                <a16:creationId xmlns:a16="http://schemas.microsoft.com/office/drawing/2014/main" id="{4B61B979-0886-D06D-D762-585F38C08434}"/>
              </a:ext>
            </a:extLst>
          </p:cNvPr>
          <p:cNvPicPr>
            <a:picLocks noChangeAspect="1"/>
          </p:cNvPicPr>
          <p:nvPr/>
        </p:nvPicPr>
        <p:blipFill>
          <a:blip r:embed="rId4"/>
          <a:stretch>
            <a:fillRect/>
          </a:stretch>
        </p:blipFill>
        <p:spPr>
          <a:xfrm>
            <a:off x="11154560" y="24718435"/>
            <a:ext cx="10021430" cy="6413006"/>
          </a:xfrm>
          <a:prstGeom prst="rect">
            <a:avLst/>
          </a:prstGeom>
        </p:spPr>
      </p:pic>
      <p:pic>
        <p:nvPicPr>
          <p:cNvPr id="10" name="Picture 9">
            <a:extLst>
              <a:ext uri="{FF2B5EF4-FFF2-40B4-BE49-F238E27FC236}">
                <a16:creationId xmlns:a16="http://schemas.microsoft.com/office/drawing/2014/main" id="{F67D7FBB-BBF3-15BE-6B18-7B94FDDC9345}"/>
              </a:ext>
            </a:extLst>
          </p:cNvPr>
          <p:cNvPicPr>
            <a:picLocks noChangeAspect="1"/>
          </p:cNvPicPr>
          <p:nvPr/>
        </p:nvPicPr>
        <p:blipFill>
          <a:blip r:embed="rId5"/>
          <a:stretch>
            <a:fillRect/>
          </a:stretch>
        </p:blipFill>
        <p:spPr>
          <a:xfrm>
            <a:off x="731520" y="28027422"/>
            <a:ext cx="10271262" cy="3239867"/>
          </a:xfrm>
          <a:prstGeom prst="rect">
            <a:avLst/>
          </a:prstGeom>
        </p:spPr>
      </p:pic>
      <p:pic>
        <p:nvPicPr>
          <p:cNvPr id="11" name="Picture 10">
            <a:extLst>
              <a:ext uri="{FF2B5EF4-FFF2-40B4-BE49-F238E27FC236}">
                <a16:creationId xmlns:a16="http://schemas.microsoft.com/office/drawing/2014/main" id="{79642BB0-B87D-0D20-297A-223ADF219A58}"/>
              </a:ext>
            </a:extLst>
          </p:cNvPr>
          <p:cNvPicPr>
            <a:picLocks noChangeAspect="1"/>
          </p:cNvPicPr>
          <p:nvPr/>
        </p:nvPicPr>
        <p:blipFill>
          <a:blip r:embed="rId6"/>
          <a:stretch>
            <a:fillRect/>
          </a:stretch>
        </p:blipFill>
        <p:spPr>
          <a:xfrm>
            <a:off x="35304150" y="959013"/>
            <a:ext cx="7124010" cy="4740705"/>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conceptualizingcobalt|08-2022"/>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96a681c3b3d4f47359efd1dd7fa12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fd8348d02e63e5e7334ba063d9f9c24"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523FC5A-0AA4-4B36-B852-B4B6727EABAC}">
  <ds:schemaRefs>
    <ds:schemaRef ds:uri="8425509b-c587-4994-9466-01f6efb644d9"/>
    <ds:schemaRef ds:uri="a7bdb143-267e-438d-bcbf-e88b565c172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03A6213E-A07A-42EF-80A5-459198AC1478}">
  <ds:schemaRefs>
    <ds:schemaRef ds:uri="8425509b-c587-4994-9466-01f6efb644d9"/>
    <ds:schemaRef ds:uri="a7bdb143-267e-438d-bcbf-e88b565c172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A7D48F7-3538-41EF-9B31-8C4C456E23E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Default Design</vt:lpstr>
      <vt:lpstr>PowerPoint Presentation</vt:lpstr>
    </vt:vector>
  </TitlesOfParts>
  <Company>Graphicsland/MAKESIGNS.COM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Example Of A Sample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revision>1</cp:revision>
  <dcterms:modified xsi:type="dcterms:W3CDTF">2025-10-11T10:40:14Z</dcterms:modified>
  <cp:category>scientific poster PowerPoint</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