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0" r:id="rId4"/>
  </p:sldMasterIdLst>
  <p:notesMasterIdLst>
    <p:notesMasterId r:id="rId16"/>
  </p:notesMasterIdLst>
  <p:handoutMasterIdLst>
    <p:handoutMasterId r:id="rId17"/>
  </p:handoutMasterIdLst>
  <p:sldIdLst>
    <p:sldId id="259" r:id="rId5"/>
    <p:sldId id="281" r:id="rId6"/>
    <p:sldId id="295" r:id="rId7"/>
    <p:sldId id="294" r:id="rId8"/>
    <p:sldId id="313" r:id="rId9"/>
    <p:sldId id="311" r:id="rId10"/>
    <p:sldId id="312" r:id="rId11"/>
    <p:sldId id="314" r:id="rId12"/>
    <p:sldId id="309" r:id="rId13"/>
    <p:sldId id="296" r:id="rId14"/>
    <p:sldId id="315" r:id="rId15"/>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2AC20D-A9B9-462F-A238-70AACC77F2A8}" v="30" dt="2025-02-11T11:48:57.8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7" autoAdjust="0"/>
    <p:restoredTop sz="94598" autoAdjust="0"/>
  </p:normalViewPr>
  <p:slideViewPr>
    <p:cSldViewPr snapToGrid="0">
      <p:cViewPr varScale="1">
        <p:scale>
          <a:sx n="91" d="100"/>
          <a:sy n="91" d="100"/>
        </p:scale>
        <p:origin x="63" y="474"/>
      </p:cViewPr>
      <p:guideLst/>
    </p:cSldViewPr>
  </p:slideViewPr>
  <p:notesTextViewPr>
    <p:cViewPr>
      <p:scale>
        <a:sx n="1" d="1"/>
        <a:sy n="1" d="1"/>
      </p:scale>
      <p:origin x="0" y="0"/>
    </p:cViewPr>
  </p:notesTextViewPr>
  <p:sorterViewPr>
    <p:cViewPr varScale="1">
      <p:scale>
        <a:sx n="100" d="100"/>
        <a:sy n="100" d="100"/>
      </p:scale>
      <p:origin x="0" y="-638"/>
    </p:cViewPr>
  </p:sorterViewPr>
  <p:notesViewPr>
    <p:cSldViewPr snapToGrid="0">
      <p:cViewPr varScale="1">
        <p:scale>
          <a:sx n="114" d="100"/>
          <a:sy n="114" d="100"/>
        </p:scale>
        <p:origin x="2226"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ett Aggersberg" userId="80171f22-9015-4dfe-b9ab-f2a61492efab" providerId="ADAL" clId="{182AC20D-A9B9-462F-A238-70AACC77F2A8}"/>
    <pc:docChg chg="undo custSel addSld delSld modSld sldOrd">
      <pc:chgData name="Brett Aggersberg" userId="80171f22-9015-4dfe-b9ab-f2a61492efab" providerId="ADAL" clId="{182AC20D-A9B9-462F-A238-70AACC77F2A8}" dt="2025-02-11T11:50:13.201" v="285" actId="478"/>
      <pc:docMkLst>
        <pc:docMk/>
      </pc:docMkLst>
      <pc:sldChg chg="addSp delSp modSp mod ord">
        <pc:chgData name="Brett Aggersberg" userId="80171f22-9015-4dfe-b9ab-f2a61492efab" providerId="ADAL" clId="{182AC20D-A9B9-462F-A238-70AACC77F2A8}" dt="2025-02-11T11:48:13.261" v="244" actId="1076"/>
        <pc:sldMkLst>
          <pc:docMk/>
          <pc:sldMk cId="3871568735" sldId="294"/>
        </pc:sldMkLst>
        <pc:spChg chg="mod">
          <ac:chgData name="Brett Aggersberg" userId="80171f22-9015-4dfe-b9ab-f2a61492efab" providerId="ADAL" clId="{182AC20D-A9B9-462F-A238-70AACC77F2A8}" dt="2025-02-11T11:45:48.582" v="161" actId="1076"/>
          <ac:spMkLst>
            <pc:docMk/>
            <pc:sldMk cId="3871568735" sldId="294"/>
            <ac:spMk id="2" creationId="{7E9D8101-4ED5-4D91-9EFA-B0E7C1EA6E26}"/>
          </ac:spMkLst>
        </pc:spChg>
        <pc:spChg chg="add mod">
          <ac:chgData name="Brett Aggersberg" userId="80171f22-9015-4dfe-b9ab-f2a61492efab" providerId="ADAL" clId="{182AC20D-A9B9-462F-A238-70AACC77F2A8}" dt="2025-02-11T11:48:05.712" v="243" actId="1076"/>
          <ac:spMkLst>
            <pc:docMk/>
            <pc:sldMk cId="3871568735" sldId="294"/>
            <ac:spMk id="7" creationId="{93470A07-3BF2-E8CC-CA2D-CC076D918CD0}"/>
          </ac:spMkLst>
        </pc:spChg>
        <pc:spChg chg="add mod">
          <ac:chgData name="Brett Aggersberg" userId="80171f22-9015-4dfe-b9ab-f2a61492efab" providerId="ADAL" clId="{182AC20D-A9B9-462F-A238-70AACC77F2A8}" dt="2025-02-11T11:40:39.511" v="103" actId="478"/>
          <ac:spMkLst>
            <pc:docMk/>
            <pc:sldMk cId="3871568735" sldId="294"/>
            <ac:spMk id="11" creationId="{55E4A614-A1C7-F241-79C6-46781A9804AB}"/>
          </ac:spMkLst>
        </pc:spChg>
        <pc:spChg chg="add mod">
          <ac:chgData name="Brett Aggersberg" userId="80171f22-9015-4dfe-b9ab-f2a61492efab" providerId="ADAL" clId="{182AC20D-A9B9-462F-A238-70AACC77F2A8}" dt="2025-02-11T11:40:40.151" v="104" actId="478"/>
          <ac:spMkLst>
            <pc:docMk/>
            <pc:sldMk cId="3871568735" sldId="294"/>
            <ac:spMk id="14" creationId="{FDAC733B-C4F6-BCE5-2238-368C550C4D01}"/>
          </ac:spMkLst>
        </pc:spChg>
        <pc:spChg chg="add mod">
          <ac:chgData name="Brett Aggersberg" userId="80171f22-9015-4dfe-b9ab-f2a61492efab" providerId="ADAL" clId="{182AC20D-A9B9-462F-A238-70AACC77F2A8}" dt="2025-02-11T11:46:32.082" v="232" actId="20577"/>
          <ac:spMkLst>
            <pc:docMk/>
            <pc:sldMk cId="3871568735" sldId="294"/>
            <ac:spMk id="15" creationId="{394461A1-CDDC-CDAD-9FBD-DEEDBC7F0E25}"/>
          </ac:spMkLst>
        </pc:spChg>
        <pc:spChg chg="add mod">
          <ac:chgData name="Brett Aggersberg" userId="80171f22-9015-4dfe-b9ab-f2a61492efab" providerId="ADAL" clId="{182AC20D-A9B9-462F-A238-70AACC77F2A8}" dt="2025-02-11T11:48:13.261" v="244" actId="1076"/>
          <ac:spMkLst>
            <pc:docMk/>
            <pc:sldMk cId="3871568735" sldId="294"/>
            <ac:spMk id="16" creationId="{FA1B0E3F-B28F-EC55-2DAC-F2D33BB6FA5B}"/>
          </ac:spMkLst>
        </pc:spChg>
        <pc:picChg chg="del">
          <ac:chgData name="Brett Aggersberg" userId="80171f22-9015-4dfe-b9ab-f2a61492efab" providerId="ADAL" clId="{182AC20D-A9B9-462F-A238-70AACC77F2A8}" dt="2025-02-11T11:40:38.437" v="102" actId="478"/>
          <ac:picMkLst>
            <pc:docMk/>
            <pc:sldMk cId="3871568735" sldId="294"/>
            <ac:picMk id="8" creationId="{5A5996C8-9A00-4071-B24A-D1B22DDFAD6F}"/>
          </ac:picMkLst>
        </pc:picChg>
        <pc:picChg chg="del">
          <ac:chgData name="Brett Aggersberg" userId="80171f22-9015-4dfe-b9ab-f2a61492efab" providerId="ADAL" clId="{182AC20D-A9B9-462F-A238-70AACC77F2A8}" dt="2025-02-11T11:40:39.511" v="103" actId="478"/>
          <ac:picMkLst>
            <pc:docMk/>
            <pc:sldMk cId="3871568735" sldId="294"/>
            <ac:picMk id="10" creationId="{C2C517CC-DCFE-4E86-A4E5-F5BFD7BF69FF}"/>
          </ac:picMkLst>
        </pc:picChg>
        <pc:picChg chg="del">
          <ac:chgData name="Brett Aggersberg" userId="80171f22-9015-4dfe-b9ab-f2a61492efab" providerId="ADAL" clId="{182AC20D-A9B9-462F-A238-70AACC77F2A8}" dt="2025-02-11T11:40:40.151" v="104" actId="478"/>
          <ac:picMkLst>
            <pc:docMk/>
            <pc:sldMk cId="3871568735" sldId="294"/>
            <ac:picMk id="12" creationId="{90D6ECDF-A0E4-4308-967E-8BAC3E85A4B7}"/>
          </ac:picMkLst>
        </pc:picChg>
      </pc:sldChg>
      <pc:sldChg chg="addSp delSp modSp mod">
        <pc:chgData name="Brett Aggersberg" userId="80171f22-9015-4dfe-b9ab-f2a61492efab" providerId="ADAL" clId="{182AC20D-A9B9-462F-A238-70AACC77F2A8}" dt="2025-02-11T11:44:08.869" v="116" actId="14100"/>
        <pc:sldMkLst>
          <pc:docMk/>
          <pc:sldMk cId="17902528" sldId="295"/>
        </pc:sldMkLst>
        <pc:spChg chg="add mod">
          <ac:chgData name="Brett Aggersberg" userId="80171f22-9015-4dfe-b9ab-f2a61492efab" providerId="ADAL" clId="{182AC20D-A9B9-462F-A238-70AACC77F2A8}" dt="2025-02-11T11:41:29.992" v="105" actId="14826"/>
          <ac:spMkLst>
            <pc:docMk/>
            <pc:sldMk cId="17902528" sldId="295"/>
            <ac:spMk id="4" creationId="{C73EEBF4-BA0E-8E58-365E-325E30BCC6FE}"/>
          </ac:spMkLst>
        </pc:spChg>
        <pc:spChg chg="add mod">
          <ac:chgData name="Brett Aggersberg" userId="80171f22-9015-4dfe-b9ab-f2a61492efab" providerId="ADAL" clId="{182AC20D-A9B9-462F-A238-70AACC77F2A8}" dt="2025-02-11T11:42:03.392" v="106" actId="14826"/>
          <ac:spMkLst>
            <pc:docMk/>
            <pc:sldMk cId="17902528" sldId="295"/>
            <ac:spMk id="5" creationId="{825185BA-0AC5-CE9E-E16C-AD0556369C57}"/>
          </ac:spMkLst>
        </pc:spChg>
        <pc:spChg chg="del">
          <ac:chgData name="Brett Aggersberg" userId="80171f22-9015-4dfe-b9ab-f2a61492efab" providerId="ADAL" clId="{182AC20D-A9B9-462F-A238-70AACC77F2A8}" dt="2025-02-11T11:42:21.168" v="110" actId="478"/>
          <ac:spMkLst>
            <pc:docMk/>
            <pc:sldMk cId="17902528" sldId="295"/>
            <ac:spMk id="181" creationId="{374E17A0-656A-4A3F-B8F1-F9FF01F33E5C}"/>
          </ac:spMkLst>
        </pc:spChg>
        <pc:spChg chg="mod">
          <ac:chgData name="Brett Aggersberg" userId="80171f22-9015-4dfe-b9ab-f2a61492efab" providerId="ADAL" clId="{182AC20D-A9B9-462F-A238-70AACC77F2A8}" dt="2025-02-11T11:44:08.869" v="116" actId="14100"/>
          <ac:spMkLst>
            <pc:docMk/>
            <pc:sldMk cId="17902528" sldId="295"/>
            <ac:spMk id="182" creationId="{8BB1C063-9855-4E9A-936C-931C7C65E3C1}"/>
          </ac:spMkLst>
        </pc:spChg>
        <pc:picChg chg="mod">
          <ac:chgData name="Brett Aggersberg" userId="80171f22-9015-4dfe-b9ab-f2a61492efab" providerId="ADAL" clId="{182AC20D-A9B9-462F-A238-70AACC77F2A8}" dt="2025-02-11T11:41:29.992" v="105" actId="14826"/>
          <ac:picMkLst>
            <pc:docMk/>
            <pc:sldMk cId="17902528" sldId="295"/>
            <ac:picMk id="7" creationId="{F718B2F1-208E-4A1D-9716-513B0D7093E4}"/>
          </ac:picMkLst>
        </pc:picChg>
        <pc:picChg chg="mod">
          <ac:chgData name="Brett Aggersberg" userId="80171f22-9015-4dfe-b9ab-f2a61492efab" providerId="ADAL" clId="{182AC20D-A9B9-462F-A238-70AACC77F2A8}" dt="2025-02-11T11:42:10.817" v="108" actId="14100"/>
          <ac:picMkLst>
            <pc:docMk/>
            <pc:sldMk cId="17902528" sldId="295"/>
            <ac:picMk id="9" creationId="{D8F748D4-DB82-42E3-894A-0552C0FD2AB9}"/>
          </ac:picMkLst>
        </pc:picChg>
      </pc:sldChg>
      <pc:sldChg chg="addSp delSp modSp mod">
        <pc:chgData name="Brett Aggersberg" userId="80171f22-9015-4dfe-b9ab-f2a61492efab" providerId="ADAL" clId="{182AC20D-A9B9-462F-A238-70AACC77F2A8}" dt="2025-02-11T11:29:15.644" v="75" actId="1035"/>
        <pc:sldMkLst>
          <pc:docMk/>
          <pc:sldMk cId="2694395794" sldId="296"/>
        </pc:sldMkLst>
        <pc:spChg chg="add del mod ord">
          <ac:chgData name="Brett Aggersberg" userId="80171f22-9015-4dfe-b9ab-f2a61492efab" providerId="ADAL" clId="{182AC20D-A9B9-462F-A238-70AACC77F2A8}" dt="2025-02-11T11:27:02.670" v="66" actId="1076"/>
          <ac:spMkLst>
            <pc:docMk/>
            <pc:sldMk cId="2694395794" sldId="296"/>
            <ac:spMk id="2" creationId="{973992A4-0D40-4A0F-BB3B-3E1AE6C3BF9D}"/>
          </ac:spMkLst>
        </pc:spChg>
        <pc:spChg chg="add del mod">
          <ac:chgData name="Brett Aggersberg" userId="80171f22-9015-4dfe-b9ab-f2a61492efab" providerId="ADAL" clId="{182AC20D-A9B9-462F-A238-70AACC77F2A8}" dt="2025-02-11T11:25:54.875" v="58" actId="478"/>
          <ac:spMkLst>
            <pc:docMk/>
            <pc:sldMk cId="2694395794" sldId="296"/>
            <ac:spMk id="4" creationId="{D1F97812-E2FB-3201-0E34-F70B2936564C}"/>
          </ac:spMkLst>
        </pc:spChg>
        <pc:spChg chg="del">
          <ac:chgData name="Brett Aggersberg" userId="80171f22-9015-4dfe-b9ab-f2a61492efab" providerId="ADAL" clId="{182AC20D-A9B9-462F-A238-70AACC77F2A8}" dt="2025-02-11T11:25:31.250" v="52" actId="478"/>
          <ac:spMkLst>
            <pc:docMk/>
            <pc:sldMk cId="2694395794" sldId="296"/>
            <ac:spMk id="6" creationId="{C8C1BD91-A502-4CE9-B6CB-FBA31C8183A9}"/>
          </ac:spMkLst>
        </pc:spChg>
        <pc:spChg chg="add del mod">
          <ac:chgData name="Brett Aggersberg" userId="80171f22-9015-4dfe-b9ab-f2a61492efab" providerId="ADAL" clId="{182AC20D-A9B9-462F-A238-70AACC77F2A8}" dt="2025-02-11T11:25:52.474" v="56" actId="478"/>
          <ac:spMkLst>
            <pc:docMk/>
            <pc:sldMk cId="2694395794" sldId="296"/>
            <ac:spMk id="9" creationId="{3C9C9D77-8E22-2D50-2EA8-A1AFEFF3E1BD}"/>
          </ac:spMkLst>
        </pc:spChg>
        <pc:graphicFrameChg chg="del">
          <ac:chgData name="Brett Aggersberg" userId="80171f22-9015-4dfe-b9ab-f2a61492efab" providerId="ADAL" clId="{182AC20D-A9B9-462F-A238-70AACC77F2A8}" dt="2025-02-11T11:24:50.769" v="0" actId="478"/>
          <ac:graphicFrameMkLst>
            <pc:docMk/>
            <pc:sldMk cId="2694395794" sldId="296"/>
            <ac:graphicFrameMk id="39" creationId="{828FCC7C-9CA7-4A08-B1B6-91B39D2A90C7}"/>
          </ac:graphicFrameMkLst>
        </pc:graphicFrameChg>
        <pc:picChg chg="add mod">
          <ac:chgData name="Brett Aggersberg" userId="80171f22-9015-4dfe-b9ab-f2a61492efab" providerId="ADAL" clId="{182AC20D-A9B9-462F-A238-70AACC77F2A8}" dt="2025-02-11T11:25:22.365" v="50" actId="1076"/>
          <ac:picMkLst>
            <pc:docMk/>
            <pc:sldMk cId="2694395794" sldId="296"/>
            <ac:picMk id="2050" creationId="{78D5C9FA-8A5E-6214-EF0E-EDB59D92B841}"/>
          </ac:picMkLst>
        </pc:picChg>
        <pc:picChg chg="add">
          <ac:chgData name="Brett Aggersberg" userId="80171f22-9015-4dfe-b9ab-f2a61492efab" providerId="ADAL" clId="{182AC20D-A9B9-462F-A238-70AACC77F2A8}" dt="2025-02-11T11:25:47.631" v="55"/>
          <ac:picMkLst>
            <pc:docMk/>
            <pc:sldMk cId="2694395794" sldId="296"/>
            <ac:picMk id="2052" creationId="{22063CE9-A667-B84F-3EBF-E38DEF94BCDB}"/>
          </ac:picMkLst>
        </pc:picChg>
        <pc:picChg chg="add mod">
          <ac:chgData name="Brett Aggersberg" userId="80171f22-9015-4dfe-b9ab-f2a61492efab" providerId="ADAL" clId="{182AC20D-A9B9-462F-A238-70AACC77F2A8}" dt="2025-02-11T11:29:15.644" v="75" actId="1035"/>
          <ac:picMkLst>
            <pc:docMk/>
            <pc:sldMk cId="2694395794" sldId="296"/>
            <ac:picMk id="2054" creationId="{14C98DE6-11BD-8ADA-99A4-FE32DDA80675}"/>
          </ac:picMkLst>
        </pc:picChg>
      </pc:sldChg>
      <pc:sldChg chg="del">
        <pc:chgData name="Brett Aggersberg" userId="80171f22-9015-4dfe-b9ab-f2a61492efab" providerId="ADAL" clId="{182AC20D-A9B9-462F-A238-70AACC77F2A8}" dt="2025-02-11T11:49:59.300" v="284" actId="47"/>
        <pc:sldMkLst>
          <pc:docMk/>
          <pc:sldMk cId="3495264433" sldId="300"/>
        </pc:sldMkLst>
      </pc:sldChg>
      <pc:sldChg chg="del">
        <pc:chgData name="Brett Aggersberg" userId="80171f22-9015-4dfe-b9ab-f2a61492efab" providerId="ADAL" clId="{182AC20D-A9B9-462F-A238-70AACC77F2A8}" dt="2025-02-11T11:49:59.300" v="284" actId="47"/>
        <pc:sldMkLst>
          <pc:docMk/>
          <pc:sldMk cId="3043070934" sldId="301"/>
        </pc:sldMkLst>
      </pc:sldChg>
      <pc:sldChg chg="del">
        <pc:chgData name="Brett Aggersberg" userId="80171f22-9015-4dfe-b9ab-f2a61492efab" providerId="ADAL" clId="{182AC20D-A9B9-462F-A238-70AACC77F2A8}" dt="2025-02-11T11:49:59.300" v="284" actId="47"/>
        <pc:sldMkLst>
          <pc:docMk/>
          <pc:sldMk cId="276079138" sldId="305"/>
        </pc:sldMkLst>
      </pc:sldChg>
      <pc:sldChg chg="del">
        <pc:chgData name="Brett Aggersberg" userId="80171f22-9015-4dfe-b9ab-f2a61492efab" providerId="ADAL" clId="{182AC20D-A9B9-462F-A238-70AACC77F2A8}" dt="2025-02-11T11:49:59.300" v="284" actId="47"/>
        <pc:sldMkLst>
          <pc:docMk/>
          <pc:sldMk cId="742158403" sldId="306"/>
        </pc:sldMkLst>
      </pc:sldChg>
      <pc:sldChg chg="del">
        <pc:chgData name="Brett Aggersberg" userId="80171f22-9015-4dfe-b9ab-f2a61492efab" providerId="ADAL" clId="{182AC20D-A9B9-462F-A238-70AACC77F2A8}" dt="2025-02-11T11:49:59.300" v="284" actId="47"/>
        <pc:sldMkLst>
          <pc:docMk/>
          <pc:sldMk cId="4081779217" sldId="307"/>
        </pc:sldMkLst>
      </pc:sldChg>
      <pc:sldChg chg="del">
        <pc:chgData name="Brett Aggersberg" userId="80171f22-9015-4dfe-b9ab-f2a61492efab" providerId="ADAL" clId="{182AC20D-A9B9-462F-A238-70AACC77F2A8}" dt="2025-02-11T11:49:59.300" v="284" actId="47"/>
        <pc:sldMkLst>
          <pc:docMk/>
          <pc:sldMk cId="718815033" sldId="308"/>
        </pc:sldMkLst>
      </pc:sldChg>
      <pc:sldChg chg="del">
        <pc:chgData name="Brett Aggersberg" userId="80171f22-9015-4dfe-b9ab-f2a61492efab" providerId="ADAL" clId="{182AC20D-A9B9-462F-A238-70AACC77F2A8}" dt="2025-02-11T11:49:59.300" v="284" actId="47"/>
        <pc:sldMkLst>
          <pc:docMk/>
          <pc:sldMk cId="4280447412" sldId="310"/>
        </pc:sldMkLst>
      </pc:sldChg>
      <pc:sldChg chg="addSp delSp modSp mod ord">
        <pc:chgData name="Brett Aggersberg" userId="80171f22-9015-4dfe-b9ab-f2a61492efab" providerId="ADAL" clId="{182AC20D-A9B9-462F-A238-70AACC77F2A8}" dt="2025-02-11T11:47:00.704" v="234"/>
        <pc:sldMkLst>
          <pc:docMk/>
          <pc:sldMk cId="1451793645" sldId="311"/>
        </pc:sldMkLst>
        <pc:spChg chg="mod">
          <ac:chgData name="Brett Aggersberg" userId="80171f22-9015-4dfe-b9ab-f2a61492efab" providerId="ADAL" clId="{182AC20D-A9B9-462F-A238-70AACC77F2A8}" dt="2025-02-11T11:45:33.541" v="159" actId="1076"/>
          <ac:spMkLst>
            <pc:docMk/>
            <pc:sldMk cId="1451793645" sldId="311"/>
            <ac:spMk id="2" creationId="{B70CD208-E5E3-B4BA-FC13-5CBD63F42756}"/>
          </ac:spMkLst>
        </pc:spChg>
        <pc:spChg chg="add mod">
          <ac:chgData name="Brett Aggersberg" userId="80171f22-9015-4dfe-b9ab-f2a61492efab" providerId="ADAL" clId="{182AC20D-A9B9-462F-A238-70AACC77F2A8}" dt="2025-02-11T11:40:33.113" v="99" actId="478"/>
          <ac:spMkLst>
            <pc:docMk/>
            <pc:sldMk cId="1451793645" sldId="311"/>
            <ac:spMk id="4" creationId="{B4CFE0F1-0F09-6F14-3B08-A42D070C9C92}"/>
          </ac:spMkLst>
        </pc:spChg>
        <pc:spChg chg="add mod">
          <ac:chgData name="Brett Aggersberg" userId="80171f22-9015-4dfe-b9ab-f2a61492efab" providerId="ADAL" clId="{182AC20D-A9B9-462F-A238-70AACC77F2A8}" dt="2025-02-11T11:40:34.581" v="100" actId="478"/>
          <ac:spMkLst>
            <pc:docMk/>
            <pc:sldMk cId="1451793645" sldId="311"/>
            <ac:spMk id="6" creationId="{C42853E0-A148-84B1-1045-38D9B114E5E1}"/>
          </ac:spMkLst>
        </pc:spChg>
        <pc:spChg chg="add mod">
          <ac:chgData name="Brett Aggersberg" userId="80171f22-9015-4dfe-b9ab-f2a61492efab" providerId="ADAL" clId="{182AC20D-A9B9-462F-A238-70AACC77F2A8}" dt="2025-02-11T11:40:35.433" v="101" actId="478"/>
          <ac:spMkLst>
            <pc:docMk/>
            <pc:sldMk cId="1451793645" sldId="311"/>
            <ac:spMk id="9" creationId="{6F8B3C89-5568-293D-7EAB-99CC32DC1BF6}"/>
          </ac:spMkLst>
        </pc:spChg>
        <pc:spChg chg="add mod">
          <ac:chgData name="Brett Aggersberg" userId="80171f22-9015-4dfe-b9ab-f2a61492efab" providerId="ADAL" clId="{182AC20D-A9B9-462F-A238-70AACC77F2A8}" dt="2025-02-11T11:45:29.053" v="158" actId="1076"/>
          <ac:spMkLst>
            <pc:docMk/>
            <pc:sldMk cId="1451793645" sldId="311"/>
            <ac:spMk id="11" creationId="{C813FC55-30AA-074D-9279-CD1134525166}"/>
          </ac:spMkLst>
        </pc:spChg>
        <pc:picChg chg="del">
          <ac:chgData name="Brett Aggersberg" userId="80171f22-9015-4dfe-b9ab-f2a61492efab" providerId="ADAL" clId="{182AC20D-A9B9-462F-A238-70AACC77F2A8}" dt="2025-02-11T11:40:33.113" v="99" actId="478"/>
          <ac:picMkLst>
            <pc:docMk/>
            <pc:sldMk cId="1451793645" sldId="311"/>
            <ac:picMk id="8" creationId="{FBD0A8F8-EF7F-7AD6-5CB2-E27FC084519A}"/>
          </ac:picMkLst>
        </pc:picChg>
        <pc:picChg chg="del">
          <ac:chgData name="Brett Aggersberg" userId="80171f22-9015-4dfe-b9ab-f2a61492efab" providerId="ADAL" clId="{182AC20D-A9B9-462F-A238-70AACC77F2A8}" dt="2025-02-11T11:40:34.581" v="100" actId="478"/>
          <ac:picMkLst>
            <pc:docMk/>
            <pc:sldMk cId="1451793645" sldId="311"/>
            <ac:picMk id="10" creationId="{D6CF2C75-F003-95DD-F094-7FCA298749D3}"/>
          </ac:picMkLst>
        </pc:picChg>
        <pc:picChg chg="del">
          <ac:chgData name="Brett Aggersberg" userId="80171f22-9015-4dfe-b9ab-f2a61492efab" providerId="ADAL" clId="{182AC20D-A9B9-462F-A238-70AACC77F2A8}" dt="2025-02-11T11:40:35.433" v="101" actId="478"/>
          <ac:picMkLst>
            <pc:docMk/>
            <pc:sldMk cId="1451793645" sldId="311"/>
            <ac:picMk id="12" creationId="{183FF4A1-6CD7-D9A2-9C5D-9DE1D4C5EA4D}"/>
          </ac:picMkLst>
        </pc:picChg>
      </pc:sldChg>
      <pc:sldChg chg="addSp modSp mod ord">
        <pc:chgData name="Brett Aggersberg" userId="80171f22-9015-4dfe-b9ab-f2a61492efab" providerId="ADAL" clId="{182AC20D-A9B9-462F-A238-70AACC77F2A8}" dt="2025-02-11T11:49:28.253" v="283" actId="14100"/>
        <pc:sldMkLst>
          <pc:docMk/>
          <pc:sldMk cId="3205216017" sldId="312"/>
        </pc:sldMkLst>
        <pc:spChg chg="mod">
          <ac:chgData name="Brett Aggersberg" userId="80171f22-9015-4dfe-b9ab-f2a61492efab" providerId="ADAL" clId="{182AC20D-A9B9-462F-A238-70AACC77F2A8}" dt="2025-02-11T11:49:05.269" v="246" actId="1076"/>
          <ac:spMkLst>
            <pc:docMk/>
            <pc:sldMk cId="3205216017" sldId="312"/>
            <ac:spMk id="2" creationId="{33E60419-7D66-34D1-33CD-C39873313431}"/>
          </ac:spMkLst>
        </pc:spChg>
        <pc:spChg chg="add mod">
          <ac:chgData name="Brett Aggersberg" userId="80171f22-9015-4dfe-b9ab-f2a61492efab" providerId="ADAL" clId="{182AC20D-A9B9-462F-A238-70AACC77F2A8}" dt="2025-02-11T11:39:01.952" v="93" actId="14826"/>
          <ac:spMkLst>
            <pc:docMk/>
            <pc:sldMk cId="3205216017" sldId="312"/>
            <ac:spMk id="3" creationId="{56536586-835F-1BB4-D53E-54CEB0FFB45B}"/>
          </ac:spMkLst>
        </pc:spChg>
        <pc:spChg chg="add mod">
          <ac:chgData name="Brett Aggersberg" userId="80171f22-9015-4dfe-b9ab-f2a61492efab" providerId="ADAL" clId="{182AC20D-A9B9-462F-A238-70AACC77F2A8}" dt="2025-02-11T11:39:33.421" v="94" actId="14826"/>
          <ac:spMkLst>
            <pc:docMk/>
            <pc:sldMk cId="3205216017" sldId="312"/>
            <ac:spMk id="4" creationId="{5916D75C-00E1-9E64-5E05-DB2D95043430}"/>
          </ac:spMkLst>
        </pc:spChg>
        <pc:spChg chg="add mod">
          <ac:chgData name="Brett Aggersberg" userId="80171f22-9015-4dfe-b9ab-f2a61492efab" providerId="ADAL" clId="{182AC20D-A9B9-462F-A238-70AACC77F2A8}" dt="2025-02-11T11:49:28.253" v="283" actId="14100"/>
          <ac:spMkLst>
            <pc:docMk/>
            <pc:sldMk cId="3205216017" sldId="312"/>
            <ac:spMk id="5" creationId="{438A52C4-0037-86D4-EAE5-536D92ED906B}"/>
          </ac:spMkLst>
        </pc:spChg>
        <pc:picChg chg="mod modCrop">
          <ac:chgData name="Brett Aggersberg" userId="80171f22-9015-4dfe-b9ab-f2a61492efab" providerId="ADAL" clId="{182AC20D-A9B9-462F-A238-70AACC77F2A8}" dt="2025-02-11T11:36:40.380" v="89" actId="18131"/>
          <ac:picMkLst>
            <pc:docMk/>
            <pc:sldMk cId="3205216017" sldId="312"/>
            <ac:picMk id="8" creationId="{CEB83B18-61A9-A719-6804-F5F777E13D96}"/>
          </ac:picMkLst>
        </pc:picChg>
        <pc:picChg chg="mod modCrop">
          <ac:chgData name="Brett Aggersberg" userId="80171f22-9015-4dfe-b9ab-f2a61492efab" providerId="ADAL" clId="{182AC20D-A9B9-462F-A238-70AACC77F2A8}" dt="2025-02-11T11:38:00.436" v="91" actId="18131"/>
          <ac:picMkLst>
            <pc:docMk/>
            <pc:sldMk cId="3205216017" sldId="312"/>
            <ac:picMk id="10" creationId="{B137D961-BF1E-1814-CA70-FB1FEBBC1D51}"/>
          </ac:picMkLst>
        </pc:picChg>
        <pc:picChg chg="mod">
          <ac:chgData name="Brett Aggersberg" userId="80171f22-9015-4dfe-b9ab-f2a61492efab" providerId="ADAL" clId="{182AC20D-A9B9-462F-A238-70AACC77F2A8}" dt="2025-02-11T11:39:33.421" v="94" actId="14826"/>
          <ac:picMkLst>
            <pc:docMk/>
            <pc:sldMk cId="3205216017" sldId="312"/>
            <ac:picMk id="12" creationId="{25E47A7B-E29D-EA95-8F0A-AA98B538ED48}"/>
          </ac:picMkLst>
        </pc:picChg>
      </pc:sldChg>
      <pc:sldChg chg="modSp mod">
        <pc:chgData name="Brett Aggersberg" userId="80171f22-9015-4dfe-b9ab-f2a61492efab" providerId="ADAL" clId="{182AC20D-A9B9-462F-A238-70AACC77F2A8}" dt="2025-02-11T11:34:37.230" v="85" actId="14826"/>
        <pc:sldMkLst>
          <pc:docMk/>
          <pc:sldMk cId="140086962" sldId="313"/>
        </pc:sldMkLst>
        <pc:picChg chg="mod">
          <ac:chgData name="Brett Aggersberg" userId="80171f22-9015-4dfe-b9ab-f2a61492efab" providerId="ADAL" clId="{182AC20D-A9B9-462F-A238-70AACC77F2A8}" dt="2025-02-11T11:32:28.389" v="79" actId="14826"/>
          <ac:picMkLst>
            <pc:docMk/>
            <pc:sldMk cId="140086962" sldId="313"/>
            <ac:picMk id="8" creationId="{2F693CAF-34B4-7302-13C7-5C4D379E0CB1}"/>
          </ac:picMkLst>
        </pc:picChg>
        <pc:picChg chg="mod modCrop">
          <ac:chgData name="Brett Aggersberg" userId="80171f22-9015-4dfe-b9ab-f2a61492efab" providerId="ADAL" clId="{182AC20D-A9B9-462F-A238-70AACC77F2A8}" dt="2025-02-11T11:34:07.801" v="84" actId="14826"/>
          <ac:picMkLst>
            <pc:docMk/>
            <pc:sldMk cId="140086962" sldId="313"/>
            <ac:picMk id="10" creationId="{76871222-82B3-263C-9FFF-CAD562CCD0E8}"/>
          </ac:picMkLst>
        </pc:picChg>
        <pc:picChg chg="mod">
          <ac:chgData name="Brett Aggersberg" userId="80171f22-9015-4dfe-b9ab-f2a61492efab" providerId="ADAL" clId="{182AC20D-A9B9-462F-A238-70AACC77F2A8}" dt="2025-02-11T11:34:37.230" v="85" actId="14826"/>
          <ac:picMkLst>
            <pc:docMk/>
            <pc:sldMk cId="140086962" sldId="313"/>
            <ac:picMk id="12" creationId="{F8EE718B-04DF-9FA7-9CB1-06F09C3A0DC4}"/>
          </ac:picMkLst>
        </pc:picChg>
      </pc:sldChg>
      <pc:sldChg chg="addSp modSp">
        <pc:chgData name="Brett Aggersberg" userId="80171f22-9015-4dfe-b9ab-f2a61492efab" providerId="ADAL" clId="{182AC20D-A9B9-462F-A238-70AACC77F2A8}" dt="2025-02-11T11:31:54.827" v="78" actId="14826"/>
        <pc:sldMkLst>
          <pc:docMk/>
          <pc:sldMk cId="2107820933" sldId="314"/>
        </pc:sldMkLst>
        <pc:spChg chg="add mod">
          <ac:chgData name="Brett Aggersberg" userId="80171f22-9015-4dfe-b9ab-f2a61492efab" providerId="ADAL" clId="{182AC20D-A9B9-462F-A238-70AACC77F2A8}" dt="2025-02-11T11:31:54.827" v="78" actId="14826"/>
          <ac:spMkLst>
            <pc:docMk/>
            <pc:sldMk cId="2107820933" sldId="314"/>
            <ac:spMk id="3" creationId="{5E03EA79-0F9B-024F-D4CD-EE2526FC4F96}"/>
          </ac:spMkLst>
        </pc:spChg>
        <pc:picChg chg="mod">
          <ac:chgData name="Brett Aggersberg" userId="80171f22-9015-4dfe-b9ab-f2a61492efab" providerId="ADAL" clId="{182AC20D-A9B9-462F-A238-70AACC77F2A8}" dt="2025-02-11T11:30:43.924" v="76" actId="14826"/>
          <ac:picMkLst>
            <pc:docMk/>
            <pc:sldMk cId="2107820933" sldId="314"/>
            <ac:picMk id="8" creationId="{DB49EA78-05BE-735A-7414-9CBB152A880B}"/>
          </ac:picMkLst>
        </pc:picChg>
        <pc:picChg chg="mod">
          <ac:chgData name="Brett Aggersberg" userId="80171f22-9015-4dfe-b9ab-f2a61492efab" providerId="ADAL" clId="{182AC20D-A9B9-462F-A238-70AACC77F2A8}" dt="2025-02-11T11:31:21.633" v="77" actId="14826"/>
          <ac:picMkLst>
            <pc:docMk/>
            <pc:sldMk cId="2107820933" sldId="314"/>
            <ac:picMk id="10" creationId="{0B7CECCA-DE49-E870-6F3A-8EA8AF7E19DA}"/>
          </ac:picMkLst>
        </pc:picChg>
        <pc:picChg chg="mod">
          <ac:chgData name="Brett Aggersberg" userId="80171f22-9015-4dfe-b9ab-f2a61492efab" providerId="ADAL" clId="{182AC20D-A9B9-462F-A238-70AACC77F2A8}" dt="2025-02-11T11:31:54.827" v="78" actId="14826"/>
          <ac:picMkLst>
            <pc:docMk/>
            <pc:sldMk cId="2107820933" sldId="314"/>
            <ac:picMk id="12" creationId="{AE894BAB-E93D-DFE6-CD33-CC49D578C7ED}"/>
          </ac:picMkLst>
        </pc:picChg>
      </pc:sldChg>
      <pc:sldChg chg="addSp delSp modSp add mod">
        <pc:chgData name="Brett Aggersberg" userId="80171f22-9015-4dfe-b9ab-f2a61492efab" providerId="ADAL" clId="{182AC20D-A9B9-462F-A238-70AACC77F2A8}" dt="2025-02-11T11:50:13.201" v="285" actId="478"/>
        <pc:sldMkLst>
          <pc:docMk/>
          <pc:sldMk cId="2523011466" sldId="315"/>
        </pc:sldMkLst>
        <pc:spChg chg="del">
          <ac:chgData name="Brett Aggersberg" userId="80171f22-9015-4dfe-b9ab-f2a61492efab" providerId="ADAL" clId="{182AC20D-A9B9-462F-A238-70AACC77F2A8}" dt="2025-02-11T11:28:00.503" v="69" actId="478"/>
          <ac:spMkLst>
            <pc:docMk/>
            <pc:sldMk cId="2523011466" sldId="315"/>
            <ac:spMk id="2" creationId="{3A6E2115-E42C-B74D-1947-BE37C3F9D3DC}"/>
          </ac:spMkLst>
        </pc:spChg>
        <pc:spChg chg="add mod">
          <ac:chgData name="Brett Aggersberg" userId="80171f22-9015-4dfe-b9ab-f2a61492efab" providerId="ADAL" clId="{182AC20D-A9B9-462F-A238-70AACC77F2A8}" dt="2025-02-11T11:28:00.503" v="69" actId="478"/>
          <ac:spMkLst>
            <pc:docMk/>
            <pc:sldMk cId="2523011466" sldId="315"/>
            <ac:spMk id="4" creationId="{3E9A22D7-2D78-A874-BD5D-86BD27653064}"/>
          </ac:spMkLst>
        </pc:spChg>
        <pc:spChg chg="del">
          <ac:chgData name="Brett Aggersberg" userId="80171f22-9015-4dfe-b9ab-f2a61492efab" providerId="ADAL" clId="{182AC20D-A9B9-462F-A238-70AACC77F2A8}" dt="2025-02-11T11:50:13.201" v="285" actId="478"/>
          <ac:spMkLst>
            <pc:docMk/>
            <pc:sldMk cId="2523011466" sldId="315"/>
            <ac:spMk id="5" creationId="{2F38396B-FDEE-95D6-FEF1-30099CF30688}"/>
          </ac:spMkLst>
        </pc:spChg>
        <pc:picChg chg="del">
          <ac:chgData name="Brett Aggersberg" userId="80171f22-9015-4dfe-b9ab-f2a61492efab" providerId="ADAL" clId="{182AC20D-A9B9-462F-A238-70AACC77F2A8}" dt="2025-02-11T11:27:54.702" v="68" actId="478"/>
          <ac:picMkLst>
            <pc:docMk/>
            <pc:sldMk cId="2523011466" sldId="315"/>
            <ac:picMk id="2050" creationId="{0D9BDA62-0260-3537-9037-1FB8517587CE}"/>
          </ac:picMkLst>
        </pc:picChg>
        <pc:picChg chg="add">
          <ac:chgData name="Brett Aggersberg" userId="80171f22-9015-4dfe-b9ab-f2a61492efab" providerId="ADAL" clId="{182AC20D-A9B9-462F-A238-70AACC77F2A8}" dt="2025-02-11T11:28:02.752" v="70"/>
          <ac:picMkLst>
            <pc:docMk/>
            <pc:sldMk cId="2523011466" sldId="315"/>
            <ac:picMk id="3074" creationId="{A2759B9F-9474-DC8A-6910-20181E83062C}"/>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54CA90D-FAE5-4CC1-874C-F8C9E6C3EFE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BC7087B5-F672-40FE-9915-815CBA9EB25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9C26D27-016E-48F5-B33E-8A9AF3259A1C}" type="datetime1">
              <a:rPr lang="en-GB" smtClean="0"/>
              <a:t>11/02/2025</a:t>
            </a:fld>
            <a:endParaRPr lang="en-GB"/>
          </a:p>
        </p:txBody>
      </p:sp>
      <p:sp>
        <p:nvSpPr>
          <p:cNvPr id="4" name="Footer Placeholder 3">
            <a:extLst>
              <a:ext uri="{FF2B5EF4-FFF2-40B4-BE49-F238E27FC236}">
                <a16:creationId xmlns:a16="http://schemas.microsoft.com/office/drawing/2014/main" id="{8BE2D30A-24C7-499B-BF2A-8E5130AC9C8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9AD0FE9B-9EEE-4F4D-B5DD-0D553217C5B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5765E75-2179-4AE0-B0C7-D97955CF45FE}" type="slidenum">
              <a:rPr lang="en-GB" smtClean="0"/>
              <a:t>‹#›</a:t>
            </a:fld>
            <a:endParaRPr lang="en-GB"/>
          </a:p>
        </p:txBody>
      </p:sp>
    </p:spTree>
    <p:extLst>
      <p:ext uri="{BB962C8B-B14F-4D97-AF65-F5344CB8AC3E}">
        <p14:creationId xmlns:p14="http://schemas.microsoft.com/office/powerpoint/2010/main" val="2252778674"/>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848F8AC0-B329-4373-BBD0-89392C5748D6}" type="datetime1">
              <a:rPr lang="en-GB" smtClean="0"/>
              <a:t>11/02/2025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F61EF503-E31C-4FCE-86D9-0C61A5CBE283}" type="slidenum">
              <a:rPr lang="en-GB" smtClean="0"/>
              <a:t>‹#›</a:t>
            </a:fld>
            <a:endParaRPr lang="en-GB" dirty="0"/>
          </a:p>
        </p:txBody>
      </p:sp>
    </p:spTree>
    <p:extLst>
      <p:ext uri="{BB962C8B-B14F-4D97-AF65-F5344CB8AC3E}">
        <p14:creationId xmlns:p14="http://schemas.microsoft.com/office/powerpoint/2010/main" val="3430128012"/>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p>
            <a:pPr rtl="0"/>
            <a:r>
              <a:rPr lang="en-GB"/>
              <a:t>2/7/20XX</a:t>
            </a:r>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p>
            <a:pPr rtl="0"/>
            <a:r>
              <a:rPr lang="en-GB"/>
              <a:t>Sample Footer Text</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
        <p:nvSpPr>
          <p:cNvPr id="45" name="Freeform: Shape 44">
            <a:extLst>
              <a:ext uri="{FF2B5EF4-FFF2-40B4-BE49-F238E27FC236}">
                <a16:creationId xmlns:a16="http://schemas.microsoft.com/office/drawing/2014/main" id="{0EB13613-B0EE-441F-BE95-C20ED5BBAD27}"/>
              </a:ext>
              <a:ext uri="{C183D7F6-B498-43B3-948B-1728B52AA6E4}">
                <adec:decorative xmlns:adec="http://schemas.microsoft.com/office/drawing/2017/decorative" val="1"/>
              </a:ext>
            </a:extLst>
          </p:cNvPr>
          <p:cNvSpPr/>
          <p:nvPr userDrawn="1"/>
        </p:nvSpPr>
        <p:spPr>
          <a:xfrm rot="10800000">
            <a:off x="-33556" y="-3643"/>
            <a:ext cx="4613230" cy="6861641"/>
          </a:xfrm>
          <a:custGeom>
            <a:avLst/>
            <a:gdLst>
              <a:gd name="connsiteX0" fmla="*/ 4613230 w 4613230"/>
              <a:gd name="connsiteY0" fmla="*/ 6861641 h 6861641"/>
              <a:gd name="connsiteX1" fmla="*/ 0 w 4613230"/>
              <a:gd name="connsiteY1" fmla="*/ 6861641 h 6861641"/>
              <a:gd name="connsiteX2" fmla="*/ 1788950 w 4613230"/>
              <a:gd name="connsiteY2" fmla="*/ 0 h 6861641"/>
              <a:gd name="connsiteX3" fmla="*/ 4613230 w 4613230"/>
              <a:gd name="connsiteY3" fmla="*/ 0 h 6861641"/>
              <a:gd name="connsiteX4" fmla="*/ 4613230 w 4613230"/>
              <a:gd name="connsiteY4" fmla="*/ 6861641 h 68616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3230" h="6861641">
                <a:moveTo>
                  <a:pt x="4613230" y="6861641"/>
                </a:moveTo>
                <a:lnTo>
                  <a:pt x="0" y="6861641"/>
                </a:lnTo>
                <a:lnTo>
                  <a:pt x="1788950" y="0"/>
                </a:lnTo>
                <a:lnTo>
                  <a:pt x="4613230" y="0"/>
                </a:lnTo>
                <a:lnTo>
                  <a:pt x="4613230" y="6861641"/>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indent="0" algn="ctr" rtl="0">
              <a:buFont typeface="Arial" panose="020B0604020202020204" pitchFamily="34" charset="0"/>
              <a:buNone/>
            </a:pPr>
            <a:endParaRPr lang="en-GB" dirty="0"/>
          </a:p>
        </p:txBody>
      </p:sp>
      <p:sp>
        <p:nvSpPr>
          <p:cNvPr id="44" name="Freeform: Shape 43">
            <a:extLst>
              <a:ext uri="{FF2B5EF4-FFF2-40B4-BE49-F238E27FC236}">
                <a16:creationId xmlns:a16="http://schemas.microsoft.com/office/drawing/2014/main" id="{2399D2ED-C606-4FE3-B01C-3A0A39699E38}"/>
              </a:ext>
              <a:ext uri="{C183D7F6-B498-43B3-948B-1728B52AA6E4}">
                <adec:decorative xmlns:adec="http://schemas.microsoft.com/office/drawing/2017/decorative" val="1"/>
              </a:ext>
            </a:extLst>
          </p:cNvPr>
          <p:cNvSpPr/>
          <p:nvPr userDrawn="1"/>
        </p:nvSpPr>
        <p:spPr>
          <a:xfrm rot="10800000">
            <a:off x="-33556" y="-14280"/>
            <a:ext cx="4615080" cy="10637"/>
          </a:xfrm>
          <a:custGeom>
            <a:avLst/>
            <a:gdLst>
              <a:gd name="connsiteX0" fmla="*/ 4615080 w 4615080"/>
              <a:gd name="connsiteY0" fmla="*/ 10637 h 10637"/>
              <a:gd name="connsiteX1" fmla="*/ 0 w 4615080"/>
              <a:gd name="connsiteY1" fmla="*/ 7095 h 10637"/>
              <a:gd name="connsiteX2" fmla="*/ 1850 w 4615080"/>
              <a:gd name="connsiteY2" fmla="*/ 0 h 10637"/>
              <a:gd name="connsiteX3" fmla="*/ 4615080 w 4615080"/>
              <a:gd name="connsiteY3" fmla="*/ 0 h 10637"/>
              <a:gd name="connsiteX4" fmla="*/ 4615080 w 4615080"/>
              <a:gd name="connsiteY4" fmla="*/ 10637 h 10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5080" h="10637">
                <a:moveTo>
                  <a:pt x="4615080" y="10637"/>
                </a:moveTo>
                <a:lnTo>
                  <a:pt x="0" y="7095"/>
                </a:lnTo>
                <a:lnTo>
                  <a:pt x="1850" y="0"/>
                </a:lnTo>
                <a:lnTo>
                  <a:pt x="4615080" y="0"/>
                </a:lnTo>
                <a:lnTo>
                  <a:pt x="4615080" y="10637"/>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cxnSp>
        <p:nvCxnSpPr>
          <p:cNvPr id="10" name="Straight Connector 9">
            <a:extLst>
              <a:ext uri="{FF2B5EF4-FFF2-40B4-BE49-F238E27FC236}">
                <a16:creationId xmlns:a16="http://schemas.microsoft.com/office/drawing/2014/main" id="{8A05C98F-3390-4876-ACE6-6BDD7A931BDC}"/>
              </a:ext>
              <a:ext uri="{C183D7F6-B498-43B3-948B-1728B52AA6E4}">
                <adec:decorative xmlns:adec="http://schemas.microsoft.com/office/drawing/2017/decorative" val="1"/>
              </a:ext>
            </a:extLst>
          </p:cNvPr>
          <p:cNvCxnSpPr>
            <a:cxnSpLocks/>
          </p:cNvCxnSpPr>
          <p:nvPr userDrawn="1"/>
        </p:nvCxnSpPr>
        <p:spPr>
          <a:xfrm flipH="1">
            <a:off x="-33558" y="0"/>
            <a:ext cx="6705601" cy="80962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526F8EC6-7B48-45CF-933E-F83D29E1692D}"/>
              </a:ext>
              <a:ext uri="{C183D7F6-B498-43B3-948B-1728B52AA6E4}">
                <adec:decorative xmlns:adec="http://schemas.microsoft.com/office/drawing/2017/decorative" val="1"/>
              </a:ext>
            </a:extLst>
          </p:cNvPr>
          <p:cNvCxnSpPr>
            <a:cxnSpLocks/>
          </p:cNvCxnSpPr>
          <p:nvPr userDrawn="1"/>
        </p:nvCxnSpPr>
        <p:spPr>
          <a:xfrm flipV="1">
            <a:off x="3514060" y="1"/>
            <a:ext cx="510363" cy="685799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37FFCAA-1618-46D9-B44D-5CE6E225DB8B}"/>
              </a:ext>
              <a:ext uri="{C183D7F6-B498-43B3-948B-1728B52AA6E4}">
                <adec:decorative xmlns:adec="http://schemas.microsoft.com/office/drawing/2017/decorative" val="1"/>
              </a:ext>
            </a:extLst>
          </p:cNvPr>
          <p:cNvCxnSpPr>
            <a:cxnSpLocks/>
          </p:cNvCxnSpPr>
          <p:nvPr userDrawn="1"/>
        </p:nvCxnSpPr>
        <p:spPr>
          <a:xfrm flipV="1">
            <a:off x="11602477" y="365123"/>
            <a:ext cx="589522" cy="649287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6F2CA3C-3424-4A00-9FDF-0DC9EFAC22F1}"/>
              </a:ext>
              <a:ext uri="{C183D7F6-B498-43B3-948B-1728B52AA6E4}">
                <adec:decorative xmlns:adec="http://schemas.microsoft.com/office/drawing/2017/decorative" val="1"/>
              </a:ext>
            </a:extLst>
          </p:cNvPr>
          <p:cNvCxnSpPr>
            <a:cxnSpLocks/>
          </p:cNvCxnSpPr>
          <p:nvPr userDrawn="1"/>
        </p:nvCxnSpPr>
        <p:spPr>
          <a:xfrm flipH="1" flipV="1">
            <a:off x="9340702" y="-10737"/>
            <a:ext cx="2851297" cy="168004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F0FA2E1A-8693-4B6C-ABF7-81B17586C3A0}"/>
              </a:ext>
              <a:ext uri="{C183D7F6-B498-43B3-948B-1728B52AA6E4}">
                <adec:decorative xmlns:adec="http://schemas.microsoft.com/office/drawing/2017/decorative" val="1"/>
              </a:ext>
            </a:extLst>
          </p:cNvPr>
          <p:cNvCxnSpPr>
            <a:cxnSpLocks/>
          </p:cNvCxnSpPr>
          <p:nvPr userDrawn="1"/>
        </p:nvCxnSpPr>
        <p:spPr>
          <a:xfrm flipH="1" flipV="1">
            <a:off x="-33557" y="6045958"/>
            <a:ext cx="6876857" cy="81204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48" name="Picture Placeholder 47">
            <a:extLst>
              <a:ext uri="{FF2B5EF4-FFF2-40B4-BE49-F238E27FC236}">
                <a16:creationId xmlns:a16="http://schemas.microsoft.com/office/drawing/2014/main" id="{C564A0C9-27BD-49AC-A786-23623E329EE8}"/>
              </a:ext>
            </a:extLst>
          </p:cNvPr>
          <p:cNvSpPr>
            <a:spLocks noGrp="1"/>
          </p:cNvSpPr>
          <p:nvPr>
            <p:ph type="pic" sz="quarter" idx="13"/>
          </p:nvPr>
        </p:nvSpPr>
        <p:spPr>
          <a:xfrm>
            <a:off x="2623279" y="0"/>
            <a:ext cx="9568721" cy="6858000"/>
          </a:xfrm>
          <a:custGeom>
            <a:avLst/>
            <a:gdLst>
              <a:gd name="connsiteX0" fmla="*/ 1955447 w 9568721"/>
              <a:gd name="connsiteY0" fmla="*/ 0 h 6858000"/>
              <a:gd name="connsiteX1" fmla="*/ 9568721 w 9568721"/>
              <a:gd name="connsiteY1" fmla="*/ 0 h 6858000"/>
              <a:gd name="connsiteX2" fmla="*/ 9568721 w 9568721"/>
              <a:gd name="connsiteY2" fmla="*/ 6858000 h 6858000"/>
              <a:gd name="connsiteX3" fmla="*/ 0 w 9568721"/>
              <a:gd name="connsiteY3" fmla="*/ 6858000 h 6858000"/>
              <a:gd name="connsiteX4" fmla="*/ 0 w 9568721"/>
              <a:gd name="connsiteY4" fmla="*/ 6857998 h 6858000"/>
              <a:gd name="connsiteX5" fmla="*/ 167446 w 9568721"/>
              <a:gd name="connsiteY5" fmla="*/ 685799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68721" h="6858000">
                <a:moveTo>
                  <a:pt x="1955447" y="0"/>
                </a:moveTo>
                <a:lnTo>
                  <a:pt x="9568721" y="0"/>
                </a:lnTo>
                <a:lnTo>
                  <a:pt x="9568721" y="6858000"/>
                </a:lnTo>
                <a:lnTo>
                  <a:pt x="0" y="6858000"/>
                </a:lnTo>
                <a:lnTo>
                  <a:pt x="0" y="6857998"/>
                </a:lnTo>
                <a:lnTo>
                  <a:pt x="167446" y="6857998"/>
                </a:lnTo>
                <a:close/>
              </a:path>
            </a:pathLst>
          </a:custGeom>
          <a:solidFill>
            <a:schemeClr val="accent2"/>
          </a:solidFill>
        </p:spPr>
        <p:txBody>
          <a:bodyPr wrap="square" rtlCol="0">
            <a:noAutofit/>
          </a:bodyPr>
          <a:lstStyle/>
          <a:p>
            <a:pPr rtl="0"/>
            <a:r>
              <a:rPr lang="en-US"/>
              <a:t>Click icon to add picture</a:t>
            </a:r>
            <a:endParaRPr lang="en-GB" dirty="0"/>
          </a:p>
        </p:txBody>
      </p:sp>
      <p:sp>
        <p:nvSpPr>
          <p:cNvPr id="6" name="Title 5">
            <a:extLst>
              <a:ext uri="{FF2B5EF4-FFF2-40B4-BE49-F238E27FC236}">
                <a16:creationId xmlns:a16="http://schemas.microsoft.com/office/drawing/2014/main" id="{208E3DBC-8B68-468D-8087-25FED9397CBE}"/>
              </a:ext>
            </a:extLst>
          </p:cNvPr>
          <p:cNvSpPr>
            <a:spLocks noGrp="1"/>
          </p:cNvSpPr>
          <p:nvPr>
            <p:ph type="title"/>
          </p:nvPr>
        </p:nvSpPr>
        <p:spPr>
          <a:xfrm>
            <a:off x="520697" y="1040001"/>
            <a:ext cx="3338625" cy="3150159"/>
          </a:xfrm>
        </p:spPr>
        <p:txBody>
          <a:bodyPr rtlCol="0" anchor="t"/>
          <a:lstStyle/>
          <a:p>
            <a:pPr rtl="0"/>
            <a:r>
              <a:rPr lang="en-US"/>
              <a:t>Click to edit Master title style</a:t>
            </a:r>
            <a:endParaRPr lang="en-GB"/>
          </a:p>
        </p:txBody>
      </p:sp>
      <p:sp>
        <p:nvSpPr>
          <p:cNvPr id="15" name="Text Placeholder 14">
            <a:extLst>
              <a:ext uri="{FF2B5EF4-FFF2-40B4-BE49-F238E27FC236}">
                <a16:creationId xmlns:a16="http://schemas.microsoft.com/office/drawing/2014/main" id="{490C672D-EAE7-4BF2-81BB-72858B251D1C}"/>
              </a:ext>
            </a:extLst>
          </p:cNvPr>
          <p:cNvSpPr>
            <a:spLocks noGrp="1"/>
          </p:cNvSpPr>
          <p:nvPr>
            <p:ph type="body" sz="quarter" idx="14" hasCustomPrompt="1"/>
          </p:nvPr>
        </p:nvSpPr>
        <p:spPr>
          <a:xfrm>
            <a:off x="490538" y="4240213"/>
            <a:ext cx="3497262" cy="1801812"/>
          </a:xfrm>
        </p:spPr>
        <p:txBody>
          <a:bodyPr rtlCol="0">
            <a:normAutofit/>
          </a:bodyPr>
          <a:lstStyle>
            <a:lvl1pPr marL="0" indent="0">
              <a:buNone/>
              <a:defRPr sz="2400"/>
            </a:lvl1pPr>
            <a:lvl2pPr>
              <a:buNone/>
              <a:defRPr sz="1600"/>
            </a:lvl2pPr>
            <a:lvl3pPr>
              <a:buNone/>
              <a:defRPr sz="1600"/>
            </a:lvl3pPr>
            <a:lvl4pPr>
              <a:buNone/>
              <a:defRPr sz="1600"/>
            </a:lvl4pPr>
            <a:lvl5pPr>
              <a:buNone/>
              <a:defRPr sz="1600"/>
            </a:lvl5pPr>
          </a:lstStyle>
          <a:p>
            <a:pPr lvl="0" rtl="0"/>
            <a:r>
              <a:rPr lang="en-GB"/>
              <a:t>Presentation Name</a:t>
            </a:r>
          </a:p>
        </p:txBody>
      </p:sp>
    </p:spTree>
    <p:extLst>
      <p:ext uri="{BB962C8B-B14F-4D97-AF65-F5344CB8AC3E}">
        <p14:creationId xmlns:p14="http://schemas.microsoft.com/office/powerpoint/2010/main" val="17423684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Agenda">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CA046725-2805-431E-AA4E-0B018DFB3EAC}"/>
              </a:ext>
              <a:ext uri="{C183D7F6-B498-43B3-948B-1728B52AA6E4}">
                <adec:decorative xmlns:adec="http://schemas.microsoft.com/office/drawing/2017/decorative" val="1"/>
              </a:ext>
            </a:extLst>
          </p:cNvPr>
          <p:cNvSpPr/>
          <p:nvPr userDrawn="1"/>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6" name="Rectangle 23">
            <a:extLst>
              <a:ext uri="{FF2B5EF4-FFF2-40B4-BE49-F238E27FC236}">
                <a16:creationId xmlns:a16="http://schemas.microsoft.com/office/drawing/2014/main" id="{3C30A62C-FEC9-4F1D-976E-DB003592FD3E}"/>
              </a:ext>
              <a:ext uri="{C183D7F6-B498-43B3-948B-1728B52AA6E4}">
                <adec:decorative xmlns:adec="http://schemas.microsoft.com/office/drawing/2017/decorative" val="1"/>
              </a:ext>
            </a:extLst>
          </p:cNvPr>
          <p:cNvSpPr/>
          <p:nvPr userDrawn="1"/>
        </p:nvSpPr>
        <p:spPr>
          <a:xfrm rot="10800000">
            <a:off x="0" y="-5979"/>
            <a:ext cx="5111086" cy="6932218"/>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121508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215089 w 6125882"/>
              <a:gd name="connsiteY4" fmla="*/ 0 h 6857998"/>
              <a:gd name="connsiteX0" fmla="*/ 1222204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222204 w 6132997"/>
              <a:gd name="connsiteY4" fmla="*/ 0 h 6881904"/>
              <a:gd name="connsiteX0" fmla="*/ 1348644 w 6132997"/>
              <a:gd name="connsiteY0" fmla="*/ 0 h 6893857"/>
              <a:gd name="connsiteX1" fmla="*/ 6132997 w 6132997"/>
              <a:gd name="connsiteY1" fmla="*/ 11953 h 6893857"/>
              <a:gd name="connsiteX2" fmla="*/ 6132997 w 6132997"/>
              <a:gd name="connsiteY2" fmla="*/ 6869951 h 6893857"/>
              <a:gd name="connsiteX3" fmla="*/ 0 w 6132997"/>
              <a:gd name="connsiteY3" fmla="*/ 6893857 h 6893857"/>
              <a:gd name="connsiteX4" fmla="*/ 1348644 w 6132997"/>
              <a:gd name="connsiteY4" fmla="*/ 0 h 6893857"/>
              <a:gd name="connsiteX0" fmla="*/ 1457021 w 6132997"/>
              <a:gd name="connsiteY0" fmla="*/ 0 h 6893857"/>
              <a:gd name="connsiteX1" fmla="*/ 6132997 w 6132997"/>
              <a:gd name="connsiteY1" fmla="*/ 11953 h 6893857"/>
              <a:gd name="connsiteX2" fmla="*/ 6132997 w 6132997"/>
              <a:gd name="connsiteY2" fmla="*/ 6869951 h 6893857"/>
              <a:gd name="connsiteX3" fmla="*/ 0 w 6132997"/>
              <a:gd name="connsiteY3" fmla="*/ 6893857 h 6893857"/>
              <a:gd name="connsiteX4" fmla="*/ 1457021 w 6132997"/>
              <a:gd name="connsiteY4" fmla="*/ 0 h 6893857"/>
              <a:gd name="connsiteX0" fmla="*/ 1754909 w 6430885"/>
              <a:gd name="connsiteY0" fmla="*/ 0 h 6869951"/>
              <a:gd name="connsiteX1" fmla="*/ 6430885 w 6430885"/>
              <a:gd name="connsiteY1" fmla="*/ 11953 h 6869951"/>
              <a:gd name="connsiteX2" fmla="*/ 6430885 w 6430885"/>
              <a:gd name="connsiteY2" fmla="*/ 6869951 h 6869951"/>
              <a:gd name="connsiteX3" fmla="*/ 0 w 6430885"/>
              <a:gd name="connsiteY3" fmla="*/ 6869951 h 6869951"/>
              <a:gd name="connsiteX4" fmla="*/ 1754909 w 6430885"/>
              <a:gd name="connsiteY4" fmla="*/ 0 h 6869951"/>
              <a:gd name="connsiteX0" fmla="*/ 2023235 w 6699211"/>
              <a:gd name="connsiteY0" fmla="*/ 0 h 6869951"/>
              <a:gd name="connsiteX1" fmla="*/ 6699211 w 6699211"/>
              <a:gd name="connsiteY1" fmla="*/ 11953 h 6869951"/>
              <a:gd name="connsiteX2" fmla="*/ 6699211 w 6699211"/>
              <a:gd name="connsiteY2" fmla="*/ 6869951 h 6869951"/>
              <a:gd name="connsiteX3" fmla="*/ 0 w 6699211"/>
              <a:gd name="connsiteY3" fmla="*/ 6856303 h 6869951"/>
              <a:gd name="connsiteX4" fmla="*/ 2023235 w 6699211"/>
              <a:gd name="connsiteY4" fmla="*/ 0 h 6869951"/>
              <a:gd name="connsiteX0" fmla="*/ 2702995 w 6699211"/>
              <a:gd name="connsiteY0" fmla="*/ 42638 h 6857998"/>
              <a:gd name="connsiteX1" fmla="*/ 6699211 w 6699211"/>
              <a:gd name="connsiteY1" fmla="*/ 0 h 6857998"/>
              <a:gd name="connsiteX2" fmla="*/ 6699211 w 6699211"/>
              <a:gd name="connsiteY2" fmla="*/ 6857998 h 6857998"/>
              <a:gd name="connsiteX3" fmla="*/ 0 w 6699211"/>
              <a:gd name="connsiteY3" fmla="*/ 6844350 h 6857998"/>
              <a:gd name="connsiteX4" fmla="*/ 2702995 w 6699211"/>
              <a:gd name="connsiteY4" fmla="*/ 42638 h 68579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99211" h="6857998">
                <a:moveTo>
                  <a:pt x="2702995" y="42638"/>
                </a:moveTo>
                <a:lnTo>
                  <a:pt x="6699211" y="0"/>
                </a:lnTo>
                <a:lnTo>
                  <a:pt x="6699211" y="6857998"/>
                </a:lnTo>
                <a:lnTo>
                  <a:pt x="0" y="6844350"/>
                </a:lnTo>
                <a:lnTo>
                  <a:pt x="2702995" y="42638"/>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7" name="Title 1">
            <a:extLst>
              <a:ext uri="{FF2B5EF4-FFF2-40B4-BE49-F238E27FC236}">
                <a16:creationId xmlns:a16="http://schemas.microsoft.com/office/drawing/2014/main" id="{ACA2C262-0DF7-4EBE-8F23-D1240B3BB5A9}"/>
              </a:ext>
            </a:extLst>
          </p:cNvPr>
          <p:cNvSpPr>
            <a:spLocks noGrp="1"/>
          </p:cNvSpPr>
          <p:nvPr>
            <p:ph type="title"/>
          </p:nvPr>
        </p:nvSpPr>
        <p:spPr>
          <a:xfrm>
            <a:off x="680485" y="675167"/>
            <a:ext cx="3761862" cy="3055078"/>
          </a:xfrm>
        </p:spPr>
        <p:txBody>
          <a:bodyPr rtlCol="0" anchor="t">
            <a:normAutofit/>
          </a:bodyPr>
          <a:lstStyle>
            <a:lvl1pPr>
              <a:defRPr sz="4400"/>
            </a:lvl1pPr>
          </a:lstStyle>
          <a:p>
            <a:pPr rtl="0"/>
            <a:r>
              <a:rPr lang="en-US"/>
              <a:t>Click to edit Master title style</a:t>
            </a:r>
            <a:endParaRPr lang="en-GB" dirty="0"/>
          </a:p>
        </p:txBody>
      </p:sp>
      <p:sp>
        <p:nvSpPr>
          <p:cNvPr id="8" name="Content Placeholder 2">
            <a:extLst>
              <a:ext uri="{FF2B5EF4-FFF2-40B4-BE49-F238E27FC236}">
                <a16:creationId xmlns:a16="http://schemas.microsoft.com/office/drawing/2014/main" id="{430E531D-ED29-45E2-A30F-0363B29E057C}"/>
              </a:ext>
            </a:extLst>
          </p:cNvPr>
          <p:cNvSpPr>
            <a:spLocks noGrp="1"/>
          </p:cNvSpPr>
          <p:nvPr>
            <p:ph idx="1"/>
          </p:nvPr>
        </p:nvSpPr>
        <p:spPr>
          <a:xfrm>
            <a:off x="5167424" y="533400"/>
            <a:ext cx="3794512" cy="5797237"/>
          </a:xfrm>
        </p:spPr>
        <p:txBody>
          <a:bodyPr rtlCol="0" anchor="ctr">
            <a:normAutofit/>
          </a:bodyPr>
          <a:lstStyle>
            <a:lvl1pPr>
              <a:buNone/>
              <a:defRPr/>
            </a:lvl1pPr>
          </a:lstStyle>
          <a:p>
            <a:pPr lvl="0" rtl="0"/>
            <a:r>
              <a:rPr lang="en-US"/>
              <a:t>Click to edit Master text styles</a:t>
            </a:r>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p>
            <a:pPr rtl="0"/>
            <a:r>
              <a:rPr lang="en-GB"/>
              <a:t>Sample Footer Text</a:t>
            </a:r>
          </a:p>
        </p:txBody>
      </p:sp>
      <p:cxnSp>
        <p:nvCxnSpPr>
          <p:cNvPr id="10" name="Straight Connector 9">
            <a:extLst>
              <a:ext uri="{FF2B5EF4-FFF2-40B4-BE49-F238E27FC236}">
                <a16:creationId xmlns:a16="http://schemas.microsoft.com/office/drawing/2014/main" id="{0801F434-3E0E-40D9-A2D3-857BAE77D1D7}"/>
              </a:ext>
              <a:ext uri="{C183D7F6-B498-43B3-948B-1728B52AA6E4}">
                <adec:decorative xmlns:adec="http://schemas.microsoft.com/office/drawing/2017/decorative" val="1"/>
              </a:ext>
            </a:extLst>
          </p:cNvPr>
          <p:cNvCxnSpPr>
            <a:cxnSpLocks/>
            <a:stCxn id="5" idx="2"/>
          </p:cNvCxnSpPr>
          <p:nvPr userDrawn="1"/>
        </p:nvCxnSpPr>
        <p:spPr>
          <a:xfrm flipH="1" flipV="1">
            <a:off x="0" y="5329451"/>
            <a:ext cx="6096000" cy="152854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13" name="Picture Placeholder 12">
            <a:extLst>
              <a:ext uri="{FF2B5EF4-FFF2-40B4-BE49-F238E27FC236}">
                <a16:creationId xmlns:a16="http://schemas.microsoft.com/office/drawing/2014/main" id="{D44F5C56-0053-4E4A-BFFF-E98E7B91CCA9}"/>
              </a:ext>
            </a:extLst>
          </p:cNvPr>
          <p:cNvSpPr>
            <a:spLocks noGrp="1"/>
          </p:cNvSpPr>
          <p:nvPr>
            <p:ph type="pic" sz="quarter" idx="13"/>
          </p:nvPr>
        </p:nvSpPr>
        <p:spPr>
          <a:xfrm>
            <a:off x="9531096" y="0"/>
            <a:ext cx="2660904" cy="3429000"/>
          </a:xfrm>
          <a:solidFill>
            <a:schemeClr val="accent2"/>
          </a:solidFill>
        </p:spPr>
        <p:txBody>
          <a:bodyPr rtlCol="0"/>
          <a:lstStyle/>
          <a:p>
            <a:pPr rtl="0"/>
            <a:r>
              <a:rPr lang="en-US"/>
              <a:t>Click icon to add picture</a:t>
            </a:r>
            <a:endParaRPr lang="en-GB" dirty="0"/>
          </a:p>
        </p:txBody>
      </p:sp>
      <p:sp>
        <p:nvSpPr>
          <p:cNvPr id="14" name="Picture Placeholder 12">
            <a:extLst>
              <a:ext uri="{FF2B5EF4-FFF2-40B4-BE49-F238E27FC236}">
                <a16:creationId xmlns:a16="http://schemas.microsoft.com/office/drawing/2014/main" id="{226008DD-DEA7-4900-8D76-128694E12320}"/>
              </a:ext>
            </a:extLst>
          </p:cNvPr>
          <p:cNvSpPr>
            <a:spLocks noGrp="1"/>
          </p:cNvSpPr>
          <p:nvPr>
            <p:ph type="pic" sz="quarter" idx="14"/>
          </p:nvPr>
        </p:nvSpPr>
        <p:spPr>
          <a:xfrm>
            <a:off x="9531096" y="3383280"/>
            <a:ext cx="2660904" cy="3474720"/>
          </a:xfrm>
          <a:solidFill>
            <a:schemeClr val="accent2"/>
          </a:solidFill>
        </p:spPr>
        <p:txBody>
          <a:bodyPr rtlCol="0"/>
          <a:lstStyle/>
          <a:p>
            <a:pPr rtl="0"/>
            <a:r>
              <a:rPr lang="en-US"/>
              <a:t>Click icon to add picture</a:t>
            </a:r>
            <a:endParaRPr lang="en-GB" dirty="0"/>
          </a:p>
        </p:txBody>
      </p:sp>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p>
            <a:pPr rtl="0"/>
            <a:r>
              <a:rPr lang="en-GB"/>
              <a:t>2/7/20XX</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1099851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Introduction">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F3DC9447-F266-4B2E-8776-377FB587EEA9}"/>
              </a:ext>
              <a:ext uri="{C183D7F6-B498-43B3-948B-1728B52AA6E4}">
                <adec:decorative xmlns:adec="http://schemas.microsoft.com/office/drawing/2017/decorative" val="1"/>
              </a:ext>
            </a:extLst>
          </p:cNvPr>
          <p:cNvSpPr/>
          <p:nvPr userDrawn="1"/>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6" name="Title 1">
            <a:extLst>
              <a:ext uri="{FF2B5EF4-FFF2-40B4-BE49-F238E27FC236}">
                <a16:creationId xmlns:a16="http://schemas.microsoft.com/office/drawing/2014/main" id="{67F96C23-62A5-470B-9372-6381453507D1}"/>
              </a:ext>
            </a:extLst>
          </p:cNvPr>
          <p:cNvSpPr>
            <a:spLocks noGrp="1"/>
          </p:cNvSpPr>
          <p:nvPr>
            <p:ph type="title"/>
          </p:nvPr>
        </p:nvSpPr>
        <p:spPr>
          <a:xfrm>
            <a:off x="5693734" y="557304"/>
            <a:ext cx="5355265" cy="1625731"/>
          </a:xfrm>
        </p:spPr>
        <p:txBody>
          <a:bodyPr rtlCol="0">
            <a:normAutofit/>
          </a:bodyPr>
          <a:lstStyle>
            <a:lvl1pPr>
              <a:defRPr sz="4400"/>
            </a:lvl1pPr>
          </a:lstStyle>
          <a:p>
            <a:pPr rtl="0"/>
            <a:r>
              <a:rPr lang="en-US"/>
              <a:t>Click to edit Master title style</a:t>
            </a:r>
            <a:endParaRPr lang="en-GB" dirty="0"/>
          </a:p>
        </p:txBody>
      </p:sp>
      <p:cxnSp>
        <p:nvCxnSpPr>
          <p:cNvPr id="10" name="Straight Connector 9">
            <a:extLst>
              <a:ext uri="{FF2B5EF4-FFF2-40B4-BE49-F238E27FC236}">
                <a16:creationId xmlns:a16="http://schemas.microsoft.com/office/drawing/2014/main" id="{34B16D8F-69C0-44C7-95EE-6C7CDECACDAF}"/>
              </a:ext>
              <a:ext uri="{C183D7F6-B498-43B3-948B-1728B52AA6E4}">
                <adec:decorative xmlns:adec="http://schemas.microsoft.com/office/drawing/2017/decorative" val="1"/>
              </a:ext>
            </a:extLst>
          </p:cNvPr>
          <p:cNvCxnSpPr>
            <a:cxnSpLocks/>
          </p:cNvCxnSpPr>
          <p:nvPr userDrawn="1"/>
        </p:nvCxnSpPr>
        <p:spPr>
          <a:xfrm flipV="1">
            <a:off x="4576137" y="0"/>
            <a:ext cx="668374" cy="68580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13" name="Picture Placeholder 12">
            <a:extLst>
              <a:ext uri="{FF2B5EF4-FFF2-40B4-BE49-F238E27FC236}">
                <a16:creationId xmlns:a16="http://schemas.microsoft.com/office/drawing/2014/main" id="{E8FA2190-55B9-429E-AE43-1A9A41DBEBF9}"/>
              </a:ext>
            </a:extLst>
          </p:cNvPr>
          <p:cNvSpPr>
            <a:spLocks noGrp="1"/>
          </p:cNvSpPr>
          <p:nvPr>
            <p:ph type="pic" sz="quarter" idx="13"/>
          </p:nvPr>
        </p:nvSpPr>
        <p:spPr>
          <a:xfrm>
            <a:off x="1" y="0"/>
            <a:ext cx="4742121" cy="3434316"/>
          </a:xfrm>
          <a:custGeom>
            <a:avLst/>
            <a:gdLst>
              <a:gd name="connsiteX0" fmla="*/ 0 w 4742121"/>
              <a:gd name="connsiteY0" fmla="*/ 0 h 3434316"/>
              <a:gd name="connsiteX1" fmla="*/ 4306186 w 4742121"/>
              <a:gd name="connsiteY1" fmla="*/ 0 h 3434316"/>
              <a:gd name="connsiteX2" fmla="*/ 4742121 w 4742121"/>
              <a:gd name="connsiteY2" fmla="*/ 3434316 h 3434316"/>
              <a:gd name="connsiteX3" fmla="*/ 0 w 4742121"/>
              <a:gd name="connsiteY3" fmla="*/ 3434316 h 3434316"/>
            </a:gdLst>
            <a:ahLst/>
            <a:cxnLst>
              <a:cxn ang="0">
                <a:pos x="connsiteX0" y="connsiteY0"/>
              </a:cxn>
              <a:cxn ang="0">
                <a:pos x="connsiteX1" y="connsiteY1"/>
              </a:cxn>
              <a:cxn ang="0">
                <a:pos x="connsiteX2" y="connsiteY2"/>
              </a:cxn>
              <a:cxn ang="0">
                <a:pos x="connsiteX3" y="connsiteY3"/>
              </a:cxn>
            </a:cxnLst>
            <a:rect l="l" t="t" r="r" b="b"/>
            <a:pathLst>
              <a:path w="4742121" h="3434316">
                <a:moveTo>
                  <a:pt x="0" y="0"/>
                </a:moveTo>
                <a:lnTo>
                  <a:pt x="4306186" y="0"/>
                </a:lnTo>
                <a:lnTo>
                  <a:pt x="4742121" y="3434316"/>
                </a:lnTo>
                <a:lnTo>
                  <a:pt x="0" y="3434316"/>
                </a:lnTo>
                <a:close/>
              </a:path>
            </a:pathLst>
          </a:custGeom>
          <a:solidFill>
            <a:schemeClr val="accent2"/>
          </a:solidFill>
        </p:spPr>
        <p:txBody>
          <a:bodyPr wrap="square" rtlCol="0">
            <a:noAutofit/>
          </a:bodyPr>
          <a:lstStyle/>
          <a:p>
            <a:pPr rtl="0"/>
            <a:r>
              <a:rPr lang="en-US"/>
              <a:t>Click icon to add picture</a:t>
            </a:r>
            <a:endParaRPr lang="en-GB" dirty="0"/>
          </a:p>
        </p:txBody>
      </p:sp>
      <p:sp>
        <p:nvSpPr>
          <p:cNvPr id="16" name="Picture Placeholder 15">
            <a:extLst>
              <a:ext uri="{FF2B5EF4-FFF2-40B4-BE49-F238E27FC236}">
                <a16:creationId xmlns:a16="http://schemas.microsoft.com/office/drawing/2014/main" id="{B2EDFEAD-E435-414E-A9BA-4119679CBA66}"/>
              </a:ext>
            </a:extLst>
          </p:cNvPr>
          <p:cNvSpPr>
            <a:spLocks noGrp="1"/>
          </p:cNvSpPr>
          <p:nvPr>
            <p:ph type="pic" sz="quarter" idx="14"/>
          </p:nvPr>
        </p:nvSpPr>
        <p:spPr>
          <a:xfrm>
            <a:off x="-5" y="3432620"/>
            <a:ext cx="5178056" cy="3425380"/>
          </a:xfrm>
          <a:custGeom>
            <a:avLst/>
            <a:gdLst>
              <a:gd name="connsiteX0" fmla="*/ 0 w 5178056"/>
              <a:gd name="connsiteY0" fmla="*/ 0 h 3425380"/>
              <a:gd name="connsiteX1" fmla="*/ 4742581 w 5178056"/>
              <a:gd name="connsiteY1" fmla="*/ 0 h 3425380"/>
              <a:gd name="connsiteX2" fmla="*/ 5178056 w 5178056"/>
              <a:gd name="connsiteY2" fmla="*/ 3425380 h 3425380"/>
              <a:gd name="connsiteX3" fmla="*/ 0 w 5178056"/>
              <a:gd name="connsiteY3" fmla="*/ 3425380 h 3425380"/>
            </a:gdLst>
            <a:ahLst/>
            <a:cxnLst>
              <a:cxn ang="0">
                <a:pos x="connsiteX0" y="connsiteY0"/>
              </a:cxn>
              <a:cxn ang="0">
                <a:pos x="connsiteX1" y="connsiteY1"/>
              </a:cxn>
              <a:cxn ang="0">
                <a:pos x="connsiteX2" y="connsiteY2"/>
              </a:cxn>
              <a:cxn ang="0">
                <a:pos x="connsiteX3" y="connsiteY3"/>
              </a:cxn>
            </a:cxnLst>
            <a:rect l="l" t="t" r="r" b="b"/>
            <a:pathLst>
              <a:path w="5178056" h="3425380">
                <a:moveTo>
                  <a:pt x="0" y="0"/>
                </a:moveTo>
                <a:lnTo>
                  <a:pt x="4742581" y="0"/>
                </a:lnTo>
                <a:lnTo>
                  <a:pt x="5178056" y="3425380"/>
                </a:lnTo>
                <a:lnTo>
                  <a:pt x="0" y="3425380"/>
                </a:lnTo>
                <a:close/>
              </a:path>
            </a:pathLst>
          </a:custGeom>
          <a:solidFill>
            <a:schemeClr val="accent2">
              <a:lumMod val="60000"/>
              <a:lumOff val="40000"/>
            </a:schemeClr>
          </a:solidFill>
        </p:spPr>
        <p:txBody>
          <a:bodyPr wrap="square" rtlCol="0">
            <a:noAutofit/>
          </a:bodyPr>
          <a:lstStyle/>
          <a:p>
            <a:pPr rtl="0"/>
            <a:r>
              <a:rPr lang="en-US"/>
              <a:t>Click icon to add picture</a:t>
            </a:r>
            <a:endParaRPr lang="en-GB" dirty="0"/>
          </a:p>
        </p:txBody>
      </p:sp>
      <p:sp>
        <p:nvSpPr>
          <p:cNvPr id="9" name="Content Placeholder 2">
            <a:extLst>
              <a:ext uri="{FF2B5EF4-FFF2-40B4-BE49-F238E27FC236}">
                <a16:creationId xmlns:a16="http://schemas.microsoft.com/office/drawing/2014/main" id="{F7C28F12-C8E8-444E-8B69-9A0561604317}"/>
              </a:ext>
            </a:extLst>
          </p:cNvPr>
          <p:cNvSpPr>
            <a:spLocks noGrp="1"/>
          </p:cNvSpPr>
          <p:nvPr>
            <p:ph idx="1"/>
          </p:nvPr>
        </p:nvSpPr>
        <p:spPr>
          <a:xfrm>
            <a:off x="5693734" y="2183035"/>
            <a:ext cx="5355266" cy="4121845"/>
          </a:xfrm>
        </p:spPr>
        <p:txBody>
          <a:bodyPr rtlCol="0" anchor="ctr">
            <a:normAutofit/>
          </a:bodyPr>
          <a:lstStyle>
            <a:lvl1pPr marL="0" indent="0">
              <a:buNone/>
              <a:defRPr/>
            </a:lvl1pPr>
          </a:lstStyle>
          <a:p>
            <a:pPr lvl="0" rtl="0"/>
            <a:r>
              <a:rPr lang="en-US"/>
              <a:t>Click to edit Master text styles</a:t>
            </a:r>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lvl1pPr>
              <a:defRPr>
                <a:solidFill>
                  <a:schemeClr val="bg1"/>
                </a:solidFill>
              </a:defRPr>
            </a:lvl1pPr>
          </a:lstStyle>
          <a:p>
            <a:pPr rtl="0"/>
            <a:r>
              <a:rPr lang="en-GB"/>
              <a:t>Sample Footer Text</a:t>
            </a:r>
            <a:endParaRPr lang="en-GB" dirty="0">
              <a:solidFill>
                <a:schemeClr val="bg1"/>
              </a:solidFill>
            </a:endParaRPr>
          </a:p>
        </p:txBody>
      </p:sp>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p>
            <a:pPr rtl="0"/>
            <a:r>
              <a:rPr lang="en-GB"/>
              <a:t>2/7/20XX</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4555653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ection Break">
    <p:spTree>
      <p:nvGrpSpPr>
        <p:cNvPr id="1" name=""/>
        <p:cNvGrpSpPr/>
        <p:nvPr/>
      </p:nvGrpSpPr>
      <p:grpSpPr>
        <a:xfrm>
          <a:off x="0" y="0"/>
          <a:ext cx="0" cy="0"/>
          <a:chOff x="0" y="0"/>
          <a:chExt cx="0" cy="0"/>
        </a:xfrm>
      </p:grpSpPr>
      <p:sp>
        <p:nvSpPr>
          <p:cNvPr id="13" name="Subtitle 2">
            <a:extLst>
              <a:ext uri="{FF2B5EF4-FFF2-40B4-BE49-F238E27FC236}">
                <a16:creationId xmlns:a16="http://schemas.microsoft.com/office/drawing/2014/main" id="{49714512-90F0-4B35-94F8-E1B4DCE963AA}"/>
              </a:ext>
            </a:extLst>
          </p:cNvPr>
          <p:cNvSpPr>
            <a:spLocks noGrp="1"/>
          </p:cNvSpPr>
          <p:nvPr>
            <p:ph type="subTitle" idx="1"/>
          </p:nvPr>
        </p:nvSpPr>
        <p:spPr>
          <a:xfrm>
            <a:off x="967750" y="975816"/>
            <a:ext cx="2979897" cy="1264340"/>
          </a:xfrm>
        </p:spPr>
        <p:txBody>
          <a:bodyPr rtlCol="0" anchor="b">
            <a:normAutofit/>
          </a:bodyPr>
          <a:lstStyle>
            <a:lvl1pPr>
              <a:buNone/>
              <a:defRPr/>
            </a:lvl1pPr>
          </a:lstStyle>
          <a:p>
            <a:pPr algn="l" rtl="0"/>
            <a:r>
              <a:rPr lang="en-US" sz="1600"/>
              <a:t>Click to edit Master subtitle style</a:t>
            </a:r>
            <a:endParaRPr lang="en-GB" sz="1600" dirty="0"/>
          </a:p>
        </p:txBody>
      </p:sp>
      <p:sp>
        <p:nvSpPr>
          <p:cNvPr id="20" name="Picture Placeholder 19">
            <a:extLst>
              <a:ext uri="{FF2B5EF4-FFF2-40B4-BE49-F238E27FC236}">
                <a16:creationId xmlns:a16="http://schemas.microsoft.com/office/drawing/2014/main" id="{44895DE7-C22A-447F-B81A-BDCA25CAF27B}"/>
              </a:ext>
            </a:extLst>
          </p:cNvPr>
          <p:cNvSpPr>
            <a:spLocks noGrp="1"/>
          </p:cNvSpPr>
          <p:nvPr>
            <p:ph type="pic" sz="quarter" idx="13"/>
          </p:nvPr>
        </p:nvSpPr>
        <p:spPr>
          <a:xfrm>
            <a:off x="3208292" y="3"/>
            <a:ext cx="8997356" cy="4581079"/>
          </a:xfrm>
          <a:custGeom>
            <a:avLst/>
            <a:gdLst>
              <a:gd name="connsiteX0" fmla="*/ 0 w 8997356"/>
              <a:gd name="connsiteY0" fmla="*/ 0 h 4581079"/>
              <a:gd name="connsiteX1" fmla="*/ 8983708 w 8997356"/>
              <a:gd name="connsiteY1" fmla="*/ 0 h 4581079"/>
              <a:gd name="connsiteX2" fmla="*/ 8997356 w 8997356"/>
              <a:gd name="connsiteY2" fmla="*/ 893928 h 4581079"/>
              <a:gd name="connsiteX3" fmla="*/ 4060801 w 8997356"/>
              <a:gd name="connsiteY3" fmla="*/ 4581079 h 4581079"/>
            </a:gdLst>
            <a:ahLst/>
            <a:cxnLst>
              <a:cxn ang="0">
                <a:pos x="connsiteX0" y="connsiteY0"/>
              </a:cxn>
              <a:cxn ang="0">
                <a:pos x="connsiteX1" y="connsiteY1"/>
              </a:cxn>
              <a:cxn ang="0">
                <a:pos x="connsiteX2" y="connsiteY2"/>
              </a:cxn>
              <a:cxn ang="0">
                <a:pos x="connsiteX3" y="connsiteY3"/>
              </a:cxn>
            </a:cxnLst>
            <a:rect l="l" t="t" r="r" b="b"/>
            <a:pathLst>
              <a:path w="8997356" h="4581079">
                <a:moveTo>
                  <a:pt x="0" y="0"/>
                </a:moveTo>
                <a:lnTo>
                  <a:pt x="8983708" y="0"/>
                </a:lnTo>
                <a:lnTo>
                  <a:pt x="8997356" y="893928"/>
                </a:lnTo>
                <a:lnTo>
                  <a:pt x="4060801" y="4581079"/>
                </a:lnTo>
                <a:close/>
              </a:path>
            </a:pathLst>
          </a:custGeom>
          <a:solidFill>
            <a:schemeClr val="accent2"/>
          </a:solidFill>
        </p:spPr>
        <p:txBody>
          <a:bodyPr wrap="square" rtlCol="0">
            <a:noAutofit/>
          </a:bodyPr>
          <a:lstStyle/>
          <a:p>
            <a:pPr rtl="0"/>
            <a:r>
              <a:rPr lang="en-US"/>
              <a:t>Click icon to add picture</a:t>
            </a:r>
            <a:endParaRPr lang="en-GB" dirty="0"/>
          </a:p>
        </p:txBody>
      </p:sp>
      <p:sp>
        <p:nvSpPr>
          <p:cNvPr id="23" name="Picture Placeholder 22">
            <a:extLst>
              <a:ext uri="{FF2B5EF4-FFF2-40B4-BE49-F238E27FC236}">
                <a16:creationId xmlns:a16="http://schemas.microsoft.com/office/drawing/2014/main" id="{A5B5EF63-EEAA-4B07-A2B8-2483452BBA37}"/>
              </a:ext>
            </a:extLst>
          </p:cNvPr>
          <p:cNvSpPr>
            <a:spLocks noGrp="1"/>
          </p:cNvSpPr>
          <p:nvPr>
            <p:ph type="pic" sz="quarter" idx="14"/>
          </p:nvPr>
        </p:nvSpPr>
        <p:spPr>
          <a:xfrm>
            <a:off x="7243070" y="883420"/>
            <a:ext cx="4948931" cy="5974580"/>
          </a:xfrm>
          <a:custGeom>
            <a:avLst/>
            <a:gdLst>
              <a:gd name="connsiteX0" fmla="*/ 4948931 w 4948931"/>
              <a:gd name="connsiteY0" fmla="*/ 0 h 5974580"/>
              <a:gd name="connsiteX1" fmla="*/ 4948931 w 4948931"/>
              <a:gd name="connsiteY1" fmla="*/ 5974580 h 5974580"/>
              <a:gd name="connsiteX2" fmla="*/ 2028713 w 4948931"/>
              <a:gd name="connsiteY2" fmla="*/ 5974580 h 5974580"/>
              <a:gd name="connsiteX3" fmla="*/ 0 w 4948931"/>
              <a:gd name="connsiteY3" fmla="*/ 3710792 h 5974580"/>
            </a:gdLst>
            <a:ahLst/>
            <a:cxnLst>
              <a:cxn ang="0">
                <a:pos x="connsiteX0" y="connsiteY0"/>
              </a:cxn>
              <a:cxn ang="0">
                <a:pos x="connsiteX1" y="connsiteY1"/>
              </a:cxn>
              <a:cxn ang="0">
                <a:pos x="connsiteX2" y="connsiteY2"/>
              </a:cxn>
              <a:cxn ang="0">
                <a:pos x="connsiteX3" y="connsiteY3"/>
              </a:cxn>
            </a:cxnLst>
            <a:rect l="l" t="t" r="r" b="b"/>
            <a:pathLst>
              <a:path w="4948931" h="5974580">
                <a:moveTo>
                  <a:pt x="4948931" y="0"/>
                </a:moveTo>
                <a:lnTo>
                  <a:pt x="4948931" y="5974580"/>
                </a:lnTo>
                <a:lnTo>
                  <a:pt x="2028713" y="5974580"/>
                </a:lnTo>
                <a:lnTo>
                  <a:pt x="0" y="3710792"/>
                </a:lnTo>
                <a:close/>
              </a:path>
            </a:pathLst>
          </a:custGeom>
          <a:solidFill>
            <a:schemeClr val="accent2">
              <a:lumMod val="60000"/>
              <a:lumOff val="40000"/>
            </a:schemeClr>
          </a:solidFill>
        </p:spPr>
        <p:txBody>
          <a:bodyPr wrap="square" rtlCol="0">
            <a:noAutofit/>
          </a:bodyPr>
          <a:lstStyle/>
          <a:p>
            <a:pPr rtl="0"/>
            <a:r>
              <a:rPr lang="en-US"/>
              <a:t>Click icon to add picture</a:t>
            </a:r>
            <a:endParaRPr lang="en-GB" dirty="0"/>
          </a:p>
        </p:txBody>
      </p:sp>
      <p:sp>
        <p:nvSpPr>
          <p:cNvPr id="26" name="Picture Placeholder 25">
            <a:extLst>
              <a:ext uri="{FF2B5EF4-FFF2-40B4-BE49-F238E27FC236}">
                <a16:creationId xmlns:a16="http://schemas.microsoft.com/office/drawing/2014/main" id="{C4F9D0F6-DE6A-44A3-9D9E-A53D0C229248}"/>
              </a:ext>
            </a:extLst>
          </p:cNvPr>
          <p:cNvSpPr>
            <a:spLocks noGrp="1"/>
          </p:cNvSpPr>
          <p:nvPr>
            <p:ph type="pic" sz="quarter" idx="15"/>
          </p:nvPr>
        </p:nvSpPr>
        <p:spPr>
          <a:xfrm>
            <a:off x="4234997" y="4574265"/>
            <a:ext cx="5074516" cy="2298983"/>
          </a:xfrm>
          <a:custGeom>
            <a:avLst/>
            <a:gdLst>
              <a:gd name="connsiteX0" fmla="*/ 3034176 w 5074516"/>
              <a:gd name="connsiteY0" fmla="*/ 0 h 2298983"/>
              <a:gd name="connsiteX1" fmla="*/ 5074516 w 5074516"/>
              <a:gd name="connsiteY1" fmla="*/ 2298983 h 2298983"/>
              <a:gd name="connsiteX2" fmla="*/ 0 w 5074516"/>
              <a:gd name="connsiteY2" fmla="*/ 2298983 h 2298983"/>
            </a:gdLst>
            <a:ahLst/>
            <a:cxnLst>
              <a:cxn ang="0">
                <a:pos x="connsiteX0" y="connsiteY0"/>
              </a:cxn>
              <a:cxn ang="0">
                <a:pos x="connsiteX1" y="connsiteY1"/>
              </a:cxn>
              <a:cxn ang="0">
                <a:pos x="connsiteX2" y="connsiteY2"/>
              </a:cxn>
            </a:cxnLst>
            <a:rect l="l" t="t" r="r" b="b"/>
            <a:pathLst>
              <a:path w="5074516" h="2298983">
                <a:moveTo>
                  <a:pt x="3034176" y="0"/>
                </a:moveTo>
                <a:lnTo>
                  <a:pt x="5074516" y="2298983"/>
                </a:lnTo>
                <a:lnTo>
                  <a:pt x="0" y="2298983"/>
                </a:lnTo>
                <a:close/>
              </a:path>
            </a:pathLst>
          </a:custGeom>
          <a:solidFill>
            <a:schemeClr val="accent2"/>
          </a:solidFill>
        </p:spPr>
        <p:txBody>
          <a:bodyPr wrap="square" rtlCol="0">
            <a:noAutofit/>
          </a:bodyPr>
          <a:lstStyle/>
          <a:p>
            <a:pPr rtl="0"/>
            <a:r>
              <a:rPr lang="en-US"/>
              <a:t>Click icon to add picture</a:t>
            </a:r>
            <a:endParaRPr lang="en-GB" dirty="0"/>
          </a:p>
        </p:txBody>
      </p:sp>
      <p:sp>
        <p:nvSpPr>
          <p:cNvPr id="5" name="Title 4">
            <a:extLst>
              <a:ext uri="{FF2B5EF4-FFF2-40B4-BE49-F238E27FC236}">
                <a16:creationId xmlns:a16="http://schemas.microsoft.com/office/drawing/2014/main" id="{9FEE8AE0-4188-4CB6-8BFB-70E163ED7FA5}"/>
              </a:ext>
            </a:extLst>
          </p:cNvPr>
          <p:cNvSpPr>
            <a:spLocks noGrp="1"/>
          </p:cNvSpPr>
          <p:nvPr>
            <p:ph type="title"/>
          </p:nvPr>
        </p:nvSpPr>
        <p:spPr>
          <a:xfrm>
            <a:off x="969264" y="2679192"/>
            <a:ext cx="4946904" cy="3273552"/>
          </a:xfrm>
        </p:spPr>
        <p:txBody>
          <a:bodyPr rtlCol="0">
            <a:normAutofit/>
          </a:bodyPr>
          <a:lstStyle>
            <a:lvl1pPr>
              <a:defRPr sz="4400"/>
            </a:lvl1pPr>
          </a:lstStyle>
          <a:p>
            <a:pPr rtl="0"/>
            <a:r>
              <a:rPr lang="en-US"/>
              <a:t>Click to edit Master title style</a:t>
            </a:r>
            <a:endParaRPr lang="en-GB"/>
          </a:p>
        </p:txBody>
      </p:sp>
    </p:spTree>
    <p:extLst>
      <p:ext uri="{BB962C8B-B14F-4D97-AF65-F5344CB8AC3E}">
        <p14:creationId xmlns:p14="http://schemas.microsoft.com/office/powerpoint/2010/main" val="1329810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Title and Content Ch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rtlCol="0">
            <a:normAutofit/>
          </a:bodyPr>
          <a:lstStyle>
            <a:lvl1pPr>
              <a:defRPr sz="4400"/>
            </a:lvl1pPr>
          </a:lstStyle>
          <a:p>
            <a:pPr rtl="0"/>
            <a:r>
              <a:rPr lang="en-US"/>
              <a:t>Click to edit Master title style</a:t>
            </a:r>
            <a:endParaRPr lang="en-GB" dirty="0"/>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a:xfrm>
            <a:off x="1143000" y="2009775"/>
            <a:ext cx="9906000" cy="4024312"/>
          </a:xfrm>
        </p:spPr>
        <p:txBody>
          <a:bodyPr rtlCol="0"/>
          <a:lstStyle>
            <a:lvl1pPr>
              <a:lnSpc>
                <a:spcPct val="100000"/>
              </a:lnSpc>
              <a:buNone/>
              <a:defRPr/>
            </a:lvl1pPr>
            <a:lvl2pPr>
              <a:lnSpc>
                <a:spcPct val="100000"/>
              </a:lnSpc>
              <a:buNone/>
              <a:defRPr/>
            </a:lvl2pPr>
            <a:lvl3pPr>
              <a:lnSpc>
                <a:spcPct val="100000"/>
              </a:lnSpc>
              <a:buNone/>
              <a:defRPr/>
            </a:lvl3pPr>
            <a:lvl4pPr>
              <a:lnSpc>
                <a:spcPct val="100000"/>
              </a:lnSpc>
              <a:buNone/>
              <a:defRPr/>
            </a:lvl4pPr>
            <a:lvl5pPr>
              <a:lnSpc>
                <a:spcPct val="100000"/>
              </a:lnSpc>
              <a:buNone/>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dirty="0"/>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rtlCol="0"/>
          <a:lstStyle/>
          <a:p>
            <a:pPr rtl="0"/>
            <a:r>
              <a:rPr lang="en-GB"/>
              <a:t>Sample Footer Text</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rtlCol="0"/>
          <a:lstStyle/>
          <a:p>
            <a:pPr rtl="0"/>
            <a:r>
              <a:rPr lang="en-GB"/>
              <a:t>2/7/20XX</a:t>
            </a:r>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3626483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rtlCol="0">
            <a:normAutofit/>
          </a:bodyPr>
          <a:lstStyle>
            <a:lvl1pPr>
              <a:defRPr sz="4400"/>
            </a:lvl1pPr>
          </a:lstStyle>
          <a:p>
            <a:pPr rtl="0"/>
            <a:r>
              <a:rPr lang="en-US"/>
              <a:t>Click to edit Master title style</a:t>
            </a:r>
            <a:endParaRPr lang="en-GB" dirty="0"/>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a:xfrm>
            <a:off x="1143000" y="2009775"/>
            <a:ext cx="9906000" cy="2649690"/>
          </a:xfrm>
        </p:spPr>
        <p:txBody>
          <a:bodyPr rtlCol="0"/>
          <a:lstStyle>
            <a:lvl1pPr>
              <a:lnSpc>
                <a:spcPct val="100000"/>
              </a:lnSpc>
              <a:buNone/>
              <a:defRPr/>
            </a:lvl1pPr>
            <a:lvl2pPr>
              <a:lnSpc>
                <a:spcPct val="100000"/>
              </a:lnSpc>
              <a:buNone/>
              <a:defRPr/>
            </a:lvl2pPr>
            <a:lvl3pPr>
              <a:lnSpc>
                <a:spcPct val="100000"/>
              </a:lnSpc>
              <a:buNone/>
              <a:defRPr/>
            </a:lvl3pPr>
            <a:lvl4pPr>
              <a:lnSpc>
                <a:spcPct val="100000"/>
              </a:lnSpc>
              <a:buNone/>
              <a:defRPr/>
            </a:lvl4pPr>
            <a:lvl5pPr>
              <a:lnSpc>
                <a:spcPct val="100000"/>
              </a:lnSpc>
              <a:buNone/>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dirty="0"/>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rtlCol="0"/>
          <a:lstStyle/>
          <a:p>
            <a:pPr rtl="0"/>
            <a:r>
              <a:rPr lang="en-GB"/>
              <a:t>Sample Footer Text</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rtlCol="0"/>
          <a:lstStyle/>
          <a:p>
            <a:pPr rtl="0"/>
            <a:r>
              <a:rPr lang="en-GB"/>
              <a:t>2/7/20XX</a:t>
            </a:r>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490591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Quote">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p>
            <a:pPr rtl="0"/>
            <a:r>
              <a:rPr lang="en-GB"/>
              <a:t>2/7/20XX</a:t>
            </a:r>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p>
            <a:pPr rtl="0"/>
            <a:r>
              <a:rPr lang="en-GB"/>
              <a:t>Sample Footer Text</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
        <p:nvSpPr>
          <p:cNvPr id="6" name="Rectangle 23">
            <a:extLst>
              <a:ext uri="{FF2B5EF4-FFF2-40B4-BE49-F238E27FC236}">
                <a16:creationId xmlns:a16="http://schemas.microsoft.com/office/drawing/2014/main" id="{08BDEDEF-6AC9-4ADF-B6AE-83CC82D2A7B7}"/>
              </a:ext>
              <a:ext uri="{C183D7F6-B498-43B3-948B-1728B52AA6E4}">
                <adec:decorative xmlns:adec="http://schemas.microsoft.com/office/drawing/2017/decorative" val="1"/>
              </a:ext>
            </a:extLst>
          </p:cNvPr>
          <p:cNvSpPr/>
          <p:nvPr userDrawn="1"/>
        </p:nvSpPr>
        <p:spPr>
          <a:xfrm rot="10800000">
            <a:off x="0" y="-5979"/>
            <a:ext cx="5111086" cy="6877626"/>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121508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215089 w 6125882"/>
              <a:gd name="connsiteY4" fmla="*/ 0 h 6857998"/>
              <a:gd name="connsiteX0" fmla="*/ 1222204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222204 w 6132997"/>
              <a:gd name="connsiteY4" fmla="*/ 0 h 6881904"/>
              <a:gd name="connsiteX0" fmla="*/ 1348644 w 6132997"/>
              <a:gd name="connsiteY0" fmla="*/ 0 h 6893857"/>
              <a:gd name="connsiteX1" fmla="*/ 6132997 w 6132997"/>
              <a:gd name="connsiteY1" fmla="*/ 11953 h 6893857"/>
              <a:gd name="connsiteX2" fmla="*/ 6132997 w 6132997"/>
              <a:gd name="connsiteY2" fmla="*/ 6869951 h 6893857"/>
              <a:gd name="connsiteX3" fmla="*/ 0 w 6132997"/>
              <a:gd name="connsiteY3" fmla="*/ 6893857 h 6893857"/>
              <a:gd name="connsiteX4" fmla="*/ 1348644 w 6132997"/>
              <a:gd name="connsiteY4" fmla="*/ 0 h 6893857"/>
              <a:gd name="connsiteX0" fmla="*/ 1457021 w 6132997"/>
              <a:gd name="connsiteY0" fmla="*/ 0 h 6893857"/>
              <a:gd name="connsiteX1" fmla="*/ 6132997 w 6132997"/>
              <a:gd name="connsiteY1" fmla="*/ 11953 h 6893857"/>
              <a:gd name="connsiteX2" fmla="*/ 6132997 w 6132997"/>
              <a:gd name="connsiteY2" fmla="*/ 6869951 h 6893857"/>
              <a:gd name="connsiteX3" fmla="*/ 0 w 6132997"/>
              <a:gd name="connsiteY3" fmla="*/ 6893857 h 6893857"/>
              <a:gd name="connsiteX4" fmla="*/ 1457021 w 6132997"/>
              <a:gd name="connsiteY4" fmla="*/ 0 h 6893857"/>
              <a:gd name="connsiteX0" fmla="*/ 1754909 w 6430885"/>
              <a:gd name="connsiteY0" fmla="*/ 0 h 6869951"/>
              <a:gd name="connsiteX1" fmla="*/ 6430885 w 6430885"/>
              <a:gd name="connsiteY1" fmla="*/ 11953 h 6869951"/>
              <a:gd name="connsiteX2" fmla="*/ 6430885 w 6430885"/>
              <a:gd name="connsiteY2" fmla="*/ 6869951 h 6869951"/>
              <a:gd name="connsiteX3" fmla="*/ 0 w 6430885"/>
              <a:gd name="connsiteY3" fmla="*/ 6869951 h 6869951"/>
              <a:gd name="connsiteX4" fmla="*/ 1754909 w 6430885"/>
              <a:gd name="connsiteY4" fmla="*/ 0 h 6869951"/>
              <a:gd name="connsiteX0" fmla="*/ 2023235 w 6699211"/>
              <a:gd name="connsiteY0" fmla="*/ 0 h 6869951"/>
              <a:gd name="connsiteX1" fmla="*/ 6699211 w 6699211"/>
              <a:gd name="connsiteY1" fmla="*/ 11953 h 6869951"/>
              <a:gd name="connsiteX2" fmla="*/ 6699211 w 6699211"/>
              <a:gd name="connsiteY2" fmla="*/ 6869951 h 6869951"/>
              <a:gd name="connsiteX3" fmla="*/ 0 w 6699211"/>
              <a:gd name="connsiteY3" fmla="*/ 6856303 h 6869951"/>
              <a:gd name="connsiteX4" fmla="*/ 2023235 w 6699211"/>
              <a:gd name="connsiteY4" fmla="*/ 0 h 6869951"/>
              <a:gd name="connsiteX0" fmla="*/ 2702995 w 6699211"/>
              <a:gd name="connsiteY0" fmla="*/ 42638 h 6857998"/>
              <a:gd name="connsiteX1" fmla="*/ 6699211 w 6699211"/>
              <a:gd name="connsiteY1" fmla="*/ 0 h 6857998"/>
              <a:gd name="connsiteX2" fmla="*/ 6699211 w 6699211"/>
              <a:gd name="connsiteY2" fmla="*/ 6857998 h 6857998"/>
              <a:gd name="connsiteX3" fmla="*/ 0 w 6699211"/>
              <a:gd name="connsiteY3" fmla="*/ 6844350 h 6857998"/>
              <a:gd name="connsiteX4" fmla="*/ 2702995 w 6699211"/>
              <a:gd name="connsiteY4" fmla="*/ 42638 h 6857998"/>
              <a:gd name="connsiteX0" fmla="*/ 2702995 w 6699211"/>
              <a:gd name="connsiteY0" fmla="*/ 56139 h 6857998"/>
              <a:gd name="connsiteX1" fmla="*/ 6699211 w 6699211"/>
              <a:gd name="connsiteY1" fmla="*/ 0 h 6857998"/>
              <a:gd name="connsiteX2" fmla="*/ 6699211 w 6699211"/>
              <a:gd name="connsiteY2" fmla="*/ 6857998 h 6857998"/>
              <a:gd name="connsiteX3" fmla="*/ 0 w 6699211"/>
              <a:gd name="connsiteY3" fmla="*/ 6844350 h 6857998"/>
              <a:gd name="connsiteX4" fmla="*/ 2702995 w 6699211"/>
              <a:gd name="connsiteY4" fmla="*/ 56139 h 6857998"/>
              <a:gd name="connsiteX0" fmla="*/ 2702995 w 6699211"/>
              <a:gd name="connsiteY0" fmla="*/ 29135 h 6830994"/>
              <a:gd name="connsiteX1" fmla="*/ 6681322 w 6699211"/>
              <a:gd name="connsiteY1" fmla="*/ 0 h 6830994"/>
              <a:gd name="connsiteX2" fmla="*/ 6699211 w 6699211"/>
              <a:gd name="connsiteY2" fmla="*/ 6830994 h 6830994"/>
              <a:gd name="connsiteX3" fmla="*/ 0 w 6699211"/>
              <a:gd name="connsiteY3" fmla="*/ 6817346 h 6830994"/>
              <a:gd name="connsiteX4" fmla="*/ 2702995 w 6699211"/>
              <a:gd name="connsiteY4" fmla="*/ 29135 h 6830994"/>
              <a:gd name="connsiteX0" fmla="*/ 2702995 w 6699211"/>
              <a:gd name="connsiteY0" fmla="*/ 2131 h 6803990"/>
              <a:gd name="connsiteX1" fmla="*/ 6699211 w 6699211"/>
              <a:gd name="connsiteY1" fmla="*/ 0 h 6803990"/>
              <a:gd name="connsiteX2" fmla="*/ 6699211 w 6699211"/>
              <a:gd name="connsiteY2" fmla="*/ 6803990 h 6803990"/>
              <a:gd name="connsiteX3" fmla="*/ 0 w 6699211"/>
              <a:gd name="connsiteY3" fmla="*/ 6790342 h 6803990"/>
              <a:gd name="connsiteX4" fmla="*/ 2702995 w 6699211"/>
              <a:gd name="connsiteY4" fmla="*/ 2131 h 680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99211" h="6803990">
                <a:moveTo>
                  <a:pt x="2702995" y="2131"/>
                </a:moveTo>
                <a:lnTo>
                  <a:pt x="6699211" y="0"/>
                </a:lnTo>
                <a:lnTo>
                  <a:pt x="6699211" y="6803990"/>
                </a:lnTo>
                <a:lnTo>
                  <a:pt x="0" y="6790342"/>
                </a:lnTo>
                <a:lnTo>
                  <a:pt x="2702995" y="2131"/>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7" name="Title 1">
            <a:extLst>
              <a:ext uri="{FF2B5EF4-FFF2-40B4-BE49-F238E27FC236}">
                <a16:creationId xmlns:a16="http://schemas.microsoft.com/office/drawing/2014/main" id="{AC0CB336-8515-4565-B747-B4EA83B435BD}"/>
              </a:ext>
            </a:extLst>
          </p:cNvPr>
          <p:cNvSpPr>
            <a:spLocks noGrp="1"/>
          </p:cNvSpPr>
          <p:nvPr>
            <p:ph type="title"/>
          </p:nvPr>
        </p:nvSpPr>
        <p:spPr>
          <a:xfrm>
            <a:off x="716280" y="680485"/>
            <a:ext cx="3393440" cy="2748515"/>
          </a:xfrm>
        </p:spPr>
        <p:txBody>
          <a:bodyPr rtlCol="0" anchor="t"/>
          <a:lstStyle/>
          <a:p>
            <a:pPr rtl="0"/>
            <a:r>
              <a:rPr lang="en-US"/>
              <a:t>Click to edit Master title style</a:t>
            </a:r>
            <a:endParaRPr lang="en-GB" dirty="0"/>
          </a:p>
        </p:txBody>
      </p:sp>
      <p:cxnSp>
        <p:nvCxnSpPr>
          <p:cNvPr id="8" name="Straight Connector 7">
            <a:extLst>
              <a:ext uri="{FF2B5EF4-FFF2-40B4-BE49-F238E27FC236}">
                <a16:creationId xmlns:a16="http://schemas.microsoft.com/office/drawing/2014/main" id="{064F675D-D792-42C0-8961-D2D1D79CDAEB}"/>
              </a:ext>
              <a:ext uri="{C183D7F6-B498-43B3-948B-1728B52AA6E4}">
                <adec:decorative xmlns:adec="http://schemas.microsoft.com/office/drawing/2017/decorative" val="1"/>
              </a:ext>
            </a:extLst>
          </p:cNvPr>
          <p:cNvCxnSpPr>
            <a:cxnSpLocks/>
          </p:cNvCxnSpPr>
          <p:nvPr userDrawn="1"/>
        </p:nvCxnSpPr>
        <p:spPr>
          <a:xfrm flipH="1" flipV="1">
            <a:off x="0" y="5329451"/>
            <a:ext cx="6096000" cy="152854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9" name="Content Placeholder 2">
            <a:extLst>
              <a:ext uri="{FF2B5EF4-FFF2-40B4-BE49-F238E27FC236}">
                <a16:creationId xmlns:a16="http://schemas.microsoft.com/office/drawing/2014/main" id="{06D2EC4D-FD33-4925-B0A8-68C9818DB8E2}"/>
              </a:ext>
            </a:extLst>
          </p:cNvPr>
          <p:cNvSpPr>
            <a:spLocks noGrp="1"/>
          </p:cNvSpPr>
          <p:nvPr>
            <p:ph idx="1"/>
          </p:nvPr>
        </p:nvSpPr>
        <p:spPr>
          <a:xfrm>
            <a:off x="5175678" y="533399"/>
            <a:ext cx="3678762" cy="5771481"/>
          </a:xfrm>
        </p:spPr>
        <p:txBody>
          <a:bodyPr rtlCol="0" anchor="ctr">
            <a:normAutofit/>
          </a:bodyPr>
          <a:lstStyle/>
          <a:p>
            <a:pPr lvl="0" rtl="0"/>
            <a:r>
              <a:rPr lang="en-US"/>
              <a:t>Click to edit Master text styles</a:t>
            </a:r>
          </a:p>
        </p:txBody>
      </p:sp>
      <p:sp>
        <p:nvSpPr>
          <p:cNvPr id="14" name="Picture Placeholder 13">
            <a:extLst>
              <a:ext uri="{FF2B5EF4-FFF2-40B4-BE49-F238E27FC236}">
                <a16:creationId xmlns:a16="http://schemas.microsoft.com/office/drawing/2014/main" id="{FC7C9F55-A39F-4FB9-BEAD-745EA3E0A22E}"/>
              </a:ext>
            </a:extLst>
          </p:cNvPr>
          <p:cNvSpPr>
            <a:spLocks noGrp="1"/>
          </p:cNvSpPr>
          <p:nvPr>
            <p:ph type="pic" sz="quarter" idx="13"/>
          </p:nvPr>
        </p:nvSpPr>
        <p:spPr>
          <a:xfrm>
            <a:off x="9531096" y="0"/>
            <a:ext cx="2660904" cy="2322576"/>
          </a:xfrm>
          <a:solidFill>
            <a:schemeClr val="accent2"/>
          </a:solidFill>
        </p:spPr>
        <p:txBody>
          <a:bodyPr rtlCol="0"/>
          <a:lstStyle/>
          <a:p>
            <a:pPr rtl="0"/>
            <a:r>
              <a:rPr lang="en-US"/>
              <a:t>Click icon to add picture</a:t>
            </a:r>
            <a:endParaRPr lang="en-GB" dirty="0"/>
          </a:p>
        </p:txBody>
      </p:sp>
      <p:sp>
        <p:nvSpPr>
          <p:cNvPr id="15" name="Picture Placeholder 13">
            <a:extLst>
              <a:ext uri="{FF2B5EF4-FFF2-40B4-BE49-F238E27FC236}">
                <a16:creationId xmlns:a16="http://schemas.microsoft.com/office/drawing/2014/main" id="{A480833B-6513-44B8-B08A-6FCB3911FEC8}"/>
              </a:ext>
            </a:extLst>
          </p:cNvPr>
          <p:cNvSpPr>
            <a:spLocks noGrp="1"/>
          </p:cNvSpPr>
          <p:nvPr>
            <p:ph type="pic" sz="quarter" idx="14"/>
          </p:nvPr>
        </p:nvSpPr>
        <p:spPr>
          <a:xfrm>
            <a:off x="9531096" y="2324100"/>
            <a:ext cx="2660904" cy="2322576"/>
          </a:xfrm>
          <a:solidFill>
            <a:schemeClr val="accent2"/>
          </a:solidFill>
        </p:spPr>
        <p:txBody>
          <a:bodyPr rtlCol="0"/>
          <a:lstStyle/>
          <a:p>
            <a:pPr rtl="0"/>
            <a:r>
              <a:rPr lang="en-US"/>
              <a:t>Click icon to add picture</a:t>
            </a:r>
            <a:endParaRPr lang="en-GB" dirty="0"/>
          </a:p>
        </p:txBody>
      </p:sp>
      <p:sp>
        <p:nvSpPr>
          <p:cNvPr id="16" name="Picture Placeholder 13">
            <a:extLst>
              <a:ext uri="{FF2B5EF4-FFF2-40B4-BE49-F238E27FC236}">
                <a16:creationId xmlns:a16="http://schemas.microsoft.com/office/drawing/2014/main" id="{3BCCF25F-1246-4BAE-BAA2-FB33719CF555}"/>
              </a:ext>
            </a:extLst>
          </p:cNvPr>
          <p:cNvSpPr>
            <a:spLocks noGrp="1"/>
          </p:cNvSpPr>
          <p:nvPr>
            <p:ph type="pic" sz="quarter" idx="15"/>
          </p:nvPr>
        </p:nvSpPr>
        <p:spPr>
          <a:xfrm>
            <a:off x="9531096" y="4535424"/>
            <a:ext cx="2660904" cy="2322576"/>
          </a:xfrm>
          <a:solidFill>
            <a:schemeClr val="accent2"/>
          </a:solidFill>
        </p:spPr>
        <p:txBody>
          <a:bodyPr rtlCol="0"/>
          <a:lstStyle/>
          <a:p>
            <a:pPr rtl="0"/>
            <a:r>
              <a:rPr lang="en-US"/>
              <a:t>Click icon to add picture</a:t>
            </a:r>
            <a:endParaRPr lang="en-GB" dirty="0"/>
          </a:p>
        </p:txBody>
      </p:sp>
    </p:spTree>
    <p:extLst>
      <p:ext uri="{BB962C8B-B14F-4D97-AF65-F5344CB8AC3E}">
        <p14:creationId xmlns:p14="http://schemas.microsoft.com/office/powerpoint/2010/main" val="2670542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rtlCol="0">
            <a:normAutofit/>
          </a:bodyPr>
          <a:lstStyle>
            <a:lvl1pPr>
              <a:defRPr sz="4400"/>
            </a:lvl1pPr>
          </a:lstStyle>
          <a:p>
            <a:pPr rtl="0"/>
            <a:r>
              <a:rPr lang="en-US"/>
              <a:t>Click to edit Master title style</a:t>
            </a:r>
            <a:endParaRPr lang="en-GB"/>
          </a:p>
        </p:txBody>
      </p:sp>
      <p:sp>
        <p:nvSpPr>
          <p:cNvPr id="50" name="Picture Placeholder 49">
            <a:extLst>
              <a:ext uri="{FF2B5EF4-FFF2-40B4-BE49-F238E27FC236}">
                <a16:creationId xmlns:a16="http://schemas.microsoft.com/office/drawing/2014/main" id="{5496CA69-F288-4538-974D-9A68581F4941}"/>
              </a:ext>
            </a:extLst>
          </p:cNvPr>
          <p:cNvSpPr>
            <a:spLocks noGrp="1"/>
          </p:cNvSpPr>
          <p:nvPr>
            <p:ph type="pic" sz="quarter" idx="20"/>
          </p:nvPr>
        </p:nvSpPr>
        <p:spPr>
          <a:xfrm>
            <a:off x="1143000" y="2350008"/>
            <a:ext cx="1965960" cy="1801368"/>
          </a:xfrm>
          <a:solidFill>
            <a:schemeClr val="accent2"/>
          </a:solidFill>
        </p:spPr>
        <p:txBody>
          <a:bodyPr rtlCol="0"/>
          <a:lstStyle/>
          <a:p>
            <a:pPr rtl="0"/>
            <a:r>
              <a:rPr lang="en-US"/>
              <a:t>Click icon to add picture</a:t>
            </a:r>
            <a:endParaRPr lang="en-GB" dirty="0"/>
          </a:p>
        </p:txBody>
      </p:sp>
      <p:sp>
        <p:nvSpPr>
          <p:cNvPr id="39" name="Text Placeholder 2">
            <a:extLst>
              <a:ext uri="{FF2B5EF4-FFF2-40B4-BE49-F238E27FC236}">
                <a16:creationId xmlns:a16="http://schemas.microsoft.com/office/drawing/2014/main" id="{1F7CBA7A-8076-4743-AD9E-CB0B2B1D1856}"/>
              </a:ext>
            </a:extLst>
          </p:cNvPr>
          <p:cNvSpPr>
            <a:spLocks noGrp="1"/>
          </p:cNvSpPr>
          <p:nvPr>
            <p:ph type="body" idx="1" hasCustomPrompt="1"/>
          </p:nvPr>
        </p:nvSpPr>
        <p:spPr>
          <a:xfrm>
            <a:off x="1145421" y="4319521"/>
            <a:ext cx="1963236" cy="365760"/>
          </a:xfrm>
        </p:spPr>
        <p:txBody>
          <a:bodyPr rtlCol="0">
            <a:noAutofit/>
          </a:bodyPr>
          <a:lstStyle>
            <a:lvl1pPr marL="0" indent="0">
              <a:buNone/>
              <a:defRPr sz="2000" b="1">
                <a:solidFill>
                  <a:schemeClr val="tx1">
                    <a:lumMod val="85000"/>
                    <a:lumOff val="15000"/>
                  </a:schemeClr>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Name</a:t>
            </a:r>
          </a:p>
        </p:txBody>
      </p:sp>
      <p:sp>
        <p:nvSpPr>
          <p:cNvPr id="42" name="Text Placeholder 2">
            <a:extLst>
              <a:ext uri="{FF2B5EF4-FFF2-40B4-BE49-F238E27FC236}">
                <a16:creationId xmlns:a16="http://schemas.microsoft.com/office/drawing/2014/main" id="{8B03D9A7-85A7-4570-ADAF-E43C05B52D00}"/>
              </a:ext>
            </a:extLst>
          </p:cNvPr>
          <p:cNvSpPr>
            <a:spLocks noGrp="1"/>
          </p:cNvSpPr>
          <p:nvPr>
            <p:ph type="body" idx="13" hasCustomPrompt="1"/>
          </p:nvPr>
        </p:nvSpPr>
        <p:spPr>
          <a:xfrm>
            <a:off x="1143000" y="4761768"/>
            <a:ext cx="1963236" cy="741904"/>
          </a:xfrm>
        </p:spPr>
        <p:txBody>
          <a:bodyPr rtlCol="0">
            <a:noAutofit/>
          </a:bodyPr>
          <a:lstStyle>
            <a:lvl1pPr marL="0" indent="0">
              <a:buNone/>
              <a:defRPr sz="2000">
                <a:solidFill>
                  <a:schemeClr val="tx1">
                    <a:lumMod val="50000"/>
                    <a:lumOff val="50000"/>
                  </a:schemeClr>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Title</a:t>
            </a:r>
          </a:p>
        </p:txBody>
      </p:sp>
      <p:sp>
        <p:nvSpPr>
          <p:cNvPr id="51" name="Picture Placeholder 49">
            <a:extLst>
              <a:ext uri="{FF2B5EF4-FFF2-40B4-BE49-F238E27FC236}">
                <a16:creationId xmlns:a16="http://schemas.microsoft.com/office/drawing/2014/main" id="{ADF2F19D-7D9A-47B3-8711-A71F034693FE}"/>
              </a:ext>
            </a:extLst>
          </p:cNvPr>
          <p:cNvSpPr>
            <a:spLocks noGrp="1"/>
          </p:cNvSpPr>
          <p:nvPr>
            <p:ph type="pic" sz="quarter" idx="21"/>
          </p:nvPr>
        </p:nvSpPr>
        <p:spPr>
          <a:xfrm>
            <a:off x="3784636" y="2350008"/>
            <a:ext cx="1965960" cy="1801368"/>
          </a:xfrm>
          <a:solidFill>
            <a:schemeClr val="accent2"/>
          </a:solidFill>
        </p:spPr>
        <p:txBody>
          <a:bodyPr rtlCol="0"/>
          <a:lstStyle/>
          <a:p>
            <a:pPr rtl="0"/>
            <a:r>
              <a:rPr lang="en-US"/>
              <a:t>Click icon to add picture</a:t>
            </a:r>
            <a:endParaRPr lang="en-GB" dirty="0"/>
          </a:p>
        </p:txBody>
      </p:sp>
      <p:sp>
        <p:nvSpPr>
          <p:cNvPr id="43" name="Text Placeholder 2">
            <a:extLst>
              <a:ext uri="{FF2B5EF4-FFF2-40B4-BE49-F238E27FC236}">
                <a16:creationId xmlns:a16="http://schemas.microsoft.com/office/drawing/2014/main" id="{790A904C-841C-438E-BD4B-C18FC28CBD03}"/>
              </a:ext>
            </a:extLst>
          </p:cNvPr>
          <p:cNvSpPr>
            <a:spLocks noGrp="1"/>
          </p:cNvSpPr>
          <p:nvPr>
            <p:ph type="body" idx="14" hasCustomPrompt="1"/>
          </p:nvPr>
        </p:nvSpPr>
        <p:spPr>
          <a:xfrm>
            <a:off x="3789781" y="4319520"/>
            <a:ext cx="1963236" cy="365760"/>
          </a:xfrm>
        </p:spPr>
        <p:txBody>
          <a:bodyPr rtlCol="0">
            <a:noAutofit/>
          </a:bodyPr>
          <a:lstStyle>
            <a:lvl1pPr marL="0" indent="0">
              <a:buNone/>
              <a:defRPr sz="2000" b="1">
                <a:solidFill>
                  <a:schemeClr val="tx1">
                    <a:lumMod val="85000"/>
                    <a:lumOff val="15000"/>
                  </a:schemeClr>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Name</a:t>
            </a:r>
          </a:p>
        </p:txBody>
      </p:sp>
      <p:sp>
        <p:nvSpPr>
          <p:cNvPr id="44" name="Text Placeholder 2">
            <a:extLst>
              <a:ext uri="{FF2B5EF4-FFF2-40B4-BE49-F238E27FC236}">
                <a16:creationId xmlns:a16="http://schemas.microsoft.com/office/drawing/2014/main" id="{611759C1-BECA-460C-916A-079B29E05C36}"/>
              </a:ext>
            </a:extLst>
          </p:cNvPr>
          <p:cNvSpPr>
            <a:spLocks noGrp="1"/>
          </p:cNvSpPr>
          <p:nvPr>
            <p:ph type="body" idx="15" hasCustomPrompt="1"/>
          </p:nvPr>
        </p:nvSpPr>
        <p:spPr>
          <a:xfrm>
            <a:off x="3787360" y="4761767"/>
            <a:ext cx="1963236" cy="741904"/>
          </a:xfrm>
        </p:spPr>
        <p:txBody>
          <a:bodyPr rtlCol="0">
            <a:noAutofit/>
          </a:bodyPr>
          <a:lstStyle>
            <a:lvl1pPr marL="0" indent="0">
              <a:buNone/>
              <a:defRPr sz="2000">
                <a:solidFill>
                  <a:schemeClr val="tx1">
                    <a:lumMod val="50000"/>
                    <a:lumOff val="50000"/>
                  </a:schemeClr>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Title</a:t>
            </a:r>
          </a:p>
        </p:txBody>
      </p:sp>
      <p:sp>
        <p:nvSpPr>
          <p:cNvPr id="52" name="Picture Placeholder 49">
            <a:extLst>
              <a:ext uri="{FF2B5EF4-FFF2-40B4-BE49-F238E27FC236}">
                <a16:creationId xmlns:a16="http://schemas.microsoft.com/office/drawing/2014/main" id="{4519A595-9DA0-413B-A1E1-B0F059132DD1}"/>
              </a:ext>
            </a:extLst>
          </p:cNvPr>
          <p:cNvSpPr>
            <a:spLocks noGrp="1"/>
          </p:cNvSpPr>
          <p:nvPr>
            <p:ph type="pic" sz="quarter" idx="22"/>
          </p:nvPr>
        </p:nvSpPr>
        <p:spPr>
          <a:xfrm>
            <a:off x="6437376" y="2350008"/>
            <a:ext cx="1965960" cy="1801368"/>
          </a:xfrm>
          <a:solidFill>
            <a:schemeClr val="accent2"/>
          </a:solidFill>
        </p:spPr>
        <p:txBody>
          <a:bodyPr rtlCol="0"/>
          <a:lstStyle/>
          <a:p>
            <a:pPr rtl="0"/>
            <a:r>
              <a:rPr lang="en-US"/>
              <a:t>Click icon to add picture</a:t>
            </a:r>
            <a:endParaRPr lang="en-GB" dirty="0"/>
          </a:p>
        </p:txBody>
      </p:sp>
      <p:sp>
        <p:nvSpPr>
          <p:cNvPr id="45" name="Text Placeholder 2">
            <a:extLst>
              <a:ext uri="{FF2B5EF4-FFF2-40B4-BE49-F238E27FC236}">
                <a16:creationId xmlns:a16="http://schemas.microsoft.com/office/drawing/2014/main" id="{C20274DC-5128-46D8-9229-02288D264936}"/>
              </a:ext>
            </a:extLst>
          </p:cNvPr>
          <p:cNvSpPr>
            <a:spLocks noGrp="1"/>
          </p:cNvSpPr>
          <p:nvPr>
            <p:ph type="body" idx="16" hasCustomPrompt="1"/>
          </p:nvPr>
        </p:nvSpPr>
        <p:spPr>
          <a:xfrm>
            <a:off x="6441406" y="4319520"/>
            <a:ext cx="1963236" cy="365760"/>
          </a:xfrm>
        </p:spPr>
        <p:txBody>
          <a:bodyPr rtlCol="0">
            <a:noAutofit/>
          </a:bodyPr>
          <a:lstStyle>
            <a:lvl1pPr marL="0" indent="0">
              <a:buNone/>
              <a:defRPr sz="2000" b="1">
                <a:solidFill>
                  <a:schemeClr val="tx1">
                    <a:lumMod val="85000"/>
                    <a:lumOff val="15000"/>
                  </a:schemeClr>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Name</a:t>
            </a:r>
          </a:p>
        </p:txBody>
      </p:sp>
      <p:sp>
        <p:nvSpPr>
          <p:cNvPr id="46" name="Text Placeholder 2">
            <a:extLst>
              <a:ext uri="{FF2B5EF4-FFF2-40B4-BE49-F238E27FC236}">
                <a16:creationId xmlns:a16="http://schemas.microsoft.com/office/drawing/2014/main" id="{6F92FD73-9CD4-4AB0-8DEF-B9D7B1C5904D}"/>
              </a:ext>
            </a:extLst>
          </p:cNvPr>
          <p:cNvSpPr>
            <a:spLocks noGrp="1"/>
          </p:cNvSpPr>
          <p:nvPr>
            <p:ph type="body" idx="17" hasCustomPrompt="1"/>
          </p:nvPr>
        </p:nvSpPr>
        <p:spPr>
          <a:xfrm>
            <a:off x="6438985" y="4761767"/>
            <a:ext cx="1963236" cy="741904"/>
          </a:xfrm>
        </p:spPr>
        <p:txBody>
          <a:bodyPr rtlCol="0">
            <a:noAutofit/>
          </a:bodyPr>
          <a:lstStyle>
            <a:lvl1pPr marL="0" indent="0">
              <a:buNone/>
              <a:defRPr sz="2000">
                <a:solidFill>
                  <a:schemeClr val="tx1">
                    <a:lumMod val="50000"/>
                    <a:lumOff val="50000"/>
                  </a:schemeClr>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Title</a:t>
            </a:r>
          </a:p>
        </p:txBody>
      </p:sp>
      <p:sp>
        <p:nvSpPr>
          <p:cNvPr id="53" name="Picture Placeholder 49">
            <a:extLst>
              <a:ext uri="{FF2B5EF4-FFF2-40B4-BE49-F238E27FC236}">
                <a16:creationId xmlns:a16="http://schemas.microsoft.com/office/drawing/2014/main" id="{ECF2CB24-2F78-42B5-BEC0-904245F37452}"/>
              </a:ext>
            </a:extLst>
          </p:cNvPr>
          <p:cNvSpPr>
            <a:spLocks noGrp="1"/>
          </p:cNvSpPr>
          <p:nvPr>
            <p:ph type="pic" sz="quarter" idx="23"/>
          </p:nvPr>
        </p:nvSpPr>
        <p:spPr>
          <a:xfrm>
            <a:off x="9089136" y="2350008"/>
            <a:ext cx="1965960" cy="1801368"/>
          </a:xfrm>
          <a:solidFill>
            <a:schemeClr val="accent2"/>
          </a:solidFill>
        </p:spPr>
        <p:txBody>
          <a:bodyPr rtlCol="0"/>
          <a:lstStyle/>
          <a:p>
            <a:pPr rtl="0"/>
            <a:r>
              <a:rPr lang="en-US"/>
              <a:t>Click icon to add picture</a:t>
            </a:r>
            <a:endParaRPr lang="en-GB" dirty="0"/>
          </a:p>
        </p:txBody>
      </p:sp>
      <p:sp>
        <p:nvSpPr>
          <p:cNvPr id="47" name="Text Placeholder 2">
            <a:extLst>
              <a:ext uri="{FF2B5EF4-FFF2-40B4-BE49-F238E27FC236}">
                <a16:creationId xmlns:a16="http://schemas.microsoft.com/office/drawing/2014/main" id="{E099301F-F262-4EB4-9AAA-D10A9CF42DCF}"/>
              </a:ext>
            </a:extLst>
          </p:cNvPr>
          <p:cNvSpPr>
            <a:spLocks noGrp="1"/>
          </p:cNvSpPr>
          <p:nvPr>
            <p:ph type="body" idx="18" hasCustomPrompt="1"/>
          </p:nvPr>
        </p:nvSpPr>
        <p:spPr>
          <a:xfrm>
            <a:off x="9090610" y="4319520"/>
            <a:ext cx="1963236" cy="365760"/>
          </a:xfrm>
        </p:spPr>
        <p:txBody>
          <a:bodyPr rtlCol="0">
            <a:noAutofit/>
          </a:bodyPr>
          <a:lstStyle>
            <a:lvl1pPr marL="0" indent="0">
              <a:buNone/>
              <a:defRPr sz="2000" b="1">
                <a:solidFill>
                  <a:schemeClr val="tx1">
                    <a:lumMod val="85000"/>
                    <a:lumOff val="15000"/>
                  </a:schemeClr>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Name</a:t>
            </a:r>
          </a:p>
        </p:txBody>
      </p:sp>
      <p:sp>
        <p:nvSpPr>
          <p:cNvPr id="48" name="Text Placeholder 2">
            <a:extLst>
              <a:ext uri="{FF2B5EF4-FFF2-40B4-BE49-F238E27FC236}">
                <a16:creationId xmlns:a16="http://schemas.microsoft.com/office/drawing/2014/main" id="{BD5BC820-7DAB-4C8E-A7E4-A885BBE9AB8E}"/>
              </a:ext>
            </a:extLst>
          </p:cNvPr>
          <p:cNvSpPr>
            <a:spLocks noGrp="1"/>
          </p:cNvSpPr>
          <p:nvPr>
            <p:ph type="body" idx="19" hasCustomPrompt="1"/>
          </p:nvPr>
        </p:nvSpPr>
        <p:spPr>
          <a:xfrm>
            <a:off x="9088189" y="4761767"/>
            <a:ext cx="1963236" cy="741904"/>
          </a:xfrm>
        </p:spPr>
        <p:txBody>
          <a:bodyPr rtlCol="0">
            <a:noAutofit/>
          </a:bodyPr>
          <a:lstStyle>
            <a:lvl1pPr marL="0" indent="0">
              <a:buNone/>
              <a:defRPr sz="2000">
                <a:solidFill>
                  <a:schemeClr val="tx1">
                    <a:lumMod val="50000"/>
                    <a:lumOff val="50000"/>
                  </a:schemeClr>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Title</a:t>
            </a:r>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rtlCol="0"/>
          <a:lstStyle/>
          <a:p>
            <a:pPr rtl="0"/>
            <a:r>
              <a:rPr lang="en-GB"/>
              <a:t>Sample Footer Text</a:t>
            </a:r>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rtlCol="0"/>
          <a:lstStyle/>
          <a:p>
            <a:pPr rtl="0"/>
            <a:r>
              <a:rPr lang="en-GB"/>
              <a:t>2/7/20XX</a:t>
            </a:r>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1728327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Title and Content Timelin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a:xfrm>
            <a:off x="838200" y="1825625"/>
            <a:ext cx="10692810" cy="4351338"/>
          </a:xfrm>
        </p:spPr>
        <p:txBody>
          <a:bodyPr rtlCol="0"/>
          <a:lstStyle>
            <a:lvl1pPr>
              <a:lnSpc>
                <a:spcPct val="100000"/>
              </a:lnSpc>
              <a:buNone/>
              <a:defRPr/>
            </a:lvl1pPr>
            <a:lvl2pPr>
              <a:lnSpc>
                <a:spcPct val="100000"/>
              </a:lnSpc>
              <a:buNone/>
              <a:defRPr/>
            </a:lvl2pPr>
            <a:lvl3pPr>
              <a:lnSpc>
                <a:spcPct val="100000"/>
              </a:lnSpc>
              <a:buNone/>
              <a:defRPr/>
            </a:lvl3pPr>
            <a:lvl4pPr>
              <a:lnSpc>
                <a:spcPct val="100000"/>
              </a:lnSpc>
              <a:buNone/>
              <a:defRPr/>
            </a:lvl4pPr>
            <a:lvl5pPr>
              <a:lnSpc>
                <a:spcPct val="100000"/>
              </a:lnSpc>
              <a:buNone/>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dirty="0"/>
          </a:p>
        </p:txBody>
      </p:sp>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rtlCol="0">
            <a:normAutofit/>
          </a:bodyPr>
          <a:lstStyle>
            <a:lvl1pPr>
              <a:defRPr sz="4400"/>
            </a:lvl1pPr>
          </a:lstStyle>
          <a:p>
            <a:pPr rtl="0"/>
            <a:r>
              <a:rPr lang="en-US"/>
              <a:t>Click to edit Master title style</a:t>
            </a:r>
            <a:endParaRPr lang="en-GB" dirty="0"/>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rtlCol="0"/>
          <a:lstStyle/>
          <a:p>
            <a:pPr rtl="0"/>
            <a:r>
              <a:rPr lang="en-GB"/>
              <a:t>Sample Footer Text</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rtlCol="0"/>
          <a:lstStyle/>
          <a:p>
            <a:pPr rtl="0"/>
            <a:r>
              <a:rPr lang="en-GB"/>
              <a:t>2/7/20XX</a:t>
            </a:r>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22762182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10_Content 2 column (comparison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rtlCol="0">
            <a:normAutofit/>
          </a:bodyPr>
          <a:lstStyle>
            <a:lvl1pPr>
              <a:defRPr sz="4400"/>
            </a:lvl1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5157787" cy="823912"/>
          </a:xfrm>
        </p:spPr>
        <p:txBody>
          <a:bodyPr rtlCol="0" anchor="ctr" anchorCtr="0">
            <a:normAutofit/>
          </a:bodyPr>
          <a:lstStyle>
            <a:lvl1pPr marL="0" indent="0">
              <a:buNone/>
              <a:defRPr sz="2800" b="1" cap="all" spc="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5157787" cy="3684588"/>
          </a:xfrm>
        </p:spPr>
        <p:txBody>
          <a:bodyPr rtlCol="0"/>
          <a:lstStyle>
            <a:lvl1pPr marL="283464" indent="-283464">
              <a:defRPr/>
            </a:lvl1pPr>
            <a:lvl2pPr marL="283464" indent="-283464">
              <a:defRPr/>
            </a:lvl2pPr>
            <a:lvl3pPr marL="283464" indent="-283464">
              <a:defRPr/>
            </a:lvl3pPr>
            <a:lvl4pPr marL="283464" indent="-283464">
              <a:defRPr/>
            </a:lvl4pPr>
            <a:lvl5pPr marL="283464" indent="-283464">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dirty="0"/>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6172200" y="1734325"/>
            <a:ext cx="5183188" cy="823912"/>
          </a:xfrm>
        </p:spPr>
        <p:txBody>
          <a:bodyPr rtlCol="0" anchor="ctr" anchorCtr="0">
            <a:normAutofit/>
          </a:bodyPr>
          <a:lstStyle>
            <a:lvl1pPr marL="0" indent="0">
              <a:buNone/>
              <a:defRPr sz="2800" b="1" cap="all" spc="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6172200" y="2558237"/>
            <a:ext cx="5183188" cy="3684588"/>
          </a:xfrm>
        </p:spPr>
        <p:txBody>
          <a:bodyPr rtlCol="0"/>
          <a:lstStyle>
            <a:lvl1pPr marL="283464" indent="-283464">
              <a:defRPr/>
            </a:lvl1pPr>
            <a:lvl2pPr marL="283464" indent="-283464">
              <a:defRPr/>
            </a:lvl2pPr>
            <a:lvl3pPr marL="283464" indent="-283464">
              <a:defRPr/>
            </a:lvl3pPr>
            <a:lvl4pPr marL="283464" indent="-283464">
              <a:defRPr/>
            </a:lvl4pPr>
            <a:lvl5pPr marL="283464" indent="-283464">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rtlCol="0"/>
          <a:lstStyle/>
          <a:p>
            <a:pPr rtl="0"/>
            <a:r>
              <a:rPr lang="en-GB"/>
              <a:t>Sample Footer Text</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rtlCol="0"/>
          <a:lstStyle/>
          <a:p>
            <a:pPr rtl="0"/>
            <a:r>
              <a:rPr lang="en-GB"/>
              <a:t>2/7/20XX</a:t>
            </a:r>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33210309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1_Content 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rtlCol="0">
            <a:normAutofit/>
          </a:bodyPr>
          <a:lstStyle>
            <a:lvl1pPr>
              <a:defRPr sz="4400"/>
            </a:lvl1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3200400" cy="823912"/>
          </a:xfrm>
        </p:spPr>
        <p:txBody>
          <a:bodyPr rtlCol="0" anchor="ctr" anchorCtr="0">
            <a:normAutofit/>
          </a:bodyPr>
          <a:lstStyle>
            <a:lvl1pPr marL="0" indent="0">
              <a:buNone/>
              <a:defRPr sz="2400" b="1" cap="all" spc="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3200400" cy="3684588"/>
          </a:xfrm>
        </p:spPr>
        <p:txBody>
          <a:bodyPr rtlCol="0">
            <a:normAutofit/>
          </a:bodyPr>
          <a:lstStyle>
            <a:lvl1pPr marL="283464" indent="-283464">
              <a:defRPr sz="2000"/>
            </a:lvl1pPr>
            <a:lvl2pPr marL="283464" indent="-283464">
              <a:defRPr sz="2000"/>
            </a:lvl2pPr>
            <a:lvl3pPr marL="283464" indent="-283464">
              <a:defRPr sz="2000"/>
            </a:lvl3pPr>
            <a:lvl4pPr marL="283464" indent="-283464">
              <a:defRPr sz="2000"/>
            </a:lvl4pPr>
            <a:lvl5pPr marL="283464" indent="-283464">
              <a:defRPr sz="20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dirty="0"/>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4495800" y="1734325"/>
            <a:ext cx="3200400" cy="823912"/>
          </a:xfrm>
        </p:spPr>
        <p:txBody>
          <a:bodyPr rtlCol="0" anchor="ctr" anchorCtr="0">
            <a:normAutofit/>
          </a:bodyPr>
          <a:lstStyle>
            <a:lvl1pPr marL="0" indent="0">
              <a:buNone/>
              <a:defRPr sz="2400" b="1" cap="all" spc="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4495800" y="2558237"/>
            <a:ext cx="3200400" cy="3684588"/>
          </a:xfrm>
        </p:spPr>
        <p:txBody>
          <a:bodyPr rtlCol="0">
            <a:normAutofit/>
          </a:bodyPr>
          <a:lstStyle>
            <a:lvl1pPr marL="283464" indent="-283464">
              <a:defRPr sz="2000"/>
            </a:lvl1pPr>
            <a:lvl2pPr marL="283464" indent="-283464">
              <a:defRPr sz="2000"/>
            </a:lvl2pPr>
            <a:lvl3pPr marL="283464" indent="-283464">
              <a:defRPr sz="2000"/>
            </a:lvl3pPr>
            <a:lvl4pPr marL="283464" indent="-283464">
              <a:defRPr sz="2000"/>
            </a:lvl4pPr>
            <a:lvl5pPr marL="283464" indent="-283464">
              <a:defRPr sz="20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10" name="Text Placeholder 4">
            <a:extLst>
              <a:ext uri="{FF2B5EF4-FFF2-40B4-BE49-F238E27FC236}">
                <a16:creationId xmlns:a16="http://schemas.microsoft.com/office/drawing/2014/main" id="{90851D2E-FEBE-45BF-A78F-C1F61B6C3856}"/>
              </a:ext>
            </a:extLst>
          </p:cNvPr>
          <p:cNvSpPr>
            <a:spLocks noGrp="1"/>
          </p:cNvSpPr>
          <p:nvPr>
            <p:ph type="body" sz="quarter" idx="13"/>
          </p:nvPr>
        </p:nvSpPr>
        <p:spPr>
          <a:xfrm>
            <a:off x="8151812" y="1734325"/>
            <a:ext cx="3200400" cy="823912"/>
          </a:xfrm>
        </p:spPr>
        <p:txBody>
          <a:bodyPr rtlCol="0" anchor="ctr" anchorCtr="0">
            <a:normAutofit/>
          </a:bodyPr>
          <a:lstStyle>
            <a:lvl1pPr marL="0" indent="0">
              <a:buNone/>
              <a:defRPr sz="2400" b="1" cap="all" spc="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a:t>Click to edit Master text styles</a:t>
            </a:r>
          </a:p>
        </p:txBody>
      </p:sp>
      <p:sp>
        <p:nvSpPr>
          <p:cNvPr id="11" name="Content Placeholder 5">
            <a:extLst>
              <a:ext uri="{FF2B5EF4-FFF2-40B4-BE49-F238E27FC236}">
                <a16:creationId xmlns:a16="http://schemas.microsoft.com/office/drawing/2014/main" id="{4135C99B-A268-4617-89C4-8F3AA2AAA69A}"/>
              </a:ext>
            </a:extLst>
          </p:cNvPr>
          <p:cNvSpPr>
            <a:spLocks noGrp="1"/>
          </p:cNvSpPr>
          <p:nvPr>
            <p:ph sz="quarter" idx="14"/>
          </p:nvPr>
        </p:nvSpPr>
        <p:spPr>
          <a:xfrm>
            <a:off x="8151812" y="2558237"/>
            <a:ext cx="3200400" cy="3684588"/>
          </a:xfrm>
        </p:spPr>
        <p:txBody>
          <a:bodyPr rtlCol="0">
            <a:normAutofit/>
          </a:bodyPr>
          <a:lstStyle>
            <a:lvl1pPr marL="283464" indent="-283464">
              <a:defRPr sz="2000"/>
            </a:lvl1pPr>
            <a:lvl2pPr marL="283464" indent="-283464">
              <a:defRPr sz="2000"/>
            </a:lvl2pPr>
            <a:lvl3pPr marL="283464" indent="-283464">
              <a:defRPr sz="2000"/>
            </a:lvl3pPr>
            <a:lvl4pPr marL="283464" indent="-283464">
              <a:defRPr sz="2000"/>
            </a:lvl4pPr>
            <a:lvl5pPr marL="283464" indent="-283464">
              <a:defRPr sz="20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rtlCol="0"/>
          <a:lstStyle/>
          <a:p>
            <a:pPr rtl="0"/>
            <a:r>
              <a:rPr lang="en-GB"/>
              <a:t>Sample Footer Text</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rtlCol="0"/>
          <a:lstStyle/>
          <a:p>
            <a:pPr rtl="0"/>
            <a:r>
              <a:rPr lang="en-GB"/>
              <a:t>2/7/20XX</a:t>
            </a:r>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27602552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2_Summary">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69FC1870-C7ED-435A-8479-DFD344B9375D}"/>
              </a:ext>
            </a:extLst>
          </p:cNvPr>
          <p:cNvSpPr>
            <a:spLocks noGrp="1"/>
          </p:cNvSpPr>
          <p:nvPr>
            <p:ph type="title"/>
          </p:nvPr>
        </p:nvSpPr>
        <p:spPr>
          <a:xfrm>
            <a:off x="1143001" y="533400"/>
            <a:ext cx="5496636" cy="1685898"/>
          </a:xfrm>
        </p:spPr>
        <p:txBody>
          <a:bodyPr rtlCol="0">
            <a:normAutofit/>
          </a:bodyPr>
          <a:lstStyle>
            <a:lvl1pPr>
              <a:defRPr sz="4400"/>
            </a:lvl1pPr>
          </a:lstStyle>
          <a:p>
            <a:pPr rtl="0"/>
            <a:r>
              <a:rPr lang="en-US"/>
              <a:t>Click to edit Master title style</a:t>
            </a:r>
            <a:endParaRPr lang="en-GB" dirty="0"/>
          </a:p>
        </p:txBody>
      </p:sp>
      <p:sp>
        <p:nvSpPr>
          <p:cNvPr id="6" name="Content Placeholder 2">
            <a:extLst>
              <a:ext uri="{FF2B5EF4-FFF2-40B4-BE49-F238E27FC236}">
                <a16:creationId xmlns:a16="http://schemas.microsoft.com/office/drawing/2014/main" id="{D855DAF2-123D-4C27-95D2-974B571079F3}"/>
              </a:ext>
            </a:extLst>
          </p:cNvPr>
          <p:cNvSpPr>
            <a:spLocks noGrp="1"/>
          </p:cNvSpPr>
          <p:nvPr>
            <p:ph idx="1"/>
          </p:nvPr>
        </p:nvSpPr>
        <p:spPr>
          <a:xfrm>
            <a:off x="1143001" y="2229347"/>
            <a:ext cx="5496636" cy="3821743"/>
          </a:xfrm>
        </p:spPr>
        <p:txBody>
          <a:bodyPr rtlCol="0"/>
          <a:lstStyle>
            <a:lvl1pPr marL="0" indent="0">
              <a:buNone/>
              <a:defRPr/>
            </a:lvl1pPr>
          </a:lstStyle>
          <a:p>
            <a:pPr lvl="0" rtl="0"/>
            <a:r>
              <a:rPr lang="en-US"/>
              <a:t>Click to edit Master text styles</a:t>
            </a:r>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p>
            <a:pPr rtl="0"/>
            <a:r>
              <a:rPr lang="en-GB"/>
              <a:t>Sample Footer Text</a:t>
            </a:r>
          </a:p>
        </p:txBody>
      </p:sp>
      <p:sp>
        <p:nvSpPr>
          <p:cNvPr id="14" name="Picture Placeholder 11">
            <a:extLst>
              <a:ext uri="{FF2B5EF4-FFF2-40B4-BE49-F238E27FC236}">
                <a16:creationId xmlns:a16="http://schemas.microsoft.com/office/drawing/2014/main" id="{E3769467-BA9B-49FE-B40A-419EF32766CE}"/>
              </a:ext>
            </a:extLst>
          </p:cNvPr>
          <p:cNvSpPr>
            <a:spLocks noGrp="1"/>
          </p:cNvSpPr>
          <p:nvPr>
            <p:ph type="pic" sz="quarter" idx="14"/>
          </p:nvPr>
        </p:nvSpPr>
        <p:spPr>
          <a:xfrm>
            <a:off x="7186070" y="0"/>
            <a:ext cx="2463897" cy="3429000"/>
          </a:xfrm>
          <a:solidFill>
            <a:schemeClr val="accent2"/>
          </a:solidFill>
        </p:spPr>
        <p:txBody>
          <a:bodyPr rtlCol="0"/>
          <a:lstStyle/>
          <a:p>
            <a:pPr rtl="0"/>
            <a:r>
              <a:rPr lang="en-US"/>
              <a:t>Click icon to add picture</a:t>
            </a:r>
            <a:endParaRPr lang="en-GB" dirty="0"/>
          </a:p>
        </p:txBody>
      </p:sp>
      <p:sp>
        <p:nvSpPr>
          <p:cNvPr id="12" name="Picture Placeholder 11">
            <a:extLst>
              <a:ext uri="{FF2B5EF4-FFF2-40B4-BE49-F238E27FC236}">
                <a16:creationId xmlns:a16="http://schemas.microsoft.com/office/drawing/2014/main" id="{77878E15-1592-426F-A454-7F4568224567}"/>
              </a:ext>
            </a:extLst>
          </p:cNvPr>
          <p:cNvSpPr>
            <a:spLocks noGrp="1"/>
          </p:cNvSpPr>
          <p:nvPr>
            <p:ph type="pic" sz="quarter" idx="13"/>
          </p:nvPr>
        </p:nvSpPr>
        <p:spPr>
          <a:xfrm>
            <a:off x="9649155" y="0"/>
            <a:ext cx="2539797" cy="3429000"/>
          </a:xfrm>
          <a:solidFill>
            <a:schemeClr val="accent2"/>
          </a:solidFill>
        </p:spPr>
        <p:txBody>
          <a:bodyPr rtlCol="0"/>
          <a:lstStyle/>
          <a:p>
            <a:pPr rtl="0"/>
            <a:r>
              <a:rPr lang="en-US"/>
              <a:t>Click icon to add picture</a:t>
            </a:r>
            <a:endParaRPr lang="en-GB" dirty="0"/>
          </a:p>
        </p:txBody>
      </p:sp>
      <p:sp>
        <p:nvSpPr>
          <p:cNvPr id="16" name="Picture Placeholder 11">
            <a:extLst>
              <a:ext uri="{FF2B5EF4-FFF2-40B4-BE49-F238E27FC236}">
                <a16:creationId xmlns:a16="http://schemas.microsoft.com/office/drawing/2014/main" id="{E318F348-8CAC-4ADD-8162-E88487E44EBB}"/>
              </a:ext>
            </a:extLst>
          </p:cNvPr>
          <p:cNvSpPr>
            <a:spLocks noGrp="1"/>
          </p:cNvSpPr>
          <p:nvPr>
            <p:ph type="pic" sz="quarter" idx="16"/>
          </p:nvPr>
        </p:nvSpPr>
        <p:spPr>
          <a:xfrm>
            <a:off x="7186070" y="3383280"/>
            <a:ext cx="2463897" cy="3474720"/>
          </a:xfrm>
          <a:solidFill>
            <a:schemeClr val="accent2"/>
          </a:solidFill>
        </p:spPr>
        <p:txBody>
          <a:bodyPr rtlCol="0"/>
          <a:lstStyle/>
          <a:p>
            <a:pPr rtl="0"/>
            <a:r>
              <a:rPr lang="en-US"/>
              <a:t>Click icon to add picture</a:t>
            </a:r>
            <a:endParaRPr lang="en-GB" dirty="0"/>
          </a:p>
        </p:txBody>
      </p:sp>
      <p:sp>
        <p:nvSpPr>
          <p:cNvPr id="15" name="Picture Placeholder 11">
            <a:extLst>
              <a:ext uri="{FF2B5EF4-FFF2-40B4-BE49-F238E27FC236}">
                <a16:creationId xmlns:a16="http://schemas.microsoft.com/office/drawing/2014/main" id="{C762F208-8E03-4B5E-9F11-0F01147F6A47}"/>
              </a:ext>
            </a:extLst>
          </p:cNvPr>
          <p:cNvSpPr>
            <a:spLocks noGrp="1"/>
          </p:cNvSpPr>
          <p:nvPr>
            <p:ph type="pic" sz="quarter" idx="15"/>
          </p:nvPr>
        </p:nvSpPr>
        <p:spPr>
          <a:xfrm>
            <a:off x="9649155" y="3383280"/>
            <a:ext cx="2539797" cy="3474720"/>
          </a:xfrm>
          <a:solidFill>
            <a:schemeClr val="accent2"/>
          </a:solidFill>
        </p:spPr>
        <p:txBody>
          <a:bodyPr rtlCol="0"/>
          <a:lstStyle/>
          <a:p>
            <a:pPr rtl="0"/>
            <a:r>
              <a:rPr lang="en-US"/>
              <a:t>Click icon to add picture</a:t>
            </a:r>
            <a:endParaRPr lang="en-GB" dirty="0"/>
          </a:p>
        </p:txBody>
      </p:sp>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lvl1pPr>
              <a:defRPr>
                <a:solidFill>
                  <a:schemeClr val="bg1"/>
                </a:solidFill>
              </a:defRPr>
            </a:lvl1pPr>
          </a:lstStyle>
          <a:p>
            <a:pPr rtl="0"/>
            <a:r>
              <a:rPr lang="en-GB"/>
              <a:t>2/7/20XX</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lvl1pPr>
              <a:defRPr>
                <a:solidFill>
                  <a:schemeClr val="bg1"/>
                </a:solidFill>
              </a:defRPr>
            </a:lvl1pPr>
          </a:lstStyle>
          <a:p>
            <a:pPr rtl="0"/>
            <a:fld id="{312CC964-A50B-4C29-B4E4-2C30BB34CCF3}" type="slidenum">
              <a:rPr lang="en-GB" smtClean="0"/>
              <a:pPr/>
              <a:t>‹#›</a:t>
            </a:fld>
            <a:endParaRPr lang="en-GB" dirty="0"/>
          </a:p>
        </p:txBody>
      </p:sp>
    </p:spTree>
    <p:extLst>
      <p:ext uri="{BB962C8B-B14F-4D97-AF65-F5344CB8AC3E}">
        <p14:creationId xmlns:p14="http://schemas.microsoft.com/office/powerpoint/2010/main" val="4597113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_Closin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16AF1A06-62E5-489E-B58B-735C8C7AC163}"/>
              </a:ext>
            </a:extLst>
          </p:cNvPr>
          <p:cNvSpPr>
            <a:spLocks noGrp="1"/>
          </p:cNvSpPr>
          <p:nvPr>
            <p:ph type="title"/>
          </p:nvPr>
        </p:nvSpPr>
        <p:spPr>
          <a:xfrm>
            <a:off x="5146159" y="685800"/>
            <a:ext cx="6238688" cy="1382233"/>
          </a:xfrm>
        </p:spPr>
        <p:txBody>
          <a:bodyPr rtlCol="0">
            <a:normAutofit/>
          </a:bodyPr>
          <a:lstStyle>
            <a:lvl1pPr>
              <a:defRPr sz="4400"/>
            </a:lvl1pPr>
          </a:lstStyle>
          <a:p>
            <a:pPr rtl="0"/>
            <a:r>
              <a:rPr lang="en-US"/>
              <a:t>Click to edit Master title style</a:t>
            </a:r>
            <a:endParaRPr lang="en-GB" dirty="0"/>
          </a:p>
        </p:txBody>
      </p:sp>
      <p:sp>
        <p:nvSpPr>
          <p:cNvPr id="11" name="Picture Placeholder 10">
            <a:extLst>
              <a:ext uri="{FF2B5EF4-FFF2-40B4-BE49-F238E27FC236}">
                <a16:creationId xmlns:a16="http://schemas.microsoft.com/office/drawing/2014/main" id="{F69C6C4F-4058-4399-B572-5BE848DDF8B3}"/>
              </a:ext>
            </a:extLst>
          </p:cNvPr>
          <p:cNvSpPr>
            <a:spLocks noGrp="1"/>
          </p:cNvSpPr>
          <p:nvPr>
            <p:ph type="pic" sz="quarter" idx="13"/>
          </p:nvPr>
        </p:nvSpPr>
        <p:spPr>
          <a:xfrm>
            <a:off x="0" y="-7444"/>
            <a:ext cx="4966447" cy="6846394"/>
          </a:xfrm>
          <a:custGeom>
            <a:avLst/>
            <a:gdLst>
              <a:gd name="connsiteX0" fmla="*/ 0 w 4966447"/>
              <a:gd name="connsiteY0" fmla="*/ 0 h 6846394"/>
              <a:gd name="connsiteX1" fmla="*/ 4966447 w 4966447"/>
              <a:gd name="connsiteY1" fmla="*/ 0 h 6846394"/>
              <a:gd name="connsiteX2" fmla="*/ 3362258 w 4966447"/>
              <a:gd name="connsiteY2" fmla="*/ 6846394 h 6846394"/>
              <a:gd name="connsiteX3" fmla="*/ 0 w 4966447"/>
              <a:gd name="connsiteY3" fmla="*/ 6846394 h 6846394"/>
            </a:gdLst>
            <a:ahLst/>
            <a:cxnLst>
              <a:cxn ang="0">
                <a:pos x="connsiteX0" y="connsiteY0"/>
              </a:cxn>
              <a:cxn ang="0">
                <a:pos x="connsiteX1" y="connsiteY1"/>
              </a:cxn>
              <a:cxn ang="0">
                <a:pos x="connsiteX2" y="connsiteY2"/>
              </a:cxn>
              <a:cxn ang="0">
                <a:pos x="connsiteX3" y="connsiteY3"/>
              </a:cxn>
            </a:cxnLst>
            <a:rect l="l" t="t" r="r" b="b"/>
            <a:pathLst>
              <a:path w="4966447" h="6846394">
                <a:moveTo>
                  <a:pt x="0" y="0"/>
                </a:moveTo>
                <a:lnTo>
                  <a:pt x="4966447" y="0"/>
                </a:lnTo>
                <a:lnTo>
                  <a:pt x="3362258" y="6846394"/>
                </a:lnTo>
                <a:lnTo>
                  <a:pt x="0" y="6846394"/>
                </a:lnTo>
                <a:close/>
              </a:path>
            </a:pathLst>
          </a:custGeom>
          <a:solidFill>
            <a:schemeClr val="accent2"/>
          </a:solidFill>
        </p:spPr>
        <p:txBody>
          <a:bodyPr wrap="square" rtlCol="0">
            <a:noAutofit/>
          </a:bodyPr>
          <a:lstStyle/>
          <a:p>
            <a:pPr rtl="0"/>
            <a:r>
              <a:rPr lang="en-US"/>
              <a:t>Click icon to add picture</a:t>
            </a:r>
            <a:endParaRPr lang="en-GB" dirty="0"/>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lvl1pPr>
              <a:defRPr>
                <a:solidFill>
                  <a:schemeClr val="bg1"/>
                </a:solidFill>
              </a:defRPr>
            </a:lvl1pPr>
          </a:lstStyle>
          <a:p>
            <a:pPr rtl="0"/>
            <a:r>
              <a:rPr lang="en-GB"/>
              <a:t>Sample Footer Text</a:t>
            </a:r>
            <a:endParaRPr lang="en-GB" dirty="0">
              <a:solidFill>
                <a:schemeClr val="bg1"/>
              </a:solidFill>
            </a:endParaRPr>
          </a:p>
        </p:txBody>
      </p:sp>
      <p:sp>
        <p:nvSpPr>
          <p:cNvPr id="7" name="Content Placeholder 2">
            <a:extLst>
              <a:ext uri="{FF2B5EF4-FFF2-40B4-BE49-F238E27FC236}">
                <a16:creationId xmlns:a16="http://schemas.microsoft.com/office/drawing/2014/main" id="{9C26D8E8-8E78-469E-8668-51D3E4C11F13}"/>
              </a:ext>
            </a:extLst>
          </p:cNvPr>
          <p:cNvSpPr>
            <a:spLocks noGrp="1"/>
          </p:cNvSpPr>
          <p:nvPr>
            <p:ph idx="1"/>
          </p:nvPr>
        </p:nvSpPr>
        <p:spPr>
          <a:xfrm>
            <a:off x="5146158" y="2301949"/>
            <a:ext cx="6238687" cy="4022650"/>
          </a:xfrm>
        </p:spPr>
        <p:txBody>
          <a:bodyPr rtlCol="0"/>
          <a:lstStyle>
            <a:lvl1pPr>
              <a:buNone/>
              <a:defRPr/>
            </a:lvl1pPr>
          </a:lstStyle>
          <a:p>
            <a:pPr lvl="0" rtl="0"/>
            <a:r>
              <a:rPr lang="en-US"/>
              <a:t>Click to edit Master text styles</a:t>
            </a:r>
          </a:p>
        </p:txBody>
      </p:sp>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p>
            <a:pPr rtl="0"/>
            <a:r>
              <a:rPr lang="en-GB"/>
              <a:t>2/7/20XX</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cxnSp>
        <p:nvCxnSpPr>
          <p:cNvPr id="8" name="Straight Connector 7">
            <a:extLst>
              <a:ext uri="{FF2B5EF4-FFF2-40B4-BE49-F238E27FC236}">
                <a16:creationId xmlns:a16="http://schemas.microsoft.com/office/drawing/2014/main" id="{ED096BF3-A78D-4B37-892C-A0C32711851A}"/>
              </a:ext>
              <a:ext uri="{C183D7F6-B498-43B3-948B-1728B52AA6E4}">
                <adec:decorative xmlns:adec="http://schemas.microsoft.com/office/drawing/2017/decorative" val="1"/>
              </a:ext>
            </a:extLst>
          </p:cNvPr>
          <p:cNvCxnSpPr>
            <a:cxnSpLocks/>
          </p:cNvCxnSpPr>
          <p:nvPr userDrawn="1"/>
        </p:nvCxnSpPr>
        <p:spPr>
          <a:xfrm flipH="1">
            <a:off x="3627455" y="-19394"/>
            <a:ext cx="806149" cy="687739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94780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10_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p>
            <a:pPr rtl="0"/>
            <a:r>
              <a:rPr lang="en-GB"/>
              <a:t>2/7/20XX</a:t>
            </a:r>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p>
            <a:pPr rtl="0"/>
            <a:r>
              <a:rPr lang="en-GB"/>
              <a:t>Sample Footer Text</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36870231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0DB3-A8FF-4ABB-9E2E-D960422260EB}"/>
              </a:ext>
            </a:extLst>
          </p:cNvPr>
          <p:cNvSpPr>
            <a:spLocks noGrp="1"/>
          </p:cNvSpPr>
          <p:nvPr>
            <p:ph type="ctrTitle"/>
          </p:nvPr>
        </p:nvSpPr>
        <p:spPr>
          <a:xfrm>
            <a:off x="1524000" y="1122363"/>
            <a:ext cx="9144000" cy="3025308"/>
          </a:xfrm>
        </p:spPr>
        <p:txBody>
          <a:bodyPr rtlCol="0" anchor="b">
            <a:normAutofit/>
          </a:bodyPr>
          <a:lstStyle>
            <a:lvl1pPr algn="ctr">
              <a:defRPr sz="6600"/>
            </a:lvl1pPr>
          </a:lstStyle>
          <a:p>
            <a:pPr rtl="0"/>
            <a:r>
              <a:rPr lang="en-US"/>
              <a:t>Click to edit Master title style</a:t>
            </a:r>
            <a:endParaRPr lang="en-GB" dirty="0"/>
          </a:p>
        </p:txBody>
      </p:sp>
      <p:sp>
        <p:nvSpPr>
          <p:cNvPr id="3" name="Subtitle 2">
            <a:extLst>
              <a:ext uri="{FF2B5EF4-FFF2-40B4-BE49-F238E27FC236}">
                <a16:creationId xmlns:a16="http://schemas.microsoft.com/office/drawing/2014/main" id="{8BEE0618-75D7-410F-859C-CDF53BC53E85}"/>
              </a:ext>
            </a:extLst>
          </p:cNvPr>
          <p:cNvSpPr>
            <a:spLocks noGrp="1"/>
          </p:cNvSpPr>
          <p:nvPr>
            <p:ph type="subTitle" idx="1"/>
          </p:nvPr>
        </p:nvSpPr>
        <p:spPr>
          <a:xfrm>
            <a:off x="1524000" y="4386729"/>
            <a:ext cx="9144000" cy="1135529"/>
          </a:xfrm>
        </p:spPr>
        <p:txBody>
          <a:bodyPr rtlCol="0">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a:t>Click to edit Master subtitle style</a:t>
            </a:r>
            <a:endParaRPr lang="en-GB" dirty="0"/>
          </a:p>
        </p:txBody>
      </p:sp>
      <p:sp>
        <p:nvSpPr>
          <p:cNvPr id="4" name="Date Placeholder 3">
            <a:extLst>
              <a:ext uri="{FF2B5EF4-FFF2-40B4-BE49-F238E27FC236}">
                <a16:creationId xmlns:a16="http://schemas.microsoft.com/office/drawing/2014/main" id="{A5237F11-76DB-4DD9-9747-3F38D05BA0FE}"/>
              </a:ext>
            </a:extLst>
          </p:cNvPr>
          <p:cNvSpPr>
            <a:spLocks noGrp="1"/>
          </p:cNvSpPr>
          <p:nvPr>
            <p:ph type="dt" sz="half" idx="10"/>
          </p:nvPr>
        </p:nvSpPr>
        <p:spPr/>
        <p:txBody>
          <a:bodyPr rtlCol="0"/>
          <a:lstStyle/>
          <a:p>
            <a:pPr rtl="0"/>
            <a:r>
              <a:rPr lang="en-GB"/>
              <a:t>2/7/20XX</a:t>
            </a:r>
          </a:p>
        </p:txBody>
      </p:sp>
      <p:sp>
        <p:nvSpPr>
          <p:cNvPr id="5" name="Footer Placeholder 4">
            <a:extLst>
              <a:ext uri="{FF2B5EF4-FFF2-40B4-BE49-F238E27FC236}">
                <a16:creationId xmlns:a16="http://schemas.microsoft.com/office/drawing/2014/main" id="{3059F581-81B0-44B3-ABA5-A25CA4BAE489}"/>
              </a:ext>
            </a:extLst>
          </p:cNvPr>
          <p:cNvSpPr>
            <a:spLocks noGrp="1"/>
          </p:cNvSpPr>
          <p:nvPr>
            <p:ph type="ftr" sz="quarter" idx="11"/>
          </p:nvPr>
        </p:nvSpPr>
        <p:spPr/>
        <p:txBody>
          <a:bodyPr rtlCol="0"/>
          <a:lstStyle/>
          <a:p>
            <a:pPr rtl="0"/>
            <a:r>
              <a:rPr lang="en-GB"/>
              <a:t>Sample Footer Text</a:t>
            </a:r>
          </a:p>
        </p:txBody>
      </p:sp>
      <p:sp>
        <p:nvSpPr>
          <p:cNvPr id="6" name="Slide Number Placeholder 5">
            <a:extLst>
              <a:ext uri="{FF2B5EF4-FFF2-40B4-BE49-F238E27FC236}">
                <a16:creationId xmlns:a16="http://schemas.microsoft.com/office/drawing/2014/main" id="{BC10D591-ADCF-4300-8282-72AE357F3D2D}"/>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9499701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1BE8-ECC1-4027-B16E-C7BECCA9DF45}"/>
              </a:ext>
            </a:extLst>
          </p:cNvPr>
          <p:cNvSpPr>
            <a:spLocks noGrp="1"/>
          </p:cNvSpPr>
          <p:nvPr>
            <p:ph type="title"/>
          </p:nvPr>
        </p:nvSpPr>
        <p:spPr>
          <a:xfrm>
            <a:off x="831850" y="1709738"/>
            <a:ext cx="10515600" cy="2852737"/>
          </a:xfrm>
        </p:spPr>
        <p:txBody>
          <a:bodyPr rtlCol="0" anchor="b"/>
          <a:lstStyle>
            <a:lvl1pPr>
              <a:defRPr sz="6000"/>
            </a:lvl1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1246C7E1-471A-46AA-8068-98E68C0C207D}"/>
              </a:ext>
            </a:extLst>
          </p:cNvPr>
          <p:cNvSpPr>
            <a:spLocks noGrp="1"/>
          </p:cNvSpPr>
          <p:nvPr>
            <p:ph type="body" idx="1"/>
          </p:nvPr>
        </p:nvSpPr>
        <p:spPr>
          <a:xfrm>
            <a:off x="831850" y="4589463"/>
            <a:ext cx="10515600" cy="1500187"/>
          </a:xfrm>
        </p:spPr>
        <p:txBody>
          <a:bodyPr rtlCol="0"/>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US"/>
              <a:t>Click to edit Master text styles</a:t>
            </a:r>
          </a:p>
        </p:txBody>
      </p:sp>
      <p:sp>
        <p:nvSpPr>
          <p:cNvPr id="4" name="Date Placeholder 3">
            <a:extLst>
              <a:ext uri="{FF2B5EF4-FFF2-40B4-BE49-F238E27FC236}">
                <a16:creationId xmlns:a16="http://schemas.microsoft.com/office/drawing/2014/main" id="{EF7C9F8F-EC48-4D16-B4C6-023A7B607BE6}"/>
              </a:ext>
            </a:extLst>
          </p:cNvPr>
          <p:cNvSpPr>
            <a:spLocks noGrp="1"/>
          </p:cNvSpPr>
          <p:nvPr>
            <p:ph type="dt" sz="half" idx="10"/>
          </p:nvPr>
        </p:nvSpPr>
        <p:spPr/>
        <p:txBody>
          <a:bodyPr rtlCol="0"/>
          <a:lstStyle/>
          <a:p>
            <a:pPr rtl="0"/>
            <a:r>
              <a:rPr lang="en-GB"/>
              <a:t>2/7/20XX</a:t>
            </a:r>
          </a:p>
        </p:txBody>
      </p:sp>
      <p:sp>
        <p:nvSpPr>
          <p:cNvPr id="5" name="Footer Placeholder 4">
            <a:extLst>
              <a:ext uri="{FF2B5EF4-FFF2-40B4-BE49-F238E27FC236}">
                <a16:creationId xmlns:a16="http://schemas.microsoft.com/office/drawing/2014/main" id="{B79FA5B3-F726-417B-932A-B93E0C8F5AB3}"/>
              </a:ext>
            </a:extLst>
          </p:cNvPr>
          <p:cNvSpPr>
            <a:spLocks noGrp="1"/>
          </p:cNvSpPr>
          <p:nvPr>
            <p:ph type="ftr" sz="quarter" idx="11"/>
          </p:nvPr>
        </p:nvSpPr>
        <p:spPr/>
        <p:txBody>
          <a:bodyPr rtlCol="0"/>
          <a:lstStyle/>
          <a:p>
            <a:pPr rtl="0"/>
            <a:r>
              <a:rPr lang="en-GB"/>
              <a:t>Sample Footer Text</a:t>
            </a:r>
          </a:p>
        </p:txBody>
      </p:sp>
      <p:sp>
        <p:nvSpPr>
          <p:cNvPr id="6" name="Slide Number Placeholder 5">
            <a:extLst>
              <a:ext uri="{FF2B5EF4-FFF2-40B4-BE49-F238E27FC236}">
                <a16:creationId xmlns:a16="http://schemas.microsoft.com/office/drawing/2014/main" id="{577D21F1-1A24-43EA-AB09-3024C491E8FB}"/>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12845154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16569-B648-4D50-BEB8-E8DAE24D68FD}"/>
              </a:ext>
            </a:extLst>
          </p:cNvPr>
          <p:cNvSpPr>
            <a:spLocks noGrp="1"/>
          </p:cNvSpPr>
          <p:nvPr>
            <p:ph type="title"/>
          </p:nvPr>
        </p:nvSpPr>
        <p:spPr/>
        <p:txBody>
          <a:bodyPr rtlCol="0"/>
          <a:lstStyle/>
          <a:p>
            <a:pPr rtl="0"/>
            <a:r>
              <a:rPr lang="en-US"/>
              <a:t>Click to edit Master title style</a:t>
            </a:r>
            <a:endParaRPr lang="en-GB"/>
          </a:p>
        </p:txBody>
      </p:sp>
      <p:sp>
        <p:nvSpPr>
          <p:cNvPr id="3" name="Content Placeholder 2">
            <a:extLst>
              <a:ext uri="{FF2B5EF4-FFF2-40B4-BE49-F238E27FC236}">
                <a16:creationId xmlns:a16="http://schemas.microsoft.com/office/drawing/2014/main" id="{940831B3-A1FD-470C-BEEE-4CFB441502DD}"/>
              </a:ext>
            </a:extLst>
          </p:cNvPr>
          <p:cNvSpPr>
            <a:spLocks noGrp="1"/>
          </p:cNvSpPr>
          <p:nvPr>
            <p:ph sz="half" idx="1"/>
          </p:nvPr>
        </p:nvSpPr>
        <p:spPr>
          <a:xfrm>
            <a:off x="838200" y="1924493"/>
            <a:ext cx="5181600" cy="4252470"/>
          </a:xfrm>
        </p:spPr>
        <p:txBody>
          <a:bodyPr rtlCol="0"/>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dirty="0"/>
          </a:p>
        </p:txBody>
      </p:sp>
      <p:sp>
        <p:nvSpPr>
          <p:cNvPr id="4" name="Content Placeholder 3">
            <a:extLst>
              <a:ext uri="{FF2B5EF4-FFF2-40B4-BE49-F238E27FC236}">
                <a16:creationId xmlns:a16="http://schemas.microsoft.com/office/drawing/2014/main" id="{01F34A17-C244-438C-9AE3-FB9B3CE3BD8F}"/>
              </a:ext>
            </a:extLst>
          </p:cNvPr>
          <p:cNvSpPr>
            <a:spLocks noGrp="1"/>
          </p:cNvSpPr>
          <p:nvPr>
            <p:ph sz="half" idx="2"/>
          </p:nvPr>
        </p:nvSpPr>
        <p:spPr>
          <a:xfrm>
            <a:off x="6172200" y="1924493"/>
            <a:ext cx="5181600" cy="4252470"/>
          </a:xfrm>
        </p:spPr>
        <p:txBody>
          <a:bodyPr rtlCol="0"/>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Date Placeholder 4">
            <a:extLst>
              <a:ext uri="{FF2B5EF4-FFF2-40B4-BE49-F238E27FC236}">
                <a16:creationId xmlns:a16="http://schemas.microsoft.com/office/drawing/2014/main" id="{14CFA3AA-3FC1-4B98-8F99-1726F1AC0A38}"/>
              </a:ext>
            </a:extLst>
          </p:cNvPr>
          <p:cNvSpPr>
            <a:spLocks noGrp="1"/>
          </p:cNvSpPr>
          <p:nvPr>
            <p:ph type="dt" sz="half" idx="10"/>
          </p:nvPr>
        </p:nvSpPr>
        <p:spPr/>
        <p:txBody>
          <a:bodyPr rtlCol="0"/>
          <a:lstStyle/>
          <a:p>
            <a:pPr rtl="0"/>
            <a:r>
              <a:rPr lang="en-GB"/>
              <a:t>2/7/20XX</a:t>
            </a:r>
          </a:p>
        </p:txBody>
      </p:sp>
      <p:sp>
        <p:nvSpPr>
          <p:cNvPr id="6" name="Footer Placeholder 5">
            <a:extLst>
              <a:ext uri="{FF2B5EF4-FFF2-40B4-BE49-F238E27FC236}">
                <a16:creationId xmlns:a16="http://schemas.microsoft.com/office/drawing/2014/main" id="{1CE10883-BACC-41A1-9067-ECFDB937D721}"/>
              </a:ext>
            </a:extLst>
          </p:cNvPr>
          <p:cNvSpPr>
            <a:spLocks noGrp="1"/>
          </p:cNvSpPr>
          <p:nvPr>
            <p:ph type="ftr" sz="quarter" idx="11"/>
          </p:nvPr>
        </p:nvSpPr>
        <p:spPr/>
        <p:txBody>
          <a:bodyPr rtlCol="0"/>
          <a:lstStyle/>
          <a:p>
            <a:pPr rtl="0"/>
            <a:r>
              <a:rPr lang="en-GB"/>
              <a:t>Sample Footer Text</a:t>
            </a:r>
          </a:p>
        </p:txBody>
      </p:sp>
      <p:sp>
        <p:nvSpPr>
          <p:cNvPr id="7" name="Slide Number Placeholder 6">
            <a:extLst>
              <a:ext uri="{FF2B5EF4-FFF2-40B4-BE49-F238E27FC236}">
                <a16:creationId xmlns:a16="http://schemas.microsoft.com/office/drawing/2014/main" id="{427660A2-13C9-4432-A6EB-A4FF3D78F15F}"/>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31136795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rtlCol="0"/>
          <a:lstStyle/>
          <a:p>
            <a:pPr rtl="0"/>
            <a:r>
              <a:rPr lang="en-US"/>
              <a:t>Click to edit Master title style</a:t>
            </a:r>
            <a:endParaRPr lang="en-GB"/>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rtlCol="0"/>
          <a:lstStyle/>
          <a:p>
            <a:pPr rtl="0"/>
            <a:r>
              <a:rPr lang="en-GB"/>
              <a:t>2/7/20XX</a:t>
            </a:r>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rtlCol="0"/>
          <a:lstStyle/>
          <a:p>
            <a:pPr rtl="0"/>
            <a:r>
              <a:rPr lang="en-GB"/>
              <a:t>Sample Footer Text</a:t>
            </a:r>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9259756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p>
            <a:pPr rtl="0"/>
            <a:r>
              <a:rPr lang="en-GB"/>
              <a:t>2/7/20XX</a:t>
            </a:r>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p>
            <a:pPr rtl="0"/>
            <a:r>
              <a:rPr lang="en-GB"/>
              <a:t>Sample Footer Text</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11857525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43FF111-78CB-4983-B8F5-B6B8AB608EBD}"/>
              </a:ext>
              <a:ext uri="{C183D7F6-B498-43B3-948B-1728B52AA6E4}">
                <adec:decorative xmlns:adec="http://schemas.microsoft.com/office/drawing/2017/decorative" val="1"/>
              </a:ext>
            </a:extLst>
          </p:cNvPr>
          <p:cNvSpPr/>
          <p:nvPr userDrawn="1"/>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6" name="Title 1">
            <a:extLst>
              <a:ext uri="{FF2B5EF4-FFF2-40B4-BE49-F238E27FC236}">
                <a16:creationId xmlns:a16="http://schemas.microsoft.com/office/drawing/2014/main" id="{D7213E2B-F1F4-4058-B2C2-73EC82E30701}"/>
              </a:ext>
            </a:extLst>
          </p:cNvPr>
          <p:cNvSpPr>
            <a:spLocks noGrp="1"/>
          </p:cNvSpPr>
          <p:nvPr>
            <p:ph type="ctrTitle"/>
          </p:nvPr>
        </p:nvSpPr>
        <p:spPr>
          <a:xfrm>
            <a:off x="5083790" y="1064715"/>
            <a:ext cx="6153912" cy="3922755"/>
          </a:xfrm>
        </p:spPr>
        <p:txBody>
          <a:bodyPr rtlCol="0">
            <a:normAutofit/>
          </a:bodyPr>
          <a:lstStyle>
            <a:lvl1pPr algn="l">
              <a:defRPr sz="4400"/>
            </a:lvl1pPr>
          </a:lstStyle>
          <a:p>
            <a:pPr algn="r" rtl="0"/>
            <a:r>
              <a:rPr lang="en-US"/>
              <a:t>Click to edit Master title style</a:t>
            </a:r>
            <a:endParaRPr lang="en-GB" dirty="0"/>
          </a:p>
        </p:txBody>
      </p:sp>
      <p:sp>
        <p:nvSpPr>
          <p:cNvPr id="7" name="Subtitle 2">
            <a:extLst>
              <a:ext uri="{FF2B5EF4-FFF2-40B4-BE49-F238E27FC236}">
                <a16:creationId xmlns:a16="http://schemas.microsoft.com/office/drawing/2014/main" id="{6F3C210C-32A8-4833-93AA-B97D51CEA9A5}"/>
              </a:ext>
            </a:extLst>
          </p:cNvPr>
          <p:cNvSpPr>
            <a:spLocks noGrp="1"/>
          </p:cNvSpPr>
          <p:nvPr>
            <p:ph type="subTitle" idx="1"/>
          </p:nvPr>
        </p:nvSpPr>
        <p:spPr>
          <a:xfrm>
            <a:off x="5083790" y="5033339"/>
            <a:ext cx="6157951" cy="943386"/>
          </a:xfrm>
        </p:spPr>
        <p:txBody>
          <a:bodyPr rtlCol="0"/>
          <a:lstStyle>
            <a:lvl1pPr>
              <a:buNone/>
              <a:defRPr/>
            </a:lvl1pPr>
          </a:lstStyle>
          <a:p>
            <a:pPr algn="r" rtl="0"/>
            <a:r>
              <a:rPr lang="en-US"/>
              <a:t>Click to edit Master subtitle style</a:t>
            </a:r>
            <a:endParaRPr lang="en-GB" dirty="0"/>
          </a:p>
        </p:txBody>
      </p:sp>
      <p:cxnSp>
        <p:nvCxnSpPr>
          <p:cNvPr id="9" name="Straight Connector 8">
            <a:extLst>
              <a:ext uri="{FF2B5EF4-FFF2-40B4-BE49-F238E27FC236}">
                <a16:creationId xmlns:a16="http://schemas.microsoft.com/office/drawing/2014/main" id="{F9FA8250-8F05-4500-98CD-AD8B9E2BABCB}"/>
              </a:ext>
              <a:ext uri="{C183D7F6-B498-43B3-948B-1728B52AA6E4}">
                <adec:decorative xmlns:adec="http://schemas.microsoft.com/office/drawing/2017/decorative" val="1"/>
              </a:ext>
            </a:extLst>
          </p:cNvPr>
          <p:cNvCxnSpPr>
            <a:cxnSpLocks/>
          </p:cNvCxnSpPr>
          <p:nvPr userDrawn="1"/>
        </p:nvCxnSpPr>
        <p:spPr>
          <a:xfrm flipH="1">
            <a:off x="3418764" y="0"/>
            <a:ext cx="815637" cy="685734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F4A7590-29E0-4C43-A12B-EE5A8672A9B9}"/>
              </a:ext>
              <a:ext uri="{C183D7F6-B498-43B3-948B-1728B52AA6E4}">
                <adec:decorative xmlns:adec="http://schemas.microsoft.com/office/drawing/2017/decorative" val="1"/>
              </a:ext>
            </a:extLst>
          </p:cNvPr>
          <p:cNvCxnSpPr>
            <a:cxnSpLocks/>
          </p:cNvCxnSpPr>
          <p:nvPr userDrawn="1"/>
        </p:nvCxnSpPr>
        <p:spPr>
          <a:xfrm>
            <a:off x="0" y="5468380"/>
            <a:ext cx="6096000" cy="138961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13" name="Picture Placeholder 12">
            <a:extLst>
              <a:ext uri="{FF2B5EF4-FFF2-40B4-BE49-F238E27FC236}">
                <a16:creationId xmlns:a16="http://schemas.microsoft.com/office/drawing/2014/main" id="{8440C747-2FA3-4C97-A0A7-52520A197E23}"/>
              </a:ext>
            </a:extLst>
          </p:cNvPr>
          <p:cNvSpPr>
            <a:spLocks noGrp="1"/>
          </p:cNvSpPr>
          <p:nvPr>
            <p:ph type="pic" sz="quarter" idx="13"/>
          </p:nvPr>
        </p:nvSpPr>
        <p:spPr>
          <a:xfrm>
            <a:off x="16822" y="0"/>
            <a:ext cx="4811317" cy="6857998"/>
          </a:xfrm>
          <a:custGeom>
            <a:avLst/>
            <a:gdLst>
              <a:gd name="connsiteX0" fmla="*/ 0 w 4811317"/>
              <a:gd name="connsiteY0" fmla="*/ 0 h 6857998"/>
              <a:gd name="connsiteX1" fmla="*/ 4811317 w 4811317"/>
              <a:gd name="connsiteY1" fmla="*/ 0 h 6857998"/>
              <a:gd name="connsiteX2" fmla="*/ 2712446 w 4811317"/>
              <a:gd name="connsiteY2" fmla="*/ 6857998 h 6857998"/>
              <a:gd name="connsiteX3" fmla="*/ 0 w 4811317"/>
              <a:gd name="connsiteY3" fmla="*/ 6857998 h 6857998"/>
            </a:gdLst>
            <a:ahLst/>
            <a:cxnLst>
              <a:cxn ang="0">
                <a:pos x="connsiteX0" y="connsiteY0"/>
              </a:cxn>
              <a:cxn ang="0">
                <a:pos x="connsiteX1" y="connsiteY1"/>
              </a:cxn>
              <a:cxn ang="0">
                <a:pos x="connsiteX2" y="connsiteY2"/>
              </a:cxn>
              <a:cxn ang="0">
                <a:pos x="connsiteX3" y="connsiteY3"/>
              </a:cxn>
            </a:cxnLst>
            <a:rect l="l" t="t" r="r" b="b"/>
            <a:pathLst>
              <a:path w="4811317" h="6857998">
                <a:moveTo>
                  <a:pt x="0" y="0"/>
                </a:moveTo>
                <a:lnTo>
                  <a:pt x="4811317" y="0"/>
                </a:lnTo>
                <a:lnTo>
                  <a:pt x="2712446" y="6857998"/>
                </a:lnTo>
                <a:lnTo>
                  <a:pt x="0" y="6857998"/>
                </a:lnTo>
                <a:close/>
              </a:path>
            </a:pathLst>
          </a:custGeom>
          <a:solidFill>
            <a:schemeClr val="accent2"/>
          </a:solidFill>
        </p:spPr>
        <p:txBody>
          <a:bodyPr wrap="square" rtlCol="0">
            <a:noAutofit/>
          </a:bodyPr>
          <a:lstStyle/>
          <a:p>
            <a:pPr rtl="0"/>
            <a:r>
              <a:rPr lang="en-US"/>
              <a:t>Click icon to add picture</a:t>
            </a:r>
            <a:endParaRPr lang="en-GB" dirty="0"/>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p>
            <a:pPr rtl="0"/>
            <a:r>
              <a:rPr lang="en-GB"/>
              <a:t>Sample Footer Text</a:t>
            </a:r>
          </a:p>
        </p:txBody>
      </p:sp>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p>
            <a:pPr rtl="0"/>
            <a:r>
              <a:rPr lang="en-GB"/>
              <a:t>2/7/20XX</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25060468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CBE2C-9DAA-489D-AC88-15CBBA8A9BF7}"/>
              </a:ext>
            </a:extLst>
          </p:cNvPr>
          <p:cNvSpPr>
            <a:spLocks noGrp="1"/>
          </p:cNvSpPr>
          <p:nvPr>
            <p:ph type="title"/>
          </p:nvPr>
        </p:nvSpPr>
        <p:spPr>
          <a:xfrm>
            <a:off x="839788" y="457200"/>
            <a:ext cx="3932237" cy="1600200"/>
          </a:xfrm>
        </p:spPr>
        <p:txBody>
          <a:bodyPr rtlCol="0" anchor="b"/>
          <a:lstStyle>
            <a:lvl1pPr>
              <a:defRPr sz="3200"/>
            </a:lvl1pPr>
          </a:lstStyle>
          <a:p>
            <a:pPr rtl="0"/>
            <a:r>
              <a:rPr lang="en-US"/>
              <a:t>Click to edit Master title style</a:t>
            </a:r>
            <a:endParaRPr lang="en-GB"/>
          </a:p>
        </p:txBody>
      </p:sp>
      <p:sp>
        <p:nvSpPr>
          <p:cNvPr id="3" name="Content Placeholder 2">
            <a:extLst>
              <a:ext uri="{FF2B5EF4-FFF2-40B4-BE49-F238E27FC236}">
                <a16:creationId xmlns:a16="http://schemas.microsoft.com/office/drawing/2014/main" id="{AEE124BE-E494-445A-A4FB-A2A8F28F0C1D}"/>
              </a:ext>
            </a:extLst>
          </p:cNvPr>
          <p:cNvSpPr>
            <a:spLocks noGrp="1"/>
          </p:cNvSpPr>
          <p:nvPr>
            <p:ph idx="1"/>
          </p:nvPr>
        </p:nvSpPr>
        <p:spPr>
          <a:xfrm>
            <a:off x="5183188" y="987425"/>
            <a:ext cx="6172200" cy="4873625"/>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Text Placeholder 3">
            <a:extLst>
              <a:ext uri="{FF2B5EF4-FFF2-40B4-BE49-F238E27FC236}">
                <a16:creationId xmlns:a16="http://schemas.microsoft.com/office/drawing/2014/main" id="{4F2446DE-9A32-4774-9F7C-86678CA90EA2}"/>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a:t>Click to edit Master text styles</a:t>
            </a:r>
          </a:p>
        </p:txBody>
      </p:sp>
      <p:sp>
        <p:nvSpPr>
          <p:cNvPr id="5" name="Date Placeholder 4">
            <a:extLst>
              <a:ext uri="{FF2B5EF4-FFF2-40B4-BE49-F238E27FC236}">
                <a16:creationId xmlns:a16="http://schemas.microsoft.com/office/drawing/2014/main" id="{9400115D-61B3-46D0-B4D3-30C374B526CF}"/>
              </a:ext>
            </a:extLst>
          </p:cNvPr>
          <p:cNvSpPr>
            <a:spLocks noGrp="1"/>
          </p:cNvSpPr>
          <p:nvPr>
            <p:ph type="dt" sz="half" idx="10"/>
          </p:nvPr>
        </p:nvSpPr>
        <p:spPr/>
        <p:txBody>
          <a:bodyPr rtlCol="0"/>
          <a:lstStyle/>
          <a:p>
            <a:pPr rtl="0"/>
            <a:r>
              <a:rPr lang="en-GB"/>
              <a:t>2/7/20XX</a:t>
            </a:r>
          </a:p>
        </p:txBody>
      </p:sp>
      <p:sp>
        <p:nvSpPr>
          <p:cNvPr id="6" name="Footer Placeholder 5">
            <a:extLst>
              <a:ext uri="{FF2B5EF4-FFF2-40B4-BE49-F238E27FC236}">
                <a16:creationId xmlns:a16="http://schemas.microsoft.com/office/drawing/2014/main" id="{EF3C2AFC-D0F8-469F-B1E0-123C2E066EC1}"/>
              </a:ext>
            </a:extLst>
          </p:cNvPr>
          <p:cNvSpPr>
            <a:spLocks noGrp="1"/>
          </p:cNvSpPr>
          <p:nvPr>
            <p:ph type="ftr" sz="quarter" idx="11"/>
          </p:nvPr>
        </p:nvSpPr>
        <p:spPr/>
        <p:txBody>
          <a:bodyPr rtlCol="0"/>
          <a:lstStyle/>
          <a:p>
            <a:pPr rtl="0"/>
            <a:r>
              <a:rPr lang="en-GB"/>
              <a:t>Sample Footer Text</a:t>
            </a:r>
          </a:p>
        </p:txBody>
      </p:sp>
      <p:sp>
        <p:nvSpPr>
          <p:cNvPr id="7" name="Slide Number Placeholder 6">
            <a:extLst>
              <a:ext uri="{FF2B5EF4-FFF2-40B4-BE49-F238E27FC236}">
                <a16:creationId xmlns:a16="http://schemas.microsoft.com/office/drawing/2014/main" id="{C8B9BCDA-9EF7-4531-8021-AF7B30751516}"/>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33391958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E558-F89F-4688-94E5-77F37D49F1BB}"/>
              </a:ext>
            </a:extLst>
          </p:cNvPr>
          <p:cNvSpPr>
            <a:spLocks noGrp="1"/>
          </p:cNvSpPr>
          <p:nvPr>
            <p:ph type="title"/>
          </p:nvPr>
        </p:nvSpPr>
        <p:spPr>
          <a:xfrm>
            <a:off x="839788" y="457200"/>
            <a:ext cx="3932237" cy="1600200"/>
          </a:xfrm>
        </p:spPr>
        <p:txBody>
          <a:bodyPr rtlCol="0" anchor="b"/>
          <a:lstStyle>
            <a:lvl1pPr>
              <a:defRPr sz="3200"/>
            </a:lvl1pPr>
          </a:lstStyle>
          <a:p>
            <a:pPr rtl="0"/>
            <a:r>
              <a:rPr lang="en-US"/>
              <a:t>Click to edit Master title style</a:t>
            </a:r>
            <a:endParaRPr lang="en-GB"/>
          </a:p>
        </p:txBody>
      </p:sp>
      <p:sp>
        <p:nvSpPr>
          <p:cNvPr id="3" name="Picture Placeholder 2">
            <a:extLst>
              <a:ext uri="{FF2B5EF4-FFF2-40B4-BE49-F238E27FC236}">
                <a16:creationId xmlns:a16="http://schemas.microsoft.com/office/drawing/2014/main" id="{DBCD35AF-8CA2-49BB-BAE9-F29A0186EC62}"/>
              </a:ext>
            </a:extLst>
          </p:cNvPr>
          <p:cNvSpPr>
            <a:spLocks noGrp="1"/>
          </p:cNvSpPr>
          <p:nvPr>
            <p:ph type="pic" idx="1"/>
          </p:nvPr>
        </p:nvSpPr>
        <p:spPr>
          <a:xfrm>
            <a:off x="5183188" y="987425"/>
            <a:ext cx="6172200" cy="4873625"/>
          </a:xfrm>
        </p:spPr>
        <p:txBody>
          <a:bodyPr rtlCol="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a:t>Click icon to add picture</a:t>
            </a:r>
            <a:endParaRPr lang="en-GB"/>
          </a:p>
        </p:txBody>
      </p:sp>
      <p:sp>
        <p:nvSpPr>
          <p:cNvPr id="4" name="Text Placeholder 3">
            <a:extLst>
              <a:ext uri="{FF2B5EF4-FFF2-40B4-BE49-F238E27FC236}">
                <a16:creationId xmlns:a16="http://schemas.microsoft.com/office/drawing/2014/main" id="{C05CAA98-55BD-4118-A8AF-D6030607842B}"/>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a:t>Click to edit Master text styles</a:t>
            </a:r>
          </a:p>
        </p:txBody>
      </p:sp>
      <p:sp>
        <p:nvSpPr>
          <p:cNvPr id="5" name="Date Placeholder 4">
            <a:extLst>
              <a:ext uri="{FF2B5EF4-FFF2-40B4-BE49-F238E27FC236}">
                <a16:creationId xmlns:a16="http://schemas.microsoft.com/office/drawing/2014/main" id="{3ABFF4C5-82A8-4AD8-B7E2-2882F657683C}"/>
              </a:ext>
            </a:extLst>
          </p:cNvPr>
          <p:cNvSpPr>
            <a:spLocks noGrp="1"/>
          </p:cNvSpPr>
          <p:nvPr>
            <p:ph type="dt" sz="half" idx="10"/>
          </p:nvPr>
        </p:nvSpPr>
        <p:spPr/>
        <p:txBody>
          <a:bodyPr rtlCol="0"/>
          <a:lstStyle/>
          <a:p>
            <a:pPr rtl="0"/>
            <a:r>
              <a:rPr lang="en-GB"/>
              <a:t>2/7/20XX</a:t>
            </a:r>
          </a:p>
        </p:txBody>
      </p:sp>
      <p:sp>
        <p:nvSpPr>
          <p:cNvPr id="6" name="Footer Placeholder 5">
            <a:extLst>
              <a:ext uri="{FF2B5EF4-FFF2-40B4-BE49-F238E27FC236}">
                <a16:creationId xmlns:a16="http://schemas.microsoft.com/office/drawing/2014/main" id="{3860B401-B64F-417B-8AD6-581A22E5E0EC}"/>
              </a:ext>
            </a:extLst>
          </p:cNvPr>
          <p:cNvSpPr>
            <a:spLocks noGrp="1"/>
          </p:cNvSpPr>
          <p:nvPr>
            <p:ph type="ftr" sz="quarter" idx="11"/>
          </p:nvPr>
        </p:nvSpPr>
        <p:spPr/>
        <p:txBody>
          <a:bodyPr rtlCol="0"/>
          <a:lstStyle/>
          <a:p>
            <a:pPr rtl="0"/>
            <a:r>
              <a:rPr lang="en-GB"/>
              <a:t>Sample Footer Text</a:t>
            </a:r>
          </a:p>
        </p:txBody>
      </p:sp>
      <p:sp>
        <p:nvSpPr>
          <p:cNvPr id="7" name="Slide Number Placeholder 6">
            <a:extLst>
              <a:ext uri="{FF2B5EF4-FFF2-40B4-BE49-F238E27FC236}">
                <a16:creationId xmlns:a16="http://schemas.microsoft.com/office/drawing/2014/main" id="{AF24BD4C-7149-44BF-8150-F72CAA95A56D}"/>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42005265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436E0F2-A64B-471E-93C0-8DFE08CC57C8}"/>
              </a:ext>
            </a:extLst>
          </p:cNvPr>
          <p:cNvCxnSpPr>
            <a:cxnSpLocks/>
          </p:cNvCxnSpPr>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C1E3AB1-2A8C-4607-9FAE-D8BDB280FE1A}"/>
              </a:ext>
            </a:extLst>
          </p:cNvPr>
          <p:cNvCxnSpPr>
            <a:cxnSpLocks/>
          </p:cNvCxnSpPr>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D66059-832F-40B6-A35F-F56C8F38A1E7}"/>
              </a:ext>
            </a:extLst>
          </p:cNvPr>
          <p:cNvCxnSpPr>
            <a:cxnSpLocks/>
          </p:cNvCxnSpPr>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515E2ED-7EA9-448D-83FA-54C3DF9723BD}"/>
              </a:ext>
            </a:extLst>
          </p:cNvPr>
          <p:cNvCxnSpPr>
            <a:cxnSpLocks/>
          </p:cNvCxnSpPr>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595356-EABD-4767-AC9D-EA21FF115EC0}"/>
              </a:ext>
            </a:extLst>
          </p:cNvPr>
          <p:cNvCxnSpPr>
            <a:cxnSpLocks/>
          </p:cNvCxnSpPr>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8CD9F06-9628-469C-B788-A894E3E08281}"/>
              </a:ext>
            </a:extLst>
          </p:cNvPr>
          <p:cNvCxnSpPr>
            <a:cxnSpLocks/>
          </p:cNvCxnSpPr>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550A431-0B61-421B-B4B7-24C0CFF0F938}"/>
              </a:ext>
            </a:extLst>
          </p:cNvPr>
          <p:cNvCxnSpPr>
            <a:cxnSpLocks/>
          </p:cNvCxnSpPr>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75B94C5-D205-4339-B029-5D0FD2E5F3DB}"/>
              </a:ext>
            </a:extLst>
          </p:cNvPr>
          <p:cNvSpPr>
            <a:spLocks noGrp="1"/>
          </p:cNvSpPr>
          <p:nvPr>
            <p:ph type="title"/>
          </p:nvPr>
        </p:nvSpPr>
        <p:spPr>
          <a:xfrm>
            <a:off x="1143000" y="533401"/>
            <a:ext cx="9906000" cy="1382156"/>
          </a:xfrm>
          <a:prstGeom prst="rect">
            <a:avLst/>
          </a:prstGeom>
        </p:spPr>
        <p:txBody>
          <a:bodyPr vert="horz" lIns="91440" tIns="45720" rIns="91440" bIns="45720" rtlCol="0" anchor="ctr">
            <a:normAutofit/>
          </a:bodyPr>
          <a:lstStyle/>
          <a:p>
            <a:pPr rtl="0"/>
            <a:r>
              <a:rPr lang="en-US"/>
              <a:t>Click to edit Master title style</a:t>
            </a:r>
            <a:endParaRPr lang="en-GB" dirty="0"/>
          </a:p>
        </p:txBody>
      </p:sp>
      <p:sp>
        <p:nvSpPr>
          <p:cNvPr id="3" name="Text Placeholder 2">
            <a:extLst>
              <a:ext uri="{FF2B5EF4-FFF2-40B4-BE49-F238E27FC236}">
                <a16:creationId xmlns:a16="http://schemas.microsoft.com/office/drawing/2014/main" id="{C096DC5C-BD34-4CE4-8AA7-A6A4B9516F8F}"/>
              </a:ext>
            </a:extLst>
          </p:cNvPr>
          <p:cNvSpPr>
            <a:spLocks noGrp="1"/>
          </p:cNvSpPr>
          <p:nvPr>
            <p:ph type="body" idx="1"/>
          </p:nvPr>
        </p:nvSpPr>
        <p:spPr>
          <a:xfrm>
            <a:off x="1143000" y="2009554"/>
            <a:ext cx="9906000" cy="4024424"/>
          </a:xfrm>
          <a:prstGeom prst="rect">
            <a:avLst/>
          </a:prstGeom>
        </p:spPr>
        <p:txBody>
          <a:bodyPr vert="horz" lIns="91440" tIns="45720" rIns="91440" bIns="45720" rtlCol="0">
            <a:normAutofit/>
          </a:body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dirty="0"/>
          </a:p>
        </p:txBody>
      </p:sp>
      <p:sp>
        <p:nvSpPr>
          <p:cNvPr id="4" name="Date Placeholder 3">
            <a:extLst>
              <a:ext uri="{FF2B5EF4-FFF2-40B4-BE49-F238E27FC236}">
                <a16:creationId xmlns:a16="http://schemas.microsoft.com/office/drawing/2014/main" id="{81F192A7-D622-449D-9FC2-48FDE4D690F1}"/>
              </a:ext>
            </a:extLst>
          </p:cNvPr>
          <p:cNvSpPr>
            <a:spLocks noGrp="1"/>
          </p:cNvSpPr>
          <p:nvPr>
            <p:ph type="dt" sz="half" idx="2"/>
          </p:nvPr>
        </p:nvSpPr>
        <p:spPr>
          <a:xfrm>
            <a:off x="7337102" y="6398878"/>
            <a:ext cx="4193908"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pPr rtl="0"/>
            <a:r>
              <a:rPr lang="en-GB"/>
              <a:t>2/7/20XX</a:t>
            </a:r>
          </a:p>
        </p:txBody>
      </p:sp>
      <p:sp>
        <p:nvSpPr>
          <p:cNvPr id="5" name="Footer Placeholder 4">
            <a:extLst>
              <a:ext uri="{FF2B5EF4-FFF2-40B4-BE49-F238E27FC236}">
                <a16:creationId xmlns:a16="http://schemas.microsoft.com/office/drawing/2014/main" id="{8435B93C-2BE9-4847-BFE5-D3CBCC6E948C}"/>
              </a:ext>
            </a:extLst>
          </p:cNvPr>
          <p:cNvSpPr>
            <a:spLocks noGrp="1"/>
          </p:cNvSpPr>
          <p:nvPr>
            <p:ph type="ftr" sz="quarter" idx="3"/>
          </p:nvPr>
        </p:nvSpPr>
        <p:spPr>
          <a:xfrm>
            <a:off x="154429" y="6398878"/>
            <a:ext cx="4497315" cy="365125"/>
          </a:xfrm>
          <a:prstGeom prst="rect">
            <a:avLst/>
          </a:prstGeom>
        </p:spPr>
        <p:txBody>
          <a:bodyPr vert="horz" lIns="91440" tIns="45720" rIns="91440" bIns="45720" rtlCol="0" anchor="ctr">
            <a:normAutofit/>
          </a:bodyPr>
          <a:lstStyle>
            <a:lvl1pPr algn="l">
              <a:defRPr sz="1200" b="1" spc="30" baseline="0">
                <a:solidFill>
                  <a:schemeClr val="tx2"/>
                </a:solidFill>
                <a:latin typeface="+mj-lt"/>
              </a:defRPr>
            </a:lvl1pPr>
          </a:lstStyle>
          <a:p>
            <a:pPr rtl="0"/>
            <a:r>
              <a:rPr lang="en-GB"/>
              <a:t>Sample Footer Text</a:t>
            </a:r>
          </a:p>
        </p:txBody>
      </p:sp>
      <p:sp>
        <p:nvSpPr>
          <p:cNvPr id="6" name="Slide Number Placeholder 5">
            <a:extLst>
              <a:ext uri="{FF2B5EF4-FFF2-40B4-BE49-F238E27FC236}">
                <a16:creationId xmlns:a16="http://schemas.microsoft.com/office/drawing/2014/main" id="{ADF70A99-395E-4F22-8AAB-6C7EE743D7D5}"/>
              </a:ext>
            </a:extLst>
          </p:cNvPr>
          <p:cNvSpPr>
            <a:spLocks noGrp="1"/>
          </p:cNvSpPr>
          <p:nvPr>
            <p:ph type="sldNum" sz="quarter" idx="4"/>
          </p:nvPr>
        </p:nvSpPr>
        <p:spPr>
          <a:xfrm>
            <a:off x="11602477" y="6398878"/>
            <a:ext cx="470887"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pPr rtl="0"/>
            <a:fld id="{312CC964-A50B-4C29-B4E4-2C30BB34CCF3}" type="slidenum">
              <a:rPr lang="en-GB" smtClean="0"/>
              <a:t>‹#›</a:t>
            </a:fld>
            <a:endParaRPr lang="en-GB" dirty="0"/>
          </a:p>
        </p:txBody>
      </p:sp>
    </p:spTree>
    <p:extLst>
      <p:ext uri="{BB962C8B-B14F-4D97-AF65-F5344CB8AC3E}">
        <p14:creationId xmlns:p14="http://schemas.microsoft.com/office/powerpoint/2010/main" val="9060365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6" r:id="rId3"/>
    <p:sldLayoutId id="2147483675" r:id="rId4"/>
    <p:sldLayoutId id="2147483686" r:id="rId5"/>
    <p:sldLayoutId id="2147483662" r:id="rId6"/>
    <p:sldLayoutId id="2147483679" r:id="rId7"/>
    <p:sldLayoutId id="2147483682" r:id="rId8"/>
    <p:sldLayoutId id="2147483687" r:id="rId9"/>
    <p:sldLayoutId id="2147483665" r:id="rId10"/>
    <p:sldLayoutId id="2147483683" r:id="rId11"/>
    <p:sldLayoutId id="2147483677" r:id="rId12"/>
    <p:sldLayoutId id="2147483678" r:id="rId13"/>
    <p:sldLayoutId id="2147483684" r:id="rId14"/>
    <p:sldLayoutId id="2147483661" r:id="rId15"/>
    <p:sldLayoutId id="2147483663" r:id="rId16"/>
    <p:sldLayoutId id="2147483664" r:id="rId17"/>
    <p:sldLayoutId id="2147483666" r:id="rId18"/>
    <p:sldLayoutId id="2147483667" r:id="rId19"/>
    <p:sldLayoutId id="2147483685" r:id="rId20"/>
    <p:sldLayoutId id="2147483668" r:id="rId21"/>
    <p:sldLayoutId id="2147483669" r:id="rId22"/>
  </p:sldLayoutIdLst>
  <p:hf hdr="0"/>
  <p:txStyles>
    <p:titleStyle>
      <a:lvl1pPr algn="l" defTabSz="914400" rtl="0" eaLnBrk="1" latinLnBrk="0" hangingPunct="1">
        <a:lnSpc>
          <a:spcPct val="90000"/>
        </a:lnSpc>
        <a:spcBef>
          <a:spcPct val="0"/>
        </a:spcBef>
        <a:buNone/>
        <a:defRPr sz="3200" i="1" kern="1200" cap="all" baseline="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336">
          <p15:clr>
            <a:srgbClr val="F26B43"/>
          </p15:clr>
        </p15:guide>
        <p15:guide id="4" orient="horz" pos="3984">
          <p15:clr>
            <a:srgbClr val="F26B43"/>
          </p15:clr>
        </p15:guide>
        <p15:guide id="5" pos="336">
          <p15:clr>
            <a:srgbClr val="F26B43"/>
          </p15:clr>
        </p15:guide>
        <p15:guide id="6" pos="7344">
          <p15:clr>
            <a:srgbClr val="F26B43"/>
          </p15:clr>
        </p15:guide>
        <p15:guide id="7" pos="720">
          <p15:clr>
            <a:srgbClr val="F26B43"/>
          </p15:clr>
        </p15:guide>
        <p15:guide id="8" pos="69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concettopiramidale.blogspot.com/2011/04/"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en.wikipedia.org/wiki/File:UK_traffic_sign_543.svg" TargetMode="External"/><Relationship Id="rId2" Type="http://schemas.openxmlformats.org/officeDocument/2006/relationships/image" Target="../media/image3.png"/><Relationship Id="rId1" Type="http://schemas.openxmlformats.org/officeDocument/2006/relationships/slideLayout" Target="../slideLayouts/slideLayout3.xml"/><Relationship Id="rId6" Type="http://schemas.openxmlformats.org/officeDocument/2006/relationships/hyperlink" Target="https://creativecommons.org/licenses/by-sa/3.0/" TargetMode="External"/><Relationship Id="rId5" Type="http://schemas.openxmlformats.org/officeDocument/2006/relationships/hyperlink" Target="http://sumnerevans.com/pages/portfolio.html" TargetMode="Externa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4.xml"/><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hyperlink" Target="https://creativecommons.org/licenses/by-nc-sa/3.0/" TargetMode="External"/><Relationship Id="rId2" Type="http://schemas.openxmlformats.org/officeDocument/2006/relationships/image" Target="../media/image8.jpg"/><Relationship Id="rId1" Type="http://schemas.openxmlformats.org/officeDocument/2006/relationships/slideLayout" Target="../slideLayouts/slideLayout4.xml"/><Relationship Id="rId6" Type="http://schemas.openxmlformats.org/officeDocument/2006/relationships/hyperlink" Target="https://culturalsynergy.blogspot.com/2017/11/film-quotes-12-fantastic-mr-fox.html" TargetMode="External"/><Relationship Id="rId5" Type="http://schemas.openxmlformats.org/officeDocument/2006/relationships/image" Target="../media/image10.jpg"/><Relationship Id="rId4" Type="http://schemas.openxmlformats.org/officeDocument/2006/relationships/hyperlink" Target="http://libreshot.com/things/full-trash-can/"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courses.lumenlearning.com/astronomy/chapter/the-lunar-surface/" TargetMode="External"/><Relationship Id="rId3" Type="http://schemas.openxmlformats.org/officeDocument/2006/relationships/hyperlink" Target="https://openclipart.org/detail/86395/Idea%20Icon" TargetMode="External"/><Relationship Id="rId7" Type="http://schemas.openxmlformats.org/officeDocument/2006/relationships/image" Target="../media/image14.jpg"/><Relationship Id="rId2" Type="http://schemas.openxmlformats.org/officeDocument/2006/relationships/image" Target="../media/image11.png"/><Relationship Id="rId1" Type="http://schemas.openxmlformats.org/officeDocument/2006/relationships/slideLayout" Target="../slideLayouts/slideLayout4.xml"/><Relationship Id="rId6" Type="http://schemas.openxmlformats.org/officeDocument/2006/relationships/hyperlink" Target="https://svgsilh.com/image/147287.html" TargetMode="External"/><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hyperlink" Target="https://creativecommons.org/licenses/by/3.0/"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hiltondesignblog.wordpress.com/2015/11/05/introduction-to-semiotics/" TargetMode="External"/><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low angle view of buildings in a city">
            <a:extLst>
              <a:ext uri="{FF2B5EF4-FFF2-40B4-BE49-F238E27FC236}">
                <a16:creationId xmlns:a16="http://schemas.microsoft.com/office/drawing/2014/main" id="{3CF2725B-8BAD-4651-8A3F-80E73387133C}"/>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a:ext>
            </a:extLst>
          </a:blip>
          <a:srcRect/>
          <a:stretch/>
        </p:blipFill>
        <p:spPr>
          <a:xfrm>
            <a:off x="2623279" y="0"/>
            <a:ext cx="9568721" cy="6858000"/>
          </a:xfrm>
        </p:spPr>
      </p:pic>
      <p:sp>
        <p:nvSpPr>
          <p:cNvPr id="2" name="Title 1">
            <a:extLst>
              <a:ext uri="{FF2B5EF4-FFF2-40B4-BE49-F238E27FC236}">
                <a16:creationId xmlns:a16="http://schemas.microsoft.com/office/drawing/2014/main" id="{D9B36C10-A9EA-414E-B3D3-09BAD9FA950D}"/>
              </a:ext>
            </a:extLst>
          </p:cNvPr>
          <p:cNvSpPr>
            <a:spLocks noGrp="1"/>
          </p:cNvSpPr>
          <p:nvPr>
            <p:ph type="title"/>
          </p:nvPr>
        </p:nvSpPr>
        <p:spPr>
          <a:xfrm>
            <a:off x="520697" y="1040001"/>
            <a:ext cx="3338625" cy="3150159"/>
          </a:xfrm>
        </p:spPr>
        <p:txBody>
          <a:bodyPr rtlCol="0">
            <a:normAutofit/>
          </a:bodyPr>
          <a:lstStyle/>
          <a:p>
            <a:pPr rtl="0"/>
            <a:r>
              <a:rPr lang="en-GB" dirty="0"/>
              <a:t>Semiotics</a:t>
            </a:r>
          </a:p>
        </p:txBody>
      </p:sp>
    </p:spTree>
    <p:extLst>
      <p:ext uri="{BB962C8B-B14F-4D97-AF65-F5344CB8AC3E}">
        <p14:creationId xmlns:p14="http://schemas.microsoft.com/office/powerpoint/2010/main" val="1709638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15E37-3C95-4E35-8624-CC190CC12235}"/>
              </a:ext>
            </a:extLst>
          </p:cNvPr>
          <p:cNvSpPr>
            <a:spLocks noGrp="1"/>
          </p:cNvSpPr>
          <p:nvPr>
            <p:ph type="title"/>
          </p:nvPr>
        </p:nvSpPr>
        <p:spPr>
          <a:xfrm>
            <a:off x="680485" y="675167"/>
            <a:ext cx="3761862" cy="864599"/>
          </a:xfrm>
        </p:spPr>
        <p:txBody>
          <a:bodyPr rtlCol="0">
            <a:normAutofit fontScale="90000"/>
          </a:bodyPr>
          <a:lstStyle/>
          <a:p>
            <a:pPr rtl="0"/>
            <a:r>
              <a:rPr lang="en-GB" dirty="0"/>
              <a:t>Semiology	</a:t>
            </a:r>
          </a:p>
        </p:txBody>
      </p:sp>
      <p:sp>
        <p:nvSpPr>
          <p:cNvPr id="3" name="Content Placeholder 2">
            <a:extLst>
              <a:ext uri="{FF2B5EF4-FFF2-40B4-BE49-F238E27FC236}">
                <a16:creationId xmlns:a16="http://schemas.microsoft.com/office/drawing/2014/main" id="{CF816715-277D-4042-B401-03CD007D7CDB}"/>
              </a:ext>
            </a:extLst>
          </p:cNvPr>
          <p:cNvSpPr>
            <a:spLocks noGrp="1"/>
          </p:cNvSpPr>
          <p:nvPr>
            <p:ph idx="1"/>
          </p:nvPr>
        </p:nvSpPr>
        <p:spPr>
          <a:xfrm>
            <a:off x="4261944" y="4001024"/>
            <a:ext cx="7656787" cy="2044263"/>
          </a:xfrm>
        </p:spPr>
        <p:txBody>
          <a:bodyPr rtlCol="0"/>
          <a:lstStyle/>
          <a:p>
            <a:pPr rtl="0"/>
            <a:r>
              <a:rPr lang="en-GB" b="0" i="0" dirty="0">
                <a:solidFill>
                  <a:srgbClr val="000000"/>
                </a:solidFill>
                <a:effectLst/>
                <a:latin typeface="arial" panose="020B0604020202020204" pitchFamily="34" charset="0"/>
              </a:rPr>
              <a:t>'A science that studies the life of signs within society is conceivable...I shall call it semiology (it will)...show what constitutes signs, what laws govern them' (Saussure 1974: 16).</a:t>
            </a:r>
            <a:endParaRPr lang="en-GB" dirty="0"/>
          </a:p>
        </p:txBody>
      </p:sp>
      <p:pic>
        <p:nvPicPr>
          <p:cNvPr id="7" name="Picture Placeholder 6">
            <a:extLst>
              <a:ext uri="{FF2B5EF4-FFF2-40B4-BE49-F238E27FC236}">
                <a16:creationId xmlns:a16="http://schemas.microsoft.com/office/drawing/2014/main" id="{4C61771D-5836-4E5C-A19A-3F15641B8794}"/>
              </a:ext>
            </a:extLst>
          </p:cNvPr>
          <p:cNvPicPr>
            <a:picLocks noGrp="1" noChangeAspect="1"/>
          </p:cNvPicPr>
          <p:nvPr>
            <p:ph type="pic" sz="quarter" idx="13"/>
          </p:nvPr>
        </p:nvPicPr>
        <p:blipFill>
          <a:blip r:embed="rId2">
            <a:extLst>
              <a:ext uri="{837473B0-CC2E-450A-ABE3-18F120FF3D39}">
                <a1611:picAttrSrcUrl xmlns:a1611="http://schemas.microsoft.com/office/drawing/2016/11/main" r:id="rId3"/>
              </a:ext>
            </a:extLst>
          </a:blip>
          <a:srcRect/>
          <a:stretch/>
        </p:blipFill>
        <p:spPr>
          <a:xfrm>
            <a:off x="5134303" y="0"/>
            <a:ext cx="7057697" cy="3429000"/>
          </a:xfrm>
        </p:spPr>
      </p:pic>
      <p:sp>
        <p:nvSpPr>
          <p:cNvPr id="37" name="Slide Number Placeholder 36">
            <a:extLst>
              <a:ext uri="{FF2B5EF4-FFF2-40B4-BE49-F238E27FC236}">
                <a16:creationId xmlns:a16="http://schemas.microsoft.com/office/drawing/2014/main" id="{D3141030-4F7D-4526-B0FC-1EA787D5BF2D}"/>
              </a:ext>
            </a:extLst>
          </p:cNvPr>
          <p:cNvSpPr>
            <a:spLocks noGrp="1"/>
          </p:cNvSpPr>
          <p:nvPr>
            <p:ph type="sldNum" sz="quarter" idx="12"/>
          </p:nvPr>
        </p:nvSpPr>
        <p:spPr>
          <a:xfrm>
            <a:off x="11602477" y="6398878"/>
            <a:ext cx="470887" cy="365125"/>
          </a:xfrm>
        </p:spPr>
        <p:txBody>
          <a:bodyPr rtlCol="0"/>
          <a:lstStyle/>
          <a:p>
            <a:pPr rtl="0"/>
            <a:fld id="{312CC964-A50B-4C29-B4E4-2C30BB34CCF3}" type="slidenum">
              <a:rPr lang="en-GB" smtClean="0"/>
              <a:pPr/>
              <a:t>2</a:t>
            </a:fld>
            <a:endParaRPr lang="en-GB" dirty="0"/>
          </a:p>
        </p:txBody>
      </p:sp>
      <p:sp>
        <p:nvSpPr>
          <p:cNvPr id="5" name="TextBox 4">
            <a:extLst>
              <a:ext uri="{FF2B5EF4-FFF2-40B4-BE49-F238E27FC236}">
                <a16:creationId xmlns:a16="http://schemas.microsoft.com/office/drawing/2014/main" id="{1CF74305-26AC-F9D9-66B6-D8C35CD62B3D}"/>
              </a:ext>
            </a:extLst>
          </p:cNvPr>
          <p:cNvSpPr txBox="1"/>
          <p:nvPr/>
        </p:nvSpPr>
        <p:spPr>
          <a:xfrm>
            <a:off x="118636" y="6398878"/>
            <a:ext cx="7433047" cy="369332"/>
          </a:xfrm>
          <a:prstGeom prst="rect">
            <a:avLst/>
          </a:prstGeom>
          <a:noFill/>
        </p:spPr>
        <p:txBody>
          <a:bodyPr wrap="square">
            <a:spAutoFit/>
          </a:bodyPr>
          <a:lstStyle/>
          <a:p>
            <a:r>
              <a:rPr lang="en-GB" dirty="0"/>
              <a:t>French linguistic Ferdinand de Saussure, his study, </a:t>
            </a:r>
            <a:r>
              <a:rPr lang="en-GB" i="1" dirty="0"/>
              <a:t>Course in General Linguistics </a:t>
            </a:r>
            <a:r>
              <a:rPr lang="en-GB" dirty="0"/>
              <a:t>(1974)</a:t>
            </a:r>
          </a:p>
        </p:txBody>
      </p:sp>
    </p:spTree>
    <p:extLst>
      <p:ext uri="{BB962C8B-B14F-4D97-AF65-F5344CB8AC3E}">
        <p14:creationId xmlns:p14="http://schemas.microsoft.com/office/powerpoint/2010/main" val="2976291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399C3-3EDC-4898-A2E4-D8ACEE6A32AA}"/>
              </a:ext>
            </a:extLst>
          </p:cNvPr>
          <p:cNvSpPr>
            <a:spLocks noGrp="1"/>
          </p:cNvSpPr>
          <p:nvPr>
            <p:ph type="title"/>
          </p:nvPr>
        </p:nvSpPr>
        <p:spPr>
          <a:xfrm>
            <a:off x="5693734" y="557304"/>
            <a:ext cx="5355265" cy="1625731"/>
          </a:xfrm>
        </p:spPr>
        <p:txBody>
          <a:bodyPr rtlCol="0"/>
          <a:lstStyle/>
          <a:p>
            <a:pPr rtl="0"/>
            <a:r>
              <a:rPr lang="en-GB" dirty="0"/>
              <a:t>Signs</a:t>
            </a:r>
          </a:p>
        </p:txBody>
      </p:sp>
      <p:pic>
        <p:nvPicPr>
          <p:cNvPr id="7" name="Picture Placeholder 6">
            <a:extLst>
              <a:ext uri="{FF2B5EF4-FFF2-40B4-BE49-F238E27FC236}">
                <a16:creationId xmlns:a16="http://schemas.microsoft.com/office/drawing/2014/main" id="{F718B2F1-208E-4A1D-9716-513B0D7093E4}"/>
              </a:ext>
            </a:extLst>
          </p:cNvPr>
          <p:cNvPicPr>
            <a:picLocks noGrp="1" noChangeAspect="1"/>
          </p:cNvPicPr>
          <p:nvPr>
            <p:ph type="pic" sz="quarter" idx="13"/>
          </p:nvPr>
        </p:nvPicPr>
        <p:blipFill>
          <a:blip r:embed="rId2">
            <a:extLst>
              <a:ext uri="{837473B0-CC2E-450A-ABE3-18F120FF3D39}">
                <a1611:picAttrSrcUrl xmlns:a1611="http://schemas.microsoft.com/office/drawing/2016/11/main" r:id="rId3"/>
              </a:ext>
            </a:extLst>
          </a:blip>
          <a:srcRect/>
          <a:stretch/>
        </p:blipFill>
        <p:spPr>
          <a:xfrm>
            <a:off x="1" y="0"/>
            <a:ext cx="4742121" cy="3434316"/>
          </a:xfrm>
        </p:spPr>
      </p:pic>
      <p:pic>
        <p:nvPicPr>
          <p:cNvPr id="9" name="Picture Placeholder 8">
            <a:extLst>
              <a:ext uri="{FF2B5EF4-FFF2-40B4-BE49-F238E27FC236}">
                <a16:creationId xmlns:a16="http://schemas.microsoft.com/office/drawing/2014/main" id="{D8F748D4-DB82-42E3-894A-0552C0FD2AB9}"/>
              </a:ext>
            </a:extLst>
          </p:cNvPr>
          <p:cNvPicPr>
            <a:picLocks noGrp="1" noChangeAspect="1"/>
          </p:cNvPicPr>
          <p:nvPr>
            <p:ph type="pic" sz="quarter" idx="14"/>
          </p:nvPr>
        </p:nvPicPr>
        <p:blipFill>
          <a:blip r:embed="rId4">
            <a:extLst>
              <a:ext uri="{837473B0-CC2E-450A-ABE3-18F120FF3D39}">
                <a1611:picAttrSrcUrl xmlns:a1611="http://schemas.microsoft.com/office/drawing/2016/11/main" r:id="rId5"/>
              </a:ext>
            </a:extLst>
          </a:blip>
          <a:srcRect/>
          <a:stretch/>
        </p:blipFill>
        <p:spPr>
          <a:xfrm>
            <a:off x="-5" y="3432620"/>
            <a:ext cx="5178056" cy="3425380"/>
          </a:xfrm>
        </p:spPr>
      </p:pic>
      <p:sp>
        <p:nvSpPr>
          <p:cNvPr id="3" name="Content Placeholder 2">
            <a:extLst>
              <a:ext uri="{FF2B5EF4-FFF2-40B4-BE49-F238E27FC236}">
                <a16:creationId xmlns:a16="http://schemas.microsoft.com/office/drawing/2014/main" id="{AF5130D8-AD6A-4638-9059-326759848895}"/>
              </a:ext>
            </a:extLst>
          </p:cNvPr>
          <p:cNvSpPr>
            <a:spLocks noGrp="1"/>
          </p:cNvSpPr>
          <p:nvPr>
            <p:ph idx="1"/>
          </p:nvPr>
        </p:nvSpPr>
        <p:spPr>
          <a:xfrm>
            <a:off x="5693734" y="2183035"/>
            <a:ext cx="5355266" cy="4121845"/>
          </a:xfrm>
        </p:spPr>
        <p:txBody>
          <a:bodyPr rtlCol="0">
            <a:normAutofit fontScale="92500" lnSpcReduction="10000"/>
          </a:bodyPr>
          <a:lstStyle/>
          <a:p>
            <a:pPr rtl="0"/>
            <a:r>
              <a:rPr lang="en-GB" b="0" i="0" dirty="0">
                <a:solidFill>
                  <a:srgbClr val="000000"/>
                </a:solidFill>
                <a:effectLst/>
                <a:latin typeface="arial" panose="020B0604020202020204" pitchFamily="34" charset="0"/>
              </a:rPr>
              <a:t>'A sign or representamen, is something which stands to somebody for something in some respect or capacity. It addresses somebody, that is, creates in the mind of that person an equivalent sign, or perhaps a more developed sign. That sign which it creates I call the interpretant of the first sign. The sign stands for something, its object. It stands for that object, not in all respects, but in reference to a sort of idea, which I have sometimes called the ground of representamen' (Pierce 1955: 99).</a:t>
            </a:r>
            <a:endParaRPr lang="en-GB" dirty="0"/>
          </a:p>
        </p:txBody>
      </p:sp>
      <p:sp>
        <p:nvSpPr>
          <p:cNvPr id="182" name="Footer Placeholder 181">
            <a:extLst>
              <a:ext uri="{FF2B5EF4-FFF2-40B4-BE49-F238E27FC236}">
                <a16:creationId xmlns:a16="http://schemas.microsoft.com/office/drawing/2014/main" id="{8BB1C063-9855-4E9A-936C-931C7C65E3C1}"/>
              </a:ext>
            </a:extLst>
          </p:cNvPr>
          <p:cNvSpPr>
            <a:spLocks noGrp="1"/>
          </p:cNvSpPr>
          <p:nvPr>
            <p:ph type="ftr" sz="quarter" idx="11"/>
          </p:nvPr>
        </p:nvSpPr>
        <p:spPr>
          <a:xfrm>
            <a:off x="5787974" y="6407466"/>
            <a:ext cx="5710343" cy="365125"/>
          </a:xfrm>
        </p:spPr>
        <p:txBody>
          <a:bodyPr rtlCol="0">
            <a:normAutofit fontScale="92500" lnSpcReduction="20000"/>
          </a:bodyPr>
          <a:lstStyle/>
          <a:p>
            <a:pPr algn="l"/>
            <a:r>
              <a:rPr lang="en-GB" b="0" i="0" dirty="0">
                <a:solidFill>
                  <a:srgbClr val="000000"/>
                </a:solidFill>
                <a:effectLst/>
                <a:latin typeface="arial" panose="020B0604020202020204" pitchFamily="34" charset="0"/>
              </a:rPr>
              <a:t>Peirce, C.S. (1955) </a:t>
            </a:r>
            <a:r>
              <a:rPr lang="en-GB" b="0" i="1" dirty="0">
                <a:solidFill>
                  <a:srgbClr val="000000"/>
                </a:solidFill>
                <a:effectLst/>
                <a:latin typeface="arial" panose="020B0604020202020204" pitchFamily="34" charset="0"/>
              </a:rPr>
              <a:t>Philosophical Writings of Pierce</a:t>
            </a:r>
            <a:r>
              <a:rPr lang="en-GB" b="0" i="0" dirty="0">
                <a:solidFill>
                  <a:srgbClr val="000000"/>
                </a:solidFill>
                <a:effectLst/>
                <a:latin typeface="arial" panose="020B0604020202020204" pitchFamily="34" charset="0"/>
              </a:rPr>
              <a:t>. Editor by J. Bachler. New York. Dover Publications</a:t>
            </a:r>
          </a:p>
        </p:txBody>
      </p:sp>
      <p:sp>
        <p:nvSpPr>
          <p:cNvPr id="183" name="Slide Number Placeholder 182">
            <a:extLst>
              <a:ext uri="{FF2B5EF4-FFF2-40B4-BE49-F238E27FC236}">
                <a16:creationId xmlns:a16="http://schemas.microsoft.com/office/drawing/2014/main" id="{29707739-DA1E-4E29-A977-FC44841FF2DF}"/>
              </a:ext>
            </a:extLst>
          </p:cNvPr>
          <p:cNvSpPr>
            <a:spLocks noGrp="1"/>
          </p:cNvSpPr>
          <p:nvPr>
            <p:ph type="sldNum" sz="quarter" idx="12"/>
          </p:nvPr>
        </p:nvSpPr>
        <p:spPr>
          <a:xfrm>
            <a:off x="11602477" y="6398878"/>
            <a:ext cx="470887" cy="365125"/>
          </a:xfrm>
        </p:spPr>
        <p:txBody>
          <a:bodyPr rtlCol="0"/>
          <a:lstStyle/>
          <a:p>
            <a:pPr rtl="0"/>
            <a:fld id="{312CC964-A50B-4C29-B4E4-2C30BB34CCF3}" type="slidenum">
              <a:rPr lang="en-GB" smtClean="0"/>
              <a:pPr/>
              <a:t>3</a:t>
            </a:fld>
            <a:endParaRPr lang="en-GB" dirty="0"/>
          </a:p>
        </p:txBody>
      </p:sp>
      <p:sp>
        <p:nvSpPr>
          <p:cNvPr id="4" name="TextBox 3">
            <a:extLst>
              <a:ext uri="{FF2B5EF4-FFF2-40B4-BE49-F238E27FC236}">
                <a16:creationId xmlns:a16="http://schemas.microsoft.com/office/drawing/2014/main" id="{C73EEBF4-BA0E-8E58-365E-325E30BCC6FE}"/>
              </a:ext>
            </a:extLst>
          </p:cNvPr>
          <p:cNvSpPr txBox="1"/>
          <p:nvPr/>
        </p:nvSpPr>
        <p:spPr>
          <a:xfrm>
            <a:off x="1" y="3434316"/>
            <a:ext cx="4742121" cy="230832"/>
          </a:xfrm>
          <a:prstGeom prst="rect">
            <a:avLst/>
          </a:prstGeom>
          <a:noFill/>
        </p:spPr>
        <p:txBody>
          <a:bodyPr wrap="square" rtlCol="0">
            <a:spAutoFit/>
          </a:bodyPr>
          <a:lstStyle/>
          <a:p>
            <a:r>
              <a:rPr lang="en-GB" sz="900">
                <a:hlinkClick r:id="rId3" tooltip="https://en.wikipedia.org/wiki/File:UK_traffic_sign_543.svg"/>
              </a:rPr>
              <a:t>This Photo</a:t>
            </a:r>
            <a:r>
              <a:rPr lang="en-GB" sz="900"/>
              <a:t> by Unknown Author is licensed under </a:t>
            </a:r>
            <a:r>
              <a:rPr lang="en-GB" sz="900">
                <a:hlinkClick r:id="rId6" tooltip="https://creativecommons.org/licenses/by-sa/3.0/"/>
              </a:rPr>
              <a:t>CC BY-SA</a:t>
            </a:r>
            <a:endParaRPr lang="en-GB" sz="900"/>
          </a:p>
        </p:txBody>
      </p:sp>
      <p:sp>
        <p:nvSpPr>
          <p:cNvPr id="5" name="TextBox 4">
            <a:extLst>
              <a:ext uri="{FF2B5EF4-FFF2-40B4-BE49-F238E27FC236}">
                <a16:creationId xmlns:a16="http://schemas.microsoft.com/office/drawing/2014/main" id="{825185BA-0AC5-CE9E-E16C-AD0556369C57}"/>
              </a:ext>
            </a:extLst>
          </p:cNvPr>
          <p:cNvSpPr txBox="1"/>
          <p:nvPr/>
        </p:nvSpPr>
        <p:spPr>
          <a:xfrm>
            <a:off x="-5" y="6858000"/>
            <a:ext cx="5178056" cy="230832"/>
          </a:xfrm>
          <a:prstGeom prst="rect">
            <a:avLst/>
          </a:prstGeom>
          <a:noFill/>
        </p:spPr>
        <p:txBody>
          <a:bodyPr wrap="square" rtlCol="0">
            <a:spAutoFit/>
          </a:bodyPr>
          <a:lstStyle/>
          <a:p>
            <a:r>
              <a:rPr lang="en-GB" sz="900">
                <a:hlinkClick r:id="rId5" tooltip="http://sumnerevans.com/pages/portfolio.html"/>
              </a:rPr>
              <a:t>This Photo</a:t>
            </a:r>
            <a:r>
              <a:rPr lang="en-GB" sz="900"/>
              <a:t> by Unknown Author is licensed under </a:t>
            </a:r>
            <a:r>
              <a:rPr lang="en-GB" sz="900">
                <a:hlinkClick r:id="rId6" tooltip="https://creativecommons.org/licenses/by-sa/3.0/"/>
              </a:rPr>
              <a:t>CC BY-SA</a:t>
            </a:r>
            <a:endParaRPr lang="en-GB" sz="900"/>
          </a:p>
        </p:txBody>
      </p:sp>
    </p:spTree>
    <p:extLst>
      <p:ext uri="{BB962C8B-B14F-4D97-AF65-F5344CB8AC3E}">
        <p14:creationId xmlns:p14="http://schemas.microsoft.com/office/powerpoint/2010/main" val="179025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8101-4ED5-4D91-9EFA-B0E7C1EA6E26}"/>
              </a:ext>
            </a:extLst>
          </p:cNvPr>
          <p:cNvSpPr>
            <a:spLocks noGrp="1"/>
          </p:cNvSpPr>
          <p:nvPr>
            <p:ph type="title"/>
          </p:nvPr>
        </p:nvSpPr>
        <p:spPr>
          <a:xfrm>
            <a:off x="634811" y="1538819"/>
            <a:ext cx="4946904" cy="3273552"/>
          </a:xfrm>
        </p:spPr>
        <p:txBody>
          <a:bodyPr rtlCol="0"/>
          <a:lstStyle/>
          <a:p>
            <a:pPr rtl="0"/>
            <a:r>
              <a:rPr lang="en-GB" dirty="0"/>
              <a:t>Signifier</a:t>
            </a:r>
          </a:p>
        </p:txBody>
      </p:sp>
      <p:sp>
        <p:nvSpPr>
          <p:cNvPr id="7" name="Picture Placeholder 6">
            <a:extLst>
              <a:ext uri="{FF2B5EF4-FFF2-40B4-BE49-F238E27FC236}">
                <a16:creationId xmlns:a16="http://schemas.microsoft.com/office/drawing/2014/main" id="{93470A07-3BF2-E8CC-CA2D-CC076D918CD0}"/>
              </a:ext>
            </a:extLst>
          </p:cNvPr>
          <p:cNvSpPr>
            <a:spLocks noGrp="1"/>
          </p:cNvSpPr>
          <p:nvPr>
            <p:ph type="pic" sz="quarter" idx="13"/>
          </p:nvPr>
        </p:nvSpPr>
        <p:spPr/>
        <p:txBody>
          <a:bodyPr/>
          <a:lstStyle/>
          <a:p>
            <a:endParaRPr lang="en-GB" dirty="0"/>
          </a:p>
        </p:txBody>
      </p:sp>
      <p:sp>
        <p:nvSpPr>
          <p:cNvPr id="11" name="Picture Placeholder 10">
            <a:extLst>
              <a:ext uri="{FF2B5EF4-FFF2-40B4-BE49-F238E27FC236}">
                <a16:creationId xmlns:a16="http://schemas.microsoft.com/office/drawing/2014/main" id="{55E4A614-A1C7-F241-79C6-46781A9804AB}"/>
              </a:ext>
            </a:extLst>
          </p:cNvPr>
          <p:cNvSpPr>
            <a:spLocks noGrp="1"/>
          </p:cNvSpPr>
          <p:nvPr>
            <p:ph type="pic" sz="quarter" idx="14"/>
          </p:nvPr>
        </p:nvSpPr>
        <p:spPr/>
        <p:txBody>
          <a:bodyPr/>
          <a:lstStyle/>
          <a:p>
            <a:endParaRPr lang="en-GB" dirty="0"/>
          </a:p>
        </p:txBody>
      </p:sp>
      <p:sp>
        <p:nvSpPr>
          <p:cNvPr id="14" name="Picture Placeholder 13">
            <a:extLst>
              <a:ext uri="{FF2B5EF4-FFF2-40B4-BE49-F238E27FC236}">
                <a16:creationId xmlns:a16="http://schemas.microsoft.com/office/drawing/2014/main" id="{FDAC733B-C4F6-BCE5-2238-368C550C4D01}"/>
              </a:ext>
            </a:extLst>
          </p:cNvPr>
          <p:cNvSpPr>
            <a:spLocks noGrp="1"/>
          </p:cNvSpPr>
          <p:nvPr>
            <p:ph type="pic" sz="quarter" idx="15"/>
          </p:nvPr>
        </p:nvSpPr>
        <p:spPr/>
        <p:txBody>
          <a:bodyPr/>
          <a:lstStyle/>
          <a:p>
            <a:endParaRPr lang="en-GB"/>
          </a:p>
        </p:txBody>
      </p:sp>
      <p:sp>
        <p:nvSpPr>
          <p:cNvPr id="15" name="TextBox 14">
            <a:extLst>
              <a:ext uri="{FF2B5EF4-FFF2-40B4-BE49-F238E27FC236}">
                <a16:creationId xmlns:a16="http://schemas.microsoft.com/office/drawing/2014/main" id="{394461A1-CDDC-CDAD-9FBD-DEEDBC7F0E25}"/>
              </a:ext>
            </a:extLst>
          </p:cNvPr>
          <p:cNvSpPr txBox="1"/>
          <p:nvPr/>
        </p:nvSpPr>
        <p:spPr>
          <a:xfrm>
            <a:off x="667407" y="3972786"/>
            <a:ext cx="3252952" cy="369332"/>
          </a:xfrm>
          <a:prstGeom prst="rect">
            <a:avLst/>
          </a:prstGeom>
          <a:noFill/>
        </p:spPr>
        <p:txBody>
          <a:bodyPr wrap="square" rtlCol="0">
            <a:spAutoFit/>
          </a:bodyPr>
          <a:lstStyle/>
          <a:p>
            <a:r>
              <a:rPr lang="en-GB" dirty="0"/>
              <a:t>The stimulus that conveys meaning</a:t>
            </a:r>
          </a:p>
        </p:txBody>
      </p:sp>
      <p:sp>
        <p:nvSpPr>
          <p:cNvPr id="16" name="Title 1">
            <a:extLst>
              <a:ext uri="{FF2B5EF4-FFF2-40B4-BE49-F238E27FC236}">
                <a16:creationId xmlns:a16="http://schemas.microsoft.com/office/drawing/2014/main" id="{FA1B0E3F-B28F-EC55-2DAC-F2D33BB6FA5B}"/>
              </a:ext>
            </a:extLst>
          </p:cNvPr>
          <p:cNvSpPr txBox="1">
            <a:spLocks/>
          </p:cNvSpPr>
          <p:nvPr/>
        </p:nvSpPr>
        <p:spPr>
          <a:xfrm>
            <a:off x="9328839" y="2937489"/>
            <a:ext cx="4946904" cy="327355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a:lstStyle>
          <a:p>
            <a:r>
              <a:rPr lang="en-GB" dirty="0"/>
              <a:t>FOX</a:t>
            </a:r>
          </a:p>
        </p:txBody>
      </p:sp>
    </p:spTree>
    <p:extLst>
      <p:ext uri="{BB962C8B-B14F-4D97-AF65-F5344CB8AC3E}">
        <p14:creationId xmlns:p14="http://schemas.microsoft.com/office/powerpoint/2010/main" val="3871568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892474-FD6A-2A43-D1BC-6557A5EF62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19D9E7-8F9E-A02B-A9B5-6996B3C0D5B8}"/>
              </a:ext>
            </a:extLst>
          </p:cNvPr>
          <p:cNvSpPr>
            <a:spLocks noGrp="1"/>
          </p:cNvSpPr>
          <p:nvPr>
            <p:ph type="title"/>
          </p:nvPr>
        </p:nvSpPr>
        <p:spPr>
          <a:xfrm>
            <a:off x="969264" y="2679192"/>
            <a:ext cx="4946904" cy="3273552"/>
          </a:xfrm>
        </p:spPr>
        <p:txBody>
          <a:bodyPr rtlCol="0"/>
          <a:lstStyle/>
          <a:p>
            <a:pPr rtl="0"/>
            <a:r>
              <a:rPr lang="en-GB" dirty="0"/>
              <a:t>Denotation</a:t>
            </a:r>
          </a:p>
        </p:txBody>
      </p:sp>
      <p:pic>
        <p:nvPicPr>
          <p:cNvPr id="8" name="Picture Placeholder 7" descr="Red fox portrait with a black background">
            <a:extLst>
              <a:ext uri="{FF2B5EF4-FFF2-40B4-BE49-F238E27FC236}">
                <a16:creationId xmlns:a16="http://schemas.microsoft.com/office/drawing/2014/main" id="{2F693CAF-34B4-7302-13C7-5C4D379E0CB1}"/>
              </a:ext>
            </a:extLst>
          </p:cNvPr>
          <p:cNvPicPr>
            <a:picLocks noGrp="1" noChangeAspect="1"/>
          </p:cNvPicPr>
          <p:nvPr>
            <p:ph type="pic" sz="quarter" idx="13"/>
          </p:nvPr>
        </p:nvPicPr>
        <p:blipFill>
          <a:blip r:embed="rId2"/>
          <a:srcRect/>
          <a:stretch/>
        </p:blipFill>
        <p:spPr>
          <a:xfrm>
            <a:off x="3208292" y="3"/>
            <a:ext cx="8997356" cy="4581079"/>
          </a:xfrm>
        </p:spPr>
      </p:pic>
      <p:pic>
        <p:nvPicPr>
          <p:cNvPr id="10" name="Picture Placeholder 9" descr="Wild red fox in snowy environment">
            <a:extLst>
              <a:ext uri="{FF2B5EF4-FFF2-40B4-BE49-F238E27FC236}">
                <a16:creationId xmlns:a16="http://schemas.microsoft.com/office/drawing/2014/main" id="{76871222-82B3-263C-9FFF-CAD562CCD0E8}"/>
              </a:ext>
            </a:extLst>
          </p:cNvPr>
          <p:cNvPicPr>
            <a:picLocks noGrp="1" noChangeAspect="1"/>
          </p:cNvPicPr>
          <p:nvPr>
            <p:ph type="pic" sz="quarter" idx="14"/>
          </p:nvPr>
        </p:nvPicPr>
        <p:blipFill>
          <a:blip r:embed="rId3"/>
          <a:srcRect/>
          <a:stretch/>
        </p:blipFill>
        <p:spPr>
          <a:xfrm>
            <a:off x="7243070" y="883420"/>
            <a:ext cx="4948931" cy="5974580"/>
          </a:xfrm>
        </p:spPr>
      </p:pic>
      <p:pic>
        <p:nvPicPr>
          <p:cNvPr id="12" name="Picture Placeholder 11" descr="Fox eyes close-up">
            <a:extLst>
              <a:ext uri="{FF2B5EF4-FFF2-40B4-BE49-F238E27FC236}">
                <a16:creationId xmlns:a16="http://schemas.microsoft.com/office/drawing/2014/main" id="{F8EE718B-04DF-9FA7-9CB1-06F09C3A0DC4}"/>
              </a:ext>
            </a:extLst>
          </p:cNvPr>
          <p:cNvPicPr>
            <a:picLocks noGrp="1" noChangeAspect="1"/>
          </p:cNvPicPr>
          <p:nvPr>
            <p:ph type="pic" sz="quarter" idx="15"/>
          </p:nvPr>
        </p:nvPicPr>
        <p:blipFill>
          <a:blip r:embed="rId4"/>
          <a:srcRect/>
          <a:stretch/>
        </p:blipFill>
        <p:spPr>
          <a:xfrm>
            <a:off x="4234997" y="4574265"/>
            <a:ext cx="5074516" cy="2298983"/>
          </a:xfrm>
        </p:spPr>
      </p:pic>
    </p:spTree>
    <p:extLst>
      <p:ext uri="{BB962C8B-B14F-4D97-AF65-F5344CB8AC3E}">
        <p14:creationId xmlns:p14="http://schemas.microsoft.com/office/powerpoint/2010/main" val="1400869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26BC07-165D-DCA8-E993-D5B921ED06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0CD208-E5E3-B4BA-FC13-5CBD63F42756}"/>
              </a:ext>
            </a:extLst>
          </p:cNvPr>
          <p:cNvSpPr>
            <a:spLocks noGrp="1"/>
          </p:cNvSpPr>
          <p:nvPr>
            <p:ph type="title"/>
          </p:nvPr>
        </p:nvSpPr>
        <p:spPr>
          <a:xfrm>
            <a:off x="667407" y="1491524"/>
            <a:ext cx="4946904" cy="3273552"/>
          </a:xfrm>
        </p:spPr>
        <p:txBody>
          <a:bodyPr rtlCol="0"/>
          <a:lstStyle/>
          <a:p>
            <a:pPr rtl="0"/>
            <a:r>
              <a:rPr lang="en-GB" dirty="0"/>
              <a:t>Signified</a:t>
            </a:r>
          </a:p>
        </p:txBody>
      </p:sp>
      <p:sp>
        <p:nvSpPr>
          <p:cNvPr id="4" name="Picture Placeholder 3">
            <a:extLst>
              <a:ext uri="{FF2B5EF4-FFF2-40B4-BE49-F238E27FC236}">
                <a16:creationId xmlns:a16="http://schemas.microsoft.com/office/drawing/2014/main" id="{B4CFE0F1-0F09-6F14-3B08-A42D070C9C92}"/>
              </a:ext>
            </a:extLst>
          </p:cNvPr>
          <p:cNvSpPr>
            <a:spLocks noGrp="1"/>
          </p:cNvSpPr>
          <p:nvPr>
            <p:ph type="pic" sz="quarter" idx="13"/>
          </p:nvPr>
        </p:nvSpPr>
        <p:spPr/>
        <p:txBody>
          <a:bodyPr/>
          <a:lstStyle/>
          <a:p>
            <a:endParaRPr lang="en-GB"/>
          </a:p>
        </p:txBody>
      </p:sp>
      <p:sp>
        <p:nvSpPr>
          <p:cNvPr id="6" name="Picture Placeholder 5">
            <a:extLst>
              <a:ext uri="{FF2B5EF4-FFF2-40B4-BE49-F238E27FC236}">
                <a16:creationId xmlns:a16="http://schemas.microsoft.com/office/drawing/2014/main" id="{C42853E0-A148-84B1-1045-38D9B114E5E1}"/>
              </a:ext>
            </a:extLst>
          </p:cNvPr>
          <p:cNvSpPr>
            <a:spLocks noGrp="1"/>
          </p:cNvSpPr>
          <p:nvPr>
            <p:ph type="pic" sz="quarter" idx="14"/>
          </p:nvPr>
        </p:nvSpPr>
        <p:spPr/>
        <p:txBody>
          <a:bodyPr/>
          <a:lstStyle/>
          <a:p>
            <a:endParaRPr lang="en-GB"/>
          </a:p>
        </p:txBody>
      </p:sp>
      <p:sp>
        <p:nvSpPr>
          <p:cNvPr id="9" name="Picture Placeholder 8">
            <a:extLst>
              <a:ext uri="{FF2B5EF4-FFF2-40B4-BE49-F238E27FC236}">
                <a16:creationId xmlns:a16="http://schemas.microsoft.com/office/drawing/2014/main" id="{6F8B3C89-5568-293D-7EAB-99CC32DC1BF6}"/>
              </a:ext>
            </a:extLst>
          </p:cNvPr>
          <p:cNvSpPr>
            <a:spLocks noGrp="1"/>
          </p:cNvSpPr>
          <p:nvPr>
            <p:ph type="pic" sz="quarter" idx="15"/>
          </p:nvPr>
        </p:nvSpPr>
        <p:spPr/>
        <p:txBody>
          <a:bodyPr/>
          <a:lstStyle/>
          <a:p>
            <a:endParaRPr lang="en-GB"/>
          </a:p>
        </p:txBody>
      </p:sp>
      <p:sp>
        <p:nvSpPr>
          <p:cNvPr id="11" name="TextBox 10">
            <a:extLst>
              <a:ext uri="{FF2B5EF4-FFF2-40B4-BE49-F238E27FC236}">
                <a16:creationId xmlns:a16="http://schemas.microsoft.com/office/drawing/2014/main" id="{C813FC55-30AA-074D-9279-CD1134525166}"/>
              </a:ext>
            </a:extLst>
          </p:cNvPr>
          <p:cNvSpPr txBox="1"/>
          <p:nvPr/>
        </p:nvSpPr>
        <p:spPr>
          <a:xfrm>
            <a:off x="667407" y="3972786"/>
            <a:ext cx="3252952" cy="369332"/>
          </a:xfrm>
          <a:prstGeom prst="rect">
            <a:avLst/>
          </a:prstGeom>
          <a:noFill/>
        </p:spPr>
        <p:txBody>
          <a:bodyPr wrap="square" rtlCol="0">
            <a:spAutoFit/>
          </a:bodyPr>
          <a:lstStyle/>
          <a:p>
            <a:r>
              <a:rPr lang="en-GB" dirty="0"/>
              <a:t>The concept that a signifier refers to</a:t>
            </a:r>
          </a:p>
        </p:txBody>
      </p:sp>
    </p:spTree>
    <p:extLst>
      <p:ext uri="{BB962C8B-B14F-4D97-AF65-F5344CB8AC3E}">
        <p14:creationId xmlns:p14="http://schemas.microsoft.com/office/powerpoint/2010/main" val="14517936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E95ABB-CBB3-F9E8-6E20-B718303A31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E60419-7D66-34D1-33CD-C39873313431}"/>
              </a:ext>
            </a:extLst>
          </p:cNvPr>
          <p:cNvSpPr>
            <a:spLocks noGrp="1"/>
          </p:cNvSpPr>
          <p:nvPr>
            <p:ph type="title"/>
          </p:nvPr>
        </p:nvSpPr>
        <p:spPr>
          <a:xfrm>
            <a:off x="554106" y="1554585"/>
            <a:ext cx="4946904" cy="3273552"/>
          </a:xfrm>
        </p:spPr>
        <p:txBody>
          <a:bodyPr rtlCol="0"/>
          <a:lstStyle/>
          <a:p>
            <a:pPr rtl="0"/>
            <a:r>
              <a:rPr lang="en-GB" dirty="0"/>
              <a:t>Connotation</a:t>
            </a:r>
          </a:p>
        </p:txBody>
      </p:sp>
      <p:pic>
        <p:nvPicPr>
          <p:cNvPr id="8" name="Picture Placeholder 7" descr="Close-up animal portrait">
            <a:extLst>
              <a:ext uri="{FF2B5EF4-FFF2-40B4-BE49-F238E27FC236}">
                <a16:creationId xmlns:a16="http://schemas.microsoft.com/office/drawing/2014/main" id="{CEB83B18-61A9-A719-6804-F5F777E13D96}"/>
              </a:ext>
            </a:extLst>
          </p:cNvPr>
          <p:cNvPicPr>
            <a:picLocks noGrp="1" noChangeAspect="1"/>
          </p:cNvPicPr>
          <p:nvPr>
            <p:ph type="pic" sz="quarter" idx="13"/>
          </p:nvPr>
        </p:nvPicPr>
        <p:blipFill>
          <a:blip r:embed="rId2"/>
          <a:srcRect l="52623" b="52623"/>
          <a:stretch/>
        </p:blipFill>
        <p:spPr>
          <a:xfrm>
            <a:off x="3208292" y="3"/>
            <a:ext cx="8997356" cy="4581079"/>
          </a:xfrm>
        </p:spPr>
      </p:pic>
      <p:pic>
        <p:nvPicPr>
          <p:cNvPr id="10" name="Picture Placeholder 9">
            <a:extLst>
              <a:ext uri="{FF2B5EF4-FFF2-40B4-BE49-F238E27FC236}">
                <a16:creationId xmlns:a16="http://schemas.microsoft.com/office/drawing/2014/main" id="{B137D961-BF1E-1814-CA70-FB1FEBBC1D51}"/>
              </a:ext>
            </a:extLst>
          </p:cNvPr>
          <p:cNvPicPr>
            <a:picLocks noGrp="1" noChangeAspect="1"/>
          </p:cNvPicPr>
          <p:nvPr>
            <p:ph type="pic" sz="quarter" idx="14"/>
          </p:nvPr>
        </p:nvPicPr>
        <p:blipFill>
          <a:blip r:embed="rId3">
            <a:extLst>
              <a:ext uri="{837473B0-CC2E-450A-ABE3-18F120FF3D39}">
                <a1611:picAttrSrcUrl xmlns:a1611="http://schemas.microsoft.com/office/drawing/2016/11/main" r:id="rId4"/>
              </a:ext>
            </a:extLst>
          </a:blip>
          <a:srcRect r="29832" b="29832"/>
          <a:stretch/>
        </p:blipFill>
        <p:spPr>
          <a:xfrm>
            <a:off x="7243070" y="883420"/>
            <a:ext cx="4948931" cy="5974580"/>
          </a:xfrm>
        </p:spPr>
      </p:pic>
      <p:pic>
        <p:nvPicPr>
          <p:cNvPr id="12" name="Picture Placeholder 11">
            <a:extLst>
              <a:ext uri="{FF2B5EF4-FFF2-40B4-BE49-F238E27FC236}">
                <a16:creationId xmlns:a16="http://schemas.microsoft.com/office/drawing/2014/main" id="{25E47A7B-E29D-EA95-8F0A-AA98B538ED48}"/>
              </a:ext>
            </a:extLst>
          </p:cNvPr>
          <p:cNvPicPr>
            <a:picLocks noGrp="1" noChangeAspect="1"/>
          </p:cNvPicPr>
          <p:nvPr>
            <p:ph type="pic" sz="quarter" idx="15"/>
          </p:nvPr>
        </p:nvPicPr>
        <p:blipFill>
          <a:blip r:embed="rId5">
            <a:extLst>
              <a:ext uri="{837473B0-CC2E-450A-ABE3-18F120FF3D39}">
                <a1611:picAttrSrcUrl xmlns:a1611="http://schemas.microsoft.com/office/drawing/2016/11/main" r:id="rId6"/>
              </a:ext>
            </a:extLst>
          </a:blip>
          <a:srcRect/>
          <a:stretch/>
        </p:blipFill>
        <p:spPr>
          <a:xfrm>
            <a:off x="4234997" y="4574265"/>
            <a:ext cx="5074516" cy="2298983"/>
          </a:xfrm>
        </p:spPr>
      </p:pic>
      <p:sp>
        <p:nvSpPr>
          <p:cNvPr id="4" name="TextBox 3">
            <a:extLst>
              <a:ext uri="{FF2B5EF4-FFF2-40B4-BE49-F238E27FC236}">
                <a16:creationId xmlns:a16="http://schemas.microsoft.com/office/drawing/2014/main" id="{5916D75C-00E1-9E64-5E05-DB2D95043430}"/>
              </a:ext>
            </a:extLst>
          </p:cNvPr>
          <p:cNvSpPr txBox="1"/>
          <p:nvPr/>
        </p:nvSpPr>
        <p:spPr>
          <a:xfrm>
            <a:off x="4234997" y="6873248"/>
            <a:ext cx="5074516" cy="230832"/>
          </a:xfrm>
          <a:prstGeom prst="rect">
            <a:avLst/>
          </a:prstGeom>
          <a:noFill/>
        </p:spPr>
        <p:txBody>
          <a:bodyPr wrap="square" rtlCol="0">
            <a:spAutoFit/>
          </a:bodyPr>
          <a:lstStyle/>
          <a:p>
            <a:r>
              <a:rPr lang="en-GB" sz="900">
                <a:hlinkClick r:id="rId6" tooltip="https://culturalsynergy.blogspot.com/2017/11/film-quotes-12-fantastic-mr-fox.html"/>
              </a:rPr>
              <a:t>This Photo</a:t>
            </a:r>
            <a:r>
              <a:rPr lang="en-GB" sz="900"/>
              <a:t> by Unknown Author is licensed under </a:t>
            </a:r>
            <a:r>
              <a:rPr lang="en-GB" sz="900">
                <a:hlinkClick r:id="rId7" tooltip="https://creativecommons.org/licenses/by-nc-sa/3.0/"/>
              </a:rPr>
              <a:t>CC BY-SA-NC</a:t>
            </a:r>
            <a:endParaRPr lang="en-GB" sz="900"/>
          </a:p>
        </p:txBody>
      </p:sp>
      <p:sp>
        <p:nvSpPr>
          <p:cNvPr id="5" name="TextBox 4">
            <a:extLst>
              <a:ext uri="{FF2B5EF4-FFF2-40B4-BE49-F238E27FC236}">
                <a16:creationId xmlns:a16="http://schemas.microsoft.com/office/drawing/2014/main" id="{438A52C4-0037-86D4-EAE5-536D92ED906B}"/>
              </a:ext>
            </a:extLst>
          </p:cNvPr>
          <p:cNvSpPr txBox="1"/>
          <p:nvPr/>
        </p:nvSpPr>
        <p:spPr>
          <a:xfrm>
            <a:off x="667407" y="3972786"/>
            <a:ext cx="4078014" cy="369332"/>
          </a:xfrm>
          <a:prstGeom prst="rect">
            <a:avLst/>
          </a:prstGeom>
          <a:noFill/>
        </p:spPr>
        <p:txBody>
          <a:bodyPr wrap="square" rtlCol="0">
            <a:spAutoFit/>
          </a:bodyPr>
          <a:lstStyle/>
          <a:p>
            <a:r>
              <a:rPr lang="en-GB" dirty="0"/>
              <a:t>The feeling, ideas, and cultural meaning</a:t>
            </a:r>
          </a:p>
        </p:txBody>
      </p:sp>
    </p:spTree>
    <p:extLst>
      <p:ext uri="{BB962C8B-B14F-4D97-AF65-F5344CB8AC3E}">
        <p14:creationId xmlns:p14="http://schemas.microsoft.com/office/powerpoint/2010/main" val="32052160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48C2A-568A-8E6A-09BA-7B19A00233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998481-9B0A-485B-D02F-7B0E45059E91}"/>
              </a:ext>
            </a:extLst>
          </p:cNvPr>
          <p:cNvSpPr>
            <a:spLocks noGrp="1"/>
          </p:cNvSpPr>
          <p:nvPr>
            <p:ph type="title"/>
          </p:nvPr>
        </p:nvSpPr>
        <p:spPr>
          <a:xfrm>
            <a:off x="969264" y="2679192"/>
            <a:ext cx="4946904" cy="3273552"/>
          </a:xfrm>
        </p:spPr>
        <p:txBody>
          <a:bodyPr rtlCol="0"/>
          <a:lstStyle/>
          <a:p>
            <a:pPr rtl="0"/>
            <a:r>
              <a:rPr lang="en-GB" dirty="0"/>
              <a:t>Icons, Symbols, Indexes</a:t>
            </a:r>
          </a:p>
        </p:txBody>
      </p:sp>
      <p:pic>
        <p:nvPicPr>
          <p:cNvPr id="8" name="Picture Placeholder 7">
            <a:extLst>
              <a:ext uri="{FF2B5EF4-FFF2-40B4-BE49-F238E27FC236}">
                <a16:creationId xmlns:a16="http://schemas.microsoft.com/office/drawing/2014/main" id="{DB49EA78-05BE-735A-7414-9CBB152A880B}"/>
              </a:ext>
            </a:extLst>
          </p:cNvPr>
          <p:cNvPicPr>
            <a:picLocks noGrp="1" noChangeAspect="1"/>
          </p:cNvPicPr>
          <p:nvPr>
            <p:ph type="pic" sz="quarter" idx="13"/>
          </p:nvPr>
        </p:nvPicPr>
        <p:blipFill>
          <a:blip r:embed="rId2">
            <a:extLst>
              <a:ext uri="{837473B0-CC2E-450A-ABE3-18F120FF3D39}">
                <a1611:picAttrSrcUrl xmlns:a1611="http://schemas.microsoft.com/office/drawing/2016/11/main" r:id="rId3"/>
              </a:ext>
            </a:extLst>
          </a:blip>
          <a:srcRect/>
          <a:stretch/>
        </p:blipFill>
        <p:spPr>
          <a:xfrm>
            <a:off x="3208292" y="3"/>
            <a:ext cx="8997356" cy="4581079"/>
          </a:xfrm>
        </p:spPr>
      </p:pic>
      <p:pic>
        <p:nvPicPr>
          <p:cNvPr id="10" name="Picture Placeholder 9">
            <a:extLst>
              <a:ext uri="{FF2B5EF4-FFF2-40B4-BE49-F238E27FC236}">
                <a16:creationId xmlns:a16="http://schemas.microsoft.com/office/drawing/2014/main" id="{0B7CECCA-DE49-E870-6F3A-8EA8AF7E19DA}"/>
              </a:ext>
            </a:extLst>
          </p:cNvPr>
          <p:cNvPicPr>
            <a:picLocks noGrp="1" noChangeAspect="1"/>
          </p:cNvPicPr>
          <p:nvPr>
            <p:ph type="pic" sz="quarter" idx="14"/>
          </p:nvPr>
        </p:nvPicPr>
        <p:blipFill>
          <a:blip r:embed="rId4">
            <a:extLst>
              <a:ext uri="{96DAC541-7B7A-43D3-8B79-37D633B846F1}">
                <asvg:svgBlip xmlns:asvg="http://schemas.microsoft.com/office/drawing/2016/SVG/main" r:embed="rId5"/>
              </a:ext>
              <a:ext uri="{837473B0-CC2E-450A-ABE3-18F120FF3D39}">
                <a1611:picAttrSrcUrl xmlns:a1611="http://schemas.microsoft.com/office/drawing/2016/11/main" r:id="rId6"/>
              </a:ext>
            </a:extLst>
          </a:blip>
          <a:srcRect/>
          <a:stretch/>
        </p:blipFill>
        <p:spPr>
          <a:xfrm>
            <a:off x="7243070" y="883420"/>
            <a:ext cx="4948931" cy="5974580"/>
          </a:xfrm>
        </p:spPr>
      </p:pic>
      <p:pic>
        <p:nvPicPr>
          <p:cNvPr id="12" name="Picture Placeholder 11">
            <a:extLst>
              <a:ext uri="{FF2B5EF4-FFF2-40B4-BE49-F238E27FC236}">
                <a16:creationId xmlns:a16="http://schemas.microsoft.com/office/drawing/2014/main" id="{AE894BAB-E93D-DFE6-CD33-CC49D578C7ED}"/>
              </a:ext>
            </a:extLst>
          </p:cNvPr>
          <p:cNvPicPr>
            <a:picLocks noGrp="1" noChangeAspect="1"/>
          </p:cNvPicPr>
          <p:nvPr>
            <p:ph type="pic" sz="quarter" idx="15"/>
          </p:nvPr>
        </p:nvPicPr>
        <p:blipFill>
          <a:blip r:embed="rId7">
            <a:extLst>
              <a:ext uri="{837473B0-CC2E-450A-ABE3-18F120FF3D39}">
                <a1611:picAttrSrcUrl xmlns:a1611="http://schemas.microsoft.com/office/drawing/2016/11/main" r:id="rId8"/>
              </a:ext>
            </a:extLst>
          </a:blip>
          <a:srcRect/>
          <a:stretch/>
        </p:blipFill>
        <p:spPr>
          <a:xfrm>
            <a:off x="4234997" y="4574265"/>
            <a:ext cx="5074516" cy="2298983"/>
          </a:xfrm>
        </p:spPr>
      </p:pic>
      <p:sp>
        <p:nvSpPr>
          <p:cNvPr id="3" name="TextBox 2">
            <a:extLst>
              <a:ext uri="{FF2B5EF4-FFF2-40B4-BE49-F238E27FC236}">
                <a16:creationId xmlns:a16="http://schemas.microsoft.com/office/drawing/2014/main" id="{5E03EA79-0F9B-024F-D4CD-EE2526FC4F96}"/>
              </a:ext>
            </a:extLst>
          </p:cNvPr>
          <p:cNvSpPr txBox="1"/>
          <p:nvPr/>
        </p:nvSpPr>
        <p:spPr>
          <a:xfrm>
            <a:off x="4234997" y="6873248"/>
            <a:ext cx="5074516" cy="230832"/>
          </a:xfrm>
          <a:prstGeom prst="rect">
            <a:avLst/>
          </a:prstGeom>
          <a:noFill/>
        </p:spPr>
        <p:txBody>
          <a:bodyPr wrap="square" rtlCol="0">
            <a:spAutoFit/>
          </a:bodyPr>
          <a:lstStyle/>
          <a:p>
            <a:r>
              <a:rPr lang="en-GB" sz="900">
                <a:hlinkClick r:id="rId8" tooltip="https://courses.lumenlearning.com/astronomy/chapter/the-lunar-surface/"/>
              </a:rPr>
              <a:t>This Photo</a:t>
            </a:r>
            <a:r>
              <a:rPr lang="en-GB" sz="900"/>
              <a:t> by Unknown Author is licensed under </a:t>
            </a:r>
            <a:r>
              <a:rPr lang="en-GB" sz="900">
                <a:hlinkClick r:id="rId9" tooltip="https://creativecommons.org/licenses/by/3.0/"/>
              </a:rPr>
              <a:t>CC BY</a:t>
            </a:r>
            <a:endParaRPr lang="en-GB" sz="900"/>
          </a:p>
        </p:txBody>
      </p:sp>
    </p:spTree>
    <p:extLst>
      <p:ext uri="{BB962C8B-B14F-4D97-AF65-F5344CB8AC3E}">
        <p14:creationId xmlns:p14="http://schemas.microsoft.com/office/powerpoint/2010/main" val="2107820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F1D8EAF4-7E41-4FEA-B534-06CE08821DB2}"/>
              </a:ext>
            </a:extLst>
          </p:cNvPr>
          <p:cNvSpPr>
            <a:spLocks noGrp="1"/>
          </p:cNvSpPr>
          <p:nvPr>
            <p:ph type="sldNum" sz="quarter" idx="12"/>
          </p:nvPr>
        </p:nvSpPr>
        <p:spPr>
          <a:xfrm>
            <a:off x="11602477" y="6398878"/>
            <a:ext cx="470887" cy="365125"/>
          </a:xfrm>
        </p:spPr>
        <p:txBody>
          <a:bodyPr rtlCol="0"/>
          <a:lstStyle/>
          <a:p>
            <a:pPr rtl="0"/>
            <a:fld id="{312CC964-A50B-4C29-B4E4-2C30BB34CCF3}" type="slidenum">
              <a:rPr lang="en-GB" smtClean="0"/>
              <a:pPr rtl="0"/>
              <a:t>9</a:t>
            </a:fld>
            <a:endParaRPr lang="en-GB" dirty="0"/>
          </a:p>
        </p:txBody>
      </p:sp>
      <p:sp>
        <p:nvSpPr>
          <p:cNvPr id="7" name="Content Placeholder 6">
            <a:extLst>
              <a:ext uri="{FF2B5EF4-FFF2-40B4-BE49-F238E27FC236}">
                <a16:creationId xmlns:a16="http://schemas.microsoft.com/office/drawing/2014/main" id="{4110236F-23E4-397C-AE64-222BCAA6F90D}"/>
              </a:ext>
            </a:extLst>
          </p:cNvPr>
          <p:cNvSpPr>
            <a:spLocks noGrp="1"/>
          </p:cNvSpPr>
          <p:nvPr>
            <p:ph idx="1"/>
          </p:nvPr>
        </p:nvSpPr>
        <p:spPr/>
        <p:txBody>
          <a:bodyPr/>
          <a:lstStyle/>
          <a:p>
            <a:endParaRPr lang="en-GB"/>
          </a:p>
        </p:txBody>
      </p:sp>
      <p:sp>
        <p:nvSpPr>
          <p:cNvPr id="10" name="Title 9">
            <a:extLst>
              <a:ext uri="{FF2B5EF4-FFF2-40B4-BE49-F238E27FC236}">
                <a16:creationId xmlns:a16="http://schemas.microsoft.com/office/drawing/2014/main" id="{A98A9E92-D2B1-8436-565B-31C4C7FC78B7}"/>
              </a:ext>
            </a:extLst>
          </p:cNvPr>
          <p:cNvSpPr>
            <a:spLocks noGrp="1"/>
          </p:cNvSpPr>
          <p:nvPr>
            <p:ph type="title"/>
          </p:nvPr>
        </p:nvSpPr>
        <p:spPr/>
        <p:txBody>
          <a:bodyPr/>
          <a:lstStyle/>
          <a:p>
            <a:endParaRPr lang="en-GB"/>
          </a:p>
        </p:txBody>
      </p:sp>
      <p:pic>
        <p:nvPicPr>
          <p:cNvPr id="1026" name="Picture 2" descr="Introduction to Semiotics – Hilton Design">
            <a:extLst>
              <a:ext uri="{FF2B5EF4-FFF2-40B4-BE49-F238E27FC236}">
                <a16:creationId xmlns:a16="http://schemas.microsoft.com/office/drawing/2014/main" id="{AAE3676F-3ACA-9412-45BB-3CB4751EFA8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8508" r="2612"/>
          <a:stretch/>
        </p:blipFill>
        <p:spPr bwMode="auto">
          <a:xfrm>
            <a:off x="2134306" y="0"/>
            <a:ext cx="7923387" cy="703542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99D5AF5-1E66-D9E6-8D6C-4766D2AB29AC}"/>
              </a:ext>
            </a:extLst>
          </p:cNvPr>
          <p:cNvSpPr txBox="1"/>
          <p:nvPr/>
        </p:nvSpPr>
        <p:spPr>
          <a:xfrm>
            <a:off x="0" y="5582773"/>
            <a:ext cx="2019300" cy="1200329"/>
          </a:xfrm>
          <a:prstGeom prst="rect">
            <a:avLst/>
          </a:prstGeom>
          <a:noFill/>
        </p:spPr>
        <p:txBody>
          <a:bodyPr wrap="square">
            <a:spAutoFit/>
          </a:bodyPr>
          <a:lstStyle/>
          <a:p>
            <a:r>
              <a:rPr lang="en-GB" dirty="0">
                <a:hlinkClick r:id="rId3"/>
              </a:rPr>
              <a:t>https://hiltondesignblog.wordpress.com/2015/11/05/introduction-to-semiotics/</a:t>
            </a:r>
            <a:endParaRPr lang="en-GB" dirty="0"/>
          </a:p>
        </p:txBody>
      </p:sp>
    </p:spTree>
    <p:extLst>
      <p:ext uri="{BB962C8B-B14F-4D97-AF65-F5344CB8AC3E}">
        <p14:creationId xmlns:p14="http://schemas.microsoft.com/office/powerpoint/2010/main" val="3382633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434CEA1C-DE10-4AAF-865D-450C0AEE11DB}"/>
              </a:ext>
            </a:extLst>
          </p:cNvPr>
          <p:cNvSpPr>
            <a:spLocks noGrp="1"/>
          </p:cNvSpPr>
          <p:nvPr>
            <p:ph type="dt" sz="half" idx="10"/>
          </p:nvPr>
        </p:nvSpPr>
        <p:spPr>
          <a:xfrm>
            <a:off x="7337102" y="6398878"/>
            <a:ext cx="4193908" cy="365125"/>
          </a:xfrm>
        </p:spPr>
        <p:txBody>
          <a:bodyPr rtlCol="0"/>
          <a:lstStyle/>
          <a:p>
            <a:pPr rtl="0"/>
            <a:r>
              <a:rPr lang="en-GB"/>
              <a:t>2/7/20XX</a:t>
            </a:r>
          </a:p>
        </p:txBody>
      </p:sp>
      <p:sp>
        <p:nvSpPr>
          <p:cNvPr id="7" name="Slide Number Placeholder 6">
            <a:extLst>
              <a:ext uri="{FF2B5EF4-FFF2-40B4-BE49-F238E27FC236}">
                <a16:creationId xmlns:a16="http://schemas.microsoft.com/office/drawing/2014/main" id="{2A40B6AB-E9B1-4B7E-BD4C-74C93ABF5CBC}"/>
              </a:ext>
            </a:extLst>
          </p:cNvPr>
          <p:cNvSpPr>
            <a:spLocks noGrp="1"/>
          </p:cNvSpPr>
          <p:nvPr>
            <p:ph type="sldNum" sz="quarter" idx="12"/>
          </p:nvPr>
        </p:nvSpPr>
        <p:spPr>
          <a:xfrm>
            <a:off x="11602477" y="6398878"/>
            <a:ext cx="470887" cy="365125"/>
          </a:xfrm>
        </p:spPr>
        <p:txBody>
          <a:bodyPr rtlCol="0"/>
          <a:lstStyle/>
          <a:p>
            <a:pPr rtl="0"/>
            <a:fld id="{312CC964-A50B-4C29-B4E4-2C30BB34CCF3}" type="slidenum">
              <a:rPr lang="en-GB" smtClean="0"/>
              <a:pPr rtl="0"/>
              <a:t>10</a:t>
            </a:fld>
            <a:endParaRPr lang="en-GB" dirty="0"/>
          </a:p>
        </p:txBody>
      </p:sp>
      <p:pic>
        <p:nvPicPr>
          <p:cNvPr id="2050" name="Picture 2" descr="Sign elements and modes in semiotics | Download Scientific Diagram">
            <a:extLst>
              <a:ext uri="{FF2B5EF4-FFF2-40B4-BE49-F238E27FC236}">
                <a16:creationId xmlns:a16="http://schemas.microsoft.com/office/drawing/2014/main" id="{78D5C9FA-8A5E-6214-EF0E-EDB59D92B8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9587" y="11694"/>
            <a:ext cx="6602413"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73992A4-0D40-4A0F-BB3B-3E1AE6C3BF9D}"/>
              </a:ext>
            </a:extLst>
          </p:cNvPr>
          <p:cNvSpPr>
            <a:spLocks noGrp="1"/>
          </p:cNvSpPr>
          <p:nvPr>
            <p:ph type="title"/>
          </p:nvPr>
        </p:nvSpPr>
        <p:spPr>
          <a:xfrm>
            <a:off x="940558" y="799532"/>
            <a:ext cx="5155442" cy="1382156"/>
          </a:xfrm>
        </p:spPr>
        <p:txBody>
          <a:bodyPr rtlCol="0">
            <a:normAutofit fontScale="90000"/>
          </a:bodyPr>
          <a:lstStyle/>
          <a:p>
            <a:pPr rtl="0"/>
            <a:r>
              <a:rPr lang="en-GB" dirty="0"/>
              <a:t>An understandable learnt/agreed visual language</a:t>
            </a:r>
          </a:p>
        </p:txBody>
      </p:sp>
      <p:pic>
        <p:nvPicPr>
          <p:cNvPr id="2054" name="Picture 6">
            <a:extLst>
              <a:ext uri="{FF2B5EF4-FFF2-40B4-BE49-F238E27FC236}">
                <a16:creationId xmlns:a16="http://schemas.microsoft.com/office/drawing/2014/main" id="{14C98DE6-11BD-8ADA-99A4-FE32DDA806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03" y="2789958"/>
            <a:ext cx="5628290" cy="4241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3957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921AE-08E9-E322-D4A6-06B562DFAB14}"/>
            </a:ext>
          </a:extLst>
        </p:cNvPr>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7A2B0BD-FEBA-3CD1-5391-8517B8E3B7D0}"/>
              </a:ext>
            </a:extLst>
          </p:cNvPr>
          <p:cNvSpPr>
            <a:spLocks noGrp="1"/>
          </p:cNvSpPr>
          <p:nvPr>
            <p:ph type="sldNum" sz="quarter" idx="12"/>
          </p:nvPr>
        </p:nvSpPr>
        <p:spPr>
          <a:xfrm>
            <a:off x="11602477" y="6398878"/>
            <a:ext cx="470887" cy="365125"/>
          </a:xfrm>
        </p:spPr>
        <p:txBody>
          <a:bodyPr rtlCol="0"/>
          <a:lstStyle/>
          <a:p>
            <a:pPr rtl="0"/>
            <a:fld id="{312CC964-A50B-4C29-B4E4-2C30BB34CCF3}" type="slidenum">
              <a:rPr lang="en-GB" smtClean="0"/>
              <a:pPr rtl="0"/>
              <a:t>11</a:t>
            </a:fld>
            <a:endParaRPr lang="en-GB" dirty="0"/>
          </a:p>
        </p:txBody>
      </p:sp>
      <p:sp>
        <p:nvSpPr>
          <p:cNvPr id="4" name="Title 3">
            <a:extLst>
              <a:ext uri="{FF2B5EF4-FFF2-40B4-BE49-F238E27FC236}">
                <a16:creationId xmlns:a16="http://schemas.microsoft.com/office/drawing/2014/main" id="{3E9A22D7-2D78-A874-BD5D-86BD27653064}"/>
              </a:ext>
            </a:extLst>
          </p:cNvPr>
          <p:cNvSpPr>
            <a:spLocks noGrp="1"/>
          </p:cNvSpPr>
          <p:nvPr>
            <p:ph type="title"/>
          </p:nvPr>
        </p:nvSpPr>
        <p:spPr/>
        <p:txBody>
          <a:bodyPr/>
          <a:lstStyle/>
          <a:p>
            <a:endParaRPr lang="en-GB"/>
          </a:p>
        </p:txBody>
      </p:sp>
      <p:pic>
        <p:nvPicPr>
          <p:cNvPr id="3074" name="Picture 2" descr="Understanding Semiotics and Semiology : Science of Signs — Steemit">
            <a:extLst>
              <a:ext uri="{FF2B5EF4-FFF2-40B4-BE49-F238E27FC236}">
                <a16:creationId xmlns:a16="http://schemas.microsoft.com/office/drawing/2014/main" id="{A2759B9F-9474-DC8A-6910-20181E8306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4600" y="0"/>
            <a:ext cx="970121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3011466"/>
      </p:ext>
    </p:extLst>
  </p:cSld>
  <p:clrMapOvr>
    <a:masterClrMapping/>
  </p:clrMapOvr>
</p:sld>
</file>

<file path=ppt/theme/theme1.xml><?xml version="1.0" encoding="utf-8"?>
<a:theme xmlns:a="http://schemas.openxmlformats.org/drawingml/2006/main" name="AngleLinesVTI">
  <a:themeElements>
    <a:clrScheme name="Custom 34">
      <a:dk1>
        <a:sysClr val="windowText" lastClr="000000"/>
      </a:dk1>
      <a:lt1>
        <a:sysClr val="window" lastClr="FFFFFF"/>
      </a:lt1>
      <a:dk2>
        <a:srgbClr val="001E2E"/>
      </a:dk2>
      <a:lt2>
        <a:srgbClr val="F0ECEC"/>
      </a:lt2>
      <a:accent1>
        <a:srgbClr val="155767"/>
      </a:accent1>
      <a:accent2>
        <a:srgbClr val="BA9CA0"/>
      </a:accent2>
      <a:accent3>
        <a:srgbClr val="A57931"/>
      </a:accent3>
      <a:accent4>
        <a:srgbClr val="0E577C"/>
      </a:accent4>
      <a:accent5>
        <a:srgbClr val="CC846E"/>
      </a:accent5>
      <a:accent6>
        <a:srgbClr val="93767A"/>
      </a:accent6>
      <a:hlink>
        <a:srgbClr val="0563C1"/>
      </a:hlink>
      <a:folHlink>
        <a:srgbClr val="954F72"/>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74515160.tgt.Office_50301404_TF22797433_Win32_OJ112196092" id="{2903BBB8-BE33-4839-B169-4F85AEBE70D9}" vid="{0C7966E0-5557-440A-B8C8-2E4B23DE764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15CABE4-909F-4611-A0E1-6E45080B3C9E}">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customXml/itemProps2.xml><?xml version="1.0" encoding="utf-8"?>
<ds:datastoreItem xmlns:ds="http://schemas.openxmlformats.org/officeDocument/2006/customXml" ds:itemID="{AA1E8BDE-7A03-4563-82F6-53B214F8956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07C1F5B-A1D0-429A-8E7C-3E271353D1E0}">
  <ds:schemaRefs>
    <ds:schemaRef ds:uri="http://schemas.microsoft.com/sharepoint/v3/contenttype/forms"/>
  </ds:schemaRefs>
</ds:datastoreItem>
</file>

<file path=docMetadata/LabelInfo.xml><?xml version="1.0" encoding="utf-8"?>
<clbl:labelList xmlns:clbl="http://schemas.microsoft.com/office/2020/mipLabelMetadata">
  <clbl:label id="{f42aa342-8706-4288-bd11-ebb85995028c}" enabled="1" method="Standard" siteId="{72f988bf-86f1-41af-91ab-2d7cd011db47}" contentBits="0" removed="0"/>
</clbl:labelList>
</file>

<file path=docProps/app.xml><?xml version="1.0" encoding="utf-8"?>
<Properties xmlns="http://schemas.openxmlformats.org/officeDocument/2006/extended-properties" xmlns:vt="http://schemas.openxmlformats.org/officeDocument/2006/docPropsVTypes">
  <Template>{CF7443D8-9BFC-45EA-B932-06EE9ECA0275}tf22797433_win32</Template>
  <TotalTime>36</TotalTime>
  <Words>281</Words>
  <Application>Microsoft Office PowerPoint</Application>
  <PresentationFormat>Widescreen</PresentationFormat>
  <Paragraphs>28</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Arial</vt:lpstr>
      <vt:lpstr>Calibri</vt:lpstr>
      <vt:lpstr>Univers Condensed Light</vt:lpstr>
      <vt:lpstr>Walbaum Display Light</vt:lpstr>
      <vt:lpstr>AngleLinesVTI</vt:lpstr>
      <vt:lpstr>Semiotics</vt:lpstr>
      <vt:lpstr>Semiology </vt:lpstr>
      <vt:lpstr>Signs</vt:lpstr>
      <vt:lpstr>Signifier</vt:lpstr>
      <vt:lpstr>Denotation</vt:lpstr>
      <vt:lpstr>Signified</vt:lpstr>
      <vt:lpstr>Connotation</vt:lpstr>
      <vt:lpstr>Icons, Symbols, Indexes</vt:lpstr>
      <vt:lpstr>PowerPoint Presentation</vt:lpstr>
      <vt:lpstr>An understandable learnt/agreed visual language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Brett Aggersberg</dc:creator>
  <cp:lastModifiedBy>Brett Aggersberg</cp:lastModifiedBy>
  <cp:revision>1</cp:revision>
  <dcterms:created xsi:type="dcterms:W3CDTF">2025-02-11T11:13:36Z</dcterms:created>
  <dcterms:modified xsi:type="dcterms:W3CDTF">2025-02-11T11:50:16Z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