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varScale="1">
        <p:scale>
          <a:sx n="122" d="100"/>
          <a:sy n="122" d="100"/>
        </p:scale>
        <p:origin x="232"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7D496B7-D0B1-46C9-B707-1DA5073DFF12}" type="datetimeFigureOut">
              <a:rPr lang="en-US" smtClean="0"/>
              <a:t>3/12/24</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1310892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D496B7-D0B1-46C9-B707-1DA5073DFF12}" type="datetimeFigureOut">
              <a:rPr lang="en-US" smtClean="0"/>
              <a:t>3/12/24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53799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D496B7-D0B1-46C9-B707-1DA5073DFF12}" type="datetimeFigureOut">
              <a:rPr lang="en-US" smtClean="0"/>
              <a:t>3/12/24</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258346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D496B7-D0B1-46C9-B707-1DA5073DFF12}" type="datetimeFigureOut">
              <a:rPr lang="en-US" smtClean="0"/>
              <a:t>3/12/24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1717561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D496B7-D0B1-46C9-B707-1DA5073DFF12}" type="datetimeFigureOut">
              <a:rPr lang="en-US" smtClean="0"/>
              <a:t>3/12/24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2438169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D496B7-D0B1-46C9-B707-1DA5073DFF12}" type="datetimeFigureOut">
              <a:rPr lang="en-US" smtClean="0"/>
              <a:t>3/12/24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815616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D496B7-D0B1-46C9-B707-1DA5073DFF12}" type="datetimeFigureOut">
              <a:rPr lang="en-US" smtClean="0"/>
              <a:t>3/12/24</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2277629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D496B7-D0B1-46C9-B707-1DA5073DFF12}" type="datetimeFigureOut">
              <a:rPr lang="en-US" smtClean="0"/>
              <a:t>3/12/24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1874396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D496B7-D0B1-46C9-B707-1DA5073DFF12}" type="datetimeFigureOut">
              <a:rPr lang="en-US" smtClean="0"/>
              <a:t>3/12/24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4103582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D496B7-D0B1-46C9-B707-1DA5073DFF12}" type="datetimeFigureOut">
              <a:rPr lang="en-US" smtClean="0"/>
              <a:t>3/12/24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923980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7D496B7-D0B1-46C9-B707-1DA5073DFF12}" type="datetimeFigureOut">
              <a:rPr lang="en-US" smtClean="0"/>
              <a:t>3/12/24</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23876516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7D496B7-D0B1-46C9-B707-1DA5073DFF12}" type="datetimeFigureOut">
              <a:rPr lang="en-US" smtClean="0"/>
              <a:t>3/12/24</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13550830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D496B7-D0B1-46C9-B707-1DA5073DFF12}" type="datetimeFigureOut">
              <a:rPr lang="en-US" smtClean="0"/>
              <a:t>3/12/24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35757473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7D496B7-D0B1-46C9-B707-1DA5073DFF12}" type="datetimeFigureOut">
              <a:rPr lang="en-US" smtClean="0"/>
              <a:t>3/12/24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21111236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7D496B7-D0B1-46C9-B707-1DA5073DFF12}" type="datetimeFigureOut">
              <a:rPr lang="en-US" smtClean="0"/>
              <a:t>3/12/24</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35909094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7D496B7-D0B1-46C9-B707-1DA5073DFF12}" type="datetimeFigureOut">
              <a:rPr lang="en-US" smtClean="0"/>
              <a:t>3/12/24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17939165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7D496B7-D0B1-46C9-B707-1DA5073DFF12}" type="datetimeFigureOut">
              <a:rPr lang="en-US" smtClean="0"/>
              <a:t>3/12/24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5C236F-DE59-4EAF-807F-B2288D79D092}" type="slidenum">
              <a:rPr lang="en-US" smtClean="0"/>
              <a:t>‹#›</a:t>
            </a:fld>
            <a:endParaRPr lang="en-US"/>
          </a:p>
        </p:txBody>
      </p:sp>
    </p:spTree>
    <p:extLst>
      <p:ext uri="{BB962C8B-B14F-4D97-AF65-F5344CB8AC3E}">
        <p14:creationId xmlns:p14="http://schemas.microsoft.com/office/powerpoint/2010/main" val="2459292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7D496B7-D0B1-46C9-B707-1DA5073DFF12}" type="datetimeFigureOut">
              <a:rPr lang="en-US" smtClean="0"/>
              <a:t>3/12/24</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A5C236F-DE59-4EAF-807F-B2288D79D092}" type="slidenum">
              <a:rPr lang="en-US" smtClean="0"/>
              <a:t>‹#›</a:t>
            </a:fld>
            <a:endParaRPr lang="en-US"/>
          </a:p>
        </p:txBody>
      </p:sp>
    </p:spTree>
    <p:extLst>
      <p:ext uri="{BB962C8B-B14F-4D97-AF65-F5344CB8AC3E}">
        <p14:creationId xmlns:p14="http://schemas.microsoft.com/office/powerpoint/2010/main" val="30492230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Welcome to the presentation of </a:t>
            </a:r>
          </a:p>
        </p:txBody>
      </p:sp>
      <p:sp>
        <p:nvSpPr>
          <p:cNvPr id="3" name="Subtitle 2"/>
          <p:cNvSpPr>
            <a:spLocks noGrp="1"/>
          </p:cNvSpPr>
          <p:nvPr>
            <p:ph type="subTitle" idx="1"/>
          </p:nvPr>
        </p:nvSpPr>
        <p:spPr>
          <a:xfrm>
            <a:off x="1154955" y="4777379"/>
            <a:ext cx="8825658" cy="1206731"/>
          </a:xfrm>
        </p:spPr>
        <p:txBody>
          <a:bodyPr>
            <a:noAutofit/>
          </a:bodyPr>
          <a:lstStyle/>
          <a:p>
            <a:r>
              <a:rPr lang="en-US" sz="1200" dirty="0"/>
              <a:t>Introduction to Health and social Care</a:t>
            </a:r>
          </a:p>
          <a:p>
            <a:r>
              <a:rPr lang="en-US" sz="1200" i="0" u="none" strike="noStrike" kern="1400" spc="-50" dirty="0">
                <a:solidFill>
                  <a:schemeClr val="bg1"/>
                </a:solidFill>
                <a:effectLst/>
                <a:ea typeface="Times New Roman" panose="02020603050405020304" pitchFamily="18" charset="0"/>
                <a:cs typeface="Times New Roman" panose="02020603050405020304" pitchFamily="18" charset="0"/>
              </a:rPr>
              <a:t>Student name &amp; ID: </a:t>
            </a:r>
            <a:r>
              <a:rPr lang="en-US" sz="1200" i="0" u="none" strike="noStrike" kern="1400" spc="-50" dirty="0" err="1">
                <a:solidFill>
                  <a:schemeClr val="bg1"/>
                </a:solidFill>
                <a:effectLst/>
                <a:ea typeface="Times New Roman" panose="02020603050405020304" pitchFamily="18" charset="0"/>
                <a:cs typeface="Times New Roman" panose="02020603050405020304" pitchFamily="18" charset="0"/>
              </a:rPr>
              <a:t>Airidas</a:t>
            </a:r>
            <a:r>
              <a:rPr lang="en-US" sz="1200" i="0" u="none" strike="noStrike" kern="1400" spc="-50" dirty="0">
                <a:solidFill>
                  <a:schemeClr val="bg1"/>
                </a:solidFill>
                <a:effectLst/>
                <a:ea typeface="Times New Roman" panose="02020603050405020304" pitchFamily="18" charset="0"/>
                <a:cs typeface="Times New Roman" panose="02020603050405020304" pitchFamily="18" charset="0"/>
              </a:rPr>
              <a:t> </a:t>
            </a:r>
            <a:r>
              <a:rPr lang="en-US" sz="1200" i="0" u="none" strike="noStrike" kern="1400" spc="-50" dirty="0" err="1">
                <a:solidFill>
                  <a:schemeClr val="bg1"/>
                </a:solidFill>
                <a:effectLst/>
                <a:ea typeface="Times New Roman" panose="02020603050405020304" pitchFamily="18" charset="0"/>
                <a:cs typeface="Times New Roman" panose="02020603050405020304" pitchFamily="18" charset="0"/>
              </a:rPr>
              <a:t>Jakubaitis</a:t>
            </a:r>
            <a:r>
              <a:rPr lang="en-US" sz="1200" i="0" u="none" strike="noStrike" kern="1400" spc="-50" dirty="0">
                <a:solidFill>
                  <a:schemeClr val="bg1"/>
                </a:solidFill>
                <a:effectLst/>
                <a:ea typeface="Times New Roman" panose="02020603050405020304" pitchFamily="18" charset="0"/>
                <a:cs typeface="Times New Roman" panose="02020603050405020304" pitchFamily="18" charset="0"/>
              </a:rPr>
              <a:t> 237098</a:t>
            </a:r>
            <a:endParaRPr lang="en-GB" sz="1200" i="1" u="sng" kern="1400" spc="-50" dirty="0">
              <a:solidFill>
                <a:schemeClr val="bg1"/>
              </a:solidFill>
              <a:effectLst/>
              <a:ea typeface="Times New Roman" panose="02020603050405020304" pitchFamily="18" charset="0"/>
              <a:cs typeface="Times New Roman" panose="02020603050405020304" pitchFamily="18" charset="0"/>
            </a:endParaRPr>
          </a:p>
          <a:p>
            <a:pPr algn="ctr"/>
            <a:r>
              <a:rPr lang="en-US" sz="1200" b="1" i="0" u="none" strike="noStrike" kern="1400" spc="-50" dirty="0">
                <a:solidFill>
                  <a:schemeClr val="bg1"/>
                </a:solidFill>
                <a:effectLst/>
                <a:ea typeface="Times New Roman" panose="02020603050405020304" pitchFamily="18" charset="0"/>
                <a:cs typeface="Times New Roman" panose="02020603050405020304" pitchFamily="18" charset="0"/>
              </a:rPr>
              <a:t> </a:t>
            </a:r>
            <a:endParaRPr lang="en-GB" sz="1200" b="1" i="1" u="sng" kern="1400" spc="-50" dirty="0">
              <a:solidFill>
                <a:schemeClr val="bg1"/>
              </a:solidFill>
              <a:effectLst/>
              <a:ea typeface="Times New Roman" panose="02020603050405020304" pitchFamily="18" charset="0"/>
              <a:cs typeface="Times New Roman" panose="02020603050405020304" pitchFamily="18" charset="0"/>
            </a:endParaRPr>
          </a:p>
          <a:p>
            <a:r>
              <a:rPr lang="en-US" sz="1200" dirty="0">
                <a:solidFill>
                  <a:schemeClr val="bg1"/>
                </a:solidFill>
                <a:effectLst/>
                <a:ea typeface="Calibri" panose="020F0502020204030204" pitchFamily="34" charset="0"/>
              </a:rPr>
              <a:t>Teacher: </a:t>
            </a:r>
            <a:r>
              <a:rPr lang="en-US" sz="1200" dirty="0" err="1">
                <a:solidFill>
                  <a:schemeClr val="bg1"/>
                </a:solidFill>
                <a:effectLst/>
                <a:ea typeface="Calibri" panose="020F0502020204030204" pitchFamily="34" charset="0"/>
              </a:rPr>
              <a:t>Patronella</a:t>
            </a:r>
            <a:r>
              <a:rPr lang="en-US" sz="1200" dirty="0">
                <a:solidFill>
                  <a:schemeClr val="bg1"/>
                </a:solidFill>
                <a:effectLst/>
                <a:ea typeface="Calibri" panose="020F0502020204030204" pitchFamily="34" charset="0"/>
              </a:rPr>
              <a:t> </a:t>
            </a:r>
            <a:r>
              <a:rPr lang="en-US" sz="1200" dirty="0" err="1">
                <a:solidFill>
                  <a:schemeClr val="bg1"/>
                </a:solidFill>
                <a:effectLst/>
                <a:ea typeface="Calibri" panose="020F0502020204030204" pitchFamily="34" charset="0"/>
              </a:rPr>
              <a:t>Ganza</a:t>
            </a:r>
            <a:r>
              <a:rPr lang="en-GB" sz="1200" dirty="0">
                <a:solidFill>
                  <a:schemeClr val="bg1"/>
                </a:solidFill>
                <a:effectLst/>
              </a:rPr>
              <a:t> </a:t>
            </a:r>
            <a:endParaRPr lang="en-US" sz="1200" dirty="0">
              <a:solidFill>
                <a:schemeClr val="bg1"/>
              </a:solidFill>
            </a:endParaRPr>
          </a:p>
        </p:txBody>
      </p:sp>
    </p:spTree>
    <p:extLst>
      <p:ext uri="{BB962C8B-B14F-4D97-AF65-F5344CB8AC3E}">
        <p14:creationId xmlns:p14="http://schemas.microsoft.com/office/powerpoint/2010/main" val="3824681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Current Services of St Thomas’ Hospital, compare to the past services</a:t>
            </a:r>
          </a:p>
        </p:txBody>
      </p:sp>
      <p:sp>
        <p:nvSpPr>
          <p:cNvPr id="3" name="Content Placeholder 2"/>
          <p:cNvSpPr>
            <a:spLocks noGrp="1"/>
          </p:cNvSpPr>
          <p:nvPr>
            <p:ph idx="1"/>
          </p:nvPr>
        </p:nvSpPr>
        <p:spPr/>
        <p:txBody>
          <a:bodyPr>
            <a:normAutofit/>
          </a:bodyPr>
          <a:lstStyle/>
          <a:p>
            <a:r>
              <a:rPr lang="en-US" dirty="0"/>
              <a:t>The hospital has changed for the few years and ensured development in different areas to provide the best experience to its patient and people.</a:t>
            </a:r>
          </a:p>
          <a:p>
            <a:r>
              <a:rPr lang="en-US" dirty="0"/>
              <a:t>The important change the hospital has made is having a map on the gate so that the people can find the way to the hospital easily.</a:t>
            </a:r>
          </a:p>
          <a:p>
            <a:r>
              <a:rPr lang="en-US" dirty="0"/>
              <a:t>Another important service the hospital has made is provide foods and drinks to the patient by having different shops and restaurants inside the hospital.</a:t>
            </a:r>
          </a:p>
          <a:p>
            <a:r>
              <a:rPr lang="en-US" dirty="0"/>
              <a:t>Changing places toilets, parking lot, taxi calling, </a:t>
            </a:r>
            <a:r>
              <a:rPr lang="en-US" dirty="0" err="1"/>
              <a:t>etc</a:t>
            </a:r>
            <a:r>
              <a:rPr lang="en-US" dirty="0"/>
              <a:t> services are also provided by the hospital currently which was not given in the past.</a:t>
            </a:r>
          </a:p>
          <a:p>
            <a:pPr marL="0" indent="0">
              <a:buNone/>
            </a:pPr>
            <a:r>
              <a:rPr lang="en-US" dirty="0"/>
              <a:t>   </a:t>
            </a:r>
          </a:p>
        </p:txBody>
      </p:sp>
      <p:sp>
        <p:nvSpPr>
          <p:cNvPr id="4" name="Rectangle 3"/>
          <p:cNvSpPr/>
          <p:nvPr/>
        </p:nvSpPr>
        <p:spPr>
          <a:xfrm>
            <a:off x="9526137" y="4749421"/>
            <a:ext cx="2511188" cy="1173708"/>
          </a:xfrm>
          <a:prstGeom prst="rect">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56511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Development of St Thomas’ Hospital</a:t>
            </a:r>
          </a:p>
        </p:txBody>
      </p:sp>
      <p:sp>
        <p:nvSpPr>
          <p:cNvPr id="3" name="Content Placeholder 2"/>
          <p:cNvSpPr>
            <a:spLocks noGrp="1"/>
          </p:cNvSpPr>
          <p:nvPr>
            <p:ph idx="1"/>
          </p:nvPr>
        </p:nvSpPr>
        <p:spPr/>
        <p:txBody>
          <a:bodyPr/>
          <a:lstStyle/>
          <a:p>
            <a:r>
              <a:rPr lang="en-US" dirty="0"/>
              <a:t>cardiovascular </a:t>
            </a:r>
          </a:p>
          <a:p>
            <a:r>
              <a:rPr lang="en-US" dirty="0"/>
              <a:t>respiratory </a:t>
            </a:r>
          </a:p>
          <a:p>
            <a:r>
              <a:rPr lang="en-US" dirty="0"/>
              <a:t>surgery </a:t>
            </a:r>
          </a:p>
          <a:p>
            <a:r>
              <a:rPr lang="en-US" dirty="0"/>
              <a:t>women treatment</a:t>
            </a:r>
          </a:p>
          <a:p>
            <a:r>
              <a:rPr lang="en-US" dirty="0"/>
              <a:t>critical treatment, etc. </a:t>
            </a:r>
          </a:p>
          <a:p>
            <a:endParaRPr lang="en-US" dirty="0"/>
          </a:p>
        </p:txBody>
      </p:sp>
      <p:sp>
        <p:nvSpPr>
          <p:cNvPr id="4" name="Text Placeholder 3"/>
          <p:cNvSpPr>
            <a:spLocks noGrp="1"/>
          </p:cNvSpPr>
          <p:nvPr>
            <p:ph type="body" sz="half" idx="2"/>
          </p:nvPr>
        </p:nvSpPr>
        <p:spPr/>
        <p:txBody>
          <a:bodyPr/>
          <a:lstStyle/>
          <a:p>
            <a:r>
              <a:rPr lang="en-US" dirty="0"/>
              <a:t>Emergency department has made a huge progress on different fields by ensuring the top-notch services to the patient. Besides, emergency unit provides 24/7 services to the customers which keeps the department very busy all day and night. The development area of emergency department are given in the right side: </a:t>
            </a:r>
          </a:p>
        </p:txBody>
      </p:sp>
      <p:sp>
        <p:nvSpPr>
          <p:cNvPr id="5" name="Rectangle 4"/>
          <p:cNvSpPr/>
          <p:nvPr/>
        </p:nvSpPr>
        <p:spPr>
          <a:xfrm>
            <a:off x="9007523" y="2606723"/>
            <a:ext cx="2129051" cy="1821369"/>
          </a:xfrm>
          <a:prstGeom prst="rect">
            <a:avLst/>
          </a:prstGeom>
          <a:blipFill dpi="0" rotWithShape="1">
            <a:blip r:embed="rId2"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36929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Development For Research</a:t>
            </a:r>
          </a:p>
        </p:txBody>
      </p:sp>
      <p:sp>
        <p:nvSpPr>
          <p:cNvPr id="3" name="Text Placeholder 2"/>
          <p:cNvSpPr>
            <a:spLocks noGrp="1"/>
          </p:cNvSpPr>
          <p:nvPr>
            <p:ph type="body" idx="1"/>
          </p:nvPr>
        </p:nvSpPr>
        <p:spPr>
          <a:xfrm>
            <a:off x="6881912" y="2121752"/>
            <a:ext cx="3757545" cy="3395610"/>
          </a:xfrm>
        </p:spPr>
        <p:txBody>
          <a:bodyPr>
            <a:normAutofit/>
          </a:bodyPr>
          <a:lstStyle/>
          <a:p>
            <a:r>
              <a:rPr lang="en-US" dirty="0"/>
              <a:t>S</a:t>
            </a:r>
            <a:r>
              <a:rPr lang="en-US" cap="none" dirty="0"/>
              <a:t>T Thomas’ Hospital is recently focusing on the research and the development as new diseases are on the run. By investing on research and development the hospital has got a positive feedback which helped to ensure development.</a:t>
            </a:r>
          </a:p>
        </p:txBody>
      </p:sp>
      <p:sp>
        <p:nvSpPr>
          <p:cNvPr id="4" name="Rectangle 3"/>
          <p:cNvSpPr/>
          <p:nvPr/>
        </p:nvSpPr>
        <p:spPr>
          <a:xfrm>
            <a:off x="9643170" y="4961469"/>
            <a:ext cx="1992574" cy="1357445"/>
          </a:xfrm>
          <a:prstGeom prst="rect">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4498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Development for Technological support and effective workforce</a:t>
            </a:r>
          </a:p>
        </p:txBody>
      </p:sp>
      <p:sp>
        <p:nvSpPr>
          <p:cNvPr id="3" name="Content Placeholder 2"/>
          <p:cNvSpPr>
            <a:spLocks noGrp="1"/>
          </p:cNvSpPr>
          <p:nvPr>
            <p:ph sz="half" idx="1"/>
          </p:nvPr>
        </p:nvSpPr>
        <p:spPr/>
        <p:txBody>
          <a:bodyPr/>
          <a:lstStyle/>
          <a:p>
            <a:r>
              <a:rPr lang="en-US" dirty="0"/>
              <a:t>As it is known that technology reduces the work pressure and saves time and cost, any kind of development can be ensured by using technology.</a:t>
            </a:r>
          </a:p>
          <a:p>
            <a:r>
              <a:rPr lang="en-US" dirty="0"/>
              <a:t>St Thomas’ Hospital has ensured technological support which save time, cost, and energy. This saving has transferred to other department to transform the weaknesses into strengths.</a:t>
            </a:r>
          </a:p>
        </p:txBody>
      </p:sp>
      <p:sp>
        <p:nvSpPr>
          <p:cNvPr id="4" name="Content Placeholder 3"/>
          <p:cNvSpPr>
            <a:spLocks noGrp="1"/>
          </p:cNvSpPr>
          <p:nvPr>
            <p:ph sz="half" idx="2"/>
          </p:nvPr>
        </p:nvSpPr>
        <p:spPr/>
        <p:txBody>
          <a:bodyPr/>
          <a:lstStyle/>
          <a:p>
            <a:r>
              <a:rPr lang="en-US" dirty="0"/>
              <a:t>The workforce of St Thomas’ Hospital is very attentive and enthusiastic towards their responsibilities. So, all the operations of the hospital is done effectively. So, workforce is the reason for the development of the hospital. </a:t>
            </a:r>
          </a:p>
        </p:txBody>
      </p:sp>
      <p:sp>
        <p:nvSpPr>
          <p:cNvPr id="5" name="Rectangle 4"/>
          <p:cNvSpPr/>
          <p:nvPr/>
        </p:nvSpPr>
        <p:spPr>
          <a:xfrm>
            <a:off x="4468450" y="5199797"/>
            <a:ext cx="1514902" cy="942833"/>
          </a:xfrm>
          <a:prstGeom prst="rect">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9641799" y="5158854"/>
            <a:ext cx="1392072" cy="983776"/>
          </a:xfrm>
          <a:prstGeom prst="rect">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38473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
  <TotalTime>95</TotalTime>
  <Words>360</Words>
  <Application>Microsoft Macintosh PowerPoint</Application>
  <PresentationFormat>Widescreen</PresentationFormat>
  <Paragraphs>24</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Century Gothic</vt:lpstr>
      <vt:lpstr>Times New Roman</vt:lpstr>
      <vt:lpstr>Wingdings 3</vt:lpstr>
      <vt:lpstr>Ion Boardroom</vt:lpstr>
      <vt:lpstr>Welcome to the presentation of </vt:lpstr>
      <vt:lpstr>Current Services of St Thomas’ Hospital, compare to the past services</vt:lpstr>
      <vt:lpstr>Development of St Thomas’ Hospital</vt:lpstr>
      <vt:lpstr>Development For Research</vt:lpstr>
      <vt:lpstr>Development for Technological support and effective workforce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 of</dc:title>
  <cp:lastModifiedBy>Airidas Jakubaitis</cp:lastModifiedBy>
  <cp:revision>1</cp:revision>
  <dcterms:created xsi:type="dcterms:W3CDTF">2024-03-12T15:48:40Z</dcterms:created>
  <dcterms:modified xsi:type="dcterms:W3CDTF">2024-03-12T17:56:49Z</dcterms:modified>
</cp:coreProperties>
</file>