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65" r:id="rId3"/>
  </p:sldMasterIdLst>
  <p:notesMasterIdLst>
    <p:notesMasterId r:id="rId27"/>
  </p:notesMasterIdLst>
  <p:sldIdLst>
    <p:sldId id="263" r:id="rId4"/>
    <p:sldId id="549" r:id="rId5"/>
    <p:sldId id="257" r:id="rId6"/>
    <p:sldId id="258" r:id="rId7"/>
    <p:sldId id="259" r:id="rId8"/>
    <p:sldId id="260" r:id="rId9"/>
    <p:sldId id="565" r:id="rId10"/>
    <p:sldId id="261" r:id="rId11"/>
    <p:sldId id="262" r:id="rId12"/>
    <p:sldId id="522" r:id="rId13"/>
    <p:sldId id="521" r:id="rId14"/>
    <p:sldId id="533" r:id="rId15"/>
    <p:sldId id="479" r:id="rId16"/>
    <p:sldId id="315" r:id="rId17"/>
    <p:sldId id="550" r:id="rId18"/>
    <p:sldId id="270" r:id="rId19"/>
    <p:sldId id="264" r:id="rId20"/>
    <p:sldId id="266" r:id="rId21"/>
    <p:sldId id="323" r:id="rId22"/>
    <p:sldId id="553" r:id="rId23"/>
    <p:sldId id="554" r:id="rId24"/>
    <p:sldId id="477" r:id="rId25"/>
    <p:sldId id="53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958658-4986-2B12-B11B-17EB28B0BD35}" v="53" dt="2025-01-06T21:31:18.543"/>
    <p1510:client id="{B65C20F4-3C72-494E-835B-470F72DCFA02}" v="257" dt="2025-01-06T22:06:21.060"/>
    <p1510:client id="{BE9C1CF8-FDBE-9FD7-DA73-8C178D7E3D0E}" v="6" dt="2025-01-07T13:48:48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B65C20F4-3C72-494E-835B-470F72DCFA02}"/>
    <pc:docChg chg="undo custSel addSld delSld modSld sldOrd delMainMaster">
      <pc:chgData name="Jingjing Ruan" userId="912ae139-ae64-4906-83ab-14332fd50576" providerId="ADAL" clId="{B65C20F4-3C72-494E-835B-470F72DCFA02}" dt="2025-01-07T15:48:49.545" v="1399" actId="2696"/>
      <pc:docMkLst>
        <pc:docMk/>
      </pc:docMkLst>
      <pc:sldChg chg="new del">
        <pc:chgData name="Jingjing Ruan" userId="912ae139-ae64-4906-83ab-14332fd50576" providerId="ADAL" clId="{B65C20F4-3C72-494E-835B-470F72DCFA02}" dt="2025-01-05T22:40:48.807" v="125" actId="47"/>
        <pc:sldMkLst>
          <pc:docMk/>
          <pc:sldMk cId="3048047192" sldId="256"/>
        </pc:sldMkLst>
      </pc:sldChg>
      <pc:sldChg chg="addSp delSp modSp new mod ord setBg">
        <pc:chgData name="Jingjing Ruan" userId="912ae139-ae64-4906-83ab-14332fd50576" providerId="ADAL" clId="{B65C20F4-3C72-494E-835B-470F72DCFA02}" dt="2025-01-05T22:55:03.013" v="373"/>
        <pc:sldMkLst>
          <pc:docMk/>
          <pc:sldMk cId="1252844862" sldId="257"/>
        </pc:sldMkLst>
        <pc:spChg chg="mod">
          <ac:chgData name="Jingjing Ruan" userId="912ae139-ae64-4906-83ab-14332fd50576" providerId="ADAL" clId="{B65C20F4-3C72-494E-835B-470F72DCFA02}" dt="2025-01-05T18:41:38.279" v="11" actId="1076"/>
          <ac:spMkLst>
            <pc:docMk/>
            <pc:sldMk cId="1252844862" sldId="257"/>
            <ac:spMk id="2" creationId="{CD05146D-5720-CDDC-0022-2C3E5D33E1FD}"/>
          </ac:spMkLst>
        </pc:spChg>
        <pc:spChg chg="add">
          <ac:chgData name="Jingjing Ruan" userId="912ae139-ae64-4906-83ab-14332fd50576" providerId="ADAL" clId="{B65C20F4-3C72-494E-835B-470F72DCFA02}" dt="2025-01-05T18:41:25.062" v="10" actId="26606"/>
          <ac:spMkLst>
            <pc:docMk/>
            <pc:sldMk cId="1252844862" sldId="257"/>
            <ac:spMk id="23" creationId="{53B021B3-DE93-4AB7-8A18-CF5F1CED88B8}"/>
          </ac:spMkLst>
        </pc:spChg>
        <pc:spChg chg="add">
          <ac:chgData name="Jingjing Ruan" userId="912ae139-ae64-4906-83ab-14332fd50576" providerId="ADAL" clId="{B65C20F4-3C72-494E-835B-470F72DCFA02}" dt="2025-01-05T18:41:25.062" v="10" actId="26606"/>
          <ac:spMkLst>
            <pc:docMk/>
            <pc:sldMk cId="1252844862" sldId="257"/>
            <ac:spMk id="24" creationId="{52D502E5-F6B4-4D58-B4AE-FC466FF15EE8}"/>
          </ac:spMkLst>
        </pc:spChg>
        <pc:spChg chg="add">
          <ac:chgData name="Jingjing Ruan" userId="912ae139-ae64-4906-83ab-14332fd50576" providerId="ADAL" clId="{B65C20F4-3C72-494E-835B-470F72DCFA02}" dt="2025-01-05T18:41:25.062" v="10" actId="26606"/>
          <ac:spMkLst>
            <pc:docMk/>
            <pc:sldMk cId="1252844862" sldId="257"/>
            <ac:spMk id="25" creationId="{9DECDBF4-02B6-4BB4-B65B-B8107AD6A9E8}"/>
          </ac:spMkLst>
        </pc:spChg>
        <pc:graphicFrameChg chg="add mod modGraphic">
          <ac:chgData name="Jingjing Ruan" userId="912ae139-ae64-4906-83ab-14332fd50576" providerId="ADAL" clId="{B65C20F4-3C72-494E-835B-470F72DCFA02}" dt="2025-01-05T18:42:37.865" v="20" actId="14100"/>
          <ac:graphicFrameMkLst>
            <pc:docMk/>
            <pc:sldMk cId="1252844862" sldId="257"/>
            <ac:graphicFrameMk id="4" creationId="{4BC05CB5-AD3A-AE2D-8A94-0E57E46E3238}"/>
          </ac:graphicFrameMkLst>
        </pc:graphicFrameChg>
      </pc:sldChg>
      <pc:sldChg chg="addSp delSp modSp new mod setBg">
        <pc:chgData name="Jingjing Ruan" userId="912ae139-ae64-4906-83ab-14332fd50576" providerId="ADAL" clId="{B65C20F4-3C72-494E-835B-470F72DCFA02}" dt="2025-01-05T23:10:14.672" v="582" actId="20577"/>
        <pc:sldMkLst>
          <pc:docMk/>
          <pc:sldMk cId="2082035225" sldId="258"/>
        </pc:sldMkLst>
        <pc:spChg chg="mod">
          <ac:chgData name="Jingjing Ruan" userId="912ae139-ae64-4906-83ab-14332fd50576" providerId="ADAL" clId="{B65C20F4-3C72-494E-835B-470F72DCFA02}" dt="2025-01-05T23:10:07.376" v="580" actId="20577"/>
          <ac:spMkLst>
            <pc:docMk/>
            <pc:sldMk cId="2082035225" sldId="258"/>
            <ac:spMk id="2" creationId="{879A4431-9F2C-E860-DF5D-F28D9E56B432}"/>
          </ac:spMkLst>
        </pc:spChg>
        <pc:spChg chg="add">
          <ac:chgData name="Jingjing Ruan" userId="912ae139-ae64-4906-83ab-14332fd50576" providerId="ADAL" clId="{B65C20F4-3C72-494E-835B-470F72DCFA02}" dt="2025-01-05T18:43:28.228" v="23" actId="26606"/>
          <ac:spMkLst>
            <pc:docMk/>
            <pc:sldMk cId="2082035225" sldId="258"/>
            <ac:spMk id="10" creationId="{BACC6370-2D7E-4714-9D71-7542949D7D5D}"/>
          </ac:spMkLst>
        </pc:spChg>
        <pc:spChg chg="add">
          <ac:chgData name="Jingjing Ruan" userId="912ae139-ae64-4906-83ab-14332fd50576" providerId="ADAL" clId="{B65C20F4-3C72-494E-835B-470F72DCFA02}" dt="2025-01-05T18:43:28.228" v="23" actId="26606"/>
          <ac:spMkLst>
            <pc:docMk/>
            <pc:sldMk cId="2082035225" sldId="258"/>
            <ac:spMk id="12" creationId="{F68B3F68-107C-434F-AA38-110D5EA91B85}"/>
          </ac:spMkLst>
        </pc:spChg>
        <pc:spChg chg="add">
          <ac:chgData name="Jingjing Ruan" userId="912ae139-ae64-4906-83ab-14332fd50576" providerId="ADAL" clId="{B65C20F4-3C72-494E-835B-470F72DCFA02}" dt="2025-01-05T18:43:28.228" v="23" actId="26606"/>
          <ac:spMkLst>
            <pc:docMk/>
            <pc:sldMk cId="2082035225" sldId="258"/>
            <ac:spMk id="14" creationId="{AAD0DBB9-1A4B-4391-81D4-CB19F9AB918A}"/>
          </ac:spMkLst>
        </pc:spChg>
        <pc:spChg chg="add">
          <ac:chgData name="Jingjing Ruan" userId="912ae139-ae64-4906-83ab-14332fd50576" providerId="ADAL" clId="{B65C20F4-3C72-494E-835B-470F72DCFA02}" dt="2025-01-05T18:43:28.228" v="23" actId="26606"/>
          <ac:spMkLst>
            <pc:docMk/>
            <pc:sldMk cId="2082035225" sldId="258"/>
            <ac:spMk id="16" creationId="{063BBA22-50EA-4C4D-BE05-F1CE4E63AA56}"/>
          </ac:spMkLst>
        </pc:spChg>
        <pc:graphicFrameChg chg="add mod modGraphic">
          <ac:chgData name="Jingjing Ruan" userId="912ae139-ae64-4906-83ab-14332fd50576" providerId="ADAL" clId="{B65C20F4-3C72-494E-835B-470F72DCFA02}" dt="2025-01-05T23:10:14.672" v="582" actId="20577"/>
          <ac:graphicFrameMkLst>
            <pc:docMk/>
            <pc:sldMk cId="2082035225" sldId="258"/>
            <ac:graphicFrameMk id="4" creationId="{934AEE8E-90EA-0CF7-6D26-96D00EC8AAC2}"/>
          </ac:graphicFrameMkLst>
        </pc:graphicFrameChg>
      </pc:sldChg>
      <pc:sldChg chg="addSp delSp modSp new mod setBg">
        <pc:chgData name="Jingjing Ruan" userId="912ae139-ae64-4906-83ab-14332fd50576" providerId="ADAL" clId="{B65C20F4-3C72-494E-835B-470F72DCFA02}" dt="2025-01-05T22:55:41.054" v="375" actId="20577"/>
        <pc:sldMkLst>
          <pc:docMk/>
          <pc:sldMk cId="552380486" sldId="259"/>
        </pc:sldMkLst>
        <pc:spChg chg="mod">
          <ac:chgData name="Jingjing Ruan" userId="912ae139-ae64-4906-83ab-14332fd50576" providerId="ADAL" clId="{B65C20F4-3C72-494E-835B-470F72DCFA02}" dt="2025-01-05T22:55:41.054" v="375" actId="20577"/>
          <ac:spMkLst>
            <pc:docMk/>
            <pc:sldMk cId="552380486" sldId="259"/>
            <ac:spMk id="2" creationId="{DBB364F7-9D60-533C-7A65-249A036BA127}"/>
          </ac:spMkLst>
        </pc:spChg>
        <pc:spChg chg="add">
          <ac:chgData name="Jingjing Ruan" userId="912ae139-ae64-4906-83ab-14332fd50576" providerId="ADAL" clId="{B65C20F4-3C72-494E-835B-470F72DCFA02}" dt="2025-01-05T18:44:40.429" v="31" actId="26606"/>
          <ac:spMkLst>
            <pc:docMk/>
            <pc:sldMk cId="552380486" sldId="259"/>
            <ac:spMk id="9" creationId="{53B021B3-DE93-4AB7-8A18-CF5F1CED88B8}"/>
          </ac:spMkLst>
        </pc:spChg>
        <pc:spChg chg="add">
          <ac:chgData name="Jingjing Ruan" userId="912ae139-ae64-4906-83ab-14332fd50576" providerId="ADAL" clId="{B65C20F4-3C72-494E-835B-470F72DCFA02}" dt="2025-01-05T18:44:40.429" v="31" actId="26606"/>
          <ac:spMkLst>
            <pc:docMk/>
            <pc:sldMk cId="552380486" sldId="259"/>
            <ac:spMk id="11" creationId="{52D502E5-F6B4-4D58-B4AE-FC466FF15EE8}"/>
          </ac:spMkLst>
        </pc:spChg>
        <pc:spChg chg="add">
          <ac:chgData name="Jingjing Ruan" userId="912ae139-ae64-4906-83ab-14332fd50576" providerId="ADAL" clId="{B65C20F4-3C72-494E-835B-470F72DCFA02}" dt="2025-01-05T18:44:40.429" v="31" actId="26606"/>
          <ac:spMkLst>
            <pc:docMk/>
            <pc:sldMk cId="552380486" sldId="259"/>
            <ac:spMk id="13" creationId="{9DECDBF4-02B6-4BB4-B65B-B8107AD6A9E8}"/>
          </ac:spMkLst>
        </pc:spChg>
        <pc:graphicFrameChg chg="add mod modGraphic">
          <ac:chgData name="Jingjing Ruan" userId="912ae139-ae64-4906-83ab-14332fd50576" providerId="ADAL" clId="{B65C20F4-3C72-494E-835B-470F72DCFA02}" dt="2025-01-05T22:48:32.422" v="266" actId="13926"/>
          <ac:graphicFrameMkLst>
            <pc:docMk/>
            <pc:sldMk cId="552380486" sldId="259"/>
            <ac:graphicFrameMk id="4" creationId="{4A225DF7-0F8C-E45F-1FF8-B7E9A36B0789}"/>
          </ac:graphicFrameMkLst>
        </pc:graphicFrameChg>
      </pc:sldChg>
      <pc:sldChg chg="addSp delSp modSp new del mod">
        <pc:chgData name="Jingjing Ruan" userId="912ae139-ae64-4906-83ab-14332fd50576" providerId="ADAL" clId="{B65C20F4-3C72-494E-835B-470F72DCFA02}" dt="2025-01-05T18:44:21.455" v="28" actId="47"/>
        <pc:sldMkLst>
          <pc:docMk/>
          <pc:sldMk cId="1017933969" sldId="259"/>
        </pc:sldMkLst>
      </pc:sldChg>
      <pc:sldChg chg="addSp delSp modSp new mod setBg">
        <pc:chgData name="Jingjing Ruan" userId="912ae139-ae64-4906-83ab-14332fd50576" providerId="ADAL" clId="{B65C20F4-3C72-494E-835B-470F72DCFA02}" dt="2025-01-06T21:59:25.739" v="1287"/>
        <pc:sldMkLst>
          <pc:docMk/>
          <pc:sldMk cId="3751034823" sldId="260"/>
        </pc:sldMkLst>
        <pc:spChg chg="mod">
          <ac:chgData name="Jingjing Ruan" userId="912ae139-ae64-4906-83ab-14332fd50576" providerId="ADAL" clId="{B65C20F4-3C72-494E-835B-470F72DCFA02}" dt="2025-01-05T22:55:44.810" v="376" actId="20577"/>
          <ac:spMkLst>
            <pc:docMk/>
            <pc:sldMk cId="3751034823" sldId="260"/>
            <ac:spMk id="2" creationId="{7B2959FF-DA45-3905-7B62-7123AAF62868}"/>
          </ac:spMkLst>
        </pc:spChg>
        <pc:spChg chg="add">
          <ac:chgData name="Jingjing Ruan" userId="912ae139-ae64-4906-83ab-14332fd50576" providerId="ADAL" clId="{B65C20F4-3C72-494E-835B-470F72DCFA02}" dt="2025-01-05T18:51:04.013" v="41" actId="26606"/>
          <ac:spMkLst>
            <pc:docMk/>
            <pc:sldMk cId="3751034823" sldId="260"/>
            <ac:spMk id="9" creationId="{7301F447-EEF7-48F5-AF73-7566EE7F64AD}"/>
          </ac:spMkLst>
        </pc:spChg>
        <pc:spChg chg="add">
          <ac:chgData name="Jingjing Ruan" userId="912ae139-ae64-4906-83ab-14332fd50576" providerId="ADAL" clId="{B65C20F4-3C72-494E-835B-470F72DCFA02}" dt="2025-01-05T18:51:04.013" v="41" actId="26606"/>
          <ac:spMkLst>
            <pc:docMk/>
            <pc:sldMk cId="3751034823" sldId="260"/>
            <ac:spMk id="11" creationId="{F7117410-A2A4-4085-9ADC-46744551DBDE}"/>
          </ac:spMkLst>
        </pc:spChg>
        <pc:spChg chg="add">
          <ac:chgData name="Jingjing Ruan" userId="912ae139-ae64-4906-83ab-14332fd50576" providerId="ADAL" clId="{B65C20F4-3C72-494E-835B-470F72DCFA02}" dt="2025-01-05T18:51:04.013" v="41" actId="26606"/>
          <ac:spMkLst>
            <pc:docMk/>
            <pc:sldMk cId="3751034823" sldId="260"/>
            <ac:spMk id="13" creationId="{99F74EB5-E547-4FB4-95F5-BCC788F3C4A0}"/>
          </ac:spMkLst>
        </pc:spChg>
        <pc:graphicFrameChg chg="add mod">
          <ac:chgData name="Jingjing Ruan" userId="912ae139-ae64-4906-83ab-14332fd50576" providerId="ADAL" clId="{B65C20F4-3C72-494E-835B-470F72DCFA02}" dt="2025-01-06T21:59:25.739" v="1287"/>
          <ac:graphicFrameMkLst>
            <pc:docMk/>
            <pc:sldMk cId="3751034823" sldId="260"/>
            <ac:graphicFrameMk id="3" creationId="{92014518-33AA-F8AD-F4E6-724E7FDB1FA9}"/>
          </ac:graphicFrameMkLst>
        </pc:graphicFrameChg>
        <pc:graphicFrameChg chg="add mod modGraphic">
          <ac:chgData name="Jingjing Ruan" userId="912ae139-ae64-4906-83ab-14332fd50576" providerId="ADAL" clId="{B65C20F4-3C72-494E-835B-470F72DCFA02}" dt="2025-01-05T22:48:53.852" v="270" actId="14100"/>
          <ac:graphicFrameMkLst>
            <pc:docMk/>
            <pc:sldMk cId="3751034823" sldId="260"/>
            <ac:graphicFrameMk id="4" creationId="{499DE132-CC59-93E2-ADFA-5C4078FBA79D}"/>
          </ac:graphicFrameMkLst>
        </pc:graphicFrameChg>
      </pc:sldChg>
      <pc:sldChg chg="addSp delSp modSp new mod setBg">
        <pc:chgData name="Jingjing Ruan" userId="912ae139-ae64-4906-83ab-14332fd50576" providerId="ADAL" clId="{B65C20F4-3C72-494E-835B-470F72DCFA02}" dt="2025-01-05T22:55:48.698" v="377" actId="20577"/>
        <pc:sldMkLst>
          <pc:docMk/>
          <pc:sldMk cId="297158220" sldId="261"/>
        </pc:sldMkLst>
        <pc:spChg chg="mod">
          <ac:chgData name="Jingjing Ruan" userId="912ae139-ae64-4906-83ab-14332fd50576" providerId="ADAL" clId="{B65C20F4-3C72-494E-835B-470F72DCFA02}" dt="2025-01-05T22:55:48.698" v="377" actId="20577"/>
          <ac:spMkLst>
            <pc:docMk/>
            <pc:sldMk cId="297158220" sldId="261"/>
            <ac:spMk id="2" creationId="{E31C1F64-0B2B-2259-4DCE-4D4BB3E9267F}"/>
          </ac:spMkLst>
        </pc:spChg>
        <pc:spChg chg="add">
          <ac:chgData name="Jingjing Ruan" userId="912ae139-ae64-4906-83ab-14332fd50576" providerId="ADAL" clId="{B65C20F4-3C72-494E-835B-470F72DCFA02}" dt="2025-01-05T18:51:25.363" v="44" actId="26606"/>
          <ac:spMkLst>
            <pc:docMk/>
            <pc:sldMk cId="297158220" sldId="261"/>
            <ac:spMk id="9" creationId="{7301F447-EEF7-48F5-AF73-7566EE7F64AD}"/>
          </ac:spMkLst>
        </pc:spChg>
        <pc:spChg chg="add">
          <ac:chgData name="Jingjing Ruan" userId="912ae139-ae64-4906-83ab-14332fd50576" providerId="ADAL" clId="{B65C20F4-3C72-494E-835B-470F72DCFA02}" dt="2025-01-05T18:51:25.363" v="44" actId="26606"/>
          <ac:spMkLst>
            <pc:docMk/>
            <pc:sldMk cId="297158220" sldId="261"/>
            <ac:spMk id="11" creationId="{F7117410-A2A4-4085-9ADC-46744551DBDE}"/>
          </ac:spMkLst>
        </pc:spChg>
        <pc:spChg chg="add">
          <ac:chgData name="Jingjing Ruan" userId="912ae139-ae64-4906-83ab-14332fd50576" providerId="ADAL" clId="{B65C20F4-3C72-494E-835B-470F72DCFA02}" dt="2025-01-05T18:51:25.363" v="44" actId="26606"/>
          <ac:spMkLst>
            <pc:docMk/>
            <pc:sldMk cId="297158220" sldId="261"/>
            <ac:spMk id="13" creationId="{99F74EB5-E547-4FB4-95F5-BCC788F3C4A0}"/>
          </ac:spMkLst>
        </pc:spChg>
        <pc:graphicFrameChg chg="add mod modGraphic">
          <ac:chgData name="Jingjing Ruan" userId="912ae139-ae64-4906-83ab-14332fd50576" providerId="ADAL" clId="{B65C20F4-3C72-494E-835B-470F72DCFA02}" dt="2025-01-05T22:48:41.953" v="269" actId="1076"/>
          <ac:graphicFrameMkLst>
            <pc:docMk/>
            <pc:sldMk cId="297158220" sldId="261"/>
            <ac:graphicFrameMk id="4" creationId="{722C18BF-B767-6D9D-E645-0207E894386C}"/>
          </ac:graphicFrameMkLst>
        </pc:graphicFrameChg>
      </pc:sldChg>
      <pc:sldChg chg="addSp delSp modSp new mod setBg">
        <pc:chgData name="Jingjing Ruan" userId="912ae139-ae64-4906-83ab-14332fd50576" providerId="ADAL" clId="{B65C20F4-3C72-494E-835B-470F72DCFA02}" dt="2025-01-05T18:57:05.109" v="106" actId="20577"/>
        <pc:sldMkLst>
          <pc:docMk/>
          <pc:sldMk cId="3279880357" sldId="262"/>
        </pc:sldMkLst>
        <pc:spChg chg="mod">
          <ac:chgData name="Jingjing Ruan" userId="912ae139-ae64-4906-83ab-14332fd50576" providerId="ADAL" clId="{B65C20F4-3C72-494E-835B-470F72DCFA02}" dt="2025-01-05T18:53:01.304" v="60"/>
          <ac:spMkLst>
            <pc:docMk/>
            <pc:sldMk cId="3279880357" sldId="262"/>
            <ac:spMk id="2" creationId="{D7201251-CB40-4DC2-E173-0EDF9DE28369}"/>
          </ac:spMkLst>
        </pc:spChg>
        <pc:spChg chg="add">
          <ac:chgData name="Jingjing Ruan" userId="912ae139-ae64-4906-83ab-14332fd50576" providerId="ADAL" clId="{B65C20F4-3C72-494E-835B-470F72DCFA02}" dt="2025-01-05T18:52:21.604" v="56" actId="26606"/>
          <ac:spMkLst>
            <pc:docMk/>
            <pc:sldMk cId="3279880357" sldId="262"/>
            <ac:spMk id="9" creationId="{7301F447-EEF7-48F5-AF73-7566EE7F64AD}"/>
          </ac:spMkLst>
        </pc:spChg>
        <pc:spChg chg="add">
          <ac:chgData name="Jingjing Ruan" userId="912ae139-ae64-4906-83ab-14332fd50576" providerId="ADAL" clId="{B65C20F4-3C72-494E-835B-470F72DCFA02}" dt="2025-01-05T18:52:21.604" v="56" actId="26606"/>
          <ac:spMkLst>
            <pc:docMk/>
            <pc:sldMk cId="3279880357" sldId="262"/>
            <ac:spMk id="11" creationId="{F7117410-A2A4-4085-9ADC-46744551DBDE}"/>
          </ac:spMkLst>
        </pc:spChg>
        <pc:spChg chg="add">
          <ac:chgData name="Jingjing Ruan" userId="912ae139-ae64-4906-83ab-14332fd50576" providerId="ADAL" clId="{B65C20F4-3C72-494E-835B-470F72DCFA02}" dt="2025-01-05T18:52:21.604" v="56" actId="26606"/>
          <ac:spMkLst>
            <pc:docMk/>
            <pc:sldMk cId="3279880357" sldId="262"/>
            <ac:spMk id="13" creationId="{99F74EB5-E547-4FB4-95F5-BCC788F3C4A0}"/>
          </ac:spMkLst>
        </pc:spChg>
        <pc:graphicFrameChg chg="add mod modGraphic">
          <ac:chgData name="Jingjing Ruan" userId="912ae139-ae64-4906-83ab-14332fd50576" providerId="ADAL" clId="{B65C20F4-3C72-494E-835B-470F72DCFA02}" dt="2025-01-05T18:57:05.109" v="106" actId="20577"/>
          <ac:graphicFrameMkLst>
            <pc:docMk/>
            <pc:sldMk cId="3279880357" sldId="262"/>
            <ac:graphicFrameMk id="4" creationId="{CC806139-E708-70F3-A56B-98294E5F2208}"/>
          </ac:graphicFrameMkLst>
        </pc:graphicFrameChg>
      </pc:sldChg>
      <pc:sldChg chg="modSp add mod ord">
        <pc:chgData name="Jingjing Ruan" userId="912ae139-ae64-4906-83ab-14332fd50576" providerId="ADAL" clId="{B65C20F4-3C72-494E-835B-470F72DCFA02}" dt="2025-01-05T22:41:56.469" v="148" actId="1076"/>
        <pc:sldMkLst>
          <pc:docMk/>
          <pc:sldMk cId="1743118846" sldId="263"/>
        </pc:sldMkLst>
        <pc:spChg chg="mod">
          <ac:chgData name="Jingjing Ruan" userId="912ae139-ae64-4906-83ab-14332fd50576" providerId="ADAL" clId="{B65C20F4-3C72-494E-835B-470F72DCFA02}" dt="2025-01-05T22:41:56.469" v="148" actId="1076"/>
          <ac:spMkLst>
            <pc:docMk/>
            <pc:sldMk cId="1743118846" sldId="263"/>
            <ac:spMk id="2" creationId="{00000000-0000-0000-0000-000000000000}"/>
          </ac:spMkLst>
        </pc:spChg>
        <pc:spChg chg="mod">
          <ac:chgData name="Jingjing Ruan" userId="912ae139-ae64-4906-83ab-14332fd50576" providerId="ADAL" clId="{B65C20F4-3C72-494E-835B-470F72DCFA02}" dt="2025-01-05T22:41:44.091" v="145" actId="1076"/>
          <ac:spMkLst>
            <pc:docMk/>
            <pc:sldMk cId="1743118846" sldId="263"/>
            <ac:spMk id="4" creationId="{07EBDBC5-FC7B-44BE-9BDC-047E31DDB251}"/>
          </ac:spMkLst>
        </pc:spChg>
      </pc:sldChg>
      <pc:sldChg chg="add ord">
        <pc:chgData name="Jingjing Ruan" userId="912ae139-ae64-4906-83ab-14332fd50576" providerId="ADAL" clId="{B65C20F4-3C72-494E-835B-470F72DCFA02}" dt="2025-01-07T15:46:48.954" v="1394"/>
        <pc:sldMkLst>
          <pc:docMk/>
          <pc:sldMk cId="3521197518" sldId="264"/>
        </pc:sldMkLst>
      </pc:sldChg>
      <pc:sldChg chg="add ord">
        <pc:chgData name="Jingjing Ruan" userId="912ae139-ae64-4906-83ab-14332fd50576" providerId="ADAL" clId="{B65C20F4-3C72-494E-835B-470F72DCFA02}" dt="2025-01-07T15:46:48.954" v="1394"/>
        <pc:sldMkLst>
          <pc:docMk/>
          <pc:sldMk cId="39282073" sldId="266"/>
        </pc:sldMkLst>
      </pc:sldChg>
      <pc:sldChg chg="add ord">
        <pc:chgData name="Jingjing Ruan" userId="912ae139-ae64-4906-83ab-14332fd50576" providerId="ADAL" clId="{B65C20F4-3C72-494E-835B-470F72DCFA02}" dt="2025-01-07T15:46:48.954" v="1394"/>
        <pc:sldMkLst>
          <pc:docMk/>
          <pc:sldMk cId="8807644" sldId="270"/>
        </pc:sldMkLst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186705997" sldId="300"/>
        </pc:sldMkLst>
      </pc:sldChg>
      <pc:sldChg chg="addSp delSp modSp add del mod setBg">
        <pc:chgData name="Jingjing Ruan" userId="912ae139-ae64-4906-83ab-14332fd50576" providerId="ADAL" clId="{B65C20F4-3C72-494E-835B-470F72DCFA02}" dt="2025-01-07T15:47:11.917" v="1397" actId="2696"/>
        <pc:sldMkLst>
          <pc:docMk/>
          <pc:sldMk cId="3041877122" sldId="313"/>
        </pc:sldMkLst>
        <pc:spChg chg="mod">
          <ac:chgData name="Jingjing Ruan" userId="912ae139-ae64-4906-83ab-14332fd50576" providerId="ADAL" clId="{B65C20F4-3C72-494E-835B-470F72DCFA02}" dt="2025-01-05T23:05:42.195" v="539" actId="26606"/>
          <ac:spMkLst>
            <pc:docMk/>
            <pc:sldMk cId="3041877122" sldId="313"/>
            <ac:spMk id="2" creationId="{85934551-70F4-4928-7DDD-1C1DF2B395F9}"/>
          </ac:spMkLst>
        </pc:spChg>
        <pc:spChg chg="mod">
          <ac:chgData name="Jingjing Ruan" userId="912ae139-ae64-4906-83ab-14332fd50576" providerId="ADAL" clId="{B65C20F4-3C72-494E-835B-470F72DCFA02}" dt="2025-01-05T23:06:01.449" v="542" actId="20577"/>
          <ac:spMkLst>
            <pc:docMk/>
            <pc:sldMk cId="3041877122" sldId="313"/>
            <ac:spMk id="3" creationId="{C22C496A-5AA3-3370-AC96-5869131ABA7D}"/>
          </ac:spMkLst>
        </pc:spChg>
        <pc:picChg chg="add">
          <ac:chgData name="Jingjing Ruan" userId="912ae139-ae64-4906-83ab-14332fd50576" providerId="ADAL" clId="{B65C20F4-3C72-494E-835B-470F72DCFA02}" dt="2025-01-05T23:05:42.195" v="539" actId="26606"/>
          <ac:picMkLst>
            <pc:docMk/>
            <pc:sldMk cId="3041877122" sldId="313"/>
            <ac:picMk id="20" creationId="{A14F6086-1FFA-B7D9-4FAC-EEFD72C9B61D}"/>
          </ac:picMkLst>
        </pc:picChg>
        <pc:cxnChg chg="add">
          <ac:chgData name="Jingjing Ruan" userId="912ae139-ae64-4906-83ab-14332fd50576" providerId="ADAL" clId="{B65C20F4-3C72-494E-835B-470F72DCFA02}" dt="2025-01-05T23:05:42.195" v="539" actId="26606"/>
          <ac:cxnSpMkLst>
            <pc:docMk/>
            <pc:sldMk cId="3041877122" sldId="313"/>
            <ac:cxnSpMk id="21" creationId="{1503BFE4-729B-D9D0-C17B-501E6AF1127A}"/>
          </ac:cxnSpMkLst>
        </pc:cxnChg>
      </pc:sldChg>
      <pc:sldChg chg="add ord modNotesTx">
        <pc:chgData name="Jingjing Ruan" userId="912ae139-ae64-4906-83ab-14332fd50576" providerId="ADAL" clId="{B65C20F4-3C72-494E-835B-470F72DCFA02}" dt="2025-01-07T15:46:24.664" v="1392" actId="20577"/>
        <pc:sldMkLst>
          <pc:docMk/>
          <pc:sldMk cId="2538624917" sldId="315"/>
        </pc:sldMkLst>
      </pc:sldChg>
      <pc:sldChg chg="addSp delSp modSp add mod setBg modNotesTx">
        <pc:chgData name="Jingjing Ruan" userId="912ae139-ae64-4906-83ab-14332fd50576" providerId="ADAL" clId="{B65C20F4-3C72-494E-835B-470F72DCFA02}" dt="2025-01-06T15:05:25.318" v="1086" actId="20577"/>
        <pc:sldMkLst>
          <pc:docMk/>
          <pc:sldMk cId="1149624812" sldId="323"/>
        </pc:sldMkLst>
        <pc:spChg chg="mod">
          <ac:chgData name="Jingjing Ruan" userId="912ae139-ae64-4906-83ab-14332fd50576" providerId="ADAL" clId="{B65C20F4-3C72-494E-835B-470F72DCFA02}" dt="2025-01-05T23:07:47.546" v="557" actId="26606"/>
          <ac:spMkLst>
            <pc:docMk/>
            <pc:sldMk cId="1149624812" sldId="323"/>
            <ac:spMk id="2" creationId="{9C370143-B37F-5FCC-3A08-032C7D3E6398}"/>
          </ac:spMkLst>
        </pc:spChg>
        <pc:spChg chg="add">
          <ac:chgData name="Jingjing Ruan" userId="912ae139-ae64-4906-83ab-14332fd50576" providerId="ADAL" clId="{B65C20F4-3C72-494E-835B-470F72DCFA02}" dt="2025-01-05T23:07:47.546" v="557" actId="26606"/>
          <ac:spMkLst>
            <pc:docMk/>
            <pc:sldMk cId="1149624812" sldId="323"/>
            <ac:spMk id="9" creationId="{56E9B3E6-E277-4D68-BA48-9CB43FFBD6E2}"/>
          </ac:spMkLst>
        </pc:spChg>
        <pc:spChg chg="add">
          <ac:chgData name="Jingjing Ruan" userId="912ae139-ae64-4906-83ab-14332fd50576" providerId="ADAL" clId="{B65C20F4-3C72-494E-835B-470F72DCFA02}" dt="2025-01-05T23:07:47.546" v="557" actId="26606"/>
          <ac:spMkLst>
            <pc:docMk/>
            <pc:sldMk cId="1149624812" sldId="323"/>
            <ac:spMk id="16" creationId="{D5B0017B-2ECA-49AF-B397-DC140825DF8D}"/>
          </ac:spMkLst>
        </pc:spChg>
        <pc:grpChg chg="add">
          <ac:chgData name="Jingjing Ruan" userId="912ae139-ae64-4906-83ab-14332fd50576" providerId="ADAL" clId="{B65C20F4-3C72-494E-835B-470F72DCFA02}" dt="2025-01-05T23:07:47.546" v="557" actId="26606"/>
          <ac:grpSpMkLst>
            <pc:docMk/>
            <pc:sldMk cId="1149624812" sldId="323"/>
            <ac:grpSpMk id="11" creationId="{AE1C45F0-260A-458C-96ED-C1F6D2151219}"/>
          </ac:grpSpMkLst>
        </pc:grpChg>
        <pc:graphicFrameChg chg="add mod">
          <ac:chgData name="Jingjing Ruan" userId="912ae139-ae64-4906-83ab-14332fd50576" providerId="ADAL" clId="{B65C20F4-3C72-494E-835B-470F72DCFA02}" dt="2025-01-05T23:08:02.099" v="560" actId="20577"/>
          <ac:graphicFrameMkLst>
            <pc:docMk/>
            <pc:sldMk cId="1149624812" sldId="323"/>
            <ac:graphicFrameMk id="5" creationId="{0C94A939-5FC2-9A3B-EDAE-A6E61438CAE7}"/>
          </ac:graphicFrameMkLst>
        </pc:graphicFrameChg>
        <pc:cxnChg chg="add">
          <ac:chgData name="Jingjing Ruan" userId="912ae139-ae64-4906-83ab-14332fd50576" providerId="ADAL" clId="{B65C20F4-3C72-494E-835B-470F72DCFA02}" dt="2025-01-05T23:07:47.546" v="557" actId="26606"/>
          <ac:cxnSpMkLst>
            <pc:docMk/>
            <pc:sldMk cId="1149624812" sldId="323"/>
            <ac:cxnSpMk id="18" creationId="{6CF1BAF6-AD41-4082-B212-8A1F9A2E8779}"/>
          </ac:cxnSpMkLst>
        </pc:cxnChg>
      </pc:sldChg>
      <pc:sldChg chg="delSp add del setBg delDesignElem">
        <pc:chgData name="Jingjing Ruan" userId="912ae139-ae64-4906-83ab-14332fd50576" providerId="ADAL" clId="{B65C20F4-3C72-494E-835B-470F72DCFA02}" dt="2025-01-07T15:47:11.917" v="1397" actId="2696"/>
        <pc:sldMkLst>
          <pc:docMk/>
          <pc:sldMk cId="2214091580" sldId="326"/>
        </pc:sldMkLst>
      </pc:sldChg>
      <pc:sldChg chg="modSp add del mod">
        <pc:chgData name="Jingjing Ruan" userId="912ae139-ae64-4906-83ab-14332fd50576" providerId="ADAL" clId="{B65C20F4-3C72-494E-835B-470F72DCFA02}" dt="2025-01-07T15:47:48.080" v="1398" actId="2696"/>
        <pc:sldMkLst>
          <pc:docMk/>
          <pc:sldMk cId="2808405056" sldId="337"/>
        </pc:sldMkLst>
        <pc:spChg chg="mod">
          <ac:chgData name="Jingjing Ruan" userId="912ae139-ae64-4906-83ab-14332fd50576" providerId="ADAL" clId="{B65C20F4-3C72-494E-835B-470F72DCFA02}" dt="2025-01-06T21:47:40.084" v="1244" actId="20577"/>
          <ac:spMkLst>
            <pc:docMk/>
            <pc:sldMk cId="2808405056" sldId="337"/>
            <ac:spMk id="3" creationId="{AEBBECDD-465A-8198-BD10-EEB03F714D07}"/>
          </ac:spMkLst>
        </pc:spChg>
      </pc:sldChg>
      <pc:sldChg chg="modSp add del mod">
        <pc:chgData name="Jingjing Ruan" userId="912ae139-ae64-4906-83ab-14332fd50576" providerId="ADAL" clId="{B65C20F4-3C72-494E-835B-470F72DCFA02}" dt="2025-01-07T15:47:11.917" v="1397" actId="2696"/>
        <pc:sldMkLst>
          <pc:docMk/>
          <pc:sldMk cId="2745389729" sldId="340"/>
        </pc:sldMkLst>
        <pc:picChg chg="mod">
          <ac:chgData name="Jingjing Ruan" userId="912ae139-ae64-4906-83ab-14332fd50576" providerId="ADAL" clId="{B65C20F4-3C72-494E-835B-470F72DCFA02}" dt="2025-01-05T23:07:15.200" v="549" actId="1076"/>
          <ac:picMkLst>
            <pc:docMk/>
            <pc:sldMk cId="2745389729" sldId="340"/>
            <ac:picMk id="5" creationId="{154C76BC-9D10-CD50-3E51-38D402C884E5}"/>
          </ac:picMkLst>
        </pc:picChg>
      </pc:sldChg>
      <pc:sldChg chg="modSp add del mod modNotesTx">
        <pc:chgData name="Jingjing Ruan" userId="912ae139-ae64-4906-83ab-14332fd50576" providerId="ADAL" clId="{B65C20F4-3C72-494E-835B-470F72DCFA02}" dt="2025-01-07T15:47:11.917" v="1397" actId="2696"/>
        <pc:sldMkLst>
          <pc:docMk/>
          <pc:sldMk cId="1634660306" sldId="341"/>
        </pc:sldMkLst>
        <pc:picChg chg="mod">
          <ac:chgData name="Jingjing Ruan" userId="912ae139-ae64-4906-83ab-14332fd50576" providerId="ADAL" clId="{B65C20F4-3C72-494E-835B-470F72DCFA02}" dt="2025-01-05T23:06:51.984" v="546" actId="1076"/>
          <ac:picMkLst>
            <pc:docMk/>
            <pc:sldMk cId="1634660306" sldId="341"/>
            <ac:picMk id="2" creationId="{B3002DF6-72EB-7859-CF04-C0ECED6D507E}"/>
          </ac:picMkLst>
        </pc:picChg>
      </pc:sldChg>
      <pc:sldChg chg="addSp modSp add del mod ord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3970333408" sldId="343"/>
        </pc:sldMkLst>
        <pc:spChg chg="add mod">
          <ac:chgData name="Jingjing Ruan" userId="912ae139-ae64-4906-83ab-14332fd50576" providerId="ADAL" clId="{B65C20F4-3C72-494E-835B-470F72DCFA02}" dt="2025-01-06T14:44:00.783" v="893" actId="1076"/>
          <ac:spMkLst>
            <pc:docMk/>
            <pc:sldMk cId="3970333408" sldId="343"/>
            <ac:spMk id="4" creationId="{F371B8E6-C22F-E985-05DA-8910664A712B}"/>
          </ac:spMkLst>
        </pc:spChg>
        <pc:picChg chg="mod modCrop">
          <ac:chgData name="Jingjing Ruan" userId="912ae139-ae64-4906-83ab-14332fd50576" providerId="ADAL" clId="{B65C20F4-3C72-494E-835B-470F72DCFA02}" dt="2025-01-06T14:43:44.720" v="890" actId="1076"/>
          <ac:picMkLst>
            <pc:docMk/>
            <pc:sldMk cId="3970333408" sldId="343"/>
            <ac:picMk id="5" creationId="{47D0C03C-CFB4-1FD7-7194-8EABE3C240D7}"/>
          </ac:picMkLst>
        </pc:picChg>
        <pc:picChg chg="add mod">
          <ac:chgData name="Jingjing Ruan" userId="912ae139-ae64-4906-83ab-14332fd50576" providerId="ADAL" clId="{B65C20F4-3C72-494E-835B-470F72DCFA02}" dt="2025-01-06T14:44:05.560" v="894" actId="1076"/>
          <ac:picMkLst>
            <pc:docMk/>
            <pc:sldMk cId="3970333408" sldId="343"/>
            <ac:picMk id="4098" creationId="{613C5816-EF88-993B-CD84-C6DC10A92E48}"/>
          </ac:picMkLst>
        </pc:picChg>
        <pc:cxnChg chg="add mod">
          <ac:chgData name="Jingjing Ruan" userId="912ae139-ae64-4906-83ab-14332fd50576" providerId="ADAL" clId="{B65C20F4-3C72-494E-835B-470F72DCFA02}" dt="2025-01-06T14:40:35.699" v="871" actId="11529"/>
          <ac:cxnSpMkLst>
            <pc:docMk/>
            <pc:sldMk cId="3970333408" sldId="343"/>
            <ac:cxnSpMk id="3" creationId="{927EBF1B-2A96-F106-B67E-00F9C550A57B}"/>
          </ac:cxnSpMkLst>
        </pc:cxnChg>
      </pc:sldChg>
      <pc:sldChg chg="add del">
        <pc:chgData name="Jingjing Ruan" userId="912ae139-ae64-4906-83ab-14332fd50576" providerId="ADAL" clId="{B65C20F4-3C72-494E-835B-470F72DCFA02}" dt="2025-01-05T23:02:21.331" v="462" actId="47"/>
        <pc:sldMkLst>
          <pc:docMk/>
          <pc:sldMk cId="3206383974" sldId="344"/>
        </pc:sldMkLst>
      </pc:sldChg>
      <pc:sldChg chg="addSp delSp modSp add del mod ord setBg modNotesTx">
        <pc:chgData name="Jingjing Ruan" userId="912ae139-ae64-4906-83ab-14332fd50576" providerId="ADAL" clId="{B65C20F4-3C72-494E-835B-470F72DCFA02}" dt="2025-01-07T15:47:11.917" v="1397" actId="2696"/>
        <pc:sldMkLst>
          <pc:docMk/>
          <pc:sldMk cId="1082471331" sldId="346"/>
        </pc:sldMkLst>
        <pc:spChg chg="mod">
          <ac:chgData name="Jingjing Ruan" userId="912ae139-ae64-4906-83ab-14332fd50576" providerId="ADAL" clId="{B65C20F4-3C72-494E-835B-470F72DCFA02}" dt="2025-01-05T23:04:41.715" v="513" actId="1076"/>
          <ac:spMkLst>
            <pc:docMk/>
            <pc:sldMk cId="1082471331" sldId="346"/>
            <ac:spMk id="2" creationId="{F07FC1F2-B369-E2C0-A157-DD38BA9E6BB3}"/>
          </ac:spMkLst>
        </pc:spChg>
        <pc:spChg chg="mod">
          <ac:chgData name="Jingjing Ruan" userId="912ae139-ae64-4906-83ab-14332fd50576" providerId="ADAL" clId="{B65C20F4-3C72-494E-835B-470F72DCFA02}" dt="2025-01-05T23:04:54.094" v="516" actId="1076"/>
          <ac:spMkLst>
            <pc:docMk/>
            <pc:sldMk cId="1082471331" sldId="346"/>
            <ac:spMk id="3" creationId="{993F4E15-57F0-B57B-39AC-719AC9ECCD6C}"/>
          </ac:spMkLst>
        </pc:spChg>
      </pc:sldChg>
      <pc:sldChg chg="addSp delSp modSp add del mod setBg modNotesTx">
        <pc:chgData name="Jingjing Ruan" userId="912ae139-ae64-4906-83ab-14332fd50576" providerId="ADAL" clId="{B65C20F4-3C72-494E-835B-470F72DCFA02}" dt="2025-01-07T15:47:11.917" v="1397" actId="2696"/>
        <pc:sldMkLst>
          <pc:docMk/>
          <pc:sldMk cId="1134050187" sldId="347"/>
        </pc:sldMkLst>
        <pc:spChg chg="mod">
          <ac:chgData name="Jingjing Ruan" userId="912ae139-ae64-4906-83ab-14332fd50576" providerId="ADAL" clId="{B65C20F4-3C72-494E-835B-470F72DCFA02}" dt="2025-01-05T23:06:37.378" v="544" actId="26606"/>
          <ac:spMkLst>
            <pc:docMk/>
            <pc:sldMk cId="1134050187" sldId="347"/>
            <ac:spMk id="2" creationId="{9818B6FA-817B-CA26-633A-2ACE5B03492F}"/>
          </ac:spMkLst>
        </pc:spChg>
        <pc:spChg chg="add">
          <ac:chgData name="Jingjing Ruan" userId="912ae139-ae64-4906-83ab-14332fd50576" providerId="ADAL" clId="{B65C20F4-3C72-494E-835B-470F72DCFA02}" dt="2025-01-05T23:06:37.378" v="544" actId="26606"/>
          <ac:spMkLst>
            <pc:docMk/>
            <pc:sldMk cId="1134050187" sldId="347"/>
            <ac:spMk id="9" creationId="{56E9B3E6-E277-4D68-BA48-9CB43FFBD6E2}"/>
          </ac:spMkLst>
        </pc:spChg>
        <pc:spChg chg="add">
          <ac:chgData name="Jingjing Ruan" userId="912ae139-ae64-4906-83ab-14332fd50576" providerId="ADAL" clId="{B65C20F4-3C72-494E-835B-470F72DCFA02}" dt="2025-01-05T23:06:37.378" v="544" actId="26606"/>
          <ac:spMkLst>
            <pc:docMk/>
            <pc:sldMk cId="1134050187" sldId="347"/>
            <ac:spMk id="16" creationId="{D5B0017B-2ECA-49AF-B397-DC140825DF8D}"/>
          </ac:spMkLst>
        </pc:spChg>
        <pc:grpChg chg="add">
          <ac:chgData name="Jingjing Ruan" userId="912ae139-ae64-4906-83ab-14332fd50576" providerId="ADAL" clId="{B65C20F4-3C72-494E-835B-470F72DCFA02}" dt="2025-01-05T23:06:37.378" v="544" actId="26606"/>
          <ac:grpSpMkLst>
            <pc:docMk/>
            <pc:sldMk cId="1134050187" sldId="347"/>
            <ac:grpSpMk id="11" creationId="{AE1C45F0-260A-458C-96ED-C1F6D2151219}"/>
          </ac:grpSpMkLst>
        </pc:grpChg>
        <pc:graphicFrameChg chg="add">
          <ac:chgData name="Jingjing Ruan" userId="912ae139-ae64-4906-83ab-14332fd50576" providerId="ADAL" clId="{B65C20F4-3C72-494E-835B-470F72DCFA02}" dt="2025-01-05T23:06:37.378" v="544" actId="26606"/>
          <ac:graphicFrameMkLst>
            <pc:docMk/>
            <pc:sldMk cId="1134050187" sldId="347"/>
            <ac:graphicFrameMk id="5" creationId="{B473A4FD-07AD-0CC9-0504-C92FACE5ABF8}"/>
          </ac:graphicFrameMkLst>
        </pc:graphicFrameChg>
        <pc:cxnChg chg="add">
          <ac:chgData name="Jingjing Ruan" userId="912ae139-ae64-4906-83ab-14332fd50576" providerId="ADAL" clId="{B65C20F4-3C72-494E-835B-470F72DCFA02}" dt="2025-01-05T23:06:37.378" v="544" actId="26606"/>
          <ac:cxnSpMkLst>
            <pc:docMk/>
            <pc:sldMk cId="1134050187" sldId="347"/>
            <ac:cxnSpMk id="18" creationId="{6CF1BAF6-AD41-4082-B212-8A1F9A2E8779}"/>
          </ac:cxnSpMkLst>
        </pc:cxnChg>
      </pc:sldChg>
      <pc:sldChg chg="modSp add mod">
        <pc:chgData name="Jingjing Ruan" userId="912ae139-ae64-4906-83ab-14332fd50576" providerId="ADAL" clId="{B65C20F4-3C72-494E-835B-470F72DCFA02}" dt="2025-01-05T23:03:43.835" v="504" actId="20577"/>
        <pc:sldMkLst>
          <pc:docMk/>
          <pc:sldMk cId="3611557130" sldId="477"/>
        </pc:sldMkLst>
        <pc:spChg chg="mod">
          <ac:chgData name="Jingjing Ruan" userId="912ae139-ae64-4906-83ab-14332fd50576" providerId="ADAL" clId="{B65C20F4-3C72-494E-835B-470F72DCFA02}" dt="2025-01-05T23:03:43.835" v="504" actId="20577"/>
          <ac:spMkLst>
            <pc:docMk/>
            <pc:sldMk cId="3611557130" sldId="477"/>
            <ac:spMk id="2" creationId="{00000000-0000-0000-0000-000000000000}"/>
          </ac:spMkLst>
        </pc:spChg>
      </pc:sldChg>
      <pc:sldChg chg="modSp add mod">
        <pc:chgData name="Jingjing Ruan" userId="912ae139-ae64-4906-83ab-14332fd50576" providerId="ADAL" clId="{B65C20F4-3C72-494E-835B-470F72DCFA02}" dt="2025-01-07T15:46:11.784" v="1373" actId="20577"/>
        <pc:sldMkLst>
          <pc:docMk/>
          <pc:sldMk cId="2957949134" sldId="479"/>
        </pc:sldMkLst>
        <pc:spChg chg="mod">
          <ac:chgData name="Jingjing Ruan" userId="912ae139-ae64-4906-83ab-14332fd50576" providerId="ADAL" clId="{B65C20F4-3C72-494E-835B-470F72DCFA02}" dt="2025-01-05T22:47:37.015" v="262" actId="1076"/>
          <ac:spMkLst>
            <pc:docMk/>
            <pc:sldMk cId="2957949134" sldId="479"/>
            <ac:spMk id="3" creationId="{435F55D1-D49C-16C5-37AE-20DC476190D6}"/>
          </ac:spMkLst>
        </pc:spChg>
        <pc:spChg chg="mod">
          <ac:chgData name="Jingjing Ruan" userId="912ae139-ae64-4906-83ab-14332fd50576" providerId="ADAL" clId="{B65C20F4-3C72-494E-835B-470F72DCFA02}" dt="2025-01-07T15:46:11.784" v="1373" actId="20577"/>
          <ac:spMkLst>
            <pc:docMk/>
            <pc:sldMk cId="2957949134" sldId="479"/>
            <ac:spMk id="4" creationId="{52C09BE2-A1F9-C11F-8C04-49D3D16AA175}"/>
          </ac:spMkLst>
        </pc:spChg>
      </pc:sldChg>
      <pc:sldChg chg="add del">
        <pc:chgData name="Jingjing Ruan" userId="912ae139-ae64-4906-83ab-14332fd50576" providerId="ADAL" clId="{B65C20F4-3C72-494E-835B-470F72DCFA02}" dt="2025-01-05T22:43:40.793" v="153" actId="47"/>
        <pc:sldMkLst>
          <pc:docMk/>
          <pc:sldMk cId="3434907014" sldId="483"/>
        </pc:sldMkLst>
      </pc:sldChg>
      <pc:sldChg chg="delSp modSp add mod">
        <pc:chgData name="Jingjing Ruan" userId="912ae139-ae64-4906-83ab-14332fd50576" providerId="ADAL" clId="{B65C20F4-3C72-494E-835B-470F72DCFA02}" dt="2025-01-06T12:37:37.041" v="601" actId="20577"/>
        <pc:sldMkLst>
          <pc:docMk/>
          <pc:sldMk cId="2955122623" sldId="521"/>
        </pc:sldMkLst>
        <pc:spChg chg="mod">
          <ac:chgData name="Jingjing Ruan" userId="912ae139-ae64-4906-83ab-14332fd50576" providerId="ADAL" clId="{B65C20F4-3C72-494E-835B-470F72DCFA02}" dt="2025-01-06T12:37:37.041" v="601" actId="20577"/>
          <ac:spMkLst>
            <pc:docMk/>
            <pc:sldMk cId="2955122623" sldId="521"/>
            <ac:spMk id="4" creationId="{900EC5C9-2022-AC9C-C931-B9C99E6AF649}"/>
          </ac:spMkLst>
        </pc:spChg>
      </pc:sldChg>
      <pc:sldChg chg="delSp modSp add mod">
        <pc:chgData name="Jingjing Ruan" userId="912ae139-ae64-4906-83ab-14332fd50576" providerId="ADAL" clId="{B65C20F4-3C72-494E-835B-470F72DCFA02}" dt="2025-01-06T21:44:46.277" v="1210" actId="13926"/>
        <pc:sldMkLst>
          <pc:docMk/>
          <pc:sldMk cId="286147825" sldId="522"/>
        </pc:sldMkLst>
        <pc:spChg chg="mod">
          <ac:chgData name="Jingjing Ruan" userId="912ae139-ae64-4906-83ab-14332fd50576" providerId="ADAL" clId="{B65C20F4-3C72-494E-835B-470F72DCFA02}" dt="2025-01-06T21:44:46.277" v="1210" actId="13926"/>
          <ac:spMkLst>
            <pc:docMk/>
            <pc:sldMk cId="286147825" sldId="522"/>
            <ac:spMk id="4" creationId="{900EC5C9-2022-AC9C-C931-B9C99E6AF649}"/>
          </ac:spMkLst>
        </pc:spChg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2622821277" sldId="529"/>
        </pc:sldMkLst>
      </pc:sldChg>
      <pc:sldChg chg="delSp modSp add del mod">
        <pc:chgData name="Jingjing Ruan" userId="912ae139-ae64-4906-83ab-14332fd50576" providerId="ADAL" clId="{B65C20F4-3C72-494E-835B-470F72DCFA02}" dt="2025-01-05T23:09:13.535" v="567" actId="2696"/>
        <pc:sldMkLst>
          <pc:docMk/>
          <pc:sldMk cId="4284337580" sldId="529"/>
        </pc:sldMkLst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1325389624" sldId="530"/>
        </pc:sldMkLst>
      </pc:sldChg>
      <pc:sldChg chg="add del">
        <pc:chgData name="Jingjing Ruan" userId="912ae139-ae64-4906-83ab-14332fd50576" providerId="ADAL" clId="{B65C20F4-3C72-494E-835B-470F72DCFA02}" dt="2025-01-05T23:09:13.535" v="567" actId="2696"/>
        <pc:sldMkLst>
          <pc:docMk/>
          <pc:sldMk cId="2797632241" sldId="530"/>
        </pc:sldMkLst>
      </pc:sldChg>
      <pc:sldChg chg="modSp add del mod">
        <pc:chgData name="Jingjing Ruan" userId="912ae139-ae64-4906-83ab-14332fd50576" providerId="ADAL" clId="{B65C20F4-3C72-494E-835B-470F72DCFA02}" dt="2025-01-05T23:09:13.535" v="567" actId="2696"/>
        <pc:sldMkLst>
          <pc:docMk/>
          <pc:sldMk cId="1397511184" sldId="531"/>
        </pc:sldMkLst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2485294544" sldId="531"/>
        </pc:sldMkLst>
      </pc:sldChg>
      <pc:sldChg chg="modSp add mod">
        <pc:chgData name="Jingjing Ruan" userId="912ae139-ae64-4906-83ab-14332fd50576" providerId="ADAL" clId="{B65C20F4-3C72-494E-835B-470F72DCFA02}" dt="2025-01-06T12:37:53.274" v="603" actId="1076"/>
        <pc:sldMkLst>
          <pc:docMk/>
          <pc:sldMk cId="3348635750" sldId="533"/>
        </pc:sldMkLst>
        <pc:spChg chg="mod">
          <ac:chgData name="Jingjing Ruan" userId="912ae139-ae64-4906-83ab-14332fd50576" providerId="ADAL" clId="{B65C20F4-3C72-494E-835B-470F72DCFA02}" dt="2025-01-06T12:37:53.274" v="603" actId="1076"/>
          <ac:spMkLst>
            <pc:docMk/>
            <pc:sldMk cId="3348635750" sldId="533"/>
            <ac:spMk id="3" creationId="{9C96291B-97A4-E83E-E88E-BBBC64600889}"/>
          </ac:spMkLst>
        </pc:spChg>
      </pc:sldChg>
      <pc:sldChg chg="modSp add del mod">
        <pc:chgData name="Jingjing Ruan" userId="912ae139-ae64-4906-83ab-14332fd50576" providerId="ADAL" clId="{B65C20F4-3C72-494E-835B-470F72DCFA02}" dt="2025-01-05T23:09:13.535" v="567" actId="2696"/>
        <pc:sldMkLst>
          <pc:docMk/>
          <pc:sldMk cId="2603120172" sldId="537"/>
        </pc:sldMkLst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4253882138" sldId="537"/>
        </pc:sldMkLst>
      </pc:sldChg>
      <pc:sldChg chg="modSp add mod">
        <pc:chgData name="Jingjing Ruan" userId="912ae139-ae64-4906-83ab-14332fd50576" providerId="ADAL" clId="{B65C20F4-3C72-494E-835B-470F72DCFA02}" dt="2025-01-05T23:00:09.298" v="458" actId="1076"/>
        <pc:sldMkLst>
          <pc:docMk/>
          <pc:sldMk cId="2030143382" sldId="538"/>
        </pc:sldMkLst>
        <pc:spChg chg="mod">
          <ac:chgData name="Jingjing Ruan" userId="912ae139-ae64-4906-83ab-14332fd50576" providerId="ADAL" clId="{B65C20F4-3C72-494E-835B-470F72DCFA02}" dt="2025-01-05T23:00:06.415" v="457" actId="1076"/>
          <ac:spMkLst>
            <pc:docMk/>
            <pc:sldMk cId="2030143382" sldId="538"/>
            <ac:spMk id="4" creationId="{F04A18C3-02DB-0B07-4DA2-07930E327F8D}"/>
          </ac:spMkLst>
        </pc:spChg>
        <pc:spChg chg="mod">
          <ac:chgData name="Jingjing Ruan" userId="912ae139-ae64-4906-83ab-14332fd50576" providerId="ADAL" clId="{B65C20F4-3C72-494E-835B-470F72DCFA02}" dt="2025-01-05T23:00:09.298" v="458" actId="1076"/>
          <ac:spMkLst>
            <pc:docMk/>
            <pc:sldMk cId="2030143382" sldId="538"/>
            <ac:spMk id="6" creationId="{924FB0B2-B149-056D-3853-C8D4338877BF}"/>
          </ac:spMkLst>
        </pc:spChg>
      </pc:sldChg>
      <pc:sldChg chg="add del">
        <pc:chgData name="Jingjing Ruan" userId="912ae139-ae64-4906-83ab-14332fd50576" providerId="ADAL" clId="{B65C20F4-3C72-494E-835B-470F72DCFA02}" dt="2025-01-05T22:43:43.983" v="154" actId="47"/>
        <pc:sldMkLst>
          <pc:docMk/>
          <pc:sldMk cId="3841704472" sldId="539"/>
        </pc:sldMkLst>
      </pc:sldChg>
      <pc:sldChg chg="add del">
        <pc:chgData name="Jingjing Ruan" userId="912ae139-ae64-4906-83ab-14332fd50576" providerId="ADAL" clId="{B65C20F4-3C72-494E-835B-470F72DCFA02}" dt="2025-01-05T22:43:51.925" v="155" actId="47"/>
        <pc:sldMkLst>
          <pc:docMk/>
          <pc:sldMk cId="1860493617" sldId="540"/>
        </pc:sldMkLst>
      </pc:sldChg>
      <pc:sldChg chg="add del">
        <pc:chgData name="Jingjing Ruan" userId="912ae139-ae64-4906-83ab-14332fd50576" providerId="ADAL" clId="{B65C20F4-3C72-494E-835B-470F72DCFA02}" dt="2025-01-05T22:44:30.593" v="157" actId="47"/>
        <pc:sldMkLst>
          <pc:docMk/>
          <pc:sldMk cId="3859801813" sldId="541"/>
        </pc:sldMkLst>
      </pc:sldChg>
      <pc:sldChg chg="add del">
        <pc:chgData name="Jingjing Ruan" userId="912ae139-ae64-4906-83ab-14332fd50576" providerId="ADAL" clId="{B65C20F4-3C72-494E-835B-470F72DCFA02}" dt="2025-01-05T22:44:29.441" v="156" actId="47"/>
        <pc:sldMkLst>
          <pc:docMk/>
          <pc:sldMk cId="650229432" sldId="542"/>
        </pc:sldMkLst>
      </pc:sldChg>
      <pc:sldChg chg="add del">
        <pc:chgData name="Jingjing Ruan" userId="912ae139-ae64-4906-83ab-14332fd50576" providerId="ADAL" clId="{B65C20F4-3C72-494E-835B-470F72DCFA02}" dt="2025-01-05T22:42:04.014" v="149" actId="47"/>
        <pc:sldMkLst>
          <pc:docMk/>
          <pc:sldMk cId="2873094109" sldId="543"/>
        </pc:sldMkLst>
      </pc:sldChg>
      <pc:sldChg chg="modSp add del mod">
        <pc:chgData name="Jingjing Ruan" userId="912ae139-ae64-4906-83ab-14332fd50576" providerId="ADAL" clId="{B65C20F4-3C72-494E-835B-470F72DCFA02}" dt="2025-01-07T15:47:11.917" v="1397" actId="2696"/>
        <pc:sldMkLst>
          <pc:docMk/>
          <pc:sldMk cId="3267381785" sldId="544"/>
        </pc:sldMkLst>
        <pc:spChg chg="mod">
          <ac:chgData name="Jingjing Ruan" userId="912ae139-ae64-4906-83ab-14332fd50576" providerId="ADAL" clId="{B65C20F4-3C72-494E-835B-470F72DCFA02}" dt="2025-01-05T23:07:06.556" v="548" actId="1076"/>
          <ac:spMkLst>
            <pc:docMk/>
            <pc:sldMk cId="3267381785" sldId="544"/>
            <ac:spMk id="2" creationId="{44930163-0A0B-AE12-4C1C-78F767826BB6}"/>
          </ac:spMkLst>
        </pc:spChg>
      </pc:sldChg>
      <pc:sldChg chg="add del">
        <pc:chgData name="Jingjing Ruan" userId="912ae139-ae64-4906-83ab-14332fd50576" providerId="ADAL" clId="{B65C20F4-3C72-494E-835B-470F72DCFA02}" dt="2025-01-05T22:42:12.394" v="150" actId="47"/>
        <pc:sldMkLst>
          <pc:docMk/>
          <pc:sldMk cId="3860354972" sldId="544"/>
        </pc:sldMkLst>
      </pc:sldChg>
      <pc:sldChg chg="delSp modSp add del mod">
        <pc:chgData name="Jingjing Ruan" userId="912ae139-ae64-4906-83ab-14332fd50576" providerId="ADAL" clId="{B65C20F4-3C72-494E-835B-470F72DCFA02}" dt="2025-01-05T22:55:23.352" v="374" actId="2696"/>
        <pc:sldMkLst>
          <pc:docMk/>
          <pc:sldMk cId="1831658516" sldId="545"/>
        </pc:sldMkLst>
      </pc:sldChg>
      <pc:sldChg chg="delSp modSp add del mod">
        <pc:chgData name="Jingjing Ruan" userId="912ae139-ae64-4906-83ab-14332fd50576" providerId="ADAL" clId="{B65C20F4-3C72-494E-835B-470F72DCFA02}" dt="2025-01-05T22:55:23.352" v="374" actId="2696"/>
        <pc:sldMkLst>
          <pc:docMk/>
          <pc:sldMk cId="2090747352" sldId="546"/>
        </pc:sldMkLst>
      </pc:sldChg>
      <pc:sldChg chg="addSp delSp modSp add del mod ord setBg">
        <pc:chgData name="Jingjing Ruan" userId="912ae139-ae64-4906-83ab-14332fd50576" providerId="ADAL" clId="{B65C20F4-3C72-494E-835B-470F72DCFA02}" dt="2025-01-07T15:47:48.080" v="1398" actId="2696"/>
        <pc:sldMkLst>
          <pc:docMk/>
          <pc:sldMk cId="4245065744" sldId="546"/>
        </pc:sldMkLst>
        <pc:spChg chg="mod">
          <ac:chgData name="Jingjing Ruan" userId="912ae139-ae64-4906-83ab-14332fd50576" providerId="ADAL" clId="{B65C20F4-3C72-494E-835B-470F72DCFA02}" dt="2025-01-06T14:32:49.925" v="816" actId="20577"/>
          <ac:spMkLst>
            <pc:docMk/>
            <pc:sldMk cId="4245065744" sldId="546"/>
            <ac:spMk id="4" creationId="{6544CB10-FA7B-7BE4-0349-415B95E6F063}"/>
          </ac:spMkLst>
        </pc:spChg>
        <pc:spChg chg="add">
          <ac:chgData name="Jingjing Ruan" userId="912ae139-ae64-4906-83ab-14332fd50576" providerId="ADAL" clId="{B65C20F4-3C72-494E-835B-470F72DCFA02}" dt="2025-01-05T23:04:02.345" v="509" actId="26606"/>
          <ac:spMkLst>
            <pc:docMk/>
            <pc:sldMk cId="4245065744" sldId="546"/>
            <ac:spMk id="23" creationId="{BCED4D40-4B67-4331-AC48-79B82B4A47D8}"/>
          </ac:spMkLst>
        </pc:spChg>
        <pc:spChg chg="add">
          <ac:chgData name="Jingjing Ruan" userId="912ae139-ae64-4906-83ab-14332fd50576" providerId="ADAL" clId="{B65C20F4-3C72-494E-835B-470F72DCFA02}" dt="2025-01-05T23:04:02.345" v="509" actId="26606"/>
          <ac:spMkLst>
            <pc:docMk/>
            <pc:sldMk cId="4245065744" sldId="546"/>
            <ac:spMk id="24" creationId="{670CEDEF-4F34-412E-84EE-329C1E936AF5}"/>
          </ac:spMkLst>
        </pc:spChg>
        <pc:graphicFrameChg chg="mod modGraphic">
          <ac:chgData name="Jingjing Ruan" userId="912ae139-ae64-4906-83ab-14332fd50576" providerId="ADAL" clId="{B65C20F4-3C72-494E-835B-470F72DCFA02}" dt="2025-01-05T23:04:02.345" v="509" actId="26606"/>
          <ac:graphicFrameMkLst>
            <pc:docMk/>
            <pc:sldMk cId="4245065744" sldId="546"/>
            <ac:graphicFrameMk id="5" creationId="{C1B759EC-CBEA-E74E-D61E-17A0A0A8E1AB}"/>
          </ac:graphicFrameMkLst>
        </pc:graphicFrameChg>
      </pc:sldChg>
      <pc:sldChg chg="addSp delSp modSp add mod ord setBg">
        <pc:chgData name="Jingjing Ruan" userId="912ae139-ae64-4906-83ab-14332fd50576" providerId="ADAL" clId="{B65C20F4-3C72-494E-835B-470F72DCFA02}" dt="2025-01-05T22:54:58.977" v="371"/>
        <pc:sldMkLst>
          <pc:docMk/>
          <pc:sldMk cId="1740180541" sldId="547"/>
        </pc:sldMkLst>
        <pc:spChg chg="mod">
          <ac:chgData name="Jingjing Ruan" userId="912ae139-ae64-4906-83ab-14332fd50576" providerId="ADAL" clId="{B65C20F4-3C72-494E-835B-470F72DCFA02}" dt="2025-01-05T22:54:44.203" v="369" actId="122"/>
          <ac:spMkLst>
            <pc:docMk/>
            <pc:sldMk cId="1740180541" sldId="547"/>
            <ac:spMk id="2" creationId="{00000000-0000-0000-0000-000000000000}"/>
          </ac:spMkLst>
        </pc:spChg>
        <pc:spChg chg="add">
          <ac:chgData name="Jingjing Ruan" userId="912ae139-ae64-4906-83ab-14332fd50576" providerId="ADAL" clId="{B65C20F4-3C72-494E-835B-470F72DCFA02}" dt="2025-01-05T22:53:11.832" v="350" actId="26606"/>
          <ac:spMkLst>
            <pc:docMk/>
            <pc:sldMk cId="1740180541" sldId="547"/>
            <ac:spMk id="17" creationId="{53B021B3-DE93-4AB7-8A18-CF5F1CED88B8}"/>
          </ac:spMkLst>
        </pc:spChg>
        <pc:spChg chg="add">
          <ac:chgData name="Jingjing Ruan" userId="912ae139-ae64-4906-83ab-14332fd50576" providerId="ADAL" clId="{B65C20F4-3C72-494E-835B-470F72DCFA02}" dt="2025-01-05T22:53:11.832" v="350" actId="26606"/>
          <ac:spMkLst>
            <pc:docMk/>
            <pc:sldMk cId="1740180541" sldId="547"/>
            <ac:spMk id="18" creationId="{52D502E5-F6B4-4D58-B4AE-FC466FF15EE8}"/>
          </ac:spMkLst>
        </pc:spChg>
        <pc:spChg chg="add">
          <ac:chgData name="Jingjing Ruan" userId="912ae139-ae64-4906-83ab-14332fd50576" providerId="ADAL" clId="{B65C20F4-3C72-494E-835B-470F72DCFA02}" dt="2025-01-05T22:53:11.832" v="350" actId="26606"/>
          <ac:spMkLst>
            <pc:docMk/>
            <pc:sldMk cId="1740180541" sldId="547"/>
            <ac:spMk id="19" creationId="{9DECDBF4-02B6-4BB4-B65B-B8107AD6A9E8}"/>
          </ac:spMkLst>
        </pc:spChg>
        <pc:graphicFrameChg chg="add mod">
          <ac:chgData name="Jingjing Ruan" userId="912ae139-ae64-4906-83ab-14332fd50576" providerId="ADAL" clId="{B65C20F4-3C72-494E-835B-470F72DCFA02}" dt="2025-01-05T22:54:23.593" v="361" actId="20577"/>
          <ac:graphicFrameMkLst>
            <pc:docMk/>
            <pc:sldMk cId="1740180541" sldId="547"/>
            <ac:graphicFrameMk id="20" creationId="{FB5191C0-C540-0A63-F978-E17A17C812A2}"/>
          </ac:graphicFrameMkLst>
        </pc:graphicFrameChg>
      </pc:sldChg>
      <pc:sldChg chg="add del">
        <pc:chgData name="Jingjing Ruan" userId="912ae139-ae64-4906-83ab-14332fd50576" providerId="ADAL" clId="{B65C20F4-3C72-494E-835B-470F72DCFA02}" dt="2025-01-05T22:56:16.178" v="378" actId="47"/>
        <pc:sldMkLst>
          <pc:docMk/>
          <pc:sldMk cId="711375316" sldId="548"/>
        </pc:sldMkLst>
      </pc:sldChg>
      <pc:sldChg chg="addSp new mod modNotesTx">
        <pc:chgData name="Jingjing Ruan" userId="912ae139-ae64-4906-83ab-14332fd50576" providerId="ADAL" clId="{B65C20F4-3C72-494E-835B-470F72DCFA02}" dt="2025-01-05T23:10:54.961" v="597" actId="20577"/>
        <pc:sldMkLst>
          <pc:docMk/>
          <pc:sldMk cId="3131393673" sldId="549"/>
        </pc:sldMkLst>
        <pc:picChg chg="add">
          <ac:chgData name="Jingjing Ruan" userId="912ae139-ae64-4906-83ab-14332fd50576" providerId="ADAL" clId="{B65C20F4-3C72-494E-835B-470F72DCFA02}" dt="2025-01-05T22:43:19.381" v="152" actId="22"/>
          <ac:picMkLst>
            <pc:docMk/>
            <pc:sldMk cId="3131393673" sldId="549"/>
            <ac:picMk id="3" creationId="{BB7BD807-BE0A-131E-414A-F1C9F2408303}"/>
          </ac:picMkLst>
        </pc:picChg>
      </pc:sldChg>
      <pc:sldChg chg="add ord">
        <pc:chgData name="Jingjing Ruan" userId="912ae139-ae64-4906-83ab-14332fd50576" providerId="ADAL" clId="{B65C20F4-3C72-494E-835B-470F72DCFA02}" dt="2025-01-07T15:46:48.954" v="1394"/>
        <pc:sldMkLst>
          <pc:docMk/>
          <pc:sldMk cId="1515057746" sldId="550"/>
        </pc:sldMkLst>
      </pc:sldChg>
      <pc:sldChg chg="addSp delSp modSp new del mod ord setBg">
        <pc:chgData name="Jingjing Ruan" userId="912ae139-ae64-4906-83ab-14332fd50576" providerId="ADAL" clId="{B65C20F4-3C72-494E-835B-470F72DCFA02}" dt="2025-01-06T14:14:49.638" v="691" actId="47"/>
        <pc:sldMkLst>
          <pc:docMk/>
          <pc:sldMk cId="298387262" sldId="551"/>
        </pc:sldMkLst>
        <pc:spChg chg="del">
          <ac:chgData name="Jingjing Ruan" userId="912ae139-ae64-4906-83ab-14332fd50576" providerId="ADAL" clId="{B65C20F4-3C72-494E-835B-470F72DCFA02}" dt="2025-01-06T12:39:45.887" v="615" actId="26606"/>
          <ac:spMkLst>
            <pc:docMk/>
            <pc:sldMk cId="298387262" sldId="551"/>
            <ac:spMk id="2" creationId="{4A1822DB-E4D1-96E8-A687-B564850EE4BF}"/>
          </ac:spMkLst>
        </pc:spChg>
        <pc:spChg chg="del">
          <ac:chgData name="Jingjing Ruan" userId="912ae139-ae64-4906-83ab-14332fd50576" providerId="ADAL" clId="{B65C20F4-3C72-494E-835B-470F72DCFA02}" dt="2025-01-06T12:39:45.887" v="615" actId="26606"/>
          <ac:spMkLst>
            <pc:docMk/>
            <pc:sldMk cId="298387262" sldId="551"/>
            <ac:spMk id="3" creationId="{26A7CB5F-4B31-1B00-8D93-F888EBA4980C}"/>
          </ac:spMkLst>
        </pc:spChg>
        <pc:spChg chg="add">
          <ac:chgData name="Jingjing Ruan" userId="912ae139-ae64-4906-83ab-14332fd50576" providerId="ADAL" clId="{B65C20F4-3C72-494E-835B-470F72DCFA02}" dt="2025-01-06T12:39:45.887" v="615" actId="26606"/>
          <ac:spMkLst>
            <pc:docMk/>
            <pc:sldMk cId="298387262" sldId="551"/>
            <ac:spMk id="1031" creationId="{42A4FC2C-047E-45A5-965D-8E1E3BF09BC6}"/>
          </ac:spMkLst>
        </pc:spChg>
        <pc:picChg chg="add mod">
          <ac:chgData name="Jingjing Ruan" userId="912ae139-ae64-4906-83ab-14332fd50576" providerId="ADAL" clId="{B65C20F4-3C72-494E-835B-470F72DCFA02}" dt="2025-01-06T12:39:54.529" v="618"/>
          <ac:picMkLst>
            <pc:docMk/>
            <pc:sldMk cId="298387262" sldId="551"/>
            <ac:picMk id="1026" creationId="{0F35F8A2-B1A5-5FB6-FFED-E3FD64C92A55}"/>
          </ac:picMkLst>
        </pc:picChg>
      </pc:sldChg>
      <pc:sldChg chg="addSp delSp modSp new del mod ord modAnim">
        <pc:chgData name="Jingjing Ruan" userId="912ae139-ae64-4906-83ab-14332fd50576" providerId="ADAL" clId="{B65C20F4-3C72-494E-835B-470F72DCFA02}" dt="2025-01-07T15:48:49.545" v="1399" actId="2696"/>
        <pc:sldMkLst>
          <pc:docMk/>
          <pc:sldMk cId="1596515138" sldId="552"/>
        </pc:sldMkLst>
        <pc:spChg chg="del">
          <ac:chgData name="Jingjing Ruan" userId="912ae139-ae64-4906-83ab-14332fd50576" providerId="ADAL" clId="{B65C20F4-3C72-494E-835B-470F72DCFA02}" dt="2025-01-06T12:43:38.658" v="623" actId="478"/>
          <ac:spMkLst>
            <pc:docMk/>
            <pc:sldMk cId="1596515138" sldId="552"/>
            <ac:spMk id="2" creationId="{931C4547-4087-C721-D333-9A03B81B5ACE}"/>
          </ac:spMkLst>
        </pc:spChg>
        <pc:spChg chg="del">
          <ac:chgData name="Jingjing Ruan" userId="912ae139-ae64-4906-83ab-14332fd50576" providerId="ADAL" clId="{B65C20F4-3C72-494E-835B-470F72DCFA02}" dt="2025-01-06T12:43:35.022" v="620" actId="931"/>
          <ac:spMkLst>
            <pc:docMk/>
            <pc:sldMk cId="1596515138" sldId="552"/>
            <ac:spMk id="3" creationId="{ADDAC21F-94FC-EA6F-EC03-A6DA93D24D97}"/>
          </ac:spMkLst>
        </pc:spChg>
        <pc:spChg chg="add mod">
          <ac:chgData name="Jingjing Ruan" userId="912ae139-ae64-4906-83ab-14332fd50576" providerId="ADAL" clId="{B65C20F4-3C72-494E-835B-470F72DCFA02}" dt="2025-01-06T15:06:26.871" v="1095" actId="1076"/>
          <ac:spMkLst>
            <pc:docMk/>
            <pc:sldMk cId="1596515138" sldId="552"/>
            <ac:spMk id="9" creationId="{E463B830-7369-ED09-CAC5-9C60913D2A99}"/>
          </ac:spMkLst>
        </pc:spChg>
        <pc:spChg chg="add del">
          <ac:chgData name="Jingjing Ruan" userId="912ae139-ae64-4906-83ab-14332fd50576" providerId="ADAL" clId="{B65C20F4-3C72-494E-835B-470F72DCFA02}" dt="2025-01-06T15:05:54.824" v="1089" actId="478"/>
          <ac:spMkLst>
            <pc:docMk/>
            <pc:sldMk cId="1596515138" sldId="552"/>
            <ac:spMk id="10" creationId="{D467559D-F3E6-DCAD-6804-58E53DE29A64}"/>
          </ac:spMkLst>
        </pc:spChg>
        <pc:picChg chg="add mod">
          <ac:chgData name="Jingjing Ruan" userId="912ae139-ae64-4906-83ab-14332fd50576" providerId="ADAL" clId="{B65C20F4-3C72-494E-835B-470F72DCFA02}" dt="2025-01-06T12:45:22.667" v="635" actId="14100"/>
          <ac:picMkLst>
            <pc:docMk/>
            <pc:sldMk cId="1596515138" sldId="552"/>
            <ac:picMk id="5" creationId="{D09292B7-6DD6-50E8-CEF5-10ACF613DBE8}"/>
          </ac:picMkLst>
        </pc:picChg>
        <pc:picChg chg="add del mod">
          <ac:chgData name="Jingjing Ruan" userId="912ae139-ae64-4906-83ab-14332fd50576" providerId="ADAL" clId="{B65C20F4-3C72-494E-835B-470F72DCFA02}" dt="2025-01-06T15:05:51.746" v="1087" actId="478"/>
          <ac:picMkLst>
            <pc:docMk/>
            <pc:sldMk cId="1596515138" sldId="552"/>
            <ac:picMk id="7" creationId="{3BCDAB8B-C68D-8351-D52B-DD325B0CCC10}"/>
          </ac:picMkLst>
        </pc:picChg>
        <pc:picChg chg="add mod">
          <ac:chgData name="Jingjing Ruan" userId="912ae139-ae64-4906-83ab-14332fd50576" providerId="ADAL" clId="{B65C20F4-3C72-494E-835B-470F72DCFA02}" dt="2025-01-06T15:06:34.475" v="1096" actId="1076"/>
          <ac:picMkLst>
            <pc:docMk/>
            <pc:sldMk cId="1596515138" sldId="552"/>
            <ac:picMk id="12" creationId="{00A76FA7-BE47-7525-AFA1-6095C7CA4E97}"/>
          </ac:picMkLst>
        </pc:picChg>
      </pc:sldChg>
      <pc:sldChg chg="addSp delSp modSp new mod setBg">
        <pc:chgData name="Jingjing Ruan" userId="912ae139-ae64-4906-83ab-14332fd50576" providerId="ADAL" clId="{B65C20F4-3C72-494E-835B-470F72DCFA02}" dt="2025-01-06T14:11:18.611" v="666" actId="20577"/>
        <pc:sldMkLst>
          <pc:docMk/>
          <pc:sldMk cId="1514825514" sldId="553"/>
        </pc:sldMkLst>
        <pc:spChg chg="add del">
          <ac:chgData name="Jingjing Ruan" userId="912ae139-ae64-4906-83ab-14332fd50576" providerId="ADAL" clId="{B65C20F4-3C72-494E-835B-470F72DCFA02}" dt="2025-01-06T14:10:58.194" v="660" actId="26606"/>
          <ac:spMkLst>
            <pc:docMk/>
            <pc:sldMk cId="1514825514" sldId="553"/>
            <ac:spMk id="2" creationId="{20C035F6-A7AE-52D7-E7C6-1DB44CC21D31}"/>
          </ac:spMkLst>
        </pc:spChg>
        <pc:spChg chg="add del">
          <ac:chgData name="Jingjing Ruan" userId="912ae139-ae64-4906-83ab-14332fd50576" providerId="ADAL" clId="{B65C20F4-3C72-494E-835B-470F72DCFA02}" dt="2025-01-06T14:10:58.194" v="660" actId="26606"/>
          <ac:spMkLst>
            <pc:docMk/>
            <pc:sldMk cId="1514825514" sldId="553"/>
            <ac:spMk id="3" creationId="{54E73EBB-559C-B401-D352-134529436CC6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31" creationId="{F3060C83-F051-4F0E-ABAD-AA0DFC48B218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33" creationId="{83C98ABE-055B-441F-B07E-44F97F083C39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35" creationId="{29FDB030-9B49-4CED-8CCD-4D99382388AC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37" creationId="{3783CA14-24A1-485C-8B30-D6A5D87987AD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39" creationId="{9A97C86A-04D6-40F7-AE84-31AB43E6A846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41" creationId="{FF9F2414-84E8-453E-B1F3-389FDE8192D9}"/>
          </ac:spMkLst>
        </pc:spChg>
        <pc:spChg chg="add del">
          <ac:chgData name="Jingjing Ruan" userId="912ae139-ae64-4906-83ab-14332fd50576" providerId="ADAL" clId="{B65C20F4-3C72-494E-835B-470F72DCFA02}" dt="2025-01-06T14:10:58.194" v="659" actId="26606"/>
          <ac:spMkLst>
            <pc:docMk/>
            <pc:sldMk cId="1514825514" sldId="553"/>
            <ac:spMk id="1043" creationId="{3ECA69A1-7536-43AC-85EF-C7106179F5ED}"/>
          </ac:spMkLst>
        </pc:spChg>
        <pc:spChg chg="add">
          <ac:chgData name="Jingjing Ruan" userId="912ae139-ae64-4906-83ab-14332fd50576" providerId="ADAL" clId="{B65C20F4-3C72-494E-835B-470F72DCFA02}" dt="2025-01-06T14:10:58.194" v="660" actId="26606"/>
          <ac:spMkLst>
            <pc:docMk/>
            <pc:sldMk cId="1514825514" sldId="553"/>
            <ac:spMk id="1045" creationId="{A4AC5506-6312-4701-8D3C-40187889A947}"/>
          </ac:spMkLst>
        </pc:spChg>
        <pc:spChg chg="add mod">
          <ac:chgData name="Jingjing Ruan" userId="912ae139-ae64-4906-83ab-14332fd50576" providerId="ADAL" clId="{B65C20F4-3C72-494E-835B-470F72DCFA02}" dt="2025-01-06T14:11:18.611" v="666" actId="20577"/>
          <ac:spMkLst>
            <pc:docMk/>
            <pc:sldMk cId="1514825514" sldId="553"/>
            <ac:spMk id="1046" creationId="{20C035F6-A7AE-52D7-E7C6-1DB44CC21D31}"/>
          </ac:spMkLst>
        </pc:spChg>
        <pc:picChg chg="add mod">
          <ac:chgData name="Jingjing Ruan" userId="912ae139-ae64-4906-83ab-14332fd50576" providerId="ADAL" clId="{B65C20F4-3C72-494E-835B-470F72DCFA02}" dt="2025-01-06T14:10:58.194" v="660" actId="26606"/>
          <ac:picMkLst>
            <pc:docMk/>
            <pc:sldMk cId="1514825514" sldId="553"/>
            <ac:picMk id="1026" creationId="{DB4162E6-922B-D86C-AB31-EF0115A5B9D6}"/>
          </ac:picMkLst>
        </pc:picChg>
      </pc:sldChg>
      <pc:sldChg chg="addSp delSp modSp new mod ord setBg modNotesTx">
        <pc:chgData name="Jingjing Ruan" userId="912ae139-ae64-4906-83ab-14332fd50576" providerId="ADAL" clId="{B65C20F4-3C72-494E-835B-470F72DCFA02}" dt="2025-01-06T14:32:32.051" v="810" actId="20577"/>
        <pc:sldMkLst>
          <pc:docMk/>
          <pc:sldMk cId="2964550525" sldId="554"/>
        </pc:sldMkLst>
        <pc:spChg chg="mod">
          <ac:chgData name="Jingjing Ruan" userId="912ae139-ae64-4906-83ab-14332fd50576" providerId="ADAL" clId="{B65C20F4-3C72-494E-835B-470F72DCFA02}" dt="2025-01-06T14:19:25.053" v="740" actId="20577"/>
          <ac:spMkLst>
            <pc:docMk/>
            <pc:sldMk cId="2964550525" sldId="554"/>
            <ac:spMk id="2" creationId="{F1FA6AD8-3F58-440D-48EC-138E664F1AAD}"/>
          </ac:spMkLst>
        </pc:spChg>
        <pc:spChg chg="del">
          <ac:chgData name="Jingjing Ruan" userId="912ae139-ae64-4906-83ab-14332fd50576" providerId="ADAL" clId="{B65C20F4-3C72-494E-835B-470F72DCFA02}" dt="2025-01-06T14:14:28.490" v="680" actId="26606"/>
          <ac:spMkLst>
            <pc:docMk/>
            <pc:sldMk cId="2964550525" sldId="554"/>
            <ac:spMk id="3" creationId="{9227B282-AFFC-B09D-91F3-C5EFC2E24875}"/>
          </ac:spMkLst>
        </pc:spChg>
        <pc:spChg chg="add">
          <ac:chgData name="Jingjing Ruan" userId="912ae139-ae64-4906-83ab-14332fd50576" providerId="ADAL" clId="{B65C20F4-3C72-494E-835B-470F72DCFA02}" dt="2025-01-06T14:14:28.490" v="680" actId="26606"/>
          <ac:spMkLst>
            <pc:docMk/>
            <pc:sldMk cId="2964550525" sldId="554"/>
            <ac:spMk id="10" creationId="{A4AC5506-6312-4701-8D3C-40187889A947}"/>
          </ac:spMkLst>
        </pc:spChg>
        <pc:picChg chg="add mod">
          <ac:chgData name="Jingjing Ruan" userId="912ae139-ae64-4906-83ab-14332fd50576" providerId="ADAL" clId="{B65C20F4-3C72-494E-835B-470F72DCFA02}" dt="2025-01-06T14:15:08.642" v="694"/>
          <ac:picMkLst>
            <pc:docMk/>
            <pc:sldMk cId="2964550525" sldId="554"/>
            <ac:picMk id="5" creationId="{07FD212D-3845-66FF-5E8B-0447FD240EAD}"/>
          </ac:picMkLst>
        </pc:picChg>
      </pc:sldChg>
      <pc:sldChg chg="addSp delSp modSp new del mo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4165816748" sldId="555"/>
        </pc:sldMkLst>
        <pc:spChg chg="mod">
          <ac:chgData name="Jingjing Ruan" userId="912ae139-ae64-4906-83ab-14332fd50576" providerId="ADAL" clId="{B65C20F4-3C72-494E-835B-470F72DCFA02}" dt="2025-01-06T14:20:13.032" v="781" actId="26606"/>
          <ac:spMkLst>
            <pc:docMk/>
            <pc:sldMk cId="4165816748" sldId="555"/>
            <ac:spMk id="2" creationId="{98883954-7511-3920-5472-23289AA0BD15}"/>
          </ac:spMkLst>
        </pc:spChg>
        <pc:spChg chg="del">
          <ac:chgData name="Jingjing Ruan" userId="912ae139-ae64-4906-83ab-14332fd50576" providerId="ADAL" clId="{B65C20F4-3C72-494E-835B-470F72DCFA02}" dt="2025-01-06T14:20:08.670" v="779" actId="478"/>
          <ac:spMkLst>
            <pc:docMk/>
            <pc:sldMk cId="4165816748" sldId="555"/>
            <ac:spMk id="3" creationId="{B05931AD-C262-8280-3C88-3FC9C5230D98}"/>
          </ac:spMkLst>
        </pc:spChg>
        <pc:spChg chg="add">
          <ac:chgData name="Jingjing Ruan" userId="912ae139-ae64-4906-83ab-14332fd50576" providerId="ADAL" clId="{B65C20F4-3C72-494E-835B-470F72DCFA02}" dt="2025-01-06T14:20:13.032" v="781" actId="26606"/>
          <ac:spMkLst>
            <pc:docMk/>
            <pc:sldMk cId="4165816748" sldId="555"/>
            <ac:spMk id="2055" creationId="{A4AC5506-6312-4701-8D3C-40187889A947}"/>
          </ac:spMkLst>
        </pc:spChg>
        <pc:picChg chg="add mod">
          <ac:chgData name="Jingjing Ruan" userId="912ae139-ae64-4906-83ab-14332fd50576" providerId="ADAL" clId="{B65C20F4-3C72-494E-835B-470F72DCFA02}" dt="2025-01-06T14:20:59.399" v="789" actId="1076"/>
          <ac:picMkLst>
            <pc:docMk/>
            <pc:sldMk cId="4165816748" sldId="555"/>
            <ac:picMk id="2050" creationId="{F931C120-667A-5A3C-E900-94424F3B147E}"/>
          </ac:picMkLst>
        </pc:picChg>
      </pc:sldChg>
      <pc:sldChg chg="addSp delSp modSp new del mo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2555868090" sldId="556"/>
        </pc:sldMkLst>
        <pc:spChg chg="mo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2" creationId="{4F80171E-A78C-06AD-4774-D298317B5DA1}"/>
          </ac:spMkLst>
        </pc:spChg>
        <pc:spChg chg="del">
          <ac:chgData name="Jingjing Ruan" userId="912ae139-ae64-4906-83ab-14332fd50576" providerId="ADAL" clId="{B65C20F4-3C72-494E-835B-470F72DCFA02}" dt="2025-01-06T14:36:36.230" v="849" actId="478"/>
          <ac:spMkLst>
            <pc:docMk/>
            <pc:sldMk cId="2555868090" sldId="556"/>
            <ac:spMk id="3" creationId="{053B0D5A-68C9-D8FD-C999-E5E0779FE4AC}"/>
          </ac:spMkLst>
        </pc:spChg>
        <pc:spChg chg="ad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3079" creationId="{A8384FB5-9ADC-4DDC-881B-597D56F5B15D}"/>
          </ac:spMkLst>
        </pc:spChg>
        <pc:spChg chg="ad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3081" creationId="{91E5A9A7-95C6-4F4F-B00E-C82E07FE62EF}"/>
          </ac:spMkLst>
        </pc:spChg>
        <pc:spChg chg="ad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3083" creationId="{D07DD2DE-F619-49DD-B5E7-03A290FF4ED1}"/>
          </ac:spMkLst>
        </pc:spChg>
        <pc:spChg chg="ad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3085" creationId="{85149191-5F60-4A28-AAFF-039F96B0F3EC}"/>
          </ac:spMkLst>
        </pc:spChg>
        <pc:spChg chg="add">
          <ac:chgData name="Jingjing Ruan" userId="912ae139-ae64-4906-83ab-14332fd50576" providerId="ADAL" clId="{B65C20F4-3C72-494E-835B-470F72DCFA02}" dt="2025-01-06T14:36:43.345" v="851" actId="26606"/>
          <ac:spMkLst>
            <pc:docMk/>
            <pc:sldMk cId="2555868090" sldId="556"/>
            <ac:spMk id="3087" creationId="{F8260ED5-17F7-4158-B241-D51DD4CF1B7E}"/>
          </ac:spMkLst>
        </pc:spChg>
        <pc:picChg chg="add mod">
          <ac:chgData name="Jingjing Ruan" userId="912ae139-ae64-4906-83ab-14332fd50576" providerId="ADAL" clId="{B65C20F4-3C72-494E-835B-470F72DCFA02}" dt="2025-01-06T14:45:33.602" v="906"/>
          <ac:picMkLst>
            <pc:docMk/>
            <pc:sldMk cId="2555868090" sldId="556"/>
            <ac:picMk id="3074" creationId="{A140CAD4-745C-72F3-2D56-9FBCD48A6A23}"/>
          </ac:picMkLst>
        </pc:picChg>
      </pc:sldChg>
      <pc:sldChg chg="addSp delSp modSp new del mo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2241902836" sldId="557"/>
        </pc:sldMkLst>
        <pc:spChg chg="del">
          <ac:chgData name="Jingjing Ruan" userId="912ae139-ae64-4906-83ab-14332fd50576" providerId="ADAL" clId="{B65C20F4-3C72-494E-835B-470F72DCFA02}" dt="2025-01-06T14:47:15.613" v="909" actId="478"/>
          <ac:spMkLst>
            <pc:docMk/>
            <pc:sldMk cId="2241902836" sldId="557"/>
            <ac:spMk id="2" creationId="{2C2F13D3-C41C-EDE7-6CF1-373241F9E19B}"/>
          </ac:spMkLst>
        </pc:spChg>
        <pc:spChg chg="del">
          <ac:chgData name="Jingjing Ruan" userId="912ae139-ae64-4906-83ab-14332fd50576" providerId="ADAL" clId="{B65C20F4-3C72-494E-835B-470F72DCFA02}" dt="2025-01-06T14:47:17.708" v="910" actId="478"/>
          <ac:spMkLst>
            <pc:docMk/>
            <pc:sldMk cId="2241902836" sldId="557"/>
            <ac:spMk id="3" creationId="{CDA06C0A-7865-C7F6-8882-84F463C22B95}"/>
          </ac:spMkLst>
        </pc:spChg>
        <pc:spChg chg="add mod">
          <ac:chgData name="Jingjing Ruan" userId="912ae139-ae64-4906-83ab-14332fd50576" providerId="ADAL" clId="{B65C20F4-3C72-494E-835B-470F72DCFA02}" dt="2025-01-06T14:49:48.494" v="946" actId="20577"/>
          <ac:spMkLst>
            <pc:docMk/>
            <pc:sldMk cId="2241902836" sldId="557"/>
            <ac:spMk id="4" creationId="{073B6969-E944-4FAA-335B-86E330FE67FC}"/>
          </ac:spMkLst>
        </pc:spChg>
        <pc:spChg chg="add">
          <ac:chgData name="Jingjing Ruan" userId="912ae139-ae64-4906-83ab-14332fd50576" providerId="ADAL" clId="{B65C20F4-3C72-494E-835B-470F72DCFA02}" dt="2025-01-06T14:48:41.094" v="926" actId="26606"/>
          <ac:spMkLst>
            <pc:docMk/>
            <pc:sldMk cId="2241902836" sldId="557"/>
            <ac:spMk id="5127" creationId="{47942995-B07F-4636-9A06-C6A104B260A8}"/>
          </ac:spMkLst>
        </pc:spChg>
        <pc:spChg chg="add">
          <ac:chgData name="Jingjing Ruan" userId="912ae139-ae64-4906-83ab-14332fd50576" providerId="ADAL" clId="{B65C20F4-3C72-494E-835B-470F72DCFA02}" dt="2025-01-06T14:48:41.094" v="926" actId="26606"/>
          <ac:spMkLst>
            <pc:docMk/>
            <pc:sldMk cId="2241902836" sldId="557"/>
            <ac:spMk id="5134" creationId="{B81933D1-5615-42C7-9C0B-4EB7105CCE2D}"/>
          </ac:spMkLst>
        </pc:spChg>
        <pc:spChg chg="add">
          <ac:chgData name="Jingjing Ruan" userId="912ae139-ae64-4906-83ab-14332fd50576" providerId="ADAL" clId="{B65C20F4-3C72-494E-835B-470F72DCFA02}" dt="2025-01-06T14:48:41.094" v="926" actId="26606"/>
          <ac:spMkLst>
            <pc:docMk/>
            <pc:sldMk cId="2241902836" sldId="557"/>
            <ac:spMk id="5136" creationId="{19C9EAEA-39D0-4B0E-A0EB-51E7B26740B1}"/>
          </ac:spMkLst>
        </pc:spChg>
        <pc:grpChg chg="add">
          <ac:chgData name="Jingjing Ruan" userId="912ae139-ae64-4906-83ab-14332fd50576" providerId="ADAL" clId="{B65C20F4-3C72-494E-835B-470F72DCFA02}" dt="2025-01-06T14:48:41.094" v="926" actId="26606"/>
          <ac:grpSpMkLst>
            <pc:docMk/>
            <pc:sldMk cId="2241902836" sldId="557"/>
            <ac:grpSpMk id="5129" creationId="{032D8612-31EB-44CF-A1D0-14FD4C705424}"/>
          </ac:grpSpMkLst>
        </pc:grpChg>
        <pc:picChg chg="add mod ord">
          <ac:chgData name="Jingjing Ruan" userId="912ae139-ae64-4906-83ab-14332fd50576" providerId="ADAL" clId="{B65C20F4-3C72-494E-835B-470F72DCFA02}" dt="2025-01-06T14:49:13.782" v="935" actId="1038"/>
          <ac:picMkLst>
            <pc:docMk/>
            <pc:sldMk cId="2241902836" sldId="557"/>
            <ac:picMk id="5122" creationId="{5C237087-8301-2C44-767C-CD483EF93EBB}"/>
          </ac:picMkLst>
        </pc:picChg>
      </pc:sldChg>
      <pc:sldChg chg="addSp delSp modSp new del mod or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3392525949" sldId="558"/>
        </pc:sldMkLst>
        <pc:spChg chg="mod">
          <ac:chgData name="Jingjing Ruan" userId="912ae139-ae64-4906-83ab-14332fd50576" providerId="ADAL" clId="{B65C20F4-3C72-494E-835B-470F72DCFA02}" dt="2025-01-06T14:50:44.825" v="952" actId="26606"/>
          <ac:spMkLst>
            <pc:docMk/>
            <pc:sldMk cId="3392525949" sldId="558"/>
            <ac:spMk id="2" creationId="{94706152-269F-D35E-862A-3DFD80D8F33D}"/>
          </ac:spMkLst>
        </pc:spChg>
        <pc:spChg chg="del">
          <ac:chgData name="Jingjing Ruan" userId="912ae139-ae64-4906-83ab-14332fd50576" providerId="ADAL" clId="{B65C20F4-3C72-494E-835B-470F72DCFA02}" dt="2025-01-06T14:50:39.897" v="950" actId="478"/>
          <ac:spMkLst>
            <pc:docMk/>
            <pc:sldMk cId="3392525949" sldId="558"/>
            <ac:spMk id="3" creationId="{47342F9C-B44D-FBC4-8800-6E6EC19934B9}"/>
          </ac:spMkLst>
        </pc:spChg>
        <pc:spChg chg="add">
          <ac:chgData name="Jingjing Ruan" userId="912ae139-ae64-4906-83ab-14332fd50576" providerId="ADAL" clId="{B65C20F4-3C72-494E-835B-470F72DCFA02}" dt="2025-01-06T14:50:44.825" v="952" actId="26606"/>
          <ac:spMkLst>
            <pc:docMk/>
            <pc:sldMk cId="3392525949" sldId="558"/>
            <ac:spMk id="6151" creationId="{A4AC5506-6312-4701-8D3C-40187889A947}"/>
          </ac:spMkLst>
        </pc:spChg>
        <pc:picChg chg="add mod">
          <ac:chgData name="Jingjing Ruan" userId="912ae139-ae64-4906-83ab-14332fd50576" providerId="ADAL" clId="{B65C20F4-3C72-494E-835B-470F72DCFA02}" dt="2025-01-06T14:52:44.575" v="960"/>
          <ac:picMkLst>
            <pc:docMk/>
            <pc:sldMk cId="3392525949" sldId="558"/>
            <ac:picMk id="6146" creationId="{A77EF7C8-40F4-6192-90FB-886A87E6A59B}"/>
          </ac:picMkLst>
        </pc:picChg>
      </pc:sldChg>
      <pc:sldChg chg="addSp delSp modSp new del mo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3617411551" sldId="559"/>
        </pc:sldMkLst>
        <pc:spChg chg="mod">
          <ac:chgData name="Jingjing Ruan" userId="912ae139-ae64-4906-83ab-14332fd50576" providerId="ADAL" clId="{B65C20F4-3C72-494E-835B-470F72DCFA02}" dt="2025-01-06T14:54:56.120" v="981" actId="26606"/>
          <ac:spMkLst>
            <pc:docMk/>
            <pc:sldMk cId="3617411551" sldId="559"/>
            <ac:spMk id="2" creationId="{220FC02C-4B76-4F5F-685F-75374165C52B}"/>
          </ac:spMkLst>
        </pc:spChg>
        <pc:spChg chg="del">
          <ac:chgData name="Jingjing Ruan" userId="912ae139-ae64-4906-83ab-14332fd50576" providerId="ADAL" clId="{B65C20F4-3C72-494E-835B-470F72DCFA02}" dt="2025-01-06T14:54:52.896" v="979" actId="478"/>
          <ac:spMkLst>
            <pc:docMk/>
            <pc:sldMk cId="3617411551" sldId="559"/>
            <ac:spMk id="3" creationId="{8C721BDC-2E6D-1BA1-62B0-C9E9CAFCECD5}"/>
          </ac:spMkLst>
        </pc:spChg>
        <pc:spChg chg="add">
          <ac:chgData name="Jingjing Ruan" userId="912ae139-ae64-4906-83ab-14332fd50576" providerId="ADAL" clId="{B65C20F4-3C72-494E-835B-470F72DCFA02}" dt="2025-01-06T14:54:56.120" v="981" actId="26606"/>
          <ac:spMkLst>
            <pc:docMk/>
            <pc:sldMk cId="3617411551" sldId="559"/>
            <ac:spMk id="7175" creationId="{F0A604E4-7307-451C-93BE-F1F7E1BF3BF8}"/>
          </ac:spMkLst>
        </pc:spChg>
        <pc:spChg chg="add">
          <ac:chgData name="Jingjing Ruan" userId="912ae139-ae64-4906-83ab-14332fd50576" providerId="ADAL" clId="{B65C20F4-3C72-494E-835B-470F72DCFA02}" dt="2025-01-06T14:54:56.120" v="981" actId="26606"/>
          <ac:spMkLst>
            <pc:docMk/>
            <pc:sldMk cId="3617411551" sldId="559"/>
            <ac:spMk id="7177" creationId="{F7F3A0AA-35E5-4085-942B-737839030604}"/>
          </ac:spMkLst>
        </pc:spChg>
        <pc:spChg chg="add">
          <ac:chgData name="Jingjing Ruan" userId="912ae139-ae64-4906-83ab-14332fd50576" providerId="ADAL" clId="{B65C20F4-3C72-494E-835B-470F72DCFA02}" dt="2025-01-06T14:54:56.120" v="981" actId="26606"/>
          <ac:spMkLst>
            <pc:docMk/>
            <pc:sldMk cId="3617411551" sldId="559"/>
            <ac:spMk id="7179" creationId="{402F5C38-C747-4173-ABBF-656E39E82130}"/>
          </ac:spMkLst>
        </pc:spChg>
        <pc:spChg chg="add">
          <ac:chgData name="Jingjing Ruan" userId="912ae139-ae64-4906-83ab-14332fd50576" providerId="ADAL" clId="{B65C20F4-3C72-494E-835B-470F72DCFA02}" dt="2025-01-06T14:54:56.120" v="981" actId="26606"/>
          <ac:spMkLst>
            <pc:docMk/>
            <pc:sldMk cId="3617411551" sldId="559"/>
            <ac:spMk id="7181" creationId="{E37EECFC-A684-4391-AE85-4CDAF5565F61}"/>
          </ac:spMkLst>
        </pc:spChg>
        <pc:picChg chg="add mod">
          <ac:chgData name="Jingjing Ruan" userId="912ae139-ae64-4906-83ab-14332fd50576" providerId="ADAL" clId="{B65C20F4-3C72-494E-835B-470F72DCFA02}" dt="2025-01-06T14:55:27.598" v="989" actId="1076"/>
          <ac:picMkLst>
            <pc:docMk/>
            <pc:sldMk cId="3617411551" sldId="559"/>
            <ac:picMk id="7170" creationId="{48FFC437-0331-698E-A525-780FB094A4BC}"/>
          </ac:picMkLst>
        </pc:picChg>
      </pc:sldChg>
      <pc:sldChg chg="addSp delSp modSp new del mod setBg modNotesTx">
        <pc:chgData name="Jingjing Ruan" userId="912ae139-ae64-4906-83ab-14332fd50576" providerId="ADAL" clId="{B65C20F4-3C72-494E-835B-470F72DCFA02}" dt="2025-01-07T15:47:48.080" v="1398" actId="2696"/>
        <pc:sldMkLst>
          <pc:docMk/>
          <pc:sldMk cId="1486145121" sldId="560"/>
        </pc:sldMkLst>
        <pc:spChg chg="mo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2" creationId="{E5AEBF75-3D56-1960-9E60-9A9DE618DF6E}"/>
          </ac:spMkLst>
        </pc:spChg>
        <pc:spChg chg="del">
          <ac:chgData name="Jingjing Ruan" userId="912ae139-ae64-4906-83ab-14332fd50576" providerId="ADAL" clId="{B65C20F4-3C72-494E-835B-470F72DCFA02}" dt="2025-01-06T14:57:40.183" v="996" actId="478"/>
          <ac:spMkLst>
            <pc:docMk/>
            <pc:sldMk cId="1486145121" sldId="560"/>
            <ac:spMk id="3" creationId="{CAF2B59F-F047-7122-0D10-B2AF852E672D}"/>
          </ac:spMkLst>
        </pc:spChg>
        <pc:spChg chg="ad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8199" creationId="{A8384FB5-9ADC-4DDC-881B-597D56F5B15D}"/>
          </ac:spMkLst>
        </pc:spChg>
        <pc:spChg chg="ad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8201" creationId="{91E5A9A7-95C6-4F4F-B00E-C82E07FE62EF}"/>
          </ac:spMkLst>
        </pc:spChg>
        <pc:spChg chg="ad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8203" creationId="{D07DD2DE-F619-49DD-B5E7-03A290FF4ED1}"/>
          </ac:spMkLst>
        </pc:spChg>
        <pc:spChg chg="ad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8205" creationId="{85149191-5F60-4A28-AAFF-039F96B0F3EC}"/>
          </ac:spMkLst>
        </pc:spChg>
        <pc:spChg chg="add">
          <ac:chgData name="Jingjing Ruan" userId="912ae139-ae64-4906-83ab-14332fd50576" providerId="ADAL" clId="{B65C20F4-3C72-494E-835B-470F72DCFA02}" dt="2025-01-06T14:59:01.972" v="1004" actId="26606"/>
          <ac:spMkLst>
            <pc:docMk/>
            <pc:sldMk cId="1486145121" sldId="560"/>
            <ac:spMk id="8207" creationId="{F8260ED5-17F7-4158-B241-D51DD4CF1B7E}"/>
          </ac:spMkLst>
        </pc:spChg>
        <pc:grpChg chg="add mod">
          <ac:chgData name="Jingjing Ruan" userId="912ae139-ae64-4906-83ab-14332fd50576" providerId="ADAL" clId="{B65C20F4-3C72-494E-835B-470F72DCFA02}" dt="2025-01-06T15:01:51.514" v="1037" actId="1076"/>
          <ac:grpSpMkLst>
            <pc:docMk/>
            <pc:sldMk cId="1486145121" sldId="560"/>
            <ac:grpSpMk id="4" creationId="{A62A497D-4223-CF87-029B-3440252A2697}"/>
          </ac:grpSpMkLst>
        </pc:grpChg>
        <pc:picChg chg="add mod">
          <ac:chgData name="Jingjing Ruan" userId="912ae139-ae64-4906-83ab-14332fd50576" providerId="ADAL" clId="{B65C20F4-3C72-494E-835B-470F72DCFA02}" dt="2025-01-06T15:01:51.514" v="1037" actId="1076"/>
          <ac:picMkLst>
            <pc:docMk/>
            <pc:sldMk cId="1486145121" sldId="560"/>
            <ac:picMk id="8194" creationId="{5814A02F-53AB-B31F-AC42-76E0CA78F04B}"/>
          </ac:picMkLst>
        </pc:picChg>
        <pc:picChg chg="add mod">
          <ac:chgData name="Jingjing Ruan" userId="912ae139-ae64-4906-83ab-14332fd50576" providerId="ADAL" clId="{B65C20F4-3C72-494E-835B-470F72DCFA02}" dt="2025-01-06T15:01:51.514" v="1037" actId="1076"/>
          <ac:picMkLst>
            <pc:docMk/>
            <pc:sldMk cId="1486145121" sldId="560"/>
            <ac:picMk id="8196" creationId="{A8F8F505-35D8-25AF-0634-CA17473D3E8A}"/>
          </ac:picMkLst>
        </pc:picChg>
      </pc:sldChg>
      <pc:sldChg chg="addSp delSp modSp new del mod setBg">
        <pc:chgData name="Jingjing Ruan" userId="912ae139-ae64-4906-83ab-14332fd50576" providerId="ADAL" clId="{B65C20F4-3C72-494E-835B-470F72DCFA02}" dt="2025-01-07T15:47:48.080" v="1398" actId="2696"/>
        <pc:sldMkLst>
          <pc:docMk/>
          <pc:sldMk cId="2400730561" sldId="561"/>
        </pc:sldMkLst>
        <pc:spChg chg="mod">
          <ac:chgData name="Jingjing Ruan" userId="912ae139-ae64-4906-83ab-14332fd50576" providerId="ADAL" clId="{B65C20F4-3C72-494E-835B-470F72DCFA02}" dt="2025-01-06T15:20:18.762" v="1155" actId="113"/>
          <ac:spMkLst>
            <pc:docMk/>
            <pc:sldMk cId="2400730561" sldId="561"/>
            <ac:spMk id="2" creationId="{A349581B-FD99-326B-21DF-9C47D2949B41}"/>
          </ac:spMkLst>
        </pc:spChg>
        <pc:spChg chg="del mod">
          <ac:chgData name="Jingjing Ruan" userId="912ae139-ae64-4906-83ab-14332fd50576" providerId="ADAL" clId="{B65C20F4-3C72-494E-835B-470F72DCFA02}" dt="2025-01-06T15:18:39.153" v="1129" actId="26606"/>
          <ac:spMkLst>
            <pc:docMk/>
            <pc:sldMk cId="2400730561" sldId="561"/>
            <ac:spMk id="3" creationId="{6018EBC6-7145-EE24-691A-53F9625A84AB}"/>
          </ac:spMkLst>
        </pc:spChg>
        <pc:spChg chg="add">
          <ac:chgData name="Jingjing Ruan" userId="912ae139-ae64-4906-83ab-14332fd50576" providerId="ADAL" clId="{B65C20F4-3C72-494E-835B-470F72DCFA02}" dt="2025-01-06T15:18:39.153" v="1129" actId="26606"/>
          <ac:spMkLst>
            <pc:docMk/>
            <pc:sldMk cId="2400730561" sldId="561"/>
            <ac:spMk id="10" creationId="{B50AB553-2A96-4A92-96F2-93548E096954}"/>
          </ac:spMkLst>
        </pc:spChg>
        <pc:graphicFrameChg chg="add mod">
          <ac:chgData name="Jingjing Ruan" userId="912ae139-ae64-4906-83ab-14332fd50576" providerId="ADAL" clId="{B65C20F4-3C72-494E-835B-470F72DCFA02}" dt="2025-01-06T15:22:09.817" v="1204" actId="20577"/>
          <ac:graphicFrameMkLst>
            <pc:docMk/>
            <pc:sldMk cId="2400730561" sldId="561"/>
            <ac:graphicFrameMk id="5" creationId="{7A151B85-9FA7-0818-384D-E74D6C3B0F0C}"/>
          </ac:graphicFrameMkLst>
        </pc:graphicFrameChg>
        <pc:picChg chg="add mod">
          <ac:chgData name="Jingjing Ruan" userId="912ae139-ae64-4906-83ab-14332fd50576" providerId="ADAL" clId="{B65C20F4-3C72-494E-835B-470F72DCFA02}" dt="2025-01-06T15:18:43.148" v="1130" actId="27614"/>
          <ac:picMkLst>
            <pc:docMk/>
            <pc:sldMk cId="2400730561" sldId="561"/>
            <ac:picMk id="6" creationId="{A36633F6-4214-43B0-486D-E63CC6E37FE0}"/>
          </ac:picMkLst>
        </pc:picChg>
      </pc:sldChg>
      <pc:sldChg chg="del">
        <pc:chgData name="Jingjing Ruan" userId="912ae139-ae64-4906-83ab-14332fd50576" providerId="ADAL" clId="{B65C20F4-3C72-494E-835B-470F72DCFA02}" dt="2025-01-07T15:47:11.917" v="1397" actId="2696"/>
        <pc:sldMkLst>
          <pc:docMk/>
          <pc:sldMk cId="3545468017" sldId="562"/>
        </pc:sldMkLst>
      </pc:sldChg>
      <pc:sldChg chg="del">
        <pc:chgData name="Jingjing Ruan" userId="912ae139-ae64-4906-83ab-14332fd50576" providerId="ADAL" clId="{B65C20F4-3C72-494E-835B-470F72DCFA02}" dt="2025-01-07T15:47:48.080" v="1398" actId="2696"/>
        <pc:sldMkLst>
          <pc:docMk/>
          <pc:sldMk cId="3044707370" sldId="563"/>
        </pc:sldMkLst>
      </pc:sldChg>
      <pc:sldChg chg="addSp modSp new del mod ord">
        <pc:chgData name="Jingjing Ruan" userId="912ae139-ae64-4906-83ab-14332fd50576" providerId="ADAL" clId="{B65C20F4-3C72-494E-835B-470F72DCFA02}" dt="2025-01-06T22:04:58.165" v="1340" actId="47"/>
        <pc:sldMkLst>
          <pc:docMk/>
          <pc:sldMk cId="1008773768" sldId="564"/>
        </pc:sldMkLst>
        <pc:picChg chg="add mod">
          <ac:chgData name="Jingjing Ruan" userId="912ae139-ae64-4906-83ab-14332fd50576" providerId="ADAL" clId="{B65C20F4-3C72-494E-835B-470F72DCFA02}" dt="2025-01-06T21:45:13.137" v="1217" actId="1076"/>
          <ac:picMkLst>
            <pc:docMk/>
            <pc:sldMk cId="1008773768" sldId="564"/>
            <ac:picMk id="7" creationId="{B701ED7E-26EA-A72A-9794-FB138CAB1CE9}"/>
          </ac:picMkLst>
        </pc:picChg>
      </pc:sldChg>
      <pc:sldChg chg="addSp delSp modSp new mod setBg">
        <pc:chgData name="Jingjing Ruan" userId="912ae139-ae64-4906-83ab-14332fd50576" providerId="ADAL" clId="{B65C20F4-3C72-494E-835B-470F72DCFA02}" dt="2025-01-06T22:02:17.991" v="1331" actId="1076"/>
        <pc:sldMkLst>
          <pc:docMk/>
          <pc:sldMk cId="882540412" sldId="565"/>
        </pc:sldMkLst>
        <pc:spChg chg="mod">
          <ac:chgData name="Jingjing Ruan" userId="912ae139-ae64-4906-83ab-14332fd50576" providerId="ADAL" clId="{B65C20F4-3C72-494E-835B-470F72DCFA02}" dt="2025-01-06T22:02:17.991" v="1331" actId="1076"/>
          <ac:spMkLst>
            <pc:docMk/>
            <pc:sldMk cId="882540412" sldId="565"/>
            <ac:spMk id="2" creationId="{D5E83A3B-F32A-52E8-953F-10120567F3A5}"/>
          </ac:spMkLst>
        </pc:spChg>
        <pc:spChg chg="del mod">
          <ac:chgData name="Jingjing Ruan" userId="912ae139-ae64-4906-83ab-14332fd50576" providerId="ADAL" clId="{B65C20F4-3C72-494E-835B-470F72DCFA02}" dt="2025-01-06T21:59:45.391" v="1292" actId="478"/>
          <ac:spMkLst>
            <pc:docMk/>
            <pc:sldMk cId="882540412" sldId="565"/>
            <ac:spMk id="3" creationId="{6C181812-CD02-D7D5-95A8-A7CB4D35DCE5}"/>
          </ac:spMkLst>
        </pc:spChg>
        <pc:spChg chg="add del">
          <ac:chgData name="Jingjing Ruan" userId="912ae139-ae64-4906-83ab-14332fd50576" providerId="ADAL" clId="{B65C20F4-3C72-494E-835B-470F72DCFA02}" dt="2025-01-06T22:00:27.135" v="1307" actId="26606"/>
          <ac:spMkLst>
            <pc:docMk/>
            <pc:sldMk cId="882540412" sldId="565"/>
            <ac:spMk id="9" creationId="{BACC6370-2D7E-4714-9D71-7542949D7D5D}"/>
          </ac:spMkLst>
        </pc:spChg>
        <pc:spChg chg="add del">
          <ac:chgData name="Jingjing Ruan" userId="912ae139-ae64-4906-83ab-14332fd50576" providerId="ADAL" clId="{B65C20F4-3C72-494E-835B-470F72DCFA02}" dt="2025-01-06T22:00:27.135" v="1307" actId="26606"/>
          <ac:spMkLst>
            <pc:docMk/>
            <pc:sldMk cId="882540412" sldId="565"/>
            <ac:spMk id="11" creationId="{F68B3F68-107C-434F-AA38-110D5EA91B85}"/>
          </ac:spMkLst>
        </pc:spChg>
        <pc:spChg chg="add del">
          <ac:chgData name="Jingjing Ruan" userId="912ae139-ae64-4906-83ab-14332fd50576" providerId="ADAL" clId="{B65C20F4-3C72-494E-835B-470F72DCFA02}" dt="2025-01-06T22:00:27.135" v="1307" actId="26606"/>
          <ac:spMkLst>
            <pc:docMk/>
            <pc:sldMk cId="882540412" sldId="565"/>
            <ac:spMk id="13" creationId="{AAD0DBB9-1A4B-4391-81D4-CB19F9AB918A}"/>
          </ac:spMkLst>
        </pc:spChg>
        <pc:spChg chg="add del">
          <ac:chgData name="Jingjing Ruan" userId="912ae139-ae64-4906-83ab-14332fd50576" providerId="ADAL" clId="{B65C20F4-3C72-494E-835B-470F72DCFA02}" dt="2025-01-06T22:00:27.135" v="1307" actId="26606"/>
          <ac:spMkLst>
            <pc:docMk/>
            <pc:sldMk cId="882540412" sldId="565"/>
            <ac:spMk id="15" creationId="{063BBA22-50EA-4C4D-BE05-F1CE4E63AA56}"/>
          </ac:spMkLst>
        </pc:spChg>
        <pc:graphicFrameChg chg="add mod modGraphic">
          <ac:chgData name="Jingjing Ruan" userId="912ae139-ae64-4906-83ab-14332fd50576" providerId="ADAL" clId="{B65C20F4-3C72-494E-835B-470F72DCFA02}" dt="2025-01-06T22:02:14.154" v="1330" actId="1076"/>
          <ac:graphicFrameMkLst>
            <pc:docMk/>
            <pc:sldMk cId="882540412" sldId="565"/>
            <ac:graphicFrameMk id="4" creationId="{A1F97B92-7384-3503-CFCA-F1E02BABD554}"/>
          </ac:graphicFrameMkLst>
        </pc:graphicFrameChg>
      </pc:sldChg>
      <pc:sldChg chg="delSp add del mod">
        <pc:chgData name="Jingjing Ruan" userId="912ae139-ae64-4906-83ab-14332fd50576" providerId="ADAL" clId="{B65C20F4-3C72-494E-835B-470F72DCFA02}" dt="2025-01-06T21:45:09.678" v="1216" actId="47"/>
        <pc:sldMkLst>
          <pc:docMk/>
          <pc:sldMk cId="1916522592" sldId="565"/>
        </pc:sldMkLst>
        <pc:picChg chg="del">
          <ac:chgData name="Jingjing Ruan" userId="912ae139-ae64-4906-83ab-14332fd50576" providerId="ADAL" clId="{B65C20F4-3C72-494E-835B-470F72DCFA02}" dt="2025-01-06T21:44:59.501" v="1213" actId="21"/>
          <ac:picMkLst>
            <pc:docMk/>
            <pc:sldMk cId="1916522592" sldId="565"/>
            <ac:picMk id="7" creationId="{B701ED7E-26EA-A72A-9794-FB138CAB1CE9}"/>
          </ac:picMkLst>
        </pc:picChg>
      </pc:sldChg>
      <pc:sldChg chg="new del">
        <pc:chgData name="Jingjing Ruan" userId="912ae139-ae64-4906-83ab-14332fd50576" providerId="ADAL" clId="{B65C20F4-3C72-494E-835B-470F72DCFA02}" dt="2025-01-06T22:04:45.923" v="1339" actId="47"/>
        <pc:sldMkLst>
          <pc:docMk/>
          <pc:sldMk cId="288983931" sldId="566"/>
        </pc:sldMkLst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504822847" sldId="567"/>
        </pc:sldMkLst>
      </pc:sldChg>
      <pc:sldChg chg="addSp delSp add del setBg delDesignElem">
        <pc:chgData name="Jingjing Ruan" userId="912ae139-ae64-4906-83ab-14332fd50576" providerId="ADAL" clId="{B65C20F4-3C72-494E-835B-470F72DCFA02}" dt="2025-01-07T15:47:48.080" v="1398" actId="2696"/>
        <pc:sldMkLst>
          <pc:docMk/>
          <pc:sldMk cId="1465805519" sldId="613"/>
        </pc:sldMkLst>
        <pc:spChg chg="add del">
          <ac:chgData name="Jingjing Ruan" userId="912ae139-ae64-4906-83ab-14332fd50576" providerId="ADAL" clId="{B65C20F4-3C72-494E-835B-470F72DCFA02}" dt="2025-01-06T22:06:21.045" v="1343"/>
          <ac:spMkLst>
            <pc:docMk/>
            <pc:sldMk cId="1465805519" sldId="613"/>
            <ac:spMk id="8" creationId="{6873CE7A-2B9B-A720-9BB5-8F2F9D23CA31}"/>
          </ac:spMkLst>
        </pc:spChg>
        <pc:spChg chg="add del">
          <ac:chgData name="Jingjing Ruan" userId="912ae139-ae64-4906-83ab-14332fd50576" providerId="ADAL" clId="{B65C20F4-3C72-494E-835B-470F72DCFA02}" dt="2025-01-06T22:06:21.045" v="1343"/>
          <ac:spMkLst>
            <pc:docMk/>
            <pc:sldMk cId="1465805519" sldId="613"/>
            <ac:spMk id="14" creationId="{6AD4D5A0-D961-688B-B8C1-C16BF6AE52B4}"/>
          </ac:spMkLst>
        </pc:spChg>
        <pc:grpChg chg="add del">
          <ac:chgData name="Jingjing Ruan" userId="912ae139-ae64-4906-83ab-14332fd50576" providerId="ADAL" clId="{B65C20F4-3C72-494E-835B-470F72DCFA02}" dt="2025-01-06T22:06:21.045" v="1343"/>
          <ac:grpSpMkLst>
            <pc:docMk/>
            <pc:sldMk cId="1465805519" sldId="613"/>
            <ac:grpSpMk id="10" creationId="{67C0F0D6-9621-DA40-983B-7EA20BFFA5E6}"/>
          </ac:grpSpMkLst>
        </pc:grpChg>
      </pc:sldChg>
      <pc:sldChg chg="add del">
        <pc:chgData name="Jingjing Ruan" userId="912ae139-ae64-4906-83ab-14332fd50576" providerId="ADAL" clId="{B65C20F4-3C72-494E-835B-470F72DCFA02}" dt="2025-01-07T15:47:48.080" v="1398" actId="2696"/>
        <pc:sldMkLst>
          <pc:docMk/>
          <pc:sldMk cId="2855628598" sldId="676"/>
        </pc:sldMkLst>
      </pc:sldChg>
      <pc:sldMasterChg chg="del delSldLayout">
        <pc:chgData name="Jingjing Ruan" userId="912ae139-ae64-4906-83ab-14332fd50576" providerId="ADAL" clId="{B65C20F4-3C72-494E-835B-470F72DCFA02}" dt="2025-01-07T15:47:48.080" v="1398" actId="2696"/>
        <pc:sldMasterMkLst>
          <pc:docMk/>
          <pc:sldMasterMk cId="1493436375" sldId="2147483667"/>
        </pc:sldMasterMkLst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440760191" sldId="2147483668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725847171" sldId="2147483669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3421651788" sldId="2147483670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3535020460" sldId="2147483671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409163211" sldId="2147483672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678687925" sldId="2147483673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1443425509" sldId="2147483674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273618552" sldId="2147483675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906489995" sldId="2147483676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919851593" sldId="2147483677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400824107" sldId="2147483678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195821566" sldId="2147483679"/>
          </pc:sldLayoutMkLst>
        </pc:sldLayoutChg>
        <pc:sldLayoutChg chg="del">
          <pc:chgData name="Jingjing Ruan" userId="912ae139-ae64-4906-83ab-14332fd50576" providerId="ADAL" clId="{B65C20F4-3C72-494E-835B-470F72DCFA02}" dt="2025-01-07T15:47:48.080" v="1398" actId="2696"/>
          <pc:sldLayoutMkLst>
            <pc:docMk/>
            <pc:sldMasterMk cId="1493436375" sldId="2147483667"/>
            <pc:sldLayoutMk cId="2020619498" sldId="2147483680"/>
          </pc:sldLayoutMkLst>
        </pc:sldLayoutChg>
      </pc:sldMasterChg>
    </pc:docChg>
  </pc:docChgLst>
  <pc:docChgLst>
    <pc:chgData name="Jingjing Ruan" userId="S::j.ruan@uwtsd.ac.uk::912ae139-ae64-4906-83ab-14332fd50576" providerId="AD" clId="Web-{BE9C1CF8-FDBE-9FD7-DA73-8C178D7E3D0E}"/>
    <pc:docChg chg="modSld sldOrd">
      <pc:chgData name="Jingjing Ruan" userId="S::j.ruan@uwtsd.ac.uk::912ae139-ae64-4906-83ab-14332fd50576" providerId="AD" clId="Web-{BE9C1CF8-FDBE-9FD7-DA73-8C178D7E3D0E}" dt="2025-01-07T13:48:48.367" v="3"/>
      <pc:docMkLst>
        <pc:docMk/>
      </pc:docMkLst>
      <pc:sldChg chg="ord">
        <pc:chgData name="Jingjing Ruan" userId="S::j.ruan@uwtsd.ac.uk::912ae139-ae64-4906-83ab-14332fd50576" providerId="AD" clId="Web-{BE9C1CF8-FDBE-9FD7-DA73-8C178D7E3D0E}" dt="2025-01-07T13:48:48.367" v="3"/>
        <pc:sldMkLst>
          <pc:docMk/>
          <pc:sldMk cId="1149624812" sldId="323"/>
        </pc:sldMkLst>
      </pc:sldChg>
      <pc:sldChg chg="modSp">
        <pc:chgData name="Jingjing Ruan" userId="S::j.ruan@uwtsd.ac.uk::912ae139-ae64-4906-83ab-14332fd50576" providerId="AD" clId="Web-{BE9C1CF8-FDBE-9FD7-DA73-8C178D7E3D0E}" dt="2025-01-07T12:15:09.926" v="1" actId="20577"/>
        <pc:sldMkLst>
          <pc:docMk/>
          <pc:sldMk cId="2957949134" sldId="479"/>
        </pc:sldMkLst>
        <pc:spChg chg="mod">
          <ac:chgData name="Jingjing Ruan" userId="S::j.ruan@uwtsd.ac.uk::912ae139-ae64-4906-83ab-14332fd50576" providerId="AD" clId="Web-{BE9C1CF8-FDBE-9FD7-DA73-8C178D7E3D0E}" dt="2025-01-07T12:15:09.926" v="1" actId="20577"/>
          <ac:spMkLst>
            <pc:docMk/>
            <pc:sldMk cId="2957949134" sldId="479"/>
            <ac:spMk id="4" creationId="{52C09BE2-A1F9-C11F-8C04-49D3D16AA175}"/>
          </ac:spMkLst>
        </pc:spChg>
      </pc:sldChg>
    </pc:docChg>
  </pc:docChgLst>
  <pc:docChgLst>
    <pc:chgData name="Jingjing Ruan" userId="S::j.ruan@uwtsd.ac.uk::912ae139-ae64-4906-83ab-14332fd50576" providerId="AD" clId="Web-{74958658-4986-2B12-B11B-17EB28B0BD35}"/>
    <pc:docChg chg="addSld modSld">
      <pc:chgData name="Jingjing Ruan" userId="S::j.ruan@uwtsd.ac.uk::912ae139-ae64-4906-83ab-14332fd50576" providerId="AD" clId="Web-{74958658-4986-2B12-B11B-17EB28B0BD35}" dt="2025-01-06T21:31:18.543" v="43" actId="1076"/>
      <pc:docMkLst>
        <pc:docMk/>
      </pc:docMkLst>
      <pc:sldChg chg="modNotes">
        <pc:chgData name="Jingjing Ruan" userId="S::j.ruan@uwtsd.ac.uk::912ae139-ae64-4906-83ab-14332fd50576" providerId="AD" clId="Web-{74958658-4986-2B12-B11B-17EB28B0BD35}" dt="2025-01-06T21:25:18.015" v="28"/>
        <pc:sldMkLst>
          <pc:docMk/>
          <pc:sldMk cId="3279880357" sldId="262"/>
        </pc:sldMkLst>
      </pc:sldChg>
      <pc:sldChg chg="modSp">
        <pc:chgData name="Jingjing Ruan" userId="S::j.ruan@uwtsd.ac.uk::912ae139-ae64-4906-83ab-14332fd50576" providerId="AD" clId="Web-{74958658-4986-2B12-B11B-17EB28B0BD35}" dt="2025-01-06T21:23:08.901" v="11" actId="20577"/>
        <pc:sldMkLst>
          <pc:docMk/>
          <pc:sldMk cId="2955122623" sldId="521"/>
        </pc:sldMkLst>
        <pc:spChg chg="mod">
          <ac:chgData name="Jingjing Ruan" userId="S::j.ruan@uwtsd.ac.uk::912ae139-ae64-4906-83ab-14332fd50576" providerId="AD" clId="Web-{74958658-4986-2B12-B11B-17EB28B0BD35}" dt="2025-01-06T21:23:08.901" v="11" actId="20577"/>
          <ac:spMkLst>
            <pc:docMk/>
            <pc:sldMk cId="2955122623" sldId="521"/>
            <ac:spMk id="4" creationId="{900EC5C9-2022-AC9C-C931-B9C99E6AF649}"/>
          </ac:spMkLst>
        </pc:spChg>
      </pc:sldChg>
      <pc:sldChg chg="modSp">
        <pc:chgData name="Jingjing Ruan" userId="S::j.ruan@uwtsd.ac.uk::912ae139-ae64-4906-83ab-14332fd50576" providerId="AD" clId="Web-{74958658-4986-2B12-B11B-17EB28B0BD35}" dt="2025-01-06T21:21:33.351" v="7" actId="20577"/>
        <pc:sldMkLst>
          <pc:docMk/>
          <pc:sldMk cId="3348635750" sldId="533"/>
        </pc:sldMkLst>
        <pc:spChg chg="mod">
          <ac:chgData name="Jingjing Ruan" userId="S::j.ruan@uwtsd.ac.uk::912ae139-ae64-4906-83ab-14332fd50576" providerId="AD" clId="Web-{74958658-4986-2B12-B11B-17EB28B0BD35}" dt="2025-01-06T21:21:33.351" v="7" actId="20577"/>
          <ac:spMkLst>
            <pc:docMk/>
            <pc:sldMk cId="3348635750" sldId="533"/>
            <ac:spMk id="3" creationId="{9C96291B-97A4-E83E-E88E-BBBC64600889}"/>
          </ac:spMkLst>
        </pc:spChg>
      </pc:sldChg>
      <pc:sldChg chg="modSp">
        <pc:chgData name="Jingjing Ruan" userId="S::j.ruan@uwtsd.ac.uk::912ae139-ae64-4906-83ab-14332fd50576" providerId="AD" clId="Web-{74958658-4986-2B12-B11B-17EB28B0BD35}" dt="2025-01-06T21:24:41.607" v="15" actId="20577"/>
        <pc:sldMkLst>
          <pc:docMk/>
          <pc:sldMk cId="1515057746" sldId="550"/>
        </pc:sldMkLst>
        <pc:spChg chg="mod">
          <ac:chgData name="Jingjing Ruan" userId="S::j.ruan@uwtsd.ac.uk::912ae139-ae64-4906-83ab-14332fd50576" providerId="AD" clId="Web-{74958658-4986-2B12-B11B-17EB28B0BD35}" dt="2025-01-06T21:24:41.607" v="15" actId="20577"/>
          <ac:spMkLst>
            <pc:docMk/>
            <pc:sldMk cId="1515057746" sldId="550"/>
            <ac:spMk id="3" creationId="{4575DDB0-F43B-1C2B-92C1-B4F396CD6101}"/>
          </ac:spMkLst>
        </pc:spChg>
      </pc:sldChg>
      <pc:sldChg chg="modSp">
        <pc:chgData name="Jingjing Ruan" userId="S::j.ruan@uwtsd.ac.uk::912ae139-ae64-4906-83ab-14332fd50576" providerId="AD" clId="Web-{74958658-4986-2B12-B11B-17EB28B0BD35}" dt="2025-01-06T21:23:44.840" v="12" actId="14100"/>
        <pc:sldMkLst>
          <pc:docMk/>
          <pc:sldMk cId="1596515138" sldId="552"/>
        </pc:sldMkLst>
        <pc:picChg chg="mod">
          <ac:chgData name="Jingjing Ruan" userId="S::j.ruan@uwtsd.ac.uk::912ae139-ae64-4906-83ab-14332fd50576" providerId="AD" clId="Web-{74958658-4986-2B12-B11B-17EB28B0BD35}" dt="2025-01-06T21:23:44.840" v="12" actId="14100"/>
          <ac:picMkLst>
            <pc:docMk/>
            <pc:sldMk cId="1596515138" sldId="552"/>
            <ac:picMk id="12" creationId="{00A76FA7-BE47-7525-AFA1-6095C7CA4E97}"/>
          </ac:picMkLst>
        </pc:picChg>
      </pc:sldChg>
      <pc:sldChg chg="addSp delSp modSp new">
        <pc:chgData name="Jingjing Ruan" userId="S::j.ruan@uwtsd.ac.uk::912ae139-ae64-4906-83ab-14332fd50576" providerId="AD" clId="Web-{74958658-4986-2B12-B11B-17EB28B0BD35}" dt="2025-01-06T21:28:07.848" v="36" actId="1076"/>
        <pc:sldMkLst>
          <pc:docMk/>
          <pc:sldMk cId="3545468017" sldId="562"/>
        </pc:sldMkLst>
        <pc:spChg chg="del">
          <ac:chgData name="Jingjing Ruan" userId="S::j.ruan@uwtsd.ac.uk::912ae139-ae64-4906-83ab-14332fd50576" providerId="AD" clId="Web-{74958658-4986-2B12-B11B-17EB28B0BD35}" dt="2025-01-06T21:27:56.551" v="32"/>
          <ac:spMkLst>
            <pc:docMk/>
            <pc:sldMk cId="3545468017" sldId="562"/>
            <ac:spMk id="2" creationId="{20C340BA-AE8E-380B-3958-041E8CD9CEF8}"/>
          </ac:spMkLst>
        </pc:spChg>
        <pc:spChg chg="del">
          <ac:chgData name="Jingjing Ruan" userId="S::j.ruan@uwtsd.ac.uk::912ae139-ae64-4906-83ab-14332fd50576" providerId="AD" clId="Web-{74958658-4986-2B12-B11B-17EB28B0BD35}" dt="2025-01-06T21:27:50.176" v="30"/>
          <ac:spMkLst>
            <pc:docMk/>
            <pc:sldMk cId="3545468017" sldId="562"/>
            <ac:spMk id="3" creationId="{578762EE-D2A2-D53D-7271-1F3A67D6C0CD}"/>
          </ac:spMkLst>
        </pc:spChg>
        <pc:picChg chg="add mod ord">
          <ac:chgData name="Jingjing Ruan" userId="S::j.ruan@uwtsd.ac.uk::912ae139-ae64-4906-83ab-14332fd50576" providerId="AD" clId="Web-{74958658-4986-2B12-B11B-17EB28B0BD35}" dt="2025-01-06T21:28:07.848" v="36" actId="1076"/>
          <ac:picMkLst>
            <pc:docMk/>
            <pc:sldMk cId="3545468017" sldId="562"/>
            <ac:picMk id="4" creationId="{1F3D64CD-038D-3801-AE4C-7024A4A828B0}"/>
          </ac:picMkLst>
        </pc:picChg>
      </pc:sldChg>
      <pc:sldChg chg="addSp delSp modSp new">
        <pc:chgData name="Jingjing Ruan" userId="S::j.ruan@uwtsd.ac.uk::912ae139-ae64-4906-83ab-14332fd50576" providerId="AD" clId="Web-{74958658-4986-2B12-B11B-17EB28B0BD35}" dt="2025-01-06T21:31:18.543" v="43" actId="1076"/>
        <pc:sldMkLst>
          <pc:docMk/>
          <pc:sldMk cId="3044707370" sldId="563"/>
        </pc:sldMkLst>
        <pc:spChg chg="del">
          <ac:chgData name="Jingjing Ruan" userId="S::j.ruan@uwtsd.ac.uk::912ae139-ae64-4906-83ab-14332fd50576" providerId="AD" clId="Web-{74958658-4986-2B12-B11B-17EB28B0BD35}" dt="2025-01-06T21:31:12.090" v="40"/>
          <ac:spMkLst>
            <pc:docMk/>
            <pc:sldMk cId="3044707370" sldId="563"/>
            <ac:spMk id="2" creationId="{4496FA75-C93A-7818-E677-D8BA6EA814B4}"/>
          </ac:spMkLst>
        </pc:spChg>
        <pc:spChg chg="del">
          <ac:chgData name="Jingjing Ruan" userId="S::j.ruan@uwtsd.ac.uk::912ae139-ae64-4906-83ab-14332fd50576" providerId="AD" clId="Web-{74958658-4986-2B12-B11B-17EB28B0BD35}" dt="2025-01-06T21:31:09.121" v="38"/>
          <ac:spMkLst>
            <pc:docMk/>
            <pc:sldMk cId="3044707370" sldId="563"/>
            <ac:spMk id="3" creationId="{3340CFA9-D79C-E2FD-CF70-DCAE0FDA169C}"/>
          </ac:spMkLst>
        </pc:spChg>
        <pc:picChg chg="add mod ord">
          <ac:chgData name="Jingjing Ruan" userId="S::j.ruan@uwtsd.ac.uk::912ae139-ae64-4906-83ab-14332fd50576" providerId="AD" clId="Web-{74958658-4986-2B12-B11B-17EB28B0BD35}" dt="2025-01-06T21:31:18.543" v="43" actId="1076"/>
          <ac:picMkLst>
            <pc:docMk/>
            <pc:sldMk cId="3044707370" sldId="563"/>
            <ac:picMk id="4" creationId="{1553437F-9941-BE35-2FE9-4D4CCB369BF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F1B3FA-7884-45FA-A6F1-5DB779B610C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1096B6-BD49-4808-B8CF-8AABBD1B5C0E}">
      <dgm:prSet/>
      <dgm:spPr/>
      <dgm:t>
        <a:bodyPr/>
        <a:lstStyle/>
        <a:p>
          <a:r>
            <a:rPr lang="en-GB"/>
            <a:t>Opening slide: your title, name, module code, date etc.</a:t>
          </a:r>
          <a:endParaRPr lang="en-US"/>
        </a:p>
      </dgm:t>
    </dgm:pt>
    <dgm:pt modelId="{761B0FFC-901C-4925-866F-EE43612E8B1D}" type="parTrans" cxnId="{69A9F5C5-7911-4F4E-9F92-234FF2A6DAE2}">
      <dgm:prSet/>
      <dgm:spPr/>
      <dgm:t>
        <a:bodyPr/>
        <a:lstStyle/>
        <a:p>
          <a:endParaRPr lang="en-US"/>
        </a:p>
      </dgm:t>
    </dgm:pt>
    <dgm:pt modelId="{9EAC0699-6C22-466C-906A-611F5CAD7F62}" type="sibTrans" cxnId="{69A9F5C5-7911-4F4E-9F92-234FF2A6DAE2}">
      <dgm:prSet/>
      <dgm:spPr/>
      <dgm:t>
        <a:bodyPr/>
        <a:lstStyle/>
        <a:p>
          <a:endParaRPr lang="en-US"/>
        </a:p>
      </dgm:t>
    </dgm:pt>
    <dgm:pt modelId="{3C714A51-F9E7-4760-AEA7-40F99F77B5BC}">
      <dgm:prSet/>
      <dgm:spPr/>
      <dgm:t>
        <a:bodyPr/>
        <a:lstStyle/>
        <a:p>
          <a:r>
            <a:rPr lang="en-US"/>
            <a:t>Slide 2: whole structure of your LR (highlight 1 section to focus on)</a:t>
          </a:r>
        </a:p>
      </dgm:t>
    </dgm:pt>
    <dgm:pt modelId="{0A12FA45-AF78-420A-AF5E-E2E507960F16}" type="parTrans" cxnId="{575ABE32-C681-4DE2-A4EC-CDA83D0AE4D3}">
      <dgm:prSet/>
      <dgm:spPr/>
      <dgm:t>
        <a:bodyPr/>
        <a:lstStyle/>
        <a:p>
          <a:endParaRPr lang="en-US"/>
        </a:p>
      </dgm:t>
    </dgm:pt>
    <dgm:pt modelId="{8A20D870-6CE7-43AB-B130-A8635406CA33}" type="sibTrans" cxnId="{575ABE32-C681-4DE2-A4EC-CDA83D0AE4D3}">
      <dgm:prSet/>
      <dgm:spPr/>
      <dgm:t>
        <a:bodyPr/>
        <a:lstStyle/>
        <a:p>
          <a:endParaRPr lang="en-US"/>
        </a:p>
      </dgm:t>
    </dgm:pt>
    <dgm:pt modelId="{7F3A6DB1-7338-4F5A-88C9-86CE37C7D449}">
      <dgm:prSet custT="1"/>
      <dgm:spPr/>
      <dgm:t>
        <a:bodyPr/>
        <a:lstStyle/>
        <a:p>
          <a:r>
            <a:rPr lang="en-GB" sz="1500" kern="1200"/>
            <a:t>Slide 3: aim of study; how your positionality </a:t>
          </a:r>
          <a:r>
            <a:rPr lang="en-GB" sz="1500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underpins your critical review</a:t>
          </a:r>
          <a:endParaRPr lang="en-US" sz="1500" kern="120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47DE4EDE-3433-4FF3-A69D-4373217DFF9D}" type="parTrans" cxnId="{9CD86AD5-9081-4641-8DF5-7DF1BEE12E17}">
      <dgm:prSet/>
      <dgm:spPr/>
      <dgm:t>
        <a:bodyPr/>
        <a:lstStyle/>
        <a:p>
          <a:endParaRPr lang="en-US"/>
        </a:p>
      </dgm:t>
    </dgm:pt>
    <dgm:pt modelId="{60964661-CC3D-4CC8-8068-FE4CBF189F3D}" type="sibTrans" cxnId="{9CD86AD5-9081-4641-8DF5-7DF1BEE12E17}">
      <dgm:prSet/>
      <dgm:spPr/>
      <dgm:t>
        <a:bodyPr/>
        <a:lstStyle/>
        <a:p>
          <a:endParaRPr lang="en-US"/>
        </a:p>
      </dgm:t>
    </dgm:pt>
    <dgm:pt modelId="{685C6668-CF31-4219-8740-5AD30A2F79A3}">
      <dgm:prSet/>
      <dgm:spPr/>
      <dgm:t>
        <a:bodyPr/>
        <a:lstStyle/>
        <a:p>
          <a:r>
            <a:rPr lang="en-GB"/>
            <a:t>Slide 4: background &amp; context; rationale etc.</a:t>
          </a:r>
          <a:endParaRPr lang="en-US"/>
        </a:p>
      </dgm:t>
    </dgm:pt>
    <dgm:pt modelId="{803D4D53-668D-4FA1-B9DC-F9838C72D7CC}" type="parTrans" cxnId="{29F40638-7A51-4004-B30D-29AFA4E1D917}">
      <dgm:prSet/>
      <dgm:spPr/>
      <dgm:t>
        <a:bodyPr/>
        <a:lstStyle/>
        <a:p>
          <a:endParaRPr lang="en-US"/>
        </a:p>
      </dgm:t>
    </dgm:pt>
    <dgm:pt modelId="{68E428D6-2A67-4352-AA56-C66B175191BB}" type="sibTrans" cxnId="{29F40638-7A51-4004-B30D-29AFA4E1D917}">
      <dgm:prSet/>
      <dgm:spPr/>
      <dgm:t>
        <a:bodyPr/>
        <a:lstStyle/>
        <a:p>
          <a:endParaRPr lang="en-US"/>
        </a:p>
      </dgm:t>
    </dgm:pt>
    <dgm:pt modelId="{EC73D5FF-AEAD-4261-AF1E-F98926728EFD}">
      <dgm:prSet/>
      <dgm:spPr/>
      <dgm:t>
        <a:bodyPr/>
        <a:lstStyle/>
        <a:p>
          <a:r>
            <a:rPr lang="en-GB"/>
            <a:t>(Slide 5: </a:t>
          </a:r>
          <a:r>
            <a:rPr lang="en-US"/>
            <a:t>process of review; your search terms; databases used</a:t>
          </a:r>
        </a:p>
      </dgm:t>
    </dgm:pt>
    <dgm:pt modelId="{0E44EB8E-799F-4151-B0EA-BE89FB0A889E}" type="parTrans" cxnId="{1C38A200-4AEE-4AB3-8A4E-7FACDC9F90E0}">
      <dgm:prSet/>
      <dgm:spPr/>
      <dgm:t>
        <a:bodyPr/>
        <a:lstStyle/>
        <a:p>
          <a:endParaRPr lang="en-US"/>
        </a:p>
      </dgm:t>
    </dgm:pt>
    <dgm:pt modelId="{57BB4C2D-C198-4F08-B76B-1599EEE07234}" type="sibTrans" cxnId="{1C38A200-4AEE-4AB3-8A4E-7FACDC9F90E0}">
      <dgm:prSet/>
      <dgm:spPr/>
      <dgm:t>
        <a:bodyPr/>
        <a:lstStyle/>
        <a:p>
          <a:endParaRPr lang="en-US"/>
        </a:p>
      </dgm:t>
    </dgm:pt>
    <dgm:pt modelId="{D7AC8E33-F2A5-4401-AB54-C6E7FA82C308}">
      <dgm:prSet/>
      <dgm:spPr/>
      <dgm:t>
        <a:bodyPr/>
        <a:lstStyle/>
        <a:p>
          <a:r>
            <a:rPr lang="en-GB"/>
            <a:t>Slide 6: how you understand critical LR; </a:t>
          </a:r>
          <a:r>
            <a:rPr lang="en-US"/>
            <a:t>how you critique the literature)</a:t>
          </a:r>
        </a:p>
      </dgm:t>
    </dgm:pt>
    <dgm:pt modelId="{1F605FAD-C0E3-463E-833E-64BFE08B28D5}" type="parTrans" cxnId="{FF2FFA4C-AC2E-44AB-934B-BBB9EC07DBA1}">
      <dgm:prSet/>
      <dgm:spPr/>
      <dgm:t>
        <a:bodyPr/>
        <a:lstStyle/>
        <a:p>
          <a:endParaRPr lang="en-US"/>
        </a:p>
      </dgm:t>
    </dgm:pt>
    <dgm:pt modelId="{BC517CD1-AB86-4E82-9F7D-4E6819EB3B7C}" type="sibTrans" cxnId="{FF2FFA4C-AC2E-44AB-934B-BBB9EC07DBA1}">
      <dgm:prSet/>
      <dgm:spPr/>
      <dgm:t>
        <a:bodyPr/>
        <a:lstStyle/>
        <a:p>
          <a:endParaRPr lang="en-US"/>
        </a:p>
      </dgm:t>
    </dgm:pt>
    <dgm:pt modelId="{7CC9A162-3D83-482A-8278-02F29F33FA42}">
      <dgm:prSet/>
      <dgm:spPr/>
      <dgm:t>
        <a:bodyPr/>
        <a:lstStyle/>
        <a:p>
          <a:r>
            <a:rPr lang="en-GB"/>
            <a:t>Slide 7: </a:t>
          </a:r>
          <a:r>
            <a:rPr lang="en-US"/>
            <a:t>critique current definitions; your own definitions?</a:t>
          </a:r>
        </a:p>
      </dgm:t>
    </dgm:pt>
    <dgm:pt modelId="{BB809946-FC6C-4FE6-8904-A629476D322E}" type="parTrans" cxnId="{1CF8028B-536A-42A5-A0F4-085651443A96}">
      <dgm:prSet/>
      <dgm:spPr/>
      <dgm:t>
        <a:bodyPr/>
        <a:lstStyle/>
        <a:p>
          <a:endParaRPr lang="en-US"/>
        </a:p>
      </dgm:t>
    </dgm:pt>
    <dgm:pt modelId="{FF27D81A-087B-4D47-8354-94D355CC9477}" type="sibTrans" cxnId="{1CF8028B-536A-42A5-A0F4-085651443A96}">
      <dgm:prSet/>
      <dgm:spPr/>
      <dgm:t>
        <a:bodyPr/>
        <a:lstStyle/>
        <a:p>
          <a:endParaRPr lang="en-US"/>
        </a:p>
      </dgm:t>
    </dgm:pt>
    <dgm:pt modelId="{6A6DCF9A-7DE9-40EC-9F36-96F13503819C}">
      <dgm:prSet/>
      <dgm:spPr/>
      <dgm:t>
        <a:bodyPr/>
        <a:lstStyle/>
        <a:p>
          <a:r>
            <a:rPr lang="en-GB"/>
            <a:t>Slide 8: </a:t>
          </a:r>
          <a:r>
            <a:rPr lang="en-GB">
              <a:solidFill>
                <a:srgbClr val="FF0000"/>
              </a:solidFill>
              <a:highlight>
                <a:srgbClr val="FFFF00"/>
              </a:highlight>
            </a:rPr>
            <a:t>summary of key ideas/themes across different papers</a:t>
          </a:r>
          <a:endParaRPr lang="en-US">
            <a:solidFill>
              <a:srgbClr val="FF0000"/>
            </a:solidFill>
            <a:highlight>
              <a:srgbClr val="FFFF00"/>
            </a:highlight>
          </a:endParaRPr>
        </a:p>
      </dgm:t>
    </dgm:pt>
    <dgm:pt modelId="{A0F0DE13-BF13-416E-A1E8-EFDA215FE276}" type="parTrans" cxnId="{2F96B16B-F6D4-4C28-8277-236C6A31A91A}">
      <dgm:prSet/>
      <dgm:spPr/>
      <dgm:t>
        <a:bodyPr/>
        <a:lstStyle/>
        <a:p>
          <a:endParaRPr lang="en-US"/>
        </a:p>
      </dgm:t>
    </dgm:pt>
    <dgm:pt modelId="{096D997E-43F8-4363-8A6C-39A2F57B76FB}" type="sibTrans" cxnId="{2F96B16B-F6D4-4C28-8277-236C6A31A91A}">
      <dgm:prSet/>
      <dgm:spPr/>
      <dgm:t>
        <a:bodyPr/>
        <a:lstStyle/>
        <a:p>
          <a:endParaRPr lang="en-US"/>
        </a:p>
      </dgm:t>
    </dgm:pt>
    <dgm:pt modelId="{91429518-8997-419D-83F0-CF94A09018A4}">
      <dgm:prSet/>
      <dgm:spPr/>
      <dgm:t>
        <a:bodyPr/>
        <a:lstStyle/>
        <a:p>
          <a:r>
            <a:rPr lang="en-GB"/>
            <a:t>Slides 9-10: </a:t>
          </a:r>
          <a:r>
            <a:rPr lang="en-GB">
              <a:solidFill>
                <a:srgbClr val="FF0000"/>
              </a:solidFill>
              <a:highlight>
                <a:srgbClr val="FFFF00"/>
              </a:highlight>
            </a:rPr>
            <a:t>list </a:t>
          </a:r>
          <a:r>
            <a:rPr lang="en-US">
              <a:solidFill>
                <a:srgbClr val="FF0000"/>
              </a:solidFill>
              <a:highlight>
                <a:srgbClr val="FFFF00"/>
              </a:highlight>
            </a:rPr>
            <a:t>what authors agree on; where the debates are </a:t>
          </a:r>
        </a:p>
      </dgm:t>
    </dgm:pt>
    <dgm:pt modelId="{ED597B10-F981-4836-BD06-736166CC248D}" type="parTrans" cxnId="{49853A78-9E43-4B24-8DCD-63539167F194}">
      <dgm:prSet/>
      <dgm:spPr/>
      <dgm:t>
        <a:bodyPr/>
        <a:lstStyle/>
        <a:p>
          <a:endParaRPr lang="en-US"/>
        </a:p>
      </dgm:t>
    </dgm:pt>
    <dgm:pt modelId="{4596EBC2-06B7-4156-A52C-0C98C697793C}" type="sibTrans" cxnId="{49853A78-9E43-4B24-8DCD-63539167F194}">
      <dgm:prSet/>
      <dgm:spPr/>
      <dgm:t>
        <a:bodyPr/>
        <a:lstStyle/>
        <a:p>
          <a:endParaRPr lang="en-US"/>
        </a:p>
      </dgm:t>
    </dgm:pt>
    <dgm:pt modelId="{0D034BC8-4200-4722-8DD5-19D0F17F86DF}">
      <dgm:prSet/>
      <dgm:spPr/>
      <dgm:t>
        <a:bodyPr/>
        <a:lstStyle/>
        <a:p>
          <a:r>
            <a:rPr lang="en-GB"/>
            <a:t>Slide 11-14: </a:t>
          </a:r>
          <a:r>
            <a:rPr lang="en-US">
              <a:solidFill>
                <a:srgbClr val="FF0000"/>
              </a:solidFill>
              <a:highlight>
                <a:srgbClr val="FFFF00"/>
              </a:highlight>
            </a:rPr>
            <a:t>important pieces of research (strength &amp; weakness?)</a:t>
          </a:r>
        </a:p>
      </dgm:t>
    </dgm:pt>
    <dgm:pt modelId="{E5670DDB-1F16-44D2-B929-53A407619484}" type="parTrans" cxnId="{E48EC52E-337B-47AD-89AF-56478027AA67}">
      <dgm:prSet/>
      <dgm:spPr/>
      <dgm:t>
        <a:bodyPr/>
        <a:lstStyle/>
        <a:p>
          <a:endParaRPr lang="en-US"/>
        </a:p>
      </dgm:t>
    </dgm:pt>
    <dgm:pt modelId="{C9850EBE-9316-41F5-8CC7-2D03B01EB391}" type="sibTrans" cxnId="{E48EC52E-337B-47AD-89AF-56478027AA67}">
      <dgm:prSet/>
      <dgm:spPr/>
      <dgm:t>
        <a:bodyPr/>
        <a:lstStyle/>
        <a:p>
          <a:endParaRPr lang="en-US"/>
        </a:p>
      </dgm:t>
    </dgm:pt>
    <dgm:pt modelId="{6247CEF4-17B6-4053-9635-991E555CE4E0}">
      <dgm:prSet/>
      <dgm:spPr/>
      <dgm:t>
        <a:bodyPr/>
        <a:lstStyle/>
        <a:p>
          <a:r>
            <a:rPr lang="en-GB"/>
            <a:t>Slide 15: conclusion; </a:t>
          </a:r>
          <a:r>
            <a:rPr lang="en-GB">
              <a:solidFill>
                <a:srgbClr val="FF0000"/>
              </a:solidFill>
              <a:highlight>
                <a:srgbClr val="FFFF00"/>
              </a:highlight>
            </a:rPr>
            <a:t>gaps; refined RQs</a:t>
          </a:r>
          <a:endParaRPr lang="en-US">
            <a:solidFill>
              <a:srgbClr val="FF0000"/>
            </a:solidFill>
            <a:highlight>
              <a:srgbClr val="FFFF00"/>
            </a:highlight>
          </a:endParaRPr>
        </a:p>
      </dgm:t>
    </dgm:pt>
    <dgm:pt modelId="{045F275F-1D1F-4A84-9B59-2F89C9D22B29}" type="parTrans" cxnId="{6714DA8D-B354-4927-B7A7-F7ED0A19D45B}">
      <dgm:prSet/>
      <dgm:spPr/>
      <dgm:t>
        <a:bodyPr/>
        <a:lstStyle/>
        <a:p>
          <a:endParaRPr lang="en-US"/>
        </a:p>
      </dgm:t>
    </dgm:pt>
    <dgm:pt modelId="{959B231C-44F7-4C1E-BA2E-A6D2B0D76824}" type="sibTrans" cxnId="{6714DA8D-B354-4927-B7A7-F7ED0A19D45B}">
      <dgm:prSet/>
      <dgm:spPr/>
      <dgm:t>
        <a:bodyPr/>
        <a:lstStyle/>
        <a:p>
          <a:endParaRPr lang="en-US"/>
        </a:p>
      </dgm:t>
    </dgm:pt>
    <dgm:pt modelId="{A287D050-6DDE-4D8D-8E0E-D3C3FC637CBC}">
      <dgm:prSet/>
      <dgm:spPr/>
      <dgm:t>
        <a:bodyPr/>
        <a:lstStyle/>
        <a:p>
          <a:r>
            <a:rPr lang="en-GB"/>
            <a:t>Final slide: the reference list (Harvard style)</a:t>
          </a:r>
          <a:endParaRPr lang="en-US"/>
        </a:p>
      </dgm:t>
    </dgm:pt>
    <dgm:pt modelId="{3461688D-F675-49D1-B283-28F89F38DA3D}" type="parTrans" cxnId="{7ACAA573-EA7C-4CE0-BFF5-8BC198FB80D6}">
      <dgm:prSet/>
      <dgm:spPr/>
      <dgm:t>
        <a:bodyPr/>
        <a:lstStyle/>
        <a:p>
          <a:endParaRPr lang="en-US"/>
        </a:p>
      </dgm:t>
    </dgm:pt>
    <dgm:pt modelId="{035F654D-1BE5-44CF-B965-6C575736A96B}" type="sibTrans" cxnId="{7ACAA573-EA7C-4CE0-BFF5-8BC198FB80D6}">
      <dgm:prSet/>
      <dgm:spPr/>
      <dgm:t>
        <a:bodyPr/>
        <a:lstStyle/>
        <a:p>
          <a:endParaRPr lang="en-US"/>
        </a:p>
      </dgm:t>
    </dgm:pt>
    <dgm:pt modelId="{8E868FE4-923B-4908-B129-C490AEC23F98}" type="pres">
      <dgm:prSet presAssocID="{ABF1B3FA-7884-45FA-A6F1-5DB779B610C6}" presName="Name0" presStyleCnt="0">
        <dgm:presLayoutVars>
          <dgm:dir/>
          <dgm:resizeHandles val="exact"/>
        </dgm:presLayoutVars>
      </dgm:prSet>
      <dgm:spPr/>
    </dgm:pt>
    <dgm:pt modelId="{36964834-0333-4B1E-AF1E-B66D766AC3A8}" type="pres">
      <dgm:prSet presAssocID="{D11096B6-BD49-4808-B8CF-8AABBD1B5C0E}" presName="node" presStyleLbl="node1" presStyleIdx="0" presStyleCnt="12">
        <dgm:presLayoutVars>
          <dgm:bulletEnabled val="1"/>
        </dgm:presLayoutVars>
      </dgm:prSet>
      <dgm:spPr/>
    </dgm:pt>
    <dgm:pt modelId="{FD4FEB96-54D9-419E-9A83-1E41AA90DB22}" type="pres">
      <dgm:prSet presAssocID="{9EAC0699-6C22-466C-906A-611F5CAD7F62}" presName="sibTrans" presStyleLbl="sibTrans1D1" presStyleIdx="0" presStyleCnt="11"/>
      <dgm:spPr/>
    </dgm:pt>
    <dgm:pt modelId="{58DF201D-0186-41A1-BF5B-6DEA358A5896}" type="pres">
      <dgm:prSet presAssocID="{9EAC0699-6C22-466C-906A-611F5CAD7F62}" presName="connectorText" presStyleLbl="sibTrans1D1" presStyleIdx="0" presStyleCnt="11"/>
      <dgm:spPr/>
    </dgm:pt>
    <dgm:pt modelId="{4329DEFD-1B4A-4202-B607-7DF6E7B81A77}" type="pres">
      <dgm:prSet presAssocID="{3C714A51-F9E7-4760-AEA7-40F99F77B5BC}" presName="node" presStyleLbl="node1" presStyleIdx="1" presStyleCnt="12">
        <dgm:presLayoutVars>
          <dgm:bulletEnabled val="1"/>
        </dgm:presLayoutVars>
      </dgm:prSet>
      <dgm:spPr/>
    </dgm:pt>
    <dgm:pt modelId="{6E57AF66-A46E-4BD3-8DA7-7B69F5382A95}" type="pres">
      <dgm:prSet presAssocID="{8A20D870-6CE7-43AB-B130-A8635406CA33}" presName="sibTrans" presStyleLbl="sibTrans1D1" presStyleIdx="1" presStyleCnt="11"/>
      <dgm:spPr/>
    </dgm:pt>
    <dgm:pt modelId="{904FB100-21A5-462A-8667-406BD9FC5F1E}" type="pres">
      <dgm:prSet presAssocID="{8A20D870-6CE7-43AB-B130-A8635406CA33}" presName="connectorText" presStyleLbl="sibTrans1D1" presStyleIdx="1" presStyleCnt="11"/>
      <dgm:spPr/>
    </dgm:pt>
    <dgm:pt modelId="{B7E59F0F-56FE-4CD3-A07A-84F0C4BF7928}" type="pres">
      <dgm:prSet presAssocID="{7F3A6DB1-7338-4F5A-88C9-86CE37C7D449}" presName="node" presStyleLbl="node1" presStyleIdx="2" presStyleCnt="12">
        <dgm:presLayoutVars>
          <dgm:bulletEnabled val="1"/>
        </dgm:presLayoutVars>
      </dgm:prSet>
      <dgm:spPr/>
    </dgm:pt>
    <dgm:pt modelId="{57C2248D-F3D9-44F4-8456-716CBBD1D739}" type="pres">
      <dgm:prSet presAssocID="{60964661-CC3D-4CC8-8068-FE4CBF189F3D}" presName="sibTrans" presStyleLbl="sibTrans1D1" presStyleIdx="2" presStyleCnt="11"/>
      <dgm:spPr/>
    </dgm:pt>
    <dgm:pt modelId="{1ACDE0A7-975D-4412-BB59-CE055485F4B0}" type="pres">
      <dgm:prSet presAssocID="{60964661-CC3D-4CC8-8068-FE4CBF189F3D}" presName="connectorText" presStyleLbl="sibTrans1D1" presStyleIdx="2" presStyleCnt="11"/>
      <dgm:spPr/>
    </dgm:pt>
    <dgm:pt modelId="{40831884-E0DF-42E3-91E9-B037A21AF393}" type="pres">
      <dgm:prSet presAssocID="{685C6668-CF31-4219-8740-5AD30A2F79A3}" presName="node" presStyleLbl="node1" presStyleIdx="3" presStyleCnt="12">
        <dgm:presLayoutVars>
          <dgm:bulletEnabled val="1"/>
        </dgm:presLayoutVars>
      </dgm:prSet>
      <dgm:spPr/>
    </dgm:pt>
    <dgm:pt modelId="{C57CAF3D-46C2-4A92-BC69-A2AED019280D}" type="pres">
      <dgm:prSet presAssocID="{68E428D6-2A67-4352-AA56-C66B175191BB}" presName="sibTrans" presStyleLbl="sibTrans1D1" presStyleIdx="3" presStyleCnt="11"/>
      <dgm:spPr/>
    </dgm:pt>
    <dgm:pt modelId="{10E72D36-0109-46BC-BFAD-669B752AE3FC}" type="pres">
      <dgm:prSet presAssocID="{68E428D6-2A67-4352-AA56-C66B175191BB}" presName="connectorText" presStyleLbl="sibTrans1D1" presStyleIdx="3" presStyleCnt="11"/>
      <dgm:spPr/>
    </dgm:pt>
    <dgm:pt modelId="{2B08E444-D73F-4A8A-8A4F-0343E7D5808E}" type="pres">
      <dgm:prSet presAssocID="{EC73D5FF-AEAD-4261-AF1E-F98926728EFD}" presName="node" presStyleLbl="node1" presStyleIdx="4" presStyleCnt="12">
        <dgm:presLayoutVars>
          <dgm:bulletEnabled val="1"/>
        </dgm:presLayoutVars>
      </dgm:prSet>
      <dgm:spPr/>
    </dgm:pt>
    <dgm:pt modelId="{D24D8940-08D4-4E6D-9DC8-5A50A2F5CC2B}" type="pres">
      <dgm:prSet presAssocID="{57BB4C2D-C198-4F08-B76B-1599EEE07234}" presName="sibTrans" presStyleLbl="sibTrans1D1" presStyleIdx="4" presStyleCnt="11"/>
      <dgm:spPr/>
    </dgm:pt>
    <dgm:pt modelId="{EEC8CD98-7BAF-4606-83DC-3CC10B7F83E3}" type="pres">
      <dgm:prSet presAssocID="{57BB4C2D-C198-4F08-B76B-1599EEE07234}" presName="connectorText" presStyleLbl="sibTrans1D1" presStyleIdx="4" presStyleCnt="11"/>
      <dgm:spPr/>
    </dgm:pt>
    <dgm:pt modelId="{CBFD597D-7304-4F5E-A053-3232A145AB04}" type="pres">
      <dgm:prSet presAssocID="{D7AC8E33-F2A5-4401-AB54-C6E7FA82C308}" presName="node" presStyleLbl="node1" presStyleIdx="5" presStyleCnt="12">
        <dgm:presLayoutVars>
          <dgm:bulletEnabled val="1"/>
        </dgm:presLayoutVars>
      </dgm:prSet>
      <dgm:spPr/>
    </dgm:pt>
    <dgm:pt modelId="{E433D8EE-A4FF-43A6-9B00-455FC4A24482}" type="pres">
      <dgm:prSet presAssocID="{BC517CD1-AB86-4E82-9F7D-4E6819EB3B7C}" presName="sibTrans" presStyleLbl="sibTrans1D1" presStyleIdx="5" presStyleCnt="11"/>
      <dgm:spPr/>
    </dgm:pt>
    <dgm:pt modelId="{EDCD2F67-24E1-469E-B7C0-0FA05B4FC177}" type="pres">
      <dgm:prSet presAssocID="{BC517CD1-AB86-4E82-9F7D-4E6819EB3B7C}" presName="connectorText" presStyleLbl="sibTrans1D1" presStyleIdx="5" presStyleCnt="11"/>
      <dgm:spPr/>
    </dgm:pt>
    <dgm:pt modelId="{73F275AE-9CAE-4434-A832-41E76EA0504D}" type="pres">
      <dgm:prSet presAssocID="{7CC9A162-3D83-482A-8278-02F29F33FA42}" presName="node" presStyleLbl="node1" presStyleIdx="6" presStyleCnt="12">
        <dgm:presLayoutVars>
          <dgm:bulletEnabled val="1"/>
        </dgm:presLayoutVars>
      </dgm:prSet>
      <dgm:spPr/>
    </dgm:pt>
    <dgm:pt modelId="{F974137B-03B0-4131-88C5-9CF4CE79D348}" type="pres">
      <dgm:prSet presAssocID="{FF27D81A-087B-4D47-8354-94D355CC9477}" presName="sibTrans" presStyleLbl="sibTrans1D1" presStyleIdx="6" presStyleCnt="11"/>
      <dgm:spPr/>
    </dgm:pt>
    <dgm:pt modelId="{C7C7E947-F61A-4FF0-8009-D7C91156D341}" type="pres">
      <dgm:prSet presAssocID="{FF27D81A-087B-4D47-8354-94D355CC9477}" presName="connectorText" presStyleLbl="sibTrans1D1" presStyleIdx="6" presStyleCnt="11"/>
      <dgm:spPr/>
    </dgm:pt>
    <dgm:pt modelId="{6E6A200E-A1A0-4541-A02E-7289709F41C9}" type="pres">
      <dgm:prSet presAssocID="{6A6DCF9A-7DE9-40EC-9F36-96F13503819C}" presName="node" presStyleLbl="node1" presStyleIdx="7" presStyleCnt="12">
        <dgm:presLayoutVars>
          <dgm:bulletEnabled val="1"/>
        </dgm:presLayoutVars>
      </dgm:prSet>
      <dgm:spPr/>
    </dgm:pt>
    <dgm:pt modelId="{49ED77B7-0524-4C05-8A74-E813BF09202B}" type="pres">
      <dgm:prSet presAssocID="{096D997E-43F8-4363-8A6C-39A2F57B76FB}" presName="sibTrans" presStyleLbl="sibTrans1D1" presStyleIdx="7" presStyleCnt="11"/>
      <dgm:spPr/>
    </dgm:pt>
    <dgm:pt modelId="{6B4720ED-8D15-4BF4-93A2-CB4D8693E2FF}" type="pres">
      <dgm:prSet presAssocID="{096D997E-43F8-4363-8A6C-39A2F57B76FB}" presName="connectorText" presStyleLbl="sibTrans1D1" presStyleIdx="7" presStyleCnt="11"/>
      <dgm:spPr/>
    </dgm:pt>
    <dgm:pt modelId="{8C358441-8D08-4B0A-85E6-CEA84350DBDC}" type="pres">
      <dgm:prSet presAssocID="{91429518-8997-419D-83F0-CF94A09018A4}" presName="node" presStyleLbl="node1" presStyleIdx="8" presStyleCnt="12">
        <dgm:presLayoutVars>
          <dgm:bulletEnabled val="1"/>
        </dgm:presLayoutVars>
      </dgm:prSet>
      <dgm:spPr/>
    </dgm:pt>
    <dgm:pt modelId="{93527D94-D77F-4CF3-A159-4126C98907A7}" type="pres">
      <dgm:prSet presAssocID="{4596EBC2-06B7-4156-A52C-0C98C697793C}" presName="sibTrans" presStyleLbl="sibTrans1D1" presStyleIdx="8" presStyleCnt="11"/>
      <dgm:spPr/>
    </dgm:pt>
    <dgm:pt modelId="{ACA8D11D-3617-41F8-B99A-2AB4356C7755}" type="pres">
      <dgm:prSet presAssocID="{4596EBC2-06B7-4156-A52C-0C98C697793C}" presName="connectorText" presStyleLbl="sibTrans1D1" presStyleIdx="8" presStyleCnt="11"/>
      <dgm:spPr/>
    </dgm:pt>
    <dgm:pt modelId="{04C2BBF6-18B8-42AB-85C7-689E60FA87E9}" type="pres">
      <dgm:prSet presAssocID="{0D034BC8-4200-4722-8DD5-19D0F17F86DF}" presName="node" presStyleLbl="node1" presStyleIdx="9" presStyleCnt="12">
        <dgm:presLayoutVars>
          <dgm:bulletEnabled val="1"/>
        </dgm:presLayoutVars>
      </dgm:prSet>
      <dgm:spPr/>
    </dgm:pt>
    <dgm:pt modelId="{0C1C86FA-BD21-4A61-91F9-86A8AB3F658A}" type="pres">
      <dgm:prSet presAssocID="{C9850EBE-9316-41F5-8CC7-2D03B01EB391}" presName="sibTrans" presStyleLbl="sibTrans1D1" presStyleIdx="9" presStyleCnt="11"/>
      <dgm:spPr/>
    </dgm:pt>
    <dgm:pt modelId="{5E7B94E1-7DC9-4454-BDC8-29FF67E555EB}" type="pres">
      <dgm:prSet presAssocID="{C9850EBE-9316-41F5-8CC7-2D03B01EB391}" presName="connectorText" presStyleLbl="sibTrans1D1" presStyleIdx="9" presStyleCnt="11"/>
      <dgm:spPr/>
    </dgm:pt>
    <dgm:pt modelId="{B9FFA9A9-8135-4978-9356-D41801B39AB4}" type="pres">
      <dgm:prSet presAssocID="{6247CEF4-17B6-4053-9635-991E555CE4E0}" presName="node" presStyleLbl="node1" presStyleIdx="10" presStyleCnt="12">
        <dgm:presLayoutVars>
          <dgm:bulletEnabled val="1"/>
        </dgm:presLayoutVars>
      </dgm:prSet>
      <dgm:spPr/>
    </dgm:pt>
    <dgm:pt modelId="{7A2EA722-3069-4685-88C7-2C03717A8FBB}" type="pres">
      <dgm:prSet presAssocID="{959B231C-44F7-4C1E-BA2E-A6D2B0D76824}" presName="sibTrans" presStyleLbl="sibTrans1D1" presStyleIdx="10" presStyleCnt="11"/>
      <dgm:spPr/>
    </dgm:pt>
    <dgm:pt modelId="{4328CB73-0EC3-43E0-9384-993496A727FF}" type="pres">
      <dgm:prSet presAssocID="{959B231C-44F7-4C1E-BA2E-A6D2B0D76824}" presName="connectorText" presStyleLbl="sibTrans1D1" presStyleIdx="10" presStyleCnt="11"/>
      <dgm:spPr/>
    </dgm:pt>
    <dgm:pt modelId="{FFA911BF-4C3C-481F-905C-60FC21287027}" type="pres">
      <dgm:prSet presAssocID="{A287D050-6DDE-4D8D-8E0E-D3C3FC637CBC}" presName="node" presStyleLbl="node1" presStyleIdx="11" presStyleCnt="12">
        <dgm:presLayoutVars>
          <dgm:bulletEnabled val="1"/>
        </dgm:presLayoutVars>
      </dgm:prSet>
      <dgm:spPr/>
    </dgm:pt>
  </dgm:ptLst>
  <dgm:cxnLst>
    <dgm:cxn modelId="{1C38A200-4AEE-4AB3-8A4E-7FACDC9F90E0}" srcId="{ABF1B3FA-7884-45FA-A6F1-5DB779B610C6}" destId="{EC73D5FF-AEAD-4261-AF1E-F98926728EFD}" srcOrd="4" destOrd="0" parTransId="{0E44EB8E-799F-4151-B0EA-BE89FB0A889E}" sibTransId="{57BB4C2D-C198-4F08-B76B-1599EEE07234}"/>
    <dgm:cxn modelId="{B752DB04-0214-4DE9-A60E-8DCF2CEDBBFD}" type="presOf" srcId="{FF27D81A-087B-4D47-8354-94D355CC9477}" destId="{F974137B-03B0-4131-88C5-9CF4CE79D348}" srcOrd="0" destOrd="0" presId="urn:microsoft.com/office/officeart/2016/7/layout/RepeatingBendingProcessNew"/>
    <dgm:cxn modelId="{353A9705-9C3F-4E8A-9AD6-5F36DE498A7F}" type="presOf" srcId="{60964661-CC3D-4CC8-8068-FE4CBF189F3D}" destId="{1ACDE0A7-975D-4412-BB59-CE055485F4B0}" srcOrd="1" destOrd="0" presId="urn:microsoft.com/office/officeart/2016/7/layout/RepeatingBendingProcessNew"/>
    <dgm:cxn modelId="{74E93415-F3CF-4FCB-836A-66A77CB9CEAD}" type="presOf" srcId="{C9850EBE-9316-41F5-8CC7-2D03B01EB391}" destId="{5E7B94E1-7DC9-4454-BDC8-29FF67E555EB}" srcOrd="1" destOrd="0" presId="urn:microsoft.com/office/officeart/2016/7/layout/RepeatingBendingProcessNew"/>
    <dgm:cxn modelId="{17C3ED1C-1D02-4D22-9EC0-3BDA9313D426}" type="presOf" srcId="{7F3A6DB1-7338-4F5A-88C9-86CE37C7D449}" destId="{B7E59F0F-56FE-4CD3-A07A-84F0C4BF7928}" srcOrd="0" destOrd="0" presId="urn:microsoft.com/office/officeart/2016/7/layout/RepeatingBendingProcessNew"/>
    <dgm:cxn modelId="{7EEDAF2A-E1C9-4F54-B5C6-A7F3D8A1E766}" type="presOf" srcId="{D11096B6-BD49-4808-B8CF-8AABBD1B5C0E}" destId="{36964834-0333-4B1E-AF1E-B66D766AC3A8}" srcOrd="0" destOrd="0" presId="urn:microsoft.com/office/officeart/2016/7/layout/RepeatingBendingProcessNew"/>
    <dgm:cxn modelId="{5DEA832E-29E0-4E63-B842-02F40578CA5C}" type="presOf" srcId="{9EAC0699-6C22-466C-906A-611F5CAD7F62}" destId="{FD4FEB96-54D9-419E-9A83-1E41AA90DB22}" srcOrd="0" destOrd="0" presId="urn:microsoft.com/office/officeart/2016/7/layout/RepeatingBendingProcessNew"/>
    <dgm:cxn modelId="{E48EC52E-337B-47AD-89AF-56478027AA67}" srcId="{ABF1B3FA-7884-45FA-A6F1-5DB779B610C6}" destId="{0D034BC8-4200-4722-8DD5-19D0F17F86DF}" srcOrd="9" destOrd="0" parTransId="{E5670DDB-1F16-44D2-B929-53A407619484}" sibTransId="{C9850EBE-9316-41F5-8CC7-2D03B01EB391}"/>
    <dgm:cxn modelId="{575ABE32-C681-4DE2-A4EC-CDA83D0AE4D3}" srcId="{ABF1B3FA-7884-45FA-A6F1-5DB779B610C6}" destId="{3C714A51-F9E7-4760-AEA7-40F99F77B5BC}" srcOrd="1" destOrd="0" parTransId="{0A12FA45-AF78-420A-AF5E-E2E507960F16}" sibTransId="{8A20D870-6CE7-43AB-B130-A8635406CA33}"/>
    <dgm:cxn modelId="{29F40638-7A51-4004-B30D-29AFA4E1D917}" srcId="{ABF1B3FA-7884-45FA-A6F1-5DB779B610C6}" destId="{685C6668-CF31-4219-8740-5AD30A2F79A3}" srcOrd="3" destOrd="0" parTransId="{803D4D53-668D-4FA1-B9DC-F9838C72D7CC}" sibTransId="{68E428D6-2A67-4352-AA56-C66B175191BB}"/>
    <dgm:cxn modelId="{B4476169-882D-4BD3-BA0D-E8E336E4F069}" type="presOf" srcId="{4596EBC2-06B7-4156-A52C-0C98C697793C}" destId="{93527D94-D77F-4CF3-A159-4126C98907A7}" srcOrd="0" destOrd="0" presId="urn:microsoft.com/office/officeart/2016/7/layout/RepeatingBendingProcessNew"/>
    <dgm:cxn modelId="{2F96B16B-F6D4-4C28-8277-236C6A31A91A}" srcId="{ABF1B3FA-7884-45FA-A6F1-5DB779B610C6}" destId="{6A6DCF9A-7DE9-40EC-9F36-96F13503819C}" srcOrd="7" destOrd="0" parTransId="{A0F0DE13-BF13-416E-A1E8-EFDA215FE276}" sibTransId="{096D997E-43F8-4363-8A6C-39A2F57B76FB}"/>
    <dgm:cxn modelId="{89C0B86B-4B12-4EB6-B38D-273889474AF8}" type="presOf" srcId="{91429518-8997-419D-83F0-CF94A09018A4}" destId="{8C358441-8D08-4B0A-85E6-CEA84350DBDC}" srcOrd="0" destOrd="0" presId="urn:microsoft.com/office/officeart/2016/7/layout/RepeatingBendingProcessNew"/>
    <dgm:cxn modelId="{FF2FFA4C-AC2E-44AB-934B-BBB9EC07DBA1}" srcId="{ABF1B3FA-7884-45FA-A6F1-5DB779B610C6}" destId="{D7AC8E33-F2A5-4401-AB54-C6E7FA82C308}" srcOrd="5" destOrd="0" parTransId="{1F605FAD-C0E3-463E-833E-64BFE08B28D5}" sibTransId="{BC517CD1-AB86-4E82-9F7D-4E6819EB3B7C}"/>
    <dgm:cxn modelId="{7ACAA573-EA7C-4CE0-BFF5-8BC198FB80D6}" srcId="{ABF1B3FA-7884-45FA-A6F1-5DB779B610C6}" destId="{A287D050-6DDE-4D8D-8E0E-D3C3FC637CBC}" srcOrd="11" destOrd="0" parTransId="{3461688D-F675-49D1-B283-28F89F38DA3D}" sibTransId="{035F654D-1BE5-44CF-B965-6C575736A96B}"/>
    <dgm:cxn modelId="{E205C357-AABF-49E7-8FFF-C114A611A192}" type="presOf" srcId="{68E428D6-2A67-4352-AA56-C66B175191BB}" destId="{C57CAF3D-46C2-4A92-BC69-A2AED019280D}" srcOrd="0" destOrd="0" presId="urn:microsoft.com/office/officeart/2016/7/layout/RepeatingBendingProcessNew"/>
    <dgm:cxn modelId="{49853A78-9E43-4B24-8DCD-63539167F194}" srcId="{ABF1B3FA-7884-45FA-A6F1-5DB779B610C6}" destId="{91429518-8997-419D-83F0-CF94A09018A4}" srcOrd="8" destOrd="0" parTransId="{ED597B10-F981-4836-BD06-736166CC248D}" sibTransId="{4596EBC2-06B7-4156-A52C-0C98C697793C}"/>
    <dgm:cxn modelId="{7C0E4E7D-B7C0-4189-9D27-693CA3D3A7A9}" type="presOf" srcId="{3C714A51-F9E7-4760-AEA7-40F99F77B5BC}" destId="{4329DEFD-1B4A-4202-B607-7DF6E7B81A77}" srcOrd="0" destOrd="0" presId="urn:microsoft.com/office/officeart/2016/7/layout/RepeatingBendingProcessNew"/>
    <dgm:cxn modelId="{8195D380-6E0D-486F-A01D-6B600ED57B9C}" type="presOf" srcId="{FF27D81A-087B-4D47-8354-94D355CC9477}" destId="{C7C7E947-F61A-4FF0-8009-D7C91156D341}" srcOrd="1" destOrd="0" presId="urn:microsoft.com/office/officeart/2016/7/layout/RepeatingBendingProcessNew"/>
    <dgm:cxn modelId="{1CF8028B-536A-42A5-A0F4-085651443A96}" srcId="{ABF1B3FA-7884-45FA-A6F1-5DB779B610C6}" destId="{7CC9A162-3D83-482A-8278-02F29F33FA42}" srcOrd="6" destOrd="0" parTransId="{BB809946-FC6C-4FE6-8904-A629476D322E}" sibTransId="{FF27D81A-087B-4D47-8354-94D355CC9477}"/>
    <dgm:cxn modelId="{9CE17F8D-B7E6-42B9-85C8-3D64C7A0F1FB}" type="presOf" srcId="{BC517CD1-AB86-4E82-9F7D-4E6819EB3B7C}" destId="{EDCD2F67-24E1-469E-B7C0-0FA05B4FC177}" srcOrd="1" destOrd="0" presId="urn:microsoft.com/office/officeart/2016/7/layout/RepeatingBendingProcessNew"/>
    <dgm:cxn modelId="{6714DA8D-B354-4927-B7A7-F7ED0A19D45B}" srcId="{ABF1B3FA-7884-45FA-A6F1-5DB779B610C6}" destId="{6247CEF4-17B6-4053-9635-991E555CE4E0}" srcOrd="10" destOrd="0" parTransId="{045F275F-1D1F-4A84-9B59-2F89C9D22B29}" sibTransId="{959B231C-44F7-4C1E-BA2E-A6D2B0D76824}"/>
    <dgm:cxn modelId="{1427558E-B6B0-4AD6-98AC-FAE78B8AAFC9}" type="presOf" srcId="{6A6DCF9A-7DE9-40EC-9F36-96F13503819C}" destId="{6E6A200E-A1A0-4541-A02E-7289709F41C9}" srcOrd="0" destOrd="0" presId="urn:microsoft.com/office/officeart/2016/7/layout/RepeatingBendingProcessNew"/>
    <dgm:cxn modelId="{A52C7A90-B9D8-46CB-A0B1-C45AC74F7868}" type="presOf" srcId="{A287D050-6DDE-4D8D-8E0E-D3C3FC637CBC}" destId="{FFA911BF-4C3C-481F-905C-60FC21287027}" srcOrd="0" destOrd="0" presId="urn:microsoft.com/office/officeart/2016/7/layout/RepeatingBendingProcessNew"/>
    <dgm:cxn modelId="{A9E9B993-CED3-4A8E-8164-D605FF0A4E90}" type="presOf" srcId="{7CC9A162-3D83-482A-8278-02F29F33FA42}" destId="{73F275AE-9CAE-4434-A832-41E76EA0504D}" srcOrd="0" destOrd="0" presId="urn:microsoft.com/office/officeart/2016/7/layout/RepeatingBendingProcessNew"/>
    <dgm:cxn modelId="{77D50698-CB24-44C8-BFED-928D40EBFC9A}" type="presOf" srcId="{8A20D870-6CE7-43AB-B130-A8635406CA33}" destId="{6E57AF66-A46E-4BD3-8DA7-7B69F5382A95}" srcOrd="0" destOrd="0" presId="urn:microsoft.com/office/officeart/2016/7/layout/RepeatingBendingProcessNew"/>
    <dgm:cxn modelId="{41CAE09A-E034-4EC7-BBBF-E1AAE5F6ED51}" type="presOf" srcId="{D7AC8E33-F2A5-4401-AB54-C6E7FA82C308}" destId="{CBFD597D-7304-4F5E-A053-3232A145AB04}" srcOrd="0" destOrd="0" presId="urn:microsoft.com/office/officeart/2016/7/layout/RepeatingBendingProcessNew"/>
    <dgm:cxn modelId="{5D61239C-DBC2-45B4-B7AE-F7C0730A8EF3}" type="presOf" srcId="{096D997E-43F8-4363-8A6C-39A2F57B76FB}" destId="{49ED77B7-0524-4C05-8A74-E813BF09202B}" srcOrd="0" destOrd="0" presId="urn:microsoft.com/office/officeart/2016/7/layout/RepeatingBendingProcessNew"/>
    <dgm:cxn modelId="{E76EF4A0-CECD-4C68-8CA9-8C553B537425}" type="presOf" srcId="{959B231C-44F7-4C1E-BA2E-A6D2B0D76824}" destId="{4328CB73-0EC3-43E0-9384-993496A727FF}" srcOrd="1" destOrd="0" presId="urn:microsoft.com/office/officeart/2016/7/layout/RepeatingBendingProcessNew"/>
    <dgm:cxn modelId="{751011A3-F785-4397-BA6D-73E7AD66BC17}" type="presOf" srcId="{BC517CD1-AB86-4E82-9F7D-4E6819EB3B7C}" destId="{E433D8EE-A4FF-43A6-9B00-455FC4A24482}" srcOrd="0" destOrd="0" presId="urn:microsoft.com/office/officeart/2016/7/layout/RepeatingBendingProcessNew"/>
    <dgm:cxn modelId="{5E4375B5-3CB3-4A54-90CB-BF793A672C30}" type="presOf" srcId="{096D997E-43F8-4363-8A6C-39A2F57B76FB}" destId="{6B4720ED-8D15-4BF4-93A2-CB4D8693E2FF}" srcOrd="1" destOrd="0" presId="urn:microsoft.com/office/officeart/2016/7/layout/RepeatingBendingProcessNew"/>
    <dgm:cxn modelId="{48332AB9-0B67-4175-998F-809DB4D4CE49}" type="presOf" srcId="{ABF1B3FA-7884-45FA-A6F1-5DB779B610C6}" destId="{8E868FE4-923B-4908-B129-C490AEC23F98}" srcOrd="0" destOrd="0" presId="urn:microsoft.com/office/officeart/2016/7/layout/RepeatingBendingProcessNew"/>
    <dgm:cxn modelId="{265E83BE-574E-49B6-9F64-9BDC291259FE}" type="presOf" srcId="{959B231C-44F7-4C1E-BA2E-A6D2B0D76824}" destId="{7A2EA722-3069-4685-88C7-2C03717A8FBB}" srcOrd="0" destOrd="0" presId="urn:microsoft.com/office/officeart/2016/7/layout/RepeatingBendingProcessNew"/>
    <dgm:cxn modelId="{24C841BF-E3F5-4396-A5FE-BF1B5CC78248}" type="presOf" srcId="{57BB4C2D-C198-4F08-B76B-1599EEE07234}" destId="{D24D8940-08D4-4E6D-9DC8-5A50A2F5CC2B}" srcOrd="0" destOrd="0" presId="urn:microsoft.com/office/officeart/2016/7/layout/RepeatingBendingProcessNew"/>
    <dgm:cxn modelId="{69A9F5C5-7911-4F4E-9F92-234FF2A6DAE2}" srcId="{ABF1B3FA-7884-45FA-A6F1-5DB779B610C6}" destId="{D11096B6-BD49-4808-B8CF-8AABBD1B5C0E}" srcOrd="0" destOrd="0" parTransId="{761B0FFC-901C-4925-866F-EE43612E8B1D}" sibTransId="{9EAC0699-6C22-466C-906A-611F5CAD7F62}"/>
    <dgm:cxn modelId="{92A9D3C7-EF62-4380-B324-6AA6C579F76C}" type="presOf" srcId="{8A20D870-6CE7-43AB-B130-A8635406CA33}" destId="{904FB100-21A5-462A-8667-406BD9FC5F1E}" srcOrd="1" destOrd="0" presId="urn:microsoft.com/office/officeart/2016/7/layout/RepeatingBendingProcessNew"/>
    <dgm:cxn modelId="{EF175AC8-179A-4CDB-9DCB-BD07925DD210}" type="presOf" srcId="{EC73D5FF-AEAD-4261-AF1E-F98926728EFD}" destId="{2B08E444-D73F-4A8A-8A4F-0343E7D5808E}" srcOrd="0" destOrd="0" presId="urn:microsoft.com/office/officeart/2016/7/layout/RepeatingBendingProcessNew"/>
    <dgm:cxn modelId="{467F55CA-4F36-4A07-976A-46F7E45E3539}" type="presOf" srcId="{4596EBC2-06B7-4156-A52C-0C98C697793C}" destId="{ACA8D11D-3617-41F8-B99A-2AB4356C7755}" srcOrd="1" destOrd="0" presId="urn:microsoft.com/office/officeart/2016/7/layout/RepeatingBendingProcessNew"/>
    <dgm:cxn modelId="{A5B678CF-0E39-4439-A0EF-A06B7CAD619C}" type="presOf" srcId="{57BB4C2D-C198-4F08-B76B-1599EEE07234}" destId="{EEC8CD98-7BAF-4606-83DC-3CC10B7F83E3}" srcOrd="1" destOrd="0" presId="urn:microsoft.com/office/officeart/2016/7/layout/RepeatingBendingProcessNew"/>
    <dgm:cxn modelId="{2675FED0-9F60-482C-9F5A-438474EF4A6B}" type="presOf" srcId="{9EAC0699-6C22-466C-906A-611F5CAD7F62}" destId="{58DF201D-0186-41A1-BF5B-6DEA358A5896}" srcOrd="1" destOrd="0" presId="urn:microsoft.com/office/officeart/2016/7/layout/RepeatingBendingProcessNew"/>
    <dgm:cxn modelId="{20A45ED5-AFAF-4DB9-873A-F84C44EC454B}" type="presOf" srcId="{68E428D6-2A67-4352-AA56-C66B175191BB}" destId="{10E72D36-0109-46BC-BFAD-669B752AE3FC}" srcOrd="1" destOrd="0" presId="urn:microsoft.com/office/officeart/2016/7/layout/RepeatingBendingProcessNew"/>
    <dgm:cxn modelId="{9CD86AD5-9081-4641-8DF5-7DF1BEE12E17}" srcId="{ABF1B3FA-7884-45FA-A6F1-5DB779B610C6}" destId="{7F3A6DB1-7338-4F5A-88C9-86CE37C7D449}" srcOrd="2" destOrd="0" parTransId="{47DE4EDE-3433-4FF3-A69D-4373217DFF9D}" sibTransId="{60964661-CC3D-4CC8-8068-FE4CBF189F3D}"/>
    <dgm:cxn modelId="{BF4CACDD-57D3-4694-AD4B-2093EDA9ACE0}" type="presOf" srcId="{60964661-CC3D-4CC8-8068-FE4CBF189F3D}" destId="{57C2248D-F3D9-44F4-8456-716CBBD1D739}" srcOrd="0" destOrd="0" presId="urn:microsoft.com/office/officeart/2016/7/layout/RepeatingBendingProcessNew"/>
    <dgm:cxn modelId="{7AC52EE2-B144-42D4-8F5D-262AF5A2CD8E}" type="presOf" srcId="{0D034BC8-4200-4722-8DD5-19D0F17F86DF}" destId="{04C2BBF6-18B8-42AB-85C7-689E60FA87E9}" srcOrd="0" destOrd="0" presId="urn:microsoft.com/office/officeart/2016/7/layout/RepeatingBendingProcessNew"/>
    <dgm:cxn modelId="{E18774EC-4890-4883-88F9-57BF016EE583}" type="presOf" srcId="{C9850EBE-9316-41F5-8CC7-2D03B01EB391}" destId="{0C1C86FA-BD21-4A61-91F9-86A8AB3F658A}" srcOrd="0" destOrd="0" presId="urn:microsoft.com/office/officeart/2016/7/layout/RepeatingBendingProcessNew"/>
    <dgm:cxn modelId="{4856FBEE-3918-46E7-9A7B-D84960C563CB}" type="presOf" srcId="{6247CEF4-17B6-4053-9635-991E555CE4E0}" destId="{B9FFA9A9-8135-4978-9356-D41801B39AB4}" srcOrd="0" destOrd="0" presId="urn:microsoft.com/office/officeart/2016/7/layout/RepeatingBendingProcessNew"/>
    <dgm:cxn modelId="{70CF41FF-D79F-48AF-8132-3D4DB4D8481E}" type="presOf" srcId="{685C6668-CF31-4219-8740-5AD30A2F79A3}" destId="{40831884-E0DF-42E3-91E9-B037A21AF393}" srcOrd="0" destOrd="0" presId="urn:microsoft.com/office/officeart/2016/7/layout/RepeatingBendingProcessNew"/>
    <dgm:cxn modelId="{F2FC5873-2038-4B7C-8C3C-044D4C8C99D5}" type="presParOf" srcId="{8E868FE4-923B-4908-B129-C490AEC23F98}" destId="{36964834-0333-4B1E-AF1E-B66D766AC3A8}" srcOrd="0" destOrd="0" presId="urn:microsoft.com/office/officeart/2016/7/layout/RepeatingBendingProcessNew"/>
    <dgm:cxn modelId="{6D8C9484-4107-4E81-BAAF-50CB7320FFF1}" type="presParOf" srcId="{8E868FE4-923B-4908-B129-C490AEC23F98}" destId="{FD4FEB96-54D9-419E-9A83-1E41AA90DB22}" srcOrd="1" destOrd="0" presId="urn:microsoft.com/office/officeart/2016/7/layout/RepeatingBendingProcessNew"/>
    <dgm:cxn modelId="{891FFBFD-EB73-4567-8C02-C614273966EB}" type="presParOf" srcId="{FD4FEB96-54D9-419E-9A83-1E41AA90DB22}" destId="{58DF201D-0186-41A1-BF5B-6DEA358A5896}" srcOrd="0" destOrd="0" presId="urn:microsoft.com/office/officeart/2016/7/layout/RepeatingBendingProcessNew"/>
    <dgm:cxn modelId="{36305AED-298A-44A7-9F6D-589FCEEE0FBF}" type="presParOf" srcId="{8E868FE4-923B-4908-B129-C490AEC23F98}" destId="{4329DEFD-1B4A-4202-B607-7DF6E7B81A77}" srcOrd="2" destOrd="0" presId="urn:microsoft.com/office/officeart/2016/7/layout/RepeatingBendingProcessNew"/>
    <dgm:cxn modelId="{0DB7E682-AD60-4F80-933E-B45B2289A5C2}" type="presParOf" srcId="{8E868FE4-923B-4908-B129-C490AEC23F98}" destId="{6E57AF66-A46E-4BD3-8DA7-7B69F5382A95}" srcOrd="3" destOrd="0" presId="urn:microsoft.com/office/officeart/2016/7/layout/RepeatingBendingProcessNew"/>
    <dgm:cxn modelId="{90063868-A214-4F96-8D7B-6EE4183FBD03}" type="presParOf" srcId="{6E57AF66-A46E-4BD3-8DA7-7B69F5382A95}" destId="{904FB100-21A5-462A-8667-406BD9FC5F1E}" srcOrd="0" destOrd="0" presId="urn:microsoft.com/office/officeart/2016/7/layout/RepeatingBendingProcessNew"/>
    <dgm:cxn modelId="{AD3B4704-2219-4463-BD7A-E4CD38C227C3}" type="presParOf" srcId="{8E868FE4-923B-4908-B129-C490AEC23F98}" destId="{B7E59F0F-56FE-4CD3-A07A-84F0C4BF7928}" srcOrd="4" destOrd="0" presId="urn:microsoft.com/office/officeart/2016/7/layout/RepeatingBendingProcessNew"/>
    <dgm:cxn modelId="{5B3B6B79-D8E8-4E36-BCDF-26F5CFC3AAAA}" type="presParOf" srcId="{8E868FE4-923B-4908-B129-C490AEC23F98}" destId="{57C2248D-F3D9-44F4-8456-716CBBD1D739}" srcOrd="5" destOrd="0" presId="urn:microsoft.com/office/officeart/2016/7/layout/RepeatingBendingProcessNew"/>
    <dgm:cxn modelId="{0AC0B5BD-A4C5-4854-A5F1-B45A57317447}" type="presParOf" srcId="{57C2248D-F3D9-44F4-8456-716CBBD1D739}" destId="{1ACDE0A7-975D-4412-BB59-CE055485F4B0}" srcOrd="0" destOrd="0" presId="urn:microsoft.com/office/officeart/2016/7/layout/RepeatingBendingProcessNew"/>
    <dgm:cxn modelId="{6B477738-49FF-42B7-8F4C-E80358532D66}" type="presParOf" srcId="{8E868FE4-923B-4908-B129-C490AEC23F98}" destId="{40831884-E0DF-42E3-91E9-B037A21AF393}" srcOrd="6" destOrd="0" presId="urn:microsoft.com/office/officeart/2016/7/layout/RepeatingBendingProcessNew"/>
    <dgm:cxn modelId="{8E194DB2-5879-473D-90BB-9C5D77461D51}" type="presParOf" srcId="{8E868FE4-923B-4908-B129-C490AEC23F98}" destId="{C57CAF3D-46C2-4A92-BC69-A2AED019280D}" srcOrd="7" destOrd="0" presId="urn:microsoft.com/office/officeart/2016/7/layout/RepeatingBendingProcessNew"/>
    <dgm:cxn modelId="{A95FA3B5-2EB0-4A9A-85DC-278FF249580C}" type="presParOf" srcId="{C57CAF3D-46C2-4A92-BC69-A2AED019280D}" destId="{10E72D36-0109-46BC-BFAD-669B752AE3FC}" srcOrd="0" destOrd="0" presId="urn:microsoft.com/office/officeart/2016/7/layout/RepeatingBendingProcessNew"/>
    <dgm:cxn modelId="{99E28FBE-DCAF-41C6-9A47-866108BE8732}" type="presParOf" srcId="{8E868FE4-923B-4908-B129-C490AEC23F98}" destId="{2B08E444-D73F-4A8A-8A4F-0343E7D5808E}" srcOrd="8" destOrd="0" presId="urn:microsoft.com/office/officeart/2016/7/layout/RepeatingBendingProcessNew"/>
    <dgm:cxn modelId="{3A19665F-B3B6-4EFF-9EC3-913D47A09732}" type="presParOf" srcId="{8E868FE4-923B-4908-B129-C490AEC23F98}" destId="{D24D8940-08D4-4E6D-9DC8-5A50A2F5CC2B}" srcOrd="9" destOrd="0" presId="urn:microsoft.com/office/officeart/2016/7/layout/RepeatingBendingProcessNew"/>
    <dgm:cxn modelId="{AD9FB1A0-C3E5-4343-AD87-F6EE89938CE8}" type="presParOf" srcId="{D24D8940-08D4-4E6D-9DC8-5A50A2F5CC2B}" destId="{EEC8CD98-7BAF-4606-83DC-3CC10B7F83E3}" srcOrd="0" destOrd="0" presId="urn:microsoft.com/office/officeart/2016/7/layout/RepeatingBendingProcessNew"/>
    <dgm:cxn modelId="{5DE64210-7280-499C-9033-6BFF411B492C}" type="presParOf" srcId="{8E868FE4-923B-4908-B129-C490AEC23F98}" destId="{CBFD597D-7304-4F5E-A053-3232A145AB04}" srcOrd="10" destOrd="0" presId="urn:microsoft.com/office/officeart/2016/7/layout/RepeatingBendingProcessNew"/>
    <dgm:cxn modelId="{E1303C60-855A-40BF-A52C-D10A37B59FF2}" type="presParOf" srcId="{8E868FE4-923B-4908-B129-C490AEC23F98}" destId="{E433D8EE-A4FF-43A6-9B00-455FC4A24482}" srcOrd="11" destOrd="0" presId="urn:microsoft.com/office/officeart/2016/7/layout/RepeatingBendingProcessNew"/>
    <dgm:cxn modelId="{FACDBCAF-1DCB-406F-B728-72820081EC4B}" type="presParOf" srcId="{E433D8EE-A4FF-43A6-9B00-455FC4A24482}" destId="{EDCD2F67-24E1-469E-B7C0-0FA05B4FC177}" srcOrd="0" destOrd="0" presId="urn:microsoft.com/office/officeart/2016/7/layout/RepeatingBendingProcessNew"/>
    <dgm:cxn modelId="{9756C9C2-EDC5-417D-9FB6-4412EA8B4BF3}" type="presParOf" srcId="{8E868FE4-923B-4908-B129-C490AEC23F98}" destId="{73F275AE-9CAE-4434-A832-41E76EA0504D}" srcOrd="12" destOrd="0" presId="urn:microsoft.com/office/officeart/2016/7/layout/RepeatingBendingProcessNew"/>
    <dgm:cxn modelId="{908E09B4-572F-4A95-BBF9-CE5E16277E22}" type="presParOf" srcId="{8E868FE4-923B-4908-B129-C490AEC23F98}" destId="{F974137B-03B0-4131-88C5-9CF4CE79D348}" srcOrd="13" destOrd="0" presId="urn:microsoft.com/office/officeart/2016/7/layout/RepeatingBendingProcessNew"/>
    <dgm:cxn modelId="{DA07CB0F-2AC7-4E14-92D7-6CDAD4A1B4C0}" type="presParOf" srcId="{F974137B-03B0-4131-88C5-9CF4CE79D348}" destId="{C7C7E947-F61A-4FF0-8009-D7C91156D341}" srcOrd="0" destOrd="0" presId="urn:microsoft.com/office/officeart/2016/7/layout/RepeatingBendingProcessNew"/>
    <dgm:cxn modelId="{FBF0697D-23B8-4AA9-B42E-EB3CCB4A3BED}" type="presParOf" srcId="{8E868FE4-923B-4908-B129-C490AEC23F98}" destId="{6E6A200E-A1A0-4541-A02E-7289709F41C9}" srcOrd="14" destOrd="0" presId="urn:microsoft.com/office/officeart/2016/7/layout/RepeatingBendingProcessNew"/>
    <dgm:cxn modelId="{E3064267-B9EB-4639-978A-289602C778C9}" type="presParOf" srcId="{8E868FE4-923B-4908-B129-C490AEC23F98}" destId="{49ED77B7-0524-4C05-8A74-E813BF09202B}" srcOrd="15" destOrd="0" presId="urn:microsoft.com/office/officeart/2016/7/layout/RepeatingBendingProcessNew"/>
    <dgm:cxn modelId="{50EFB854-7793-4589-A131-1EDC69E5A5C5}" type="presParOf" srcId="{49ED77B7-0524-4C05-8A74-E813BF09202B}" destId="{6B4720ED-8D15-4BF4-93A2-CB4D8693E2FF}" srcOrd="0" destOrd="0" presId="urn:microsoft.com/office/officeart/2016/7/layout/RepeatingBendingProcessNew"/>
    <dgm:cxn modelId="{EDE32A90-515E-4A10-B6C3-304FA70AF14C}" type="presParOf" srcId="{8E868FE4-923B-4908-B129-C490AEC23F98}" destId="{8C358441-8D08-4B0A-85E6-CEA84350DBDC}" srcOrd="16" destOrd="0" presId="urn:microsoft.com/office/officeart/2016/7/layout/RepeatingBendingProcessNew"/>
    <dgm:cxn modelId="{44E9AD6A-8EC2-4532-B048-C04DFA8CC575}" type="presParOf" srcId="{8E868FE4-923B-4908-B129-C490AEC23F98}" destId="{93527D94-D77F-4CF3-A159-4126C98907A7}" srcOrd="17" destOrd="0" presId="urn:microsoft.com/office/officeart/2016/7/layout/RepeatingBendingProcessNew"/>
    <dgm:cxn modelId="{5230E8A9-6108-4C23-BD8F-45F53030193E}" type="presParOf" srcId="{93527D94-D77F-4CF3-A159-4126C98907A7}" destId="{ACA8D11D-3617-41F8-B99A-2AB4356C7755}" srcOrd="0" destOrd="0" presId="urn:microsoft.com/office/officeart/2016/7/layout/RepeatingBendingProcessNew"/>
    <dgm:cxn modelId="{7F3D1FBA-51F1-4452-A863-7E67C657624D}" type="presParOf" srcId="{8E868FE4-923B-4908-B129-C490AEC23F98}" destId="{04C2BBF6-18B8-42AB-85C7-689E60FA87E9}" srcOrd="18" destOrd="0" presId="urn:microsoft.com/office/officeart/2016/7/layout/RepeatingBendingProcessNew"/>
    <dgm:cxn modelId="{E74B9E3A-2B0A-4E75-BA79-89768136DF26}" type="presParOf" srcId="{8E868FE4-923B-4908-B129-C490AEC23F98}" destId="{0C1C86FA-BD21-4A61-91F9-86A8AB3F658A}" srcOrd="19" destOrd="0" presId="urn:microsoft.com/office/officeart/2016/7/layout/RepeatingBendingProcessNew"/>
    <dgm:cxn modelId="{970BF6EA-625B-4B81-AED9-A83BBDA197D5}" type="presParOf" srcId="{0C1C86FA-BD21-4A61-91F9-86A8AB3F658A}" destId="{5E7B94E1-7DC9-4454-BDC8-29FF67E555EB}" srcOrd="0" destOrd="0" presId="urn:microsoft.com/office/officeart/2016/7/layout/RepeatingBendingProcessNew"/>
    <dgm:cxn modelId="{3E931AF2-C0C3-4645-95F9-01966DE04CD4}" type="presParOf" srcId="{8E868FE4-923B-4908-B129-C490AEC23F98}" destId="{B9FFA9A9-8135-4978-9356-D41801B39AB4}" srcOrd="20" destOrd="0" presId="urn:microsoft.com/office/officeart/2016/7/layout/RepeatingBendingProcessNew"/>
    <dgm:cxn modelId="{A54EA72D-5D00-4DB2-A5C0-71C55665A47F}" type="presParOf" srcId="{8E868FE4-923B-4908-B129-C490AEC23F98}" destId="{7A2EA722-3069-4685-88C7-2C03717A8FBB}" srcOrd="21" destOrd="0" presId="urn:microsoft.com/office/officeart/2016/7/layout/RepeatingBendingProcessNew"/>
    <dgm:cxn modelId="{1488F49D-B516-46B8-89E6-3E91B1E0AB74}" type="presParOf" srcId="{7A2EA722-3069-4685-88C7-2C03717A8FBB}" destId="{4328CB73-0EC3-43E0-9384-993496A727FF}" srcOrd="0" destOrd="0" presId="urn:microsoft.com/office/officeart/2016/7/layout/RepeatingBendingProcessNew"/>
    <dgm:cxn modelId="{A4147D87-9F76-48F9-8DEB-E7EC1C55DA9C}" type="presParOf" srcId="{8E868FE4-923B-4908-B129-C490AEC23F98}" destId="{FFA911BF-4C3C-481F-905C-60FC21287027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DDE1D6-69FE-4071-B71B-442D597529A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E00273-A848-4AE9-80BF-943C4B676522}">
      <dgm:prSet/>
      <dgm:spPr/>
      <dgm:t>
        <a:bodyPr/>
        <a:lstStyle/>
        <a:p>
          <a:r>
            <a:rPr lang="en-US"/>
            <a:t>Literature Review is to …..</a:t>
          </a:r>
        </a:p>
      </dgm:t>
    </dgm:pt>
    <dgm:pt modelId="{80756DE3-5A26-435C-AB86-EDA723D49A53}" type="parTrans" cxnId="{1D73C317-712C-4892-8D88-27B52DD29A97}">
      <dgm:prSet/>
      <dgm:spPr/>
      <dgm:t>
        <a:bodyPr/>
        <a:lstStyle/>
        <a:p>
          <a:endParaRPr lang="en-US"/>
        </a:p>
      </dgm:t>
    </dgm:pt>
    <dgm:pt modelId="{E729E11B-3F76-4609-AD35-4D56CB4D278E}" type="sibTrans" cxnId="{1D73C317-712C-4892-8D88-27B52DD29A97}">
      <dgm:prSet/>
      <dgm:spPr/>
      <dgm:t>
        <a:bodyPr/>
        <a:lstStyle/>
        <a:p>
          <a:endParaRPr lang="en-US"/>
        </a:p>
      </dgm:t>
    </dgm:pt>
    <dgm:pt modelId="{21B6D555-A0F0-422C-A0CA-90E2FCC2F1B5}">
      <dgm:prSet/>
      <dgm:spPr/>
      <dgm:t>
        <a:bodyPr/>
        <a:lstStyle/>
        <a:p>
          <a:r>
            <a:rPr lang="en-US"/>
            <a:t>Literature Review is something that requires …  </a:t>
          </a:r>
        </a:p>
      </dgm:t>
    </dgm:pt>
    <dgm:pt modelId="{8C6DD840-FEB2-4084-80F6-56E9A021541D}" type="parTrans" cxnId="{AE5BE74E-D325-4C72-B537-E06D7B51B9B2}">
      <dgm:prSet/>
      <dgm:spPr/>
      <dgm:t>
        <a:bodyPr/>
        <a:lstStyle/>
        <a:p>
          <a:endParaRPr lang="en-US"/>
        </a:p>
      </dgm:t>
    </dgm:pt>
    <dgm:pt modelId="{9206F1E7-0959-4FA1-BCC6-2E95F08618AC}" type="sibTrans" cxnId="{AE5BE74E-D325-4C72-B537-E06D7B51B9B2}">
      <dgm:prSet/>
      <dgm:spPr/>
      <dgm:t>
        <a:bodyPr/>
        <a:lstStyle/>
        <a:p>
          <a:endParaRPr lang="en-US"/>
        </a:p>
      </dgm:t>
    </dgm:pt>
    <dgm:pt modelId="{3B245B71-BBBD-4E36-8D94-CF1BAF37893D}">
      <dgm:prSet/>
      <dgm:spPr/>
      <dgm:t>
        <a:bodyPr/>
        <a:lstStyle/>
        <a:p>
          <a:r>
            <a:rPr lang="en-US"/>
            <a:t>Literature Review is done by … for … </a:t>
          </a:r>
        </a:p>
      </dgm:t>
    </dgm:pt>
    <dgm:pt modelId="{D95D5BD1-7AC6-4BC7-8573-B834DB556D28}" type="parTrans" cxnId="{4B9C942A-BF37-47BC-9AF0-1ACAEF628412}">
      <dgm:prSet/>
      <dgm:spPr/>
      <dgm:t>
        <a:bodyPr/>
        <a:lstStyle/>
        <a:p>
          <a:endParaRPr lang="en-US"/>
        </a:p>
      </dgm:t>
    </dgm:pt>
    <dgm:pt modelId="{A5E46181-319C-4A81-B4AB-F6812710B94B}" type="sibTrans" cxnId="{4B9C942A-BF37-47BC-9AF0-1ACAEF628412}">
      <dgm:prSet/>
      <dgm:spPr/>
      <dgm:t>
        <a:bodyPr/>
        <a:lstStyle/>
        <a:p>
          <a:endParaRPr lang="en-US"/>
        </a:p>
      </dgm:t>
    </dgm:pt>
    <dgm:pt modelId="{87C3DD2D-B8ED-4961-B8B5-974D32AB51E7}" type="pres">
      <dgm:prSet presAssocID="{3ADDE1D6-69FE-4071-B71B-442D597529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0BE439A-EE31-46D5-B3CA-6BCDC285A2C8}" type="pres">
      <dgm:prSet presAssocID="{78E00273-A848-4AE9-80BF-943C4B676522}" presName="hierRoot1" presStyleCnt="0"/>
      <dgm:spPr/>
    </dgm:pt>
    <dgm:pt modelId="{06F01AF2-34A2-4C4F-993C-3291A3B29A2A}" type="pres">
      <dgm:prSet presAssocID="{78E00273-A848-4AE9-80BF-943C4B676522}" presName="composite" presStyleCnt="0"/>
      <dgm:spPr/>
    </dgm:pt>
    <dgm:pt modelId="{73204657-E9F5-4D67-99FF-3657510D8930}" type="pres">
      <dgm:prSet presAssocID="{78E00273-A848-4AE9-80BF-943C4B676522}" presName="background" presStyleLbl="node0" presStyleIdx="0" presStyleCnt="3"/>
      <dgm:spPr/>
    </dgm:pt>
    <dgm:pt modelId="{606670BC-E0BB-4B0D-96EF-0DB6BA9CFC66}" type="pres">
      <dgm:prSet presAssocID="{78E00273-A848-4AE9-80BF-943C4B676522}" presName="text" presStyleLbl="fgAcc0" presStyleIdx="0" presStyleCnt="3">
        <dgm:presLayoutVars>
          <dgm:chPref val="3"/>
        </dgm:presLayoutVars>
      </dgm:prSet>
      <dgm:spPr/>
    </dgm:pt>
    <dgm:pt modelId="{7B0010DA-D6FC-4F66-8EEE-3992D79EA303}" type="pres">
      <dgm:prSet presAssocID="{78E00273-A848-4AE9-80BF-943C4B676522}" presName="hierChild2" presStyleCnt="0"/>
      <dgm:spPr/>
    </dgm:pt>
    <dgm:pt modelId="{78AAAAA7-119A-429E-9749-B96771A78EFB}" type="pres">
      <dgm:prSet presAssocID="{21B6D555-A0F0-422C-A0CA-90E2FCC2F1B5}" presName="hierRoot1" presStyleCnt="0"/>
      <dgm:spPr/>
    </dgm:pt>
    <dgm:pt modelId="{A814920D-AB9A-4991-8BC8-ED6F72448E22}" type="pres">
      <dgm:prSet presAssocID="{21B6D555-A0F0-422C-A0CA-90E2FCC2F1B5}" presName="composite" presStyleCnt="0"/>
      <dgm:spPr/>
    </dgm:pt>
    <dgm:pt modelId="{82069BCF-4633-4B51-B2B9-1059F96F32AE}" type="pres">
      <dgm:prSet presAssocID="{21B6D555-A0F0-422C-A0CA-90E2FCC2F1B5}" presName="background" presStyleLbl="node0" presStyleIdx="1" presStyleCnt="3"/>
      <dgm:spPr/>
    </dgm:pt>
    <dgm:pt modelId="{BD238726-B652-4F28-A039-5FA68C08EA77}" type="pres">
      <dgm:prSet presAssocID="{21B6D555-A0F0-422C-A0CA-90E2FCC2F1B5}" presName="text" presStyleLbl="fgAcc0" presStyleIdx="1" presStyleCnt="3">
        <dgm:presLayoutVars>
          <dgm:chPref val="3"/>
        </dgm:presLayoutVars>
      </dgm:prSet>
      <dgm:spPr/>
    </dgm:pt>
    <dgm:pt modelId="{E65DCD6A-87B4-4B64-BFD7-A941FC3022BE}" type="pres">
      <dgm:prSet presAssocID="{21B6D555-A0F0-422C-A0CA-90E2FCC2F1B5}" presName="hierChild2" presStyleCnt="0"/>
      <dgm:spPr/>
    </dgm:pt>
    <dgm:pt modelId="{64ABF971-17EE-4881-A46D-CD5C87F4CC1D}" type="pres">
      <dgm:prSet presAssocID="{3B245B71-BBBD-4E36-8D94-CF1BAF37893D}" presName="hierRoot1" presStyleCnt="0"/>
      <dgm:spPr/>
    </dgm:pt>
    <dgm:pt modelId="{A5DE04CA-F509-4555-85AF-5E2773155AED}" type="pres">
      <dgm:prSet presAssocID="{3B245B71-BBBD-4E36-8D94-CF1BAF37893D}" presName="composite" presStyleCnt="0"/>
      <dgm:spPr/>
    </dgm:pt>
    <dgm:pt modelId="{AC893BC4-2A8A-4166-BCE3-3FABF13CFC30}" type="pres">
      <dgm:prSet presAssocID="{3B245B71-BBBD-4E36-8D94-CF1BAF37893D}" presName="background" presStyleLbl="node0" presStyleIdx="2" presStyleCnt="3"/>
      <dgm:spPr/>
    </dgm:pt>
    <dgm:pt modelId="{0FB842AD-9B86-45D7-BB9C-BEA76C0AF848}" type="pres">
      <dgm:prSet presAssocID="{3B245B71-BBBD-4E36-8D94-CF1BAF37893D}" presName="text" presStyleLbl="fgAcc0" presStyleIdx="2" presStyleCnt="3">
        <dgm:presLayoutVars>
          <dgm:chPref val="3"/>
        </dgm:presLayoutVars>
      </dgm:prSet>
      <dgm:spPr/>
    </dgm:pt>
    <dgm:pt modelId="{8766DCEF-6972-41F4-8917-273C09467DFF}" type="pres">
      <dgm:prSet presAssocID="{3B245B71-BBBD-4E36-8D94-CF1BAF37893D}" presName="hierChild2" presStyleCnt="0"/>
      <dgm:spPr/>
    </dgm:pt>
  </dgm:ptLst>
  <dgm:cxnLst>
    <dgm:cxn modelId="{15964506-3DFA-457D-BEC5-6ECAF55BFBF5}" type="presOf" srcId="{78E00273-A848-4AE9-80BF-943C4B676522}" destId="{606670BC-E0BB-4B0D-96EF-0DB6BA9CFC66}" srcOrd="0" destOrd="0" presId="urn:microsoft.com/office/officeart/2005/8/layout/hierarchy1"/>
    <dgm:cxn modelId="{1D73C317-712C-4892-8D88-27B52DD29A97}" srcId="{3ADDE1D6-69FE-4071-B71B-442D597529AF}" destId="{78E00273-A848-4AE9-80BF-943C4B676522}" srcOrd="0" destOrd="0" parTransId="{80756DE3-5A26-435C-AB86-EDA723D49A53}" sibTransId="{E729E11B-3F76-4609-AD35-4D56CB4D278E}"/>
    <dgm:cxn modelId="{4B9C942A-BF37-47BC-9AF0-1ACAEF628412}" srcId="{3ADDE1D6-69FE-4071-B71B-442D597529AF}" destId="{3B245B71-BBBD-4E36-8D94-CF1BAF37893D}" srcOrd="2" destOrd="0" parTransId="{D95D5BD1-7AC6-4BC7-8573-B834DB556D28}" sibTransId="{A5E46181-319C-4A81-B4AB-F6812710B94B}"/>
    <dgm:cxn modelId="{AE5BE74E-D325-4C72-B537-E06D7B51B9B2}" srcId="{3ADDE1D6-69FE-4071-B71B-442D597529AF}" destId="{21B6D555-A0F0-422C-A0CA-90E2FCC2F1B5}" srcOrd="1" destOrd="0" parTransId="{8C6DD840-FEB2-4084-80F6-56E9A021541D}" sibTransId="{9206F1E7-0959-4FA1-BCC6-2E95F08618AC}"/>
    <dgm:cxn modelId="{5DA32B89-8547-483F-AF91-5C3652EE1210}" type="presOf" srcId="{3B245B71-BBBD-4E36-8D94-CF1BAF37893D}" destId="{0FB842AD-9B86-45D7-BB9C-BEA76C0AF848}" srcOrd="0" destOrd="0" presId="urn:microsoft.com/office/officeart/2005/8/layout/hierarchy1"/>
    <dgm:cxn modelId="{D4365AB7-40A4-4CC9-9281-89F439486FED}" type="presOf" srcId="{21B6D555-A0F0-422C-A0CA-90E2FCC2F1B5}" destId="{BD238726-B652-4F28-A039-5FA68C08EA77}" srcOrd="0" destOrd="0" presId="urn:microsoft.com/office/officeart/2005/8/layout/hierarchy1"/>
    <dgm:cxn modelId="{4898E4E2-1673-4410-80BD-084ABDA8092B}" type="presOf" srcId="{3ADDE1D6-69FE-4071-B71B-442D597529AF}" destId="{87C3DD2D-B8ED-4961-B8B5-974D32AB51E7}" srcOrd="0" destOrd="0" presId="urn:microsoft.com/office/officeart/2005/8/layout/hierarchy1"/>
    <dgm:cxn modelId="{1AB1D485-84AD-4D48-BAB0-DAF56D4FF22C}" type="presParOf" srcId="{87C3DD2D-B8ED-4961-B8B5-974D32AB51E7}" destId="{F0BE439A-EE31-46D5-B3CA-6BCDC285A2C8}" srcOrd="0" destOrd="0" presId="urn:microsoft.com/office/officeart/2005/8/layout/hierarchy1"/>
    <dgm:cxn modelId="{877E2CD9-1E15-40EE-9FDD-26A4B2F1DA6C}" type="presParOf" srcId="{F0BE439A-EE31-46D5-B3CA-6BCDC285A2C8}" destId="{06F01AF2-34A2-4C4F-993C-3291A3B29A2A}" srcOrd="0" destOrd="0" presId="urn:microsoft.com/office/officeart/2005/8/layout/hierarchy1"/>
    <dgm:cxn modelId="{25112768-B8DB-4F27-B430-23E7B5F1C83B}" type="presParOf" srcId="{06F01AF2-34A2-4C4F-993C-3291A3B29A2A}" destId="{73204657-E9F5-4D67-99FF-3657510D8930}" srcOrd="0" destOrd="0" presId="urn:microsoft.com/office/officeart/2005/8/layout/hierarchy1"/>
    <dgm:cxn modelId="{1CDB3AAD-F80C-4263-8486-487910CD198A}" type="presParOf" srcId="{06F01AF2-34A2-4C4F-993C-3291A3B29A2A}" destId="{606670BC-E0BB-4B0D-96EF-0DB6BA9CFC66}" srcOrd="1" destOrd="0" presId="urn:microsoft.com/office/officeart/2005/8/layout/hierarchy1"/>
    <dgm:cxn modelId="{9C30E4EA-3914-4E96-B42F-074D2D2DD80C}" type="presParOf" srcId="{F0BE439A-EE31-46D5-B3CA-6BCDC285A2C8}" destId="{7B0010DA-D6FC-4F66-8EEE-3992D79EA303}" srcOrd="1" destOrd="0" presId="urn:microsoft.com/office/officeart/2005/8/layout/hierarchy1"/>
    <dgm:cxn modelId="{BA32DE59-A5BF-4886-8B15-12457618D999}" type="presParOf" srcId="{87C3DD2D-B8ED-4961-B8B5-974D32AB51E7}" destId="{78AAAAA7-119A-429E-9749-B96771A78EFB}" srcOrd="1" destOrd="0" presId="urn:microsoft.com/office/officeart/2005/8/layout/hierarchy1"/>
    <dgm:cxn modelId="{BD50A220-A29A-489E-A9A4-F77D18738B48}" type="presParOf" srcId="{78AAAAA7-119A-429E-9749-B96771A78EFB}" destId="{A814920D-AB9A-4991-8BC8-ED6F72448E22}" srcOrd="0" destOrd="0" presId="urn:microsoft.com/office/officeart/2005/8/layout/hierarchy1"/>
    <dgm:cxn modelId="{8F6E851C-9E13-4ED3-84FD-0F0CF36878B6}" type="presParOf" srcId="{A814920D-AB9A-4991-8BC8-ED6F72448E22}" destId="{82069BCF-4633-4B51-B2B9-1059F96F32AE}" srcOrd="0" destOrd="0" presId="urn:microsoft.com/office/officeart/2005/8/layout/hierarchy1"/>
    <dgm:cxn modelId="{FECCB7F8-CA61-41D9-89BA-9D7F75F9E590}" type="presParOf" srcId="{A814920D-AB9A-4991-8BC8-ED6F72448E22}" destId="{BD238726-B652-4F28-A039-5FA68C08EA77}" srcOrd="1" destOrd="0" presId="urn:microsoft.com/office/officeart/2005/8/layout/hierarchy1"/>
    <dgm:cxn modelId="{6B829486-DECD-4767-868B-6E887EF2F5C4}" type="presParOf" srcId="{78AAAAA7-119A-429E-9749-B96771A78EFB}" destId="{E65DCD6A-87B4-4B64-BFD7-A941FC3022BE}" srcOrd="1" destOrd="0" presId="urn:microsoft.com/office/officeart/2005/8/layout/hierarchy1"/>
    <dgm:cxn modelId="{7D0AC961-A38F-4288-BE4C-CE998C1E7F89}" type="presParOf" srcId="{87C3DD2D-B8ED-4961-B8B5-974D32AB51E7}" destId="{64ABF971-17EE-4881-A46D-CD5C87F4CC1D}" srcOrd="2" destOrd="0" presId="urn:microsoft.com/office/officeart/2005/8/layout/hierarchy1"/>
    <dgm:cxn modelId="{D0E7BF67-79D1-4AF2-9A79-2BD6A184A64D}" type="presParOf" srcId="{64ABF971-17EE-4881-A46D-CD5C87F4CC1D}" destId="{A5DE04CA-F509-4555-85AF-5E2773155AED}" srcOrd="0" destOrd="0" presId="urn:microsoft.com/office/officeart/2005/8/layout/hierarchy1"/>
    <dgm:cxn modelId="{BDCF324F-4C63-4074-A89B-F6423F6F95D2}" type="presParOf" srcId="{A5DE04CA-F509-4555-85AF-5E2773155AED}" destId="{AC893BC4-2A8A-4166-BCE3-3FABF13CFC30}" srcOrd="0" destOrd="0" presId="urn:microsoft.com/office/officeart/2005/8/layout/hierarchy1"/>
    <dgm:cxn modelId="{B9294217-B3E3-4367-B30E-D0065F849549}" type="presParOf" srcId="{A5DE04CA-F509-4555-85AF-5E2773155AED}" destId="{0FB842AD-9B86-45D7-BB9C-BEA76C0AF848}" srcOrd="1" destOrd="0" presId="urn:microsoft.com/office/officeart/2005/8/layout/hierarchy1"/>
    <dgm:cxn modelId="{A419DDC8-675C-4FDC-ADCF-CC7C6DF65D6C}" type="presParOf" srcId="{64ABF971-17EE-4881-A46D-CD5C87F4CC1D}" destId="{8766DCEF-6972-41F4-8917-273C09467DF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FEB96-54D9-419E-9A83-1E41AA90DB22}">
      <dsp:nvSpPr>
        <dsp:cNvPr id="0" name=""/>
        <dsp:cNvSpPr/>
      </dsp:nvSpPr>
      <dsp:spPr>
        <a:xfrm>
          <a:off x="2530034" y="614866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4724" y="658060"/>
        <a:ext cx="25262" cy="5052"/>
      </dsp:txXfrm>
    </dsp:sp>
    <dsp:sp modelId="{36964834-0333-4B1E-AF1E-B66D766AC3A8}">
      <dsp:nvSpPr>
        <dsp:cNvPr id="0" name=""/>
        <dsp:cNvSpPr/>
      </dsp:nvSpPr>
      <dsp:spPr>
        <a:xfrm>
          <a:off x="335131" y="1575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Opening slide: your title, name, module code, date etc.</a:t>
          </a:r>
          <a:endParaRPr lang="en-US" sz="1700" kern="1200"/>
        </a:p>
      </dsp:txBody>
      <dsp:txXfrm>
        <a:off x="335131" y="1575"/>
        <a:ext cx="2196703" cy="1318021"/>
      </dsp:txXfrm>
    </dsp:sp>
    <dsp:sp modelId="{6E57AF66-A46E-4BD3-8DA7-7B69F5382A95}">
      <dsp:nvSpPr>
        <dsp:cNvPr id="0" name=""/>
        <dsp:cNvSpPr/>
      </dsp:nvSpPr>
      <dsp:spPr>
        <a:xfrm>
          <a:off x="5231979" y="614866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68" y="658060"/>
        <a:ext cx="25262" cy="5052"/>
      </dsp:txXfrm>
    </dsp:sp>
    <dsp:sp modelId="{4329DEFD-1B4A-4202-B607-7DF6E7B81A77}">
      <dsp:nvSpPr>
        <dsp:cNvPr id="0" name=""/>
        <dsp:cNvSpPr/>
      </dsp:nvSpPr>
      <dsp:spPr>
        <a:xfrm>
          <a:off x="3037076" y="1575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Slide 2: whole structure of your LR (highlight 1 section to focus on)</a:t>
          </a:r>
        </a:p>
      </dsp:txBody>
      <dsp:txXfrm>
        <a:off x="3037076" y="1575"/>
        <a:ext cx="2196703" cy="1318021"/>
      </dsp:txXfrm>
    </dsp:sp>
    <dsp:sp modelId="{57C2248D-F3D9-44F4-8456-716CBBD1D739}">
      <dsp:nvSpPr>
        <dsp:cNvPr id="0" name=""/>
        <dsp:cNvSpPr/>
      </dsp:nvSpPr>
      <dsp:spPr>
        <a:xfrm>
          <a:off x="7933923" y="614866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8613" y="658060"/>
        <a:ext cx="25262" cy="5052"/>
      </dsp:txXfrm>
    </dsp:sp>
    <dsp:sp modelId="{B7E59F0F-56FE-4CD3-A07A-84F0C4BF7928}">
      <dsp:nvSpPr>
        <dsp:cNvPr id="0" name=""/>
        <dsp:cNvSpPr/>
      </dsp:nvSpPr>
      <dsp:spPr>
        <a:xfrm>
          <a:off x="5739020" y="1575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Slide 3: aim of study; how your positionality </a:t>
          </a:r>
          <a:r>
            <a:rPr lang="en-GB" sz="1500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underpins your critical review</a:t>
          </a:r>
          <a:endParaRPr lang="en-US" sz="1500" kern="120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5739020" y="1575"/>
        <a:ext cx="2196703" cy="1318021"/>
      </dsp:txXfrm>
    </dsp:sp>
    <dsp:sp modelId="{C57CAF3D-46C2-4A92-BC69-A2AED019280D}">
      <dsp:nvSpPr>
        <dsp:cNvPr id="0" name=""/>
        <dsp:cNvSpPr/>
      </dsp:nvSpPr>
      <dsp:spPr>
        <a:xfrm>
          <a:off x="1433482" y="1317797"/>
          <a:ext cx="8105834" cy="474641"/>
        </a:xfrm>
        <a:custGeom>
          <a:avLst/>
          <a:gdLst/>
          <a:ahLst/>
          <a:cxnLst/>
          <a:rect l="0" t="0" r="0" b="0"/>
          <a:pathLst>
            <a:path>
              <a:moveTo>
                <a:pt x="8105834" y="0"/>
              </a:moveTo>
              <a:lnTo>
                <a:pt x="8105834" y="254420"/>
              </a:lnTo>
              <a:lnTo>
                <a:pt x="0" y="254420"/>
              </a:lnTo>
              <a:lnTo>
                <a:pt x="0" y="4746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3360" y="1552591"/>
        <a:ext cx="406078" cy="5052"/>
      </dsp:txXfrm>
    </dsp:sp>
    <dsp:sp modelId="{40831884-E0DF-42E3-91E9-B037A21AF393}">
      <dsp:nvSpPr>
        <dsp:cNvPr id="0" name=""/>
        <dsp:cNvSpPr/>
      </dsp:nvSpPr>
      <dsp:spPr>
        <a:xfrm>
          <a:off x="8440965" y="1575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4: background &amp; context; rationale etc.</a:t>
          </a:r>
          <a:endParaRPr lang="en-US" sz="1700" kern="1200"/>
        </a:p>
      </dsp:txBody>
      <dsp:txXfrm>
        <a:off x="8440965" y="1575"/>
        <a:ext cx="2196703" cy="1318021"/>
      </dsp:txXfrm>
    </dsp:sp>
    <dsp:sp modelId="{D24D8940-08D4-4E6D-9DC8-5A50A2F5CC2B}">
      <dsp:nvSpPr>
        <dsp:cNvPr id="0" name=""/>
        <dsp:cNvSpPr/>
      </dsp:nvSpPr>
      <dsp:spPr>
        <a:xfrm>
          <a:off x="2530034" y="2438130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4724" y="2481323"/>
        <a:ext cx="25262" cy="5052"/>
      </dsp:txXfrm>
    </dsp:sp>
    <dsp:sp modelId="{2B08E444-D73F-4A8A-8A4F-0343E7D5808E}">
      <dsp:nvSpPr>
        <dsp:cNvPr id="0" name=""/>
        <dsp:cNvSpPr/>
      </dsp:nvSpPr>
      <dsp:spPr>
        <a:xfrm>
          <a:off x="335131" y="1824839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(Slide 5: </a:t>
          </a:r>
          <a:r>
            <a:rPr lang="en-US" sz="1700" kern="1200"/>
            <a:t>process of review; your search terms; databases used</a:t>
          </a:r>
        </a:p>
      </dsp:txBody>
      <dsp:txXfrm>
        <a:off x="335131" y="1824839"/>
        <a:ext cx="2196703" cy="1318021"/>
      </dsp:txXfrm>
    </dsp:sp>
    <dsp:sp modelId="{E433D8EE-A4FF-43A6-9B00-455FC4A24482}">
      <dsp:nvSpPr>
        <dsp:cNvPr id="0" name=""/>
        <dsp:cNvSpPr/>
      </dsp:nvSpPr>
      <dsp:spPr>
        <a:xfrm>
          <a:off x="5231979" y="2438130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68" y="2481323"/>
        <a:ext cx="25262" cy="5052"/>
      </dsp:txXfrm>
    </dsp:sp>
    <dsp:sp modelId="{CBFD597D-7304-4F5E-A053-3232A145AB04}">
      <dsp:nvSpPr>
        <dsp:cNvPr id="0" name=""/>
        <dsp:cNvSpPr/>
      </dsp:nvSpPr>
      <dsp:spPr>
        <a:xfrm>
          <a:off x="3037076" y="1824839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6: how you understand critical LR; </a:t>
          </a:r>
          <a:r>
            <a:rPr lang="en-US" sz="1700" kern="1200"/>
            <a:t>how you critique the literature)</a:t>
          </a:r>
        </a:p>
      </dsp:txBody>
      <dsp:txXfrm>
        <a:off x="3037076" y="1824839"/>
        <a:ext cx="2196703" cy="1318021"/>
      </dsp:txXfrm>
    </dsp:sp>
    <dsp:sp modelId="{F974137B-03B0-4131-88C5-9CF4CE79D348}">
      <dsp:nvSpPr>
        <dsp:cNvPr id="0" name=""/>
        <dsp:cNvSpPr/>
      </dsp:nvSpPr>
      <dsp:spPr>
        <a:xfrm>
          <a:off x="7933923" y="2438130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8613" y="2481323"/>
        <a:ext cx="25262" cy="5052"/>
      </dsp:txXfrm>
    </dsp:sp>
    <dsp:sp modelId="{73F275AE-9CAE-4434-A832-41E76EA0504D}">
      <dsp:nvSpPr>
        <dsp:cNvPr id="0" name=""/>
        <dsp:cNvSpPr/>
      </dsp:nvSpPr>
      <dsp:spPr>
        <a:xfrm>
          <a:off x="5739020" y="1824839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7: </a:t>
          </a:r>
          <a:r>
            <a:rPr lang="en-US" sz="1700" kern="1200"/>
            <a:t>critique current definitions; your own definitions?</a:t>
          </a:r>
        </a:p>
      </dsp:txBody>
      <dsp:txXfrm>
        <a:off x="5739020" y="1824839"/>
        <a:ext cx="2196703" cy="1318021"/>
      </dsp:txXfrm>
    </dsp:sp>
    <dsp:sp modelId="{49ED77B7-0524-4C05-8A74-E813BF09202B}">
      <dsp:nvSpPr>
        <dsp:cNvPr id="0" name=""/>
        <dsp:cNvSpPr/>
      </dsp:nvSpPr>
      <dsp:spPr>
        <a:xfrm>
          <a:off x="1433482" y="3141060"/>
          <a:ext cx="8105834" cy="474641"/>
        </a:xfrm>
        <a:custGeom>
          <a:avLst/>
          <a:gdLst/>
          <a:ahLst/>
          <a:cxnLst/>
          <a:rect l="0" t="0" r="0" b="0"/>
          <a:pathLst>
            <a:path>
              <a:moveTo>
                <a:pt x="8105834" y="0"/>
              </a:moveTo>
              <a:lnTo>
                <a:pt x="8105834" y="254420"/>
              </a:lnTo>
              <a:lnTo>
                <a:pt x="0" y="254420"/>
              </a:lnTo>
              <a:lnTo>
                <a:pt x="0" y="4746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3360" y="3375855"/>
        <a:ext cx="406078" cy="5052"/>
      </dsp:txXfrm>
    </dsp:sp>
    <dsp:sp modelId="{6E6A200E-A1A0-4541-A02E-7289709F41C9}">
      <dsp:nvSpPr>
        <dsp:cNvPr id="0" name=""/>
        <dsp:cNvSpPr/>
      </dsp:nvSpPr>
      <dsp:spPr>
        <a:xfrm>
          <a:off x="8440965" y="1824839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8: </a:t>
          </a:r>
          <a:r>
            <a:rPr lang="en-GB" sz="1700" kern="1200">
              <a:solidFill>
                <a:srgbClr val="FF0000"/>
              </a:solidFill>
              <a:highlight>
                <a:srgbClr val="FFFF00"/>
              </a:highlight>
            </a:rPr>
            <a:t>summary of key ideas/themes across different papers</a:t>
          </a:r>
          <a:endParaRPr lang="en-US" sz="1700" kern="1200">
            <a:solidFill>
              <a:srgbClr val="FF0000"/>
            </a:solidFill>
            <a:highlight>
              <a:srgbClr val="FFFF00"/>
            </a:highlight>
          </a:endParaRPr>
        </a:p>
      </dsp:txBody>
      <dsp:txXfrm>
        <a:off x="8440965" y="1824839"/>
        <a:ext cx="2196703" cy="1318021"/>
      </dsp:txXfrm>
    </dsp:sp>
    <dsp:sp modelId="{93527D94-D77F-4CF3-A159-4126C98907A7}">
      <dsp:nvSpPr>
        <dsp:cNvPr id="0" name=""/>
        <dsp:cNvSpPr/>
      </dsp:nvSpPr>
      <dsp:spPr>
        <a:xfrm>
          <a:off x="2530034" y="4261393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54724" y="4304587"/>
        <a:ext cx="25262" cy="5052"/>
      </dsp:txXfrm>
    </dsp:sp>
    <dsp:sp modelId="{8C358441-8D08-4B0A-85E6-CEA84350DBDC}">
      <dsp:nvSpPr>
        <dsp:cNvPr id="0" name=""/>
        <dsp:cNvSpPr/>
      </dsp:nvSpPr>
      <dsp:spPr>
        <a:xfrm>
          <a:off x="335131" y="3648102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Slides 9-10: </a:t>
          </a:r>
          <a:r>
            <a:rPr lang="en-GB" sz="1700" kern="1200">
              <a:solidFill>
                <a:srgbClr val="FF0000"/>
              </a:solidFill>
              <a:highlight>
                <a:srgbClr val="FFFF00"/>
              </a:highlight>
            </a:rPr>
            <a:t>list </a:t>
          </a:r>
          <a:r>
            <a:rPr lang="en-US" sz="1700" kern="1200">
              <a:solidFill>
                <a:srgbClr val="FF0000"/>
              </a:solidFill>
              <a:highlight>
                <a:srgbClr val="FFFF00"/>
              </a:highlight>
            </a:rPr>
            <a:t>what authors agree on; where the debates are </a:t>
          </a:r>
        </a:p>
      </dsp:txBody>
      <dsp:txXfrm>
        <a:off x="335131" y="3648102"/>
        <a:ext cx="2196703" cy="1318021"/>
      </dsp:txXfrm>
    </dsp:sp>
    <dsp:sp modelId="{0C1C86FA-BD21-4A61-91F9-86A8AB3F658A}">
      <dsp:nvSpPr>
        <dsp:cNvPr id="0" name=""/>
        <dsp:cNvSpPr/>
      </dsp:nvSpPr>
      <dsp:spPr>
        <a:xfrm>
          <a:off x="5231979" y="4261393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56668" y="4304587"/>
        <a:ext cx="25262" cy="5052"/>
      </dsp:txXfrm>
    </dsp:sp>
    <dsp:sp modelId="{04C2BBF6-18B8-42AB-85C7-689E60FA87E9}">
      <dsp:nvSpPr>
        <dsp:cNvPr id="0" name=""/>
        <dsp:cNvSpPr/>
      </dsp:nvSpPr>
      <dsp:spPr>
        <a:xfrm>
          <a:off x="3037076" y="3648102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11-14: </a:t>
          </a:r>
          <a:r>
            <a:rPr lang="en-US" sz="1700" kern="1200">
              <a:solidFill>
                <a:srgbClr val="FF0000"/>
              </a:solidFill>
              <a:highlight>
                <a:srgbClr val="FFFF00"/>
              </a:highlight>
            </a:rPr>
            <a:t>important pieces of research (strength &amp; weakness?)</a:t>
          </a:r>
        </a:p>
      </dsp:txBody>
      <dsp:txXfrm>
        <a:off x="3037076" y="3648102"/>
        <a:ext cx="2196703" cy="1318021"/>
      </dsp:txXfrm>
    </dsp:sp>
    <dsp:sp modelId="{7A2EA722-3069-4685-88C7-2C03717A8FBB}">
      <dsp:nvSpPr>
        <dsp:cNvPr id="0" name=""/>
        <dsp:cNvSpPr/>
      </dsp:nvSpPr>
      <dsp:spPr>
        <a:xfrm>
          <a:off x="7933923" y="4261393"/>
          <a:ext cx="4746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464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158613" y="4304587"/>
        <a:ext cx="25262" cy="5052"/>
      </dsp:txXfrm>
    </dsp:sp>
    <dsp:sp modelId="{B9FFA9A9-8135-4978-9356-D41801B39AB4}">
      <dsp:nvSpPr>
        <dsp:cNvPr id="0" name=""/>
        <dsp:cNvSpPr/>
      </dsp:nvSpPr>
      <dsp:spPr>
        <a:xfrm>
          <a:off x="5739020" y="3648102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Slide 15: conclusion; </a:t>
          </a:r>
          <a:r>
            <a:rPr lang="en-GB" sz="1700" kern="1200">
              <a:solidFill>
                <a:srgbClr val="FF0000"/>
              </a:solidFill>
              <a:highlight>
                <a:srgbClr val="FFFF00"/>
              </a:highlight>
            </a:rPr>
            <a:t>gaps; refined RQs</a:t>
          </a:r>
          <a:endParaRPr lang="en-US" sz="1700" kern="1200">
            <a:solidFill>
              <a:srgbClr val="FF0000"/>
            </a:solidFill>
            <a:highlight>
              <a:srgbClr val="FFFF00"/>
            </a:highlight>
          </a:endParaRPr>
        </a:p>
      </dsp:txBody>
      <dsp:txXfrm>
        <a:off x="5739020" y="3648102"/>
        <a:ext cx="2196703" cy="1318021"/>
      </dsp:txXfrm>
    </dsp:sp>
    <dsp:sp modelId="{FFA911BF-4C3C-481F-905C-60FC21287027}">
      <dsp:nvSpPr>
        <dsp:cNvPr id="0" name=""/>
        <dsp:cNvSpPr/>
      </dsp:nvSpPr>
      <dsp:spPr>
        <a:xfrm>
          <a:off x="8440965" y="3648102"/>
          <a:ext cx="2196703" cy="13180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640" tIns="112987" rIns="107640" bIns="112987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Final slide: the reference list (Harvard style)</a:t>
          </a:r>
          <a:endParaRPr lang="en-US" sz="1700" kern="1200"/>
        </a:p>
      </dsp:txBody>
      <dsp:txXfrm>
        <a:off x="8440965" y="3648102"/>
        <a:ext cx="2196703" cy="13180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04657-E9F5-4D67-99FF-3657510D8930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670BC-E0BB-4B0D-96EF-0DB6BA9CFC66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Literature Review is to …..</a:t>
          </a:r>
        </a:p>
      </dsp:txBody>
      <dsp:txXfrm>
        <a:off x="378614" y="886531"/>
        <a:ext cx="2810360" cy="1744948"/>
      </dsp:txXfrm>
    </dsp:sp>
    <dsp:sp modelId="{82069BCF-4633-4B51-B2B9-1059F96F32AE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38726-B652-4F28-A039-5FA68C08EA77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Literature Review is something that requires …  </a:t>
          </a:r>
        </a:p>
      </dsp:txBody>
      <dsp:txXfrm>
        <a:off x="3946203" y="886531"/>
        <a:ext cx="2810360" cy="1744948"/>
      </dsp:txXfrm>
    </dsp:sp>
    <dsp:sp modelId="{AC893BC4-2A8A-4166-BCE3-3FABF13CFC30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42AD-9B86-45D7-BB9C-BEA76C0AF848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Literature Review is done by … for … </a:t>
          </a:r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8096 6496 16383 0 0,'5'0'0'0'0,"12"0"0"0"0,16 5 0 0 0,14 3 0 0 0,17-1 0 0 0,6 2 0 0 0,2-1 0 0 0,-4-2 0 0 0,-7 1 0 0 0,-3 0 0 0 0,-10-2 0 0 0,-7-2 0 0 0,-8-1 0 0 0,-3-1 0 0 0,-7 3 0 0 0,-2-1 0 0 0,5 6 0 0 0,0 2 0 0 0,-1-2 0 0 0,-5 1 0 0 0,-3-2 0 0 0,-2 2 0 0 0,0-2 0 0 0,1-2 0 0 0,2 1 0 0 0,2 2 0 0 0,2 0 0 0 0,2-3 0 0 0,-2 5 0 0 0,5 3 0 0 0,1-2 0 0 0,-2-2 0 0 0,3-2 0 0 0,3-4 0 0 0,-2 1 0 0 0,-2 3 0 0 0,2-1 0 0 0,-1 2 0 0 0,-2 2 0 0 0,-4 3 0 0 0,-2 3 0 0 0,1 3 0 0 0,0 1 0 0 0,-2-1 0 0 0,0-1 0 0 0,-2 0 0 0 0,0-1 0 0 0,-1 2 0 0 0,3 1 0 0 0,0-3 0 0 0,1-2 0 0 0,-5-1 0 0 0,0-3 0 0 0,-2 0 0 0 0,-2 0 0 0 0,5-2 0 0 0,-1 1 0 0 0,1 4 0 0 0,0-1 0 0 0,-1 0 0 0 0,1 1 0 0 0,-3 1 0 0 0,2-3 0 0 0,-2 0 0 0 0,3 0 0 0 0,1-2 0 0 0,-2 0 0 0 0,-2 4 0 0 0,1-1 0 0 0,-3 1 0 0 0,-1 0 0 0 0,-1 0 0 0 0,-4 2 0 0 0,-1 2 0 0 0,-3 4 0 0 0,-1 2 0 0 0,-1 1 0 0 0,-1 0 0 0 0,-2 1 0 0 0,-4-1 0 0 0,-1-2 0 0 0,-2-6 0 0 0,-5-2 0 0 0,-2-1 0 0 0,-2-4 0 0 0,-4-3 0 0 0,1-3 0 0 0,-4-3 0 0 0,-1-1 0 0 0,0-1 0 0 0,1 0 0 0 0,-2-1 0 0 0,-3 0 0 0 0,-5-5 0 0 0,-5-2 0 0 0,-6-2 0 0 0,-5-3 0 0 0,-2-7 0 0 0,3-7 0 0 0,4-1 0 0 0,5-1 0 0 0,5-2 0 0 0,8 1 0 0 0,-1 0 0 0 0,5 3 0 0 0,1 0 0 0 0,-2-2 0 0 0,2 2 0 0 0,4 0 0 0 0,3-2 0 0 0,1 1 0 0 0,1 6 0 0 0,-3 4 0 0 0,-4-2 0 0 0,-7 1 0 0 0,-2 0 0 0 0,2 4 0 0 0,-3 1 0 0 0,-1-3 0 0 0,-5 2 0 0 0,-3 0 0 0 0,-2-3 0 0 0,-1 2 0 0 0,-5 0 0 0 0,-9 1 0 0 0,0 2 0 0 0,-4-2 0 0 0,-4 1 0 0 0,1 4 0 0 0,6 0 0 0 0,5 1 0 0 0,7 4 0 0 0,10 1 0 0 0,8-1 0 0 0,7-5 0 0 0,-3-2 0 0 0,1-3 0 0 0,1 0 0 0 0,-1-6 0 0 0,1 0 0 0 0,4 2 0 0 0,2 0 0 0 0,8 4 0 0 0,10 5 0 0 0,8 3 0 0 0,6 4 0 0 0,0 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8189 6469 16383 0 0,'11'0'0'0'0,"19"3"0"0"0,21 12 0 0 0,14 7 0 0 0,21 8 0 0 0,14 11 0 0 0,18 6 0 0 0,6 8 0 0 0,0-4 0 0 0,-7-1 0 0 0,-11-3 0 0 0,-17-5 0 0 0,-13-3 0 0 0,-14-5 0 0 0,-10 0 0 0 0,-4-3 0 0 0,-2-1 0 0 0,0 3 0 0 0,-6-4 0 0 0,-5-4 0 0 0,-4-3 0 0 0,-2-3 0 0 0,-2-2 0 0 0,-6-3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9610 7426 16383 0 0,'-12'-6'0'0'0,"-15"-7"0"0"0,-23-11 0 0 0,-9-9 0 0 0,-9-8 0 0 0,-4-6 0 0 0,2 3 0 0 0,-3 0 0 0 0,1 4 0 0 0,3 3 0 0 0,2 9 0 0 0,1 5 0 0 0,3 2 0 0 0,4 3 0 0 0,6 6 0 0 0,9 4 0 0 0,9 4 0 0 0,5 3 0 0 0,4 1 0 0 0,5 0 0 0 0,5 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9036 6866 16383 0 0,'8'6'0'0'0,"9"10"0"0"0,11 11 0 0 0,5 10 0 0 0,1 2 0 0 0,-3-4 0 0 0,-4-4 0 0 0,-6-5 0 0 0,-5-7 0 0 0,-1-3 0 0 0,-3 1 0 0 0,-2-3 0 0 0,4-3 0 0 0,3-4 0 0 0,0-2 0 0 0,4-3 0 0 0,7-2 0 0 0,4 0 0 0 0,6-1 0 0 0,4 0 0 0 0,8 4 0 0 0,5 3 0 0 0,4 1 0 0 0,-1 5 0 0 0,-4 1 0 0 0,-9 0 0 0 0,-8 2 0 0 0,-6-2 0 0 0,-4-1 0 0 0,-7 1 0 0 0,-5 7 0 0 0,-1 0 0 0 0,-3 2 0 0 0,-1 0 0 0 0,1 3 0 0 0,-2 2 0 0 0,4-3 0 0 0,3 0 0 0 0,0-4 0 0 0,2 0 0 0 0,-3 0 0 0 0,-1-4 0 0 0,0-1 0 0 0,-2-1 0 0 0,-1-3 0 0 0,4 1 0 0 0,-1-1 0 0 0,1 0 0 0 0,-3-1 0 0 0,-1 5 0 0 0,-1 5 0 0 0,-3 2 0 0 0,0 1 0 0 0,-1-2 0 0 0,1 2 0 0 0,0 0 0 0 0,1-1 0 0 0,6 1 0 0 0,2 0 0 0 0,2 2 0 0 0,1 2 0 0 0,0-3 0 0 0,-4-3 0 0 0,-3-3 0 0 0,-5 3 0 0 0,-6-7 0 0 0,-12-7 0 0 0,-6-9 0 0 0,-4-12 0 0 0,-7-6 0 0 0,1-4 0 0 0,0 1 0 0 0,2 0 0 0 0,-2-4 0 0 0,-1 0 0 0 0,1 1 0 0 0,0 0 0 0 0,-2 0 0 0 0,1-2 0 0 0,-3-1 0 0 0,-4 2 0 0 0,-6-2 0 0 0,-7-3 0 0 0,-4 1 0 0 0,-5-2 0 0 0,-7 4 0 0 0,-1-1 0 0 0,4 1 0 0 0,5 0 0 0 0,2 2 0 0 0,3-4 0 0 0,3-4 0 0 0,2 1 0 0 0,6-3 0 0 0,3 5 0 0 0,6 5 0 0 0,5 7 0 0 0,4 7 0 0 0,6 6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9422 7280 16383 0 0,'8'0'0'0'0,"15"6"0"0"0,18 10 0 0 0,13 11 0 0 0,6 5 0 0 0,5 1 0 0 0,-1 5 0 0 0,-2-5 0 0 0,-3-2 0 0 0,-6 0 0 0 0,-3-3 0 0 0,-7-6 0 0 0,-3-4 0 0 0,-5 1 0 0 0,-2-3 0 0 0,1-1 0 0 0,4-1 0 0 0,1-2 0 0 0,8 2 0 0 0,8 2 0 0 0,6-2 0 0 0,10 3 0 0 0,7-2 0 0 0,2-1 0 0 0,-4-2 0 0 0,-12-1 0 0 0,-14 4 0 0 0,-10-1 0 0 0,-5 1 0 0 0,-7 0 0 0 0,-2 0 0 0 0,-5 1 0 0 0,-3-3 0 0 0,-3 0 0 0 0,-3 1 0 0 0,-3 3 0 0 0,-4 1 0 0 0,-9 2 0 0 0,-14-4 0 0 0,-14-4 0 0 0,-18-7 0 0 0,-9-4 0 0 0,-6-6 0 0 0,5-1 0 0 0,-5-3 0 0 0,-3-9 0 0 0,-3-9 0 0 0,3-6 0 0 0,0-7 0 0 0,0-4 0 0 0,2-4 0 0 0,4 4 0 0 0,1 0 0 0 0,3-1 0 0 0,5 2 0 0 0,5 2 0 0 0,9 5 0 0 0,5 9 0 0 0,5 9 0 0 0,5 5 0 0 0,6 1 0 0 0,4 3 0 0 0,7 3 0 0 0,7 3 0 0 0,13 1 0 0 0,12 5 0 0 0,8 1 0 0 0,2 6 0 0 0,-1 4 0 0 0,1-1 0 0 0,-6 2 0 0 0,-2-1 0 0 0,3 8 0 0 0,5 1 0 0 0,-1 7 0 0 0,0 6 0 0 0,3 6 0 0 0,-5 1 0 0 0,-2-3 0 0 0,-7 0 0 0 0,-3-5 0 0 0,-1-4 0 0 0,-2-5 0 0 0,-5-1 0 0 0,-4-3 0 0 0,-6-3 0 0 0,-7-7 0 0 0,-8-13 0 0 0,-10-15 0 0 0,-5-5 0 0 0,-11-16 0 0 0,-11-14 0 0 0,-12-12 0 0 0,-3-6 0 0 0,-8-7 0 0 0,-6 1 0 0 0,-7 5 0 0 0,-4 5 0 0 0,-2 3 0 0 0,4 12 0 0 0,9 8 0 0 0,13 6 0 0 0,8 6 0 0 0,11 8 0 0 0,11 8 0 0 0,3-2 0 0 0,4 1 0 0 0,5 0 0 0 0,-4 1 0 0 0,2 2 0 0 0,1 3 0 0 0,0 0 0 0 0,-2-4 0 0 0,1 0 0 0 0,1 0 0 0 0,3-1 0 0 0,2 1 0 0 0,2 1 0 0 0,1-1 0 0 0,0 2 0 0 0,-6 0 0 0 0,-1-1 0 0 0,0-4 0 0 0,-4-3 0 0 0,0 3 0 0 0,1 3 0 0 0,3 2 0 0 0,2 2 0 0 0,2 2 0 0 0,0 4 0 0 0,-1 1 0 0 0,12 1 0 0 0,13 1 0 0 0,15 1 0 0 0,13-1 0 0 0,7 1 0 0 0,4-1 0 0 0,-1 1 0 0 0,-5-1 0 0 0,-3 0 0 0 0,1 0 0 0 0,-2 3 0 0 0,-4 6 0 0 0,-5 3 0 0 0,1 1 0 0 0,-2 1 0 0 0,-5 2 0 0 0,-5 1 0 0 0,-14-3 0 0 0,-9-4 0 0 0,-21-14 0 0 0,-16-16 0 0 0,-17-10 0 0 0,-13-3 0 0 0,-4-4 0 0 0,-9-8 0 0 0,5 4 0 0 0,3 6 0 0 0,10 7 0 0 0,10 7 0 0 0,12 7 0 0 0,10 7 0 0 0,9 4 0 0 0,7 3 0 0 0,8 3 0 0 0,10 3 0 0 0,8 2 0 0 0,12 3 0 0 0,8-1 0 0 0,2-1 0 0 0,0-3 0 0 0,-1-2 0 0 0,-2-2 0 0 0,-1-2 0 0 0,-8-2 0 0 0,-13-11 0 0 0,-13-11 0 0 0,-10-8 0 0 0,-4-1 0 0 0,-2-3 0 0 0,-3 4 0 0 0,8 7 0 0 0,11 12 0 0 0,11 10 0 0 0,5 11 0 0 0,9 8 0 0 0,2 7 0 0 0,5-2 0 0 0,2 6 0 0 0,0 0 0 0 0,0-1 0 0 0,-3-2 0 0 0,-5-3 0 0 0,-7-4 0 0 0,-25-20 0 0 0,-17-18 0 0 0,-12-11 0 0 0,-2-6 0 0 0,1 1 0 0 0,6 6 0 0 0,17 9 0 0 0,18 14 0 0 0,20 8 0 0 0,16 7 0 0 0,12 5 0 0 0,6 1 0 0 0,3 3 0 0 0,-3 0 0 0 0,-7-1 0 0 0,-3-2 0 0 0,0-4 0 0 0,3-3 0 0 0,1 0 0 0 0,2 5 0 0 0,4 1 0 0 0,-2 0 0 0 0,-1 2 0 0 0,-5-1 0 0 0,-3-1 0 0 0,-8 4 0 0 0,-5-1 0 0 0,-3 0 0 0 0,1 0 0 0 0,0 3 0 0 0,6 8 0 0 0,1 2 0 0 0,-1-1 0 0 0,-5 0 0 0 0,-2 0 0 0 0,-2-6 0 0 0,-4-4 0 0 0,-3-1 0 0 0,-4 0 0 0 0,-2-1 0 0 0,1 0 0 0 0,2 4 0 0 0,1 4 0 0 0,5 7 0 0 0,2 4 0 0 0,9 4 0 0 0,3 6 0 0 0,2 3 0 0 0,6 2 0 0 0,2-1 0 0 0,4-1 0 0 0,1 1 0 0 0,-4-5 0 0 0,-5-6 0 0 0,-8-8 0 0 0,-17-11 0 0 0,-21-17 0 0 0,-11-12 0 0 0,-15-21 0 0 0,-5-14 0 0 0,-8-17 0 0 0,-4-5 0 0 0,5-1 0 0 0,2 3 0 0 0,7 8 0 0 0,5 4 0 0 0,7 11 0 0 0,4 11 0 0 0,6 8 0 0 0,2 7 0 0 0,2 4 0 0 0,-2-1 0 0 0,-1 1 0 0 0,1 1 0 0 0,-3-2 0 0 0,0 3 0 0 0,-6 0 0 0 0,0 1 0 0 0,-4 1 0 0 0,0 0 0 0 0,3-3 0 0 0,1-2 0 0 0,-4 1 0 0 0,4-1 0 0 0,3 0 0 0 0,4 2 0 0 0,5 0 0 0 0,2 3 0 0 0,1 2 0 0 0,-3 2 0 0 0,-2 3 0 0 0,2-2 0 0 0,4-6 0 0 0,4-4 0 0 0,9 1 0 0 0,10 5 0 0 0,12 6 0 0 0,8 5 0 0 0,7 3 0 0 0,6 8 0 0 0,4 3 0 0 0,-1 3 0 0 0,1 3 0 0 0,-5 0 0 0 0,-7-3 0 0 0,-1 0 0 0 0,2 3 0 0 0,1 1 0 0 0,8 4 0 0 0,5 3 0 0 0,-1 0 0 0 0,1 2 0 0 0,5 6 0 0 0,-1 3 0 0 0,-1 1 0 0 0,-1 2 0 0 0,4 2 0 0 0,5-2 0 0 0,0 1 0 0 0,-2-2 0 0 0,-2 0 0 0 0,-5 1 0 0 0,-4 2 0 0 0,-1-4 0 0 0,0-1 0 0 0,-5 1 0 0 0,-2 1 0 0 0,-4-2 0 0 0,-1-5 0 0 0,3 2 0 0 0,-2 2 0 0 0,1 3 0 0 0,-4-3 0 0 0,-1-1 0 0 0,3 0 0 0 0,-3-2 0 0 0,-1-4 0 0 0,0-5 0 0 0,-2-5 0 0 0,-4-3 0 0 0,2 0 0 0 0,0 0 0 0 0,1-4 0 0 0,3-2 0 0 0,0-1 0 0 0,3-2 0 0 0,1 2 0 0 0,1 2 0 0 0,-4-3 0 0 0,-1-2 0 0 0,-4-4 0 0 0,-3-3 0 0 0,2-1 0 0 0,3-3 0 0 0,2 0 0 0 0,-2-1 0 0 0,0 1 0 0 0,-2-1 0 0 0,-3 1 0 0 0,-1-1 0 0 0,0 1 0 0 0,-2 0 0 0 0,-2 0 0 0 0,-2 0 0 0 0,0 0 0 0 0,-1 0 0 0 0,0 0 0 0 0,2 0 0 0 0,2 0 0 0 0,2 0 0 0 0,0 0 0 0 0,0 0 0 0 0,1 0 0 0 0,-3 3 0 0 0,-3 1 0 0 0,-4 2 0 0 0,-2 1 0 0 0,1-1 0 0 0,0 1 0 0 0,1 0 0 0 0,-2 1 0 0 0,0-1 0 0 0,4 2 0 0 0,5-1 0 0 0,-2 1 0 0 0,3-1 0 0 0,5-2 0 0 0,2 4 0 0 0,-2 3 0 0 0,3-1 0 0 0,0-2 0 0 0,-2-3 0 0 0,-1-2 0 0 0,4 0 0 0 0,0 0 0 0 0,-3 1 0 0 0,2 1 0 0 0,0-2 0 0 0,-3-2 0 0 0,-3 0 0 0 0,-3-2 0 0 0,-2 0 0 0 0,2-1 0 0 0,-3 2 0 0 0,-2 8 0 0 0,-3 3 0 0 0,-2 1 0 0 0,-1 1 0 0 0,-1-3 0 0 0,1-3 0 0 0,0 0 0 0 0,0-2 0 0 0,2-2 0 0 0,-2 1 0 0 0,-5 0 0 0 0,-6-2 0 0 0,-6-1 0 0 0,-11-1 0 0 0,-7-7 0 0 0,-6-5 0 0 0,0-1 0 0 0,-1-5 0 0 0,-3-5 0 0 0,-5-2 0 0 0,-1 1 0 0 0,1 0 0 0 0,4 4 0 0 0,2-3 0 0 0,5 2 0 0 0,1 1 0 0 0,-1 1 0 0 0,2-3 0 0 0,3 0 0 0 0,-3 2 0 0 0,0 3 0 0 0,1 0 0 0 0,3 2 0 0 0,2 2 0 0 0,2 2 0 0 0,-1-1 0 0 0,-1 2 0 0 0,0 2 0 0 0,5 0 0 0 0,1-6 0 0 0,1 0 0 0 0,2-2 0 0 0,1 3 0 0 0,2-1 0 0 0,0 3 0 0 0,-5-1 0 0 0,-2 1 0 0 0,-2 3 0 0 0,0 2 0 0 0,2-1 0 0 0,2 0 0 0 0,0 1 0 0 0,2-1 0 0 0,1-1 0 0 0,-2 2 0 0 0,-3 0 0 0 0,-2 2 0 0 0,-1 1 0 0 0,-1 1 0 0 0,2 0 0 0 0,-1 0 0 0 0,1-3 0 0 0,-2 0 0 0 0,-1-1 0 0 0,0 1 0 0 0,2 1 0 0 0,3-2 0 0 0,7 0 0 0 0,8 0 0 0 0,11 1 0 0 0,6 1 0 0 0,2 1 0 0 0,3 0 0 0 0,-1 1 0 0 0,0 0 0 0 0,-1 0 0 0 0,2 1 0 0 0,1 2 0 0 0,-1 1 0 0 0,-4 2 0 0 0,-2 1 0 0 0,-4 2 0 0 0,-3 2 0 0 0,-3 2 0 0 0,0-1 0 0 0,0 0 0 0 0,-2 4 0 0 0,2 2 0 0 0,3 1 0 0 0,0 0 0 0 0,2 0 0 0 0,4-4 0 0 0,-2-7 0 0 0,-7-7 0 0 0,-9-11 0 0 0,-10-8 0 0 0,-6-2 0 0 0,-5-3 0 0 0,-7 0 0 0 0,-6 3 0 0 0,-4 3 0 0 0,-2-2 0 0 0,-2 2 0 0 0,0 5 0 0 0,6 3 0 0 0,6 4 0 0 0,12 9 0 0 0,13 3 0 0 0,10 3 0 0 0,14 3 0 0 0,8 0 0 0 0,2 0 0 0 0,0 0 0 0 0,-2-1 0 0 0,2 0 0 0 0,-1-2 0 0 0,-5 2 0 0 0,-2 1 0 0 0,-1-4 0 0 0,2-2 0 0 0,3-2 0 0 0,3-3 0 0 0,1-1 0 0 0,0-1 0 0 0,-1-1 0 0 0,3 1 0 0 0,1-1 0 0 0,-2 1 0 0 0,0 0 0 0 0,2-1 0 0 0,-1 1 0 0 0,0 0 0 0 0,5 0 0 0 0,-1 0 0 0 0,-2 0 0 0 0,-1 0 0 0 0,1 3 0 0 0,-1 1 0 0 0,-1 3 0 0 0,-1-1 0 0 0,-2 3 0 0 0,3 2 0 0 0,0-1 0 0 0,-2-2 0 0 0,-2 1 0 0 0,1 4 0 0 0,2 3 0 0 0,-1 2 0 0 0,-1-3 0 0 0,-3 0 0 0 0,2-1 0 0 0,-1 1 0 0 0,0 4 0 0 0,-2 1 0 0 0,-2-3 0 0 0,-3-1 0 0 0,-4-1 0 0 0,-5 0 0 0 0,-2 1 0 0 0,-3 0 0 0 0,-1 0 0 0 0,-1 4 0 0 0,1 0 0 0 0,-1 1 0 0 0,0-1 0 0 0,1-1 0 0 0,-1-1 0 0 0,4 0 0 0 0,1 2 0 0 0,-1 1 0 0 0,3-4 0 0 0,0-1 0 0 0,-1 0 0 0 0,5-4 0 0 0,3-3 0 0 0,2-7 0 0 0,2-6 0 0 0,-3-8 0 0 0,-2-5 0 0 0,-5-2 0 0 0,-3-2 0 0 0,1 1 0 0 0,3-8 0 0 0,-1-8 0 0 0,5-4 0 0 0,2-3 0 0 0,0-3 0 0 0,0 3 0 0 0,4 3 0 0 0,3 3 0 0 0,0 5 0 0 0,4 5 0 0 0,0 3 0 0 0,3 5 0 0 0,1-2 0 0 0,0 3 0 0 0,-3 5 0 0 0,-6 8 0 0 0,-6 6 0 0 0,-9 5 0 0 0,-10 3 0 0 0,-8 3 0 0 0,-4 0 0 0 0,-2 0 0 0 0,-1 2 0 0 0,0-3 0 0 0,1 1 0 0 0,-3 4 0 0 0,0-2 0 0 0,1 1 0 0 0,4 0 0 0 0,2-2 0 0 0,1-1 0 0 0,2 1 0 0 0,1-2 0 0 0,-1 0 0 0 0,2 1 0 0 0,-4-2 0 0 0,-1 4 0 0 0,0 2 0 0 0,5 1 0 0 0,2 1 0 0 0,1-3 0 0 0,1-1 0 0 0,1 0 0 0 0,5-3 0 0 0,9-2 0 0 0,4-4 0 0 0,4-2 0 0 0,2-4 0 0 0,0-3 0 0 0,-3-3 0 0 0,-1 0 0 0 0,-1 0 0 0 0,-2 0 0 0 0,-4 3 0 0 0,-2 5 0 0 0,-3 5 0 0 0,-5 3 0 0 0,-4 1 0 0 0,-5 0 0 0 0,0 3 0 0 0,-1 0 0 0 0,-2-2 0 0 0,-4-3 0 0 0,-1-3 0 0 0,-2-3 0 0 0,2-1 0 0 0,2-4 0 0 0,3-4 0 0 0,-1-1 0 0 0,4-2 0 0 0,0 1 0 0 0,-4 2 0 0 0,1-2 0 0 0,-1 2 0 0 0,1-1 0 0 0,1-2 0 0 0,-2 1 0 0 0,-2-2 0 0 0,-6-4 0 0 0,-11 1 0 0 0,-14-1 0 0 0,-22-3 0 0 0,-25-8 0 0 0,-19 2 0 0 0,-8-2 0 0 0,0-2 0 0 0,0-5 0 0 0,-4-11 0 0 0,-8-10 0 0 0,-6-7 0 0 0,-14-1 0 0 0,-7 3 0 0 0,6 1 0 0 0,16 1 0 0 0,20 7 0 0 0,18 10 0 0 0,19 6 0 0 0,7 0 0 0 0,12 2 0 0 0,8 2 0 0 0,4 0 0 0 0,0-1 0 0 0,-7 2 0 0 0,-1 0 0 0 0,-3 3 0 0 0,-1-4 0 0 0,-12-2 0 0 0,-9 1 0 0 0,-2-2 0 0 0,-1-4 0 0 0,3-5 0 0 0,1-4 0 0 0,6-8 0 0 0,8-7 0 0 0,7-1 0 0 0,11-2 0 0 0,11-5 0 0 0,7 2 0 0 0,6 8 0 0 0,7 12 0 0 0,11 14 0 0 0,9 15 0 0 0,5 17 0 0 0,1 8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7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5371 9141 16383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5054 8401 16383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2-02T16:14:48.3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4220 8599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02562-B827-4D0D-A5D6-5277DD144B9A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DDEB7-7C7F-43E9-9AC7-918F379D3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55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Moodle site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DDEB7-7C7F-43E9-9AC7-918F379D3F0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24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Locate these key reading in the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DDEB7-7C7F-43E9-9AC7-918F379D3F0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907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Revisit this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DDEB7-7C7F-43E9-9AC7-918F379D3F0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537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141414"/>
                </a:solidFill>
                <a:effectLst/>
                <a:latin typeface="var(--headlineFont)"/>
              </a:rPr>
              <a:t>A literature review </a:t>
            </a:r>
            <a:r>
              <a:rPr lang="en-US" b="0" i="0" dirty="0" err="1">
                <a:solidFill>
                  <a:srgbClr val="141414"/>
                </a:solidFill>
                <a:effectLst/>
                <a:latin typeface="var(--headlineFont)"/>
              </a:rPr>
              <a:t>synthesises</a:t>
            </a:r>
            <a:r>
              <a:rPr lang="en-US" b="0" i="0" dirty="0">
                <a:solidFill>
                  <a:srgbClr val="141414"/>
                </a:solidFill>
                <a:effectLst/>
                <a:latin typeface="var(--headlineFont)"/>
              </a:rPr>
              <a:t> existing research and makes a claim about the state of the scholarly conversation.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75074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An analysis grid is a simple tool you can use to help with the careful examination and breakdown of each paper.</a:t>
            </a:r>
          </a:p>
          <a:p>
            <a:r>
              <a:rPr lang="en-US" b="0" i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When filling in the grid, the aim is to draw out key aspects of each research paper.</a:t>
            </a:r>
          </a:p>
          <a:p>
            <a:r>
              <a:rPr lang="en-US" b="0" i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Use a different row for each paper, and a different column for each aspect of the paper.</a:t>
            </a:r>
          </a:p>
          <a:p>
            <a:r>
              <a:rPr lang="en-US" b="0" i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Completing an analysis grid with a sufficient level of detail will help you to complete the synthesis and evaluation stages effectively.</a:t>
            </a:r>
          </a:p>
          <a:p>
            <a:r>
              <a:rPr lang="en-US" b="0" i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This grid will allow you to more easily observe similarities and differences across papers.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DDEB7-7C7F-43E9-9AC7-918F379D3F0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73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4B0F-0E56-0CDD-1209-F04B1843F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50A58-FE9B-BDE0-8AC1-A40E40DB2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F5784-172E-4C9E-3164-6AA272D9A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D851E-8A7E-CA69-889B-B636CC121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1B8F4-8942-394B-32E1-2EEDCB3F5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208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97E8-D97B-61C3-A4DE-CF7D6B6A5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A2142-02B7-80FD-23CC-89A8CB43A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928DE-2426-B8C1-3D91-D90431974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9FD9E-A5E3-E4E5-0DBF-B5738688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52CAD-FBAE-996D-3C56-BE99A1D00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863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95CCA-C14B-7AF6-1EAD-B7BD7F2F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5DEF5-EF7C-C8D4-F5F5-AF97FDB341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4A3AF-7139-8E3B-EB72-1C76537B6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698E8-7AE9-BF4D-0170-36156E2D3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BB973-FE2E-7D7F-4956-AEE67139B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127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B575-9910-08A4-7BA6-362AC910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AEB9E-A71D-CDC6-817B-7B5BB6CE22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1C9EFF-43B7-FC45-8216-36E77BA347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D59210-23F5-63B2-CC8C-87A1F566A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834BA-85A5-3E7C-D191-10C8F7EC4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185094-CA46-192A-6E7C-634015B8A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54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19914-E937-1A71-FFA7-F3B4CBF7B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B15D9-7289-7B92-84F1-FA00DCC53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76BEA-E3DC-638F-5544-96F8CA6C3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B626C1-309F-013E-05DF-DB916EE9E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8FC717-E97B-6E27-8B72-0A9CF1FDD8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9F6BB-9AE4-64A7-5F06-DB053AFD6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54520A-1789-FAEA-1F8F-089C763B9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12EE9-7093-D013-691D-0416017E9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04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9CD0-2C68-DB3A-4C4A-34DB84CB1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41C531-78F2-544E-385F-547D8DDD7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CA8BB-5BE8-197E-8845-BCF61F72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E90A4-9784-164F-7028-2BCA476C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965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7A56AE-F737-7BD6-D588-23F67DE3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805669-8A27-4F93-E6D2-54B65B4A9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BF986-1ABF-A7A3-1D84-AEE0505B9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120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8ECD-3368-2F04-1143-AC982158F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E7BE-3EEC-8302-B100-0C98326C1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21CED-34E9-E8CF-FDC7-32E31FE64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0A4AD-1B0D-72B5-C9DD-E5277A89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6E429-D63E-9334-6020-9E848FF51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7C5E7-4674-9560-D9E2-5E3E77D8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886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9B4C7-3546-BB9A-6528-7E76EA5FE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B3515-781E-A970-66A8-DEEFE170C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E2069-81A1-9193-D050-0F223DB6B6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B4A42-8BA8-EAF8-E58D-E8F160BB0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B09DA-3B41-36C7-6F8A-2623C38FF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025A3-A3FF-211D-F249-3E87B50ED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517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97D2-9355-3B8F-6223-5935834A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79A9C5-EEEA-81D7-96BA-FA35FD0F3C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7783B-A6E7-6FD3-3376-4ABA7EDA3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EA026-59E7-B5A6-6DDA-052831B17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336CD-2CAF-123D-7510-403D4E2E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21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E7E42A-244C-65BA-28E2-933B03E963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42AB98-B3C2-58CC-8145-086A1F5926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23BCB-8BF5-AA1E-B93A-0D11A3AC1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6BCD2-0164-AB89-E0CF-0B0D669D4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B5804-EDD1-3286-1F21-C251F922C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80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75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4969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272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0F754-246D-5B25-810F-3E898A451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1CDAD-F77F-8D60-1155-833C26FBA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11B7C-4E62-BF35-1B4B-210504E38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E5A9-4CC0-481E-B467-736D95D76251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D4D53-BCBC-5415-CE65-2EDDFF52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174E3-98CF-8B4B-2A37-4683AE87B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87AF2-E5D2-4713-8926-538BFA7B2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618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508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74C603-0C03-228D-362F-0937C73DE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DDA74-CD37-0803-39BA-F4F689B89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6F3C8-DC32-200A-FA23-520F9C31BB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10905C-98CE-4B56-9031-CD65713DBEA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28180-333C-BE12-3812-0FD8F3D3F4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E6CC2-96C4-27B8-201E-5DF30EBD5A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5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876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ruan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openxmlformats.org/officeDocument/2006/relationships/customXml" Target="../ink/ink4.xml"/><Relationship Id="rId1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6.wdp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86147" y="1036273"/>
            <a:ext cx="9411349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endParaRPr lang="en-GB" sz="3200" b="1">
              <a:solidFill>
                <a:schemeClr val="tx2"/>
              </a:solidFill>
            </a:endParaRPr>
          </a:p>
          <a:p>
            <a:pPr algn="ctr"/>
            <a:r>
              <a:rPr lang="en-GB" sz="3200" b="1">
                <a:solidFill>
                  <a:schemeClr val="tx2"/>
                </a:solidFill>
              </a:rPr>
              <a:t>Welcome to ECDE7019! </a:t>
            </a:r>
            <a:r>
              <a:rPr lang="en-GB" sz="3200" b="1" err="1">
                <a:solidFill>
                  <a:schemeClr val="tx2"/>
                </a:solidFill>
              </a:rPr>
              <a:t>Croeso</a:t>
            </a:r>
            <a:r>
              <a:rPr lang="en-GB" sz="3200" b="1">
                <a:solidFill>
                  <a:schemeClr val="tx2"/>
                </a:solidFill>
              </a:rPr>
              <a:t>!   </a:t>
            </a:r>
          </a:p>
          <a:p>
            <a:pPr algn="ctr"/>
            <a:endParaRPr lang="en-GB" sz="3200" b="1"/>
          </a:p>
          <a:p>
            <a:pPr algn="ctr"/>
            <a:r>
              <a:rPr lang="en-GB" sz="3200" b="1">
                <a:solidFill>
                  <a:srgbClr val="00B050"/>
                </a:solidFill>
                <a:ea typeface="Arial" panose="020B0604020202020204" pitchFamily="34" charset="0"/>
              </a:rPr>
              <a:t>Writing a Critical Literature Review in Education</a:t>
            </a:r>
            <a:endParaRPr lang="en-GB" sz="3200" b="1">
              <a:solidFill>
                <a:srgbClr val="00B050"/>
              </a:solidFill>
              <a:ea typeface="Calibri" panose="020F0502020204030204" pitchFamily="34" charset="0"/>
            </a:endParaRPr>
          </a:p>
          <a:p>
            <a:pPr algn="ctr"/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1744894" y="3812459"/>
            <a:ext cx="80970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>
              <a:solidFill>
                <a:schemeClr val="tx2"/>
              </a:solidFill>
            </a:endParaRPr>
          </a:p>
          <a:p>
            <a:pPr algn="ctr"/>
            <a:r>
              <a:rPr lang="en-GB" sz="3200" b="1">
                <a:solidFill>
                  <a:schemeClr val="tx2"/>
                </a:solidFill>
              </a:rPr>
              <a:t>Dr Jingjing Ruan</a:t>
            </a:r>
          </a:p>
          <a:p>
            <a:pPr algn="ctr"/>
            <a:r>
              <a:rPr lang="en-GB" sz="3200" b="1">
                <a:solidFill>
                  <a:schemeClr val="tx2"/>
                </a:solidFill>
                <a:hlinkClick r:id="rId3"/>
              </a:rPr>
              <a:t>j.ruan@uwtsd.ac.uk</a:t>
            </a:r>
            <a:r>
              <a:rPr lang="en-GB" sz="3200" b="1">
                <a:solidFill>
                  <a:schemeClr val="tx2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7BD807-BE0A-131E-414A-F1C9F24083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7781"/>
            <a:ext cx="12192000" cy="6602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393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5146D-5720-CDDC-0022-2C3E5D33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3150"/>
            <a:ext cx="10506456" cy="1014984"/>
          </a:xfrm>
        </p:spPr>
        <p:txBody>
          <a:bodyPr anchor="b"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  <a:endParaRPr kumimoji="0" lang="en-GB" altLang="en-US" sz="3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study time for the module is divided as follows:</a:t>
            </a:r>
            <a:endParaRPr kumimoji="0" lang="en-GB" altLang="en-US" sz="3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C05CB5-AD3A-AE2D-8A94-0E57E46E3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741844"/>
              </p:ext>
            </p:extLst>
          </p:nvPr>
        </p:nvGraphicFramePr>
        <p:xfrm>
          <a:off x="993058" y="2448232"/>
          <a:ext cx="9800672" cy="31884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71524">
                  <a:extLst>
                    <a:ext uri="{9D8B030D-6E8A-4147-A177-3AD203B41FA5}">
                      <a16:colId xmlns:a16="http://schemas.microsoft.com/office/drawing/2014/main" val="3590061913"/>
                    </a:ext>
                  </a:extLst>
                </a:gridCol>
                <a:gridCol w="1930524">
                  <a:extLst>
                    <a:ext uri="{9D8B030D-6E8A-4147-A177-3AD203B41FA5}">
                      <a16:colId xmlns:a16="http://schemas.microsoft.com/office/drawing/2014/main" val="3573062921"/>
                    </a:ext>
                  </a:extLst>
                </a:gridCol>
                <a:gridCol w="2998624">
                  <a:extLst>
                    <a:ext uri="{9D8B030D-6E8A-4147-A177-3AD203B41FA5}">
                      <a16:colId xmlns:a16="http://schemas.microsoft.com/office/drawing/2014/main" val="3464981280"/>
                    </a:ext>
                  </a:extLst>
                </a:gridCol>
              </a:tblGrid>
              <a:tr h="737824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>
                          <a:effectLst/>
                        </a:rPr>
                        <a:t>Activity type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Hours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Percentage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extLst>
                  <a:ext uri="{0D108BD9-81ED-4DB2-BD59-A6C34878D82A}">
                    <a16:rowId xmlns:a16="http://schemas.microsoft.com/office/drawing/2014/main" val="4117119080"/>
                  </a:ext>
                </a:extLst>
              </a:tr>
              <a:tr h="612648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Scheduled learning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30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10%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extLst>
                  <a:ext uri="{0D108BD9-81ED-4DB2-BD59-A6C34878D82A}">
                    <a16:rowId xmlns:a16="http://schemas.microsoft.com/office/drawing/2014/main" val="2222532672"/>
                  </a:ext>
                </a:extLst>
              </a:tr>
              <a:tr h="612648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Independent learning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270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90%</a:t>
                      </a:r>
                      <a:endParaRPr lang="en-GB" sz="330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extLst>
                  <a:ext uri="{0D108BD9-81ED-4DB2-BD59-A6C34878D82A}">
                    <a16:rowId xmlns:a16="http://schemas.microsoft.com/office/drawing/2014/main" val="2338838729"/>
                  </a:ext>
                </a:extLst>
              </a:tr>
              <a:tr h="612648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>
                          <a:effectLst/>
                        </a:rPr>
                        <a:t>Placement learning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0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0%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extLst>
                  <a:ext uri="{0D108BD9-81ED-4DB2-BD59-A6C34878D82A}">
                    <a16:rowId xmlns:a16="http://schemas.microsoft.com/office/drawing/2014/main" val="3571179927"/>
                  </a:ext>
                </a:extLst>
              </a:tr>
              <a:tr h="612648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>
                          <a:effectLst/>
                        </a:rPr>
                        <a:t>TOTAL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300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>
                          <a:effectLst/>
                        </a:rPr>
                        <a:t>100%</a:t>
                      </a:r>
                      <a:endParaRPr lang="en-GB" sz="33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05740" marR="205740" marT="0" marB="0"/>
                </a:tc>
                <a:extLst>
                  <a:ext uri="{0D108BD9-81ED-4DB2-BD59-A6C34878D82A}">
                    <a16:rowId xmlns:a16="http://schemas.microsoft.com/office/drawing/2014/main" val="19837751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844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9A4431-9F2C-E860-DF5D-F28D9E56B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296792"/>
            <a:ext cx="9718111" cy="1576446"/>
          </a:xfrm>
        </p:spPr>
        <p:txBody>
          <a:bodyPr anchor="ctr"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40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overview</a:t>
            </a:r>
            <a:endParaRPr kumimoji="0" lang="en-GB" altLang="en-US" sz="40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4AEE8E-90EA-0CF7-6D26-96D00EC8A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5808683"/>
              </p:ext>
            </p:extLst>
          </p:nvPr>
        </p:nvGraphicFramePr>
        <p:xfrm>
          <a:off x="644056" y="2910793"/>
          <a:ext cx="10927830" cy="3099780"/>
        </p:xfrm>
        <a:graphic>
          <a:graphicData uri="http://schemas.openxmlformats.org/drawingml/2006/table">
            <a:tbl>
              <a:tblPr firstRow="1" firstCol="1" bandRow="1"/>
              <a:tblGrid>
                <a:gridCol w="6450379">
                  <a:extLst>
                    <a:ext uri="{9D8B030D-6E8A-4147-A177-3AD203B41FA5}">
                      <a16:colId xmlns:a16="http://schemas.microsoft.com/office/drawing/2014/main" val="1024092310"/>
                    </a:ext>
                  </a:extLst>
                </a:gridCol>
                <a:gridCol w="4477451">
                  <a:extLst>
                    <a:ext uri="{9D8B030D-6E8A-4147-A177-3AD203B41FA5}">
                      <a16:colId xmlns:a16="http://schemas.microsoft.com/office/drawing/2014/main" val="1352261211"/>
                    </a:ext>
                  </a:extLst>
                </a:gridCol>
              </a:tblGrid>
              <a:tr h="619956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2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Activity type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Percentage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5131278"/>
                  </a:ext>
                </a:extLst>
              </a:tr>
              <a:tr h="619956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Written exam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0%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4455063"/>
                  </a:ext>
                </a:extLst>
              </a:tr>
              <a:tr h="619956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2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Coursework</a:t>
                      </a:r>
                      <a:endParaRPr lang="en-GB" sz="52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80%</a:t>
                      </a:r>
                      <a:endParaRPr lang="en-GB" sz="52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2373469"/>
                  </a:ext>
                </a:extLst>
              </a:tr>
              <a:tr h="619956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2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Practical</a:t>
                      </a:r>
                      <a:endParaRPr lang="en-GB" sz="52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52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8280582"/>
                  </a:ext>
                </a:extLst>
              </a:tr>
              <a:tr h="619956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2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5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8916" marR="198916" marT="276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8871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2035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364F7-9D60-533C-7A65-249A036B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/>
              <a:t>Assessment 1 </a:t>
            </a:r>
            <a:r>
              <a:rPr lang="en-GB" sz="4400"/>
              <a:t>(Coursework)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225DF7-0F8C-E45F-1FF8-B7E9A36B0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123764"/>
              </p:ext>
            </p:extLst>
          </p:nvPr>
        </p:nvGraphicFramePr>
        <p:xfrm>
          <a:off x="898206" y="2457965"/>
          <a:ext cx="10395588" cy="3294126"/>
        </p:xfrm>
        <a:graphic>
          <a:graphicData uri="http://schemas.openxmlformats.org/drawingml/2006/table">
            <a:tbl>
              <a:tblPr firstRow="1" firstCol="1" bandRow="1"/>
              <a:tblGrid>
                <a:gridCol w="3131820">
                  <a:extLst>
                    <a:ext uri="{9D8B030D-6E8A-4147-A177-3AD203B41FA5}">
                      <a16:colId xmlns:a16="http://schemas.microsoft.com/office/drawing/2014/main" val="298405275"/>
                    </a:ext>
                  </a:extLst>
                </a:gridCol>
                <a:gridCol w="4508184">
                  <a:extLst>
                    <a:ext uri="{9D8B030D-6E8A-4147-A177-3AD203B41FA5}">
                      <a16:colId xmlns:a16="http://schemas.microsoft.com/office/drawing/2014/main" val="2982218986"/>
                    </a:ext>
                  </a:extLst>
                </a:gridCol>
                <a:gridCol w="2755584">
                  <a:extLst>
                    <a:ext uri="{9D8B030D-6E8A-4147-A177-3AD203B41FA5}">
                      <a16:colId xmlns:a16="http://schemas.microsoft.com/office/drawing/2014/main" val="1580743116"/>
                    </a:ext>
                  </a:extLst>
                </a:gridCol>
              </a:tblGrid>
              <a:tr h="1144143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9433148"/>
                  </a:ext>
                </a:extLst>
              </a:tr>
              <a:tr h="2149983"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Plan and justify</a:t>
                      </a:r>
                      <a:endParaRPr lang="en-GB" sz="54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750-word equivalent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10%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83449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238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959FF-DA45-3905-7B62-7123AAF62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/>
              <a:t>Assessment 2 (Practical)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9DE132-CC59-93E2-ADFA-5C4078FBA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87477"/>
              </p:ext>
            </p:extLst>
          </p:nvPr>
        </p:nvGraphicFramePr>
        <p:xfrm>
          <a:off x="914400" y="2358009"/>
          <a:ext cx="10058115" cy="3294126"/>
        </p:xfrm>
        <a:graphic>
          <a:graphicData uri="http://schemas.openxmlformats.org/drawingml/2006/table">
            <a:tbl>
              <a:tblPr firstRow="1" firstCol="1" bandRow="1"/>
              <a:tblGrid>
                <a:gridCol w="4355343">
                  <a:extLst>
                    <a:ext uri="{9D8B030D-6E8A-4147-A177-3AD203B41FA5}">
                      <a16:colId xmlns:a16="http://schemas.microsoft.com/office/drawing/2014/main" val="2958249924"/>
                    </a:ext>
                  </a:extLst>
                </a:gridCol>
                <a:gridCol w="2863652">
                  <a:extLst>
                    <a:ext uri="{9D8B030D-6E8A-4147-A177-3AD203B41FA5}">
                      <a16:colId xmlns:a16="http://schemas.microsoft.com/office/drawing/2014/main" val="1171856174"/>
                    </a:ext>
                  </a:extLst>
                </a:gridCol>
                <a:gridCol w="2839120">
                  <a:extLst>
                    <a:ext uri="{9D8B030D-6E8A-4147-A177-3AD203B41FA5}">
                      <a16:colId xmlns:a16="http://schemas.microsoft.com/office/drawing/2014/main" val="4151427074"/>
                    </a:ext>
                  </a:extLst>
                </a:gridCol>
              </a:tblGrid>
              <a:tr h="1144143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8602198"/>
                  </a:ext>
                </a:extLst>
              </a:tr>
              <a:tr h="2149983"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Video presentation</a:t>
                      </a:r>
                      <a:endParaRPr lang="en-GB" sz="54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 minutes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20851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1034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3A3B-F32A-52E8-953F-10120567F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105" y="224192"/>
            <a:ext cx="5375787" cy="973394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15 slides max</a:t>
            </a:r>
          </a:p>
        </p:txBody>
      </p:sp>
      <p:graphicFrame>
        <p:nvGraphicFramePr>
          <p:cNvPr id="4" name="Text Placeholder 2">
            <a:extLst>
              <a:ext uri="{FF2B5EF4-FFF2-40B4-BE49-F238E27FC236}">
                <a16:creationId xmlns:a16="http://schemas.microsoft.com/office/drawing/2014/main" id="{A1F97B92-7384-3503-CFCA-F1E02BABD5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5327795"/>
              </p:ext>
            </p:extLst>
          </p:nvPr>
        </p:nvGraphicFramePr>
        <p:xfrm>
          <a:off x="609599" y="1346558"/>
          <a:ext cx="10972800" cy="496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2540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C1F64-0B2B-2259-4DCE-4D4BB3E92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/>
              <a:t>Assessment 3 (Coursework)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2C18BF-B767-6D9D-E645-0207E8943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1974698"/>
              </p:ext>
            </p:extLst>
          </p:nvPr>
        </p:nvGraphicFramePr>
        <p:xfrm>
          <a:off x="841248" y="2574158"/>
          <a:ext cx="9451972" cy="3001518"/>
        </p:xfrm>
        <a:graphic>
          <a:graphicData uri="http://schemas.openxmlformats.org/drawingml/2006/table">
            <a:tbl>
              <a:tblPr firstRow="1" firstCol="1" bandRow="1"/>
              <a:tblGrid>
                <a:gridCol w="3369262">
                  <a:extLst>
                    <a:ext uri="{9D8B030D-6E8A-4147-A177-3AD203B41FA5}">
                      <a16:colId xmlns:a16="http://schemas.microsoft.com/office/drawing/2014/main" val="1201254285"/>
                    </a:ext>
                  </a:extLst>
                </a:gridCol>
                <a:gridCol w="3118209">
                  <a:extLst>
                    <a:ext uri="{9D8B030D-6E8A-4147-A177-3AD203B41FA5}">
                      <a16:colId xmlns:a16="http://schemas.microsoft.com/office/drawing/2014/main" val="1926647819"/>
                    </a:ext>
                  </a:extLst>
                </a:gridCol>
                <a:gridCol w="2964501">
                  <a:extLst>
                    <a:ext uri="{9D8B030D-6E8A-4147-A177-3AD203B41FA5}">
                      <a16:colId xmlns:a16="http://schemas.microsoft.com/office/drawing/2014/main" val="440495414"/>
                    </a:ext>
                  </a:extLst>
                </a:gridCol>
              </a:tblGrid>
              <a:tr h="1144143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3993866"/>
                  </a:ext>
                </a:extLst>
              </a:tr>
              <a:tr h="1144143"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Essay</a:t>
                      </a:r>
                    </a:p>
                    <a:p>
                      <a:pPr algn="l" fontAlgn="base" hangingPunct="0"/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5250 words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70%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803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158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01251-CB40-4DC2-E173-0EDF9DE28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/>
              <a:t>READING LIST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806139-E708-70F3-A56B-98294E5F22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841355"/>
              </p:ext>
            </p:extLst>
          </p:nvPr>
        </p:nvGraphicFramePr>
        <p:xfrm>
          <a:off x="841247" y="1715130"/>
          <a:ext cx="10506457" cy="46780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9823">
                  <a:extLst>
                    <a:ext uri="{9D8B030D-6E8A-4147-A177-3AD203B41FA5}">
                      <a16:colId xmlns:a16="http://schemas.microsoft.com/office/drawing/2014/main" val="3630564089"/>
                    </a:ext>
                  </a:extLst>
                </a:gridCol>
                <a:gridCol w="6424551">
                  <a:extLst>
                    <a:ext uri="{9D8B030D-6E8A-4147-A177-3AD203B41FA5}">
                      <a16:colId xmlns:a16="http://schemas.microsoft.com/office/drawing/2014/main" val="1854465289"/>
                    </a:ext>
                  </a:extLst>
                </a:gridCol>
                <a:gridCol w="1822083">
                  <a:extLst>
                    <a:ext uri="{9D8B030D-6E8A-4147-A177-3AD203B41FA5}">
                      <a16:colId xmlns:a16="http://schemas.microsoft.com/office/drawing/2014/main" val="2824465481"/>
                    </a:ext>
                  </a:extLst>
                </a:gridCol>
              </a:tblGrid>
              <a:tr h="367011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Module Title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chemeClr val="accent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Writing a Critical Literature Review in Education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19050">
                      <a:solidFill>
                        <a:schemeClr val="accent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515119"/>
                  </a:ext>
                </a:extLst>
              </a:tr>
              <a:tr h="367011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Classification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Reading List entry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Electronic*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9110174"/>
                  </a:ext>
                </a:extLst>
              </a:tr>
              <a:tr h="1270842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Essential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Top Tips on Writing a Literature Review for Your Education Research Project (Mike Lambert </a:t>
                      </a:r>
                    </a:p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 u="sng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https://www.academia.edu/5195702/Top_Tips_on_Writing_a_Literature_Review_for_Your_Education_Research_Project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☒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2655885"/>
                  </a:ext>
                </a:extLst>
              </a:tr>
              <a:tr h="668288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Essential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Winchester, C.L. and </a:t>
                      </a:r>
                      <a:r>
                        <a:rPr lang="en-GB" sz="1500" err="1">
                          <a:solidFill>
                            <a:schemeClr val="tx1"/>
                          </a:solidFill>
                          <a:effectLst/>
                        </a:rPr>
                        <a:t>Salji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, M. (2016) Writing a literature review. Journal of Clinical Urology, 9(5), pp. 308-312.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☐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4047334"/>
                  </a:ext>
                </a:extLst>
              </a:tr>
              <a:tr h="668288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Essential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Wallace, M. and Wray, A. (2021) Critical reading and writing for postgraduates. Sage Publications Limited.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☐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5820172"/>
                  </a:ext>
                </a:extLst>
              </a:tr>
              <a:tr h="668288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Essential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Oliver, P. (2012) Succeeding with your literature review a handbook for students, Berkshire, England: McGraw-Hill: Open University Press.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☐</a:t>
                      </a:r>
                    </a:p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3175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5043537"/>
                  </a:ext>
                </a:extLst>
              </a:tr>
              <a:tr h="668288"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Further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12700">
                      <a:solidFill>
                        <a:schemeClr val="accent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Further reading will be research topic specific and will depend on students focus of study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12700">
                      <a:solidFill>
                        <a:schemeClr val="accent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</a:rPr>
                        <a:t>☐</a:t>
                      </a:r>
                      <a:endParaRPr lang="en-GB" sz="15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762" marR="95762" marT="0" marB="0">
                    <a:lnL>
                      <a:noFill/>
                    </a:lnL>
                    <a:lnR>
                      <a:noFill/>
                    </a:lnR>
                    <a:lnT w="3175">
                      <a:solidFill>
                        <a:schemeClr val="tx1"/>
                      </a:solidFill>
                    </a:lnT>
                    <a:lnB w="12700">
                      <a:solidFill>
                        <a:schemeClr val="accent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7457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9880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943897" y="405594"/>
            <a:ext cx="9859739" cy="4671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200000"/>
              </a:lnSpc>
            </a:pPr>
            <a:r>
              <a:rPr lang="en-GB" sz="3200" b="1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term 1, you began to: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Understand </a:t>
            </a:r>
            <a:r>
              <a:rPr lang="en-GB" sz="2400">
                <a:ea typeface="Verdana" panose="020B0604030504040204" pitchFamily="34" charset="0"/>
                <a:cs typeface="Verdana" panose="020B0604030504040204" pitchFamily="34" charset="0"/>
              </a:rPr>
              <a:t>different processes of research </a:t>
            </a:r>
            <a:endParaRPr lang="en-US" sz="240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>
                <a:solidFill>
                  <a:srgbClr val="00B050"/>
                </a:solidFill>
              </a:rPr>
              <a:t>Develop</a:t>
            </a:r>
            <a:r>
              <a:rPr lang="en-GB" sz="2400"/>
              <a:t> interest in a broad</a:t>
            </a:r>
            <a:r>
              <a:rPr lang="en-US" sz="2400">
                <a:ea typeface="Verdana" panose="020B0604030504040204" pitchFamily="34" charset="0"/>
                <a:cs typeface="Verdana" panose="020B0604030504040204" pitchFamily="34" charset="0"/>
              </a:rPr>
              <a:t> research topic</a:t>
            </a:r>
            <a:endParaRPr lang="en-GB" sz="2400"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>
                <a:solidFill>
                  <a:srgbClr val="00B050"/>
                </a:solidFill>
                <a:highlight>
                  <a:srgbClr val="FFFF00"/>
                </a:highlight>
                <a:ea typeface="Verdana" panose="020B0604030504040204" pitchFamily="34" charset="0"/>
                <a:cs typeface="Verdana" panose="020B0604030504040204" pitchFamily="34" charset="0"/>
              </a:rPr>
              <a:t>Draft</a:t>
            </a:r>
            <a:r>
              <a:rPr lang="en-GB" sz="2400">
                <a:highlight>
                  <a:srgbClr val="FFFF00"/>
                </a:highlight>
                <a:ea typeface="Verdana" panose="020B0604030504040204" pitchFamily="34" charset="0"/>
                <a:cs typeface="Verdana" panose="020B0604030504040204" pitchFamily="34" charset="0"/>
              </a:rPr>
              <a:t> research questions 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>
                <a:solidFill>
                  <a:srgbClr val="00B05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Explore </a:t>
            </a:r>
            <a:r>
              <a:rPr lang="en-GB" sz="2400">
                <a:ea typeface="Verdana" panose="020B0604030504040204" pitchFamily="34" charset="0"/>
                <a:cs typeface="Verdana" panose="020B0604030504040204" pitchFamily="34" charset="0"/>
              </a:rPr>
              <a:t>research paradigms that may link to your draft and </a:t>
            </a:r>
            <a:r>
              <a:rPr lang="en-GB" sz="2400">
                <a:highlight>
                  <a:srgbClr val="FFFF00"/>
                </a:highlight>
                <a:ea typeface="Verdana" panose="020B0604030504040204" pitchFamily="34" charset="0"/>
                <a:cs typeface="Verdana" panose="020B0604030504040204" pitchFamily="34" charset="0"/>
              </a:rPr>
              <a:t>emerging research questions</a:t>
            </a:r>
          </a:p>
        </p:txBody>
      </p:sp>
    </p:spTree>
    <p:extLst>
      <p:ext uri="{BB962C8B-B14F-4D97-AF65-F5344CB8AC3E}">
        <p14:creationId xmlns:p14="http://schemas.microsoft.com/office/powerpoint/2010/main" val="286147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0EC5C9-2022-AC9C-C931-B9C99E6AF649}"/>
              </a:ext>
            </a:extLst>
          </p:cNvPr>
          <p:cNvSpPr txBox="1"/>
          <p:nvPr/>
        </p:nvSpPr>
        <p:spPr>
          <a:xfrm>
            <a:off x="1160204" y="759489"/>
            <a:ext cx="9478297" cy="45012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1">
              <a:lnSpc>
                <a:spcPct val="150000"/>
              </a:lnSpc>
            </a:pPr>
            <a:r>
              <a:rPr lang="en-GB" sz="2400" b="1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the 2 completed modules, you began to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GB" sz="2400">
                <a:solidFill>
                  <a:srgbClr val="FF0000"/>
                </a:solidFill>
                <a:ea typeface="Verdana"/>
                <a:cs typeface="Verdana" panose="020B0604030504040204" pitchFamily="34" charset="0"/>
              </a:rPr>
              <a:t>Explore theories</a:t>
            </a:r>
            <a:r>
              <a:rPr lang="en-GB" sz="2400">
                <a:ea typeface="Verdana"/>
                <a:cs typeface="Verdana" panose="020B0604030504040204" pitchFamily="34" charset="0"/>
              </a:rPr>
              <a:t> that have shaped educational research/ your possible theoretical framework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>
                <a:solidFill>
                  <a:srgbClr val="FF0000"/>
                </a:solidFill>
                <a:ea typeface="Verdana"/>
                <a:cs typeface="Verdana" panose="020B0604030504040204" pitchFamily="34" charset="0"/>
              </a:rPr>
              <a:t>Develop literature searches</a:t>
            </a:r>
            <a:r>
              <a:rPr lang="en-GB" sz="2400">
                <a:ea typeface="Verdana"/>
                <a:cs typeface="Verdana" panose="020B0604030504040204" pitchFamily="34" charset="0"/>
              </a:rPr>
              <a:t> and preliminary literature reviews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>
                <a:ea typeface="Verdana"/>
                <a:cs typeface="Verdana" panose="020B0604030504040204" pitchFamily="34" charset="0"/>
              </a:rPr>
              <a:t>Critically </a:t>
            </a:r>
            <a:r>
              <a:rPr lang="en-GB" sz="2400">
                <a:solidFill>
                  <a:srgbClr val="FF0000"/>
                </a:solidFill>
                <a:ea typeface="Verdana"/>
                <a:cs typeface="Verdana" panose="020B0604030504040204" pitchFamily="34" charset="0"/>
              </a:rPr>
              <a:t>analyse policy</a:t>
            </a:r>
            <a:r>
              <a:rPr lang="en-GB" sz="2400">
                <a:ea typeface="Verdana"/>
                <a:cs typeface="Verdana" panose="020B0604030504040204" pitchFamily="34" charset="0"/>
              </a:rPr>
              <a:t> contexts</a:t>
            </a:r>
          </a:p>
          <a:p>
            <a:pPr lvl="1">
              <a:lnSpc>
                <a:spcPct val="150000"/>
              </a:lnSpc>
            </a:pPr>
            <a:r>
              <a:rPr lang="en-GB" sz="2400" b="1">
                <a:solidFill>
                  <a:srgbClr val="FF0000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In the 2 upcoming modules, you will have opportunity to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400"/>
              <a:t>Critically reflect upon the </a:t>
            </a:r>
            <a:r>
              <a:rPr lang="en-GB" sz="2400" b="1">
                <a:solidFill>
                  <a:srgbClr val="00B050"/>
                </a:solidFill>
              </a:rPr>
              <a:t>design and methodology </a:t>
            </a:r>
            <a:r>
              <a:rPr lang="en-GB" sz="2400"/>
              <a:t>required to engage with your academic research project</a:t>
            </a:r>
            <a:endParaRPr lang="en-GB" sz="2400" b="1">
              <a:solidFill>
                <a:srgbClr val="00B050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>
                <a:ea typeface="Verdana"/>
                <a:cs typeface="Verdana" panose="020B0604030504040204" pitchFamily="34" charset="0"/>
              </a:rPr>
              <a:t>Understand how to </a:t>
            </a:r>
            <a:r>
              <a:rPr lang="en-GB" sz="2400" b="1">
                <a:solidFill>
                  <a:srgbClr val="00B050"/>
                </a:solidFill>
                <a:highlight>
                  <a:srgbClr val="FFFF00"/>
                </a:highlight>
                <a:ea typeface="Verdana"/>
                <a:cs typeface="Verdana" panose="020B0604030504040204" pitchFamily="34" charset="0"/>
              </a:rPr>
              <a:t>plan and write up </a:t>
            </a:r>
            <a:r>
              <a:rPr lang="en-GB" sz="2400">
                <a:highlight>
                  <a:srgbClr val="FFFF00"/>
                </a:highlight>
                <a:ea typeface="Verdana"/>
                <a:cs typeface="Verdana" panose="020B0604030504040204" pitchFamily="34" charset="0"/>
              </a:rPr>
              <a:t>your literature review</a:t>
            </a:r>
          </a:p>
          <a:p>
            <a:pPr lvl="1"/>
            <a:endParaRPr lang="en-GB" sz="105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122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96291B-97A4-E83E-E88E-BBBC64600889}"/>
              </a:ext>
            </a:extLst>
          </p:cNvPr>
          <p:cNvSpPr txBox="1"/>
          <p:nvPr/>
        </p:nvSpPr>
        <p:spPr>
          <a:xfrm>
            <a:off x="1214284" y="1379842"/>
            <a:ext cx="9763432" cy="3342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>
                <a:solidFill>
                  <a:srgbClr val="FF0000"/>
                </a:solidFill>
                <a:ea typeface="Calibri" panose="020F0502020204030204" pitchFamily="34" charset="0"/>
              </a:rPr>
              <a:t>During the 7019 module, we will:</a:t>
            </a:r>
            <a:endParaRPr lang="en-GB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Identify and share </a:t>
            </a:r>
            <a:r>
              <a:rPr lang="en-US" sz="24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suitable research areas</a:t>
            </a: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 (what)</a:t>
            </a:r>
            <a:endParaRPr lang="en-GB" sz="2400">
              <a:solidFill>
                <a:srgbClr val="000000"/>
              </a:solidFill>
              <a:ea typeface="Calibri" panose="020F0502020204030204" pitchFamily="34" charset="0"/>
              <a:cs typeface="Arial"/>
            </a:endParaRPr>
          </a:p>
          <a:p>
            <a:pPr marL="34290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Ask how to begin to </a:t>
            </a:r>
            <a:r>
              <a:rPr lang="en-US" sz="24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find research papers</a:t>
            </a: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 in your field of interest (what) </a:t>
            </a:r>
            <a:endParaRPr lang="en-GB" sz="2400">
              <a:solidFill>
                <a:srgbClr val="000000"/>
              </a:solidFill>
              <a:ea typeface="Calibri" panose="020F0502020204030204" pitchFamily="34" charset="0"/>
              <a:cs typeface="Arial"/>
            </a:endParaRPr>
          </a:p>
          <a:p>
            <a:pPr marL="34290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Use literature to </a:t>
            </a:r>
            <a:r>
              <a:rPr lang="en-US" sz="24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scope the field</a:t>
            </a: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 (why, why now)</a:t>
            </a:r>
            <a:endParaRPr lang="en-GB" sz="2400">
              <a:solidFill>
                <a:srgbClr val="000000"/>
              </a:solidFill>
              <a:ea typeface="Calibri" panose="020F0502020204030204" pitchFamily="34" charset="0"/>
              <a:cs typeface="Arial"/>
            </a:endParaRPr>
          </a:p>
          <a:p>
            <a:pPr marL="342900" indent="-342900" fontAlgn="base">
              <a:lnSpc>
                <a:spcPct val="107000"/>
              </a:lnSpc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Ask why </a:t>
            </a:r>
            <a:r>
              <a:rPr lang="en-US" sz="24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being critical</a:t>
            </a: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 of educational literature, policy and practice matters? (why and how)</a:t>
            </a:r>
            <a:endParaRPr lang="en-GB" sz="2400">
              <a:solidFill>
                <a:srgbClr val="000000"/>
              </a:solidFill>
              <a:ea typeface="Calibri" panose="020F0502020204030204" pitchFamily="34" charset="0"/>
              <a:cs typeface="Arial"/>
            </a:endParaRPr>
          </a:p>
          <a:p>
            <a:pPr marL="34290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Use literature to </a:t>
            </a:r>
            <a:r>
              <a:rPr lang="en-US" sz="24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identify gaps in knowledge</a:t>
            </a:r>
            <a:r>
              <a:rPr lang="en-US" sz="24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Arial" panose="020B0604020202020204" pitchFamily="34" charset="0"/>
                <a:cs typeface="Arial"/>
              </a:rPr>
              <a:t> (local to your setting /subject or more widespread) and draft possible RQ (what)</a:t>
            </a:r>
          </a:p>
        </p:txBody>
      </p:sp>
    </p:spTree>
    <p:extLst>
      <p:ext uri="{BB962C8B-B14F-4D97-AF65-F5344CB8AC3E}">
        <p14:creationId xmlns:p14="http://schemas.microsoft.com/office/powerpoint/2010/main" val="3348635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C09BE2-A1F9-C11F-8C04-49D3D16AA175}"/>
              </a:ext>
            </a:extLst>
          </p:cNvPr>
          <p:cNvSpPr txBox="1"/>
          <p:nvPr/>
        </p:nvSpPr>
        <p:spPr>
          <a:xfrm>
            <a:off x="1292941" y="1688147"/>
            <a:ext cx="9606117" cy="30439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a typeface="Calibri" panose="020F0502020204030204" pitchFamily="34" charset="0"/>
              </a:rPr>
              <a:t>Building on 2 modules in term 1, </a:t>
            </a:r>
            <a:r>
              <a:rPr lang="en-US" sz="2800" b="1" dirty="0">
                <a:solidFill>
                  <a:srgbClr val="00B050"/>
                </a:solidFill>
                <a:ea typeface="Calibri" panose="020F0502020204030204" pitchFamily="34" charset="0"/>
              </a:rPr>
              <a:t>identify an appropriate area of interest for you </a:t>
            </a:r>
            <a:r>
              <a:rPr lang="en-US" sz="2800" dirty="0">
                <a:solidFill>
                  <a:srgbClr val="000000"/>
                </a:solidFill>
                <a:ea typeface="Calibri" panose="020F0502020204030204" pitchFamily="34" charset="0"/>
              </a:rPr>
              <a:t>and your educational research.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000000"/>
                </a:solidFill>
                <a:ea typeface="Calibri"/>
              </a:rPr>
              <a:t>Begin to identify / </a:t>
            </a:r>
            <a:r>
              <a:rPr lang="en-US" sz="2800" b="1" dirty="0">
                <a:solidFill>
                  <a:srgbClr val="00B050"/>
                </a:solidFill>
                <a:ea typeface="Calibri"/>
              </a:rPr>
              <a:t>draft suitable research questions </a:t>
            </a:r>
            <a:r>
              <a:rPr lang="en-US" sz="2800" dirty="0">
                <a:solidFill>
                  <a:srgbClr val="000000"/>
                </a:solidFill>
                <a:ea typeface="Calibri"/>
              </a:rPr>
              <a:t>in light of the background literature.</a:t>
            </a:r>
            <a:endParaRPr lang="en-GB" sz="2800" dirty="0">
              <a:solidFill>
                <a:srgbClr val="000000"/>
              </a:solidFill>
              <a:ea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solidFill>
                  <a:srgbClr val="00B050"/>
                </a:solidFill>
                <a:highlight>
                  <a:srgbClr val="FFFF00"/>
                </a:highlight>
                <a:ea typeface="Calibri"/>
              </a:rPr>
              <a:t>Find at least one relevant research paper</a:t>
            </a:r>
            <a:r>
              <a:rPr lang="en-US" sz="2800" dirty="0">
                <a:solidFill>
                  <a:srgbClr val="000000"/>
                </a:solidFill>
                <a:highlight>
                  <a:srgbClr val="FFFF00"/>
                </a:highlight>
                <a:ea typeface="Calibri"/>
              </a:rPr>
              <a:t> that relates to your area of interest (upload to our Teams folder).</a:t>
            </a:r>
            <a:endParaRPr lang="en-US" dirty="0">
              <a:solidFill>
                <a:srgbClr val="000000"/>
              </a:solidFill>
              <a:highlight>
                <a:srgbClr val="FFFF00"/>
              </a:highlight>
              <a:latin typeface="Arial" panose="020B0604020202020204" pitchFamily="34" charset="0"/>
              <a:ea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F55D1-D49C-16C5-37AE-20DC476190D6}"/>
              </a:ext>
            </a:extLst>
          </p:cNvPr>
          <p:cNvSpPr txBox="1"/>
          <p:nvPr/>
        </p:nvSpPr>
        <p:spPr>
          <a:xfrm>
            <a:off x="2815064" y="547700"/>
            <a:ext cx="62055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4000" b="1">
                <a:solidFill>
                  <a:schemeClr val="tx2"/>
                </a:solidFill>
              </a:rPr>
              <a:t>Task </a:t>
            </a:r>
          </a:p>
        </p:txBody>
      </p:sp>
    </p:spTree>
    <p:extLst>
      <p:ext uri="{BB962C8B-B14F-4D97-AF65-F5344CB8AC3E}">
        <p14:creationId xmlns:p14="http://schemas.microsoft.com/office/powerpoint/2010/main" val="2957949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/>
          <p:cNvSpPr/>
          <p:nvPr/>
        </p:nvSpPr>
        <p:spPr>
          <a:xfrm>
            <a:off x="4153522" y="2480756"/>
            <a:ext cx="3587261" cy="19755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What is the </a:t>
            </a:r>
            <a:r>
              <a:rPr lang="en-GB" sz="2400" b="1">
                <a:solidFill>
                  <a:srgbClr val="FF0000"/>
                </a:solidFill>
                <a:highlight>
                  <a:srgbClr val="FFFF00"/>
                </a:highlight>
              </a:rPr>
              <a:t>purpose</a:t>
            </a:r>
            <a:r>
              <a:rPr lang="en-GB" sz="2400" b="1"/>
              <a:t> of a literature review?</a:t>
            </a:r>
          </a:p>
        </p:txBody>
      </p:sp>
      <p:sp>
        <p:nvSpPr>
          <p:cNvPr id="11" name="Oval 10"/>
          <p:cNvSpPr/>
          <p:nvPr/>
        </p:nvSpPr>
        <p:spPr>
          <a:xfrm>
            <a:off x="6812759" y="47552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Find out what information exists in a specific field</a:t>
            </a:r>
          </a:p>
        </p:txBody>
      </p:sp>
      <p:sp>
        <p:nvSpPr>
          <p:cNvPr id="13" name="Oval 12"/>
          <p:cNvSpPr/>
          <p:nvPr/>
        </p:nvSpPr>
        <p:spPr>
          <a:xfrm>
            <a:off x="8749749" y="2859454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Find authors in a specific field</a:t>
            </a:r>
          </a:p>
        </p:txBody>
      </p:sp>
      <p:sp>
        <p:nvSpPr>
          <p:cNvPr id="14" name="Oval 13"/>
          <p:cNvSpPr/>
          <p:nvPr/>
        </p:nvSpPr>
        <p:spPr>
          <a:xfrm>
            <a:off x="7822845" y="4847494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Identify seminal works/landmark studies</a:t>
            </a:r>
          </a:p>
        </p:txBody>
      </p:sp>
      <p:sp>
        <p:nvSpPr>
          <p:cNvPr id="15" name="Oval 14"/>
          <p:cNvSpPr/>
          <p:nvPr/>
        </p:nvSpPr>
        <p:spPr>
          <a:xfrm>
            <a:off x="4675199" y="5165966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Identify main methodologies and research techniques</a:t>
            </a:r>
          </a:p>
        </p:txBody>
      </p:sp>
      <p:sp>
        <p:nvSpPr>
          <p:cNvPr id="16" name="Oval 15"/>
          <p:cNvSpPr/>
          <p:nvPr/>
        </p:nvSpPr>
        <p:spPr>
          <a:xfrm>
            <a:off x="1258772" y="471835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Identify main ideas, conclusions and theories</a:t>
            </a:r>
          </a:p>
        </p:txBody>
      </p:sp>
      <p:sp>
        <p:nvSpPr>
          <p:cNvPr id="17" name="Oval 16"/>
          <p:cNvSpPr/>
          <p:nvPr/>
        </p:nvSpPr>
        <p:spPr>
          <a:xfrm>
            <a:off x="713334" y="2217958"/>
            <a:ext cx="2543907" cy="1301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Establish similarities and differences</a:t>
            </a:r>
          </a:p>
        </p:txBody>
      </p:sp>
      <p:sp>
        <p:nvSpPr>
          <p:cNvPr id="20" name="Oval 19"/>
          <p:cNvSpPr/>
          <p:nvPr/>
        </p:nvSpPr>
        <p:spPr>
          <a:xfrm>
            <a:off x="2748549" y="255796"/>
            <a:ext cx="2756261" cy="16321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0000"/>
                </a:solidFill>
                <a:highlight>
                  <a:srgbClr val="FFFF00"/>
                </a:highlight>
              </a:rPr>
              <a:t>Show relationships between previous studies or theories</a:t>
            </a:r>
          </a:p>
        </p:txBody>
      </p:sp>
      <p:cxnSp>
        <p:nvCxnSpPr>
          <p:cNvPr id="22" name="Straight Connector 21"/>
          <p:cNvCxnSpPr>
            <a:cxnSpLocks/>
          </p:cNvCxnSpPr>
          <p:nvPr/>
        </p:nvCxnSpPr>
        <p:spPr>
          <a:xfrm flipV="1">
            <a:off x="6904746" y="1616884"/>
            <a:ext cx="617632" cy="1096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682948" y="3372297"/>
            <a:ext cx="1493909" cy="459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219106" y="4009110"/>
            <a:ext cx="1354796" cy="1301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5947151" y="4255295"/>
            <a:ext cx="0" cy="10550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3052333" y="2088414"/>
            <a:ext cx="1622866" cy="9359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 flipV="1">
            <a:off x="3157413" y="3110852"/>
            <a:ext cx="1249004" cy="3947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flipH="1">
            <a:off x="3052333" y="4009110"/>
            <a:ext cx="1622866" cy="863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0D111AE-B9B8-CD32-43C1-D2CE44C2770F}"/>
              </a:ext>
            </a:extLst>
          </p:cNvPr>
          <p:cNvCxnSpPr>
            <a:cxnSpLocks/>
          </p:cNvCxnSpPr>
          <p:nvPr/>
        </p:nvCxnSpPr>
        <p:spPr>
          <a:xfrm flipH="1" flipV="1">
            <a:off x="4563438" y="1842679"/>
            <a:ext cx="625880" cy="9282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0CDB754-C517-4F26-164D-4F5E8FDAD32A}"/>
                  </a:ext>
                </a:extLst>
              </p14:cNvPr>
              <p14:cNvContentPartPr/>
              <p14:nvPr/>
            </p14:nvContentPartPr>
            <p14:xfrm>
              <a:off x="2941981" y="2095904"/>
              <a:ext cx="739079" cy="385142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0CDB754-C517-4F26-164D-4F5E8FDAD32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23990" y="2077907"/>
                <a:ext cx="774702" cy="4207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F62B2D0F-EB40-9F8C-D08F-78E9E95EE154}"/>
                  </a:ext>
                </a:extLst>
              </p14:cNvPr>
              <p14:cNvContentPartPr/>
              <p14:nvPr/>
            </p14:nvContentPartPr>
            <p14:xfrm>
              <a:off x="3095005" y="2083712"/>
              <a:ext cx="552466" cy="2626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F62B2D0F-EB40-9F8C-D08F-78E9E95EE15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77009" y="2065746"/>
                <a:ext cx="588097" cy="2982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21D904A-F053-86D6-5F15-10A441BB8160}"/>
                  </a:ext>
                </a:extLst>
              </p14:cNvPr>
              <p14:cNvContentPartPr/>
              <p14:nvPr/>
            </p14:nvContentPartPr>
            <p14:xfrm>
              <a:off x="3264971" y="2319886"/>
              <a:ext cx="378673" cy="160065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21D904A-F053-86D6-5F15-10A441BB816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46990" y="2301901"/>
                <a:ext cx="414275" cy="1956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1882AB9-FF34-95CF-A459-07E28986A474}"/>
                  </a:ext>
                </a:extLst>
              </p14:cNvPr>
              <p14:cNvContentPartPr/>
              <p14:nvPr/>
            </p14:nvContentPartPr>
            <p14:xfrm>
              <a:off x="3485148" y="2266592"/>
              <a:ext cx="481189" cy="406396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1882AB9-FF34-95CF-A459-07E28986A47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67153" y="2248610"/>
                <a:ext cx="516819" cy="44200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31D88DC-1397-EA3B-9613-82CA21E9C72C}"/>
                  </a:ext>
                </a:extLst>
              </p14:cNvPr>
              <p14:cNvContentPartPr/>
              <p14:nvPr/>
            </p14:nvContentPartPr>
            <p14:xfrm>
              <a:off x="3044854" y="2086742"/>
              <a:ext cx="1499888" cy="830711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31D88DC-1397-EA3B-9613-82CA21E9C72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026857" y="2068746"/>
                <a:ext cx="1535522" cy="8663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24E6C8D-A743-7DB9-5889-0434776E9034}"/>
                  </a:ext>
                </a:extLst>
              </p14:cNvPr>
              <p14:cNvContentPartPr/>
              <p14:nvPr/>
            </p14:nvContentPartPr>
            <p14:xfrm>
              <a:off x="1796557" y="3315104"/>
              <a:ext cx="12192" cy="12192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24E6C8D-A743-7DB9-5889-0434776E903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86957" y="2705504"/>
                <a:ext cx="1219200" cy="121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5919A12-9B14-8136-2DAE-23E2FCC04D48}"/>
                  </a:ext>
                </a:extLst>
              </p14:cNvPr>
              <p14:cNvContentPartPr/>
              <p14:nvPr/>
            </p14:nvContentPartPr>
            <p14:xfrm>
              <a:off x="1650253" y="2973728"/>
              <a:ext cx="12192" cy="12192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5919A12-9B14-8136-2DAE-23E2FCC04D4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0653" y="2364128"/>
                <a:ext cx="1219200" cy="121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5D2DDBB4-8372-CA75-90F9-BF4630838F96}"/>
                  </a:ext>
                </a:extLst>
              </p14:cNvPr>
              <p14:cNvContentPartPr/>
              <p14:nvPr/>
            </p14:nvContentPartPr>
            <p14:xfrm>
              <a:off x="1266204" y="3065168"/>
              <a:ext cx="12192" cy="12192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D2DDBB4-8372-CA75-90F9-BF4630838F9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56604" y="2455568"/>
                <a:ext cx="1219200" cy="1219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386249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2789200-8894-3F34-0E20-20F2188432E1}"/>
              </a:ext>
            </a:extLst>
          </p:cNvPr>
          <p:cNvGrpSpPr/>
          <p:nvPr/>
        </p:nvGrpSpPr>
        <p:grpSpPr>
          <a:xfrm>
            <a:off x="533328" y="723139"/>
            <a:ext cx="11125344" cy="4502824"/>
            <a:chOff x="184913" y="983928"/>
            <a:chExt cx="11822175" cy="492198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14B21E6-5A87-C440-18BD-06625B310BEB}"/>
                </a:ext>
              </a:extLst>
            </p:cNvPr>
            <p:cNvGrpSpPr/>
            <p:nvPr/>
          </p:nvGrpSpPr>
          <p:grpSpPr>
            <a:xfrm>
              <a:off x="184913" y="983928"/>
              <a:ext cx="11822175" cy="3362794"/>
              <a:chOff x="184912" y="1747603"/>
              <a:chExt cx="11822175" cy="3362794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182684E-7FF0-74B3-C014-6C014A61C9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harpenSoften amount="50000"/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84912" y="1747603"/>
                <a:ext cx="11822175" cy="3362794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23F31A8D-645C-C137-204C-4886BEA44FC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4912" y="1747603"/>
                <a:ext cx="1324160" cy="419158"/>
              </a:xfrm>
              <a:prstGeom prst="rect">
                <a:avLst/>
              </a:prstGeom>
            </p:spPr>
          </p:pic>
        </p:grp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73ED3AD-7A1A-C227-1A1B-B3FAA64C689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85392" y="4286434"/>
              <a:ext cx="11555438" cy="1619476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575DDB0-F43B-1C2B-92C1-B4F396CD6101}"/>
              </a:ext>
            </a:extLst>
          </p:cNvPr>
          <p:cNvSpPr txBox="1"/>
          <p:nvPr/>
        </p:nvSpPr>
        <p:spPr>
          <a:xfrm>
            <a:off x="627884" y="5666427"/>
            <a:ext cx="10221687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en-US" b="0" i="0" err="1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Biggam</a:t>
            </a:r>
            <a:r>
              <a:rPr lang="en-US" b="0" i="0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, J. (2011) </a:t>
            </a:r>
            <a:r>
              <a:rPr lang="en-US" b="0" i="1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Succeeding with your master‘s dissertation: a step-by-step handbook</a:t>
            </a:r>
            <a:r>
              <a:rPr lang="en-US" b="0" i="0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. 2nd </a:t>
            </a:r>
            <a:r>
              <a:rPr lang="en-US" b="0" i="0" err="1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edn</a:t>
            </a:r>
            <a:r>
              <a:rPr lang="en-US" b="0" i="0">
                <a:solidFill>
                  <a:schemeClr val="accent6">
                    <a:lumMod val="76000"/>
                  </a:schemeClr>
                </a:solidFill>
                <a:effectLst/>
                <a:latin typeface="Roboto"/>
                <a:ea typeface="Roboto"/>
                <a:cs typeface="Roboto"/>
              </a:rPr>
              <a:t>. Maidenhead: McGraw Hill/Open University Press. </a:t>
            </a:r>
            <a:r>
              <a:rPr lang="en-GB">
                <a:solidFill>
                  <a:schemeClr val="accent6">
                    <a:lumMod val="76000"/>
                  </a:schemeClr>
                </a:solidFill>
                <a:latin typeface="Roboto"/>
                <a:ea typeface="Roboto"/>
                <a:cs typeface="Roboto"/>
              </a:rPr>
              <a:t>(UWTSD online)</a:t>
            </a:r>
          </a:p>
        </p:txBody>
      </p:sp>
    </p:spTree>
    <p:extLst>
      <p:ext uri="{BB962C8B-B14F-4D97-AF65-F5344CB8AC3E}">
        <p14:creationId xmlns:p14="http://schemas.microsoft.com/office/powerpoint/2010/main" val="1515057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4A1210-9781-38D9-57D3-DB6A3E2840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8923" y="1672043"/>
            <a:ext cx="10934154" cy="351391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2843056-3ED1-2AB1-C238-4FE8A176F1C4}"/>
              </a:ext>
            </a:extLst>
          </p:cNvPr>
          <p:cNvSpPr/>
          <p:nvPr/>
        </p:nvSpPr>
        <p:spPr>
          <a:xfrm>
            <a:off x="256360" y="3104941"/>
            <a:ext cx="11679280" cy="2371412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07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A5F32F-AF23-DAC9-6871-E37E739305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8869" y="1354775"/>
            <a:ext cx="10754262" cy="414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1975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7338D08-6515-31ED-8C7B-3D95E28CA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6430" y="1547131"/>
            <a:ext cx="11119210" cy="396337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92833A-7311-5A4A-54FC-18B38B9C98F1}"/>
              </a:ext>
            </a:extLst>
          </p:cNvPr>
          <p:cNvSpPr/>
          <p:nvPr/>
        </p:nvSpPr>
        <p:spPr>
          <a:xfrm>
            <a:off x="642259" y="2987529"/>
            <a:ext cx="5845627" cy="26295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82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70143-B37F-5FCC-3A08-032C7D3E6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 spc="-2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</a:t>
            </a:r>
            <a:r>
              <a:rPr lang="en-US" sz="3400" kern="1200" spc="-7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are</a:t>
            </a:r>
            <a:r>
              <a:rPr lang="en-US" sz="3400" kern="1200" spc="-65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400" kern="1200" spc="-4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your </a:t>
            </a:r>
            <a:r>
              <a:rPr lang="en-US" sz="3400" kern="1200" spc="-35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views </a:t>
            </a:r>
            <a:r>
              <a:rPr lang="en-US" sz="3400" kern="1200" spc="-4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 the purpose of a </a:t>
            </a:r>
            <a:r>
              <a:rPr lang="en-US" sz="3400" kern="1200" spc="-75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literature review?</a:t>
            </a:r>
            <a:r>
              <a:rPr lang="en-US" sz="3400" kern="1200" spc="-7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3400" kern="1200" spc="-7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spc="-3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Complete </a:t>
            </a:r>
            <a:r>
              <a:rPr lang="en-US" sz="3400" kern="1200" spc="-7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</a:t>
            </a:r>
            <a:r>
              <a:rPr lang="en-US" sz="3400" kern="1200" spc="-3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following </a:t>
            </a:r>
            <a:r>
              <a:rPr lang="en-US" sz="3400" kern="1200" spc="-7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sentences</a:t>
            </a:r>
            <a:r>
              <a:rPr lang="en-US" sz="3400" kern="1200" spc="-25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4A939-5FC2-9A3B-EDAE-A6E61438CA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25719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9624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" name="Rectangle 1044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3043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Title 1">
            <a:extLst>
              <a:ext uri="{FF2B5EF4-FFF2-40B4-BE49-F238E27FC236}">
                <a16:creationId xmlns:a16="http://schemas.microsoft.com/office/drawing/2014/main" id="{20C035F6-A7AE-52D7-E7C6-1DB44CC21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532214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3 cognitive skills required for writing a literature review</a:t>
            </a:r>
          </a:p>
        </p:txBody>
      </p:sp>
      <p:pic>
        <p:nvPicPr>
          <p:cNvPr id="1026" name="Picture 2" descr="Diagram with the words analysis, synthesis and evaluation. Under analysis it says taking a process or thing and breaking it down. Under synthesis it says combining elements of separate material and under evaluation it says critiquing a product or process">
            <a:extLst>
              <a:ext uri="{FF2B5EF4-FFF2-40B4-BE49-F238E27FC236}">
                <a16:creationId xmlns:a16="http://schemas.microsoft.com/office/drawing/2014/main" id="{DB4162E6-922B-D86C-AB31-EF0115A5B9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639669"/>
            <a:ext cx="10905066" cy="3844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825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3043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A6AD8-3F58-440D-48EC-138E664F1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532214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1. Create your own a</a:t>
            </a:r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nalysis grid (‘break it down’)</a:t>
            </a:r>
          </a:p>
        </p:txBody>
      </p:sp>
      <p:pic>
        <p:nvPicPr>
          <p:cNvPr id="5" name="Content Placeholder 4" descr="A black and white table with white text&#10;&#10;Description automatically generated">
            <a:extLst>
              <a:ext uri="{FF2B5EF4-FFF2-40B4-BE49-F238E27FC236}">
                <a16:creationId xmlns:a16="http://schemas.microsoft.com/office/drawing/2014/main" id="{07FD212D-3845-66FF-5E8B-0447FD240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27816" y="79452"/>
            <a:ext cx="9868356" cy="515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5505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3729" y="1595859"/>
            <a:ext cx="10432025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/>
              <a:t>What next? </a:t>
            </a:r>
          </a:p>
          <a:p>
            <a:pPr algn="ctr"/>
            <a:endParaRPr lang="en-GB" b="1"/>
          </a:p>
          <a:p>
            <a:r>
              <a:rPr lang="en-GB" sz="3600" b="1"/>
              <a:t>Task: </a:t>
            </a:r>
          </a:p>
          <a:p>
            <a:r>
              <a:rPr lang="en-US" sz="3600"/>
              <a:t>Write a 100-word summary of your understanding of the purpose and nature of a critical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3611557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/>
          </a:p>
          <a:p>
            <a:r>
              <a:rPr lang="en-GB"/>
              <a:t>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445115" y="1877838"/>
            <a:ext cx="9030211" cy="3102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Biggam,J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(2021)</a:t>
            </a:r>
            <a:endParaRPr lang="en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b="1" i="1" u="sng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lang="en-GB" b="1">
              <a:solidFill>
                <a:srgbClr val="1F4D78"/>
              </a:solidFill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680"/>
              </a:lnSpc>
              <a:spcAft>
                <a:spcPts val="800"/>
              </a:spcAft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5</a:t>
            </a:r>
            <a:r>
              <a:rPr lang="en-US" baseline="3000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. Maidenhead : Open University Press, McGraw Hill</a:t>
            </a:r>
            <a:endParaRPr lang="en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Read the chapter on Literature reviews (2</a:t>
            </a:r>
            <a:r>
              <a:rPr lang="en-US" altLang="zh-CN" baseline="3000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nd</a:t>
            </a:r>
            <a:r>
              <a:rPr lang="en-US" altLang="zh-CN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altLang="zh-CN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edn</a:t>
            </a:r>
            <a:r>
              <a:rPr lang="en-US" altLang="zh-CN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e-book via UWTSD library).</a:t>
            </a:r>
            <a:endParaRPr lang="en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Lambert, M. (2021) </a:t>
            </a:r>
            <a:r>
              <a:rPr lang="en-US" i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Top Tips on Writing a Literature Review for Your Education Research Project.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Available from: </a:t>
            </a:r>
            <a:r>
              <a:rPr lang="en-US" u="sng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https://www.academia.edu/5195702/Top_Tips_on_Writing_a_Literature_Review_for_Your_Education_Research_Project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127959" y="608368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1129</Words>
  <Application>Microsoft Office PowerPoint</Application>
  <PresentationFormat>Widescreen</PresentationFormat>
  <Paragraphs>172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var(--headlineFont)</vt:lpstr>
      <vt:lpstr>Aptos</vt:lpstr>
      <vt:lpstr>Aptos Display</vt:lpstr>
      <vt:lpstr>Arial</vt:lpstr>
      <vt:lpstr>Calibri</vt:lpstr>
      <vt:lpstr>Calibri Light</vt:lpstr>
      <vt:lpstr>Lato</vt:lpstr>
      <vt:lpstr>Roboto</vt:lpstr>
      <vt:lpstr>Verdana</vt:lpstr>
      <vt:lpstr>Wingdings</vt:lpstr>
      <vt:lpstr>Office Theme</vt:lpstr>
      <vt:lpstr>UWTSD 200_Text 3</vt:lpstr>
      <vt:lpstr>UWTSD 200_Text 5</vt:lpstr>
      <vt:lpstr>PowerPoint Presentation</vt:lpstr>
      <vt:lpstr>PowerPoint Presentation</vt:lpstr>
      <vt:lpstr>Study Time Allocation The study time for the module is divided as follows:</vt:lpstr>
      <vt:lpstr>Assessment overview</vt:lpstr>
      <vt:lpstr>Assessment 1 (Coursework)</vt:lpstr>
      <vt:lpstr>Assessment 2 (Practical)</vt:lpstr>
      <vt:lpstr>15 slides max</vt:lpstr>
      <vt:lpstr>Assessment 3 (Coursework)</vt:lpstr>
      <vt:lpstr>READING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your views on the purpose of a literature review?  Complete the following sentences.</vt:lpstr>
      <vt:lpstr>3 cognitive skills required for writing a literature review</vt:lpstr>
      <vt:lpstr>1. Create your own analysis grid (‘break it down’)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Jingjing Ruan</dc:creator>
  <cp:lastModifiedBy>Jingjing Ruan</cp:lastModifiedBy>
  <cp:revision>2</cp:revision>
  <dcterms:created xsi:type="dcterms:W3CDTF">2025-01-05T18:41:00Z</dcterms:created>
  <dcterms:modified xsi:type="dcterms:W3CDTF">2026-01-05T12:06:36Z</dcterms:modified>
</cp:coreProperties>
</file>