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14"/>
  </p:notesMasterIdLst>
  <p:handoutMasterIdLst>
    <p:handoutMasterId r:id="rId15"/>
  </p:handoutMasterIdLst>
  <p:sldIdLst>
    <p:sldId id="259" r:id="rId5"/>
    <p:sldId id="294" r:id="rId6"/>
    <p:sldId id="311" r:id="rId7"/>
    <p:sldId id="312" r:id="rId8"/>
    <p:sldId id="313" r:id="rId9"/>
    <p:sldId id="314" r:id="rId10"/>
    <p:sldId id="315" r:id="rId11"/>
    <p:sldId id="317" r:id="rId12"/>
    <p:sldId id="319" r:id="rId1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99BDB0-853A-AF68-4957-5EAA555329F5}" v="118" dt="2024-03-12T09:27:20.345"/>
    <p1510:client id="{93BF66E0-5625-AB51-E912-D6FE9AECBE2F}" v="897" dt="2024-03-11T11:25:40.604"/>
    <p1510:client id="{CA758EFA-DEF7-979D-D860-A5B3A9F4DCCA}" v="806" dt="2024-03-11T10:24:44.0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598" autoAdjust="0"/>
  </p:normalViewPr>
  <p:slideViewPr>
    <p:cSldViewPr snapToGrid="0">
      <p:cViewPr varScale="1">
        <p:scale>
          <a:sx n="114" d="100"/>
          <a:sy n="114" d="100"/>
        </p:scale>
        <p:origin x="414" y="102"/>
      </p:cViewPr>
      <p:guideLst/>
    </p:cSldViewPr>
  </p:slideViewPr>
  <p:notesTextViewPr>
    <p:cViewPr>
      <p:scale>
        <a:sx n="1" d="1"/>
        <a:sy n="1" d="1"/>
      </p:scale>
      <p:origin x="0" y="0"/>
    </p:cViewPr>
  </p:notesTextViewPr>
  <p:sorterViewPr>
    <p:cViewPr varScale="1">
      <p:scale>
        <a:sx n="100" d="100"/>
        <a:sy n="100" d="100"/>
      </p:scale>
      <p:origin x="0" y="-638"/>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ice Rumila Dos Reis Gomes Pina (2312503)" userId="S::2312503@student.uwtsd.ac.uk::20be9849-cf73-417d-97cd-796615c833e0" providerId="AD" clId="Web-{CA758EFA-DEF7-979D-D860-A5B3A9F4DCCA}"/>
    <pc:docChg chg="addSld delSld modSld">
      <pc:chgData name="Joice Rumila Dos Reis Gomes Pina (2312503)" userId="S::2312503@student.uwtsd.ac.uk::20be9849-cf73-417d-97cd-796615c833e0" providerId="AD" clId="Web-{CA758EFA-DEF7-979D-D860-A5B3A9F4DCCA}" dt="2024-03-11T10:24:44.062" v="801" actId="20577"/>
      <pc:docMkLst>
        <pc:docMk/>
      </pc:docMkLst>
      <pc:sldChg chg="modSp">
        <pc:chgData name="Joice Rumila Dos Reis Gomes Pina (2312503)" userId="S::2312503@student.uwtsd.ac.uk::20be9849-cf73-417d-97cd-796615c833e0" providerId="AD" clId="Web-{CA758EFA-DEF7-979D-D860-A5B3A9F4DCCA}" dt="2024-03-11T09:22:38.344" v="1" actId="20577"/>
        <pc:sldMkLst>
          <pc:docMk/>
          <pc:sldMk cId="170963834" sldId="259"/>
        </pc:sldMkLst>
        <pc:spChg chg="mod">
          <ac:chgData name="Joice Rumila Dos Reis Gomes Pina (2312503)" userId="S::2312503@student.uwtsd.ac.uk::20be9849-cf73-417d-97cd-796615c833e0" providerId="AD" clId="Web-{CA758EFA-DEF7-979D-D860-A5B3A9F4DCCA}" dt="2024-03-11T09:22:38.344" v="1" actId="20577"/>
          <ac:spMkLst>
            <pc:docMk/>
            <pc:sldMk cId="170963834" sldId="259"/>
            <ac:spMk id="3" creationId="{0A140D27-0E15-4434-A8B8-FC32761449B0}"/>
          </ac:spMkLst>
        </pc:spChg>
      </pc:sldChg>
      <pc:sldChg chg="addSp delSp modSp">
        <pc:chgData name="Joice Rumila Dos Reis Gomes Pina (2312503)" userId="S::2312503@student.uwtsd.ac.uk::20be9849-cf73-417d-97cd-796615c833e0" providerId="AD" clId="Web-{CA758EFA-DEF7-979D-D860-A5B3A9F4DCCA}" dt="2024-03-11T10:10:33.400" v="736"/>
        <pc:sldMkLst>
          <pc:docMk/>
          <pc:sldMk cId="3871568735" sldId="294"/>
        </pc:sldMkLst>
        <pc:spChg chg="add del mod">
          <ac:chgData name="Joice Rumila Dos Reis Gomes Pina (2312503)" userId="S::2312503@student.uwtsd.ac.uk::20be9849-cf73-417d-97cd-796615c833e0" providerId="AD" clId="Web-{CA758EFA-DEF7-979D-D860-A5B3A9F4DCCA}" dt="2024-03-11T10:10:33.400" v="736"/>
          <ac:spMkLst>
            <pc:docMk/>
            <pc:sldMk cId="3871568735" sldId="294"/>
            <ac:spMk id="6" creationId="{6756AB1D-A13B-6256-8336-FBFC38B4C47F}"/>
          </ac:spMkLst>
        </pc:spChg>
        <pc:picChg chg="del">
          <ac:chgData name="Joice Rumila Dos Reis Gomes Pina (2312503)" userId="S::2312503@student.uwtsd.ac.uk::20be9849-cf73-417d-97cd-796615c833e0" providerId="AD" clId="Web-{CA758EFA-DEF7-979D-D860-A5B3A9F4DCCA}" dt="2024-03-11T10:10:28.244" v="735"/>
          <ac:picMkLst>
            <pc:docMk/>
            <pc:sldMk cId="3871568735" sldId="294"/>
            <ac:picMk id="12" creationId="{90D6ECDF-A0E4-4308-967E-8BAC3E85A4B7}"/>
          </ac:picMkLst>
        </pc:picChg>
      </pc:sldChg>
      <pc:sldChg chg="modSp">
        <pc:chgData name="Joice Rumila Dos Reis Gomes Pina (2312503)" userId="S::2312503@student.uwtsd.ac.uk::20be9849-cf73-417d-97cd-796615c833e0" providerId="AD" clId="Web-{CA758EFA-DEF7-979D-D860-A5B3A9F4DCCA}" dt="2024-03-11T09:23:54.674" v="7" actId="20577"/>
        <pc:sldMkLst>
          <pc:docMk/>
          <pc:sldMk cId="1898901883" sldId="311"/>
        </pc:sldMkLst>
        <pc:spChg chg="mod">
          <ac:chgData name="Joice Rumila Dos Reis Gomes Pina (2312503)" userId="S::2312503@student.uwtsd.ac.uk::20be9849-cf73-417d-97cd-796615c833e0" providerId="AD" clId="Web-{CA758EFA-DEF7-979D-D860-A5B3A9F4DCCA}" dt="2024-03-11T09:23:54.674" v="7" actId="20577"/>
          <ac:spMkLst>
            <pc:docMk/>
            <pc:sldMk cId="1898901883" sldId="311"/>
            <ac:spMk id="8" creationId="{751F7906-D17F-62F8-FEA0-6E62A75A6404}"/>
          </ac:spMkLst>
        </pc:spChg>
      </pc:sldChg>
      <pc:sldChg chg="modSp">
        <pc:chgData name="Joice Rumila Dos Reis Gomes Pina (2312503)" userId="S::2312503@student.uwtsd.ac.uk::20be9849-cf73-417d-97cd-796615c833e0" providerId="AD" clId="Web-{CA758EFA-DEF7-979D-D860-A5B3A9F4DCCA}" dt="2024-03-11T09:32:22.421" v="131" actId="20577"/>
        <pc:sldMkLst>
          <pc:docMk/>
          <pc:sldMk cId="859532023" sldId="313"/>
        </pc:sldMkLst>
        <pc:spChg chg="mod">
          <ac:chgData name="Joice Rumila Dos Reis Gomes Pina (2312503)" userId="S::2312503@student.uwtsd.ac.uk::20be9849-cf73-417d-97cd-796615c833e0" providerId="AD" clId="Web-{CA758EFA-DEF7-979D-D860-A5B3A9F4DCCA}" dt="2024-03-11T09:32:22.421" v="131" actId="20577"/>
          <ac:spMkLst>
            <pc:docMk/>
            <pc:sldMk cId="859532023" sldId="313"/>
            <ac:spMk id="6" creationId="{17392FEB-614F-F0BD-31AA-55F5EE8D67D5}"/>
          </ac:spMkLst>
        </pc:spChg>
      </pc:sldChg>
      <pc:sldChg chg="delSp modSp">
        <pc:chgData name="Joice Rumila Dos Reis Gomes Pina (2312503)" userId="S::2312503@student.uwtsd.ac.uk::20be9849-cf73-417d-97cd-796615c833e0" providerId="AD" clId="Web-{CA758EFA-DEF7-979D-D860-A5B3A9F4DCCA}" dt="2024-03-11T10:10:13.462" v="734"/>
        <pc:sldMkLst>
          <pc:docMk/>
          <pc:sldMk cId="241075555" sldId="314"/>
        </pc:sldMkLst>
        <pc:spChg chg="del">
          <ac:chgData name="Joice Rumila Dos Reis Gomes Pina (2312503)" userId="S::2312503@student.uwtsd.ac.uk::20be9849-cf73-417d-97cd-796615c833e0" providerId="AD" clId="Web-{CA758EFA-DEF7-979D-D860-A5B3A9F4DCCA}" dt="2024-03-11T10:10:13.462" v="734"/>
          <ac:spMkLst>
            <pc:docMk/>
            <pc:sldMk cId="241075555" sldId="314"/>
            <ac:spMk id="3" creationId="{C69A8BF6-9052-4476-006E-F360FC10BD59}"/>
          </ac:spMkLst>
        </pc:spChg>
        <pc:spChg chg="mod">
          <ac:chgData name="Joice Rumila Dos Reis Gomes Pina (2312503)" userId="S::2312503@student.uwtsd.ac.uk::20be9849-cf73-417d-97cd-796615c833e0" providerId="AD" clId="Web-{CA758EFA-DEF7-979D-D860-A5B3A9F4DCCA}" dt="2024-03-11T09:40:11.870" v="280" actId="20577"/>
          <ac:spMkLst>
            <pc:docMk/>
            <pc:sldMk cId="241075555" sldId="314"/>
            <ac:spMk id="6" creationId="{7D57DE3D-3D1E-153D-D5BD-B72D86130C30}"/>
          </ac:spMkLst>
        </pc:spChg>
      </pc:sldChg>
      <pc:sldChg chg="delSp modSp">
        <pc:chgData name="Joice Rumila Dos Reis Gomes Pina (2312503)" userId="S::2312503@student.uwtsd.ac.uk::20be9849-cf73-417d-97cd-796615c833e0" providerId="AD" clId="Web-{CA758EFA-DEF7-979D-D860-A5B3A9F4DCCA}" dt="2024-03-11T10:10:05.040" v="733"/>
        <pc:sldMkLst>
          <pc:docMk/>
          <pc:sldMk cId="1987310256" sldId="317"/>
        </pc:sldMkLst>
        <pc:spChg chg="mod">
          <ac:chgData name="Joice Rumila Dos Reis Gomes Pina (2312503)" userId="S::2312503@student.uwtsd.ac.uk::20be9849-cf73-417d-97cd-796615c833e0" providerId="AD" clId="Web-{CA758EFA-DEF7-979D-D860-A5B3A9F4DCCA}" dt="2024-03-11T10:02:04.934" v="464" actId="20577"/>
          <ac:spMkLst>
            <pc:docMk/>
            <pc:sldMk cId="1987310256" sldId="317"/>
            <ac:spMk id="2" creationId="{EF0C562B-AB10-1A79-AA42-FE75756DDF44}"/>
          </ac:spMkLst>
        </pc:spChg>
        <pc:spChg chg="del">
          <ac:chgData name="Joice Rumila Dos Reis Gomes Pina (2312503)" userId="S::2312503@student.uwtsd.ac.uk::20be9849-cf73-417d-97cd-796615c833e0" providerId="AD" clId="Web-{CA758EFA-DEF7-979D-D860-A5B3A9F4DCCA}" dt="2024-03-11T10:10:05.040" v="733"/>
          <ac:spMkLst>
            <pc:docMk/>
            <pc:sldMk cId="1987310256" sldId="317"/>
            <ac:spMk id="3" creationId="{78462EF3-2E55-3219-5A77-E2228BEF0740}"/>
          </ac:spMkLst>
        </pc:spChg>
        <pc:spChg chg="del">
          <ac:chgData name="Joice Rumila Dos Reis Gomes Pina (2312503)" userId="S::2312503@student.uwtsd.ac.uk::20be9849-cf73-417d-97cd-796615c833e0" providerId="AD" clId="Web-{CA758EFA-DEF7-979D-D860-A5B3A9F4DCCA}" dt="2024-03-11T10:09:59.149" v="732"/>
          <ac:spMkLst>
            <pc:docMk/>
            <pc:sldMk cId="1987310256" sldId="317"/>
            <ac:spMk id="5" creationId="{E15FF4D7-BCF1-D247-3E19-EB782C7C6ADC}"/>
          </ac:spMkLst>
        </pc:spChg>
        <pc:spChg chg="mod">
          <ac:chgData name="Joice Rumila Dos Reis Gomes Pina (2312503)" userId="S::2312503@student.uwtsd.ac.uk::20be9849-cf73-417d-97cd-796615c833e0" providerId="AD" clId="Web-{CA758EFA-DEF7-979D-D860-A5B3A9F4DCCA}" dt="2024-03-11T10:09:54.759" v="731" actId="20577"/>
          <ac:spMkLst>
            <pc:docMk/>
            <pc:sldMk cId="1987310256" sldId="317"/>
            <ac:spMk id="6" creationId="{8407793D-D336-FA23-FEB0-2E5EAA5A85E0}"/>
          </ac:spMkLst>
        </pc:spChg>
      </pc:sldChg>
      <pc:sldChg chg="new del">
        <pc:chgData name="Joice Rumila Dos Reis Gomes Pina (2312503)" userId="S::2312503@student.uwtsd.ac.uk::20be9849-cf73-417d-97cd-796615c833e0" providerId="AD" clId="Web-{CA758EFA-DEF7-979D-D860-A5B3A9F4DCCA}" dt="2024-03-11T09:40:58.731" v="283"/>
        <pc:sldMkLst>
          <pc:docMk/>
          <pc:sldMk cId="1286797719" sldId="318"/>
        </pc:sldMkLst>
      </pc:sldChg>
      <pc:sldChg chg="modSp new">
        <pc:chgData name="Joice Rumila Dos Reis Gomes Pina (2312503)" userId="S::2312503@student.uwtsd.ac.uk::20be9849-cf73-417d-97cd-796615c833e0" providerId="AD" clId="Web-{CA758EFA-DEF7-979D-D860-A5B3A9F4DCCA}" dt="2024-03-11T10:24:44.062" v="801" actId="20577"/>
        <pc:sldMkLst>
          <pc:docMk/>
          <pc:sldMk cId="3019927410" sldId="319"/>
        </pc:sldMkLst>
        <pc:spChg chg="mod">
          <ac:chgData name="Joice Rumila Dos Reis Gomes Pina (2312503)" userId="S::2312503@student.uwtsd.ac.uk::20be9849-cf73-417d-97cd-796615c833e0" providerId="AD" clId="Web-{CA758EFA-DEF7-979D-D860-A5B3A9F4DCCA}" dt="2024-03-11T09:41:05.840" v="288" actId="20577"/>
          <ac:spMkLst>
            <pc:docMk/>
            <pc:sldMk cId="3019927410" sldId="319"/>
            <ac:spMk id="2" creationId="{003D778C-3CD2-01C9-431F-AEC721598AEB}"/>
          </ac:spMkLst>
        </pc:spChg>
        <pc:spChg chg="mod">
          <ac:chgData name="Joice Rumila Dos Reis Gomes Pina (2312503)" userId="S::2312503@student.uwtsd.ac.uk::20be9849-cf73-417d-97cd-796615c833e0" providerId="AD" clId="Web-{CA758EFA-DEF7-979D-D860-A5B3A9F4DCCA}" dt="2024-03-11T10:24:44.062" v="801" actId="20577"/>
          <ac:spMkLst>
            <pc:docMk/>
            <pc:sldMk cId="3019927410" sldId="319"/>
            <ac:spMk id="3" creationId="{8DDC6473-6D2D-AA02-3D64-9FA834FC6803}"/>
          </ac:spMkLst>
        </pc:spChg>
      </pc:sldChg>
    </pc:docChg>
  </pc:docChgLst>
  <pc:docChgLst>
    <pc:chgData name="Joice Rumila Dos Reis Gomes Pina (2312503)" userId="S::2312503@student.uwtsd.ac.uk::20be9849-cf73-417d-97cd-796615c833e0" providerId="AD" clId="Web-{0F99BDB0-853A-AF68-4957-5EAA555329F5}"/>
    <pc:docChg chg="modSld">
      <pc:chgData name="Joice Rumila Dos Reis Gomes Pina (2312503)" userId="S::2312503@student.uwtsd.ac.uk::20be9849-cf73-417d-97cd-796615c833e0" providerId="AD" clId="Web-{0F99BDB0-853A-AF68-4957-5EAA555329F5}" dt="2024-03-12T09:27:20.345" v="109" actId="20577"/>
      <pc:docMkLst>
        <pc:docMk/>
      </pc:docMkLst>
      <pc:sldChg chg="modSp">
        <pc:chgData name="Joice Rumila Dos Reis Gomes Pina (2312503)" userId="S::2312503@student.uwtsd.ac.uk::20be9849-cf73-417d-97cd-796615c833e0" providerId="AD" clId="Web-{0F99BDB0-853A-AF68-4957-5EAA555329F5}" dt="2024-03-12T09:25:19.999" v="103" actId="20577"/>
        <pc:sldMkLst>
          <pc:docMk/>
          <pc:sldMk cId="1168331140" sldId="312"/>
        </pc:sldMkLst>
        <pc:spChg chg="mod">
          <ac:chgData name="Joice Rumila Dos Reis Gomes Pina (2312503)" userId="S::2312503@student.uwtsd.ac.uk::20be9849-cf73-417d-97cd-796615c833e0" providerId="AD" clId="Web-{0F99BDB0-853A-AF68-4957-5EAA555329F5}" dt="2024-03-12T09:25:19.999" v="103" actId="20577"/>
          <ac:spMkLst>
            <pc:docMk/>
            <pc:sldMk cId="1168331140" sldId="312"/>
            <ac:spMk id="4" creationId="{3FADF424-9C3D-72BF-02EE-593A3E065AC1}"/>
          </ac:spMkLst>
        </pc:spChg>
      </pc:sldChg>
      <pc:sldChg chg="modSp">
        <pc:chgData name="Joice Rumila Dos Reis Gomes Pina (2312503)" userId="S::2312503@student.uwtsd.ac.uk::20be9849-cf73-417d-97cd-796615c833e0" providerId="AD" clId="Web-{0F99BDB0-853A-AF68-4957-5EAA555329F5}" dt="2024-03-12T09:26:57.095" v="106" actId="20577"/>
        <pc:sldMkLst>
          <pc:docMk/>
          <pc:sldMk cId="451283395" sldId="315"/>
        </pc:sldMkLst>
        <pc:spChg chg="mod">
          <ac:chgData name="Joice Rumila Dos Reis Gomes Pina (2312503)" userId="S::2312503@student.uwtsd.ac.uk::20be9849-cf73-417d-97cd-796615c833e0" providerId="AD" clId="Web-{0F99BDB0-853A-AF68-4957-5EAA555329F5}" dt="2024-03-12T09:26:57.095" v="106" actId="20577"/>
          <ac:spMkLst>
            <pc:docMk/>
            <pc:sldMk cId="451283395" sldId="315"/>
            <ac:spMk id="6" creationId="{4E6B1099-96E7-14EA-40FF-55EBB5C06E9B}"/>
          </ac:spMkLst>
        </pc:spChg>
      </pc:sldChg>
      <pc:sldChg chg="modSp">
        <pc:chgData name="Joice Rumila Dos Reis Gomes Pina (2312503)" userId="S::2312503@student.uwtsd.ac.uk::20be9849-cf73-417d-97cd-796615c833e0" providerId="AD" clId="Web-{0F99BDB0-853A-AF68-4957-5EAA555329F5}" dt="2024-03-12T09:27:03.892" v="107" actId="20577"/>
        <pc:sldMkLst>
          <pc:docMk/>
          <pc:sldMk cId="1987310256" sldId="317"/>
        </pc:sldMkLst>
        <pc:spChg chg="mod">
          <ac:chgData name="Joice Rumila Dos Reis Gomes Pina (2312503)" userId="S::2312503@student.uwtsd.ac.uk::20be9849-cf73-417d-97cd-796615c833e0" providerId="AD" clId="Web-{0F99BDB0-853A-AF68-4957-5EAA555329F5}" dt="2024-03-12T09:27:03.892" v="107" actId="20577"/>
          <ac:spMkLst>
            <pc:docMk/>
            <pc:sldMk cId="1987310256" sldId="317"/>
            <ac:spMk id="6" creationId="{8407793D-D336-FA23-FEB0-2E5EAA5A85E0}"/>
          </ac:spMkLst>
        </pc:spChg>
      </pc:sldChg>
      <pc:sldChg chg="modSp">
        <pc:chgData name="Joice Rumila Dos Reis Gomes Pina (2312503)" userId="S::2312503@student.uwtsd.ac.uk::20be9849-cf73-417d-97cd-796615c833e0" providerId="AD" clId="Web-{0F99BDB0-853A-AF68-4957-5EAA555329F5}" dt="2024-03-12T09:27:20.345" v="109" actId="20577"/>
        <pc:sldMkLst>
          <pc:docMk/>
          <pc:sldMk cId="3019927410" sldId="319"/>
        </pc:sldMkLst>
        <pc:spChg chg="mod">
          <ac:chgData name="Joice Rumila Dos Reis Gomes Pina (2312503)" userId="S::2312503@student.uwtsd.ac.uk::20be9849-cf73-417d-97cd-796615c833e0" providerId="AD" clId="Web-{0F99BDB0-853A-AF68-4957-5EAA555329F5}" dt="2024-03-12T09:27:20.345" v="109" actId="20577"/>
          <ac:spMkLst>
            <pc:docMk/>
            <pc:sldMk cId="3019927410" sldId="319"/>
            <ac:spMk id="3" creationId="{8DDC6473-6D2D-AA02-3D64-9FA834FC6803}"/>
          </ac:spMkLst>
        </pc:spChg>
      </pc:sldChg>
    </pc:docChg>
  </pc:docChgLst>
  <pc:docChgLst>
    <pc:chgData name="Joice Rumila Dos Reis Gomes Pina (2312503)" userId="20be9849-cf73-417d-97cd-796615c833e0" providerId="ADAL" clId="{9D6B0566-2731-1F4E-A971-F88D712EEEA2}"/>
    <pc:docChg chg="custSel modSld">
      <pc:chgData name="Joice Rumila Dos Reis Gomes Pina (2312503)" userId="20be9849-cf73-417d-97cd-796615c833e0" providerId="ADAL" clId="{9D6B0566-2731-1F4E-A971-F88D712EEEA2}" dt="2024-03-07T10:11:35.772" v="2027" actId="255"/>
      <pc:docMkLst>
        <pc:docMk/>
      </pc:docMkLst>
      <pc:sldChg chg="modSp">
        <pc:chgData name="Joice Rumila Dos Reis Gomes Pina (2312503)" userId="20be9849-cf73-417d-97cd-796615c833e0" providerId="ADAL" clId="{9D6B0566-2731-1F4E-A971-F88D712EEEA2}" dt="2024-03-07T09:51:17.208" v="1258" actId="2"/>
        <pc:sldMkLst>
          <pc:docMk/>
          <pc:sldMk cId="170963834" sldId="259"/>
        </pc:sldMkLst>
        <pc:spChg chg="mod">
          <ac:chgData name="Joice Rumila Dos Reis Gomes Pina (2312503)" userId="20be9849-cf73-417d-97cd-796615c833e0" providerId="ADAL" clId="{9D6B0566-2731-1F4E-A971-F88D712EEEA2}" dt="2024-03-07T09:49:50.428" v="1230" actId="20577"/>
          <ac:spMkLst>
            <pc:docMk/>
            <pc:sldMk cId="170963834" sldId="259"/>
            <ac:spMk id="2" creationId="{D9B36C10-A9EA-414E-B3D3-09BAD9FA950D}"/>
          </ac:spMkLst>
        </pc:spChg>
        <pc:spChg chg="mod">
          <ac:chgData name="Joice Rumila Dos Reis Gomes Pina (2312503)" userId="20be9849-cf73-417d-97cd-796615c833e0" providerId="ADAL" clId="{9D6B0566-2731-1F4E-A971-F88D712EEEA2}" dt="2024-03-07T09:51:17.208" v="1258" actId="2"/>
          <ac:spMkLst>
            <pc:docMk/>
            <pc:sldMk cId="170963834" sldId="259"/>
            <ac:spMk id="3" creationId="{0A140D27-0E15-4434-A8B8-FC32761449B0}"/>
          </ac:spMkLst>
        </pc:spChg>
      </pc:sldChg>
      <pc:sldChg chg="modSp">
        <pc:chgData name="Joice Rumila Dos Reis Gomes Pina (2312503)" userId="20be9849-cf73-417d-97cd-796615c833e0" providerId="ADAL" clId="{9D6B0566-2731-1F4E-A971-F88D712EEEA2}" dt="2024-03-07T10:11:08.540" v="2025" actId="114"/>
        <pc:sldMkLst>
          <pc:docMk/>
          <pc:sldMk cId="3871568735" sldId="294"/>
        </pc:sldMkLst>
        <pc:spChg chg="mod">
          <ac:chgData name="Joice Rumila Dos Reis Gomes Pina (2312503)" userId="20be9849-cf73-417d-97cd-796615c833e0" providerId="ADAL" clId="{9D6B0566-2731-1F4E-A971-F88D712EEEA2}" dt="2024-03-07T10:10:44.666" v="2023" actId="20577"/>
          <ac:spMkLst>
            <pc:docMk/>
            <pc:sldMk cId="3871568735" sldId="294"/>
            <ac:spMk id="2" creationId="{7E9D8101-4ED5-4D91-9EFA-B0E7C1EA6E26}"/>
          </ac:spMkLst>
        </pc:spChg>
        <pc:spChg chg="mod">
          <ac:chgData name="Joice Rumila Dos Reis Gomes Pina (2312503)" userId="20be9849-cf73-417d-97cd-796615c833e0" providerId="ADAL" clId="{9D6B0566-2731-1F4E-A971-F88D712EEEA2}" dt="2024-03-07T10:11:08.540" v="2025" actId="114"/>
          <ac:spMkLst>
            <pc:docMk/>
            <pc:sldMk cId="3871568735" sldId="294"/>
            <ac:spMk id="3" creationId="{B7D98F09-AA82-4443-B901-71F5DF765C10}"/>
          </ac:spMkLst>
        </pc:spChg>
      </pc:sldChg>
      <pc:sldChg chg="modSp">
        <pc:chgData name="Joice Rumila Dos Reis Gomes Pina (2312503)" userId="20be9849-cf73-417d-97cd-796615c833e0" providerId="ADAL" clId="{9D6B0566-2731-1F4E-A971-F88D712EEEA2}" dt="2024-03-07T10:11:35.772" v="2027" actId="255"/>
        <pc:sldMkLst>
          <pc:docMk/>
          <pc:sldMk cId="1898901883" sldId="311"/>
        </pc:sldMkLst>
        <pc:spChg chg="mod">
          <ac:chgData name="Joice Rumila Dos Reis Gomes Pina (2312503)" userId="20be9849-cf73-417d-97cd-796615c833e0" providerId="ADAL" clId="{9D6B0566-2731-1F4E-A971-F88D712EEEA2}" dt="2024-03-07T09:35:23.590" v="671" actId="1076"/>
          <ac:spMkLst>
            <pc:docMk/>
            <pc:sldMk cId="1898901883" sldId="311"/>
            <ac:spMk id="2" creationId="{DEFD4B57-0AB0-1B42-AAFC-B97413C6FECC}"/>
          </ac:spMkLst>
        </pc:spChg>
        <pc:spChg chg="mod">
          <ac:chgData name="Joice Rumila Dos Reis Gomes Pina (2312503)" userId="20be9849-cf73-417d-97cd-796615c833e0" providerId="ADAL" clId="{9D6B0566-2731-1F4E-A971-F88D712EEEA2}" dt="2024-03-07T10:11:35.772" v="2027" actId="255"/>
          <ac:spMkLst>
            <pc:docMk/>
            <pc:sldMk cId="1898901883" sldId="311"/>
            <ac:spMk id="8" creationId="{751F7906-D17F-62F8-FEA0-6E62A75A6404}"/>
          </ac:spMkLst>
        </pc:spChg>
      </pc:sldChg>
      <pc:sldChg chg="modSp">
        <pc:chgData name="Joice Rumila Dos Reis Gomes Pina (2312503)" userId="20be9849-cf73-417d-97cd-796615c833e0" providerId="ADAL" clId="{9D6B0566-2731-1F4E-A971-F88D712EEEA2}" dt="2024-03-07T09:43:39.324" v="1132" actId="1076"/>
        <pc:sldMkLst>
          <pc:docMk/>
          <pc:sldMk cId="1168331140" sldId="312"/>
        </pc:sldMkLst>
        <pc:spChg chg="mod">
          <ac:chgData name="Joice Rumila Dos Reis Gomes Pina (2312503)" userId="20be9849-cf73-417d-97cd-796615c833e0" providerId="ADAL" clId="{9D6B0566-2731-1F4E-A971-F88D712EEEA2}" dt="2024-03-07T09:43:39.324" v="1132" actId="1076"/>
          <ac:spMkLst>
            <pc:docMk/>
            <pc:sldMk cId="1168331140" sldId="312"/>
            <ac:spMk id="2" creationId="{399D0EBC-381F-BCEC-24DA-CFC140C5A178}"/>
          </ac:spMkLst>
        </pc:spChg>
        <pc:spChg chg="mod">
          <ac:chgData name="Joice Rumila Dos Reis Gomes Pina (2312503)" userId="20be9849-cf73-417d-97cd-796615c833e0" providerId="ADAL" clId="{9D6B0566-2731-1F4E-A971-F88D712EEEA2}" dt="2024-03-07T09:43:34.262" v="1131" actId="1076"/>
          <ac:spMkLst>
            <pc:docMk/>
            <pc:sldMk cId="1168331140" sldId="312"/>
            <ac:spMk id="6" creationId="{A18976FE-1332-09D9-3507-85EB4E4C8169}"/>
          </ac:spMkLst>
        </pc:spChg>
      </pc:sldChg>
      <pc:sldChg chg="delSp modSp">
        <pc:chgData name="Joice Rumila Dos Reis Gomes Pina (2312503)" userId="20be9849-cf73-417d-97cd-796615c833e0" providerId="ADAL" clId="{9D6B0566-2731-1F4E-A971-F88D712EEEA2}" dt="2024-03-07T10:01:15.187" v="1675" actId="114"/>
        <pc:sldMkLst>
          <pc:docMk/>
          <pc:sldMk cId="859532023" sldId="313"/>
        </pc:sldMkLst>
        <pc:spChg chg="del">
          <ac:chgData name="Joice Rumila Dos Reis Gomes Pina (2312503)" userId="20be9849-cf73-417d-97cd-796615c833e0" providerId="ADAL" clId="{9D6B0566-2731-1F4E-A971-F88D712EEEA2}" dt="2024-03-07T10:00:36.281" v="1672" actId="21"/>
          <ac:spMkLst>
            <pc:docMk/>
            <pc:sldMk cId="859532023" sldId="313"/>
            <ac:spMk id="3" creationId="{E5439872-F260-A39E-86EC-9E105D4B039C}"/>
          </ac:spMkLst>
        </pc:spChg>
        <pc:spChg chg="del">
          <ac:chgData name="Joice Rumila Dos Reis Gomes Pina (2312503)" userId="20be9849-cf73-417d-97cd-796615c833e0" providerId="ADAL" clId="{9D6B0566-2731-1F4E-A971-F88D712EEEA2}" dt="2024-03-07T10:00:33.785" v="1671" actId="21"/>
          <ac:spMkLst>
            <pc:docMk/>
            <pc:sldMk cId="859532023" sldId="313"/>
            <ac:spMk id="5" creationId="{6882C66E-5990-2FC5-3077-BC2C75E37653}"/>
          </ac:spMkLst>
        </pc:spChg>
        <pc:spChg chg="mod">
          <ac:chgData name="Joice Rumila Dos Reis Gomes Pina (2312503)" userId="20be9849-cf73-417d-97cd-796615c833e0" providerId="ADAL" clId="{9D6B0566-2731-1F4E-A971-F88D712EEEA2}" dt="2024-03-07T10:01:15.187" v="1675" actId="114"/>
          <ac:spMkLst>
            <pc:docMk/>
            <pc:sldMk cId="859532023" sldId="313"/>
            <ac:spMk id="6" creationId="{17392FEB-614F-F0BD-31AA-55F5EE8D67D5}"/>
          </ac:spMkLst>
        </pc:spChg>
      </pc:sldChg>
      <pc:sldChg chg="delSp modSp">
        <pc:chgData name="Joice Rumila Dos Reis Gomes Pina (2312503)" userId="20be9849-cf73-417d-97cd-796615c833e0" providerId="ADAL" clId="{9D6B0566-2731-1F4E-A971-F88D712EEEA2}" dt="2024-03-07T10:00:23.201" v="1670" actId="1076"/>
        <pc:sldMkLst>
          <pc:docMk/>
          <pc:sldMk cId="451283395" sldId="315"/>
        </pc:sldMkLst>
        <pc:spChg chg="del mod">
          <ac:chgData name="Joice Rumila Dos Reis Gomes Pina (2312503)" userId="20be9849-cf73-417d-97cd-796615c833e0" providerId="ADAL" clId="{9D6B0566-2731-1F4E-A971-F88D712EEEA2}" dt="2024-03-07T10:00:16.264" v="1669" actId="21"/>
          <ac:spMkLst>
            <pc:docMk/>
            <pc:sldMk cId="451283395" sldId="315"/>
            <ac:spMk id="3" creationId="{2FAC8E35-D66E-1AC1-10D0-3B79743434BD}"/>
          </ac:spMkLst>
        </pc:spChg>
        <pc:spChg chg="del mod">
          <ac:chgData name="Joice Rumila Dos Reis Gomes Pina (2312503)" userId="20be9849-cf73-417d-97cd-796615c833e0" providerId="ADAL" clId="{9D6B0566-2731-1F4E-A971-F88D712EEEA2}" dt="2024-03-07T09:56:50.561" v="1476" actId="21"/>
          <ac:spMkLst>
            <pc:docMk/>
            <pc:sldMk cId="451283395" sldId="315"/>
            <ac:spMk id="5" creationId="{2B51938D-94E4-2716-DD98-B8BD9E24AFE3}"/>
          </ac:spMkLst>
        </pc:spChg>
        <pc:spChg chg="mod">
          <ac:chgData name="Joice Rumila Dos Reis Gomes Pina (2312503)" userId="20be9849-cf73-417d-97cd-796615c833e0" providerId="ADAL" clId="{9D6B0566-2731-1F4E-A971-F88D712EEEA2}" dt="2024-03-07T10:00:23.201" v="1670" actId="1076"/>
          <ac:spMkLst>
            <pc:docMk/>
            <pc:sldMk cId="451283395" sldId="315"/>
            <ac:spMk id="6" creationId="{4E6B1099-96E7-14EA-40FF-55EBB5C06E9B}"/>
          </ac:spMkLst>
        </pc:spChg>
      </pc:sldChg>
    </pc:docChg>
  </pc:docChgLst>
  <pc:docChgLst>
    <pc:chgData name="Joice Rumila Dos Reis Gomes Pina (2312503)" userId="S::2312503@student.uwtsd.ac.uk::20be9849-cf73-417d-97cd-796615c833e0" providerId="AD" clId="Web-{93BF66E0-5625-AB51-E912-D6FE9AECBE2F}"/>
    <pc:docChg chg="modSld">
      <pc:chgData name="Joice Rumila Dos Reis Gomes Pina (2312503)" userId="S::2312503@student.uwtsd.ac.uk::20be9849-cf73-417d-97cd-796615c833e0" providerId="AD" clId="Web-{93BF66E0-5625-AB51-E912-D6FE9AECBE2F}" dt="2024-03-11T11:25:38.854" v="714" actId="20577"/>
      <pc:docMkLst>
        <pc:docMk/>
      </pc:docMkLst>
      <pc:sldChg chg="addSp delSp modSp">
        <pc:chgData name="Joice Rumila Dos Reis Gomes Pina (2312503)" userId="S::2312503@student.uwtsd.ac.uk::20be9849-cf73-417d-97cd-796615c833e0" providerId="AD" clId="Web-{93BF66E0-5625-AB51-E912-D6FE9AECBE2F}" dt="2024-03-11T11:12:20.577" v="591" actId="1076"/>
        <pc:sldMkLst>
          <pc:docMk/>
          <pc:sldMk cId="3871568735" sldId="294"/>
        </pc:sldMkLst>
        <pc:spChg chg="mod">
          <ac:chgData name="Joice Rumila Dos Reis Gomes Pina (2312503)" userId="S::2312503@student.uwtsd.ac.uk::20be9849-cf73-417d-97cd-796615c833e0" providerId="AD" clId="Web-{93BF66E0-5625-AB51-E912-D6FE9AECBE2F}" dt="2024-03-11T11:11:03.574" v="573" actId="1076"/>
          <ac:spMkLst>
            <pc:docMk/>
            <pc:sldMk cId="3871568735" sldId="294"/>
            <ac:spMk id="4" creationId="{42A893E3-F653-3EA4-F8A7-F07392933857}"/>
          </ac:spMkLst>
        </pc:spChg>
        <pc:spChg chg="add del mod">
          <ac:chgData name="Joice Rumila Dos Reis Gomes Pina (2312503)" userId="S::2312503@student.uwtsd.ac.uk::20be9849-cf73-417d-97cd-796615c833e0" providerId="AD" clId="Web-{93BF66E0-5625-AB51-E912-D6FE9AECBE2F}" dt="2024-03-11T11:03:07.854" v="474"/>
          <ac:spMkLst>
            <pc:docMk/>
            <pc:sldMk cId="3871568735" sldId="294"/>
            <ac:spMk id="6" creationId="{2178BEED-1C97-5B9E-2F8D-228FDC05627E}"/>
          </ac:spMkLst>
        </pc:spChg>
        <pc:spChg chg="add del mod">
          <ac:chgData name="Joice Rumila Dos Reis Gomes Pina (2312503)" userId="S::2312503@student.uwtsd.ac.uk::20be9849-cf73-417d-97cd-796615c833e0" providerId="AD" clId="Web-{93BF66E0-5625-AB51-E912-D6FE9AECBE2F}" dt="2024-03-11T11:03:16.620" v="476"/>
          <ac:spMkLst>
            <pc:docMk/>
            <pc:sldMk cId="3871568735" sldId="294"/>
            <ac:spMk id="9" creationId="{58F3E0AD-CBBC-6AAB-64BC-A8AE798990C2}"/>
          </ac:spMkLst>
        </pc:spChg>
        <pc:spChg chg="add mod">
          <ac:chgData name="Joice Rumila Dos Reis Gomes Pina (2312503)" userId="S::2312503@student.uwtsd.ac.uk::20be9849-cf73-417d-97cd-796615c833e0" providerId="AD" clId="Web-{93BF66E0-5625-AB51-E912-D6FE9AECBE2F}" dt="2024-03-11T11:12:20.577" v="591" actId="1076"/>
          <ac:spMkLst>
            <pc:docMk/>
            <pc:sldMk cId="3871568735" sldId="294"/>
            <ac:spMk id="12" creationId="{B4607905-F4B2-33F2-52D9-5127E0FE4288}"/>
          </ac:spMkLst>
        </pc:spChg>
        <pc:picChg chg="del">
          <ac:chgData name="Joice Rumila Dos Reis Gomes Pina (2312503)" userId="S::2312503@student.uwtsd.ac.uk::20be9849-cf73-417d-97cd-796615c833e0" providerId="AD" clId="Web-{93BF66E0-5625-AB51-E912-D6FE9AECBE2F}" dt="2024-03-11T11:03:04.432" v="473"/>
          <ac:picMkLst>
            <pc:docMk/>
            <pc:sldMk cId="3871568735" sldId="294"/>
            <ac:picMk id="8" creationId="{5A5996C8-9A00-4071-B24A-D1B22DDFAD6F}"/>
          </ac:picMkLst>
        </pc:picChg>
        <pc:picChg chg="del">
          <ac:chgData name="Joice Rumila Dos Reis Gomes Pina (2312503)" userId="S::2312503@student.uwtsd.ac.uk::20be9849-cf73-417d-97cd-796615c833e0" providerId="AD" clId="Web-{93BF66E0-5625-AB51-E912-D6FE9AECBE2F}" dt="2024-03-11T11:03:12.214" v="475"/>
          <ac:picMkLst>
            <pc:docMk/>
            <pc:sldMk cId="3871568735" sldId="294"/>
            <ac:picMk id="10" creationId="{C2C517CC-DCFE-4E86-A4E5-F5BFD7BF69FF}"/>
          </ac:picMkLst>
        </pc:picChg>
        <pc:picChg chg="add mod">
          <ac:chgData name="Joice Rumila Dos Reis Gomes Pina (2312503)" userId="S::2312503@student.uwtsd.ac.uk::20be9849-cf73-417d-97cd-796615c833e0" providerId="AD" clId="Web-{93BF66E0-5625-AB51-E912-D6FE9AECBE2F}" dt="2024-03-11T11:04:38.248" v="488" actId="1076"/>
          <ac:picMkLst>
            <pc:docMk/>
            <pc:sldMk cId="3871568735" sldId="294"/>
            <ac:picMk id="11" creationId="{96A47C24-DE29-91E8-D9A4-9BD643DCC2DF}"/>
          </ac:picMkLst>
        </pc:picChg>
      </pc:sldChg>
      <pc:sldChg chg="modSp">
        <pc:chgData name="Joice Rumila Dos Reis Gomes Pina (2312503)" userId="S::2312503@student.uwtsd.ac.uk::20be9849-cf73-417d-97cd-796615c833e0" providerId="AD" clId="Web-{93BF66E0-5625-AB51-E912-D6FE9AECBE2F}" dt="2024-03-11T11:12:52.875" v="598" actId="1076"/>
        <pc:sldMkLst>
          <pc:docMk/>
          <pc:sldMk cId="1898901883" sldId="311"/>
        </pc:sldMkLst>
        <pc:spChg chg="mod">
          <ac:chgData name="Joice Rumila Dos Reis Gomes Pina (2312503)" userId="S::2312503@student.uwtsd.ac.uk::20be9849-cf73-417d-97cd-796615c833e0" providerId="AD" clId="Web-{93BF66E0-5625-AB51-E912-D6FE9AECBE2F}" dt="2024-03-11T10:41:04.199" v="112" actId="20577"/>
          <ac:spMkLst>
            <pc:docMk/>
            <pc:sldMk cId="1898901883" sldId="311"/>
            <ac:spMk id="6" creationId="{765B62A9-374B-0816-F73A-953450869E13}"/>
          </ac:spMkLst>
        </pc:spChg>
        <pc:spChg chg="mod">
          <ac:chgData name="Joice Rumila Dos Reis Gomes Pina (2312503)" userId="S::2312503@student.uwtsd.ac.uk::20be9849-cf73-417d-97cd-796615c833e0" providerId="AD" clId="Web-{93BF66E0-5625-AB51-E912-D6FE9AECBE2F}" dt="2024-03-11T10:41:15.387" v="114" actId="20577"/>
          <ac:spMkLst>
            <pc:docMk/>
            <pc:sldMk cId="1898901883" sldId="311"/>
            <ac:spMk id="8" creationId="{751F7906-D17F-62F8-FEA0-6E62A75A6404}"/>
          </ac:spMkLst>
        </pc:spChg>
        <pc:spChg chg="mod">
          <ac:chgData name="Joice Rumila Dos Reis Gomes Pina (2312503)" userId="S::2312503@student.uwtsd.ac.uk::20be9849-cf73-417d-97cd-796615c833e0" providerId="AD" clId="Web-{93BF66E0-5625-AB51-E912-D6FE9AECBE2F}" dt="2024-03-11T11:12:52.875" v="598" actId="1076"/>
          <ac:spMkLst>
            <pc:docMk/>
            <pc:sldMk cId="1898901883" sldId="311"/>
            <ac:spMk id="9" creationId="{445FCE8F-F5A4-ADCD-B999-EFA71EA134F0}"/>
          </ac:spMkLst>
        </pc:spChg>
      </pc:sldChg>
      <pc:sldChg chg="addSp delSp modSp mod modClrScheme chgLayout">
        <pc:chgData name="Joice Rumila Dos Reis Gomes Pina (2312503)" userId="S::2312503@student.uwtsd.ac.uk::20be9849-cf73-417d-97cd-796615c833e0" providerId="AD" clId="Web-{93BF66E0-5625-AB51-E912-D6FE9AECBE2F}" dt="2024-03-11T11:22:53.005" v="694" actId="20577"/>
        <pc:sldMkLst>
          <pc:docMk/>
          <pc:sldMk cId="1168331140" sldId="312"/>
        </pc:sldMkLst>
        <pc:spChg chg="mod ord">
          <ac:chgData name="Joice Rumila Dos Reis Gomes Pina (2312503)" userId="S::2312503@student.uwtsd.ac.uk::20be9849-cf73-417d-97cd-796615c833e0" providerId="AD" clId="Web-{93BF66E0-5625-AB51-E912-D6FE9AECBE2F}" dt="2024-03-11T10:40:38.917" v="109"/>
          <ac:spMkLst>
            <pc:docMk/>
            <pc:sldMk cId="1168331140" sldId="312"/>
            <ac:spMk id="2" creationId="{399D0EBC-381F-BCEC-24DA-CFC140C5A178}"/>
          </ac:spMkLst>
        </pc:spChg>
        <pc:spChg chg="add mod">
          <ac:chgData name="Joice Rumila Dos Reis Gomes Pina (2312503)" userId="S::2312503@student.uwtsd.ac.uk::20be9849-cf73-417d-97cd-796615c833e0" providerId="AD" clId="Web-{93BF66E0-5625-AB51-E912-D6FE9AECBE2F}" dt="2024-03-11T11:22:53.005" v="694" actId="20577"/>
          <ac:spMkLst>
            <pc:docMk/>
            <pc:sldMk cId="1168331140" sldId="312"/>
            <ac:spMk id="4" creationId="{3FADF424-9C3D-72BF-02EE-593A3E065AC1}"/>
          </ac:spMkLst>
        </pc:spChg>
        <pc:spChg chg="mod">
          <ac:chgData name="Joice Rumila Dos Reis Gomes Pina (2312503)" userId="S::2312503@student.uwtsd.ac.uk::20be9849-cf73-417d-97cd-796615c833e0" providerId="AD" clId="Web-{93BF66E0-5625-AB51-E912-D6FE9AECBE2F}" dt="2024-03-11T10:40:51.918" v="111" actId="20577"/>
          <ac:spMkLst>
            <pc:docMk/>
            <pc:sldMk cId="1168331140" sldId="312"/>
            <ac:spMk id="6" creationId="{A18976FE-1332-09D9-3507-85EB4E4C8169}"/>
          </ac:spMkLst>
        </pc:spChg>
        <pc:spChg chg="add del mod">
          <ac:chgData name="Joice Rumila Dos Reis Gomes Pina (2312503)" userId="S::2312503@student.uwtsd.ac.uk::20be9849-cf73-417d-97cd-796615c833e0" providerId="AD" clId="Web-{93BF66E0-5625-AB51-E912-D6FE9AECBE2F}" dt="2024-03-11T10:40:32.761" v="106"/>
          <ac:spMkLst>
            <pc:docMk/>
            <pc:sldMk cId="1168331140" sldId="312"/>
            <ac:spMk id="11" creationId="{47B66510-333C-A18D-4FCF-52F267449FA9}"/>
          </ac:spMkLst>
        </pc:spChg>
        <pc:spChg chg="add del mod">
          <ac:chgData name="Joice Rumila Dos Reis Gomes Pina (2312503)" userId="S::2312503@student.uwtsd.ac.uk::20be9849-cf73-417d-97cd-796615c833e0" providerId="AD" clId="Web-{93BF66E0-5625-AB51-E912-D6FE9AECBE2F}" dt="2024-03-11T10:37:41.770" v="94"/>
          <ac:spMkLst>
            <pc:docMk/>
            <pc:sldMk cId="1168331140" sldId="312"/>
            <ac:spMk id="12" creationId="{2582B605-553D-A997-A2E8-42041B90E316}"/>
          </ac:spMkLst>
        </pc:spChg>
        <pc:spChg chg="add del mod">
          <ac:chgData name="Joice Rumila Dos Reis Gomes Pina (2312503)" userId="S::2312503@student.uwtsd.ac.uk::20be9849-cf73-417d-97cd-796615c833e0" providerId="AD" clId="Web-{93BF66E0-5625-AB51-E912-D6FE9AECBE2F}" dt="2024-03-11T10:40:32.761" v="106"/>
          <ac:spMkLst>
            <pc:docMk/>
            <pc:sldMk cId="1168331140" sldId="312"/>
            <ac:spMk id="13" creationId="{72CAA4C6-A281-71A3-FC0B-D503E046D396}"/>
          </ac:spMkLst>
        </pc:spChg>
        <pc:spChg chg="add del mod">
          <ac:chgData name="Joice Rumila Dos Reis Gomes Pina (2312503)" userId="S::2312503@student.uwtsd.ac.uk::20be9849-cf73-417d-97cd-796615c833e0" providerId="AD" clId="Web-{93BF66E0-5625-AB51-E912-D6FE9AECBE2F}" dt="2024-03-11T10:37:41.770" v="94"/>
          <ac:spMkLst>
            <pc:docMk/>
            <pc:sldMk cId="1168331140" sldId="312"/>
            <ac:spMk id="14" creationId="{35FDAFB0-6804-D32A-ED44-6CF5EFE26962}"/>
          </ac:spMkLst>
        </pc:spChg>
        <pc:spChg chg="add del mod">
          <ac:chgData name="Joice Rumila Dos Reis Gomes Pina (2312503)" userId="S::2312503@student.uwtsd.ac.uk::20be9849-cf73-417d-97cd-796615c833e0" providerId="AD" clId="Web-{93BF66E0-5625-AB51-E912-D6FE9AECBE2F}" dt="2024-03-11T10:40:32.761" v="106"/>
          <ac:spMkLst>
            <pc:docMk/>
            <pc:sldMk cId="1168331140" sldId="312"/>
            <ac:spMk id="15" creationId="{244E7554-4149-F045-1FDD-13BF673D8AF9}"/>
          </ac:spMkLst>
        </pc:spChg>
        <pc:spChg chg="add del mod">
          <ac:chgData name="Joice Rumila Dos Reis Gomes Pina (2312503)" userId="S::2312503@student.uwtsd.ac.uk::20be9849-cf73-417d-97cd-796615c833e0" providerId="AD" clId="Web-{93BF66E0-5625-AB51-E912-D6FE9AECBE2F}" dt="2024-03-11T10:37:41.770" v="94"/>
          <ac:spMkLst>
            <pc:docMk/>
            <pc:sldMk cId="1168331140" sldId="312"/>
            <ac:spMk id="16" creationId="{7F5D2BAE-E606-8268-34C1-616FEE7D0D2C}"/>
          </ac:spMkLst>
        </pc:spChg>
        <pc:spChg chg="add del mod">
          <ac:chgData name="Joice Rumila Dos Reis Gomes Pina (2312503)" userId="S::2312503@student.uwtsd.ac.uk::20be9849-cf73-417d-97cd-796615c833e0" providerId="AD" clId="Web-{93BF66E0-5625-AB51-E912-D6FE9AECBE2F}" dt="2024-03-11T10:40:38.902" v="108"/>
          <ac:spMkLst>
            <pc:docMk/>
            <pc:sldMk cId="1168331140" sldId="312"/>
            <ac:spMk id="17" creationId="{6E99C55F-7059-B399-061F-6C832C5F4CF7}"/>
          </ac:spMkLst>
        </pc:spChg>
        <pc:spChg chg="add del mod">
          <ac:chgData name="Joice Rumila Dos Reis Gomes Pina (2312503)" userId="S::2312503@student.uwtsd.ac.uk::20be9849-cf73-417d-97cd-796615c833e0" providerId="AD" clId="Web-{93BF66E0-5625-AB51-E912-D6FE9AECBE2F}" dt="2024-03-11T10:40:38.902" v="108"/>
          <ac:spMkLst>
            <pc:docMk/>
            <pc:sldMk cId="1168331140" sldId="312"/>
            <ac:spMk id="18" creationId="{3DB2F08E-415D-9093-9DD8-AC6319135B3A}"/>
          </ac:spMkLst>
        </pc:spChg>
        <pc:spChg chg="add del mod">
          <ac:chgData name="Joice Rumila Dos Reis Gomes Pina (2312503)" userId="S::2312503@student.uwtsd.ac.uk::20be9849-cf73-417d-97cd-796615c833e0" providerId="AD" clId="Web-{93BF66E0-5625-AB51-E912-D6FE9AECBE2F}" dt="2024-03-11T10:40:38.902" v="108"/>
          <ac:spMkLst>
            <pc:docMk/>
            <pc:sldMk cId="1168331140" sldId="312"/>
            <ac:spMk id="19" creationId="{AA1D299B-D015-8FD2-3CDA-E4A68A23A2B8}"/>
          </ac:spMkLst>
        </pc:spChg>
        <pc:spChg chg="add mod">
          <ac:chgData name="Joice Rumila Dos Reis Gomes Pina (2312503)" userId="S::2312503@student.uwtsd.ac.uk::20be9849-cf73-417d-97cd-796615c833e0" providerId="AD" clId="Web-{93BF66E0-5625-AB51-E912-D6FE9AECBE2F}" dt="2024-03-11T10:40:38.917" v="109"/>
          <ac:spMkLst>
            <pc:docMk/>
            <pc:sldMk cId="1168331140" sldId="312"/>
            <ac:spMk id="21" creationId="{47B66510-333C-A18D-4FCF-52F267449FA9}"/>
          </ac:spMkLst>
        </pc:spChg>
        <pc:spChg chg="add del mod">
          <ac:chgData name="Joice Rumila Dos Reis Gomes Pina (2312503)" userId="S::2312503@student.uwtsd.ac.uk::20be9849-cf73-417d-97cd-796615c833e0" providerId="AD" clId="Web-{93BF66E0-5625-AB51-E912-D6FE9AECBE2F}" dt="2024-03-11T10:41:22.309" v="115"/>
          <ac:spMkLst>
            <pc:docMk/>
            <pc:sldMk cId="1168331140" sldId="312"/>
            <ac:spMk id="22" creationId="{72CAA4C6-A281-71A3-FC0B-D503E046D396}"/>
          </ac:spMkLst>
        </pc:spChg>
        <pc:spChg chg="add mod">
          <ac:chgData name="Joice Rumila Dos Reis Gomes Pina (2312503)" userId="S::2312503@student.uwtsd.ac.uk::20be9849-cf73-417d-97cd-796615c833e0" providerId="AD" clId="Web-{93BF66E0-5625-AB51-E912-D6FE9AECBE2F}" dt="2024-03-11T10:40:38.917" v="109"/>
          <ac:spMkLst>
            <pc:docMk/>
            <pc:sldMk cId="1168331140" sldId="312"/>
            <ac:spMk id="23" creationId="{244E7554-4149-F045-1FDD-13BF673D8AF9}"/>
          </ac:spMkLst>
        </pc:spChg>
        <pc:picChg chg="add mod">
          <ac:chgData name="Joice Rumila Dos Reis Gomes Pina (2312503)" userId="S::2312503@student.uwtsd.ac.uk::20be9849-cf73-417d-97cd-796615c833e0" providerId="AD" clId="Web-{93BF66E0-5625-AB51-E912-D6FE9AECBE2F}" dt="2024-03-11T10:40:38.917" v="109"/>
          <ac:picMkLst>
            <pc:docMk/>
            <pc:sldMk cId="1168331140" sldId="312"/>
            <ac:picMk id="3" creationId="{B2E7B7E4-E21C-9AFF-6B1A-240C94D97AF8}"/>
          </ac:picMkLst>
        </pc:picChg>
        <pc:picChg chg="add del">
          <ac:chgData name="Joice Rumila Dos Reis Gomes Pina (2312503)" userId="S::2312503@student.uwtsd.ac.uk::20be9849-cf73-417d-97cd-796615c833e0" providerId="AD" clId="Web-{93BF66E0-5625-AB51-E912-D6FE9AECBE2F}" dt="2024-03-11T10:37:41.770" v="94"/>
          <ac:picMkLst>
            <pc:docMk/>
            <pc:sldMk cId="1168331140" sldId="312"/>
            <ac:picMk id="8" creationId="{CAB69944-CCD1-61A9-16FE-9543BF5A951F}"/>
          </ac:picMkLst>
        </pc:picChg>
      </pc:sldChg>
      <pc:sldChg chg="addSp delSp modSp">
        <pc:chgData name="Joice Rumila Dos Reis Gomes Pina (2312503)" userId="S::2312503@student.uwtsd.ac.uk::20be9849-cf73-417d-97cd-796615c833e0" providerId="AD" clId="Web-{93BF66E0-5625-AB51-E912-D6FE9AECBE2F}" dt="2024-03-11T11:10:20.776" v="571" actId="20577"/>
        <pc:sldMkLst>
          <pc:docMk/>
          <pc:sldMk cId="859532023" sldId="313"/>
        </pc:sldMkLst>
        <pc:spChg chg="del">
          <ac:chgData name="Joice Rumila Dos Reis Gomes Pina (2312503)" userId="S::2312503@student.uwtsd.ac.uk::20be9849-cf73-417d-97cd-796615c833e0" providerId="AD" clId="Web-{93BF66E0-5625-AB51-E912-D6FE9AECBE2F}" dt="2024-03-11T10:35:59.220" v="79"/>
          <ac:spMkLst>
            <pc:docMk/>
            <pc:sldMk cId="859532023" sldId="313"/>
            <ac:spMk id="4" creationId="{E8296257-D198-5AB1-4551-B82E77D34759}"/>
          </ac:spMkLst>
        </pc:spChg>
        <pc:spChg chg="mod">
          <ac:chgData name="Joice Rumila Dos Reis Gomes Pina (2312503)" userId="S::2312503@student.uwtsd.ac.uk::20be9849-cf73-417d-97cd-796615c833e0" providerId="AD" clId="Web-{93BF66E0-5625-AB51-E912-D6FE9AECBE2F}" dt="2024-03-11T11:10:20.776" v="571" actId="20577"/>
          <ac:spMkLst>
            <pc:docMk/>
            <pc:sldMk cId="859532023" sldId="313"/>
            <ac:spMk id="6" creationId="{17392FEB-614F-F0BD-31AA-55F5EE8D67D5}"/>
          </ac:spMkLst>
        </pc:spChg>
        <pc:spChg chg="add del mod">
          <ac:chgData name="Joice Rumila Dos Reis Gomes Pina (2312503)" userId="S::2312503@student.uwtsd.ac.uk::20be9849-cf73-417d-97cd-796615c833e0" providerId="AD" clId="Web-{93BF66E0-5625-AB51-E912-D6FE9AECBE2F}" dt="2024-03-11T10:36:40.253" v="83"/>
          <ac:spMkLst>
            <pc:docMk/>
            <pc:sldMk cId="859532023" sldId="313"/>
            <ac:spMk id="7" creationId="{75619E1A-7F6B-9FE2-6F9B-3269C3F83B9C}"/>
          </ac:spMkLst>
        </pc:spChg>
        <pc:spChg chg="add del">
          <ac:chgData name="Joice Rumila Dos Reis Gomes Pina (2312503)" userId="S::2312503@student.uwtsd.ac.uk::20be9849-cf73-417d-97cd-796615c833e0" providerId="AD" clId="Web-{93BF66E0-5625-AB51-E912-D6FE9AECBE2F}" dt="2024-03-11T11:09:35.758" v="551"/>
          <ac:spMkLst>
            <pc:docMk/>
            <pc:sldMk cId="859532023" sldId="313"/>
            <ac:spMk id="9" creationId="{831DD263-A97A-754E-8C1B-2F62AC2894D2}"/>
          </ac:spMkLst>
        </pc:spChg>
        <pc:spChg chg="add mod">
          <ac:chgData name="Joice Rumila Dos Reis Gomes Pina (2312503)" userId="S::2312503@student.uwtsd.ac.uk::20be9849-cf73-417d-97cd-796615c833e0" providerId="AD" clId="Web-{93BF66E0-5625-AB51-E912-D6FE9AECBE2F}" dt="2024-03-11T11:10:09.432" v="565" actId="20577"/>
          <ac:spMkLst>
            <pc:docMk/>
            <pc:sldMk cId="859532023" sldId="313"/>
            <ac:spMk id="10" creationId="{DB5D1C4F-73B9-5836-9317-D2B1D4993D48}"/>
          </ac:spMkLst>
        </pc:spChg>
        <pc:picChg chg="add del mod ord">
          <ac:chgData name="Joice Rumila Dos Reis Gomes Pina (2312503)" userId="S::2312503@student.uwtsd.ac.uk::20be9849-cf73-417d-97cd-796615c833e0" providerId="AD" clId="Web-{93BF66E0-5625-AB51-E912-D6FE9AECBE2F}" dt="2024-03-11T10:36:27.987" v="82"/>
          <ac:picMkLst>
            <pc:docMk/>
            <pc:sldMk cId="859532023" sldId="313"/>
            <ac:picMk id="3" creationId="{333210E1-A4C0-E0C7-21B9-2305F70323E4}"/>
          </ac:picMkLst>
        </pc:picChg>
        <pc:picChg chg="add mod">
          <ac:chgData name="Joice Rumila Dos Reis Gomes Pina (2312503)" userId="S::2312503@student.uwtsd.ac.uk::20be9849-cf73-417d-97cd-796615c833e0" providerId="AD" clId="Web-{93BF66E0-5625-AB51-E912-D6FE9AECBE2F}" dt="2024-03-11T10:37:09.238" v="92" actId="1076"/>
          <ac:picMkLst>
            <pc:docMk/>
            <pc:sldMk cId="859532023" sldId="313"/>
            <ac:picMk id="8" creationId="{9A4BE027-4443-08AC-B4DF-FDF300300EA1}"/>
          </ac:picMkLst>
        </pc:picChg>
      </pc:sldChg>
      <pc:sldChg chg="addSp delSp modSp mod modClrScheme chgLayout">
        <pc:chgData name="Joice Rumila Dos Reis Gomes Pina (2312503)" userId="S::2312503@student.uwtsd.ac.uk::20be9849-cf73-417d-97cd-796615c833e0" providerId="AD" clId="Web-{93BF66E0-5625-AB51-E912-D6FE9AECBE2F}" dt="2024-03-11T11:25:38.854" v="714" actId="20577"/>
        <pc:sldMkLst>
          <pc:docMk/>
          <pc:sldMk cId="241075555" sldId="314"/>
        </pc:sldMkLst>
        <pc:spChg chg="mod ord">
          <ac:chgData name="Joice Rumila Dos Reis Gomes Pina (2312503)" userId="S::2312503@student.uwtsd.ac.uk::20be9849-cf73-417d-97cd-796615c833e0" providerId="AD" clId="Web-{93BF66E0-5625-AB51-E912-D6FE9AECBE2F}" dt="2024-03-11T10:29:14.034" v="23" actId="20577"/>
          <ac:spMkLst>
            <pc:docMk/>
            <pc:sldMk cId="241075555" sldId="314"/>
            <ac:spMk id="2" creationId="{9A3E237A-6135-F416-ABD6-5331950605D6}"/>
          </ac:spMkLst>
        </pc:spChg>
        <pc:spChg chg="del">
          <ac:chgData name="Joice Rumila Dos Reis Gomes Pina (2312503)" userId="S::2312503@student.uwtsd.ac.uk::20be9849-cf73-417d-97cd-796615c833e0" providerId="AD" clId="Web-{93BF66E0-5625-AB51-E912-D6FE9AECBE2F}" dt="2024-03-11T10:28:04.797" v="0"/>
          <ac:spMkLst>
            <pc:docMk/>
            <pc:sldMk cId="241075555" sldId="314"/>
            <ac:spMk id="4" creationId="{0EE3FBF9-C37A-E46A-CA3B-31F992238840}"/>
          </ac:spMkLst>
        </pc:spChg>
        <pc:spChg chg="add del">
          <ac:chgData name="Joice Rumila Dos Reis Gomes Pina (2312503)" userId="S::2312503@student.uwtsd.ac.uk::20be9849-cf73-417d-97cd-796615c833e0" providerId="AD" clId="Web-{93BF66E0-5625-AB51-E912-D6FE9AECBE2F}" dt="2024-03-11T10:28:43.174" v="18"/>
          <ac:spMkLst>
            <pc:docMk/>
            <pc:sldMk cId="241075555" sldId="314"/>
            <ac:spMk id="5" creationId="{D34E8E48-A6C6-C91E-2E28-2A273378AE3A}"/>
          </ac:spMkLst>
        </pc:spChg>
        <pc:spChg chg="mod ord">
          <ac:chgData name="Joice Rumila Dos Reis Gomes Pina (2312503)" userId="S::2312503@student.uwtsd.ac.uk::20be9849-cf73-417d-97cd-796615c833e0" providerId="AD" clId="Web-{93BF66E0-5625-AB51-E912-D6FE9AECBE2F}" dt="2024-03-11T10:30:48.741" v="43" actId="20577"/>
          <ac:spMkLst>
            <pc:docMk/>
            <pc:sldMk cId="241075555" sldId="314"/>
            <ac:spMk id="6" creationId="{7D57DE3D-3D1E-153D-D5BD-B72D86130C30}"/>
          </ac:spMkLst>
        </pc:spChg>
        <pc:spChg chg="add del">
          <ac:chgData name="Joice Rumila Dos Reis Gomes Pina (2312503)" userId="S::2312503@student.uwtsd.ac.uk::20be9849-cf73-417d-97cd-796615c833e0" providerId="AD" clId="Web-{93BF66E0-5625-AB51-E912-D6FE9AECBE2F}" dt="2024-03-11T11:24:44.837" v="696"/>
          <ac:spMkLst>
            <pc:docMk/>
            <pc:sldMk cId="241075555" sldId="314"/>
            <ac:spMk id="7" creationId="{31996577-963B-BCE6-7B91-286959776684}"/>
          </ac:spMkLst>
        </pc:spChg>
        <pc:spChg chg="add mod">
          <ac:chgData name="Joice Rumila Dos Reis Gomes Pina (2312503)" userId="S::2312503@student.uwtsd.ac.uk::20be9849-cf73-417d-97cd-796615c833e0" providerId="AD" clId="Web-{93BF66E0-5625-AB51-E912-D6FE9AECBE2F}" dt="2024-03-11T11:25:38.854" v="714" actId="20577"/>
          <ac:spMkLst>
            <pc:docMk/>
            <pc:sldMk cId="241075555" sldId="314"/>
            <ac:spMk id="8" creationId="{16B94DCF-6217-D823-259F-1C51478E2BAC}"/>
          </ac:spMkLst>
        </pc:spChg>
        <pc:spChg chg="add del mod">
          <ac:chgData name="Joice Rumila Dos Reis Gomes Pina (2312503)" userId="S::2312503@student.uwtsd.ac.uk::20be9849-cf73-417d-97cd-796615c833e0" providerId="AD" clId="Web-{93BF66E0-5625-AB51-E912-D6FE9AECBE2F}" dt="2024-03-11T10:28:18.907" v="3"/>
          <ac:spMkLst>
            <pc:docMk/>
            <pc:sldMk cId="241075555" sldId="314"/>
            <ac:spMk id="11" creationId="{B8EAB2DC-D15B-D4BA-6AAF-5637144F64E8}"/>
          </ac:spMkLst>
        </pc:spChg>
        <pc:spChg chg="add del mod">
          <ac:chgData name="Joice Rumila Dos Reis Gomes Pina (2312503)" userId="S::2312503@student.uwtsd.ac.uk::20be9849-cf73-417d-97cd-796615c833e0" providerId="AD" clId="Web-{93BF66E0-5625-AB51-E912-D6FE9AECBE2F}" dt="2024-03-11T10:28:18.907" v="3"/>
          <ac:spMkLst>
            <pc:docMk/>
            <pc:sldMk cId="241075555" sldId="314"/>
            <ac:spMk id="13" creationId="{BBF1800A-4064-DCD9-2103-777FD7144DEB}"/>
          </ac:spMkLst>
        </pc:spChg>
        <pc:spChg chg="add del mod">
          <ac:chgData name="Joice Rumila Dos Reis Gomes Pina (2312503)" userId="S::2312503@student.uwtsd.ac.uk::20be9849-cf73-417d-97cd-796615c833e0" providerId="AD" clId="Web-{93BF66E0-5625-AB51-E912-D6FE9AECBE2F}" dt="2024-03-11T10:28:18.907" v="3"/>
          <ac:spMkLst>
            <pc:docMk/>
            <pc:sldMk cId="241075555" sldId="314"/>
            <ac:spMk id="15" creationId="{4E07F841-E79F-D2C3-D55D-AB5EE0EE505A}"/>
          </ac:spMkLst>
        </pc:spChg>
        <pc:spChg chg="add del mod">
          <ac:chgData name="Joice Rumila Dos Reis Gomes Pina (2312503)" userId="S::2312503@student.uwtsd.ac.uk::20be9849-cf73-417d-97cd-796615c833e0" providerId="AD" clId="Web-{93BF66E0-5625-AB51-E912-D6FE9AECBE2F}" dt="2024-03-11T10:28:18.907" v="3"/>
          <ac:spMkLst>
            <pc:docMk/>
            <pc:sldMk cId="241075555" sldId="314"/>
            <ac:spMk id="17" creationId="{1AE9BA2A-0564-A9D5-A409-8F0338C63069}"/>
          </ac:spMkLst>
        </pc:spChg>
        <pc:spChg chg="add del mod">
          <ac:chgData name="Joice Rumila Dos Reis Gomes Pina (2312503)" userId="S::2312503@student.uwtsd.ac.uk::20be9849-cf73-417d-97cd-796615c833e0" providerId="AD" clId="Web-{93BF66E0-5625-AB51-E912-D6FE9AECBE2F}" dt="2024-03-11T10:28:18.907" v="3"/>
          <ac:spMkLst>
            <pc:docMk/>
            <pc:sldMk cId="241075555" sldId="314"/>
            <ac:spMk id="19" creationId="{74CFEB24-C270-4D70-88EC-9EA958C6BC87}"/>
          </ac:spMkLst>
        </pc:spChg>
        <pc:spChg chg="add del mod">
          <ac:chgData name="Joice Rumila Dos Reis Gomes Pina (2312503)" userId="S::2312503@student.uwtsd.ac.uk::20be9849-cf73-417d-97cd-796615c833e0" providerId="AD" clId="Web-{93BF66E0-5625-AB51-E912-D6FE9AECBE2F}" dt="2024-03-11T10:28:18.907" v="3"/>
          <ac:spMkLst>
            <pc:docMk/>
            <pc:sldMk cId="241075555" sldId="314"/>
            <ac:spMk id="21" creationId="{A2FE0055-6122-61D2-3B2E-2F7485E5D201}"/>
          </ac:spMkLst>
        </pc:spChg>
        <pc:spChg chg="add del mod">
          <ac:chgData name="Joice Rumila Dos Reis Gomes Pina (2312503)" userId="S::2312503@student.uwtsd.ac.uk::20be9849-cf73-417d-97cd-796615c833e0" providerId="AD" clId="Web-{93BF66E0-5625-AB51-E912-D6FE9AECBE2F}" dt="2024-03-11T10:28:21.204" v="5"/>
          <ac:spMkLst>
            <pc:docMk/>
            <pc:sldMk cId="241075555" sldId="314"/>
            <ac:spMk id="23" creationId="{A3AEA722-4809-F8C3-5ECE-A644519C0437}"/>
          </ac:spMkLst>
        </pc:spChg>
        <pc:spChg chg="add del mod">
          <ac:chgData name="Joice Rumila Dos Reis Gomes Pina (2312503)" userId="S::2312503@student.uwtsd.ac.uk::20be9849-cf73-417d-97cd-796615c833e0" providerId="AD" clId="Web-{93BF66E0-5625-AB51-E912-D6FE9AECBE2F}" dt="2024-03-11T10:28:21.204" v="5"/>
          <ac:spMkLst>
            <pc:docMk/>
            <pc:sldMk cId="241075555" sldId="314"/>
            <ac:spMk id="24" creationId="{7BEA9DAC-8569-E618-5E47-AAEF9A461B05}"/>
          </ac:spMkLst>
        </pc:spChg>
        <pc:spChg chg="add del mod">
          <ac:chgData name="Joice Rumila Dos Reis Gomes Pina (2312503)" userId="S::2312503@student.uwtsd.ac.uk::20be9849-cf73-417d-97cd-796615c833e0" providerId="AD" clId="Web-{93BF66E0-5625-AB51-E912-D6FE9AECBE2F}" dt="2024-03-11T10:28:21.204" v="5"/>
          <ac:spMkLst>
            <pc:docMk/>
            <pc:sldMk cId="241075555" sldId="314"/>
            <ac:spMk id="25" creationId="{E7FDA986-0DE9-2E36-C469-0B2BB50C34E9}"/>
          </ac:spMkLst>
        </pc:spChg>
        <pc:spChg chg="add del mod">
          <ac:chgData name="Joice Rumila Dos Reis Gomes Pina (2312503)" userId="S::2312503@student.uwtsd.ac.uk::20be9849-cf73-417d-97cd-796615c833e0" providerId="AD" clId="Web-{93BF66E0-5625-AB51-E912-D6FE9AECBE2F}" dt="2024-03-11T10:28:21.204" v="5"/>
          <ac:spMkLst>
            <pc:docMk/>
            <pc:sldMk cId="241075555" sldId="314"/>
            <ac:spMk id="26" creationId="{C263C3E0-9967-1ADE-ACB5-7227246F8A39}"/>
          </ac:spMkLst>
        </pc:spChg>
        <pc:spChg chg="add del mod">
          <ac:chgData name="Joice Rumila Dos Reis Gomes Pina (2312503)" userId="S::2312503@student.uwtsd.ac.uk::20be9849-cf73-417d-97cd-796615c833e0" providerId="AD" clId="Web-{93BF66E0-5625-AB51-E912-D6FE9AECBE2F}" dt="2024-03-11T10:28:37.424" v="13"/>
          <ac:spMkLst>
            <pc:docMk/>
            <pc:sldMk cId="241075555" sldId="314"/>
            <ac:spMk id="27" creationId="{C093B6D3-8FCA-8F0A-D34F-73ABA10CFDEF}"/>
          </ac:spMkLst>
        </pc:spChg>
        <pc:spChg chg="add del mod">
          <ac:chgData name="Joice Rumila Dos Reis Gomes Pina (2312503)" userId="S::2312503@student.uwtsd.ac.uk::20be9849-cf73-417d-97cd-796615c833e0" providerId="AD" clId="Web-{93BF66E0-5625-AB51-E912-D6FE9AECBE2F}" dt="2024-03-11T10:28:28.095" v="7"/>
          <ac:spMkLst>
            <pc:docMk/>
            <pc:sldMk cId="241075555" sldId="314"/>
            <ac:spMk id="28" creationId="{5AF94928-1103-A4BE-3CF0-9873C0D17784}"/>
          </ac:spMkLst>
        </pc:spChg>
        <pc:spChg chg="add del mod">
          <ac:chgData name="Joice Rumila Dos Reis Gomes Pina (2312503)" userId="S::2312503@student.uwtsd.ac.uk::20be9849-cf73-417d-97cd-796615c833e0" providerId="AD" clId="Web-{93BF66E0-5625-AB51-E912-D6FE9AECBE2F}" dt="2024-03-11T10:28:28.095" v="7"/>
          <ac:spMkLst>
            <pc:docMk/>
            <pc:sldMk cId="241075555" sldId="314"/>
            <ac:spMk id="29" creationId="{F5A85833-E7EE-3AE5-265E-E2B3EA18E3A3}"/>
          </ac:spMkLst>
        </pc:spChg>
        <pc:spChg chg="add del mod">
          <ac:chgData name="Joice Rumila Dos Reis Gomes Pina (2312503)" userId="S::2312503@student.uwtsd.ac.uk::20be9849-cf73-417d-97cd-796615c833e0" providerId="AD" clId="Web-{93BF66E0-5625-AB51-E912-D6FE9AECBE2F}" dt="2024-03-11T10:28:28.095" v="7"/>
          <ac:spMkLst>
            <pc:docMk/>
            <pc:sldMk cId="241075555" sldId="314"/>
            <ac:spMk id="30" creationId="{8EDF5079-C1F1-2A05-1C1C-B6186C03F4F8}"/>
          </ac:spMkLst>
        </pc:spChg>
        <pc:spChg chg="add del mod">
          <ac:chgData name="Joice Rumila Dos Reis Gomes Pina (2312503)" userId="S::2312503@student.uwtsd.ac.uk::20be9849-cf73-417d-97cd-796615c833e0" providerId="AD" clId="Web-{93BF66E0-5625-AB51-E912-D6FE9AECBE2F}" dt="2024-03-11T10:28:28.095" v="7"/>
          <ac:spMkLst>
            <pc:docMk/>
            <pc:sldMk cId="241075555" sldId="314"/>
            <ac:spMk id="31" creationId="{93FEE9F9-8A2D-AB53-0467-1238B308C625}"/>
          </ac:spMkLst>
        </pc:spChg>
        <pc:spChg chg="add del mod">
          <ac:chgData name="Joice Rumila Dos Reis Gomes Pina (2312503)" userId="S::2312503@student.uwtsd.ac.uk::20be9849-cf73-417d-97cd-796615c833e0" providerId="AD" clId="Web-{93BF66E0-5625-AB51-E912-D6FE9AECBE2F}" dt="2024-03-11T10:28:28.095" v="7"/>
          <ac:spMkLst>
            <pc:docMk/>
            <pc:sldMk cId="241075555" sldId="314"/>
            <ac:spMk id="32" creationId="{62ED6658-3008-CD9C-5E3F-1078E18CAA35}"/>
          </ac:spMkLst>
        </pc:spChg>
        <pc:spChg chg="add del mod">
          <ac:chgData name="Joice Rumila Dos Reis Gomes Pina (2312503)" userId="S::2312503@student.uwtsd.ac.uk::20be9849-cf73-417d-97cd-796615c833e0" providerId="AD" clId="Web-{93BF66E0-5625-AB51-E912-D6FE9AECBE2F}" dt="2024-03-11T10:28:28.095" v="7"/>
          <ac:spMkLst>
            <pc:docMk/>
            <pc:sldMk cId="241075555" sldId="314"/>
            <ac:spMk id="33" creationId="{424B42D2-A0BC-DB4D-E77C-7A06C2EE3D22}"/>
          </ac:spMkLst>
        </pc:spChg>
        <pc:spChg chg="add del mod">
          <ac:chgData name="Joice Rumila Dos Reis Gomes Pina (2312503)" userId="S::2312503@student.uwtsd.ac.uk::20be9849-cf73-417d-97cd-796615c833e0" providerId="AD" clId="Web-{93BF66E0-5625-AB51-E912-D6FE9AECBE2F}" dt="2024-03-11T10:28:28.095" v="7"/>
          <ac:spMkLst>
            <pc:docMk/>
            <pc:sldMk cId="241075555" sldId="314"/>
            <ac:spMk id="34" creationId="{D5D03481-697E-B63A-5949-A694FDCDCFC4}"/>
          </ac:spMkLst>
        </pc:spChg>
        <pc:spChg chg="add del mod">
          <ac:chgData name="Joice Rumila Dos Reis Gomes Pina (2312503)" userId="S::2312503@student.uwtsd.ac.uk::20be9849-cf73-417d-97cd-796615c833e0" providerId="AD" clId="Web-{93BF66E0-5625-AB51-E912-D6FE9AECBE2F}" dt="2024-03-11T10:28:37.424" v="13"/>
          <ac:spMkLst>
            <pc:docMk/>
            <pc:sldMk cId="241075555" sldId="314"/>
            <ac:spMk id="35" creationId="{B372E502-F4FA-670A-58C2-58E7FAD26B65}"/>
          </ac:spMkLst>
        </pc:spChg>
        <pc:spChg chg="add del mod">
          <ac:chgData name="Joice Rumila Dos Reis Gomes Pina (2312503)" userId="S::2312503@student.uwtsd.ac.uk::20be9849-cf73-417d-97cd-796615c833e0" providerId="AD" clId="Web-{93BF66E0-5625-AB51-E912-D6FE9AECBE2F}" dt="2024-03-11T10:28:30.455" v="9"/>
          <ac:spMkLst>
            <pc:docMk/>
            <pc:sldMk cId="241075555" sldId="314"/>
            <ac:spMk id="36" creationId="{0BEDCEB1-A721-63A8-5196-4B7E176AB9F2}"/>
          </ac:spMkLst>
        </pc:spChg>
        <pc:spChg chg="add del mod">
          <ac:chgData name="Joice Rumila Dos Reis Gomes Pina (2312503)" userId="S::2312503@student.uwtsd.ac.uk::20be9849-cf73-417d-97cd-796615c833e0" providerId="AD" clId="Web-{93BF66E0-5625-AB51-E912-D6FE9AECBE2F}" dt="2024-03-11T10:28:30.455" v="9"/>
          <ac:spMkLst>
            <pc:docMk/>
            <pc:sldMk cId="241075555" sldId="314"/>
            <ac:spMk id="37" creationId="{53208148-7EFB-B75A-D074-2543602B8725}"/>
          </ac:spMkLst>
        </pc:spChg>
        <pc:spChg chg="add del mod">
          <ac:chgData name="Joice Rumila Dos Reis Gomes Pina (2312503)" userId="S::2312503@student.uwtsd.ac.uk::20be9849-cf73-417d-97cd-796615c833e0" providerId="AD" clId="Web-{93BF66E0-5625-AB51-E912-D6FE9AECBE2F}" dt="2024-03-11T10:28:30.455" v="9"/>
          <ac:spMkLst>
            <pc:docMk/>
            <pc:sldMk cId="241075555" sldId="314"/>
            <ac:spMk id="38" creationId="{468E68AB-8E03-EA56-0FFA-782E74498DE2}"/>
          </ac:spMkLst>
        </pc:spChg>
        <pc:spChg chg="add del mod">
          <ac:chgData name="Joice Rumila Dos Reis Gomes Pina (2312503)" userId="S::2312503@student.uwtsd.ac.uk::20be9849-cf73-417d-97cd-796615c833e0" providerId="AD" clId="Web-{93BF66E0-5625-AB51-E912-D6FE9AECBE2F}" dt="2024-03-11T10:28:30.455" v="9"/>
          <ac:spMkLst>
            <pc:docMk/>
            <pc:sldMk cId="241075555" sldId="314"/>
            <ac:spMk id="39" creationId="{43C95489-6109-6372-7EDB-62D9E3CCB180}"/>
          </ac:spMkLst>
        </pc:spChg>
        <pc:spChg chg="add del mod">
          <ac:chgData name="Joice Rumila Dos Reis Gomes Pina (2312503)" userId="S::2312503@student.uwtsd.ac.uk::20be9849-cf73-417d-97cd-796615c833e0" providerId="AD" clId="Web-{93BF66E0-5625-AB51-E912-D6FE9AECBE2F}" dt="2024-03-11T10:28:30.455" v="9"/>
          <ac:spMkLst>
            <pc:docMk/>
            <pc:sldMk cId="241075555" sldId="314"/>
            <ac:spMk id="40" creationId="{4C92D5C7-CED2-08E4-FFB9-C8D74A4468AA}"/>
          </ac:spMkLst>
        </pc:spChg>
        <pc:spChg chg="add del mod">
          <ac:chgData name="Joice Rumila Dos Reis Gomes Pina (2312503)" userId="S::2312503@student.uwtsd.ac.uk::20be9849-cf73-417d-97cd-796615c833e0" providerId="AD" clId="Web-{93BF66E0-5625-AB51-E912-D6FE9AECBE2F}" dt="2024-03-11T10:28:30.455" v="9"/>
          <ac:spMkLst>
            <pc:docMk/>
            <pc:sldMk cId="241075555" sldId="314"/>
            <ac:spMk id="41" creationId="{BA40BB24-24EE-615F-B160-117824E11788}"/>
          </ac:spMkLst>
        </pc:spChg>
        <pc:spChg chg="add del mod">
          <ac:chgData name="Joice Rumila Dos Reis Gomes Pina (2312503)" userId="S::2312503@student.uwtsd.ac.uk::20be9849-cf73-417d-97cd-796615c833e0" providerId="AD" clId="Web-{93BF66E0-5625-AB51-E912-D6FE9AECBE2F}" dt="2024-03-11T10:28:30.455" v="9"/>
          <ac:spMkLst>
            <pc:docMk/>
            <pc:sldMk cId="241075555" sldId="314"/>
            <ac:spMk id="42" creationId="{C5EC3C95-6C9D-9BE4-5B3F-C3F7C6025DBE}"/>
          </ac:spMkLst>
        </pc:spChg>
        <pc:spChg chg="add del mod">
          <ac:chgData name="Joice Rumila Dos Reis Gomes Pina (2312503)" userId="S::2312503@student.uwtsd.ac.uk::20be9849-cf73-417d-97cd-796615c833e0" providerId="AD" clId="Web-{93BF66E0-5625-AB51-E912-D6FE9AECBE2F}" dt="2024-03-11T10:28:32.908" v="11"/>
          <ac:spMkLst>
            <pc:docMk/>
            <pc:sldMk cId="241075555" sldId="314"/>
            <ac:spMk id="44" creationId="{5AF94928-1103-A4BE-3CF0-9873C0D17784}"/>
          </ac:spMkLst>
        </pc:spChg>
        <pc:spChg chg="add del mod">
          <ac:chgData name="Joice Rumila Dos Reis Gomes Pina (2312503)" userId="S::2312503@student.uwtsd.ac.uk::20be9849-cf73-417d-97cd-796615c833e0" providerId="AD" clId="Web-{93BF66E0-5625-AB51-E912-D6FE9AECBE2F}" dt="2024-03-11T10:28:32.908" v="11"/>
          <ac:spMkLst>
            <pc:docMk/>
            <pc:sldMk cId="241075555" sldId="314"/>
            <ac:spMk id="45" creationId="{F5A85833-E7EE-3AE5-265E-E2B3EA18E3A3}"/>
          </ac:spMkLst>
        </pc:spChg>
        <pc:spChg chg="add del mod">
          <ac:chgData name="Joice Rumila Dos Reis Gomes Pina (2312503)" userId="S::2312503@student.uwtsd.ac.uk::20be9849-cf73-417d-97cd-796615c833e0" providerId="AD" clId="Web-{93BF66E0-5625-AB51-E912-D6FE9AECBE2F}" dt="2024-03-11T10:28:32.908" v="11"/>
          <ac:spMkLst>
            <pc:docMk/>
            <pc:sldMk cId="241075555" sldId="314"/>
            <ac:spMk id="46" creationId="{8EDF5079-C1F1-2A05-1C1C-B6186C03F4F8}"/>
          </ac:spMkLst>
        </pc:spChg>
        <pc:spChg chg="add del mod">
          <ac:chgData name="Joice Rumila Dos Reis Gomes Pina (2312503)" userId="S::2312503@student.uwtsd.ac.uk::20be9849-cf73-417d-97cd-796615c833e0" providerId="AD" clId="Web-{93BF66E0-5625-AB51-E912-D6FE9AECBE2F}" dt="2024-03-11T10:28:32.908" v="11"/>
          <ac:spMkLst>
            <pc:docMk/>
            <pc:sldMk cId="241075555" sldId="314"/>
            <ac:spMk id="47" creationId="{93FEE9F9-8A2D-AB53-0467-1238B308C625}"/>
          </ac:spMkLst>
        </pc:spChg>
        <pc:spChg chg="add del mod">
          <ac:chgData name="Joice Rumila Dos Reis Gomes Pina (2312503)" userId="S::2312503@student.uwtsd.ac.uk::20be9849-cf73-417d-97cd-796615c833e0" providerId="AD" clId="Web-{93BF66E0-5625-AB51-E912-D6FE9AECBE2F}" dt="2024-03-11T10:28:32.908" v="11"/>
          <ac:spMkLst>
            <pc:docMk/>
            <pc:sldMk cId="241075555" sldId="314"/>
            <ac:spMk id="48" creationId="{62ED6658-3008-CD9C-5E3F-1078E18CAA35}"/>
          </ac:spMkLst>
        </pc:spChg>
        <pc:spChg chg="add del mod">
          <ac:chgData name="Joice Rumila Dos Reis Gomes Pina (2312503)" userId="S::2312503@student.uwtsd.ac.uk::20be9849-cf73-417d-97cd-796615c833e0" providerId="AD" clId="Web-{93BF66E0-5625-AB51-E912-D6FE9AECBE2F}" dt="2024-03-11T10:28:32.908" v="11"/>
          <ac:spMkLst>
            <pc:docMk/>
            <pc:sldMk cId="241075555" sldId="314"/>
            <ac:spMk id="49" creationId="{424B42D2-A0BC-DB4D-E77C-7A06C2EE3D22}"/>
          </ac:spMkLst>
        </pc:spChg>
        <pc:spChg chg="add del mod">
          <ac:chgData name="Joice Rumila Dos Reis Gomes Pina (2312503)" userId="S::2312503@student.uwtsd.ac.uk::20be9849-cf73-417d-97cd-796615c833e0" providerId="AD" clId="Web-{93BF66E0-5625-AB51-E912-D6FE9AECBE2F}" dt="2024-03-11T10:28:32.908" v="11"/>
          <ac:spMkLst>
            <pc:docMk/>
            <pc:sldMk cId="241075555" sldId="314"/>
            <ac:spMk id="50" creationId="{D5D03481-697E-B63A-5949-A694FDCDCFC4}"/>
          </ac:spMkLst>
        </pc:spChg>
        <pc:spChg chg="add del mod">
          <ac:chgData name="Joice Rumila Dos Reis Gomes Pina (2312503)" userId="S::2312503@student.uwtsd.ac.uk::20be9849-cf73-417d-97cd-796615c833e0" providerId="AD" clId="Web-{93BF66E0-5625-AB51-E912-D6FE9AECBE2F}" dt="2024-03-11T10:28:37.424" v="13"/>
          <ac:spMkLst>
            <pc:docMk/>
            <pc:sldMk cId="241075555" sldId="314"/>
            <ac:spMk id="52" creationId="{825C607F-2A34-2B0D-CCB7-360FDDEA944D}"/>
          </ac:spMkLst>
        </pc:spChg>
        <pc:spChg chg="add del mod">
          <ac:chgData name="Joice Rumila Dos Reis Gomes Pina (2312503)" userId="S::2312503@student.uwtsd.ac.uk::20be9849-cf73-417d-97cd-796615c833e0" providerId="AD" clId="Web-{93BF66E0-5625-AB51-E912-D6FE9AECBE2F}" dt="2024-03-11T10:28:37.424" v="13"/>
          <ac:spMkLst>
            <pc:docMk/>
            <pc:sldMk cId="241075555" sldId="314"/>
            <ac:spMk id="53" creationId="{80660727-5E85-E1F1-AC90-8BBEE437360E}"/>
          </ac:spMkLst>
        </pc:spChg>
        <pc:spChg chg="add del mod">
          <ac:chgData name="Joice Rumila Dos Reis Gomes Pina (2312503)" userId="S::2312503@student.uwtsd.ac.uk::20be9849-cf73-417d-97cd-796615c833e0" providerId="AD" clId="Web-{93BF66E0-5625-AB51-E912-D6FE9AECBE2F}" dt="2024-03-11T10:28:37.424" v="13"/>
          <ac:spMkLst>
            <pc:docMk/>
            <pc:sldMk cId="241075555" sldId="314"/>
            <ac:spMk id="54" creationId="{5BAEDD71-7D8C-BA84-FFCF-E2B9DFBD626F}"/>
          </ac:spMkLst>
        </pc:spChg>
        <pc:spChg chg="add del mod">
          <ac:chgData name="Joice Rumila Dos Reis Gomes Pina (2312503)" userId="S::2312503@student.uwtsd.ac.uk::20be9849-cf73-417d-97cd-796615c833e0" providerId="AD" clId="Web-{93BF66E0-5625-AB51-E912-D6FE9AECBE2F}" dt="2024-03-11T10:28:37.424" v="13"/>
          <ac:spMkLst>
            <pc:docMk/>
            <pc:sldMk cId="241075555" sldId="314"/>
            <ac:spMk id="55" creationId="{CE9CCD7B-8EF7-5518-0ECC-3D3AA639BF8E}"/>
          </ac:spMkLst>
        </pc:spChg>
        <pc:spChg chg="add del mod">
          <ac:chgData name="Joice Rumila Dos Reis Gomes Pina (2312503)" userId="S::2312503@student.uwtsd.ac.uk::20be9849-cf73-417d-97cd-796615c833e0" providerId="AD" clId="Web-{93BF66E0-5625-AB51-E912-D6FE9AECBE2F}" dt="2024-03-11T10:28:37.424" v="13"/>
          <ac:spMkLst>
            <pc:docMk/>
            <pc:sldMk cId="241075555" sldId="314"/>
            <ac:spMk id="56" creationId="{F7F24A20-51AC-A234-CE4B-77ABB0084E6E}"/>
          </ac:spMkLst>
        </pc:spChg>
        <pc:spChg chg="add del mod">
          <ac:chgData name="Joice Rumila Dos Reis Gomes Pina (2312503)" userId="S::2312503@student.uwtsd.ac.uk::20be9849-cf73-417d-97cd-796615c833e0" providerId="AD" clId="Web-{93BF66E0-5625-AB51-E912-D6FE9AECBE2F}" dt="2024-03-11T10:28:37.424" v="13"/>
          <ac:spMkLst>
            <pc:docMk/>
            <pc:sldMk cId="241075555" sldId="314"/>
            <ac:spMk id="57" creationId="{5CC10AA6-BA3F-E37E-C307-CFE54C11D4AB}"/>
          </ac:spMkLst>
        </pc:spChg>
        <pc:spChg chg="add del mod">
          <ac:chgData name="Joice Rumila Dos Reis Gomes Pina (2312503)" userId="S::2312503@student.uwtsd.ac.uk::20be9849-cf73-417d-97cd-796615c833e0" providerId="AD" clId="Web-{93BF66E0-5625-AB51-E912-D6FE9AECBE2F}" dt="2024-03-11T10:28:37.424" v="13"/>
          <ac:spMkLst>
            <pc:docMk/>
            <pc:sldMk cId="241075555" sldId="314"/>
            <ac:spMk id="58" creationId="{FCFA786D-F39B-DFDE-B9CD-B759A2CD4A7E}"/>
          </ac:spMkLst>
        </pc:spChg>
        <pc:spChg chg="add del mod">
          <ac:chgData name="Joice Rumila Dos Reis Gomes Pina (2312503)" userId="S::2312503@student.uwtsd.ac.uk::20be9849-cf73-417d-97cd-796615c833e0" providerId="AD" clId="Web-{93BF66E0-5625-AB51-E912-D6FE9AECBE2F}" dt="2024-03-11T10:28:37.424" v="13"/>
          <ac:spMkLst>
            <pc:docMk/>
            <pc:sldMk cId="241075555" sldId="314"/>
            <ac:spMk id="59" creationId="{D60A6C53-509F-6DF4-D34E-389554DDB25B}"/>
          </ac:spMkLst>
        </pc:spChg>
        <pc:spChg chg="add del mod">
          <ac:chgData name="Joice Rumila Dos Reis Gomes Pina (2312503)" userId="S::2312503@student.uwtsd.ac.uk::20be9849-cf73-417d-97cd-796615c833e0" providerId="AD" clId="Web-{93BF66E0-5625-AB51-E912-D6FE9AECBE2F}" dt="2024-03-11T10:28:37.424" v="13"/>
          <ac:spMkLst>
            <pc:docMk/>
            <pc:sldMk cId="241075555" sldId="314"/>
            <ac:spMk id="60" creationId="{BA8B6FDE-43BD-4D66-C843-B7FBEC4A6EC9}"/>
          </ac:spMkLst>
        </pc:spChg>
        <pc:spChg chg="add del mod">
          <ac:chgData name="Joice Rumila Dos Reis Gomes Pina (2312503)" userId="S::2312503@student.uwtsd.ac.uk::20be9849-cf73-417d-97cd-796615c833e0" providerId="AD" clId="Web-{93BF66E0-5625-AB51-E912-D6FE9AECBE2F}" dt="2024-03-11T10:28:37.424" v="13"/>
          <ac:spMkLst>
            <pc:docMk/>
            <pc:sldMk cId="241075555" sldId="314"/>
            <ac:spMk id="61" creationId="{E471018E-91B1-AFC4-42D4-66C225D1D7E2}"/>
          </ac:spMkLst>
        </pc:spChg>
        <pc:spChg chg="add del mod">
          <ac:chgData name="Joice Rumila Dos Reis Gomes Pina (2312503)" userId="S::2312503@student.uwtsd.ac.uk::20be9849-cf73-417d-97cd-796615c833e0" providerId="AD" clId="Web-{93BF66E0-5625-AB51-E912-D6FE9AECBE2F}" dt="2024-03-11T10:28:37.424" v="13"/>
          <ac:spMkLst>
            <pc:docMk/>
            <pc:sldMk cId="241075555" sldId="314"/>
            <ac:spMk id="62" creationId="{A034ACD1-FEB4-C367-43BC-3CEBB2691A6E}"/>
          </ac:spMkLst>
        </pc:spChg>
        <pc:spChg chg="add del mod">
          <ac:chgData name="Joice Rumila Dos Reis Gomes Pina (2312503)" userId="S::2312503@student.uwtsd.ac.uk::20be9849-cf73-417d-97cd-796615c833e0" providerId="AD" clId="Web-{93BF66E0-5625-AB51-E912-D6FE9AECBE2F}" dt="2024-03-11T10:28:39.799" v="15"/>
          <ac:spMkLst>
            <pc:docMk/>
            <pc:sldMk cId="241075555" sldId="314"/>
            <ac:spMk id="64" creationId="{A3AEA722-4809-F8C3-5ECE-A644519C0437}"/>
          </ac:spMkLst>
        </pc:spChg>
        <pc:spChg chg="add del mod">
          <ac:chgData name="Joice Rumila Dos Reis Gomes Pina (2312503)" userId="S::2312503@student.uwtsd.ac.uk::20be9849-cf73-417d-97cd-796615c833e0" providerId="AD" clId="Web-{93BF66E0-5625-AB51-E912-D6FE9AECBE2F}" dt="2024-03-11T10:28:39.799" v="15"/>
          <ac:spMkLst>
            <pc:docMk/>
            <pc:sldMk cId="241075555" sldId="314"/>
            <ac:spMk id="65" creationId="{7BEA9DAC-8569-E618-5E47-AAEF9A461B05}"/>
          </ac:spMkLst>
        </pc:spChg>
        <pc:spChg chg="add del mod">
          <ac:chgData name="Joice Rumila Dos Reis Gomes Pina (2312503)" userId="S::2312503@student.uwtsd.ac.uk::20be9849-cf73-417d-97cd-796615c833e0" providerId="AD" clId="Web-{93BF66E0-5625-AB51-E912-D6FE9AECBE2F}" dt="2024-03-11T10:28:39.799" v="15"/>
          <ac:spMkLst>
            <pc:docMk/>
            <pc:sldMk cId="241075555" sldId="314"/>
            <ac:spMk id="66" creationId="{E7FDA986-0DE9-2E36-C469-0B2BB50C34E9}"/>
          </ac:spMkLst>
        </pc:spChg>
        <pc:spChg chg="add del mod">
          <ac:chgData name="Joice Rumila Dos Reis Gomes Pina (2312503)" userId="S::2312503@student.uwtsd.ac.uk::20be9849-cf73-417d-97cd-796615c833e0" providerId="AD" clId="Web-{93BF66E0-5625-AB51-E912-D6FE9AECBE2F}" dt="2024-03-11T10:28:39.799" v="15"/>
          <ac:spMkLst>
            <pc:docMk/>
            <pc:sldMk cId="241075555" sldId="314"/>
            <ac:spMk id="67" creationId="{C263C3E0-9967-1ADE-ACB5-7227246F8A39}"/>
          </ac:spMkLst>
        </pc:spChg>
        <pc:spChg chg="add del mod">
          <ac:chgData name="Joice Rumila Dos Reis Gomes Pina (2312503)" userId="S::2312503@student.uwtsd.ac.uk::20be9849-cf73-417d-97cd-796615c833e0" providerId="AD" clId="Web-{93BF66E0-5625-AB51-E912-D6FE9AECBE2F}" dt="2024-03-11T10:28:43.158" v="17"/>
          <ac:spMkLst>
            <pc:docMk/>
            <pc:sldMk cId="241075555" sldId="314"/>
            <ac:spMk id="69" creationId="{B8EAB2DC-D15B-D4BA-6AAF-5637144F64E8}"/>
          </ac:spMkLst>
        </pc:spChg>
        <pc:spChg chg="add del mod">
          <ac:chgData name="Joice Rumila Dos Reis Gomes Pina (2312503)" userId="S::2312503@student.uwtsd.ac.uk::20be9849-cf73-417d-97cd-796615c833e0" providerId="AD" clId="Web-{93BF66E0-5625-AB51-E912-D6FE9AECBE2F}" dt="2024-03-11T10:28:43.158" v="17"/>
          <ac:spMkLst>
            <pc:docMk/>
            <pc:sldMk cId="241075555" sldId="314"/>
            <ac:spMk id="70" creationId="{BBF1800A-4064-DCD9-2103-777FD7144DEB}"/>
          </ac:spMkLst>
        </pc:spChg>
        <pc:spChg chg="add del mod">
          <ac:chgData name="Joice Rumila Dos Reis Gomes Pina (2312503)" userId="S::2312503@student.uwtsd.ac.uk::20be9849-cf73-417d-97cd-796615c833e0" providerId="AD" clId="Web-{93BF66E0-5625-AB51-E912-D6FE9AECBE2F}" dt="2024-03-11T10:28:43.158" v="17"/>
          <ac:spMkLst>
            <pc:docMk/>
            <pc:sldMk cId="241075555" sldId="314"/>
            <ac:spMk id="71" creationId="{4E07F841-E79F-D2C3-D55D-AB5EE0EE505A}"/>
          </ac:spMkLst>
        </pc:spChg>
        <pc:spChg chg="add del mod">
          <ac:chgData name="Joice Rumila Dos Reis Gomes Pina (2312503)" userId="S::2312503@student.uwtsd.ac.uk::20be9849-cf73-417d-97cd-796615c833e0" providerId="AD" clId="Web-{93BF66E0-5625-AB51-E912-D6FE9AECBE2F}" dt="2024-03-11T10:28:43.158" v="17"/>
          <ac:spMkLst>
            <pc:docMk/>
            <pc:sldMk cId="241075555" sldId="314"/>
            <ac:spMk id="72" creationId="{1AE9BA2A-0564-A9D5-A409-8F0338C63069}"/>
          </ac:spMkLst>
        </pc:spChg>
        <pc:spChg chg="add del mod">
          <ac:chgData name="Joice Rumila Dos Reis Gomes Pina (2312503)" userId="S::2312503@student.uwtsd.ac.uk::20be9849-cf73-417d-97cd-796615c833e0" providerId="AD" clId="Web-{93BF66E0-5625-AB51-E912-D6FE9AECBE2F}" dt="2024-03-11T10:28:43.158" v="17"/>
          <ac:spMkLst>
            <pc:docMk/>
            <pc:sldMk cId="241075555" sldId="314"/>
            <ac:spMk id="73" creationId="{74CFEB24-C270-4D70-88EC-9EA958C6BC87}"/>
          </ac:spMkLst>
        </pc:spChg>
        <pc:spChg chg="add del mod">
          <ac:chgData name="Joice Rumila Dos Reis Gomes Pina (2312503)" userId="S::2312503@student.uwtsd.ac.uk::20be9849-cf73-417d-97cd-796615c833e0" providerId="AD" clId="Web-{93BF66E0-5625-AB51-E912-D6FE9AECBE2F}" dt="2024-03-11T10:28:43.158" v="17"/>
          <ac:spMkLst>
            <pc:docMk/>
            <pc:sldMk cId="241075555" sldId="314"/>
            <ac:spMk id="74" creationId="{A2FE0055-6122-61D2-3B2E-2F7485E5D201}"/>
          </ac:spMkLst>
        </pc:spChg>
        <pc:spChg chg="add del mod">
          <ac:chgData name="Joice Rumila Dos Reis Gomes Pina (2312503)" userId="S::2312503@student.uwtsd.ac.uk::20be9849-cf73-417d-97cd-796615c833e0" providerId="AD" clId="Web-{93BF66E0-5625-AB51-E912-D6FE9AECBE2F}" dt="2024-03-11T10:41:31.638" v="116"/>
          <ac:spMkLst>
            <pc:docMk/>
            <pc:sldMk cId="241075555" sldId="314"/>
            <ac:spMk id="76" creationId="{A3AEA722-4809-F8C3-5ECE-A644519C0437}"/>
          </ac:spMkLst>
        </pc:spChg>
        <pc:spChg chg="add del mod">
          <ac:chgData name="Joice Rumila Dos Reis Gomes Pina (2312503)" userId="S::2312503@student.uwtsd.ac.uk::20be9849-cf73-417d-97cd-796615c833e0" providerId="AD" clId="Web-{93BF66E0-5625-AB51-E912-D6FE9AECBE2F}" dt="2024-03-11T10:30:14.599" v="38"/>
          <ac:spMkLst>
            <pc:docMk/>
            <pc:sldMk cId="241075555" sldId="314"/>
            <ac:spMk id="77" creationId="{7BEA9DAC-8569-E618-5E47-AAEF9A461B05}"/>
          </ac:spMkLst>
        </pc:spChg>
        <pc:spChg chg="add mod">
          <ac:chgData name="Joice Rumila Dos Reis Gomes Pina (2312503)" userId="S::2312503@student.uwtsd.ac.uk::20be9849-cf73-417d-97cd-796615c833e0" providerId="AD" clId="Web-{93BF66E0-5625-AB51-E912-D6FE9AECBE2F}" dt="2024-03-11T10:28:43.174" v="18"/>
          <ac:spMkLst>
            <pc:docMk/>
            <pc:sldMk cId="241075555" sldId="314"/>
            <ac:spMk id="78" creationId="{E7FDA986-0DE9-2E36-C469-0B2BB50C34E9}"/>
          </ac:spMkLst>
        </pc:spChg>
        <pc:spChg chg="add mod">
          <ac:chgData name="Joice Rumila Dos Reis Gomes Pina (2312503)" userId="S::2312503@student.uwtsd.ac.uk::20be9849-cf73-417d-97cd-796615c833e0" providerId="AD" clId="Web-{93BF66E0-5625-AB51-E912-D6FE9AECBE2F}" dt="2024-03-11T10:28:43.174" v="18"/>
          <ac:spMkLst>
            <pc:docMk/>
            <pc:sldMk cId="241075555" sldId="314"/>
            <ac:spMk id="79" creationId="{C263C3E0-9967-1ADE-ACB5-7227246F8A39}"/>
          </ac:spMkLst>
        </pc:spChg>
        <pc:picChg chg="add mod ord">
          <ac:chgData name="Joice Rumila Dos Reis Gomes Pina (2312503)" userId="S::2312503@student.uwtsd.ac.uk::20be9849-cf73-417d-97cd-796615c833e0" providerId="AD" clId="Web-{93BF66E0-5625-AB51-E912-D6FE9AECBE2F}" dt="2024-03-11T10:30:25.896" v="42" actId="14100"/>
          <ac:picMkLst>
            <pc:docMk/>
            <pc:sldMk cId="241075555" sldId="314"/>
            <ac:picMk id="3" creationId="{703DC02C-698F-1838-4828-B4917B88912F}"/>
          </ac:picMkLst>
        </pc:picChg>
      </pc:sldChg>
      <pc:sldChg chg="addSp delSp modSp mod modClrScheme chgLayout">
        <pc:chgData name="Joice Rumila Dos Reis Gomes Pina (2312503)" userId="S::2312503@student.uwtsd.ac.uk::20be9849-cf73-417d-97cd-796615c833e0" providerId="AD" clId="Web-{93BF66E0-5625-AB51-E912-D6FE9AECBE2F}" dt="2024-03-11T10:51:48.300" v="239" actId="1076"/>
        <pc:sldMkLst>
          <pc:docMk/>
          <pc:sldMk cId="451283395" sldId="315"/>
        </pc:sldMkLst>
        <pc:spChg chg="mod ord">
          <ac:chgData name="Joice Rumila Dos Reis Gomes Pina (2312503)" userId="S::2312503@student.uwtsd.ac.uk::20be9849-cf73-417d-97cd-796615c833e0" providerId="AD" clId="Web-{93BF66E0-5625-AB51-E912-D6FE9AECBE2F}" dt="2024-03-11T10:48:27.121" v="206"/>
          <ac:spMkLst>
            <pc:docMk/>
            <pc:sldMk cId="451283395" sldId="315"/>
            <ac:spMk id="2" creationId="{04A0622F-5B13-8F12-6D92-40B88A64EDA9}"/>
          </ac:spMkLst>
        </pc:spChg>
        <pc:spChg chg="del">
          <ac:chgData name="Joice Rumila Dos Reis Gomes Pina (2312503)" userId="S::2312503@student.uwtsd.ac.uk::20be9849-cf73-417d-97cd-796615c833e0" providerId="AD" clId="Web-{93BF66E0-5625-AB51-E912-D6FE9AECBE2F}" dt="2024-03-11T10:47:17.384" v="191"/>
          <ac:spMkLst>
            <pc:docMk/>
            <pc:sldMk cId="451283395" sldId="315"/>
            <ac:spMk id="4" creationId="{0C9E4EEA-C73E-9EF8-AA7E-6D16F8FE612B}"/>
          </ac:spMkLst>
        </pc:spChg>
        <pc:spChg chg="add mod">
          <ac:chgData name="Joice Rumila Dos Reis Gomes Pina (2312503)" userId="S::2312503@student.uwtsd.ac.uk::20be9849-cf73-417d-97cd-796615c833e0" providerId="AD" clId="Web-{93BF66E0-5625-AB51-E912-D6FE9AECBE2F}" dt="2024-03-11T10:51:48.300" v="239" actId="1076"/>
          <ac:spMkLst>
            <pc:docMk/>
            <pc:sldMk cId="451283395" sldId="315"/>
            <ac:spMk id="5" creationId="{A9ED9FBB-1202-F85F-CDB0-B396CB95AD2B}"/>
          </ac:spMkLst>
        </pc:spChg>
        <pc:spChg chg="mod ord">
          <ac:chgData name="Joice Rumila Dos Reis Gomes Pina (2312503)" userId="S::2312503@student.uwtsd.ac.uk::20be9849-cf73-417d-97cd-796615c833e0" providerId="AD" clId="Web-{93BF66E0-5625-AB51-E912-D6FE9AECBE2F}" dt="2024-03-11T10:48:27.121" v="206"/>
          <ac:spMkLst>
            <pc:docMk/>
            <pc:sldMk cId="451283395" sldId="315"/>
            <ac:spMk id="6" creationId="{4E6B1099-96E7-14EA-40FF-55EBB5C06E9B}"/>
          </ac:spMkLst>
        </pc:spChg>
        <pc:spChg chg="add del">
          <ac:chgData name="Joice Rumila Dos Reis Gomes Pina (2312503)" userId="S::2312503@student.uwtsd.ac.uk::20be9849-cf73-417d-97cd-796615c833e0" providerId="AD" clId="Web-{93BF66E0-5625-AB51-E912-D6FE9AECBE2F}" dt="2024-03-11T10:48:00.839" v="200"/>
          <ac:spMkLst>
            <pc:docMk/>
            <pc:sldMk cId="451283395" sldId="315"/>
            <ac:spMk id="8" creationId="{FFC228D4-102C-357A-7042-13E2348C7438}"/>
          </ac:spMkLst>
        </pc:spChg>
        <pc:spChg chg="add del">
          <ac:chgData name="Joice Rumila Dos Reis Gomes Pina (2312503)" userId="S::2312503@student.uwtsd.ac.uk::20be9849-cf73-417d-97cd-796615c833e0" providerId="AD" clId="Web-{93BF66E0-5625-AB51-E912-D6FE9AECBE2F}" dt="2024-03-11T10:48:00.839" v="200"/>
          <ac:spMkLst>
            <pc:docMk/>
            <pc:sldMk cId="451283395" sldId="315"/>
            <ac:spMk id="9" creationId="{A1E744BC-00B0-C7F2-EEA3-FB8D40532AFB}"/>
          </ac:spMkLst>
        </pc:spChg>
        <pc:spChg chg="add del mod">
          <ac:chgData name="Joice Rumila Dos Reis Gomes Pina (2312503)" userId="S::2312503@student.uwtsd.ac.uk::20be9849-cf73-417d-97cd-796615c833e0" providerId="AD" clId="Web-{93BF66E0-5625-AB51-E912-D6FE9AECBE2F}" dt="2024-03-11T10:47:56.276" v="196"/>
          <ac:spMkLst>
            <pc:docMk/>
            <pc:sldMk cId="451283395" sldId="315"/>
            <ac:spMk id="11" creationId="{2BD9B36B-FCA1-1322-1B65-DD048CDBD8A4}"/>
          </ac:spMkLst>
        </pc:spChg>
        <pc:spChg chg="add del mod">
          <ac:chgData name="Joice Rumila Dos Reis Gomes Pina (2312503)" userId="S::2312503@student.uwtsd.ac.uk::20be9849-cf73-417d-97cd-796615c833e0" providerId="AD" clId="Web-{93BF66E0-5625-AB51-E912-D6FE9AECBE2F}" dt="2024-03-11T10:48:27.121" v="206"/>
          <ac:spMkLst>
            <pc:docMk/>
            <pc:sldMk cId="451283395" sldId="315"/>
            <ac:spMk id="12" creationId="{7A9459E1-5A5D-F5A3-121D-1D3235B06726}"/>
          </ac:spMkLst>
        </pc:spChg>
        <pc:spChg chg="add del mod">
          <ac:chgData name="Joice Rumila Dos Reis Gomes Pina (2312503)" userId="S::2312503@student.uwtsd.ac.uk::20be9849-cf73-417d-97cd-796615c833e0" providerId="AD" clId="Web-{93BF66E0-5625-AB51-E912-D6FE9AECBE2F}" dt="2024-03-11T10:47:56.276" v="196"/>
          <ac:spMkLst>
            <pc:docMk/>
            <pc:sldMk cId="451283395" sldId="315"/>
            <ac:spMk id="13" creationId="{0D36E817-1BE9-18CA-6F60-03B6C7B6A980}"/>
          </ac:spMkLst>
        </pc:spChg>
        <pc:spChg chg="add del mod">
          <ac:chgData name="Joice Rumila Dos Reis Gomes Pina (2312503)" userId="S::2312503@student.uwtsd.ac.uk::20be9849-cf73-417d-97cd-796615c833e0" providerId="AD" clId="Web-{93BF66E0-5625-AB51-E912-D6FE9AECBE2F}" dt="2024-03-11T10:48:27.121" v="206"/>
          <ac:spMkLst>
            <pc:docMk/>
            <pc:sldMk cId="451283395" sldId="315"/>
            <ac:spMk id="14" creationId="{947A18EE-13AE-E4BC-D5DD-65F7D8AEBAB7}"/>
          </ac:spMkLst>
        </pc:spChg>
        <pc:spChg chg="add del mod">
          <ac:chgData name="Joice Rumila Dos Reis Gomes Pina (2312503)" userId="S::2312503@student.uwtsd.ac.uk::20be9849-cf73-417d-97cd-796615c833e0" providerId="AD" clId="Web-{93BF66E0-5625-AB51-E912-D6FE9AECBE2F}" dt="2024-03-11T10:47:56.276" v="196"/>
          <ac:spMkLst>
            <pc:docMk/>
            <pc:sldMk cId="451283395" sldId="315"/>
            <ac:spMk id="15" creationId="{E8FB7E1B-3569-04EA-F642-A32DF28F1D20}"/>
          </ac:spMkLst>
        </pc:spChg>
        <pc:spChg chg="add del mod">
          <ac:chgData name="Joice Rumila Dos Reis Gomes Pina (2312503)" userId="S::2312503@student.uwtsd.ac.uk::20be9849-cf73-417d-97cd-796615c833e0" providerId="AD" clId="Web-{93BF66E0-5625-AB51-E912-D6FE9AECBE2F}" dt="2024-03-11T10:48:27.121" v="206"/>
          <ac:spMkLst>
            <pc:docMk/>
            <pc:sldMk cId="451283395" sldId="315"/>
            <ac:spMk id="16" creationId="{90150CE3-4BC3-762C-FD89-B3657C3D4438}"/>
          </ac:spMkLst>
        </pc:spChg>
        <pc:spChg chg="add del mod">
          <ac:chgData name="Joice Rumila Dos Reis Gomes Pina (2312503)" userId="S::2312503@student.uwtsd.ac.uk::20be9849-cf73-417d-97cd-796615c833e0" providerId="AD" clId="Web-{93BF66E0-5625-AB51-E912-D6FE9AECBE2F}" dt="2024-03-11T10:47:56.276" v="196"/>
          <ac:spMkLst>
            <pc:docMk/>
            <pc:sldMk cId="451283395" sldId="315"/>
            <ac:spMk id="17" creationId="{9E3CFCA6-C9A1-75CB-75F4-F046A96B8FA0}"/>
          </ac:spMkLst>
        </pc:spChg>
        <pc:spChg chg="add del mod">
          <ac:chgData name="Joice Rumila Dos Reis Gomes Pina (2312503)" userId="S::2312503@student.uwtsd.ac.uk::20be9849-cf73-417d-97cd-796615c833e0" providerId="AD" clId="Web-{93BF66E0-5625-AB51-E912-D6FE9AECBE2F}" dt="2024-03-11T10:47:56.276" v="196"/>
          <ac:spMkLst>
            <pc:docMk/>
            <pc:sldMk cId="451283395" sldId="315"/>
            <ac:spMk id="19" creationId="{20118775-6867-75C1-5424-C91FA6F2D017}"/>
          </ac:spMkLst>
        </pc:spChg>
        <pc:picChg chg="add mod">
          <ac:chgData name="Joice Rumila Dos Reis Gomes Pina (2312503)" userId="S::2312503@student.uwtsd.ac.uk::20be9849-cf73-417d-97cd-796615c833e0" providerId="AD" clId="Web-{93BF66E0-5625-AB51-E912-D6FE9AECBE2F}" dt="2024-03-11T10:50:08.578" v="221" actId="14100"/>
          <ac:picMkLst>
            <pc:docMk/>
            <pc:sldMk cId="451283395" sldId="315"/>
            <ac:picMk id="3" creationId="{EF2892B8-5F02-FB82-4AD7-9E1AAE1D15BA}"/>
          </ac:picMkLst>
        </pc:picChg>
      </pc:sldChg>
      <pc:sldChg chg="addSp delSp modSp mod modClrScheme chgLayout">
        <pc:chgData name="Joice Rumila Dos Reis Gomes Pina (2312503)" userId="S::2312503@student.uwtsd.ac.uk::20be9849-cf73-417d-97cd-796615c833e0" providerId="AD" clId="Web-{93BF66E0-5625-AB51-E912-D6FE9AECBE2F}" dt="2024-03-11T11:14:14.362" v="610" actId="20577"/>
        <pc:sldMkLst>
          <pc:docMk/>
          <pc:sldMk cId="1987310256" sldId="317"/>
        </pc:sldMkLst>
        <pc:spChg chg="mod ord">
          <ac:chgData name="Joice Rumila Dos Reis Gomes Pina (2312503)" userId="S::2312503@student.uwtsd.ac.uk::20be9849-cf73-417d-97cd-796615c833e0" providerId="AD" clId="Web-{93BF66E0-5625-AB51-E912-D6FE9AECBE2F}" dt="2024-03-11T10:54:44.259" v="256" actId="1076"/>
          <ac:spMkLst>
            <pc:docMk/>
            <pc:sldMk cId="1987310256" sldId="317"/>
            <ac:spMk id="2" creationId="{EF0C562B-AB10-1A79-AA42-FE75756DDF44}"/>
          </ac:spMkLst>
        </pc:spChg>
        <pc:spChg chg="add del">
          <ac:chgData name="Joice Rumila Dos Reis Gomes Pina (2312503)" userId="S::2312503@student.uwtsd.ac.uk::20be9849-cf73-417d-97cd-796615c833e0" providerId="AD" clId="Web-{93BF66E0-5625-AB51-E912-D6FE9AECBE2F}" dt="2024-03-11T10:53:05.537" v="240"/>
          <ac:spMkLst>
            <pc:docMk/>
            <pc:sldMk cId="1987310256" sldId="317"/>
            <ac:spMk id="4" creationId="{3646D687-188C-F6D5-3B66-A45EF46EA8EB}"/>
          </ac:spMkLst>
        </pc:spChg>
        <pc:spChg chg="add mod">
          <ac:chgData name="Joice Rumila Dos Reis Gomes Pina (2312503)" userId="S::2312503@student.uwtsd.ac.uk::20be9849-cf73-417d-97cd-796615c833e0" providerId="AD" clId="Web-{93BF66E0-5625-AB51-E912-D6FE9AECBE2F}" dt="2024-03-11T11:02:46.526" v="471" actId="1076"/>
          <ac:spMkLst>
            <pc:docMk/>
            <pc:sldMk cId="1987310256" sldId="317"/>
            <ac:spMk id="5" creationId="{2BE5303B-53A7-89AD-1144-FDEC1917C3BF}"/>
          </ac:spMkLst>
        </pc:spChg>
        <pc:spChg chg="mod">
          <ac:chgData name="Joice Rumila Dos Reis Gomes Pina (2312503)" userId="S::2312503@student.uwtsd.ac.uk::20be9849-cf73-417d-97cd-796615c833e0" providerId="AD" clId="Web-{93BF66E0-5625-AB51-E912-D6FE9AECBE2F}" dt="2024-03-11T11:02:37.213" v="470" actId="1076"/>
          <ac:spMkLst>
            <pc:docMk/>
            <pc:sldMk cId="1987310256" sldId="317"/>
            <ac:spMk id="6" creationId="{8407793D-D336-FA23-FEB0-2E5EAA5A85E0}"/>
          </ac:spMkLst>
        </pc:spChg>
        <pc:spChg chg="add mod">
          <ac:chgData name="Joice Rumila Dos Reis Gomes Pina (2312503)" userId="S::2312503@student.uwtsd.ac.uk::20be9849-cf73-417d-97cd-796615c833e0" providerId="AD" clId="Web-{93BF66E0-5625-AB51-E912-D6FE9AECBE2F}" dt="2024-03-11T11:14:14.362" v="610" actId="20577"/>
          <ac:spMkLst>
            <pc:docMk/>
            <pc:sldMk cId="1987310256" sldId="317"/>
            <ac:spMk id="7" creationId="{3A9D8D21-B410-2EA0-A89D-F5228223BC5E}"/>
          </ac:spMkLst>
        </pc:spChg>
        <pc:spChg chg="add del mod">
          <ac:chgData name="Joice Rumila Dos Reis Gomes Pina (2312503)" userId="S::2312503@student.uwtsd.ac.uk::20be9849-cf73-417d-97cd-796615c833e0" providerId="AD" clId="Web-{93BF66E0-5625-AB51-E912-D6FE9AECBE2F}" dt="2024-03-11T10:39:03.586" v="102"/>
          <ac:spMkLst>
            <pc:docMk/>
            <pc:sldMk cId="1987310256" sldId="317"/>
            <ac:spMk id="12" creationId="{F6A778E5-DBA9-F73C-C964-C3BA35333A60}"/>
          </ac:spMkLst>
        </pc:spChg>
        <pc:spChg chg="add del mod">
          <ac:chgData name="Joice Rumila Dos Reis Gomes Pina (2312503)" userId="S::2312503@student.uwtsd.ac.uk::20be9849-cf73-417d-97cd-796615c833e0" providerId="AD" clId="Web-{93BF66E0-5625-AB51-E912-D6FE9AECBE2F}" dt="2024-03-11T10:39:03.586" v="102"/>
          <ac:spMkLst>
            <pc:docMk/>
            <pc:sldMk cId="1987310256" sldId="317"/>
            <ac:spMk id="14" creationId="{AB65B0EC-4066-F81C-932D-A1A00677AA20}"/>
          </ac:spMkLst>
        </pc:spChg>
        <pc:spChg chg="add del mod">
          <ac:chgData name="Joice Rumila Dos Reis Gomes Pina (2312503)" userId="S::2312503@student.uwtsd.ac.uk::20be9849-cf73-417d-97cd-796615c833e0" providerId="AD" clId="Web-{93BF66E0-5625-AB51-E912-D6FE9AECBE2F}" dt="2024-03-11T10:39:03.586" v="102"/>
          <ac:spMkLst>
            <pc:docMk/>
            <pc:sldMk cId="1987310256" sldId="317"/>
            <ac:spMk id="16" creationId="{8F11B96B-F072-BEF8-5B40-95E86F770941}"/>
          </ac:spMkLst>
        </pc:spChg>
        <pc:picChg chg="add mod">
          <ac:chgData name="Joice Rumila Dos Reis Gomes Pina (2312503)" userId="S::2312503@student.uwtsd.ac.uk::20be9849-cf73-417d-97cd-796615c833e0" providerId="AD" clId="Web-{93BF66E0-5625-AB51-E912-D6FE9AECBE2F}" dt="2024-03-11T11:02:50.573" v="472" actId="14100"/>
          <ac:picMkLst>
            <pc:docMk/>
            <pc:sldMk cId="1987310256" sldId="317"/>
            <ac:picMk id="3" creationId="{FC93DFB2-57C1-AF96-06FD-718207B91CB2}"/>
          </ac:picMkLst>
        </pc:picChg>
        <pc:picChg chg="add del">
          <ac:chgData name="Joice Rumila Dos Reis Gomes Pina (2312503)" userId="S::2312503@student.uwtsd.ac.uk::20be9849-cf73-417d-97cd-796615c833e0" providerId="AD" clId="Web-{93BF66E0-5625-AB51-E912-D6FE9AECBE2F}" dt="2024-03-11T10:39:03.586" v="102"/>
          <ac:picMkLst>
            <pc:docMk/>
            <pc:sldMk cId="1987310256" sldId="317"/>
            <ac:picMk id="8" creationId="{1FF3CF75-62F0-DB01-681F-D813406669DE}"/>
          </ac:picMkLst>
        </pc:picChg>
      </pc:sldChg>
      <pc:sldChg chg="delSp modSp">
        <pc:chgData name="Joice Rumila Dos Reis Gomes Pina (2312503)" userId="S::2312503@student.uwtsd.ac.uk::20be9849-cf73-417d-97cd-796615c833e0" providerId="AD" clId="Web-{93BF66E0-5625-AB51-E912-D6FE9AECBE2F}" dt="2024-03-11T11:19:48.248" v="666" actId="1076"/>
        <pc:sldMkLst>
          <pc:docMk/>
          <pc:sldMk cId="3019927410" sldId="319"/>
        </pc:sldMkLst>
        <pc:spChg chg="mod">
          <ac:chgData name="Joice Rumila Dos Reis Gomes Pina (2312503)" userId="S::2312503@student.uwtsd.ac.uk::20be9849-cf73-417d-97cd-796615c833e0" providerId="AD" clId="Web-{93BF66E0-5625-AB51-E912-D6FE9AECBE2F}" dt="2024-03-11T11:19:48.248" v="666" actId="1076"/>
          <ac:spMkLst>
            <pc:docMk/>
            <pc:sldMk cId="3019927410" sldId="319"/>
            <ac:spMk id="2" creationId="{003D778C-3CD2-01C9-431F-AEC721598AEB}"/>
          </ac:spMkLst>
        </pc:spChg>
        <pc:spChg chg="mod">
          <ac:chgData name="Joice Rumila Dos Reis Gomes Pina (2312503)" userId="S::2312503@student.uwtsd.ac.uk::20be9849-cf73-417d-97cd-796615c833e0" providerId="AD" clId="Web-{93BF66E0-5625-AB51-E912-D6FE9AECBE2F}" dt="2024-03-11T11:19:31.185" v="665" actId="14100"/>
          <ac:spMkLst>
            <pc:docMk/>
            <pc:sldMk cId="3019927410" sldId="319"/>
            <ac:spMk id="3" creationId="{8DDC6473-6D2D-AA02-3D64-9FA834FC6803}"/>
          </ac:spMkLst>
        </pc:spChg>
        <pc:spChg chg="del">
          <ac:chgData name="Joice Rumila Dos Reis Gomes Pina (2312503)" userId="S::2312503@student.uwtsd.ac.uk::20be9849-cf73-417d-97cd-796615c833e0" providerId="AD" clId="Web-{93BF66E0-5625-AB51-E912-D6FE9AECBE2F}" dt="2024-03-11T10:45:31.818" v="166"/>
          <ac:spMkLst>
            <pc:docMk/>
            <pc:sldMk cId="3019927410" sldId="319"/>
            <ac:spMk id="4" creationId="{07C94D13-7BF0-3CB1-EBEF-50F116E00E0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54CA90D-FAE5-4CC1-874C-F8C9E6C3EF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7087B5-F672-40FE-9915-815CBA9EB2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9C26D27-016E-48F5-B33E-8A9AF3259A1C}" type="datetime1">
              <a:rPr lang="en-GB" smtClean="0"/>
              <a:t>12/03/2024</a:t>
            </a:fld>
            <a:endParaRPr lang="en-GB"/>
          </a:p>
        </p:txBody>
      </p:sp>
      <p:sp>
        <p:nvSpPr>
          <p:cNvPr id="4" name="Footer Placeholder 3">
            <a:extLst>
              <a:ext uri="{FF2B5EF4-FFF2-40B4-BE49-F238E27FC236}">
                <a16:creationId xmlns:a16="http://schemas.microsoft.com/office/drawing/2014/main" id="{8BE2D30A-24C7-499B-BF2A-8E5130AC9C8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AD0FE9B-9EEE-4F4D-B5DD-0D553217C5B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5765E75-2179-4AE0-B0C7-D97955CF45FE}" type="slidenum">
              <a:rPr lang="en-GB" smtClean="0"/>
              <a:t>‹#›</a:t>
            </a:fld>
            <a:endParaRPr lang="en-GB"/>
          </a:p>
        </p:txBody>
      </p:sp>
    </p:spTree>
    <p:extLst>
      <p:ext uri="{BB962C8B-B14F-4D97-AF65-F5344CB8AC3E}">
        <p14:creationId xmlns:p14="http://schemas.microsoft.com/office/powerpoint/2010/main" val="2252778674"/>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48F8AC0-B329-4373-BBD0-89392C5748D6}" type="datetime1">
              <a:rPr lang="en-GB" smtClean="0"/>
              <a:t>12/03/2024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61EF503-E31C-4FCE-86D9-0C61A5CBE283}" type="slidenum">
              <a:rPr lang="en-GB" smtClean="0"/>
              <a:t>‹#›</a:t>
            </a:fld>
            <a:endParaRPr lang="en-GB" dirty="0"/>
          </a:p>
        </p:txBody>
      </p:sp>
    </p:spTree>
    <p:extLst>
      <p:ext uri="{BB962C8B-B14F-4D97-AF65-F5344CB8AC3E}">
        <p14:creationId xmlns:p14="http://schemas.microsoft.com/office/powerpoint/2010/main" val="3430128012"/>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45" name="Freeform: Shape 44">
            <a:extLst>
              <a:ext uri="{FF2B5EF4-FFF2-40B4-BE49-F238E27FC236}">
                <a16:creationId xmlns:a16="http://schemas.microsoft.com/office/drawing/2014/main" id="{0EB13613-B0EE-441F-BE95-C20ED5BBAD27}"/>
              </a:ext>
              <a:ext uri="{C183D7F6-B498-43B3-948B-1728B52AA6E4}">
                <adec:decorative xmlns:adec="http://schemas.microsoft.com/office/drawing/2017/decorative" val="1"/>
              </a:ext>
            </a:extLst>
          </p:cNvPr>
          <p:cNvSpPr/>
          <p:nvPr userDrawn="1"/>
        </p:nvSpPr>
        <p:spPr>
          <a:xfrm rot="10800000">
            <a:off x="-33556" y="-3643"/>
            <a:ext cx="4613230" cy="6861641"/>
          </a:xfrm>
          <a:custGeom>
            <a:avLst/>
            <a:gdLst>
              <a:gd name="connsiteX0" fmla="*/ 4613230 w 4613230"/>
              <a:gd name="connsiteY0" fmla="*/ 6861641 h 6861641"/>
              <a:gd name="connsiteX1" fmla="*/ 0 w 4613230"/>
              <a:gd name="connsiteY1" fmla="*/ 6861641 h 6861641"/>
              <a:gd name="connsiteX2" fmla="*/ 1788950 w 4613230"/>
              <a:gd name="connsiteY2" fmla="*/ 0 h 6861641"/>
              <a:gd name="connsiteX3" fmla="*/ 4613230 w 4613230"/>
              <a:gd name="connsiteY3" fmla="*/ 0 h 6861641"/>
              <a:gd name="connsiteX4" fmla="*/ 4613230 w 4613230"/>
              <a:gd name="connsiteY4" fmla="*/ 6861641 h 68616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3230" h="6861641">
                <a:moveTo>
                  <a:pt x="4613230" y="6861641"/>
                </a:moveTo>
                <a:lnTo>
                  <a:pt x="0" y="6861641"/>
                </a:lnTo>
                <a:lnTo>
                  <a:pt x="1788950" y="0"/>
                </a:lnTo>
                <a:lnTo>
                  <a:pt x="4613230" y="0"/>
                </a:lnTo>
                <a:lnTo>
                  <a:pt x="4613230" y="686164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indent="0" algn="ctr" rtl="0">
              <a:buFont typeface="Arial" panose="020B0604020202020204" pitchFamily="34" charset="0"/>
              <a:buNone/>
            </a:pPr>
            <a:endParaRPr lang="en-GB" dirty="0"/>
          </a:p>
        </p:txBody>
      </p:sp>
      <p:sp>
        <p:nvSpPr>
          <p:cNvPr id="44" name="Freeform: Shape 43">
            <a:extLst>
              <a:ext uri="{FF2B5EF4-FFF2-40B4-BE49-F238E27FC236}">
                <a16:creationId xmlns:a16="http://schemas.microsoft.com/office/drawing/2014/main" id="{2399D2ED-C606-4FE3-B01C-3A0A39699E38}"/>
              </a:ext>
              <a:ext uri="{C183D7F6-B498-43B3-948B-1728B52AA6E4}">
                <adec:decorative xmlns:adec="http://schemas.microsoft.com/office/drawing/2017/decorative" val="1"/>
              </a:ext>
            </a:extLst>
          </p:cNvPr>
          <p:cNvSpPr/>
          <p:nvPr userDrawn="1"/>
        </p:nvSpPr>
        <p:spPr>
          <a:xfrm rot="10800000">
            <a:off x="-33556" y="-14280"/>
            <a:ext cx="4615080" cy="10637"/>
          </a:xfrm>
          <a:custGeom>
            <a:avLst/>
            <a:gdLst>
              <a:gd name="connsiteX0" fmla="*/ 4615080 w 4615080"/>
              <a:gd name="connsiteY0" fmla="*/ 10637 h 10637"/>
              <a:gd name="connsiteX1" fmla="*/ 0 w 4615080"/>
              <a:gd name="connsiteY1" fmla="*/ 7095 h 10637"/>
              <a:gd name="connsiteX2" fmla="*/ 1850 w 4615080"/>
              <a:gd name="connsiteY2" fmla="*/ 0 h 10637"/>
              <a:gd name="connsiteX3" fmla="*/ 4615080 w 4615080"/>
              <a:gd name="connsiteY3" fmla="*/ 0 h 10637"/>
              <a:gd name="connsiteX4" fmla="*/ 4615080 w 4615080"/>
              <a:gd name="connsiteY4" fmla="*/ 10637 h 106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5080" h="10637">
                <a:moveTo>
                  <a:pt x="4615080" y="10637"/>
                </a:moveTo>
                <a:lnTo>
                  <a:pt x="0" y="7095"/>
                </a:lnTo>
                <a:lnTo>
                  <a:pt x="1850" y="0"/>
                </a:lnTo>
                <a:lnTo>
                  <a:pt x="4615080" y="0"/>
                </a:lnTo>
                <a:lnTo>
                  <a:pt x="4615080" y="10637"/>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cxnSp>
        <p:nvCxnSpPr>
          <p:cNvPr id="10" name="Straight Connector 9">
            <a:extLst>
              <a:ext uri="{FF2B5EF4-FFF2-40B4-BE49-F238E27FC236}">
                <a16:creationId xmlns:a16="http://schemas.microsoft.com/office/drawing/2014/main" id="{8A05C98F-3390-4876-ACE6-6BDD7A931BDC}"/>
              </a:ext>
              <a:ext uri="{C183D7F6-B498-43B3-948B-1728B52AA6E4}">
                <adec:decorative xmlns:adec="http://schemas.microsoft.com/office/drawing/2017/decorative" val="1"/>
              </a:ext>
            </a:extLst>
          </p:cNvPr>
          <p:cNvCxnSpPr>
            <a:cxnSpLocks/>
          </p:cNvCxnSpPr>
          <p:nvPr userDrawn="1"/>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26F8EC6-7B48-45CF-933E-F83D29E1692D}"/>
              </a:ext>
              <a:ext uri="{C183D7F6-B498-43B3-948B-1728B52AA6E4}">
                <adec:decorative xmlns:adec="http://schemas.microsoft.com/office/drawing/2017/decorative" val="1"/>
              </a:ext>
            </a:extLst>
          </p:cNvPr>
          <p:cNvCxnSpPr>
            <a:cxnSpLocks/>
          </p:cNvCxnSpPr>
          <p:nvPr userDrawn="1"/>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37FFCAA-1618-46D9-B44D-5CE6E225DB8B}"/>
              </a:ext>
              <a:ext uri="{C183D7F6-B498-43B3-948B-1728B52AA6E4}">
                <adec:decorative xmlns:adec="http://schemas.microsoft.com/office/drawing/2017/decorative" val="1"/>
              </a:ext>
            </a:extLst>
          </p:cNvPr>
          <p:cNvCxnSpPr>
            <a:cxnSpLocks/>
          </p:cNvCxnSpPr>
          <p:nvPr userDrawn="1"/>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6F2CA3C-3424-4A00-9FDF-0DC9EFAC22F1}"/>
              </a:ext>
              <a:ext uri="{C183D7F6-B498-43B3-948B-1728B52AA6E4}">
                <adec:decorative xmlns:adec="http://schemas.microsoft.com/office/drawing/2017/decorative" val="1"/>
              </a:ext>
            </a:extLst>
          </p:cNvPr>
          <p:cNvCxnSpPr>
            <a:cxnSpLocks/>
          </p:cNvCxnSpPr>
          <p:nvPr userDrawn="1"/>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0FA2E1A-8693-4B6C-ABF7-81B17586C3A0}"/>
              </a:ext>
              <a:ext uri="{C183D7F6-B498-43B3-948B-1728B52AA6E4}">
                <adec:decorative xmlns:adec="http://schemas.microsoft.com/office/drawing/2017/decorative" val="1"/>
              </a:ext>
            </a:extLst>
          </p:cNvPr>
          <p:cNvCxnSpPr>
            <a:cxnSpLocks/>
          </p:cNvCxnSpPr>
          <p:nvPr userDrawn="1"/>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48" name="Picture Placeholder 47">
            <a:extLst>
              <a:ext uri="{FF2B5EF4-FFF2-40B4-BE49-F238E27FC236}">
                <a16:creationId xmlns:a16="http://schemas.microsoft.com/office/drawing/2014/main" id="{C564A0C9-27BD-49AC-A786-23623E329EE8}"/>
              </a:ext>
            </a:extLst>
          </p:cNvPr>
          <p:cNvSpPr>
            <a:spLocks noGrp="1"/>
          </p:cNvSpPr>
          <p:nvPr>
            <p:ph type="pic" sz="quarter" idx="13"/>
          </p:nvPr>
        </p:nvSpPr>
        <p:spPr>
          <a:xfrm>
            <a:off x="2623279" y="0"/>
            <a:ext cx="9568721" cy="6858000"/>
          </a:xfrm>
          <a:custGeom>
            <a:avLst/>
            <a:gdLst>
              <a:gd name="connsiteX0" fmla="*/ 1955447 w 9568721"/>
              <a:gd name="connsiteY0" fmla="*/ 0 h 6858000"/>
              <a:gd name="connsiteX1" fmla="*/ 9568721 w 9568721"/>
              <a:gd name="connsiteY1" fmla="*/ 0 h 6858000"/>
              <a:gd name="connsiteX2" fmla="*/ 9568721 w 9568721"/>
              <a:gd name="connsiteY2" fmla="*/ 6858000 h 6858000"/>
              <a:gd name="connsiteX3" fmla="*/ 0 w 9568721"/>
              <a:gd name="connsiteY3" fmla="*/ 6858000 h 6858000"/>
              <a:gd name="connsiteX4" fmla="*/ 0 w 9568721"/>
              <a:gd name="connsiteY4" fmla="*/ 6857998 h 6858000"/>
              <a:gd name="connsiteX5" fmla="*/ 167446 w 9568721"/>
              <a:gd name="connsiteY5" fmla="*/ 68579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8721" h="6858000">
                <a:moveTo>
                  <a:pt x="1955447" y="0"/>
                </a:moveTo>
                <a:lnTo>
                  <a:pt x="9568721" y="0"/>
                </a:lnTo>
                <a:lnTo>
                  <a:pt x="9568721" y="6858000"/>
                </a:lnTo>
                <a:lnTo>
                  <a:pt x="0" y="6858000"/>
                </a:lnTo>
                <a:lnTo>
                  <a:pt x="0" y="6857998"/>
                </a:lnTo>
                <a:lnTo>
                  <a:pt x="167446" y="6857998"/>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6" name="Title 5">
            <a:extLst>
              <a:ext uri="{FF2B5EF4-FFF2-40B4-BE49-F238E27FC236}">
                <a16:creationId xmlns:a16="http://schemas.microsoft.com/office/drawing/2014/main" id="{208E3DBC-8B68-468D-8087-25FED9397CBE}"/>
              </a:ext>
            </a:extLst>
          </p:cNvPr>
          <p:cNvSpPr>
            <a:spLocks noGrp="1"/>
          </p:cNvSpPr>
          <p:nvPr>
            <p:ph type="title"/>
          </p:nvPr>
        </p:nvSpPr>
        <p:spPr>
          <a:xfrm>
            <a:off x="520697" y="1040001"/>
            <a:ext cx="3338625" cy="3150159"/>
          </a:xfrm>
        </p:spPr>
        <p:txBody>
          <a:bodyPr rtlCol="0" anchor="t"/>
          <a:lstStyle/>
          <a:p>
            <a:pPr rtl="0"/>
            <a:r>
              <a:rPr lang="en-US"/>
              <a:t>Click to edit Master title style</a:t>
            </a:r>
            <a:endParaRPr lang="en-GB"/>
          </a:p>
        </p:txBody>
      </p:sp>
      <p:sp>
        <p:nvSpPr>
          <p:cNvPr id="15" name="Text Placeholder 14">
            <a:extLst>
              <a:ext uri="{FF2B5EF4-FFF2-40B4-BE49-F238E27FC236}">
                <a16:creationId xmlns:a16="http://schemas.microsoft.com/office/drawing/2014/main" id="{490C672D-EAE7-4BF2-81BB-72858B251D1C}"/>
              </a:ext>
            </a:extLst>
          </p:cNvPr>
          <p:cNvSpPr>
            <a:spLocks noGrp="1"/>
          </p:cNvSpPr>
          <p:nvPr>
            <p:ph type="body" sz="quarter" idx="14" hasCustomPrompt="1"/>
          </p:nvPr>
        </p:nvSpPr>
        <p:spPr>
          <a:xfrm>
            <a:off x="490538" y="4240213"/>
            <a:ext cx="3497262" cy="1801812"/>
          </a:xfrm>
        </p:spPr>
        <p:txBody>
          <a:bodyPr rtlCol="0">
            <a:normAutofit/>
          </a:bodyPr>
          <a:lstStyle>
            <a:lvl1pPr marL="0" indent="0">
              <a:buNone/>
              <a:defRPr sz="2400"/>
            </a:lvl1pPr>
            <a:lvl2pPr>
              <a:buNone/>
              <a:defRPr sz="1600"/>
            </a:lvl2pPr>
            <a:lvl3pPr>
              <a:buNone/>
              <a:defRPr sz="1600"/>
            </a:lvl3pPr>
            <a:lvl4pPr>
              <a:buNone/>
              <a:defRPr sz="1600"/>
            </a:lvl4pPr>
            <a:lvl5pPr>
              <a:buNone/>
              <a:defRPr sz="1600"/>
            </a:lvl5pPr>
          </a:lstStyle>
          <a:p>
            <a:pPr lvl="0" rtl="0"/>
            <a:r>
              <a:rPr lang="en-GB"/>
              <a:t>Presentation Name</a:t>
            </a:r>
          </a:p>
        </p:txBody>
      </p:sp>
    </p:spTree>
    <p:extLst>
      <p:ext uri="{BB962C8B-B14F-4D97-AF65-F5344CB8AC3E}">
        <p14:creationId xmlns:p14="http://schemas.microsoft.com/office/powerpoint/2010/main" val="1742368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A046725-2805-431E-AA4E-0B018DFB3EAC}"/>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23">
            <a:extLst>
              <a:ext uri="{FF2B5EF4-FFF2-40B4-BE49-F238E27FC236}">
                <a16:creationId xmlns:a16="http://schemas.microsoft.com/office/drawing/2014/main" id="{3C30A62C-FEC9-4F1D-976E-DB003592FD3E}"/>
              </a:ext>
              <a:ext uri="{C183D7F6-B498-43B3-948B-1728B52AA6E4}">
                <adec:decorative xmlns:adec="http://schemas.microsoft.com/office/drawing/2017/decorative" val="1"/>
              </a:ext>
            </a:extLst>
          </p:cNvPr>
          <p:cNvSpPr/>
          <p:nvPr userDrawn="1"/>
        </p:nvSpPr>
        <p:spPr>
          <a:xfrm rot="10800000">
            <a:off x="0" y="-5979"/>
            <a:ext cx="5111086"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A2C262-0DF7-4EBE-8F23-D1240B3BB5A9}"/>
              </a:ext>
            </a:extLst>
          </p:cNvPr>
          <p:cNvSpPr>
            <a:spLocks noGrp="1"/>
          </p:cNvSpPr>
          <p:nvPr>
            <p:ph type="title"/>
          </p:nvPr>
        </p:nvSpPr>
        <p:spPr>
          <a:xfrm>
            <a:off x="680485" y="675167"/>
            <a:ext cx="3761862" cy="3055078"/>
          </a:xfrm>
        </p:spPr>
        <p:txBody>
          <a:bodyPr rtlCol="0" anchor="t">
            <a:normAutofit/>
          </a:bodyPr>
          <a:lstStyle>
            <a:lvl1pPr>
              <a:defRPr sz="4400"/>
            </a:lvl1pPr>
          </a:lstStyle>
          <a:p>
            <a:pPr rtl="0"/>
            <a:r>
              <a:rPr lang="en-US"/>
              <a:t>Click to edit Master title style</a:t>
            </a:r>
            <a:endParaRPr lang="en-GB" dirty="0"/>
          </a:p>
        </p:txBody>
      </p:sp>
      <p:sp>
        <p:nvSpPr>
          <p:cNvPr id="8" name="Content Placeholder 2">
            <a:extLst>
              <a:ext uri="{FF2B5EF4-FFF2-40B4-BE49-F238E27FC236}">
                <a16:creationId xmlns:a16="http://schemas.microsoft.com/office/drawing/2014/main" id="{430E531D-ED29-45E2-A30F-0363B29E057C}"/>
              </a:ext>
            </a:extLst>
          </p:cNvPr>
          <p:cNvSpPr>
            <a:spLocks noGrp="1"/>
          </p:cNvSpPr>
          <p:nvPr>
            <p:ph idx="1"/>
          </p:nvPr>
        </p:nvSpPr>
        <p:spPr>
          <a:xfrm>
            <a:off x="5167424" y="533400"/>
            <a:ext cx="3794512" cy="5797237"/>
          </a:xfrm>
        </p:spPr>
        <p:txBody>
          <a:bodyPr rtlCol="0" anchor="ctr">
            <a:normAutofit/>
          </a:bodyPr>
          <a:lstStyle>
            <a:lvl1pPr>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cxnSp>
        <p:nvCxnSpPr>
          <p:cNvPr id="10" name="Straight Connector 9">
            <a:extLst>
              <a:ext uri="{FF2B5EF4-FFF2-40B4-BE49-F238E27FC236}">
                <a16:creationId xmlns:a16="http://schemas.microsoft.com/office/drawing/2014/main" id="{0801F434-3E0E-40D9-A2D3-857BAE77D1D7}"/>
              </a:ext>
              <a:ext uri="{C183D7F6-B498-43B3-948B-1728B52AA6E4}">
                <adec:decorative xmlns:adec="http://schemas.microsoft.com/office/drawing/2017/decorative" val="1"/>
              </a:ext>
            </a:extLst>
          </p:cNvPr>
          <p:cNvCxnSpPr>
            <a:cxnSpLocks/>
            <a:stCxn id="5" idx="2"/>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D44F5C56-0053-4E4A-BFFF-E98E7B91CCA9}"/>
              </a:ext>
            </a:extLst>
          </p:cNvPr>
          <p:cNvSpPr>
            <a:spLocks noGrp="1"/>
          </p:cNvSpPr>
          <p:nvPr>
            <p:ph type="pic" sz="quarter" idx="13"/>
          </p:nvPr>
        </p:nvSpPr>
        <p:spPr>
          <a:xfrm>
            <a:off x="9531096" y="0"/>
            <a:ext cx="2660904" cy="3429000"/>
          </a:xfrm>
          <a:solidFill>
            <a:schemeClr val="accent2"/>
          </a:solidFill>
        </p:spPr>
        <p:txBody>
          <a:bodyPr rtlCol="0"/>
          <a:lstStyle/>
          <a:p>
            <a:pPr rtl="0"/>
            <a:r>
              <a:rPr lang="en-US"/>
              <a:t>Click icon to add picture</a:t>
            </a:r>
            <a:endParaRPr lang="en-GB" dirty="0"/>
          </a:p>
        </p:txBody>
      </p:sp>
      <p:sp>
        <p:nvSpPr>
          <p:cNvPr id="14" name="Picture Placeholder 12">
            <a:extLst>
              <a:ext uri="{FF2B5EF4-FFF2-40B4-BE49-F238E27FC236}">
                <a16:creationId xmlns:a16="http://schemas.microsoft.com/office/drawing/2014/main" id="{226008DD-DEA7-4900-8D76-128694E12320}"/>
              </a:ext>
            </a:extLst>
          </p:cNvPr>
          <p:cNvSpPr>
            <a:spLocks noGrp="1"/>
          </p:cNvSpPr>
          <p:nvPr>
            <p:ph type="pic" sz="quarter" idx="14"/>
          </p:nvPr>
        </p:nvSpPr>
        <p:spPr>
          <a:xfrm>
            <a:off x="9531096" y="3383280"/>
            <a:ext cx="2660904" cy="3474720"/>
          </a:xfrm>
          <a:solidFill>
            <a:schemeClr val="accent2"/>
          </a:solidFill>
        </p:spPr>
        <p:txBody>
          <a:bodyPr rtlCol="0"/>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099851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3DC9447-F266-4B2E-8776-377FB587EEA9}"/>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67F96C23-62A5-470B-9372-6381453507D1}"/>
              </a:ext>
            </a:extLst>
          </p:cNvPr>
          <p:cNvSpPr>
            <a:spLocks noGrp="1"/>
          </p:cNvSpPr>
          <p:nvPr>
            <p:ph type="title"/>
          </p:nvPr>
        </p:nvSpPr>
        <p:spPr>
          <a:xfrm>
            <a:off x="5693734" y="557304"/>
            <a:ext cx="5355265" cy="1625731"/>
          </a:xfrm>
        </p:spPr>
        <p:txBody>
          <a:bodyPr rtlCol="0">
            <a:normAutofit/>
          </a:bodyPr>
          <a:lstStyle>
            <a:lvl1pPr>
              <a:defRPr sz="4400"/>
            </a:lvl1pPr>
          </a:lstStyle>
          <a:p>
            <a:pPr rtl="0"/>
            <a:r>
              <a:rPr lang="en-US"/>
              <a:t>Click to edit Master title style</a:t>
            </a:r>
            <a:endParaRPr lang="en-GB" dirty="0"/>
          </a:p>
        </p:txBody>
      </p:sp>
      <p:cxnSp>
        <p:nvCxnSpPr>
          <p:cNvPr id="10" name="Straight Connector 9">
            <a:extLst>
              <a:ext uri="{FF2B5EF4-FFF2-40B4-BE49-F238E27FC236}">
                <a16:creationId xmlns:a16="http://schemas.microsoft.com/office/drawing/2014/main" id="{34B16D8F-69C0-44C7-95EE-6C7CDECACDAF}"/>
              </a:ext>
              <a:ext uri="{C183D7F6-B498-43B3-948B-1728B52AA6E4}">
                <adec:decorative xmlns:adec="http://schemas.microsoft.com/office/drawing/2017/decorative" val="1"/>
              </a:ext>
            </a:extLst>
          </p:cNvPr>
          <p:cNvCxnSpPr>
            <a:cxnSpLocks/>
          </p:cNvCxnSpPr>
          <p:nvPr userDrawn="1"/>
        </p:nvCxnSpPr>
        <p:spPr>
          <a:xfrm flipV="1">
            <a:off x="4576137" y="0"/>
            <a:ext cx="668374"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E8FA2190-55B9-429E-AE43-1A9A41DBEBF9}"/>
              </a:ext>
            </a:extLst>
          </p:cNvPr>
          <p:cNvSpPr>
            <a:spLocks noGrp="1"/>
          </p:cNvSpPr>
          <p:nvPr>
            <p:ph type="pic" sz="quarter" idx="13"/>
          </p:nvPr>
        </p:nvSpPr>
        <p:spPr>
          <a:xfrm>
            <a:off x="1" y="0"/>
            <a:ext cx="4742121" cy="3434316"/>
          </a:xfrm>
          <a:custGeom>
            <a:avLst/>
            <a:gdLst>
              <a:gd name="connsiteX0" fmla="*/ 0 w 4742121"/>
              <a:gd name="connsiteY0" fmla="*/ 0 h 3434316"/>
              <a:gd name="connsiteX1" fmla="*/ 4306186 w 4742121"/>
              <a:gd name="connsiteY1" fmla="*/ 0 h 3434316"/>
              <a:gd name="connsiteX2" fmla="*/ 4742121 w 4742121"/>
              <a:gd name="connsiteY2" fmla="*/ 3434316 h 3434316"/>
              <a:gd name="connsiteX3" fmla="*/ 0 w 4742121"/>
              <a:gd name="connsiteY3" fmla="*/ 3434316 h 3434316"/>
            </a:gdLst>
            <a:ahLst/>
            <a:cxnLst>
              <a:cxn ang="0">
                <a:pos x="connsiteX0" y="connsiteY0"/>
              </a:cxn>
              <a:cxn ang="0">
                <a:pos x="connsiteX1" y="connsiteY1"/>
              </a:cxn>
              <a:cxn ang="0">
                <a:pos x="connsiteX2" y="connsiteY2"/>
              </a:cxn>
              <a:cxn ang="0">
                <a:pos x="connsiteX3" y="connsiteY3"/>
              </a:cxn>
            </a:cxnLst>
            <a:rect l="l" t="t" r="r" b="b"/>
            <a:pathLst>
              <a:path w="4742121" h="3434316">
                <a:moveTo>
                  <a:pt x="0" y="0"/>
                </a:moveTo>
                <a:lnTo>
                  <a:pt x="4306186" y="0"/>
                </a:lnTo>
                <a:lnTo>
                  <a:pt x="4742121" y="3434316"/>
                </a:lnTo>
                <a:lnTo>
                  <a:pt x="0" y="3434316"/>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16" name="Picture Placeholder 15">
            <a:extLst>
              <a:ext uri="{FF2B5EF4-FFF2-40B4-BE49-F238E27FC236}">
                <a16:creationId xmlns:a16="http://schemas.microsoft.com/office/drawing/2014/main" id="{B2EDFEAD-E435-414E-A9BA-4119679CBA66}"/>
              </a:ext>
            </a:extLst>
          </p:cNvPr>
          <p:cNvSpPr>
            <a:spLocks noGrp="1"/>
          </p:cNvSpPr>
          <p:nvPr>
            <p:ph type="pic" sz="quarter" idx="14"/>
          </p:nvPr>
        </p:nvSpPr>
        <p:spPr>
          <a:xfrm>
            <a:off x="-5" y="3432620"/>
            <a:ext cx="5178056" cy="3425380"/>
          </a:xfrm>
          <a:custGeom>
            <a:avLst/>
            <a:gdLst>
              <a:gd name="connsiteX0" fmla="*/ 0 w 5178056"/>
              <a:gd name="connsiteY0" fmla="*/ 0 h 3425380"/>
              <a:gd name="connsiteX1" fmla="*/ 4742581 w 5178056"/>
              <a:gd name="connsiteY1" fmla="*/ 0 h 3425380"/>
              <a:gd name="connsiteX2" fmla="*/ 5178056 w 5178056"/>
              <a:gd name="connsiteY2" fmla="*/ 3425380 h 3425380"/>
              <a:gd name="connsiteX3" fmla="*/ 0 w 5178056"/>
              <a:gd name="connsiteY3" fmla="*/ 3425380 h 3425380"/>
            </a:gdLst>
            <a:ahLst/>
            <a:cxnLst>
              <a:cxn ang="0">
                <a:pos x="connsiteX0" y="connsiteY0"/>
              </a:cxn>
              <a:cxn ang="0">
                <a:pos x="connsiteX1" y="connsiteY1"/>
              </a:cxn>
              <a:cxn ang="0">
                <a:pos x="connsiteX2" y="connsiteY2"/>
              </a:cxn>
              <a:cxn ang="0">
                <a:pos x="connsiteX3" y="connsiteY3"/>
              </a:cxn>
            </a:cxnLst>
            <a:rect l="l" t="t" r="r" b="b"/>
            <a:pathLst>
              <a:path w="5178056" h="3425380">
                <a:moveTo>
                  <a:pt x="0" y="0"/>
                </a:moveTo>
                <a:lnTo>
                  <a:pt x="4742581" y="0"/>
                </a:lnTo>
                <a:lnTo>
                  <a:pt x="5178056" y="3425380"/>
                </a:lnTo>
                <a:lnTo>
                  <a:pt x="0" y="3425380"/>
                </a:lnTo>
                <a:close/>
              </a:path>
            </a:pathLst>
          </a:custGeom>
          <a:solidFill>
            <a:schemeClr val="accent2">
              <a:lumMod val="60000"/>
              <a:lumOff val="40000"/>
            </a:schemeClr>
          </a:solidFill>
        </p:spPr>
        <p:txBody>
          <a:bodyPr wrap="square" rtlCol="0">
            <a:noAutofit/>
          </a:bodyPr>
          <a:lstStyle/>
          <a:p>
            <a:pPr rtl="0"/>
            <a:r>
              <a:rPr lang="en-US"/>
              <a:t>Click icon to add picture</a:t>
            </a:r>
            <a:endParaRPr lang="en-GB" dirty="0"/>
          </a:p>
        </p:txBody>
      </p:sp>
      <p:sp>
        <p:nvSpPr>
          <p:cNvPr id="9" name="Content Placeholder 2">
            <a:extLst>
              <a:ext uri="{FF2B5EF4-FFF2-40B4-BE49-F238E27FC236}">
                <a16:creationId xmlns:a16="http://schemas.microsoft.com/office/drawing/2014/main" id="{F7C28F12-C8E8-444E-8B69-9A0561604317}"/>
              </a:ext>
            </a:extLst>
          </p:cNvPr>
          <p:cNvSpPr>
            <a:spLocks noGrp="1"/>
          </p:cNvSpPr>
          <p:nvPr>
            <p:ph idx="1"/>
          </p:nvPr>
        </p:nvSpPr>
        <p:spPr>
          <a:xfrm>
            <a:off x="5693734" y="2183035"/>
            <a:ext cx="5355266" cy="4121845"/>
          </a:xfrm>
        </p:spPr>
        <p:txBody>
          <a:bodyPr rtlCol="0" anchor="ctr">
            <a:normAutofit/>
          </a:bodyPr>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55565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49714512-90F0-4B35-94F8-E1B4DCE963AA}"/>
              </a:ext>
            </a:extLst>
          </p:cNvPr>
          <p:cNvSpPr>
            <a:spLocks noGrp="1"/>
          </p:cNvSpPr>
          <p:nvPr>
            <p:ph type="subTitle" idx="1"/>
          </p:nvPr>
        </p:nvSpPr>
        <p:spPr>
          <a:xfrm>
            <a:off x="967750" y="975816"/>
            <a:ext cx="2979897" cy="1264340"/>
          </a:xfrm>
        </p:spPr>
        <p:txBody>
          <a:bodyPr rtlCol="0" anchor="b">
            <a:normAutofit/>
          </a:bodyPr>
          <a:lstStyle>
            <a:lvl1pPr>
              <a:buNone/>
              <a:defRPr/>
            </a:lvl1pPr>
          </a:lstStyle>
          <a:p>
            <a:pPr algn="l" rtl="0"/>
            <a:r>
              <a:rPr lang="en-US" sz="1600"/>
              <a:t>Click to edit Master subtitle style</a:t>
            </a:r>
            <a:endParaRPr lang="en-GB" sz="1600" dirty="0"/>
          </a:p>
        </p:txBody>
      </p:sp>
      <p:sp>
        <p:nvSpPr>
          <p:cNvPr id="20" name="Picture Placeholder 19">
            <a:extLst>
              <a:ext uri="{FF2B5EF4-FFF2-40B4-BE49-F238E27FC236}">
                <a16:creationId xmlns:a16="http://schemas.microsoft.com/office/drawing/2014/main" id="{44895DE7-C22A-447F-B81A-BDCA25CAF27B}"/>
              </a:ext>
            </a:extLst>
          </p:cNvPr>
          <p:cNvSpPr>
            <a:spLocks noGrp="1"/>
          </p:cNvSpPr>
          <p:nvPr>
            <p:ph type="pic" sz="quarter" idx="13"/>
          </p:nvPr>
        </p:nvSpPr>
        <p:spPr>
          <a:xfrm>
            <a:off x="3208292" y="3"/>
            <a:ext cx="8997356" cy="4581079"/>
          </a:xfrm>
          <a:custGeom>
            <a:avLst/>
            <a:gdLst>
              <a:gd name="connsiteX0" fmla="*/ 0 w 8997356"/>
              <a:gd name="connsiteY0" fmla="*/ 0 h 4581079"/>
              <a:gd name="connsiteX1" fmla="*/ 8983708 w 8997356"/>
              <a:gd name="connsiteY1" fmla="*/ 0 h 4581079"/>
              <a:gd name="connsiteX2" fmla="*/ 8997356 w 8997356"/>
              <a:gd name="connsiteY2" fmla="*/ 893928 h 4581079"/>
              <a:gd name="connsiteX3" fmla="*/ 4060801 w 8997356"/>
              <a:gd name="connsiteY3" fmla="*/ 4581079 h 4581079"/>
            </a:gdLst>
            <a:ahLst/>
            <a:cxnLst>
              <a:cxn ang="0">
                <a:pos x="connsiteX0" y="connsiteY0"/>
              </a:cxn>
              <a:cxn ang="0">
                <a:pos x="connsiteX1" y="connsiteY1"/>
              </a:cxn>
              <a:cxn ang="0">
                <a:pos x="connsiteX2" y="connsiteY2"/>
              </a:cxn>
              <a:cxn ang="0">
                <a:pos x="connsiteX3" y="connsiteY3"/>
              </a:cxn>
            </a:cxnLst>
            <a:rect l="l" t="t" r="r" b="b"/>
            <a:pathLst>
              <a:path w="8997356" h="4581079">
                <a:moveTo>
                  <a:pt x="0" y="0"/>
                </a:moveTo>
                <a:lnTo>
                  <a:pt x="8983708" y="0"/>
                </a:lnTo>
                <a:lnTo>
                  <a:pt x="8997356" y="893928"/>
                </a:lnTo>
                <a:lnTo>
                  <a:pt x="4060801" y="4581079"/>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23" name="Picture Placeholder 22">
            <a:extLst>
              <a:ext uri="{FF2B5EF4-FFF2-40B4-BE49-F238E27FC236}">
                <a16:creationId xmlns:a16="http://schemas.microsoft.com/office/drawing/2014/main" id="{A5B5EF63-EEAA-4B07-A2B8-2483452BBA37}"/>
              </a:ext>
            </a:extLst>
          </p:cNvPr>
          <p:cNvSpPr>
            <a:spLocks noGrp="1"/>
          </p:cNvSpPr>
          <p:nvPr>
            <p:ph type="pic" sz="quarter" idx="14"/>
          </p:nvPr>
        </p:nvSpPr>
        <p:spPr>
          <a:xfrm>
            <a:off x="7243070" y="883420"/>
            <a:ext cx="4948931" cy="5974580"/>
          </a:xfrm>
          <a:custGeom>
            <a:avLst/>
            <a:gdLst>
              <a:gd name="connsiteX0" fmla="*/ 4948931 w 4948931"/>
              <a:gd name="connsiteY0" fmla="*/ 0 h 5974580"/>
              <a:gd name="connsiteX1" fmla="*/ 4948931 w 4948931"/>
              <a:gd name="connsiteY1" fmla="*/ 5974580 h 5974580"/>
              <a:gd name="connsiteX2" fmla="*/ 2028713 w 4948931"/>
              <a:gd name="connsiteY2" fmla="*/ 5974580 h 5974580"/>
              <a:gd name="connsiteX3" fmla="*/ 0 w 4948931"/>
              <a:gd name="connsiteY3" fmla="*/ 3710792 h 5974580"/>
            </a:gdLst>
            <a:ahLst/>
            <a:cxnLst>
              <a:cxn ang="0">
                <a:pos x="connsiteX0" y="connsiteY0"/>
              </a:cxn>
              <a:cxn ang="0">
                <a:pos x="connsiteX1" y="connsiteY1"/>
              </a:cxn>
              <a:cxn ang="0">
                <a:pos x="connsiteX2" y="connsiteY2"/>
              </a:cxn>
              <a:cxn ang="0">
                <a:pos x="connsiteX3" y="connsiteY3"/>
              </a:cxn>
            </a:cxnLst>
            <a:rect l="l" t="t" r="r" b="b"/>
            <a:pathLst>
              <a:path w="4948931" h="5974580">
                <a:moveTo>
                  <a:pt x="4948931" y="0"/>
                </a:moveTo>
                <a:lnTo>
                  <a:pt x="4948931" y="5974580"/>
                </a:lnTo>
                <a:lnTo>
                  <a:pt x="2028713" y="5974580"/>
                </a:lnTo>
                <a:lnTo>
                  <a:pt x="0" y="3710792"/>
                </a:lnTo>
                <a:close/>
              </a:path>
            </a:pathLst>
          </a:custGeom>
          <a:solidFill>
            <a:schemeClr val="accent2">
              <a:lumMod val="60000"/>
              <a:lumOff val="40000"/>
            </a:schemeClr>
          </a:solidFill>
        </p:spPr>
        <p:txBody>
          <a:bodyPr wrap="square" rtlCol="0">
            <a:noAutofit/>
          </a:bodyPr>
          <a:lstStyle/>
          <a:p>
            <a:pPr rtl="0"/>
            <a:r>
              <a:rPr lang="en-US"/>
              <a:t>Click icon to add picture</a:t>
            </a:r>
            <a:endParaRPr lang="en-GB" dirty="0"/>
          </a:p>
        </p:txBody>
      </p:sp>
      <p:sp>
        <p:nvSpPr>
          <p:cNvPr id="26" name="Picture Placeholder 25">
            <a:extLst>
              <a:ext uri="{FF2B5EF4-FFF2-40B4-BE49-F238E27FC236}">
                <a16:creationId xmlns:a16="http://schemas.microsoft.com/office/drawing/2014/main" id="{C4F9D0F6-DE6A-44A3-9D9E-A53D0C229248}"/>
              </a:ext>
            </a:extLst>
          </p:cNvPr>
          <p:cNvSpPr>
            <a:spLocks noGrp="1"/>
          </p:cNvSpPr>
          <p:nvPr>
            <p:ph type="pic" sz="quarter" idx="15"/>
          </p:nvPr>
        </p:nvSpPr>
        <p:spPr>
          <a:xfrm>
            <a:off x="4234997" y="4574265"/>
            <a:ext cx="5074516" cy="2298983"/>
          </a:xfrm>
          <a:custGeom>
            <a:avLst/>
            <a:gdLst>
              <a:gd name="connsiteX0" fmla="*/ 3034176 w 5074516"/>
              <a:gd name="connsiteY0" fmla="*/ 0 h 2298983"/>
              <a:gd name="connsiteX1" fmla="*/ 5074516 w 5074516"/>
              <a:gd name="connsiteY1" fmla="*/ 2298983 h 2298983"/>
              <a:gd name="connsiteX2" fmla="*/ 0 w 5074516"/>
              <a:gd name="connsiteY2" fmla="*/ 2298983 h 2298983"/>
            </a:gdLst>
            <a:ahLst/>
            <a:cxnLst>
              <a:cxn ang="0">
                <a:pos x="connsiteX0" y="connsiteY0"/>
              </a:cxn>
              <a:cxn ang="0">
                <a:pos x="connsiteX1" y="connsiteY1"/>
              </a:cxn>
              <a:cxn ang="0">
                <a:pos x="connsiteX2" y="connsiteY2"/>
              </a:cxn>
            </a:cxnLst>
            <a:rect l="l" t="t" r="r" b="b"/>
            <a:pathLst>
              <a:path w="5074516" h="2298983">
                <a:moveTo>
                  <a:pt x="3034176" y="0"/>
                </a:moveTo>
                <a:lnTo>
                  <a:pt x="5074516" y="2298983"/>
                </a:lnTo>
                <a:lnTo>
                  <a:pt x="0" y="2298983"/>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5" name="Title 4">
            <a:extLst>
              <a:ext uri="{FF2B5EF4-FFF2-40B4-BE49-F238E27FC236}">
                <a16:creationId xmlns:a16="http://schemas.microsoft.com/office/drawing/2014/main" id="{9FEE8AE0-4188-4CB6-8BFB-70E163ED7FA5}"/>
              </a:ext>
            </a:extLst>
          </p:cNvPr>
          <p:cNvSpPr>
            <a:spLocks noGrp="1"/>
          </p:cNvSpPr>
          <p:nvPr>
            <p:ph type="title"/>
          </p:nvPr>
        </p:nvSpPr>
        <p:spPr>
          <a:xfrm>
            <a:off x="969264" y="2679192"/>
            <a:ext cx="4946904" cy="3273552"/>
          </a:xfrm>
        </p:spPr>
        <p:txBody>
          <a:bodyPr rtlCol="0">
            <a:normAutofit/>
          </a:bodyPr>
          <a:lstStyle>
            <a:lvl1pPr>
              <a:defRPr sz="4400"/>
            </a:lvl1pPr>
          </a:lstStyle>
          <a:p>
            <a:pPr rtl="0"/>
            <a:r>
              <a:rPr lang="en-US"/>
              <a:t>Click to edit Master title style</a:t>
            </a:r>
            <a:endParaRPr lang="en-GB"/>
          </a:p>
        </p:txBody>
      </p:sp>
    </p:spTree>
    <p:extLst>
      <p:ext uri="{BB962C8B-B14F-4D97-AF65-F5344CB8AC3E}">
        <p14:creationId xmlns:p14="http://schemas.microsoft.com/office/powerpoint/2010/main" val="1329810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Title and Content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4024312"/>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26483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2649690"/>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90591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6" name="Rectangle 23">
            <a:extLst>
              <a:ext uri="{FF2B5EF4-FFF2-40B4-BE49-F238E27FC236}">
                <a16:creationId xmlns:a16="http://schemas.microsoft.com/office/drawing/2014/main" id="{08BDEDEF-6AC9-4ADF-B6AE-83CC82D2A7B7}"/>
              </a:ext>
              <a:ext uri="{C183D7F6-B498-43B3-948B-1728B52AA6E4}">
                <adec:decorative xmlns:adec="http://schemas.microsoft.com/office/drawing/2017/decorative" val="1"/>
              </a:ext>
            </a:extLst>
          </p:cNvPr>
          <p:cNvSpPr/>
          <p:nvPr userDrawn="1"/>
        </p:nvSpPr>
        <p:spPr>
          <a:xfrm rot="10800000">
            <a:off x="0" y="-5979"/>
            <a:ext cx="5111086" cy="6877626"/>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702995 w 6699211"/>
              <a:gd name="connsiteY0" fmla="*/ 56139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56139 h 6857998"/>
              <a:gd name="connsiteX0" fmla="*/ 2702995 w 6699211"/>
              <a:gd name="connsiteY0" fmla="*/ 29135 h 6830994"/>
              <a:gd name="connsiteX1" fmla="*/ 6681322 w 6699211"/>
              <a:gd name="connsiteY1" fmla="*/ 0 h 6830994"/>
              <a:gd name="connsiteX2" fmla="*/ 6699211 w 6699211"/>
              <a:gd name="connsiteY2" fmla="*/ 6830994 h 6830994"/>
              <a:gd name="connsiteX3" fmla="*/ 0 w 6699211"/>
              <a:gd name="connsiteY3" fmla="*/ 6817346 h 6830994"/>
              <a:gd name="connsiteX4" fmla="*/ 2702995 w 6699211"/>
              <a:gd name="connsiteY4" fmla="*/ 29135 h 6830994"/>
              <a:gd name="connsiteX0" fmla="*/ 2702995 w 6699211"/>
              <a:gd name="connsiteY0" fmla="*/ 2131 h 6803990"/>
              <a:gd name="connsiteX1" fmla="*/ 6699211 w 6699211"/>
              <a:gd name="connsiteY1" fmla="*/ 0 h 6803990"/>
              <a:gd name="connsiteX2" fmla="*/ 6699211 w 6699211"/>
              <a:gd name="connsiteY2" fmla="*/ 6803990 h 6803990"/>
              <a:gd name="connsiteX3" fmla="*/ 0 w 6699211"/>
              <a:gd name="connsiteY3" fmla="*/ 6790342 h 6803990"/>
              <a:gd name="connsiteX4" fmla="*/ 2702995 w 6699211"/>
              <a:gd name="connsiteY4" fmla="*/ 2131 h 68039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03990">
                <a:moveTo>
                  <a:pt x="2702995" y="2131"/>
                </a:moveTo>
                <a:lnTo>
                  <a:pt x="6699211" y="0"/>
                </a:lnTo>
                <a:lnTo>
                  <a:pt x="6699211" y="6803990"/>
                </a:lnTo>
                <a:lnTo>
                  <a:pt x="0" y="6790342"/>
                </a:lnTo>
                <a:lnTo>
                  <a:pt x="2702995" y="213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0CB336-8515-4565-B747-B4EA83B435BD}"/>
              </a:ext>
            </a:extLst>
          </p:cNvPr>
          <p:cNvSpPr>
            <a:spLocks noGrp="1"/>
          </p:cNvSpPr>
          <p:nvPr>
            <p:ph type="title"/>
          </p:nvPr>
        </p:nvSpPr>
        <p:spPr>
          <a:xfrm>
            <a:off x="716280" y="680485"/>
            <a:ext cx="3393440" cy="2748515"/>
          </a:xfrm>
        </p:spPr>
        <p:txBody>
          <a:bodyPr rtlCol="0" anchor="t"/>
          <a:lstStyle/>
          <a:p>
            <a:pPr rtl="0"/>
            <a:r>
              <a:rPr lang="en-US"/>
              <a:t>Click to edit Master title style</a:t>
            </a:r>
            <a:endParaRPr lang="en-GB" dirty="0"/>
          </a:p>
        </p:txBody>
      </p:sp>
      <p:cxnSp>
        <p:nvCxnSpPr>
          <p:cNvPr id="8" name="Straight Connector 7">
            <a:extLst>
              <a:ext uri="{FF2B5EF4-FFF2-40B4-BE49-F238E27FC236}">
                <a16:creationId xmlns:a16="http://schemas.microsoft.com/office/drawing/2014/main" id="{064F675D-D792-42C0-8961-D2D1D79CDAEB}"/>
              </a:ext>
              <a:ext uri="{C183D7F6-B498-43B3-948B-1728B52AA6E4}">
                <adec:decorative xmlns:adec="http://schemas.microsoft.com/office/drawing/2017/decorative" val="1"/>
              </a:ext>
            </a:extLst>
          </p:cNvPr>
          <p:cNvCxnSpPr>
            <a:cxnSpLocks/>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06D2EC4D-FD33-4925-B0A8-68C9818DB8E2}"/>
              </a:ext>
            </a:extLst>
          </p:cNvPr>
          <p:cNvSpPr>
            <a:spLocks noGrp="1"/>
          </p:cNvSpPr>
          <p:nvPr>
            <p:ph idx="1"/>
          </p:nvPr>
        </p:nvSpPr>
        <p:spPr>
          <a:xfrm>
            <a:off x="5175678" y="533399"/>
            <a:ext cx="3678762" cy="5771481"/>
          </a:xfrm>
        </p:spPr>
        <p:txBody>
          <a:bodyPr rtlCol="0" anchor="ctr">
            <a:normAutofit/>
          </a:bodyPr>
          <a:lstStyle/>
          <a:p>
            <a:pPr lvl="0" rtl="0"/>
            <a:r>
              <a:rPr lang="en-US"/>
              <a:t>Click to edit Master text styles</a:t>
            </a:r>
          </a:p>
        </p:txBody>
      </p:sp>
      <p:sp>
        <p:nvSpPr>
          <p:cNvPr id="14" name="Picture Placeholder 13">
            <a:extLst>
              <a:ext uri="{FF2B5EF4-FFF2-40B4-BE49-F238E27FC236}">
                <a16:creationId xmlns:a16="http://schemas.microsoft.com/office/drawing/2014/main" id="{FC7C9F55-A39F-4FB9-BEAD-745EA3E0A22E}"/>
              </a:ext>
            </a:extLst>
          </p:cNvPr>
          <p:cNvSpPr>
            <a:spLocks noGrp="1"/>
          </p:cNvSpPr>
          <p:nvPr>
            <p:ph type="pic" sz="quarter" idx="13"/>
          </p:nvPr>
        </p:nvSpPr>
        <p:spPr>
          <a:xfrm>
            <a:off x="9531096" y="0"/>
            <a:ext cx="2660904" cy="2322576"/>
          </a:xfrm>
          <a:solidFill>
            <a:schemeClr val="accent2"/>
          </a:solidFill>
        </p:spPr>
        <p:txBody>
          <a:bodyPr rtlCol="0"/>
          <a:lstStyle/>
          <a:p>
            <a:pPr rtl="0"/>
            <a:r>
              <a:rPr lang="en-US"/>
              <a:t>Click icon to add picture</a:t>
            </a:r>
            <a:endParaRPr lang="en-GB" dirty="0"/>
          </a:p>
        </p:txBody>
      </p:sp>
      <p:sp>
        <p:nvSpPr>
          <p:cNvPr id="15" name="Picture Placeholder 13">
            <a:extLst>
              <a:ext uri="{FF2B5EF4-FFF2-40B4-BE49-F238E27FC236}">
                <a16:creationId xmlns:a16="http://schemas.microsoft.com/office/drawing/2014/main" id="{A480833B-6513-44B8-B08A-6FCB3911FEC8}"/>
              </a:ext>
            </a:extLst>
          </p:cNvPr>
          <p:cNvSpPr>
            <a:spLocks noGrp="1"/>
          </p:cNvSpPr>
          <p:nvPr>
            <p:ph type="pic" sz="quarter" idx="14"/>
          </p:nvPr>
        </p:nvSpPr>
        <p:spPr>
          <a:xfrm>
            <a:off x="9531096" y="2324100"/>
            <a:ext cx="2660904" cy="2322576"/>
          </a:xfrm>
          <a:solidFill>
            <a:schemeClr val="accent2"/>
          </a:solidFill>
        </p:spPr>
        <p:txBody>
          <a:bodyPr rtlCol="0"/>
          <a:lstStyle/>
          <a:p>
            <a:pPr rtl="0"/>
            <a:r>
              <a:rPr lang="en-US"/>
              <a:t>Click icon to add picture</a:t>
            </a:r>
            <a:endParaRPr lang="en-GB" dirty="0"/>
          </a:p>
        </p:txBody>
      </p:sp>
      <p:sp>
        <p:nvSpPr>
          <p:cNvPr id="16" name="Picture Placeholder 13">
            <a:extLst>
              <a:ext uri="{FF2B5EF4-FFF2-40B4-BE49-F238E27FC236}">
                <a16:creationId xmlns:a16="http://schemas.microsoft.com/office/drawing/2014/main" id="{3BCCF25F-1246-4BAE-BAA2-FB33719CF555}"/>
              </a:ext>
            </a:extLst>
          </p:cNvPr>
          <p:cNvSpPr>
            <a:spLocks noGrp="1"/>
          </p:cNvSpPr>
          <p:nvPr>
            <p:ph type="pic" sz="quarter" idx="15"/>
          </p:nvPr>
        </p:nvSpPr>
        <p:spPr>
          <a:xfrm>
            <a:off x="9531096" y="4535424"/>
            <a:ext cx="2660904" cy="2322576"/>
          </a:xfrm>
          <a:solidFill>
            <a:schemeClr val="accent2"/>
          </a:solidFill>
        </p:spPr>
        <p:txBody>
          <a:bodyPr rtlCol="0"/>
          <a:lstStyle/>
          <a:p>
            <a:pPr rtl="0"/>
            <a:r>
              <a:rPr lang="en-US"/>
              <a:t>Click icon to add picture</a:t>
            </a:r>
            <a:endParaRPr lang="en-GB" dirty="0"/>
          </a:p>
        </p:txBody>
      </p:sp>
    </p:spTree>
    <p:extLst>
      <p:ext uri="{BB962C8B-B14F-4D97-AF65-F5344CB8AC3E}">
        <p14:creationId xmlns:p14="http://schemas.microsoft.com/office/powerpoint/2010/main" val="2670542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a:p>
        </p:txBody>
      </p:sp>
      <p:sp>
        <p:nvSpPr>
          <p:cNvPr id="50" name="Picture Placeholder 49">
            <a:extLst>
              <a:ext uri="{FF2B5EF4-FFF2-40B4-BE49-F238E27FC236}">
                <a16:creationId xmlns:a16="http://schemas.microsoft.com/office/drawing/2014/main" id="{5496CA69-F288-4538-974D-9A68581F4941}"/>
              </a:ext>
            </a:extLst>
          </p:cNvPr>
          <p:cNvSpPr>
            <a:spLocks noGrp="1"/>
          </p:cNvSpPr>
          <p:nvPr>
            <p:ph type="pic" sz="quarter" idx="20"/>
          </p:nvPr>
        </p:nvSpPr>
        <p:spPr>
          <a:xfrm>
            <a:off x="1143000" y="2350008"/>
            <a:ext cx="1965960" cy="1801368"/>
          </a:xfrm>
          <a:solidFill>
            <a:schemeClr val="accent2"/>
          </a:solidFill>
        </p:spPr>
        <p:txBody>
          <a:bodyPr rtlCol="0"/>
          <a:lstStyle/>
          <a:p>
            <a:pPr rtl="0"/>
            <a:r>
              <a:rPr lang="en-US"/>
              <a:t>Click icon to add picture</a:t>
            </a:r>
            <a:endParaRPr lang="en-GB" dirty="0"/>
          </a:p>
        </p:txBody>
      </p:sp>
      <p:sp>
        <p:nvSpPr>
          <p:cNvPr id="39" name="Text Placeholder 2">
            <a:extLst>
              <a:ext uri="{FF2B5EF4-FFF2-40B4-BE49-F238E27FC236}">
                <a16:creationId xmlns:a16="http://schemas.microsoft.com/office/drawing/2014/main" id="{1F7CBA7A-8076-4743-AD9E-CB0B2B1D1856}"/>
              </a:ext>
            </a:extLst>
          </p:cNvPr>
          <p:cNvSpPr>
            <a:spLocks noGrp="1"/>
          </p:cNvSpPr>
          <p:nvPr>
            <p:ph type="body" idx="1" hasCustomPrompt="1"/>
          </p:nvPr>
        </p:nvSpPr>
        <p:spPr>
          <a:xfrm>
            <a:off x="1145421" y="4319521"/>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2" name="Text Placeholder 2">
            <a:extLst>
              <a:ext uri="{FF2B5EF4-FFF2-40B4-BE49-F238E27FC236}">
                <a16:creationId xmlns:a16="http://schemas.microsoft.com/office/drawing/2014/main" id="{8B03D9A7-85A7-4570-ADAF-E43C05B52D00}"/>
              </a:ext>
            </a:extLst>
          </p:cNvPr>
          <p:cNvSpPr>
            <a:spLocks noGrp="1"/>
          </p:cNvSpPr>
          <p:nvPr>
            <p:ph type="body" idx="13" hasCustomPrompt="1"/>
          </p:nvPr>
        </p:nvSpPr>
        <p:spPr>
          <a:xfrm>
            <a:off x="1143000" y="4761768"/>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1" name="Picture Placeholder 49">
            <a:extLst>
              <a:ext uri="{FF2B5EF4-FFF2-40B4-BE49-F238E27FC236}">
                <a16:creationId xmlns:a16="http://schemas.microsoft.com/office/drawing/2014/main" id="{ADF2F19D-7D9A-47B3-8711-A71F034693FE}"/>
              </a:ext>
            </a:extLst>
          </p:cNvPr>
          <p:cNvSpPr>
            <a:spLocks noGrp="1"/>
          </p:cNvSpPr>
          <p:nvPr>
            <p:ph type="pic" sz="quarter" idx="21"/>
          </p:nvPr>
        </p:nvSpPr>
        <p:spPr>
          <a:xfrm>
            <a:off x="3784636" y="2350008"/>
            <a:ext cx="1965960" cy="1801368"/>
          </a:xfrm>
          <a:solidFill>
            <a:schemeClr val="accent2"/>
          </a:solidFill>
        </p:spPr>
        <p:txBody>
          <a:bodyPr rtlCol="0"/>
          <a:lstStyle/>
          <a:p>
            <a:pPr rtl="0"/>
            <a:r>
              <a:rPr lang="en-US"/>
              <a:t>Click icon to add picture</a:t>
            </a:r>
            <a:endParaRPr lang="en-GB" dirty="0"/>
          </a:p>
        </p:txBody>
      </p:sp>
      <p:sp>
        <p:nvSpPr>
          <p:cNvPr id="43" name="Text Placeholder 2">
            <a:extLst>
              <a:ext uri="{FF2B5EF4-FFF2-40B4-BE49-F238E27FC236}">
                <a16:creationId xmlns:a16="http://schemas.microsoft.com/office/drawing/2014/main" id="{790A904C-841C-438E-BD4B-C18FC28CBD03}"/>
              </a:ext>
            </a:extLst>
          </p:cNvPr>
          <p:cNvSpPr>
            <a:spLocks noGrp="1"/>
          </p:cNvSpPr>
          <p:nvPr>
            <p:ph type="body" idx="14" hasCustomPrompt="1"/>
          </p:nvPr>
        </p:nvSpPr>
        <p:spPr>
          <a:xfrm>
            <a:off x="3789781"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4" name="Text Placeholder 2">
            <a:extLst>
              <a:ext uri="{FF2B5EF4-FFF2-40B4-BE49-F238E27FC236}">
                <a16:creationId xmlns:a16="http://schemas.microsoft.com/office/drawing/2014/main" id="{611759C1-BECA-460C-916A-079B29E05C36}"/>
              </a:ext>
            </a:extLst>
          </p:cNvPr>
          <p:cNvSpPr>
            <a:spLocks noGrp="1"/>
          </p:cNvSpPr>
          <p:nvPr>
            <p:ph type="body" idx="15" hasCustomPrompt="1"/>
          </p:nvPr>
        </p:nvSpPr>
        <p:spPr>
          <a:xfrm>
            <a:off x="3787360"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2" name="Picture Placeholder 49">
            <a:extLst>
              <a:ext uri="{FF2B5EF4-FFF2-40B4-BE49-F238E27FC236}">
                <a16:creationId xmlns:a16="http://schemas.microsoft.com/office/drawing/2014/main" id="{4519A595-9DA0-413B-A1E1-B0F059132DD1}"/>
              </a:ext>
            </a:extLst>
          </p:cNvPr>
          <p:cNvSpPr>
            <a:spLocks noGrp="1"/>
          </p:cNvSpPr>
          <p:nvPr>
            <p:ph type="pic" sz="quarter" idx="22"/>
          </p:nvPr>
        </p:nvSpPr>
        <p:spPr>
          <a:xfrm>
            <a:off x="6437376" y="2350008"/>
            <a:ext cx="1965960" cy="1801368"/>
          </a:xfrm>
          <a:solidFill>
            <a:schemeClr val="accent2"/>
          </a:solidFill>
        </p:spPr>
        <p:txBody>
          <a:bodyPr rtlCol="0"/>
          <a:lstStyle/>
          <a:p>
            <a:pPr rtl="0"/>
            <a:r>
              <a:rPr lang="en-US"/>
              <a:t>Click icon to add picture</a:t>
            </a:r>
            <a:endParaRPr lang="en-GB" dirty="0"/>
          </a:p>
        </p:txBody>
      </p:sp>
      <p:sp>
        <p:nvSpPr>
          <p:cNvPr id="45" name="Text Placeholder 2">
            <a:extLst>
              <a:ext uri="{FF2B5EF4-FFF2-40B4-BE49-F238E27FC236}">
                <a16:creationId xmlns:a16="http://schemas.microsoft.com/office/drawing/2014/main" id="{C20274DC-5128-46D8-9229-02288D264936}"/>
              </a:ext>
            </a:extLst>
          </p:cNvPr>
          <p:cNvSpPr>
            <a:spLocks noGrp="1"/>
          </p:cNvSpPr>
          <p:nvPr>
            <p:ph type="body" idx="16" hasCustomPrompt="1"/>
          </p:nvPr>
        </p:nvSpPr>
        <p:spPr>
          <a:xfrm>
            <a:off x="6441406"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6" name="Text Placeholder 2">
            <a:extLst>
              <a:ext uri="{FF2B5EF4-FFF2-40B4-BE49-F238E27FC236}">
                <a16:creationId xmlns:a16="http://schemas.microsoft.com/office/drawing/2014/main" id="{6F92FD73-9CD4-4AB0-8DEF-B9D7B1C5904D}"/>
              </a:ext>
            </a:extLst>
          </p:cNvPr>
          <p:cNvSpPr>
            <a:spLocks noGrp="1"/>
          </p:cNvSpPr>
          <p:nvPr>
            <p:ph type="body" idx="17" hasCustomPrompt="1"/>
          </p:nvPr>
        </p:nvSpPr>
        <p:spPr>
          <a:xfrm>
            <a:off x="6438985"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3" name="Picture Placeholder 49">
            <a:extLst>
              <a:ext uri="{FF2B5EF4-FFF2-40B4-BE49-F238E27FC236}">
                <a16:creationId xmlns:a16="http://schemas.microsoft.com/office/drawing/2014/main" id="{ECF2CB24-2F78-42B5-BEC0-904245F37452}"/>
              </a:ext>
            </a:extLst>
          </p:cNvPr>
          <p:cNvSpPr>
            <a:spLocks noGrp="1"/>
          </p:cNvSpPr>
          <p:nvPr>
            <p:ph type="pic" sz="quarter" idx="23"/>
          </p:nvPr>
        </p:nvSpPr>
        <p:spPr>
          <a:xfrm>
            <a:off x="9089136" y="2350008"/>
            <a:ext cx="1965960" cy="1801368"/>
          </a:xfrm>
          <a:solidFill>
            <a:schemeClr val="accent2"/>
          </a:solidFill>
        </p:spPr>
        <p:txBody>
          <a:bodyPr rtlCol="0"/>
          <a:lstStyle/>
          <a:p>
            <a:pPr rtl="0"/>
            <a:r>
              <a:rPr lang="en-US"/>
              <a:t>Click icon to add picture</a:t>
            </a:r>
            <a:endParaRPr lang="en-GB" dirty="0"/>
          </a:p>
        </p:txBody>
      </p:sp>
      <p:sp>
        <p:nvSpPr>
          <p:cNvPr id="47" name="Text Placeholder 2">
            <a:extLst>
              <a:ext uri="{FF2B5EF4-FFF2-40B4-BE49-F238E27FC236}">
                <a16:creationId xmlns:a16="http://schemas.microsoft.com/office/drawing/2014/main" id="{E099301F-F262-4EB4-9AAA-D10A9CF42DCF}"/>
              </a:ext>
            </a:extLst>
          </p:cNvPr>
          <p:cNvSpPr>
            <a:spLocks noGrp="1"/>
          </p:cNvSpPr>
          <p:nvPr>
            <p:ph type="body" idx="18" hasCustomPrompt="1"/>
          </p:nvPr>
        </p:nvSpPr>
        <p:spPr>
          <a:xfrm>
            <a:off x="9090610"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8" name="Text Placeholder 2">
            <a:extLst>
              <a:ext uri="{FF2B5EF4-FFF2-40B4-BE49-F238E27FC236}">
                <a16:creationId xmlns:a16="http://schemas.microsoft.com/office/drawing/2014/main" id="{BD5BC820-7DAB-4C8E-A7E4-A885BBE9AB8E}"/>
              </a:ext>
            </a:extLst>
          </p:cNvPr>
          <p:cNvSpPr>
            <a:spLocks noGrp="1"/>
          </p:cNvSpPr>
          <p:nvPr>
            <p:ph type="body" idx="19" hasCustomPrompt="1"/>
          </p:nvPr>
        </p:nvSpPr>
        <p:spPr>
          <a:xfrm>
            <a:off x="9088189"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728327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Title and Content Timelin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838200" y="1825625"/>
            <a:ext cx="10692810" cy="4351338"/>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276218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21030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4495800"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4495800"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0" name="Text Placeholder 4">
            <a:extLst>
              <a:ext uri="{FF2B5EF4-FFF2-40B4-BE49-F238E27FC236}">
                <a16:creationId xmlns:a16="http://schemas.microsoft.com/office/drawing/2014/main" id="{90851D2E-FEBE-45BF-A78F-C1F61B6C3856}"/>
              </a:ext>
            </a:extLst>
          </p:cNvPr>
          <p:cNvSpPr>
            <a:spLocks noGrp="1"/>
          </p:cNvSpPr>
          <p:nvPr>
            <p:ph type="body" sz="quarter" idx="13"/>
          </p:nvPr>
        </p:nvSpPr>
        <p:spPr>
          <a:xfrm>
            <a:off x="8151812"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11" name="Content Placeholder 5">
            <a:extLst>
              <a:ext uri="{FF2B5EF4-FFF2-40B4-BE49-F238E27FC236}">
                <a16:creationId xmlns:a16="http://schemas.microsoft.com/office/drawing/2014/main" id="{4135C99B-A268-4617-89C4-8F3AA2AAA69A}"/>
              </a:ext>
            </a:extLst>
          </p:cNvPr>
          <p:cNvSpPr>
            <a:spLocks noGrp="1"/>
          </p:cNvSpPr>
          <p:nvPr>
            <p:ph sz="quarter" idx="14"/>
          </p:nvPr>
        </p:nvSpPr>
        <p:spPr>
          <a:xfrm>
            <a:off x="8151812"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7602552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9FC1870-C7ED-435A-8479-DFD344B9375D}"/>
              </a:ext>
            </a:extLst>
          </p:cNvPr>
          <p:cNvSpPr>
            <a:spLocks noGrp="1"/>
          </p:cNvSpPr>
          <p:nvPr>
            <p:ph type="title"/>
          </p:nvPr>
        </p:nvSpPr>
        <p:spPr>
          <a:xfrm>
            <a:off x="1143001" y="533400"/>
            <a:ext cx="5496636" cy="1685898"/>
          </a:xfrm>
        </p:spPr>
        <p:txBody>
          <a:bodyPr rtlCol="0">
            <a:normAutofit/>
          </a:bodyPr>
          <a:lstStyle>
            <a:lvl1pPr>
              <a:defRPr sz="4400"/>
            </a:lvl1pPr>
          </a:lstStyle>
          <a:p>
            <a:pPr rtl="0"/>
            <a:r>
              <a:rPr lang="en-US"/>
              <a:t>Click to edit Master title style</a:t>
            </a:r>
            <a:endParaRPr lang="en-GB" dirty="0"/>
          </a:p>
        </p:txBody>
      </p:sp>
      <p:sp>
        <p:nvSpPr>
          <p:cNvPr id="6" name="Content Placeholder 2">
            <a:extLst>
              <a:ext uri="{FF2B5EF4-FFF2-40B4-BE49-F238E27FC236}">
                <a16:creationId xmlns:a16="http://schemas.microsoft.com/office/drawing/2014/main" id="{D855DAF2-123D-4C27-95D2-974B571079F3}"/>
              </a:ext>
            </a:extLst>
          </p:cNvPr>
          <p:cNvSpPr>
            <a:spLocks noGrp="1"/>
          </p:cNvSpPr>
          <p:nvPr>
            <p:ph idx="1"/>
          </p:nvPr>
        </p:nvSpPr>
        <p:spPr>
          <a:xfrm>
            <a:off x="1143001" y="2229347"/>
            <a:ext cx="5496636" cy="3821743"/>
          </a:xfrm>
        </p:spPr>
        <p:txBody>
          <a:bodyPr rtlCol="0"/>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14" name="Picture Placeholder 11">
            <a:extLst>
              <a:ext uri="{FF2B5EF4-FFF2-40B4-BE49-F238E27FC236}">
                <a16:creationId xmlns:a16="http://schemas.microsoft.com/office/drawing/2014/main" id="{E3769467-BA9B-49FE-B40A-419EF32766CE}"/>
              </a:ext>
            </a:extLst>
          </p:cNvPr>
          <p:cNvSpPr>
            <a:spLocks noGrp="1"/>
          </p:cNvSpPr>
          <p:nvPr>
            <p:ph type="pic" sz="quarter" idx="14"/>
          </p:nvPr>
        </p:nvSpPr>
        <p:spPr>
          <a:xfrm>
            <a:off x="7186070" y="0"/>
            <a:ext cx="2463897" cy="3429000"/>
          </a:xfrm>
          <a:solidFill>
            <a:schemeClr val="accent2"/>
          </a:solidFill>
        </p:spPr>
        <p:txBody>
          <a:bodyPr rtlCol="0"/>
          <a:lstStyle/>
          <a:p>
            <a:pPr rtl="0"/>
            <a:r>
              <a:rPr lang="en-US"/>
              <a:t>Click icon to add picture</a:t>
            </a:r>
            <a:endParaRPr lang="en-GB" dirty="0"/>
          </a:p>
        </p:txBody>
      </p:sp>
      <p:sp>
        <p:nvSpPr>
          <p:cNvPr id="12" name="Picture Placeholder 11">
            <a:extLst>
              <a:ext uri="{FF2B5EF4-FFF2-40B4-BE49-F238E27FC236}">
                <a16:creationId xmlns:a16="http://schemas.microsoft.com/office/drawing/2014/main" id="{77878E15-1592-426F-A454-7F4568224567}"/>
              </a:ext>
            </a:extLst>
          </p:cNvPr>
          <p:cNvSpPr>
            <a:spLocks noGrp="1"/>
          </p:cNvSpPr>
          <p:nvPr>
            <p:ph type="pic" sz="quarter" idx="13"/>
          </p:nvPr>
        </p:nvSpPr>
        <p:spPr>
          <a:xfrm>
            <a:off x="9649155" y="0"/>
            <a:ext cx="2539797" cy="3429000"/>
          </a:xfrm>
          <a:solidFill>
            <a:schemeClr val="accent2"/>
          </a:solidFill>
        </p:spPr>
        <p:txBody>
          <a:bodyPr rtlCol="0"/>
          <a:lstStyle/>
          <a:p>
            <a:pPr rtl="0"/>
            <a:r>
              <a:rPr lang="en-US"/>
              <a:t>Click icon to add picture</a:t>
            </a:r>
            <a:endParaRPr lang="en-GB" dirty="0"/>
          </a:p>
        </p:txBody>
      </p:sp>
      <p:sp>
        <p:nvSpPr>
          <p:cNvPr id="16" name="Picture Placeholder 11">
            <a:extLst>
              <a:ext uri="{FF2B5EF4-FFF2-40B4-BE49-F238E27FC236}">
                <a16:creationId xmlns:a16="http://schemas.microsoft.com/office/drawing/2014/main" id="{E318F348-8CAC-4ADD-8162-E88487E44EBB}"/>
              </a:ext>
            </a:extLst>
          </p:cNvPr>
          <p:cNvSpPr>
            <a:spLocks noGrp="1"/>
          </p:cNvSpPr>
          <p:nvPr>
            <p:ph type="pic" sz="quarter" idx="16"/>
          </p:nvPr>
        </p:nvSpPr>
        <p:spPr>
          <a:xfrm>
            <a:off x="7186070" y="3383280"/>
            <a:ext cx="2463897" cy="3474720"/>
          </a:xfrm>
          <a:solidFill>
            <a:schemeClr val="accent2"/>
          </a:solidFill>
        </p:spPr>
        <p:txBody>
          <a:bodyPr rtlCol="0"/>
          <a:lstStyle/>
          <a:p>
            <a:pPr rtl="0"/>
            <a:r>
              <a:rPr lang="en-US"/>
              <a:t>Click icon to add picture</a:t>
            </a:r>
            <a:endParaRPr lang="en-GB" dirty="0"/>
          </a:p>
        </p:txBody>
      </p:sp>
      <p:sp>
        <p:nvSpPr>
          <p:cNvPr id="15" name="Picture Placeholder 11">
            <a:extLst>
              <a:ext uri="{FF2B5EF4-FFF2-40B4-BE49-F238E27FC236}">
                <a16:creationId xmlns:a16="http://schemas.microsoft.com/office/drawing/2014/main" id="{C762F208-8E03-4B5E-9F11-0F01147F6A47}"/>
              </a:ext>
            </a:extLst>
          </p:cNvPr>
          <p:cNvSpPr>
            <a:spLocks noGrp="1"/>
          </p:cNvSpPr>
          <p:nvPr>
            <p:ph type="pic" sz="quarter" idx="15"/>
          </p:nvPr>
        </p:nvSpPr>
        <p:spPr>
          <a:xfrm>
            <a:off x="9649155" y="3383280"/>
            <a:ext cx="2539797" cy="3474720"/>
          </a:xfrm>
          <a:solidFill>
            <a:schemeClr val="accent2"/>
          </a:solidFill>
        </p:spPr>
        <p:txBody>
          <a:bodyPr rtlCol="0"/>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lvl1pPr>
              <a:defRPr>
                <a:solidFill>
                  <a:schemeClr val="bg1"/>
                </a:solidFill>
              </a:defRPr>
            </a:lvl1pPr>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lvl1pPr>
              <a:defRPr>
                <a:solidFill>
                  <a:schemeClr val="bg1"/>
                </a:solidFill>
              </a:defRPr>
            </a:lvl1pPr>
          </a:lstStyle>
          <a:p>
            <a:pPr rtl="0"/>
            <a:fld id="{312CC964-A50B-4C29-B4E4-2C30BB34CCF3}" type="slidenum">
              <a:rPr lang="en-GB" smtClean="0"/>
              <a:pPr/>
              <a:t>‹#›</a:t>
            </a:fld>
            <a:endParaRPr lang="en-GB" dirty="0"/>
          </a:p>
        </p:txBody>
      </p:sp>
    </p:spTree>
    <p:extLst>
      <p:ext uri="{BB962C8B-B14F-4D97-AF65-F5344CB8AC3E}">
        <p14:creationId xmlns:p14="http://schemas.microsoft.com/office/powerpoint/2010/main" val="459711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AF1A06-62E5-489E-B58B-735C8C7AC163}"/>
              </a:ext>
            </a:extLst>
          </p:cNvPr>
          <p:cNvSpPr>
            <a:spLocks noGrp="1"/>
          </p:cNvSpPr>
          <p:nvPr>
            <p:ph type="title"/>
          </p:nvPr>
        </p:nvSpPr>
        <p:spPr>
          <a:xfrm>
            <a:off x="5146159" y="685800"/>
            <a:ext cx="6238688" cy="1382233"/>
          </a:xfrm>
        </p:spPr>
        <p:txBody>
          <a:bodyPr rtlCol="0">
            <a:normAutofit/>
          </a:bodyPr>
          <a:lstStyle>
            <a:lvl1pPr>
              <a:defRPr sz="4400"/>
            </a:lvl1pPr>
          </a:lstStyle>
          <a:p>
            <a:pPr rtl="0"/>
            <a:r>
              <a:rPr lang="en-US"/>
              <a:t>Click to edit Master title style</a:t>
            </a:r>
            <a:endParaRPr lang="en-GB" dirty="0"/>
          </a:p>
        </p:txBody>
      </p:sp>
      <p:sp>
        <p:nvSpPr>
          <p:cNvPr id="11" name="Picture Placeholder 10">
            <a:extLst>
              <a:ext uri="{FF2B5EF4-FFF2-40B4-BE49-F238E27FC236}">
                <a16:creationId xmlns:a16="http://schemas.microsoft.com/office/drawing/2014/main" id="{F69C6C4F-4058-4399-B572-5BE848DDF8B3}"/>
              </a:ext>
            </a:extLst>
          </p:cNvPr>
          <p:cNvSpPr>
            <a:spLocks noGrp="1"/>
          </p:cNvSpPr>
          <p:nvPr>
            <p:ph type="pic" sz="quarter" idx="13"/>
          </p:nvPr>
        </p:nvSpPr>
        <p:spPr>
          <a:xfrm>
            <a:off x="0" y="-7444"/>
            <a:ext cx="496644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7" name="Content Placeholder 2">
            <a:extLst>
              <a:ext uri="{FF2B5EF4-FFF2-40B4-BE49-F238E27FC236}">
                <a16:creationId xmlns:a16="http://schemas.microsoft.com/office/drawing/2014/main" id="{9C26D8E8-8E78-469E-8668-51D3E4C11F13}"/>
              </a:ext>
            </a:extLst>
          </p:cNvPr>
          <p:cNvSpPr>
            <a:spLocks noGrp="1"/>
          </p:cNvSpPr>
          <p:nvPr>
            <p:ph idx="1"/>
          </p:nvPr>
        </p:nvSpPr>
        <p:spPr>
          <a:xfrm>
            <a:off x="5146158" y="2301949"/>
            <a:ext cx="6238687" cy="4022650"/>
          </a:xfrm>
        </p:spPr>
        <p:txBody>
          <a:bodyPr rtlCol="0"/>
          <a:lstStyle>
            <a:lvl1pPr>
              <a:buNone/>
              <a:defRPr/>
            </a:lvl1pPr>
          </a:lstStyle>
          <a:p>
            <a:pPr lvl="0" rtl="0"/>
            <a:r>
              <a:rPr lang="en-US"/>
              <a:t>Click to edit Master text styles</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cxnSp>
        <p:nvCxnSpPr>
          <p:cNvPr id="8" name="Straight Connector 7">
            <a:extLst>
              <a:ext uri="{FF2B5EF4-FFF2-40B4-BE49-F238E27FC236}">
                <a16:creationId xmlns:a16="http://schemas.microsoft.com/office/drawing/2014/main" id="{ED096BF3-A78D-4B37-892C-A0C32711851A}"/>
              </a:ext>
              <a:ext uri="{C183D7F6-B498-43B3-948B-1728B52AA6E4}">
                <adec:decorative xmlns:adec="http://schemas.microsoft.com/office/drawing/2017/decorative" val="1"/>
              </a:ext>
            </a:extLst>
          </p:cNvPr>
          <p:cNvCxnSpPr>
            <a:cxnSpLocks/>
          </p:cNvCxnSpPr>
          <p:nvPr userDrawn="1"/>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94780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10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87023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rtlCol="0" anchor="b">
            <a:normAutofit/>
          </a:bodyPr>
          <a:lstStyle>
            <a:lvl1pPr algn="ctr">
              <a:defRPr sz="6600"/>
            </a:lvl1pPr>
          </a:lstStyle>
          <a:p>
            <a:pPr rtl="0"/>
            <a:r>
              <a:rPr lang="en-US"/>
              <a:t>Click to edit Master title style</a:t>
            </a:r>
            <a:endParaRPr lang="en-GB" dirty="0"/>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rtlCol="0">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GB" dirty="0"/>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49970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rtlCol="0" anchor="b"/>
          <a:lstStyle>
            <a:lvl1pPr>
              <a:defRPr sz="60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2845154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rtlCol="0"/>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113679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lstStyle/>
          <a:p>
            <a:pPr rtl="0"/>
            <a:r>
              <a:rPr lang="en-US"/>
              <a:t>Click to edit Master title style</a:t>
            </a:r>
            <a:endParaRPr lang="en-GB"/>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259756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1857525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43FF111-78CB-4983-B8F5-B6B8AB608EB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D7213E2B-F1F4-4058-B2C2-73EC82E30701}"/>
              </a:ext>
            </a:extLst>
          </p:cNvPr>
          <p:cNvSpPr>
            <a:spLocks noGrp="1"/>
          </p:cNvSpPr>
          <p:nvPr>
            <p:ph type="ctrTitle"/>
          </p:nvPr>
        </p:nvSpPr>
        <p:spPr>
          <a:xfrm>
            <a:off x="5083790" y="1064715"/>
            <a:ext cx="6153912" cy="3922755"/>
          </a:xfrm>
        </p:spPr>
        <p:txBody>
          <a:bodyPr rtlCol="0">
            <a:normAutofit/>
          </a:bodyPr>
          <a:lstStyle>
            <a:lvl1pPr algn="l">
              <a:defRPr sz="4400"/>
            </a:lvl1pPr>
          </a:lstStyle>
          <a:p>
            <a:pPr algn="r" rtl="0"/>
            <a:r>
              <a:rPr lang="en-US"/>
              <a:t>Click to edit Master title style</a:t>
            </a:r>
            <a:endParaRPr lang="en-GB" dirty="0"/>
          </a:p>
        </p:txBody>
      </p:sp>
      <p:sp>
        <p:nvSpPr>
          <p:cNvPr id="7" name="Subtitle 2">
            <a:extLst>
              <a:ext uri="{FF2B5EF4-FFF2-40B4-BE49-F238E27FC236}">
                <a16:creationId xmlns:a16="http://schemas.microsoft.com/office/drawing/2014/main" id="{6F3C210C-32A8-4833-93AA-B97D51CEA9A5}"/>
              </a:ext>
            </a:extLst>
          </p:cNvPr>
          <p:cNvSpPr>
            <a:spLocks noGrp="1"/>
          </p:cNvSpPr>
          <p:nvPr>
            <p:ph type="subTitle" idx="1"/>
          </p:nvPr>
        </p:nvSpPr>
        <p:spPr>
          <a:xfrm>
            <a:off x="5083790" y="5033339"/>
            <a:ext cx="6157951" cy="943386"/>
          </a:xfrm>
        </p:spPr>
        <p:txBody>
          <a:bodyPr rtlCol="0"/>
          <a:lstStyle>
            <a:lvl1pPr>
              <a:buNone/>
              <a:defRPr/>
            </a:lvl1pPr>
          </a:lstStyle>
          <a:p>
            <a:pPr algn="r" rtl="0"/>
            <a:r>
              <a:rPr lang="en-US"/>
              <a:t>Click to edit Master subtitle style</a:t>
            </a:r>
            <a:endParaRPr lang="en-GB" dirty="0"/>
          </a:p>
        </p:txBody>
      </p:sp>
      <p:cxnSp>
        <p:nvCxnSpPr>
          <p:cNvPr id="9" name="Straight Connector 8">
            <a:extLst>
              <a:ext uri="{FF2B5EF4-FFF2-40B4-BE49-F238E27FC236}">
                <a16:creationId xmlns:a16="http://schemas.microsoft.com/office/drawing/2014/main" id="{F9FA8250-8F05-4500-98CD-AD8B9E2BABCB}"/>
              </a:ext>
              <a:ext uri="{C183D7F6-B498-43B3-948B-1728B52AA6E4}">
                <adec:decorative xmlns:adec="http://schemas.microsoft.com/office/drawing/2017/decorative" val="1"/>
              </a:ext>
            </a:extLst>
          </p:cNvPr>
          <p:cNvCxnSpPr>
            <a:cxnSpLocks/>
          </p:cNvCxnSpPr>
          <p:nvPr userDrawn="1"/>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F4A7590-29E0-4C43-A12B-EE5A8672A9B9}"/>
              </a:ext>
              <a:ext uri="{C183D7F6-B498-43B3-948B-1728B52AA6E4}">
                <adec:decorative xmlns:adec="http://schemas.microsoft.com/office/drawing/2017/decorative" val="1"/>
              </a:ext>
            </a:extLst>
          </p:cNvPr>
          <p:cNvCxnSpPr>
            <a:cxnSpLocks/>
          </p:cNvCxnSpPr>
          <p:nvPr userDrawn="1"/>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8440C747-2FA3-4C97-A0A7-52520A197E23}"/>
              </a:ext>
            </a:extLst>
          </p:cNvPr>
          <p:cNvSpPr>
            <a:spLocks noGrp="1"/>
          </p:cNvSpPr>
          <p:nvPr>
            <p:ph type="pic" sz="quarter" idx="13"/>
          </p:nvPr>
        </p:nvSpPr>
        <p:spPr>
          <a:xfrm>
            <a:off x="16822" y="0"/>
            <a:ext cx="4811317" cy="6857998"/>
          </a:xfrm>
          <a:custGeom>
            <a:avLst/>
            <a:gdLst>
              <a:gd name="connsiteX0" fmla="*/ 0 w 4811317"/>
              <a:gd name="connsiteY0" fmla="*/ 0 h 6857998"/>
              <a:gd name="connsiteX1" fmla="*/ 4811317 w 4811317"/>
              <a:gd name="connsiteY1" fmla="*/ 0 h 6857998"/>
              <a:gd name="connsiteX2" fmla="*/ 2712446 w 4811317"/>
              <a:gd name="connsiteY2" fmla="*/ 6857998 h 6857998"/>
              <a:gd name="connsiteX3" fmla="*/ 0 w 4811317"/>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4811317" h="6857998">
                <a:moveTo>
                  <a:pt x="0" y="0"/>
                </a:moveTo>
                <a:lnTo>
                  <a:pt x="4811317" y="0"/>
                </a:lnTo>
                <a:lnTo>
                  <a:pt x="2712446" y="6857998"/>
                </a:lnTo>
                <a:lnTo>
                  <a:pt x="0" y="6857998"/>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5060468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391958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GB"/>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200526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pPr rtl="0"/>
            <a:r>
              <a:rPr lang="en-US"/>
              <a:t>Click to edit Master title style</a:t>
            </a:r>
            <a:endParaRPr lang="en-GB" dirty="0"/>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r>
              <a:rPr lang="en-GB"/>
              <a:t>2/7/20XX</a:t>
            </a:r>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pPr rtl="0"/>
            <a:r>
              <a:rPr lang="en-GB"/>
              <a:t>Sample Footer Text</a:t>
            </a:r>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060365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6" r:id="rId3"/>
    <p:sldLayoutId id="2147483675" r:id="rId4"/>
    <p:sldLayoutId id="2147483686" r:id="rId5"/>
    <p:sldLayoutId id="2147483662" r:id="rId6"/>
    <p:sldLayoutId id="2147483679" r:id="rId7"/>
    <p:sldLayoutId id="2147483682" r:id="rId8"/>
    <p:sldLayoutId id="2147483687" r:id="rId9"/>
    <p:sldLayoutId id="2147483665" r:id="rId10"/>
    <p:sldLayoutId id="2147483683" r:id="rId11"/>
    <p:sldLayoutId id="2147483677" r:id="rId12"/>
    <p:sldLayoutId id="2147483678" r:id="rId13"/>
    <p:sldLayoutId id="2147483684" r:id="rId14"/>
    <p:sldLayoutId id="2147483661" r:id="rId15"/>
    <p:sldLayoutId id="2147483663" r:id="rId16"/>
    <p:sldLayoutId id="2147483664" r:id="rId17"/>
    <p:sldLayoutId id="2147483666" r:id="rId18"/>
    <p:sldLayoutId id="2147483667" r:id="rId19"/>
    <p:sldLayoutId id="2147483685" r:id="rId20"/>
    <p:sldLayoutId id="2147483668" r:id="rId21"/>
    <p:sldLayoutId id="2147483669" r:id="rId22"/>
  </p:sldLayoutIdLst>
  <p:hf hdr="0"/>
  <p:txStyles>
    <p:titleStyle>
      <a:lvl1pPr algn="l" defTabSz="914400" rtl="0" eaLnBrk="1" latinLnBrk="0" hangingPunct="1">
        <a:lnSpc>
          <a:spcPct val="90000"/>
        </a:lnSpc>
        <a:spcBef>
          <a:spcPct val="0"/>
        </a:spcBef>
        <a:buNone/>
        <a:defRPr sz="32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336">
          <p15:clr>
            <a:srgbClr val="F26B43"/>
          </p15:clr>
        </p15:guide>
        <p15:guide id="4" orient="horz" pos="3984">
          <p15:clr>
            <a:srgbClr val="F26B43"/>
          </p15:clr>
        </p15:guide>
        <p15:guide id="5" pos="336">
          <p15:clr>
            <a:srgbClr val="F26B43"/>
          </p15:clr>
        </p15:guide>
        <p15:guide id="6" pos="7344">
          <p15:clr>
            <a:srgbClr val="F26B43"/>
          </p15:clr>
        </p15:guide>
        <p15:guide id="7" pos="720">
          <p15:clr>
            <a:srgbClr val="F26B43"/>
          </p15:clr>
        </p15:guide>
        <p15:guide id="8" pos="696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8" Type="http://schemas.openxmlformats.org/officeDocument/2006/relationships/hyperlink" Target="http://mhttps:/peterboroughdentalhub.co.uk" TargetMode="External"/><Relationship Id="rId3" Type="http://schemas.openxmlformats.org/officeDocument/2006/relationships/hyperlink" Target="https://www.dictionary.com" TargetMode="External"/><Relationship Id="rId7" Type="http://schemas.openxmlformats.org/officeDocument/2006/relationships/hyperlink" Target="https://www.mcchord.af.mi" TargetMode="External"/><Relationship Id="rId2" Type="http://schemas.openxmlformats.org/officeDocument/2006/relationships/hyperlink" Target="http://&#160;https:/desertpearldentistry.com" TargetMode="External"/><Relationship Id="rId1" Type="http://schemas.openxmlformats.org/officeDocument/2006/relationships/slideLayout" Target="../slideLayouts/slideLayout5.xml"/><Relationship Id="rId6" Type="http://schemas.openxmlformats.org/officeDocument/2006/relationships/hyperlink" Target="https://www.flickr.com" TargetMode="External"/><Relationship Id="rId5" Type="http://schemas.openxmlformats.org/officeDocument/2006/relationships/hyperlink" Target="https://www.ncbi.nlm.nih.gov" TargetMode="External"/><Relationship Id="rId4" Type="http://schemas.openxmlformats.org/officeDocument/2006/relationships/hyperlink" Target="https://publishing.rcseng.ac.uk" TargetMode="External"/><Relationship Id="rId9" Type="http://schemas.openxmlformats.org/officeDocument/2006/relationships/hyperlink" Target="https://www.af.mi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low angle view of buildings in a city">
            <a:extLst>
              <a:ext uri="{FF2B5EF4-FFF2-40B4-BE49-F238E27FC236}">
                <a16:creationId xmlns:a16="http://schemas.microsoft.com/office/drawing/2014/main" id="{3CF2725B-8BAD-4651-8A3F-80E73387133C}"/>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2623279" y="0"/>
            <a:ext cx="9568721" cy="6858000"/>
          </a:xfrm>
        </p:spPr>
      </p:pic>
      <p:sp>
        <p:nvSpPr>
          <p:cNvPr id="2" name="Title 1">
            <a:extLst>
              <a:ext uri="{FF2B5EF4-FFF2-40B4-BE49-F238E27FC236}">
                <a16:creationId xmlns:a16="http://schemas.microsoft.com/office/drawing/2014/main" id="{D9B36C10-A9EA-414E-B3D3-09BAD9FA950D}"/>
              </a:ext>
            </a:extLst>
          </p:cNvPr>
          <p:cNvSpPr>
            <a:spLocks noGrp="1"/>
          </p:cNvSpPr>
          <p:nvPr>
            <p:ph type="title"/>
          </p:nvPr>
        </p:nvSpPr>
        <p:spPr>
          <a:xfrm>
            <a:off x="520697" y="1040001"/>
            <a:ext cx="3338625" cy="3150159"/>
          </a:xfrm>
        </p:spPr>
        <p:txBody>
          <a:bodyPr rtlCol="0">
            <a:normAutofit/>
          </a:bodyPr>
          <a:lstStyle/>
          <a:p>
            <a:pPr rtl="0"/>
            <a:r>
              <a:rPr lang="en-GB" sz="4000" dirty="0">
                <a:latin typeface="+mn-lt"/>
              </a:rPr>
              <a:t>Introduction to health and social care</a:t>
            </a:r>
            <a:br>
              <a:rPr lang="en-GB" sz="4000" dirty="0">
                <a:latin typeface="+mn-lt"/>
              </a:rPr>
            </a:br>
            <a:r>
              <a:rPr lang="en-GB" sz="2000" dirty="0">
                <a:latin typeface="+mn-lt"/>
              </a:rPr>
              <a:t>Lchs4003_lon</a:t>
            </a:r>
            <a:endParaRPr lang="en-GB" sz="4000" dirty="0">
              <a:latin typeface="+mn-lt"/>
            </a:endParaRPr>
          </a:p>
        </p:txBody>
      </p:sp>
      <p:sp>
        <p:nvSpPr>
          <p:cNvPr id="3" name="Subtitle 2">
            <a:extLst>
              <a:ext uri="{FF2B5EF4-FFF2-40B4-BE49-F238E27FC236}">
                <a16:creationId xmlns:a16="http://schemas.microsoft.com/office/drawing/2014/main" id="{0A140D27-0E15-4434-A8B8-FC32761449B0}"/>
              </a:ext>
            </a:extLst>
          </p:cNvPr>
          <p:cNvSpPr>
            <a:spLocks noGrp="1"/>
          </p:cNvSpPr>
          <p:nvPr>
            <p:ph type="body" sz="quarter" idx="14"/>
          </p:nvPr>
        </p:nvSpPr>
        <p:spPr>
          <a:xfrm>
            <a:off x="278871" y="4258356"/>
            <a:ext cx="3497262" cy="1801812"/>
          </a:xfrm>
        </p:spPr>
        <p:txBody>
          <a:bodyPr vert="horz" lIns="91440" tIns="45720" rIns="91440" bIns="45720" rtlCol="0" anchor="t">
            <a:normAutofit/>
          </a:bodyPr>
          <a:lstStyle/>
          <a:p>
            <a:pPr rtl="0"/>
            <a:r>
              <a:rPr lang="en-GB" dirty="0"/>
              <a:t>Presenter: Joice Pina</a:t>
            </a:r>
          </a:p>
        </p:txBody>
      </p:sp>
    </p:spTree>
    <p:extLst>
      <p:ext uri="{BB962C8B-B14F-4D97-AF65-F5344CB8AC3E}">
        <p14:creationId xmlns:p14="http://schemas.microsoft.com/office/powerpoint/2010/main" val="170963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D8101-4ED5-4D91-9EFA-B0E7C1EA6E26}"/>
              </a:ext>
            </a:extLst>
          </p:cNvPr>
          <p:cNvSpPr>
            <a:spLocks noGrp="1"/>
          </p:cNvSpPr>
          <p:nvPr>
            <p:ph type="title"/>
          </p:nvPr>
        </p:nvSpPr>
        <p:spPr>
          <a:xfrm>
            <a:off x="734840" y="2434953"/>
            <a:ext cx="4946904" cy="3273552"/>
          </a:xfrm>
        </p:spPr>
        <p:txBody>
          <a:bodyPr rtlCol="0">
            <a:normAutofit/>
          </a:bodyPr>
          <a:lstStyle/>
          <a:p>
            <a:pPr rtl="0"/>
            <a:r>
              <a:rPr lang="en-GB" sz="1800" dirty="0">
                <a:latin typeface="+mn-lt"/>
                <a:cs typeface="Arial" panose="020B0604020202020204" pitchFamily="34" charset="0"/>
              </a:rPr>
              <a:t>DENTISTRY DEFENITION IS TO HAVE THE TREATMENT FOR YOUR GUMS OR TEETH THAT HAVE BEING DIAGNOSIED WITH DISEASES AND DISORDES</a:t>
            </a:r>
            <a:r>
              <a:rPr lang="en-GB" sz="1800" dirty="0">
                <a:latin typeface="Arial" panose="020B0604020202020204" pitchFamily="34" charset="0"/>
                <a:cs typeface="Arial" panose="020B0604020202020204" pitchFamily="34" charset="0"/>
              </a:rPr>
              <a:t>.</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a:t>
            </a:r>
            <a:r>
              <a:rPr lang="en-GB" sz="1800" i="0" dirty="0">
                <a:latin typeface="+mn-lt"/>
                <a:cs typeface="Arial" panose="020B0604020202020204" pitchFamily="34" charset="0"/>
              </a:rPr>
              <a:t>Access to NHS Dentistry to have the quality of your dental care and the information that dentists give patients Their treatment for their dental care Department.</a:t>
            </a:r>
            <a:endParaRPr lang="en-GB" sz="1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B7D98F09-AA82-4443-B901-71F5DF765C10}"/>
              </a:ext>
            </a:extLst>
          </p:cNvPr>
          <p:cNvSpPr>
            <a:spLocks noGrp="1"/>
          </p:cNvSpPr>
          <p:nvPr>
            <p:ph type="subTitle" idx="1"/>
          </p:nvPr>
        </p:nvSpPr>
        <p:spPr>
          <a:xfrm>
            <a:off x="967750" y="975816"/>
            <a:ext cx="2979897" cy="1264340"/>
          </a:xfrm>
        </p:spPr>
        <p:txBody>
          <a:bodyPr rtlCol="0"/>
          <a:lstStyle/>
          <a:p>
            <a:pPr rtl="0"/>
            <a:r>
              <a:rPr lang="en-GB" sz="4000" b="1" dirty="0">
                <a:cs typeface="Arial" panose="020B0604020202020204" pitchFamily="34" charset="0"/>
              </a:rPr>
              <a:t>Dentistry</a:t>
            </a:r>
            <a:r>
              <a:rPr lang="en-GB" b="1" dirty="0">
                <a:cs typeface="Arial" panose="020B0604020202020204" pitchFamily="34" charset="0"/>
              </a:rPr>
              <a:t> </a:t>
            </a:r>
          </a:p>
        </p:txBody>
      </p:sp>
      <p:sp>
        <p:nvSpPr>
          <p:cNvPr id="4" name="TextBox 3">
            <a:extLst>
              <a:ext uri="{FF2B5EF4-FFF2-40B4-BE49-F238E27FC236}">
                <a16:creationId xmlns:a16="http://schemas.microsoft.com/office/drawing/2014/main" id="{42A893E3-F653-3EA4-F8A7-F07392933857}"/>
              </a:ext>
            </a:extLst>
          </p:cNvPr>
          <p:cNvSpPr txBox="1"/>
          <p:nvPr/>
        </p:nvSpPr>
        <p:spPr>
          <a:xfrm>
            <a:off x="3490401" y="6486287"/>
            <a:ext cx="2785145" cy="372555"/>
          </a:xfrm>
          <a:prstGeom prst="rect">
            <a:avLst/>
          </a:prstGeom>
          <a:noFill/>
        </p:spPr>
        <p:txBody>
          <a:bodyPr wrap="square" rtlCol="0">
            <a:spAutoFit/>
          </a:bodyPr>
          <a:lstStyle/>
          <a:p>
            <a:r>
              <a:rPr lang="en-GB" dirty="0"/>
              <a:t>(DICTIONARY,2024)</a:t>
            </a:r>
          </a:p>
        </p:txBody>
      </p:sp>
      <p:pic>
        <p:nvPicPr>
          <p:cNvPr id="11" name="Picture 10" descr="Peterborough Dental Hub | £25 Examination | Open Everyday">
            <a:extLst>
              <a:ext uri="{FF2B5EF4-FFF2-40B4-BE49-F238E27FC236}">
                <a16:creationId xmlns:a16="http://schemas.microsoft.com/office/drawing/2014/main" id="{96A47C24-DE29-91E8-D9A4-9BD643DCC2DF}"/>
              </a:ext>
            </a:extLst>
          </p:cNvPr>
          <p:cNvPicPr>
            <a:picLocks noChangeAspect="1"/>
          </p:cNvPicPr>
          <p:nvPr/>
        </p:nvPicPr>
        <p:blipFill>
          <a:blip r:embed="rId2"/>
          <a:stretch>
            <a:fillRect/>
          </a:stretch>
        </p:blipFill>
        <p:spPr>
          <a:xfrm>
            <a:off x="7012938" y="1231386"/>
            <a:ext cx="5182464" cy="3900425"/>
          </a:xfrm>
          <a:prstGeom prst="rect">
            <a:avLst/>
          </a:prstGeom>
        </p:spPr>
      </p:pic>
      <p:sp>
        <p:nvSpPr>
          <p:cNvPr id="12" name="TextBox 11">
            <a:extLst>
              <a:ext uri="{FF2B5EF4-FFF2-40B4-BE49-F238E27FC236}">
                <a16:creationId xmlns:a16="http://schemas.microsoft.com/office/drawing/2014/main" id="{B4607905-F4B2-33F2-52D9-5127E0FE4288}"/>
              </a:ext>
            </a:extLst>
          </p:cNvPr>
          <p:cNvSpPr txBox="1"/>
          <p:nvPr/>
        </p:nvSpPr>
        <p:spPr>
          <a:xfrm>
            <a:off x="9282545" y="5264727"/>
            <a:ext cx="29094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(PDH, 2023)</a:t>
            </a:r>
          </a:p>
        </p:txBody>
      </p:sp>
    </p:spTree>
    <p:extLst>
      <p:ext uri="{BB962C8B-B14F-4D97-AF65-F5344CB8AC3E}">
        <p14:creationId xmlns:p14="http://schemas.microsoft.com/office/powerpoint/2010/main" val="38715687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DEFD4B57-0AB0-1B42-AAFC-B97413C6FECC}"/>
              </a:ext>
            </a:extLst>
          </p:cNvPr>
          <p:cNvSpPr>
            <a:spLocks noGrp="1"/>
          </p:cNvSpPr>
          <p:nvPr>
            <p:ph type="subTitle" idx="1"/>
          </p:nvPr>
        </p:nvSpPr>
        <p:spPr>
          <a:xfrm>
            <a:off x="1015068" y="596206"/>
            <a:ext cx="5238100" cy="943194"/>
          </a:xfrm>
        </p:spPr>
        <p:txBody>
          <a:bodyPr>
            <a:normAutofit/>
          </a:bodyPr>
          <a:lstStyle/>
          <a:p>
            <a:r>
              <a:rPr lang="en-GB" sz="3600" dirty="0"/>
              <a:t> </a:t>
            </a:r>
            <a:r>
              <a:rPr lang="en-GB" sz="4000" b="1" dirty="0"/>
              <a:t>1940’S</a:t>
            </a:r>
          </a:p>
        </p:txBody>
      </p:sp>
      <p:sp>
        <p:nvSpPr>
          <p:cNvPr id="6" name="Title 5">
            <a:extLst>
              <a:ext uri="{FF2B5EF4-FFF2-40B4-BE49-F238E27FC236}">
                <a16:creationId xmlns:a16="http://schemas.microsoft.com/office/drawing/2014/main" id="{765B62A9-374B-0816-F73A-953450869E13}"/>
              </a:ext>
            </a:extLst>
          </p:cNvPr>
          <p:cNvSpPr>
            <a:spLocks noGrp="1"/>
          </p:cNvSpPr>
          <p:nvPr>
            <p:ph type="title"/>
          </p:nvPr>
        </p:nvSpPr>
        <p:spPr>
          <a:xfrm>
            <a:off x="7909757" y="820024"/>
            <a:ext cx="4391300" cy="1961682"/>
          </a:xfrm>
        </p:spPr>
        <p:txBody>
          <a:bodyPr>
            <a:normAutofit fontScale="90000"/>
          </a:bodyPr>
          <a:lstStyle/>
          <a:p>
            <a:r>
              <a:rPr lang="en-GB" sz="2000" dirty="0">
                <a:latin typeface="+mn-lt"/>
              </a:rPr>
              <a:t>BEFORE 1940’S:</a:t>
            </a:r>
            <a:br>
              <a:rPr lang="en-GB" sz="2000" dirty="0">
                <a:latin typeface="+mn-lt"/>
              </a:rPr>
            </a:br>
            <a:br>
              <a:rPr lang="en-GB" sz="2000" dirty="0">
                <a:latin typeface="+mn-lt"/>
              </a:rPr>
            </a:br>
            <a:r>
              <a:rPr lang="en-GB" sz="2000" dirty="0">
                <a:latin typeface="+mn-lt"/>
              </a:rPr>
              <a:t>PEOPLE DID NOT EXPECT TO KEEP THEIR TEETH  FOR LIFE . IT WAS VERY DEMANDING TO  KEEP  THE SERVICE  ON THE LINE BECAUSE IT WAS ENORMOUS THE PEOPLE WHO NEEDED TREATMENTS TO CLEAN THEIR TEETH PROPERLY.</a:t>
            </a:r>
          </a:p>
        </p:txBody>
      </p:sp>
      <p:sp>
        <p:nvSpPr>
          <p:cNvPr id="8" name="TextBox 7">
            <a:extLst>
              <a:ext uri="{FF2B5EF4-FFF2-40B4-BE49-F238E27FC236}">
                <a16:creationId xmlns:a16="http://schemas.microsoft.com/office/drawing/2014/main" id="{751F7906-D17F-62F8-FEA0-6E62A75A6404}"/>
              </a:ext>
            </a:extLst>
          </p:cNvPr>
          <p:cNvSpPr txBox="1"/>
          <p:nvPr/>
        </p:nvSpPr>
        <p:spPr>
          <a:xfrm>
            <a:off x="1015068" y="1800865"/>
            <a:ext cx="5821960" cy="2862322"/>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dirty="0"/>
              <a:t>In Dentistry has changed since 1948 because that is when two men decided to make a difference that changed the whole of health, social and dental care sector by making the so-called </a:t>
            </a:r>
            <a:r>
              <a:rPr lang="en-GB" b="1" dirty="0"/>
              <a:t>NHS. </a:t>
            </a:r>
            <a:r>
              <a:rPr lang="en-GB" dirty="0"/>
              <a:t>The demand was so high that they needed new staff and help from another department to help them fix people’s teeth.</a:t>
            </a:r>
          </a:p>
          <a:p>
            <a:pPr marL="285750" indent="-285750">
              <a:buFont typeface="Arial" panose="020B0604020202020204" pitchFamily="34" charset="0"/>
              <a:buChar char="•"/>
            </a:pPr>
            <a:r>
              <a:rPr lang="en-GB" dirty="0"/>
              <a:t>With the advent of the </a:t>
            </a:r>
            <a:r>
              <a:rPr lang="en-GB" b="1" dirty="0"/>
              <a:t>NHS</a:t>
            </a:r>
            <a:r>
              <a:rPr lang="en-GB" dirty="0"/>
              <a:t> came cost-free treatment to your dental care and as a result millions flocked to the dentist sector to get treated for a procedures extractions and fitting of dentures. </a:t>
            </a:r>
          </a:p>
          <a:p>
            <a:r>
              <a:rPr lang="en-GB" dirty="0"/>
              <a:t>                                          (Royal college of surgeons,2019)</a:t>
            </a:r>
          </a:p>
        </p:txBody>
      </p:sp>
      <p:sp>
        <p:nvSpPr>
          <p:cNvPr id="9" name="TextBox 8">
            <a:extLst>
              <a:ext uri="{FF2B5EF4-FFF2-40B4-BE49-F238E27FC236}">
                <a16:creationId xmlns:a16="http://schemas.microsoft.com/office/drawing/2014/main" id="{445FCE8F-F5A4-ADCD-B999-EFA71EA134F0}"/>
              </a:ext>
            </a:extLst>
          </p:cNvPr>
          <p:cNvSpPr txBox="1"/>
          <p:nvPr/>
        </p:nvSpPr>
        <p:spPr>
          <a:xfrm>
            <a:off x="10212725" y="3006436"/>
            <a:ext cx="1946245" cy="369332"/>
          </a:xfrm>
          <a:prstGeom prst="rect">
            <a:avLst/>
          </a:prstGeom>
          <a:noFill/>
        </p:spPr>
        <p:txBody>
          <a:bodyPr wrap="square" lIns="91440" tIns="45720" rIns="91440" bIns="45720" rtlCol="0" anchor="t">
            <a:spAutoFit/>
          </a:bodyPr>
          <a:lstStyle/>
          <a:p>
            <a:r>
              <a:rPr lang="en-GB" dirty="0"/>
              <a:t>(BDJ, 2020)</a:t>
            </a:r>
          </a:p>
        </p:txBody>
      </p:sp>
    </p:spTree>
    <p:extLst>
      <p:ext uri="{BB962C8B-B14F-4D97-AF65-F5344CB8AC3E}">
        <p14:creationId xmlns:p14="http://schemas.microsoft.com/office/powerpoint/2010/main" val="1898901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18976FE-1332-09D9-3507-85EB4E4C8169}"/>
              </a:ext>
            </a:extLst>
          </p:cNvPr>
          <p:cNvSpPr>
            <a:spLocks noGrp="1"/>
          </p:cNvSpPr>
          <p:nvPr>
            <p:ph type="title"/>
          </p:nvPr>
        </p:nvSpPr>
        <p:spPr>
          <a:xfrm>
            <a:off x="1143000" y="533401"/>
            <a:ext cx="9906000" cy="1382156"/>
          </a:xfrm>
        </p:spPr>
        <p:txBody>
          <a:bodyPr anchor="ctr">
            <a:normAutofit/>
          </a:bodyPr>
          <a:lstStyle/>
          <a:p>
            <a:pPr marL="285750" indent="-285750">
              <a:buFont typeface="Arial" panose="020B0604020202020204" pitchFamily="34" charset="0"/>
              <a:buChar char="•"/>
            </a:pPr>
            <a:r>
              <a:rPr lang="en-GB" sz="1800" dirty="0">
                <a:latin typeface="Univers Condensed Light"/>
              </a:rPr>
              <a:t>The NHS spend on Dentistry far are surpassed the budget and by 1951 patient charges for adult were introduced because the government were going to became overwhelmed  by the cost.</a:t>
            </a:r>
            <a:br>
              <a:rPr lang="en-GB" sz="1800" dirty="0">
                <a:latin typeface="Univers Condensed Light"/>
              </a:rPr>
            </a:br>
            <a:br>
              <a:rPr lang="en-GB" sz="1800" dirty="0">
                <a:latin typeface="Univers Condensed Light"/>
              </a:rPr>
            </a:br>
            <a:r>
              <a:rPr lang="en-GB" sz="1800" dirty="0">
                <a:latin typeface="Univers Condensed Light"/>
              </a:rPr>
              <a:t>In 1951, their revised the dental contract between the department of health and dentist.</a:t>
            </a:r>
          </a:p>
        </p:txBody>
      </p:sp>
      <p:pic>
        <p:nvPicPr>
          <p:cNvPr id="3" name="Picture 2" descr="Dental Clinic. View dentist, nurse, | Free Photo - rawpixel">
            <a:extLst>
              <a:ext uri="{FF2B5EF4-FFF2-40B4-BE49-F238E27FC236}">
                <a16:creationId xmlns:a16="http://schemas.microsoft.com/office/drawing/2014/main" id="{B2E7B7E4-E21C-9AFF-6B1A-240C94D97AF8}"/>
              </a:ext>
            </a:extLst>
          </p:cNvPr>
          <p:cNvPicPr>
            <a:picLocks noChangeAspect="1"/>
          </p:cNvPicPr>
          <p:nvPr/>
        </p:nvPicPr>
        <p:blipFill>
          <a:blip r:embed="rId2"/>
          <a:stretch>
            <a:fillRect/>
          </a:stretch>
        </p:blipFill>
        <p:spPr>
          <a:xfrm>
            <a:off x="838200" y="2240057"/>
            <a:ext cx="5181600" cy="3621341"/>
          </a:xfrm>
          <a:prstGeom prst="rect">
            <a:avLst/>
          </a:prstGeom>
          <a:noFill/>
        </p:spPr>
      </p:pic>
      <p:sp>
        <p:nvSpPr>
          <p:cNvPr id="2" name="Subtitle 1">
            <a:extLst>
              <a:ext uri="{FF2B5EF4-FFF2-40B4-BE49-F238E27FC236}">
                <a16:creationId xmlns:a16="http://schemas.microsoft.com/office/drawing/2014/main" id="{399D0EBC-381F-BCEC-24DA-CFC140C5A178}"/>
              </a:ext>
            </a:extLst>
          </p:cNvPr>
          <p:cNvSpPr>
            <a:spLocks noGrp="1"/>
          </p:cNvSpPr>
          <p:nvPr>
            <p:ph sz="half" idx="2"/>
          </p:nvPr>
        </p:nvSpPr>
        <p:spPr>
          <a:xfrm>
            <a:off x="6172200" y="1924493"/>
            <a:ext cx="5181600" cy="4252470"/>
          </a:xfrm>
        </p:spPr>
        <p:txBody>
          <a:bodyPr>
            <a:normAutofit/>
          </a:bodyPr>
          <a:lstStyle/>
          <a:p>
            <a:r>
              <a:rPr lang="en-GB" b="1" dirty="0"/>
              <a:t>1950’s</a:t>
            </a:r>
          </a:p>
        </p:txBody>
      </p:sp>
      <p:sp>
        <p:nvSpPr>
          <p:cNvPr id="21" name="Date Placeholder 4">
            <a:extLst>
              <a:ext uri="{FF2B5EF4-FFF2-40B4-BE49-F238E27FC236}">
                <a16:creationId xmlns:a16="http://schemas.microsoft.com/office/drawing/2014/main" id="{47B66510-333C-A18D-4FCF-52F267449FA9}"/>
              </a:ext>
            </a:extLst>
          </p:cNvPr>
          <p:cNvSpPr>
            <a:spLocks noGrp="1"/>
          </p:cNvSpPr>
          <p:nvPr>
            <p:ph type="dt" sz="half" idx="10"/>
          </p:nvPr>
        </p:nvSpPr>
        <p:spPr>
          <a:xfrm>
            <a:off x="7337102" y="6398878"/>
            <a:ext cx="4193908" cy="365125"/>
          </a:xfrm>
        </p:spPr>
        <p:txBody>
          <a:bodyPr/>
          <a:lstStyle/>
          <a:p>
            <a:pPr rtl="0">
              <a:spcAft>
                <a:spcPts val="600"/>
              </a:spcAft>
            </a:pPr>
            <a:r>
              <a:rPr lang="en-GB"/>
              <a:t>2/7/20XX</a:t>
            </a:r>
          </a:p>
        </p:txBody>
      </p:sp>
      <p:sp>
        <p:nvSpPr>
          <p:cNvPr id="23" name="Slide Number Placeholder 6">
            <a:extLst>
              <a:ext uri="{FF2B5EF4-FFF2-40B4-BE49-F238E27FC236}">
                <a16:creationId xmlns:a16="http://schemas.microsoft.com/office/drawing/2014/main" id="{244E7554-4149-F045-1FDD-13BF673D8AF9}"/>
              </a:ext>
            </a:extLst>
          </p:cNvPr>
          <p:cNvSpPr>
            <a:spLocks noGrp="1"/>
          </p:cNvSpPr>
          <p:nvPr>
            <p:ph type="sldNum" sz="quarter" idx="12"/>
          </p:nvPr>
        </p:nvSpPr>
        <p:spPr>
          <a:xfrm>
            <a:off x="11602477" y="6398878"/>
            <a:ext cx="470887" cy="365125"/>
          </a:xfrm>
        </p:spPr>
        <p:txBody>
          <a:bodyPr/>
          <a:lstStyle/>
          <a:p>
            <a:pPr rtl="0">
              <a:spcAft>
                <a:spcPts val="600"/>
              </a:spcAft>
            </a:pPr>
            <a:fld id="{312CC964-A50B-4C29-B4E4-2C30BB34CCF3}" type="slidenum">
              <a:rPr lang="en-GB" smtClean="0"/>
              <a:pPr rtl="0">
                <a:spcAft>
                  <a:spcPts val="600"/>
                </a:spcAft>
              </a:pPr>
              <a:t>4</a:t>
            </a:fld>
            <a:endParaRPr lang="en-GB"/>
          </a:p>
        </p:txBody>
      </p:sp>
      <p:sp>
        <p:nvSpPr>
          <p:cNvPr id="4" name="TextBox 3">
            <a:extLst>
              <a:ext uri="{FF2B5EF4-FFF2-40B4-BE49-F238E27FC236}">
                <a16:creationId xmlns:a16="http://schemas.microsoft.com/office/drawing/2014/main" id="{3FADF424-9C3D-72BF-02EE-593A3E065AC1}"/>
              </a:ext>
            </a:extLst>
          </p:cNvPr>
          <p:cNvSpPr txBox="1"/>
          <p:nvPr/>
        </p:nvSpPr>
        <p:spPr>
          <a:xfrm>
            <a:off x="6323611" y="6402779"/>
            <a:ext cx="44730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(raw pixel,1960)</a:t>
            </a:r>
          </a:p>
        </p:txBody>
      </p:sp>
    </p:spTree>
    <p:extLst>
      <p:ext uri="{BB962C8B-B14F-4D97-AF65-F5344CB8AC3E}">
        <p14:creationId xmlns:p14="http://schemas.microsoft.com/office/powerpoint/2010/main" val="11683311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05375717-1812-BB4D-9D84-C33C0303980B}"/>
              </a:ext>
            </a:extLst>
          </p:cNvPr>
          <p:cNvSpPr>
            <a:spLocks noGrp="1"/>
          </p:cNvSpPr>
          <p:nvPr>
            <p:ph type="subTitle" idx="1"/>
          </p:nvPr>
        </p:nvSpPr>
        <p:spPr/>
        <p:txBody>
          <a:bodyPr>
            <a:normAutofit/>
          </a:bodyPr>
          <a:lstStyle/>
          <a:p>
            <a:r>
              <a:rPr lang="en-GB" sz="4000" b="1" dirty="0"/>
              <a:t>1960’s</a:t>
            </a:r>
          </a:p>
        </p:txBody>
      </p:sp>
      <p:sp>
        <p:nvSpPr>
          <p:cNvPr id="6" name="Title 5">
            <a:extLst>
              <a:ext uri="{FF2B5EF4-FFF2-40B4-BE49-F238E27FC236}">
                <a16:creationId xmlns:a16="http://schemas.microsoft.com/office/drawing/2014/main" id="{17392FEB-614F-F0BD-31AA-55F5EE8D67D5}"/>
              </a:ext>
            </a:extLst>
          </p:cNvPr>
          <p:cNvSpPr>
            <a:spLocks noGrp="1"/>
          </p:cNvSpPr>
          <p:nvPr>
            <p:ph type="title"/>
          </p:nvPr>
        </p:nvSpPr>
        <p:spPr/>
        <p:txBody>
          <a:bodyPr>
            <a:normAutofit fontScale="90000"/>
          </a:bodyPr>
          <a:lstStyle/>
          <a:p>
            <a:br>
              <a:rPr lang="en-GB" sz="1800" i="0" dirty="0">
                <a:latin typeface="+mn-lt"/>
              </a:rPr>
            </a:br>
            <a:br>
              <a:rPr lang="en-GB" sz="1800" i="0" dirty="0">
                <a:latin typeface="+mn-lt"/>
              </a:rPr>
            </a:br>
            <a:br>
              <a:rPr lang="en-GB" sz="1800" i="0" dirty="0">
                <a:latin typeface="+mn-lt"/>
              </a:rPr>
            </a:br>
            <a:br>
              <a:rPr lang="en-GB" sz="1800" i="0" dirty="0">
                <a:latin typeface="+mn-lt"/>
              </a:rPr>
            </a:br>
            <a:br>
              <a:rPr lang="en-GB" sz="1800" i="0" dirty="0">
                <a:latin typeface="+mn-lt"/>
              </a:rPr>
            </a:br>
            <a:br>
              <a:rPr lang="en-GB" sz="1800" i="0" dirty="0">
                <a:latin typeface="+mn-lt"/>
              </a:rPr>
            </a:br>
            <a:r>
              <a:rPr lang="en-GB" sz="1800" i="0" dirty="0">
                <a:latin typeface="+mn-lt"/>
              </a:rPr>
              <a:t>they started mainly doing  treatment-oriented by changing towards preventative concepts like fluoride treatments, changing your diet and the waiting 6 months exams do  to.</a:t>
            </a:r>
            <a:br>
              <a:rPr lang="en-GB" sz="1800" i="0" dirty="0">
                <a:latin typeface="+mn-lt"/>
              </a:rPr>
            </a:br>
            <a:br>
              <a:rPr lang="en-GB" sz="1800" i="0" dirty="0">
                <a:latin typeface="+mn-lt"/>
              </a:rPr>
            </a:br>
            <a:r>
              <a:rPr lang="en-GB" sz="1800" i="0" dirty="0">
                <a:latin typeface="+mn-lt"/>
              </a:rPr>
              <a:t>They were doing operative dentist practice.</a:t>
            </a:r>
            <a:br>
              <a:rPr lang="en-GB" sz="1800" i="0" dirty="0">
                <a:latin typeface="+mn-lt"/>
              </a:rPr>
            </a:br>
            <a:br>
              <a:rPr lang="en-GB" sz="1800" i="0" dirty="0">
                <a:latin typeface="+mn-lt"/>
              </a:rPr>
            </a:br>
            <a:br>
              <a:rPr lang="en-GB" sz="1800" i="0" dirty="0">
                <a:latin typeface="+mn-lt"/>
              </a:rPr>
            </a:br>
            <a:br>
              <a:rPr lang="en-GB" sz="1800" i="0" dirty="0">
                <a:latin typeface="+mn-lt"/>
              </a:rPr>
            </a:br>
            <a:br>
              <a:rPr lang="en-GB" sz="1800" i="0" dirty="0">
                <a:latin typeface="+mn-lt"/>
              </a:rPr>
            </a:br>
            <a:br>
              <a:rPr lang="en-GB" sz="1800" i="0" dirty="0">
                <a:latin typeface="+mn-lt"/>
              </a:rPr>
            </a:br>
            <a:br>
              <a:rPr lang="en-GB" sz="1800" i="0" dirty="0">
                <a:latin typeface="+mn-lt"/>
              </a:rPr>
            </a:br>
            <a:r>
              <a:rPr lang="en-GB" sz="1800" i="0" dirty="0">
                <a:latin typeface="+mn-lt"/>
              </a:rPr>
              <a:t>                </a:t>
            </a:r>
            <a:endParaRPr lang="en-GB" sz="1800" i="0">
              <a:latin typeface="+mn-lt"/>
            </a:endParaRPr>
          </a:p>
        </p:txBody>
      </p:sp>
      <p:pic>
        <p:nvPicPr>
          <p:cNvPr id="8" name="Picture 7" descr="A dentist working on the teeth of a young male patient, wi… | Flickr">
            <a:extLst>
              <a:ext uri="{FF2B5EF4-FFF2-40B4-BE49-F238E27FC236}">
                <a16:creationId xmlns:a16="http://schemas.microsoft.com/office/drawing/2014/main" id="{9A4BE027-4443-08AC-B4DF-FDF300300EA1}"/>
              </a:ext>
            </a:extLst>
          </p:cNvPr>
          <p:cNvPicPr>
            <a:picLocks noChangeAspect="1"/>
          </p:cNvPicPr>
          <p:nvPr/>
        </p:nvPicPr>
        <p:blipFill>
          <a:blip r:embed="rId2"/>
          <a:stretch>
            <a:fillRect/>
          </a:stretch>
        </p:blipFill>
        <p:spPr>
          <a:xfrm>
            <a:off x="7029265" y="1109848"/>
            <a:ext cx="4021651" cy="4925290"/>
          </a:xfrm>
          <a:prstGeom prst="rect">
            <a:avLst/>
          </a:prstGeom>
        </p:spPr>
      </p:pic>
      <p:sp>
        <p:nvSpPr>
          <p:cNvPr id="10" name="TextBox 9">
            <a:extLst>
              <a:ext uri="{FF2B5EF4-FFF2-40B4-BE49-F238E27FC236}">
                <a16:creationId xmlns:a16="http://schemas.microsoft.com/office/drawing/2014/main" id="{DB5D1C4F-73B9-5836-9317-D2B1D4993D48}"/>
              </a:ext>
            </a:extLst>
          </p:cNvPr>
          <p:cNvSpPr txBox="1"/>
          <p:nvPr/>
        </p:nvSpPr>
        <p:spPr>
          <a:xfrm>
            <a:off x="7798130" y="6333506"/>
            <a:ext cx="38396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(Desert pearl dentistry,2020)</a:t>
            </a:r>
          </a:p>
        </p:txBody>
      </p:sp>
    </p:spTree>
    <p:extLst>
      <p:ext uri="{BB962C8B-B14F-4D97-AF65-F5344CB8AC3E}">
        <p14:creationId xmlns:p14="http://schemas.microsoft.com/office/powerpoint/2010/main" val="859532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D57DE3D-3D1E-153D-D5BD-B72D86130C30}"/>
              </a:ext>
            </a:extLst>
          </p:cNvPr>
          <p:cNvSpPr>
            <a:spLocks noGrp="1"/>
          </p:cNvSpPr>
          <p:nvPr>
            <p:ph type="title"/>
          </p:nvPr>
        </p:nvSpPr>
        <p:spPr>
          <a:xfrm>
            <a:off x="680485" y="675167"/>
            <a:ext cx="3761862" cy="3055078"/>
          </a:xfrm>
        </p:spPr>
        <p:txBody>
          <a:bodyPr anchor="t">
            <a:normAutofit fontScale="90000"/>
          </a:bodyPr>
          <a:lstStyle/>
          <a:p>
            <a:r>
              <a:rPr lang="en-GB" sz="1800" dirty="0">
                <a:latin typeface="Univers Condensed Light"/>
              </a:rPr>
              <a:t>They bought more specialties in to dentistry such as </a:t>
            </a:r>
            <a:r>
              <a:rPr lang="en-GB" sz="1800" i="0" dirty="0">
                <a:latin typeface="Univers Condensed Light"/>
              </a:rPr>
              <a:t>endodontics and aesthetic.</a:t>
            </a:r>
            <a:br>
              <a:rPr lang="en-US" sz="1800" dirty="0">
                <a:latin typeface="Univers Condensed Light"/>
              </a:rPr>
            </a:br>
            <a:br>
              <a:rPr lang="en-US" sz="1800" dirty="0">
                <a:latin typeface="Univers Condensed Light"/>
              </a:rPr>
            </a:br>
            <a:r>
              <a:rPr lang="en-GB" sz="1800" i="0" dirty="0">
                <a:latin typeface="Univers Condensed Light"/>
              </a:rPr>
              <a:t>This period was when the first dental benefits plan truly took its roots on the national stage   however, advances were being made and more specialties started to arise as a result of the increased demand of it.</a:t>
            </a:r>
            <a:br>
              <a:rPr lang="en-GB" sz="1100" i="0" dirty="0"/>
            </a:br>
            <a:br>
              <a:rPr lang="en-GB" sz="1100" i="0" dirty="0"/>
            </a:br>
            <a:br>
              <a:rPr lang="en-GB" sz="1100" i="0" dirty="0"/>
            </a:br>
            <a:br>
              <a:rPr lang="en-GB" sz="1100" i="0" dirty="0"/>
            </a:br>
            <a:br>
              <a:rPr lang="en-GB" sz="1100" i="0" dirty="0"/>
            </a:br>
            <a:endParaRPr lang="en-GB" sz="1100" i="0"/>
          </a:p>
        </p:txBody>
      </p:sp>
      <p:sp>
        <p:nvSpPr>
          <p:cNvPr id="2" name="Subtitle 1">
            <a:extLst>
              <a:ext uri="{FF2B5EF4-FFF2-40B4-BE49-F238E27FC236}">
                <a16:creationId xmlns:a16="http://schemas.microsoft.com/office/drawing/2014/main" id="{9A3E237A-6135-F416-ABD6-5331950605D6}"/>
              </a:ext>
            </a:extLst>
          </p:cNvPr>
          <p:cNvSpPr>
            <a:spLocks noGrp="1"/>
          </p:cNvSpPr>
          <p:nvPr>
            <p:ph idx="1"/>
          </p:nvPr>
        </p:nvSpPr>
        <p:spPr>
          <a:xfrm>
            <a:off x="5167424" y="533400"/>
            <a:ext cx="3794512" cy="5797237"/>
          </a:xfrm>
        </p:spPr>
        <p:txBody>
          <a:bodyPr anchor="ctr">
            <a:normAutofit/>
          </a:bodyPr>
          <a:lstStyle/>
          <a:p>
            <a:r>
              <a:rPr lang="en-GB" sz="2800" b="1" dirty="0"/>
              <a:t>1970’s</a:t>
            </a:r>
          </a:p>
        </p:txBody>
      </p:sp>
      <p:pic>
        <p:nvPicPr>
          <p:cNvPr id="3" name="Picture Placeholder 2" descr="Prints &amp; Photographs – History of Medicine – National Library of Medicine">
            <a:extLst>
              <a:ext uri="{FF2B5EF4-FFF2-40B4-BE49-F238E27FC236}">
                <a16:creationId xmlns:a16="http://schemas.microsoft.com/office/drawing/2014/main" id="{703DC02C-698F-1838-4828-B4917B88912F}"/>
              </a:ext>
            </a:extLst>
          </p:cNvPr>
          <p:cNvPicPr>
            <a:picLocks noGrp="1" noChangeAspect="1"/>
          </p:cNvPicPr>
          <p:nvPr>
            <p:ph type="pic" sz="quarter" idx="13"/>
          </p:nvPr>
        </p:nvPicPr>
        <p:blipFill rotWithShape="1">
          <a:blip r:embed="rId2"/>
          <a:srcRect l="7935" r="1445" b="1"/>
          <a:stretch/>
        </p:blipFill>
        <p:spPr>
          <a:xfrm>
            <a:off x="7819072" y="10"/>
            <a:ext cx="4372928" cy="4903508"/>
          </a:xfrm>
          <a:noFill/>
        </p:spPr>
      </p:pic>
      <p:sp>
        <p:nvSpPr>
          <p:cNvPr id="78" name="Date Placeholder 6">
            <a:extLst>
              <a:ext uri="{FF2B5EF4-FFF2-40B4-BE49-F238E27FC236}">
                <a16:creationId xmlns:a16="http://schemas.microsoft.com/office/drawing/2014/main" id="{E7FDA986-0DE9-2E36-C469-0B2BB50C34E9}"/>
              </a:ext>
            </a:extLst>
          </p:cNvPr>
          <p:cNvSpPr>
            <a:spLocks noGrp="1"/>
          </p:cNvSpPr>
          <p:nvPr>
            <p:ph type="dt" sz="half" idx="10"/>
          </p:nvPr>
        </p:nvSpPr>
        <p:spPr>
          <a:xfrm>
            <a:off x="7337102" y="6398878"/>
            <a:ext cx="4193908" cy="365125"/>
          </a:xfrm>
        </p:spPr>
        <p:txBody>
          <a:bodyPr/>
          <a:lstStyle/>
          <a:p>
            <a:pPr rtl="0">
              <a:spcAft>
                <a:spcPts val="600"/>
              </a:spcAft>
            </a:pPr>
            <a:r>
              <a:rPr lang="en-GB"/>
              <a:t>2/7/20XX</a:t>
            </a:r>
          </a:p>
        </p:txBody>
      </p:sp>
      <p:sp>
        <p:nvSpPr>
          <p:cNvPr id="79" name="Slide Number Placeholder 7">
            <a:extLst>
              <a:ext uri="{FF2B5EF4-FFF2-40B4-BE49-F238E27FC236}">
                <a16:creationId xmlns:a16="http://schemas.microsoft.com/office/drawing/2014/main" id="{C263C3E0-9967-1ADE-ACB5-7227246F8A39}"/>
              </a:ext>
            </a:extLst>
          </p:cNvPr>
          <p:cNvSpPr>
            <a:spLocks noGrp="1"/>
          </p:cNvSpPr>
          <p:nvPr>
            <p:ph type="sldNum" sz="quarter" idx="12"/>
          </p:nvPr>
        </p:nvSpPr>
        <p:spPr>
          <a:xfrm>
            <a:off x="11602477" y="6398878"/>
            <a:ext cx="470887" cy="365125"/>
          </a:xfrm>
        </p:spPr>
        <p:txBody>
          <a:bodyPr/>
          <a:lstStyle/>
          <a:p>
            <a:pPr rtl="0">
              <a:spcAft>
                <a:spcPts val="600"/>
              </a:spcAft>
            </a:pPr>
            <a:fld id="{312CC964-A50B-4C29-B4E4-2C30BB34CCF3}" type="slidenum">
              <a:rPr lang="en-GB" smtClean="0"/>
              <a:pPr rtl="0">
                <a:spcAft>
                  <a:spcPts val="600"/>
                </a:spcAft>
              </a:pPr>
              <a:t>6</a:t>
            </a:fld>
            <a:endParaRPr lang="en-GB"/>
          </a:p>
        </p:txBody>
      </p:sp>
      <p:sp>
        <p:nvSpPr>
          <p:cNvPr id="8" name="TextBox 7">
            <a:extLst>
              <a:ext uri="{FF2B5EF4-FFF2-40B4-BE49-F238E27FC236}">
                <a16:creationId xmlns:a16="http://schemas.microsoft.com/office/drawing/2014/main" id="{16B94DCF-6217-D823-259F-1C51478E2BAC}"/>
              </a:ext>
            </a:extLst>
          </p:cNvPr>
          <p:cNvSpPr txBox="1"/>
          <p:nvPr/>
        </p:nvSpPr>
        <p:spPr>
          <a:xfrm>
            <a:off x="7966363" y="5640779"/>
            <a:ext cx="3265714" cy="3661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(History of medicine, 2023)</a:t>
            </a:r>
          </a:p>
        </p:txBody>
      </p:sp>
    </p:spTree>
    <p:extLst>
      <p:ext uri="{BB962C8B-B14F-4D97-AF65-F5344CB8AC3E}">
        <p14:creationId xmlns:p14="http://schemas.microsoft.com/office/powerpoint/2010/main" val="241075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04A0622F-5B13-8F12-6D92-40B88A64EDA9}"/>
              </a:ext>
            </a:extLst>
          </p:cNvPr>
          <p:cNvSpPr>
            <a:spLocks noGrp="1"/>
          </p:cNvSpPr>
          <p:nvPr>
            <p:ph type="subTitle" idx="1"/>
          </p:nvPr>
        </p:nvSpPr>
        <p:spPr/>
        <p:txBody>
          <a:bodyPr>
            <a:normAutofit/>
          </a:bodyPr>
          <a:lstStyle/>
          <a:p>
            <a:r>
              <a:rPr lang="en-GB" sz="4000" b="1" dirty="0"/>
              <a:t>1990’s</a:t>
            </a:r>
          </a:p>
        </p:txBody>
      </p:sp>
      <p:sp>
        <p:nvSpPr>
          <p:cNvPr id="6" name="Title 5">
            <a:extLst>
              <a:ext uri="{FF2B5EF4-FFF2-40B4-BE49-F238E27FC236}">
                <a16:creationId xmlns:a16="http://schemas.microsoft.com/office/drawing/2014/main" id="{4E6B1099-96E7-14EA-40FF-55EBB5C06E9B}"/>
              </a:ext>
            </a:extLst>
          </p:cNvPr>
          <p:cNvSpPr>
            <a:spLocks noGrp="1"/>
          </p:cNvSpPr>
          <p:nvPr>
            <p:ph type="title"/>
          </p:nvPr>
        </p:nvSpPr>
        <p:spPr>
          <a:xfrm>
            <a:off x="787836" y="2038144"/>
            <a:ext cx="4946904" cy="3273552"/>
          </a:xfrm>
        </p:spPr>
        <p:txBody>
          <a:bodyPr>
            <a:normAutofit/>
          </a:bodyPr>
          <a:lstStyle/>
          <a:p>
            <a:r>
              <a:rPr lang="en-GB" sz="1800" dirty="0">
                <a:latin typeface="Univers Condensed Light"/>
                <a:ea typeface="Calibri"/>
                <a:cs typeface="Calibri"/>
              </a:rPr>
              <a:t>In 1990, the new GPS contract between dentist and primary care Trust in 2006.</a:t>
            </a:r>
            <a:br>
              <a:rPr lang="en-GB" sz="1800" dirty="0">
                <a:latin typeface="Univers Condensed Light"/>
              </a:rPr>
            </a:br>
            <a:r>
              <a:rPr lang="en-GB" sz="1800" dirty="0">
                <a:latin typeface="Univers Condensed Light"/>
                <a:ea typeface="Calibri"/>
                <a:cs typeface="Calibri"/>
              </a:rPr>
              <a:t>The case that changed everything were during the 1990, the department argued that the gds no longer met the oral health needs of the population and required substantial  reform.</a:t>
            </a:r>
            <a:br>
              <a:rPr lang="en-GB" sz="1800" dirty="0">
                <a:latin typeface="+mn-lt"/>
              </a:rPr>
            </a:br>
            <a:endParaRPr lang="en-GB" sz="1800" dirty="0">
              <a:latin typeface="+mn-lt"/>
            </a:endParaRPr>
          </a:p>
        </p:txBody>
      </p:sp>
      <p:pic>
        <p:nvPicPr>
          <p:cNvPr id="3" name="Picture 2" descr="The History of the National Children's Dental Health Month &gt; Team McChord &gt;  Article Display">
            <a:extLst>
              <a:ext uri="{FF2B5EF4-FFF2-40B4-BE49-F238E27FC236}">
                <a16:creationId xmlns:a16="http://schemas.microsoft.com/office/drawing/2014/main" id="{EF2892B8-5F02-FB82-4AD7-9E1AAE1D15BA}"/>
              </a:ext>
            </a:extLst>
          </p:cNvPr>
          <p:cNvPicPr>
            <a:picLocks noChangeAspect="1"/>
          </p:cNvPicPr>
          <p:nvPr/>
        </p:nvPicPr>
        <p:blipFill>
          <a:blip r:embed="rId2"/>
          <a:stretch>
            <a:fillRect/>
          </a:stretch>
        </p:blipFill>
        <p:spPr>
          <a:xfrm>
            <a:off x="7406246" y="636140"/>
            <a:ext cx="4781795" cy="3814317"/>
          </a:xfrm>
          <a:prstGeom prst="rect">
            <a:avLst/>
          </a:prstGeom>
        </p:spPr>
      </p:pic>
      <p:sp>
        <p:nvSpPr>
          <p:cNvPr id="5" name="TextBox 4">
            <a:extLst>
              <a:ext uri="{FF2B5EF4-FFF2-40B4-BE49-F238E27FC236}">
                <a16:creationId xmlns:a16="http://schemas.microsoft.com/office/drawing/2014/main" id="{A9ED9FBB-1202-F85F-CDB0-B396CB95AD2B}"/>
              </a:ext>
            </a:extLst>
          </p:cNvPr>
          <p:cNvSpPr txBox="1"/>
          <p:nvPr/>
        </p:nvSpPr>
        <p:spPr>
          <a:xfrm>
            <a:off x="8441376" y="4502726"/>
            <a:ext cx="37209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(Sgt.Nelson, 2017)</a:t>
            </a:r>
          </a:p>
        </p:txBody>
      </p:sp>
    </p:spTree>
    <p:extLst>
      <p:ext uri="{BB962C8B-B14F-4D97-AF65-F5344CB8AC3E}">
        <p14:creationId xmlns:p14="http://schemas.microsoft.com/office/powerpoint/2010/main" val="4512833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EF0C562B-AB10-1A79-AA42-FE75756DDF44}"/>
              </a:ext>
            </a:extLst>
          </p:cNvPr>
          <p:cNvSpPr>
            <a:spLocks noGrp="1"/>
          </p:cNvSpPr>
          <p:nvPr>
            <p:ph type="subTitle" idx="1"/>
          </p:nvPr>
        </p:nvSpPr>
        <p:spPr>
          <a:xfrm>
            <a:off x="1155776" y="510699"/>
            <a:ext cx="2979897" cy="1264340"/>
          </a:xfrm>
        </p:spPr>
        <p:txBody>
          <a:bodyPr>
            <a:normAutofit/>
          </a:bodyPr>
          <a:lstStyle/>
          <a:p>
            <a:r>
              <a:rPr lang="en-GB" sz="4000" b="1" dirty="0"/>
              <a:t>2000-10’s</a:t>
            </a:r>
          </a:p>
        </p:txBody>
      </p:sp>
      <p:sp>
        <p:nvSpPr>
          <p:cNvPr id="6" name="Title 5">
            <a:extLst>
              <a:ext uri="{FF2B5EF4-FFF2-40B4-BE49-F238E27FC236}">
                <a16:creationId xmlns:a16="http://schemas.microsoft.com/office/drawing/2014/main" id="{8407793D-D336-FA23-FEB0-2E5EAA5A85E0}"/>
              </a:ext>
            </a:extLst>
          </p:cNvPr>
          <p:cNvSpPr>
            <a:spLocks noGrp="1"/>
          </p:cNvSpPr>
          <p:nvPr>
            <p:ph type="title"/>
          </p:nvPr>
        </p:nvSpPr>
        <p:spPr>
          <a:xfrm>
            <a:off x="840615" y="2253659"/>
            <a:ext cx="4946904" cy="3273552"/>
          </a:xfrm>
        </p:spPr>
        <p:txBody>
          <a:bodyPr>
            <a:normAutofit fontScale="90000"/>
          </a:bodyPr>
          <a:lstStyle/>
          <a:p>
            <a:r>
              <a:rPr lang="en-GB" sz="1800" dirty="0">
                <a:latin typeface="Univers Condensed Light"/>
                <a:ea typeface="Calibri"/>
                <a:cs typeface="Calibri"/>
              </a:rPr>
              <a:t>The development of oral health care in 2008.</a:t>
            </a:r>
            <a:br>
              <a:rPr lang="en-GB" sz="1800" dirty="0">
                <a:latin typeface="Univers Condensed Light"/>
              </a:rPr>
            </a:br>
            <a:r>
              <a:rPr lang="en-GB" sz="1800" dirty="0">
                <a:latin typeface="Univers Condensed Light"/>
                <a:ea typeface="Calibri"/>
                <a:cs typeface="Calibri"/>
              </a:rPr>
              <a:t>Begins to modernising nhs in dentistry in September 2000 made cases that  most pressing concerns facing the general dental service were to improve on :</a:t>
            </a:r>
            <a:br>
              <a:rPr lang="en-GB" sz="1800" dirty="0">
                <a:latin typeface="Univers Condensed Light"/>
              </a:rPr>
            </a:br>
            <a:br>
              <a:rPr lang="en-GB" sz="1800" dirty="0">
                <a:latin typeface="Univers Condensed Light"/>
              </a:rPr>
            </a:br>
            <a:r>
              <a:rPr lang="en-GB" sz="1800" dirty="0">
                <a:latin typeface="Univers Condensed Light"/>
                <a:ea typeface="Calibri"/>
                <a:cs typeface="Calibri"/>
              </a:rPr>
              <a:t>the information that dentists give to their patient about the costs of their treatments for their dental care.</a:t>
            </a:r>
            <a:br>
              <a:rPr lang="en-GB" sz="1800" dirty="0">
                <a:latin typeface="Univers Condensed Light"/>
              </a:rPr>
            </a:br>
            <a:r>
              <a:rPr lang="en-GB" sz="1800" dirty="0">
                <a:latin typeface="Univers Condensed Light"/>
                <a:ea typeface="Calibri"/>
                <a:cs typeface="Calibri"/>
              </a:rPr>
              <a:t>the quality of dental care that we have now compared to then is huge.</a:t>
            </a:r>
            <a:br>
              <a:rPr lang="en-GB" sz="1800" dirty="0">
                <a:latin typeface="Univers Condensed Light"/>
              </a:rPr>
            </a:br>
            <a:r>
              <a:rPr lang="en-GB" sz="1800" dirty="0">
                <a:latin typeface="Univers Condensed Light"/>
                <a:ea typeface="Calibri"/>
                <a:cs typeface="Calibri"/>
              </a:rPr>
              <a:t>We have access to our nhs dentistry like appointments and the dentists(doctors).</a:t>
            </a:r>
            <a:br>
              <a:rPr lang="en-GB" sz="1800" dirty="0">
                <a:latin typeface="Univers Condensed Light"/>
              </a:rPr>
            </a:br>
            <a:endParaRPr lang="en-GB" sz="1800" dirty="0">
              <a:latin typeface="Univers Condensed Light"/>
            </a:endParaRPr>
          </a:p>
        </p:txBody>
      </p:sp>
      <p:pic>
        <p:nvPicPr>
          <p:cNvPr id="3" name="Picture 2" descr="New technology takes pain out of major dentistry &gt; Air Force &gt; Article  Display">
            <a:extLst>
              <a:ext uri="{FF2B5EF4-FFF2-40B4-BE49-F238E27FC236}">
                <a16:creationId xmlns:a16="http://schemas.microsoft.com/office/drawing/2014/main" id="{FC93DFB2-57C1-AF96-06FD-718207B91CB2}"/>
              </a:ext>
            </a:extLst>
          </p:cNvPr>
          <p:cNvPicPr>
            <a:picLocks noChangeAspect="1"/>
          </p:cNvPicPr>
          <p:nvPr/>
        </p:nvPicPr>
        <p:blipFill>
          <a:blip r:embed="rId2"/>
          <a:stretch>
            <a:fillRect/>
          </a:stretch>
        </p:blipFill>
        <p:spPr>
          <a:xfrm>
            <a:off x="7049984" y="2783"/>
            <a:ext cx="5138055" cy="3636201"/>
          </a:xfrm>
          <a:prstGeom prst="rect">
            <a:avLst/>
          </a:prstGeom>
        </p:spPr>
      </p:pic>
      <p:sp>
        <p:nvSpPr>
          <p:cNvPr id="5" name="TextBox 4">
            <a:extLst>
              <a:ext uri="{FF2B5EF4-FFF2-40B4-BE49-F238E27FC236}">
                <a16:creationId xmlns:a16="http://schemas.microsoft.com/office/drawing/2014/main" id="{2BE5303B-53A7-89AD-1144-FDEC1917C3BF}"/>
              </a:ext>
            </a:extLst>
          </p:cNvPr>
          <p:cNvSpPr txBox="1"/>
          <p:nvPr/>
        </p:nvSpPr>
        <p:spPr>
          <a:xfrm>
            <a:off x="6541325" y="4750129"/>
            <a:ext cx="560119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Technology has made an impact for the NHS at the early 2000's to remake and change the system that has had problems in time to develop new things to treat their patients with their dental care that their take care of their teeth and gums.  </a:t>
            </a:r>
          </a:p>
        </p:txBody>
      </p:sp>
      <p:sp>
        <p:nvSpPr>
          <p:cNvPr id="7" name="TextBox 6">
            <a:extLst>
              <a:ext uri="{FF2B5EF4-FFF2-40B4-BE49-F238E27FC236}">
                <a16:creationId xmlns:a16="http://schemas.microsoft.com/office/drawing/2014/main" id="{3A9D8D21-B410-2EA0-A89D-F5228223BC5E}"/>
              </a:ext>
            </a:extLst>
          </p:cNvPr>
          <p:cNvSpPr txBox="1"/>
          <p:nvPr/>
        </p:nvSpPr>
        <p:spPr>
          <a:xfrm>
            <a:off x="9312233" y="3800103"/>
            <a:ext cx="28500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(Air Force, 2007)</a:t>
            </a:r>
          </a:p>
        </p:txBody>
      </p:sp>
    </p:spTree>
    <p:extLst>
      <p:ext uri="{BB962C8B-B14F-4D97-AF65-F5344CB8AC3E}">
        <p14:creationId xmlns:p14="http://schemas.microsoft.com/office/powerpoint/2010/main" val="19873102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D778C-3CD2-01C9-431F-AEC721598AEB}"/>
              </a:ext>
            </a:extLst>
          </p:cNvPr>
          <p:cNvSpPr>
            <a:spLocks noGrp="1"/>
          </p:cNvSpPr>
          <p:nvPr>
            <p:ph type="title"/>
          </p:nvPr>
        </p:nvSpPr>
        <p:spPr>
          <a:xfrm>
            <a:off x="1143000" y="206830"/>
            <a:ext cx="9906000" cy="1382156"/>
          </a:xfrm>
        </p:spPr>
        <p:txBody>
          <a:bodyPr>
            <a:normAutofit/>
          </a:bodyPr>
          <a:lstStyle/>
          <a:p>
            <a:r>
              <a:rPr lang="en-US" dirty="0">
                <a:latin typeface="Univers Condensed Light"/>
              </a:rPr>
              <a:t>references</a:t>
            </a:r>
          </a:p>
        </p:txBody>
      </p:sp>
      <p:sp>
        <p:nvSpPr>
          <p:cNvPr id="3" name="Content Placeholder 2">
            <a:extLst>
              <a:ext uri="{FF2B5EF4-FFF2-40B4-BE49-F238E27FC236}">
                <a16:creationId xmlns:a16="http://schemas.microsoft.com/office/drawing/2014/main" id="{8DDC6473-6D2D-AA02-3D64-9FA834FC6803}"/>
              </a:ext>
            </a:extLst>
          </p:cNvPr>
          <p:cNvSpPr>
            <a:spLocks noGrp="1"/>
          </p:cNvSpPr>
          <p:nvPr>
            <p:ph idx="1"/>
          </p:nvPr>
        </p:nvSpPr>
        <p:spPr>
          <a:xfrm>
            <a:off x="1143000" y="1712892"/>
            <a:ext cx="9906000" cy="4756623"/>
          </a:xfrm>
        </p:spPr>
        <p:txBody>
          <a:bodyPr vert="horz" lIns="91440" tIns="45720" rIns="91440" bIns="45720" rtlCol="0" anchor="t">
            <a:normAutofit/>
          </a:bodyPr>
          <a:lstStyle/>
          <a:p>
            <a:r>
              <a:rPr lang="en-US" sz="1800" dirty="0"/>
              <a:t>Blog, 2020,  </a:t>
            </a:r>
            <a:r>
              <a:rPr lang="en-US" sz="1800" dirty="0">
                <a:hlinkClick r:id="rId2"/>
              </a:rPr>
              <a:t>https://desertpearldentistry.com</a:t>
            </a:r>
            <a:endParaRPr lang="en-US" sz="1800" dirty="0"/>
          </a:p>
          <a:p>
            <a:r>
              <a:rPr lang="en-US" sz="1800" dirty="0"/>
              <a:t>None, 2024, dictionary, Access: 11 March 2024, </a:t>
            </a:r>
            <a:r>
              <a:rPr lang="en-US" sz="1800" dirty="0">
                <a:hlinkClick r:id="rId3"/>
              </a:rPr>
              <a:t>https://www.dictionary.com</a:t>
            </a:r>
            <a:endParaRPr lang="en-US" sz="1800" dirty="0"/>
          </a:p>
          <a:p>
            <a:r>
              <a:rPr lang="en-US" sz="1800" dirty="0"/>
              <a:t>None, 2019, royal college of surgeons, Primary dental care in the NHS, </a:t>
            </a:r>
            <a:r>
              <a:rPr lang="en-US" sz="1800" dirty="0">
                <a:hlinkClick r:id="rId4"/>
              </a:rPr>
              <a:t>https://publishing.rcseng.ac.uk</a:t>
            </a:r>
            <a:r>
              <a:rPr lang="en-US" sz="1800" dirty="0"/>
              <a:t> </a:t>
            </a:r>
          </a:p>
          <a:p>
            <a:r>
              <a:rPr lang="en-US" sz="1800" dirty="0"/>
              <a:t>Access: 11 March 2024</a:t>
            </a:r>
          </a:p>
          <a:p>
            <a:r>
              <a:rPr lang="en-US" sz="1800" dirty="0"/>
              <a:t>None, 2024, Access: 11 March 2024 </a:t>
            </a:r>
            <a:r>
              <a:rPr lang="en-US" sz="1800" dirty="0">
                <a:hlinkClick r:id="rId5"/>
              </a:rPr>
              <a:t>https://www.ncbi.nlm.nih.gov</a:t>
            </a:r>
            <a:r>
              <a:rPr lang="en-US" sz="1800" dirty="0"/>
              <a:t> </a:t>
            </a:r>
          </a:p>
          <a:p>
            <a:r>
              <a:rPr lang="en-US" sz="1800" dirty="0"/>
              <a:t>Photos, 2016, a dentist working on the teeth, Access: 11 March 2024  </a:t>
            </a:r>
            <a:r>
              <a:rPr lang="en-US" sz="1800" dirty="0">
                <a:hlinkClick r:id="rId6"/>
              </a:rPr>
              <a:t>https://www.flickr.com</a:t>
            </a:r>
            <a:r>
              <a:rPr lang="en-US" sz="1800" dirty="0"/>
              <a:t> </a:t>
            </a:r>
          </a:p>
          <a:p>
            <a:r>
              <a:rPr lang="en-US" sz="1800" dirty="0"/>
              <a:t>Sgt. Petra nelson, 2017, the history of the national children's dental health month, article, Access: 11 March 2024</a:t>
            </a:r>
            <a:r>
              <a:rPr lang="en-US" sz="1800" dirty="0">
                <a:ea typeface="+mn-lt"/>
                <a:cs typeface="+mn-lt"/>
              </a:rPr>
              <a:t>,  </a:t>
            </a:r>
            <a:r>
              <a:rPr lang="en-US" sz="1800" dirty="0">
                <a:ea typeface="+mn-lt"/>
                <a:cs typeface="+mn-lt"/>
                <a:hlinkClick r:id="rId7"/>
              </a:rPr>
              <a:t>https://www.mcchord.af.mi</a:t>
            </a:r>
            <a:r>
              <a:rPr lang="en-US" sz="1800" dirty="0">
                <a:ea typeface="+mn-lt"/>
                <a:cs typeface="+mn-lt"/>
              </a:rPr>
              <a:t> </a:t>
            </a:r>
          </a:p>
          <a:p>
            <a:r>
              <a:rPr lang="en-US" sz="1800" dirty="0"/>
              <a:t>MWD, 2023, our dental treatments, Access: 11 March 2024  </a:t>
            </a:r>
            <a:r>
              <a:rPr lang="en-US" sz="1800" dirty="0">
                <a:hlinkClick r:id="rId8"/>
              </a:rPr>
              <a:t>https://peterboroughdentalhub.co.uk</a:t>
            </a:r>
            <a:endParaRPr lang="en-US" sz="1800" dirty="0"/>
          </a:p>
          <a:p>
            <a:r>
              <a:rPr lang="en-US" sz="1800" dirty="0"/>
              <a:t>Sgt. Parker Gyokeres, 2007, New technology takes pain out of major dentistry, Access: 11  March 2024  </a:t>
            </a:r>
            <a:r>
              <a:rPr lang="en-US" sz="1800" dirty="0">
                <a:ea typeface="+mn-lt"/>
                <a:cs typeface="+mn-lt"/>
                <a:hlinkClick r:id="rId9"/>
              </a:rPr>
              <a:t>https://www.af.mil</a:t>
            </a:r>
            <a:r>
              <a:rPr lang="en-US" sz="1800" dirty="0">
                <a:ea typeface="+mn-lt"/>
                <a:cs typeface="+mn-lt"/>
              </a:rPr>
              <a:t> </a:t>
            </a:r>
          </a:p>
          <a:p>
            <a:endParaRPr lang="en-US" sz="1800" dirty="0">
              <a:latin typeface="Segoe UI"/>
              <a:cs typeface="Segoe UI"/>
            </a:endParaRPr>
          </a:p>
          <a:p>
            <a:endParaRPr lang="en-US" sz="1800" dirty="0"/>
          </a:p>
          <a:p>
            <a:endParaRPr lang="en-US" sz="1800" dirty="0"/>
          </a:p>
          <a:p>
            <a:endParaRPr lang="en-US" sz="1800" dirty="0"/>
          </a:p>
          <a:p>
            <a:endParaRPr lang="en-US" sz="1800" dirty="0"/>
          </a:p>
          <a:p>
            <a:endParaRPr lang="en-US" sz="1800" dirty="0"/>
          </a:p>
        </p:txBody>
      </p:sp>
      <p:sp>
        <p:nvSpPr>
          <p:cNvPr id="5" name="Date Placeholder 4">
            <a:extLst>
              <a:ext uri="{FF2B5EF4-FFF2-40B4-BE49-F238E27FC236}">
                <a16:creationId xmlns:a16="http://schemas.microsoft.com/office/drawing/2014/main" id="{500029FC-47E5-C5DB-6361-5E3163730433}"/>
              </a:ext>
            </a:extLst>
          </p:cNvPr>
          <p:cNvSpPr>
            <a:spLocks noGrp="1"/>
          </p:cNvSpPr>
          <p:nvPr>
            <p:ph type="dt" sz="half" idx="10"/>
          </p:nvPr>
        </p:nvSpPr>
        <p:spPr/>
        <p:txBody>
          <a:bodyPr/>
          <a:lstStyle/>
          <a:p>
            <a:pPr rtl="0"/>
            <a:r>
              <a:rPr lang="en-GB"/>
              <a:t>2/7/20XX</a:t>
            </a:r>
          </a:p>
        </p:txBody>
      </p:sp>
      <p:sp>
        <p:nvSpPr>
          <p:cNvPr id="6" name="Slide Number Placeholder 5">
            <a:extLst>
              <a:ext uri="{FF2B5EF4-FFF2-40B4-BE49-F238E27FC236}">
                <a16:creationId xmlns:a16="http://schemas.microsoft.com/office/drawing/2014/main" id="{6FE9C036-4CE0-09A5-BC89-8A8BF6F1236E}"/>
              </a:ext>
            </a:extLst>
          </p:cNvPr>
          <p:cNvSpPr>
            <a:spLocks noGrp="1"/>
          </p:cNvSpPr>
          <p:nvPr>
            <p:ph type="sldNum" sz="quarter" idx="12"/>
          </p:nvPr>
        </p:nvSpPr>
        <p:spPr/>
        <p:txBody>
          <a:bodyPr/>
          <a:lstStyle/>
          <a:p>
            <a:pPr rtl="0"/>
            <a:fld id="{312CC964-A50B-4C29-B4E4-2C30BB34CCF3}" type="slidenum">
              <a:rPr lang="en-GB" smtClean="0"/>
              <a:t>9</a:t>
            </a:fld>
            <a:endParaRPr lang="en-GB" dirty="0"/>
          </a:p>
        </p:txBody>
      </p:sp>
    </p:spTree>
    <p:extLst>
      <p:ext uri="{BB962C8B-B14F-4D97-AF65-F5344CB8AC3E}">
        <p14:creationId xmlns:p14="http://schemas.microsoft.com/office/powerpoint/2010/main" val="3019927410"/>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60.tgt.Office_50301404_TF22797433_Win32_OJ112196092" id="{2903BBB8-BE33-4839-B169-4F85AEBE70D9}" vid="{0C7966E0-5557-440A-B8C8-2E4B23DE76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ab89d04-d0d2-4679-add0-ac2994428598"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40B3F9BBA8ECD4DB871F8B18D95DDB4" ma:contentTypeVersion="8" ma:contentTypeDescription="Create a new document." ma:contentTypeScope="" ma:versionID="8568bbcfdd9896c4997410c5bdf767f8">
  <xsd:schema xmlns:xsd="http://www.w3.org/2001/XMLSchema" xmlns:xs="http://www.w3.org/2001/XMLSchema" xmlns:p="http://schemas.microsoft.com/office/2006/metadata/properties" xmlns:ns3="aab89d04-d0d2-4679-add0-ac2994428598" xmlns:ns4="63a72d97-7a91-4689-a388-73465b207458" targetNamespace="http://schemas.microsoft.com/office/2006/metadata/properties" ma:root="true" ma:fieldsID="b6ecea8f921ada8c9123ae00a9188bbb" ns3:_="" ns4:_="">
    <xsd:import namespace="aab89d04-d0d2-4679-add0-ac2994428598"/>
    <xsd:import namespace="63a72d97-7a91-4689-a388-73465b2074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b89d04-d0d2-4679-add0-ac299442859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3a72d97-7a91-4689-a388-73465b207458"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15CABE4-909F-4611-A0E1-6E45080B3C9E}">
  <ds:schemaRefs>
    <ds:schemaRef ds:uri="http://schemas.microsoft.com/office/2006/metadata/properties"/>
    <ds:schemaRef ds:uri="http://www.w3.org/2000/xmlns/"/>
    <ds:schemaRef ds:uri="aab89d04-d0d2-4679-add0-ac2994428598"/>
    <ds:schemaRef ds:uri="http://www.w3.org/2001/XMLSchema-instance"/>
    <ds:schemaRef ds:uri="http://schemas.microsoft.com/office/infopath/2007/PartnerControls"/>
  </ds:schemaRefs>
</ds:datastoreItem>
</file>

<file path=customXml/itemProps2.xml><?xml version="1.0" encoding="utf-8"?>
<ds:datastoreItem xmlns:ds="http://schemas.openxmlformats.org/officeDocument/2006/customXml" ds:itemID="{207C1F5B-A1D0-429A-8E7C-3E271353D1E0}">
  <ds:schemaRefs>
    <ds:schemaRef ds:uri="http://schemas.microsoft.com/sharepoint/v3/contenttype/forms"/>
  </ds:schemaRefs>
</ds:datastoreItem>
</file>

<file path=customXml/itemProps3.xml><?xml version="1.0" encoding="utf-8"?>
<ds:datastoreItem xmlns:ds="http://schemas.openxmlformats.org/officeDocument/2006/customXml" ds:itemID="{142907BB-FDD4-48F3-8BFC-91510FD9C058}">
  <ds:schemaRefs>
    <ds:schemaRef ds:uri="http://schemas.microsoft.com/office/2006/metadata/contentType"/>
    <ds:schemaRef ds:uri="http://schemas.microsoft.com/office/2006/metadata/properties/metaAttributes"/>
    <ds:schemaRef ds:uri="http://www.w3.org/2000/xmlns/"/>
    <ds:schemaRef ds:uri="http://www.w3.org/2001/XMLSchema"/>
    <ds:schemaRef ds:uri="aab89d04-d0d2-4679-add0-ac2994428598"/>
    <ds:schemaRef ds:uri="63a72d97-7a91-4689-a388-73465b207458"/>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{97C3E06E-4777-487D-8BA6-D6919626EDBD}tf22797433_win32</Template>
  <TotalTime>31</TotalTime>
  <Words>123</Words>
  <Application>Microsoft Office PowerPoint</Application>
  <PresentationFormat>Widescreen</PresentationFormat>
  <Paragraphs>14</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AngleLinesVTI</vt:lpstr>
      <vt:lpstr>Introduction to health and social care Lchs4003_lon</vt:lpstr>
      <vt:lpstr>DENTISTRY DEFENITION IS TO HAVE THE TREATMENT FOR YOUR GUMS OR TEETH THAT HAVE BEING DIAGNOSIED WITH DISEASES AND DISORDES.   Access to NHS Dentistry to have the quality of your dental care and the information that dentists give patients Their treatment for their dental care Department.</vt:lpstr>
      <vt:lpstr>BEFORE 1940’S:  PEOPLE DID NOT EXPECT TO KEEP THEIR TEETH  FOR LIFE . IT WAS VERY DEMANDING TO  KEEP  THE SERVICE  ON THE LINE BECAUSE IT WAS ENORMOUS THE PEOPLE WHO NEEDED TREATMENTS TO CLEAN THEIR TEETH PROPERLY.</vt:lpstr>
      <vt:lpstr>The NHS spend on Dentistry far are surpassed the budget and by 1951 patient charges for adult were introduced because the government were going to became overwhelmed  by the cost.  In 1951, their revised the dental contract between the department of health and dentist.</vt:lpstr>
      <vt:lpstr>      they started mainly doing  treatment-oriented by changing towards preventative concepts like fluoride treatments, changing your diet and the waiting 6 months exams do  to.  They were doing operative dentist practice.                       </vt:lpstr>
      <vt:lpstr>They bought more specialties in to dentistry such as endodontics and aesthetic.  This period was when the first dental benefits plan truly took its roots on the national stage   however, advances were being made and more specialties started to arise as a result of the increased demand of it.     </vt:lpstr>
      <vt:lpstr>In 1990, the new GPS contract between dentist and primary care Trust in 2006. The case that changed everything were during the 1990, the department argued that the gds no longer met the oral health needs of the population and required substantial  reform. </vt:lpstr>
      <vt:lpstr>The development of oral health care in 2008. Begins to modernising nhs in dentistry in September 2000 made cases that  most pressing concerns facing the general dental service were to improve on :  the information that dentists give to their patient about the costs of their treatments for their dental care. the quality of dental care that we have now compared to then is huge. We have access to our nhs dentistry like appointments and the dentists(doctors).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Joice Rumila Dos Reis Gomes Pina (2312503)</dc:creator>
  <cp:lastModifiedBy>joice gomes</cp:lastModifiedBy>
  <cp:revision>569</cp:revision>
  <dcterms:created xsi:type="dcterms:W3CDTF">2024-03-06T08:31:39Z</dcterms:created>
  <dcterms:modified xsi:type="dcterms:W3CDTF">2024-03-12T09:27:25Z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0x010100640B3F9BBA8ECD4DB871F8B18D95DDB4</vt:lpwstr>
  </property>
</Properties>
</file>