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69" r:id="rId6"/>
    <p:sldId id="258" r:id="rId7"/>
    <p:sldId id="259" r:id="rId8"/>
    <p:sldId id="268" r:id="rId9"/>
    <p:sldId id="262" r:id="rId10"/>
    <p:sldId id="260" r:id="rId11"/>
    <p:sldId id="263" r:id="rId12"/>
    <p:sldId id="264" r:id="rId13"/>
    <p:sldId id="265" r:id="rId14"/>
    <p:sldId id="267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EDD78E-0DC7-4A5E-BBFF-3CD7FB3A5B6C}" v="1734" dt="2023-11-11T18:47:51.9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18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rgas Ahmadzai (2106756)" userId="0c14ad69-c0e9-4a1c-a65d-921e15cc9471" providerId="ADAL" clId="{43FF8EB2-2F5A-E443-A4F9-905CDD4FBD14}"/>
    <pc:docChg chg="undo custSel modSld">
      <pc:chgData name="Nargas Ahmadzai (2106756)" userId="0c14ad69-c0e9-4a1c-a65d-921e15cc9471" providerId="ADAL" clId="{43FF8EB2-2F5A-E443-A4F9-905CDD4FBD14}" dt="2023-11-08T21:15:01.168" v="3"/>
      <pc:docMkLst>
        <pc:docMk/>
      </pc:docMkLst>
      <pc:sldChg chg="addSp delSp mod setBg">
        <pc:chgData name="Nargas Ahmadzai (2106756)" userId="0c14ad69-c0e9-4a1c-a65d-921e15cc9471" providerId="ADAL" clId="{43FF8EB2-2F5A-E443-A4F9-905CDD4FBD14}" dt="2023-11-08T21:15:01.168" v="3"/>
        <pc:sldMkLst>
          <pc:docMk/>
          <pc:sldMk cId="1276282857" sldId="269"/>
        </pc:sldMkLst>
        <pc:graphicFrameChg chg="add del">
          <ac:chgData name="Nargas Ahmadzai (2106756)" userId="0c14ad69-c0e9-4a1c-a65d-921e15cc9471" providerId="ADAL" clId="{43FF8EB2-2F5A-E443-A4F9-905CDD4FBD14}" dt="2023-11-08T21:14:01.858" v="1" actId="3680"/>
          <ac:graphicFrameMkLst>
            <pc:docMk/>
            <pc:sldMk cId="1276282857" sldId="269"/>
            <ac:graphicFrameMk id="3" creationId="{0D6E904D-6E4E-8BBE-431C-B54CF28A1CB3}"/>
          </ac:graphicFrameMkLst>
        </pc:graphicFrameChg>
      </pc:sldChg>
    </pc:docChg>
  </pc:docChgLst>
  <pc:docChgLst>
    <pc:chgData name="Nargas Ahmadzai (2106756)" userId="0c14ad69-c0e9-4a1c-a65d-921e15cc9471" providerId="ADAL" clId="{A7EDD78E-0DC7-4A5E-BBFF-3CD7FB3A5B6C}"/>
    <pc:docChg chg="undo redo custSel addSld delSld modSld sldOrd">
      <pc:chgData name="Nargas Ahmadzai (2106756)" userId="0c14ad69-c0e9-4a1c-a65d-921e15cc9471" providerId="ADAL" clId="{A7EDD78E-0DC7-4A5E-BBFF-3CD7FB3A5B6C}" dt="2023-11-12T17:54:35.217" v="6724" actId="20577"/>
      <pc:docMkLst>
        <pc:docMk/>
      </pc:docMkLst>
      <pc:sldChg chg="addSp delSp modSp mod modTransition modMedia setBg delAnim modAnim setClrOvrMap delDesignElem">
        <pc:chgData name="Nargas Ahmadzai (2106756)" userId="0c14ad69-c0e9-4a1c-a65d-921e15cc9471" providerId="ADAL" clId="{A7EDD78E-0DC7-4A5E-BBFF-3CD7FB3A5B6C}" dt="2023-11-09T17:52:51.127" v="6302" actId="20577"/>
        <pc:sldMkLst>
          <pc:docMk/>
          <pc:sldMk cId="372653150" sldId="256"/>
        </pc:sldMkLst>
        <pc:spChg chg="mod">
          <ac:chgData name="Nargas Ahmadzai (2106756)" userId="0c14ad69-c0e9-4a1c-a65d-921e15cc9471" providerId="ADAL" clId="{A7EDD78E-0DC7-4A5E-BBFF-3CD7FB3A5B6C}" dt="2023-11-09T10:38:26.941" v="6208" actId="20577"/>
          <ac:spMkLst>
            <pc:docMk/>
            <pc:sldMk cId="372653150" sldId="256"/>
            <ac:spMk id="2" creationId="{70F8B467-5F4F-4F0E-3C3D-A0C283495F83}"/>
          </ac:spMkLst>
        </pc:spChg>
        <pc:spChg chg="mod">
          <ac:chgData name="Nargas Ahmadzai (2106756)" userId="0c14ad69-c0e9-4a1c-a65d-921e15cc9471" providerId="ADAL" clId="{A7EDD78E-0DC7-4A5E-BBFF-3CD7FB3A5B6C}" dt="2023-11-09T17:52:51.127" v="6302" actId="20577"/>
          <ac:spMkLst>
            <pc:docMk/>
            <pc:sldMk cId="372653150" sldId="256"/>
            <ac:spMk id="3" creationId="{9F5CE815-B6E9-2BA3-735D-7F5C36394CD2}"/>
          </ac:spMkLst>
        </pc:spChg>
        <pc:spChg chg="add del">
          <ac:chgData name="Nargas Ahmadzai (2106756)" userId="0c14ad69-c0e9-4a1c-a65d-921e15cc9471" providerId="ADAL" clId="{A7EDD78E-0DC7-4A5E-BBFF-3CD7FB3A5B6C}" dt="2023-11-01T13:18:49.625" v="2453" actId="26606"/>
          <ac:spMkLst>
            <pc:docMk/>
            <pc:sldMk cId="372653150" sldId="256"/>
            <ac:spMk id="9" creationId="{C1DD1A8A-57D5-4A81-AD04-532B043C5611}"/>
          </ac:spMkLst>
        </pc:spChg>
        <pc:spChg chg="add del">
          <ac:chgData name="Nargas Ahmadzai (2106756)" userId="0c14ad69-c0e9-4a1c-a65d-921e15cc9471" providerId="ADAL" clId="{A7EDD78E-0DC7-4A5E-BBFF-3CD7FB3A5B6C}" dt="2023-11-01T13:18:49.625" v="2453" actId="26606"/>
          <ac:spMkLst>
            <pc:docMk/>
            <pc:sldMk cId="372653150" sldId="256"/>
            <ac:spMk id="11" creationId="{007891EC-4501-44ED-A8C8-B11B6DB767AB}"/>
          </ac:spMkLst>
        </pc:spChg>
        <pc:spChg chg="add del">
          <ac:chgData name="Nargas Ahmadzai (2106756)" userId="0c14ad69-c0e9-4a1c-a65d-921e15cc9471" providerId="ADAL" clId="{A7EDD78E-0DC7-4A5E-BBFF-3CD7FB3A5B6C}" dt="2023-11-01T13:19:24.354" v="2462" actId="26606"/>
          <ac:spMkLst>
            <pc:docMk/>
            <pc:sldMk cId="372653150" sldId="256"/>
            <ac:spMk id="13" creationId="{C1DD1A8A-57D5-4A81-AD04-532B043C5611}"/>
          </ac:spMkLst>
        </pc:spChg>
        <pc:spChg chg="add del">
          <ac:chgData name="Nargas Ahmadzai (2106756)" userId="0c14ad69-c0e9-4a1c-a65d-921e15cc9471" providerId="ADAL" clId="{A7EDD78E-0DC7-4A5E-BBFF-3CD7FB3A5B6C}" dt="2023-11-01T13:19:24.354" v="2462" actId="26606"/>
          <ac:spMkLst>
            <pc:docMk/>
            <pc:sldMk cId="372653150" sldId="256"/>
            <ac:spMk id="15" creationId="{007891EC-4501-44ED-A8C8-B11B6DB767AB}"/>
          </ac:spMkLst>
        </pc:spChg>
        <pc:spChg chg="add del">
          <ac:chgData name="Nargas Ahmadzai (2106756)" userId="0c14ad69-c0e9-4a1c-a65d-921e15cc9471" providerId="ADAL" clId="{A7EDD78E-0DC7-4A5E-BBFF-3CD7FB3A5B6C}" dt="2023-11-01T13:58:56.045" v="2867" actId="26606"/>
          <ac:spMkLst>
            <pc:docMk/>
            <pc:sldMk cId="372653150" sldId="256"/>
            <ac:spMk id="19" creationId="{C8320351-9FA2-4A26-885B-BB8F3E4902D2}"/>
          </ac:spMkLst>
        </pc:spChg>
        <pc:spChg chg="add del">
          <ac:chgData name="Nargas Ahmadzai (2106756)" userId="0c14ad69-c0e9-4a1c-a65d-921e15cc9471" providerId="ADAL" clId="{A7EDD78E-0DC7-4A5E-BBFF-3CD7FB3A5B6C}" dt="2023-11-01T13:19:08.806" v="2459" actId="26606"/>
          <ac:spMkLst>
            <pc:docMk/>
            <pc:sldMk cId="372653150" sldId="256"/>
            <ac:spMk id="20" creationId="{0671A8AE-40A1-4631-A6B8-581AFF065482}"/>
          </ac:spMkLst>
        </pc:spChg>
        <pc:spChg chg="add del">
          <ac:chgData name="Nargas Ahmadzai (2106756)" userId="0c14ad69-c0e9-4a1c-a65d-921e15cc9471" providerId="ADAL" clId="{A7EDD78E-0DC7-4A5E-BBFF-3CD7FB3A5B6C}" dt="2023-11-01T13:58:56.045" v="2867" actId="26606"/>
          <ac:spMkLst>
            <pc:docMk/>
            <pc:sldMk cId="372653150" sldId="256"/>
            <ac:spMk id="21" creationId="{68CD2EFB-78C2-4C6E-A6B9-4ED12FAD5B99}"/>
          </ac:spMkLst>
        </pc:spChg>
        <pc:spChg chg="add del">
          <ac:chgData name="Nargas Ahmadzai (2106756)" userId="0c14ad69-c0e9-4a1c-a65d-921e15cc9471" providerId="ADAL" clId="{A7EDD78E-0DC7-4A5E-BBFF-3CD7FB3A5B6C}" dt="2023-11-01T13:19:08.806" v="2459" actId="26606"/>
          <ac:spMkLst>
            <pc:docMk/>
            <pc:sldMk cId="372653150" sldId="256"/>
            <ac:spMk id="22" creationId="{AB58EF07-17C2-48CF-ABB0-EEF1F17CB8F0}"/>
          </ac:spMkLst>
        </pc:spChg>
        <pc:spChg chg="add del">
          <ac:chgData name="Nargas Ahmadzai (2106756)" userId="0c14ad69-c0e9-4a1c-a65d-921e15cc9471" providerId="ADAL" clId="{A7EDD78E-0DC7-4A5E-BBFF-3CD7FB3A5B6C}" dt="2023-11-01T18:59:22.500" v="2884" actId="26606"/>
          <ac:spMkLst>
            <pc:docMk/>
            <pc:sldMk cId="372653150" sldId="256"/>
            <ac:spMk id="23" creationId="{55D4142C-5077-457F-A6AD-3FECFDB39685}"/>
          </ac:spMkLst>
        </pc:spChg>
        <pc:spChg chg="add del">
          <ac:chgData name="Nargas Ahmadzai (2106756)" userId="0c14ad69-c0e9-4a1c-a65d-921e15cc9471" providerId="ADAL" clId="{A7EDD78E-0DC7-4A5E-BBFF-3CD7FB3A5B6C}" dt="2023-11-01T13:19:08.806" v="2459" actId="26606"/>
          <ac:spMkLst>
            <pc:docMk/>
            <pc:sldMk cId="372653150" sldId="256"/>
            <ac:spMk id="24" creationId="{AF2F604E-43BE-4DC3-B983-E071523364F8}"/>
          </ac:spMkLst>
        </pc:spChg>
        <pc:spChg chg="add del">
          <ac:chgData name="Nargas Ahmadzai (2106756)" userId="0c14ad69-c0e9-4a1c-a65d-921e15cc9471" providerId="ADAL" clId="{A7EDD78E-0DC7-4A5E-BBFF-3CD7FB3A5B6C}" dt="2023-11-01T13:19:08.806" v="2459" actId="26606"/>
          <ac:spMkLst>
            <pc:docMk/>
            <pc:sldMk cId="372653150" sldId="256"/>
            <ac:spMk id="26" creationId="{08C9B587-E65E-4B52-B37C-ABEBB6E87928}"/>
          </ac:spMkLst>
        </pc:spChg>
        <pc:spChg chg="add del">
          <ac:chgData name="Nargas Ahmadzai (2106756)" userId="0c14ad69-c0e9-4a1c-a65d-921e15cc9471" providerId="ADAL" clId="{A7EDD78E-0DC7-4A5E-BBFF-3CD7FB3A5B6C}" dt="2023-11-01T13:19:24.292" v="2461" actId="26606"/>
          <ac:spMkLst>
            <pc:docMk/>
            <pc:sldMk cId="372653150" sldId="256"/>
            <ac:spMk id="28" creationId="{9AA72BD9-2C5A-4EDC-931F-5AA08EACA0F3}"/>
          </ac:spMkLst>
        </pc:spChg>
        <pc:spChg chg="add del">
          <ac:chgData name="Nargas Ahmadzai (2106756)" userId="0c14ad69-c0e9-4a1c-a65d-921e15cc9471" providerId="ADAL" clId="{A7EDD78E-0DC7-4A5E-BBFF-3CD7FB3A5B6C}" dt="2023-11-01T13:19:24.292" v="2461" actId="26606"/>
          <ac:spMkLst>
            <pc:docMk/>
            <pc:sldMk cId="372653150" sldId="256"/>
            <ac:spMk id="29" creationId="{DD3981AC-7B61-4947-BCF3-F7AA7FA385B9}"/>
          </ac:spMkLst>
        </pc:spChg>
        <pc:spChg chg="add del">
          <ac:chgData name="Nargas Ahmadzai (2106756)" userId="0c14ad69-c0e9-4a1c-a65d-921e15cc9471" providerId="ADAL" clId="{A7EDD78E-0DC7-4A5E-BBFF-3CD7FB3A5B6C}" dt="2023-11-01T13:19:24.292" v="2461" actId="26606"/>
          <ac:spMkLst>
            <pc:docMk/>
            <pc:sldMk cId="372653150" sldId="256"/>
            <ac:spMk id="30" creationId="{55D4142C-5077-457F-A6AD-3FECFDB39685}"/>
          </ac:spMkLst>
        </pc:spChg>
        <pc:spChg chg="add del">
          <ac:chgData name="Nargas Ahmadzai (2106756)" userId="0c14ad69-c0e9-4a1c-a65d-921e15cc9471" providerId="ADAL" clId="{A7EDD78E-0DC7-4A5E-BBFF-3CD7FB3A5B6C}" dt="2023-11-01T13:19:24.292" v="2461" actId="26606"/>
          <ac:spMkLst>
            <pc:docMk/>
            <pc:sldMk cId="372653150" sldId="256"/>
            <ac:spMk id="31" creationId="{7A5F0580-5EE9-419F-96EE-B6529EF6E7D0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372653150" sldId="256"/>
            <ac:spMk id="32" creationId="{E2683E3F-F855-4549-84F8-42064EC0F247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372653150" sldId="256"/>
            <ac:spMk id="33" creationId="{94714483-7072-431F-9DBE-87F44E4D44BC}"/>
          </ac:spMkLst>
        </pc:spChg>
        <pc:spChg chg="add del">
          <ac:chgData name="Nargas Ahmadzai (2106756)" userId="0c14ad69-c0e9-4a1c-a65d-921e15cc9471" providerId="ADAL" clId="{A7EDD78E-0DC7-4A5E-BBFF-3CD7FB3A5B6C}" dt="2023-11-01T18:59:22.500" v="2884" actId="26606"/>
          <ac:spMkLst>
            <pc:docMk/>
            <pc:sldMk cId="372653150" sldId="256"/>
            <ac:spMk id="35" creationId="{21A75659-5A6F-4F77-9679-678A00B9D8DC}"/>
          </ac:spMkLst>
        </pc:spChg>
        <pc:spChg chg="add del">
          <ac:chgData name="Nargas Ahmadzai (2106756)" userId="0c14ad69-c0e9-4a1c-a65d-921e15cc9471" providerId="ADAL" clId="{A7EDD78E-0DC7-4A5E-BBFF-3CD7FB3A5B6C}" dt="2023-11-01T18:59:22.500" v="2884" actId="26606"/>
          <ac:spMkLst>
            <pc:docMk/>
            <pc:sldMk cId="372653150" sldId="256"/>
            <ac:spMk id="36" creationId="{E30A3A45-140E-431E-AED0-07EF836310B3}"/>
          </ac:spMkLst>
        </pc:spChg>
        <pc:spChg chg="add del">
          <ac:chgData name="Nargas Ahmadzai (2106756)" userId="0c14ad69-c0e9-4a1c-a65d-921e15cc9471" providerId="ADAL" clId="{A7EDD78E-0DC7-4A5E-BBFF-3CD7FB3A5B6C}" dt="2023-11-01T18:59:22.500" v="2884" actId="26606"/>
          <ac:spMkLst>
            <pc:docMk/>
            <pc:sldMk cId="372653150" sldId="256"/>
            <ac:spMk id="37" creationId="{7A5F0580-5EE9-419F-96EE-B6529EF6E7D0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372653150" sldId="256"/>
            <ac:spMk id="39" creationId="{495892E1-F4A5-4991-AC52-4F417B14A2A2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372653150" sldId="256"/>
            <ac:spMk id="40" creationId="{832F3179-0CD5-40C8-9939-D8355006F7BA}"/>
          </ac:spMkLst>
        </pc:spChg>
        <pc:spChg chg="add del">
          <ac:chgData name="Nargas Ahmadzai (2106756)" userId="0c14ad69-c0e9-4a1c-a65d-921e15cc9471" providerId="ADAL" clId="{A7EDD78E-0DC7-4A5E-BBFF-3CD7FB3A5B6C}" dt="2023-11-01T18:59:22.472" v="2883" actId="26606"/>
          <ac:spMkLst>
            <pc:docMk/>
            <pc:sldMk cId="372653150" sldId="256"/>
            <ac:spMk id="43" creationId="{526E0BFB-CDF1-4990-8C11-AC849311E0A8}"/>
          </ac:spMkLst>
        </pc:spChg>
        <pc:spChg chg="add del">
          <ac:chgData name="Nargas Ahmadzai (2106756)" userId="0c14ad69-c0e9-4a1c-a65d-921e15cc9471" providerId="ADAL" clId="{A7EDD78E-0DC7-4A5E-BBFF-3CD7FB3A5B6C}" dt="2023-11-01T18:59:22.472" v="2883" actId="26606"/>
          <ac:spMkLst>
            <pc:docMk/>
            <pc:sldMk cId="372653150" sldId="256"/>
            <ac:spMk id="44" creationId="{6069A1F8-9BEB-4786-9694-FC48B2D75D21}"/>
          </ac:spMkLst>
        </pc:spChg>
        <pc:spChg chg="add del">
          <ac:chgData name="Nargas Ahmadzai (2106756)" userId="0c14ad69-c0e9-4a1c-a65d-921e15cc9471" providerId="ADAL" clId="{A7EDD78E-0DC7-4A5E-BBFF-3CD7FB3A5B6C}" dt="2023-11-01T18:59:22.472" v="2883" actId="26606"/>
          <ac:spMkLst>
            <pc:docMk/>
            <pc:sldMk cId="372653150" sldId="256"/>
            <ac:spMk id="46" creationId="{AF2F604E-43BE-4DC3-B983-E071523364F8}"/>
          </ac:spMkLst>
        </pc:spChg>
        <pc:spChg chg="add del">
          <ac:chgData name="Nargas Ahmadzai (2106756)" userId="0c14ad69-c0e9-4a1c-a65d-921e15cc9471" providerId="ADAL" clId="{A7EDD78E-0DC7-4A5E-BBFF-3CD7FB3A5B6C}" dt="2023-11-01T18:59:22.472" v="2883" actId="26606"/>
          <ac:spMkLst>
            <pc:docMk/>
            <pc:sldMk cId="372653150" sldId="256"/>
            <ac:spMk id="48" creationId="{08C9B587-E65E-4B52-B37C-ABEBB6E87928}"/>
          </ac:spMkLst>
        </pc:spChg>
        <pc:grpChg chg="add del">
          <ac:chgData name="Nargas Ahmadzai (2106756)" userId="0c14ad69-c0e9-4a1c-a65d-921e15cc9471" providerId="ADAL" clId="{A7EDD78E-0DC7-4A5E-BBFF-3CD7FB3A5B6C}" dt="2023-11-01T13:53:19.901" v="2833"/>
          <ac:grpSpMkLst>
            <pc:docMk/>
            <pc:sldMk cId="372653150" sldId="256"/>
            <ac:grpSpMk id="34" creationId="{8FC90B1E-0223-4440-AF22-8F32F6F0C7D2}"/>
          </ac:grpSpMkLst>
        </pc:grpChg>
        <pc:grpChg chg="add del">
          <ac:chgData name="Nargas Ahmadzai (2106756)" userId="0c14ad69-c0e9-4a1c-a65d-921e15cc9471" providerId="ADAL" clId="{A7EDD78E-0DC7-4A5E-BBFF-3CD7FB3A5B6C}" dt="2023-11-01T13:53:19.901" v="2833"/>
          <ac:grpSpMkLst>
            <pc:docMk/>
            <pc:sldMk cId="372653150" sldId="256"/>
            <ac:grpSpMk id="41" creationId="{ACF597F8-76AA-44FA-8E6A-06223B66C0DD}"/>
          </ac:grpSpMkLst>
        </pc:grpChg>
        <pc:grpChg chg="add del">
          <ac:chgData name="Nargas Ahmadzai (2106756)" userId="0c14ad69-c0e9-4a1c-a65d-921e15cc9471" providerId="ADAL" clId="{A7EDD78E-0DC7-4A5E-BBFF-3CD7FB3A5B6C}" dt="2023-11-01T13:53:19.901" v="2833"/>
          <ac:grpSpMkLst>
            <pc:docMk/>
            <pc:sldMk cId="372653150" sldId="256"/>
            <ac:grpSpMk id="42" creationId="{11CE155D-684B-4F5E-B835-C52765E310E7}"/>
          </ac:grpSpMkLst>
        </pc:grpChg>
        <pc:picChg chg="add del mod">
          <ac:chgData name="Nargas Ahmadzai (2106756)" userId="0c14ad69-c0e9-4a1c-a65d-921e15cc9471" providerId="ADAL" clId="{A7EDD78E-0DC7-4A5E-BBFF-3CD7FB3A5B6C}" dt="2023-11-01T13:18:49.625" v="2453" actId="26606"/>
          <ac:picMkLst>
            <pc:docMk/>
            <pc:sldMk cId="372653150" sldId="256"/>
            <ac:picMk id="5" creationId="{2B7E44EC-D3C4-906C-126E-99F175FB0990}"/>
          </ac:picMkLst>
        </pc:picChg>
        <pc:picChg chg="add mod ord">
          <ac:chgData name="Nargas Ahmadzai (2106756)" userId="0c14ad69-c0e9-4a1c-a65d-921e15cc9471" providerId="ADAL" clId="{A7EDD78E-0DC7-4A5E-BBFF-3CD7FB3A5B6C}" dt="2023-11-01T18:59:22.500" v="2884" actId="26606"/>
          <ac:picMkLst>
            <pc:docMk/>
            <pc:sldMk cId="372653150" sldId="256"/>
            <ac:picMk id="14" creationId="{8538B824-853E-725B-1D03-1368A11342ED}"/>
          </ac:picMkLst>
        </pc:picChg>
        <pc:cxnChg chg="add del">
          <ac:chgData name="Nargas Ahmadzai (2106756)" userId="0c14ad69-c0e9-4a1c-a65d-921e15cc9471" providerId="ADAL" clId="{A7EDD78E-0DC7-4A5E-BBFF-3CD7FB3A5B6C}" dt="2023-11-07T10:07:35.112" v="3109"/>
          <ac:cxnSpMkLst>
            <pc:docMk/>
            <pc:sldMk cId="372653150" sldId="256"/>
            <ac:cxnSpMk id="50" creationId="{249EDD1B-F94D-B4E6-ACAA-566B9A26FDE3}"/>
          </ac:cxnSpMkLst>
        </pc:cxnChg>
      </pc:sldChg>
      <pc:sldChg chg="addSp delSp modSp new del mod modTransition setBg delAnim modAnim setClrOvrMap delDesignElem">
        <pc:chgData name="Nargas Ahmadzai (2106756)" userId="0c14ad69-c0e9-4a1c-a65d-921e15cc9471" providerId="ADAL" clId="{A7EDD78E-0DC7-4A5E-BBFF-3CD7FB3A5B6C}" dt="2023-11-08T18:44:02.414" v="5916" actId="2696"/>
        <pc:sldMkLst>
          <pc:docMk/>
          <pc:sldMk cId="2887454371" sldId="257"/>
        </pc:sldMkLst>
        <pc:spChg chg="mod">
          <ac:chgData name="Nargas Ahmadzai (2106756)" userId="0c14ad69-c0e9-4a1c-a65d-921e15cc9471" providerId="ADAL" clId="{A7EDD78E-0DC7-4A5E-BBFF-3CD7FB3A5B6C}" dt="2023-11-07T18:57:41.930" v="3929"/>
          <ac:spMkLst>
            <pc:docMk/>
            <pc:sldMk cId="2887454371" sldId="257"/>
            <ac:spMk id="2" creationId="{C270BB99-8A0E-FFAE-6943-52FE17B10A76}"/>
          </ac:spMkLst>
        </pc:spChg>
        <pc:spChg chg="del mod">
          <ac:chgData name="Nargas Ahmadzai (2106756)" userId="0c14ad69-c0e9-4a1c-a65d-921e15cc9471" providerId="ADAL" clId="{A7EDD78E-0DC7-4A5E-BBFF-3CD7FB3A5B6C}" dt="2023-11-01T13:24:05.182" v="2463" actId="26606"/>
          <ac:spMkLst>
            <pc:docMk/>
            <pc:sldMk cId="2887454371" sldId="257"/>
            <ac:spMk id="3" creationId="{C75AFCE7-335A-D8CB-66F6-1593188A562A}"/>
          </ac:spMkLst>
        </pc:spChg>
        <pc:spChg chg="add del mod">
          <ac:chgData name="Nargas Ahmadzai (2106756)" userId="0c14ad69-c0e9-4a1c-a65d-921e15cc9471" providerId="ADAL" clId="{A7EDD78E-0DC7-4A5E-BBFF-3CD7FB3A5B6C}" dt="2023-11-07T19:01:07.777" v="4010" actId="767"/>
          <ac:spMkLst>
            <pc:docMk/>
            <pc:sldMk cId="2887454371" sldId="257"/>
            <ac:spMk id="3" creationId="{DC0681CF-2633-411C-F711-33DBBFB6547F}"/>
          </ac:spMkLst>
        </pc:spChg>
        <pc:spChg chg="add mod">
          <ac:chgData name="Nargas Ahmadzai (2106756)" userId="0c14ad69-c0e9-4a1c-a65d-921e15cc9471" providerId="ADAL" clId="{A7EDD78E-0DC7-4A5E-BBFF-3CD7FB3A5B6C}" dt="2023-11-07T19:02:23.674" v="4054" actId="255"/>
          <ac:spMkLst>
            <pc:docMk/>
            <pc:sldMk cId="2887454371" sldId="257"/>
            <ac:spMk id="4" creationId="{6A758F11-F8AC-FA64-D132-BD2099DFC727}"/>
          </ac:spMkLst>
        </pc:spChg>
        <pc:spChg chg="add del mod">
          <ac:chgData name="Nargas Ahmadzai (2106756)" userId="0c14ad69-c0e9-4a1c-a65d-921e15cc9471" providerId="ADAL" clId="{A7EDD78E-0DC7-4A5E-BBFF-3CD7FB3A5B6C}" dt="2023-11-08T18:43:54.408" v="5915" actId="21"/>
          <ac:spMkLst>
            <pc:docMk/>
            <pc:sldMk cId="2887454371" sldId="257"/>
            <ac:spMk id="7" creationId="{E9E78E81-F1D4-5A37-E53D-6F8911C523F7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2887454371" sldId="257"/>
            <ac:spMk id="10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1T13:59:56.384" v="2872" actId="26606"/>
          <ac:spMkLst>
            <pc:docMk/>
            <pc:sldMk cId="2887454371" sldId="257"/>
            <ac:spMk id="11" creationId="{96CF2A2B-0745-440C-9224-C5C6A0A4286F}"/>
          </ac:spMkLst>
        </pc:spChg>
        <pc:spChg chg="add del">
          <ac:chgData name="Nargas Ahmadzai (2106756)" userId="0c14ad69-c0e9-4a1c-a65d-921e15cc9471" providerId="ADAL" clId="{A7EDD78E-0DC7-4A5E-BBFF-3CD7FB3A5B6C}" dt="2023-11-01T13:59:56.384" v="2872" actId="26606"/>
          <ac:spMkLst>
            <pc:docMk/>
            <pc:sldMk cId="2887454371" sldId="257"/>
            <ac:spMk id="13" creationId="{75BE6D6B-84C9-4D2B-97EB-773B7369EF82}"/>
          </ac:spMkLst>
        </pc:spChg>
        <pc:spChg chg="add del">
          <ac:chgData name="Nargas Ahmadzai (2106756)" userId="0c14ad69-c0e9-4a1c-a65d-921e15cc9471" providerId="ADAL" clId="{A7EDD78E-0DC7-4A5E-BBFF-3CD7FB3A5B6C}" dt="2023-11-01T14:00:04.791" v="2874" actId="26606"/>
          <ac:spMkLst>
            <pc:docMk/>
            <pc:sldMk cId="2887454371" sldId="257"/>
            <ac:spMk id="15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1T14:00:07.931" v="2876" actId="26606"/>
          <ac:spMkLst>
            <pc:docMk/>
            <pc:sldMk cId="2887454371" sldId="257"/>
            <ac:spMk id="17" creationId="{C5E6CFF1-2F42-4E10-9A97-F116F46F53FE}"/>
          </ac:spMkLst>
        </pc:spChg>
        <pc:spChg chg="add del">
          <ac:chgData name="Nargas Ahmadzai (2106756)" userId="0c14ad69-c0e9-4a1c-a65d-921e15cc9471" providerId="ADAL" clId="{A7EDD78E-0DC7-4A5E-BBFF-3CD7FB3A5B6C}" dt="2023-11-01T14:00:18.370" v="2878" actId="26606"/>
          <ac:spMkLst>
            <pc:docMk/>
            <pc:sldMk cId="2887454371" sldId="257"/>
            <ac:spMk id="20" creationId="{9228552E-C8B1-4A80-8448-0787CE0FC704}"/>
          </ac:spMkLst>
        </pc:spChg>
        <pc:graphicFrameChg chg="add del mod modGraphic">
          <ac:chgData name="Nargas Ahmadzai (2106756)" userId="0c14ad69-c0e9-4a1c-a65d-921e15cc9471" providerId="ADAL" clId="{A7EDD78E-0DC7-4A5E-BBFF-3CD7FB3A5B6C}" dt="2023-11-08T18:39:14.005" v="5684" actId="21"/>
          <ac:graphicFrameMkLst>
            <pc:docMk/>
            <pc:sldMk cId="2887454371" sldId="257"/>
            <ac:graphicFrameMk id="5" creationId="{E3FCD90F-A627-D1CE-E62D-D257C343196F}"/>
          </ac:graphicFrameMkLst>
        </pc:graphicFrameChg>
        <pc:picChg chg="add mod">
          <ac:chgData name="Nargas Ahmadzai (2106756)" userId="0c14ad69-c0e9-4a1c-a65d-921e15cc9471" providerId="ADAL" clId="{A7EDD78E-0DC7-4A5E-BBFF-3CD7FB3A5B6C}" dt="2023-11-01T13:59:56.384" v="2872" actId="26606"/>
          <ac:picMkLst>
            <pc:docMk/>
            <pc:sldMk cId="2887454371" sldId="257"/>
            <ac:picMk id="6" creationId="{990B8019-9C2D-0AEB-0302-B817C20C34C6}"/>
          </ac:picMkLst>
        </pc:picChg>
        <pc:cxnChg chg="add del">
          <ac:chgData name="Nargas Ahmadzai (2106756)" userId="0c14ad69-c0e9-4a1c-a65d-921e15cc9471" providerId="ADAL" clId="{A7EDD78E-0DC7-4A5E-BBFF-3CD7FB3A5B6C}" dt="2023-11-01T14:00:07.931" v="2876" actId="26606"/>
          <ac:cxnSpMkLst>
            <pc:docMk/>
            <pc:sldMk cId="2887454371" sldId="257"/>
            <ac:cxnSpMk id="18" creationId="{96A8629B-8289-498B-939B-1CA0C106182C}"/>
          </ac:cxnSpMkLst>
        </pc:cxnChg>
      </pc:sldChg>
      <pc:sldChg chg="new del">
        <pc:chgData name="Nargas Ahmadzai (2106756)" userId="0c14ad69-c0e9-4a1c-a65d-921e15cc9471" providerId="ADAL" clId="{A7EDD78E-0DC7-4A5E-BBFF-3CD7FB3A5B6C}" dt="2023-11-01T12:23:15.592" v="693" actId="680"/>
        <pc:sldMkLst>
          <pc:docMk/>
          <pc:sldMk cId="204229813" sldId="258"/>
        </pc:sldMkLst>
      </pc:sldChg>
      <pc:sldChg chg="new del">
        <pc:chgData name="Nargas Ahmadzai (2106756)" userId="0c14ad69-c0e9-4a1c-a65d-921e15cc9471" providerId="ADAL" clId="{A7EDD78E-0DC7-4A5E-BBFF-3CD7FB3A5B6C}" dt="2023-11-01T12:21:45.781" v="687" actId="680"/>
        <pc:sldMkLst>
          <pc:docMk/>
          <pc:sldMk cId="1692663615" sldId="258"/>
        </pc:sldMkLst>
      </pc:sldChg>
      <pc:sldChg chg="new del">
        <pc:chgData name="Nargas Ahmadzai (2106756)" userId="0c14ad69-c0e9-4a1c-a65d-921e15cc9471" providerId="ADAL" clId="{A7EDD78E-0DC7-4A5E-BBFF-3CD7FB3A5B6C}" dt="2023-11-01T12:22:10.138" v="691" actId="680"/>
        <pc:sldMkLst>
          <pc:docMk/>
          <pc:sldMk cId="1975922320" sldId="258"/>
        </pc:sldMkLst>
      </pc:sldChg>
      <pc:sldChg chg="addSp delSp modSp new mod ord modTransition setBg modAnim setClrOvrMap delDesignElem">
        <pc:chgData name="Nargas Ahmadzai (2106756)" userId="0c14ad69-c0e9-4a1c-a65d-921e15cc9471" providerId="ADAL" clId="{A7EDD78E-0DC7-4A5E-BBFF-3CD7FB3A5B6C}" dt="2023-11-07T18:59:41.612" v="3938"/>
        <pc:sldMkLst>
          <pc:docMk/>
          <pc:sldMk cId="2157059232" sldId="258"/>
        </pc:sldMkLst>
        <pc:spChg chg="mod">
          <ac:chgData name="Nargas Ahmadzai (2106756)" userId="0c14ad69-c0e9-4a1c-a65d-921e15cc9471" providerId="ADAL" clId="{A7EDD78E-0DC7-4A5E-BBFF-3CD7FB3A5B6C}" dt="2023-11-01T19:24:52.734" v="3017"/>
          <ac:spMkLst>
            <pc:docMk/>
            <pc:sldMk cId="2157059232" sldId="258"/>
            <ac:spMk id="2" creationId="{9F46ADDF-8339-663A-94E3-6461C8CBF465}"/>
          </ac:spMkLst>
        </pc:spChg>
        <pc:spChg chg="mod">
          <ac:chgData name="Nargas Ahmadzai (2106756)" userId="0c14ad69-c0e9-4a1c-a65d-921e15cc9471" providerId="ADAL" clId="{A7EDD78E-0DC7-4A5E-BBFF-3CD7FB3A5B6C}" dt="2023-11-07T18:57:41.930" v="3929"/>
          <ac:spMkLst>
            <pc:docMk/>
            <pc:sldMk cId="2157059232" sldId="258"/>
            <ac:spMk id="3" creationId="{AB624D4F-CE8E-0F24-4034-AF1BEB3E866C}"/>
          </ac:spMkLst>
        </pc:spChg>
        <pc:spChg chg="add del">
          <ac:chgData name="Nargas Ahmadzai (2106756)" userId="0c14ad69-c0e9-4a1c-a65d-921e15cc9471" providerId="ADAL" clId="{A7EDD78E-0DC7-4A5E-BBFF-3CD7FB3A5B6C}" dt="2023-11-01T13:28:02.961" v="2487" actId="26606"/>
          <ac:spMkLst>
            <pc:docMk/>
            <pc:sldMk cId="2157059232" sldId="258"/>
            <ac:spMk id="9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1T13:28:02.922" v="2486" actId="26606"/>
          <ac:spMkLst>
            <pc:docMk/>
            <pc:sldMk cId="2157059232" sldId="258"/>
            <ac:spMk id="14" creationId="{04812C46-200A-4DEB-A05E-3ED6C68C2387}"/>
          </ac:spMkLst>
        </pc:spChg>
        <pc:spChg chg="add del">
          <ac:chgData name="Nargas Ahmadzai (2106756)" userId="0c14ad69-c0e9-4a1c-a65d-921e15cc9471" providerId="ADAL" clId="{A7EDD78E-0DC7-4A5E-BBFF-3CD7FB3A5B6C}" dt="2023-11-01T13:28:02.922" v="2486" actId="26606"/>
          <ac:spMkLst>
            <pc:docMk/>
            <pc:sldMk cId="2157059232" sldId="258"/>
            <ac:spMk id="16" creationId="{D1EA859B-E555-4109-94F3-6700E046E008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2157059232" sldId="258"/>
            <ac:spMk id="18" creationId="{96CF2A2B-0745-440C-9224-C5C6A0A4286F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2157059232" sldId="258"/>
            <ac:spMk id="19" creationId="{75BE6D6B-84C9-4D2B-97EB-773B7369EF82}"/>
          </ac:spMkLst>
        </pc:spChg>
        <pc:picChg chg="add mod">
          <ac:chgData name="Nargas Ahmadzai (2106756)" userId="0c14ad69-c0e9-4a1c-a65d-921e15cc9471" providerId="ADAL" clId="{A7EDD78E-0DC7-4A5E-BBFF-3CD7FB3A5B6C}" dt="2023-11-01T13:28:02.961" v="2487" actId="26606"/>
          <ac:picMkLst>
            <pc:docMk/>
            <pc:sldMk cId="2157059232" sldId="258"/>
            <ac:picMk id="5" creationId="{8927EBE7-D71D-85DC-F013-949EFE7C25D7}"/>
          </ac:picMkLst>
        </pc:picChg>
      </pc:sldChg>
      <pc:sldChg chg="new del">
        <pc:chgData name="Nargas Ahmadzai (2106756)" userId="0c14ad69-c0e9-4a1c-a65d-921e15cc9471" providerId="ADAL" clId="{A7EDD78E-0DC7-4A5E-BBFF-3CD7FB3A5B6C}" dt="2023-11-01T12:21:55.834" v="689" actId="680"/>
        <pc:sldMkLst>
          <pc:docMk/>
          <pc:sldMk cId="2530316795" sldId="258"/>
        </pc:sldMkLst>
      </pc:sldChg>
      <pc:sldChg chg="addSp delSp modSp new mod ord modTransition setBg delAnim modAnim">
        <pc:chgData name="Nargas Ahmadzai (2106756)" userId="0c14ad69-c0e9-4a1c-a65d-921e15cc9471" providerId="ADAL" clId="{A7EDD78E-0DC7-4A5E-BBFF-3CD7FB3A5B6C}" dt="2023-11-11T18:19:36.239" v="6633" actId="20577"/>
        <pc:sldMkLst>
          <pc:docMk/>
          <pc:sldMk cId="4149670731" sldId="259"/>
        </pc:sldMkLst>
        <pc:spChg chg="mod">
          <ac:chgData name="Nargas Ahmadzai (2106756)" userId="0c14ad69-c0e9-4a1c-a65d-921e15cc9471" providerId="ADAL" clId="{A7EDD78E-0DC7-4A5E-BBFF-3CD7FB3A5B6C}" dt="2023-11-07T10:07:40.742" v="3110" actId="1076"/>
          <ac:spMkLst>
            <pc:docMk/>
            <pc:sldMk cId="4149670731" sldId="259"/>
            <ac:spMk id="2" creationId="{83112FFE-0FD7-B902-041E-6BB30FA79497}"/>
          </ac:spMkLst>
        </pc:spChg>
        <pc:spChg chg="mod">
          <ac:chgData name="Nargas Ahmadzai (2106756)" userId="0c14ad69-c0e9-4a1c-a65d-921e15cc9471" providerId="ADAL" clId="{A7EDD78E-0DC7-4A5E-BBFF-3CD7FB3A5B6C}" dt="2023-11-11T18:06:08.675" v="6597" actId="12"/>
          <ac:spMkLst>
            <pc:docMk/>
            <pc:sldMk cId="4149670731" sldId="259"/>
            <ac:spMk id="3" creationId="{E2C9C008-E2BA-86B0-034D-C1BD8F0AD69D}"/>
          </ac:spMkLst>
        </pc:spChg>
        <pc:spChg chg="del mod">
          <ac:chgData name="Nargas Ahmadzai (2106756)" userId="0c14ad69-c0e9-4a1c-a65d-921e15cc9471" providerId="ADAL" clId="{A7EDD78E-0DC7-4A5E-BBFF-3CD7FB3A5B6C}" dt="2023-11-07T10:15:01.430" v="3380" actId="21"/>
          <ac:spMkLst>
            <pc:docMk/>
            <pc:sldMk cId="4149670731" sldId="259"/>
            <ac:spMk id="4" creationId="{BCD5C3DC-7808-D8A0-AA65-B2CD69857A7F}"/>
          </ac:spMkLst>
        </pc:spChg>
        <pc:spChg chg="add del mod">
          <ac:chgData name="Nargas Ahmadzai (2106756)" userId="0c14ad69-c0e9-4a1c-a65d-921e15cc9471" providerId="ADAL" clId="{A7EDD78E-0DC7-4A5E-BBFF-3CD7FB3A5B6C}" dt="2023-11-07T10:13:37.624" v="3258" actId="931"/>
          <ac:spMkLst>
            <pc:docMk/>
            <pc:sldMk cId="4149670731" sldId="259"/>
            <ac:spMk id="7" creationId="{814DC8B8-D330-05C9-1A79-21CE85CBDB56}"/>
          </ac:spMkLst>
        </pc:spChg>
        <pc:spChg chg="add del mod">
          <ac:chgData name="Nargas Ahmadzai (2106756)" userId="0c14ad69-c0e9-4a1c-a65d-921e15cc9471" providerId="ADAL" clId="{A7EDD78E-0DC7-4A5E-BBFF-3CD7FB3A5B6C}" dt="2023-11-01T13:39:59.323" v="2510" actId="21"/>
          <ac:spMkLst>
            <pc:docMk/>
            <pc:sldMk cId="4149670731" sldId="259"/>
            <ac:spMk id="7" creationId="{AC884482-B68C-15F7-5270-FD06BB47D4BA}"/>
          </ac:spMkLst>
        </pc:spChg>
        <pc:spChg chg="add del mod">
          <ac:chgData name="Nargas Ahmadzai (2106756)" userId="0c14ad69-c0e9-4a1c-a65d-921e15cc9471" providerId="ADAL" clId="{A7EDD78E-0DC7-4A5E-BBFF-3CD7FB3A5B6C}" dt="2023-11-07T10:15:40.029" v="3381" actId="931"/>
          <ac:spMkLst>
            <pc:docMk/>
            <pc:sldMk cId="4149670731" sldId="259"/>
            <ac:spMk id="9" creationId="{F56C70EB-2234-AF5E-188E-A326BE33E00B}"/>
          </ac:spMkLst>
        </pc:spChg>
        <pc:spChg chg="add del mod">
          <ac:chgData name="Nargas Ahmadzai (2106756)" userId="0c14ad69-c0e9-4a1c-a65d-921e15cc9471" providerId="ADAL" clId="{A7EDD78E-0DC7-4A5E-BBFF-3CD7FB3A5B6C}" dt="2023-11-07T10:15:59.014" v="3434" actId="478"/>
          <ac:spMkLst>
            <pc:docMk/>
            <pc:sldMk cId="4149670731" sldId="259"/>
            <ac:spMk id="12" creationId="{A61BC7E9-B50C-37CB-FA4C-2A4F6E5309DC}"/>
          </ac:spMkLst>
        </pc:spChg>
        <pc:spChg chg="add mod">
          <ac:chgData name="Nargas Ahmadzai (2106756)" userId="0c14ad69-c0e9-4a1c-a65d-921e15cc9471" providerId="ADAL" clId="{A7EDD78E-0DC7-4A5E-BBFF-3CD7FB3A5B6C}" dt="2023-11-11T18:03:53.908" v="6441" actId="20577"/>
          <ac:spMkLst>
            <pc:docMk/>
            <pc:sldMk cId="4149670731" sldId="259"/>
            <ac:spMk id="14" creationId="{3230BCEE-3592-C70D-5065-47C730BACAF0}"/>
          </ac:spMkLst>
        </pc:spChg>
        <pc:picChg chg="add del mod">
          <ac:chgData name="Nargas Ahmadzai (2106756)" userId="0c14ad69-c0e9-4a1c-a65d-921e15cc9471" providerId="ADAL" clId="{A7EDD78E-0DC7-4A5E-BBFF-3CD7FB3A5B6C}" dt="2023-11-07T10:13:37.624" v="3258" actId="931"/>
          <ac:picMkLst>
            <pc:docMk/>
            <pc:sldMk cId="4149670731" sldId="259"/>
            <ac:picMk id="6" creationId="{A24C6037-F325-1256-031C-B2C85045FC83}"/>
          </ac:picMkLst>
        </pc:picChg>
        <pc:picChg chg="add del mod">
          <ac:chgData name="Nargas Ahmadzai (2106756)" userId="0c14ad69-c0e9-4a1c-a65d-921e15cc9471" providerId="ADAL" clId="{A7EDD78E-0DC7-4A5E-BBFF-3CD7FB3A5B6C}" dt="2023-11-01T13:39:59.323" v="2510" actId="21"/>
          <ac:picMkLst>
            <pc:docMk/>
            <pc:sldMk cId="4149670731" sldId="259"/>
            <ac:picMk id="6" creationId="{F7FAE9D3-D344-1E95-808E-A8EBC8BB01BB}"/>
          </ac:picMkLst>
        </pc:picChg>
        <pc:picChg chg="add mod">
          <ac:chgData name="Nargas Ahmadzai (2106756)" userId="0c14ad69-c0e9-4a1c-a65d-921e15cc9471" providerId="ADAL" clId="{A7EDD78E-0DC7-4A5E-BBFF-3CD7FB3A5B6C}" dt="2023-11-07T10:17:13.121" v="3439" actId="1076"/>
          <ac:picMkLst>
            <pc:docMk/>
            <pc:sldMk cId="4149670731" sldId="259"/>
            <ac:picMk id="11" creationId="{C9D676D2-9199-5AFC-DAE3-D5E8528E817B}"/>
          </ac:picMkLst>
        </pc:picChg>
        <pc:picChg chg="add del mod">
          <ac:chgData name="Nargas Ahmadzai (2106756)" userId="0c14ad69-c0e9-4a1c-a65d-921e15cc9471" providerId="ADAL" clId="{A7EDD78E-0DC7-4A5E-BBFF-3CD7FB3A5B6C}" dt="2023-11-01T13:30:42.529" v="2496"/>
          <ac:picMkLst>
            <pc:docMk/>
            <pc:sldMk cId="4149670731" sldId="259"/>
            <ac:picMk id="1026" creationId="{7C69B857-AC05-C048-4D6A-9E92360C9D07}"/>
          </ac:picMkLst>
        </pc:picChg>
        <pc:picChg chg="add del mod">
          <ac:chgData name="Nargas Ahmadzai (2106756)" userId="0c14ad69-c0e9-4a1c-a65d-921e15cc9471" providerId="ADAL" clId="{A7EDD78E-0DC7-4A5E-BBFF-3CD7FB3A5B6C}" dt="2023-11-01T13:38:25.440" v="2507" actId="21"/>
          <ac:picMkLst>
            <pc:docMk/>
            <pc:sldMk cId="4149670731" sldId="259"/>
            <ac:picMk id="1028" creationId="{FFD4EA88-7A3F-05C0-B37E-122882D16A53}"/>
          </ac:picMkLst>
        </pc:picChg>
      </pc:sldChg>
      <pc:sldChg chg="addSp delSp modSp new mod ord modTransition setBg modAnim setClrOvrMap delDesignElem">
        <pc:chgData name="Nargas Ahmadzai (2106756)" userId="0c14ad69-c0e9-4a1c-a65d-921e15cc9471" providerId="ADAL" clId="{A7EDD78E-0DC7-4A5E-BBFF-3CD7FB3A5B6C}" dt="2023-11-11T18:47:51.932" v="6716" actId="20577"/>
        <pc:sldMkLst>
          <pc:docMk/>
          <pc:sldMk cId="647909951" sldId="260"/>
        </pc:sldMkLst>
        <pc:spChg chg="mod">
          <ac:chgData name="Nargas Ahmadzai (2106756)" userId="0c14ad69-c0e9-4a1c-a65d-921e15cc9471" providerId="ADAL" clId="{A7EDD78E-0DC7-4A5E-BBFF-3CD7FB3A5B6C}" dt="2023-11-11T18:47:51.932" v="6716" actId="20577"/>
          <ac:spMkLst>
            <pc:docMk/>
            <pc:sldMk cId="647909951" sldId="260"/>
            <ac:spMk id="2" creationId="{19E27208-8AEA-C8A7-AB47-B23671B57440}"/>
          </ac:spMkLst>
        </pc:spChg>
        <pc:spChg chg="mod">
          <ac:chgData name="Nargas Ahmadzai (2106756)" userId="0c14ad69-c0e9-4a1c-a65d-921e15cc9471" providerId="ADAL" clId="{A7EDD78E-0DC7-4A5E-BBFF-3CD7FB3A5B6C}" dt="2023-11-01T19:24:52.734" v="3017"/>
          <ac:spMkLst>
            <pc:docMk/>
            <pc:sldMk cId="647909951" sldId="260"/>
            <ac:spMk id="3" creationId="{60B30783-A446-BEE0-4374-84CC12E09D82}"/>
          </ac:spMkLst>
        </pc:spChg>
        <pc:spChg chg="add del">
          <ac:chgData name="Nargas Ahmadzai (2106756)" userId="0c14ad69-c0e9-4a1c-a65d-921e15cc9471" providerId="ADAL" clId="{A7EDD78E-0DC7-4A5E-BBFF-3CD7FB3A5B6C}" dt="2023-11-01T13:27:21.390" v="2479" actId="26606"/>
          <ac:spMkLst>
            <pc:docMk/>
            <pc:sldMk cId="647909951" sldId="260"/>
            <ac:spMk id="9" creationId="{96CF2A2B-0745-440C-9224-C5C6A0A4286F}"/>
          </ac:spMkLst>
        </pc:spChg>
        <pc:spChg chg="add del">
          <ac:chgData name="Nargas Ahmadzai (2106756)" userId="0c14ad69-c0e9-4a1c-a65d-921e15cc9471" providerId="ADAL" clId="{A7EDD78E-0DC7-4A5E-BBFF-3CD7FB3A5B6C}" dt="2023-11-01T13:27:21.390" v="2479" actId="26606"/>
          <ac:spMkLst>
            <pc:docMk/>
            <pc:sldMk cId="647909951" sldId="260"/>
            <ac:spMk id="11" creationId="{75BE6D6B-84C9-4D2B-97EB-773B7369EF82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647909951" sldId="260"/>
            <ac:spMk id="13" creationId="{A9D6EEA4-51EF-4796-BE5B-F3EB11F23ED7}"/>
          </ac:spMkLst>
        </pc:spChg>
        <pc:picChg chg="add del">
          <ac:chgData name="Nargas Ahmadzai (2106756)" userId="0c14ad69-c0e9-4a1c-a65d-921e15cc9471" providerId="ADAL" clId="{A7EDD78E-0DC7-4A5E-BBFF-3CD7FB3A5B6C}" dt="2023-11-01T13:27:21.390" v="2479" actId="26606"/>
          <ac:picMkLst>
            <pc:docMk/>
            <pc:sldMk cId="647909951" sldId="260"/>
            <ac:picMk id="5" creationId="{45F90FC9-B1DE-055B-780C-FDC34D14B710}"/>
          </ac:picMkLst>
        </pc:picChg>
        <pc:picChg chg="add">
          <ac:chgData name="Nargas Ahmadzai (2106756)" userId="0c14ad69-c0e9-4a1c-a65d-921e15cc9471" providerId="ADAL" clId="{A7EDD78E-0DC7-4A5E-BBFF-3CD7FB3A5B6C}" dt="2023-11-01T13:27:21.412" v="2480" actId="26606"/>
          <ac:picMkLst>
            <pc:docMk/>
            <pc:sldMk cId="647909951" sldId="260"/>
            <ac:picMk id="14" creationId="{449CC95D-A661-7637-9B6A-088B9A643152}"/>
          </ac:picMkLst>
        </pc:picChg>
      </pc:sldChg>
      <pc:sldChg chg="new del">
        <pc:chgData name="Nargas Ahmadzai (2106756)" userId="0c14ad69-c0e9-4a1c-a65d-921e15cc9471" providerId="ADAL" clId="{A7EDD78E-0DC7-4A5E-BBFF-3CD7FB3A5B6C}" dt="2023-11-01T12:59:03.483" v="1802" actId="2696"/>
        <pc:sldMkLst>
          <pc:docMk/>
          <pc:sldMk cId="3398077559" sldId="261"/>
        </pc:sldMkLst>
      </pc:sldChg>
      <pc:sldChg chg="addSp delSp modSp new mod ord modTransition setBg modAnim setClrOvrMap delDesignElem">
        <pc:chgData name="Nargas Ahmadzai (2106756)" userId="0c14ad69-c0e9-4a1c-a65d-921e15cc9471" providerId="ADAL" clId="{A7EDD78E-0DC7-4A5E-BBFF-3CD7FB3A5B6C}" dt="2023-11-11T18:32:16.789" v="6684" actId="27636"/>
        <pc:sldMkLst>
          <pc:docMk/>
          <pc:sldMk cId="2954458423" sldId="262"/>
        </pc:sldMkLst>
        <pc:spChg chg="mod">
          <ac:chgData name="Nargas Ahmadzai (2106756)" userId="0c14ad69-c0e9-4a1c-a65d-921e15cc9471" providerId="ADAL" clId="{A7EDD78E-0DC7-4A5E-BBFF-3CD7FB3A5B6C}" dt="2023-11-07T18:57:41.930" v="3929"/>
          <ac:spMkLst>
            <pc:docMk/>
            <pc:sldMk cId="2954458423" sldId="262"/>
            <ac:spMk id="2" creationId="{B6FC336F-CBA0-CA9C-9D9B-CA1D28E2B369}"/>
          </ac:spMkLst>
        </pc:spChg>
        <pc:spChg chg="mod">
          <ac:chgData name="Nargas Ahmadzai (2106756)" userId="0c14ad69-c0e9-4a1c-a65d-921e15cc9471" providerId="ADAL" clId="{A7EDD78E-0DC7-4A5E-BBFF-3CD7FB3A5B6C}" dt="2023-11-11T18:32:16.789" v="6684" actId="27636"/>
          <ac:spMkLst>
            <pc:docMk/>
            <pc:sldMk cId="2954458423" sldId="262"/>
            <ac:spMk id="3" creationId="{3C3C8AD8-424C-56CF-10DB-C05518CBC633}"/>
          </ac:spMkLst>
        </pc:spChg>
        <pc:spChg chg="add del mod">
          <ac:chgData name="Nargas Ahmadzai (2106756)" userId="0c14ad69-c0e9-4a1c-a65d-921e15cc9471" providerId="ADAL" clId="{A7EDD78E-0DC7-4A5E-BBFF-3CD7FB3A5B6C}" dt="2023-11-09T10:43:31.017" v="6263" actId="21"/>
          <ac:spMkLst>
            <pc:docMk/>
            <pc:sldMk cId="2954458423" sldId="262"/>
            <ac:spMk id="6" creationId="{8CAE6B50-FB46-A8F4-0E9D-DC62E7ABE14A}"/>
          </ac:spMkLst>
        </pc:spChg>
        <pc:spChg chg="add del mod">
          <ac:chgData name="Nargas Ahmadzai (2106756)" userId="0c14ad69-c0e9-4a1c-a65d-921e15cc9471" providerId="ADAL" clId="{A7EDD78E-0DC7-4A5E-BBFF-3CD7FB3A5B6C}" dt="2023-11-11T11:14:45.754" v="6395" actId="931"/>
          <ac:spMkLst>
            <pc:docMk/>
            <pc:sldMk cId="2954458423" sldId="262"/>
            <ac:spMk id="7" creationId="{2B80F59E-4BBB-ADBE-84C6-DA47DE2C61BA}"/>
          </ac:spMkLst>
        </pc:spChg>
        <pc:spChg chg="add del">
          <ac:chgData name="Nargas Ahmadzai (2106756)" userId="0c14ad69-c0e9-4a1c-a65d-921e15cc9471" providerId="ADAL" clId="{A7EDD78E-0DC7-4A5E-BBFF-3CD7FB3A5B6C}" dt="2023-11-11T11:17:10.965" v="6397"/>
          <ac:spMkLst>
            <pc:docMk/>
            <pc:sldMk cId="2954458423" sldId="262"/>
            <ac:spMk id="8" creationId="{5C60B2EB-5587-589B-CCB2-A6C73E6BD444}"/>
          </ac:spMkLst>
        </pc:spChg>
        <pc:spChg chg="add del">
          <ac:chgData name="Nargas Ahmadzai (2106756)" userId="0c14ad69-c0e9-4a1c-a65d-921e15cc9471" providerId="ADAL" clId="{A7EDD78E-0DC7-4A5E-BBFF-3CD7FB3A5B6C}" dt="2023-11-01T13:45:10.817" v="2597" actId="26606"/>
          <ac:spMkLst>
            <pc:docMk/>
            <pc:sldMk cId="2954458423" sldId="262"/>
            <ac:spMk id="11" creationId="{9AA72BD9-2C5A-4EDC-931F-5AA08EACA0F3}"/>
          </ac:spMkLst>
        </pc:spChg>
        <pc:spChg chg="add del">
          <ac:chgData name="Nargas Ahmadzai (2106756)" userId="0c14ad69-c0e9-4a1c-a65d-921e15cc9471" providerId="ADAL" clId="{A7EDD78E-0DC7-4A5E-BBFF-3CD7FB3A5B6C}" dt="2023-11-01T13:45:10.817" v="2597" actId="26606"/>
          <ac:spMkLst>
            <pc:docMk/>
            <pc:sldMk cId="2954458423" sldId="262"/>
            <ac:spMk id="13" creationId="{DD3981AC-7B61-4947-BCF3-F7AA7FA385B9}"/>
          </ac:spMkLst>
        </pc:spChg>
        <pc:spChg chg="add del">
          <ac:chgData name="Nargas Ahmadzai (2106756)" userId="0c14ad69-c0e9-4a1c-a65d-921e15cc9471" providerId="ADAL" clId="{A7EDD78E-0DC7-4A5E-BBFF-3CD7FB3A5B6C}" dt="2023-11-01T13:45:10.817" v="2597" actId="26606"/>
          <ac:spMkLst>
            <pc:docMk/>
            <pc:sldMk cId="2954458423" sldId="262"/>
            <ac:spMk id="15" creationId="{55D4142C-5077-457F-A6AD-3FECFDB39685}"/>
          </ac:spMkLst>
        </pc:spChg>
        <pc:spChg chg="add del">
          <ac:chgData name="Nargas Ahmadzai (2106756)" userId="0c14ad69-c0e9-4a1c-a65d-921e15cc9471" providerId="ADAL" clId="{A7EDD78E-0DC7-4A5E-BBFF-3CD7FB3A5B6C}" dt="2023-11-01T13:45:10.817" v="2597" actId="26606"/>
          <ac:spMkLst>
            <pc:docMk/>
            <pc:sldMk cId="2954458423" sldId="262"/>
            <ac:spMk id="17" creationId="{7A5F0580-5EE9-419F-96EE-B6529EF6E7D0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2954458423" sldId="262"/>
            <ac:spMk id="19" creationId="{9228552E-C8B1-4A80-8448-0787CE0FC704}"/>
          </ac:spMkLst>
        </pc:spChg>
        <pc:picChg chg="add mod ord">
          <ac:chgData name="Nargas Ahmadzai (2106756)" userId="0c14ad69-c0e9-4a1c-a65d-921e15cc9471" providerId="ADAL" clId="{A7EDD78E-0DC7-4A5E-BBFF-3CD7FB3A5B6C}" dt="2023-11-11T18:18:27.332" v="6619" actId="14100"/>
          <ac:picMkLst>
            <pc:docMk/>
            <pc:sldMk cId="2954458423" sldId="262"/>
            <ac:picMk id="5" creationId="{3EF9AC5C-113D-B3A8-8E06-C9A64866EE31}"/>
          </ac:picMkLst>
        </pc:picChg>
        <pc:picChg chg="add del mod">
          <ac:chgData name="Nargas Ahmadzai (2106756)" userId="0c14ad69-c0e9-4a1c-a65d-921e15cc9471" providerId="ADAL" clId="{A7EDD78E-0DC7-4A5E-BBFF-3CD7FB3A5B6C}" dt="2023-11-11T11:14:45.754" v="6395" actId="931"/>
          <ac:picMkLst>
            <pc:docMk/>
            <pc:sldMk cId="2954458423" sldId="262"/>
            <ac:picMk id="6" creationId="{8C68EBE6-8A75-50F9-5467-16DE793776EC}"/>
          </ac:picMkLst>
        </pc:picChg>
        <pc:picChg chg="add del">
          <ac:chgData name="Nargas Ahmadzai (2106756)" userId="0c14ad69-c0e9-4a1c-a65d-921e15cc9471" providerId="ADAL" clId="{A7EDD78E-0DC7-4A5E-BBFF-3CD7FB3A5B6C}" dt="2023-11-11T18:16:06.218" v="6606"/>
          <ac:picMkLst>
            <pc:docMk/>
            <pc:sldMk cId="2954458423" sldId="262"/>
            <ac:picMk id="1026" creationId="{1F0178FF-1F45-2F77-3469-E99A08F4A80B}"/>
          </ac:picMkLst>
        </pc:picChg>
        <pc:picChg chg="add del">
          <ac:chgData name="Nargas Ahmadzai (2106756)" userId="0c14ad69-c0e9-4a1c-a65d-921e15cc9471" providerId="ADAL" clId="{A7EDD78E-0DC7-4A5E-BBFF-3CD7FB3A5B6C}" dt="2023-11-11T11:18:02.479" v="6399"/>
          <ac:picMkLst>
            <pc:docMk/>
            <pc:sldMk cId="2954458423" sldId="262"/>
            <ac:picMk id="1028" creationId="{5666F15C-A862-EA3E-2D51-191174E3F1D9}"/>
          </ac:picMkLst>
        </pc:picChg>
        <pc:picChg chg="add del mod">
          <ac:chgData name="Nargas Ahmadzai (2106756)" userId="0c14ad69-c0e9-4a1c-a65d-921e15cc9471" providerId="ADAL" clId="{A7EDD78E-0DC7-4A5E-BBFF-3CD7FB3A5B6C}" dt="2023-11-11T18:19:30.903" v="6628"/>
          <ac:picMkLst>
            <pc:docMk/>
            <pc:sldMk cId="2954458423" sldId="262"/>
            <ac:picMk id="1028" creationId="{AEF90557-3C5C-D1D4-127E-F968721E28C9}"/>
          </ac:picMkLst>
        </pc:picChg>
      </pc:sldChg>
      <pc:sldChg chg="addSp delSp modSp new mod modTransition setBg modAnim setClrOvrMap delDesignElem">
        <pc:chgData name="Nargas Ahmadzai (2106756)" userId="0c14ad69-c0e9-4a1c-a65d-921e15cc9471" providerId="ADAL" clId="{A7EDD78E-0DC7-4A5E-BBFF-3CD7FB3A5B6C}" dt="2023-11-09T10:41:40.910" v="6262" actId="20577"/>
        <pc:sldMkLst>
          <pc:docMk/>
          <pc:sldMk cId="4070967463" sldId="263"/>
        </pc:sldMkLst>
        <pc:spChg chg="mod">
          <ac:chgData name="Nargas Ahmadzai (2106756)" userId="0c14ad69-c0e9-4a1c-a65d-921e15cc9471" providerId="ADAL" clId="{A7EDD78E-0DC7-4A5E-BBFF-3CD7FB3A5B6C}" dt="2023-11-07T10:19:04.922" v="3456" actId="255"/>
          <ac:spMkLst>
            <pc:docMk/>
            <pc:sldMk cId="4070967463" sldId="263"/>
            <ac:spMk id="2" creationId="{6B6D1EBC-63A5-8820-E1E1-D4D2BD18005E}"/>
          </ac:spMkLst>
        </pc:spChg>
        <pc:spChg chg="add del mod">
          <ac:chgData name="Nargas Ahmadzai (2106756)" userId="0c14ad69-c0e9-4a1c-a65d-921e15cc9471" providerId="ADAL" clId="{A7EDD78E-0DC7-4A5E-BBFF-3CD7FB3A5B6C}" dt="2023-11-01T13:50:45.165" v="2814" actId="26606"/>
          <ac:spMkLst>
            <pc:docMk/>
            <pc:sldMk cId="4070967463" sldId="263"/>
            <ac:spMk id="3" creationId="{190FE393-D0D2-B11F-1847-11F37B1AEE9F}"/>
          </ac:spMkLst>
        </pc:spChg>
        <pc:spChg chg="add del">
          <ac:chgData name="Nargas Ahmadzai (2106756)" userId="0c14ad69-c0e9-4a1c-a65d-921e15cc9471" providerId="ADAL" clId="{A7EDD78E-0DC7-4A5E-BBFF-3CD7FB3A5B6C}" dt="2023-11-01T13:50:45.165" v="2814" actId="26606"/>
          <ac:spMkLst>
            <pc:docMk/>
            <pc:sldMk cId="4070967463" sldId="263"/>
            <ac:spMk id="9" creationId="{96CF2A2B-0745-440C-9224-C5C6A0A4286F}"/>
          </ac:spMkLst>
        </pc:spChg>
        <pc:spChg chg="add del">
          <ac:chgData name="Nargas Ahmadzai (2106756)" userId="0c14ad69-c0e9-4a1c-a65d-921e15cc9471" providerId="ADAL" clId="{A7EDD78E-0DC7-4A5E-BBFF-3CD7FB3A5B6C}" dt="2023-11-01T13:50:45.165" v="2814" actId="26606"/>
          <ac:spMkLst>
            <pc:docMk/>
            <pc:sldMk cId="4070967463" sldId="263"/>
            <ac:spMk id="11" creationId="{75BE6D6B-84C9-4D2B-97EB-773B7369EF82}"/>
          </ac:spMkLst>
        </pc:spChg>
        <pc:spChg chg="add mod">
          <ac:chgData name="Nargas Ahmadzai (2106756)" userId="0c14ad69-c0e9-4a1c-a65d-921e15cc9471" providerId="ADAL" clId="{A7EDD78E-0DC7-4A5E-BBFF-3CD7FB3A5B6C}" dt="2023-11-09T10:41:40.910" v="6262" actId="20577"/>
          <ac:spMkLst>
            <pc:docMk/>
            <pc:sldMk cId="4070967463" sldId="263"/>
            <ac:spMk id="15" creationId="{190FE393-D0D2-B11F-1847-11F37B1AEE9F}"/>
          </ac:spMkLst>
        </pc:spChg>
        <pc:spChg chg="add del">
          <ac:chgData name="Nargas Ahmadzai (2106756)" userId="0c14ad69-c0e9-4a1c-a65d-921e15cc9471" providerId="ADAL" clId="{A7EDD78E-0DC7-4A5E-BBFF-3CD7FB3A5B6C}" dt="2023-11-01T13:51:09.814" v="2816" actId="26606"/>
          <ac:spMkLst>
            <pc:docMk/>
            <pc:sldMk cId="4070967463" sldId="263"/>
            <ac:spMk id="16" creationId="{C0A1ED06-4733-4020-9C60-81D4D801408D}"/>
          </ac:spMkLst>
        </pc:spChg>
        <pc:spChg chg="add del">
          <ac:chgData name="Nargas Ahmadzai (2106756)" userId="0c14ad69-c0e9-4a1c-a65d-921e15cc9471" providerId="ADAL" clId="{A7EDD78E-0DC7-4A5E-BBFF-3CD7FB3A5B6C}" dt="2023-11-07T10:18:03.511" v="3442" actId="26606"/>
          <ac:spMkLst>
            <pc:docMk/>
            <pc:sldMk cId="4070967463" sldId="263"/>
            <ac:spMk id="17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1T13:51:09.814" v="2816" actId="26606"/>
          <ac:spMkLst>
            <pc:docMk/>
            <pc:sldMk cId="4070967463" sldId="263"/>
            <ac:spMk id="18" creationId="{B0CA3509-3AF9-45FE-93ED-57BB5D5E8E07}"/>
          </ac:spMkLst>
        </pc:spChg>
        <pc:spChg chg="add del">
          <ac:chgData name="Nargas Ahmadzai (2106756)" userId="0c14ad69-c0e9-4a1c-a65d-921e15cc9471" providerId="ADAL" clId="{A7EDD78E-0DC7-4A5E-BBFF-3CD7FB3A5B6C}" dt="2023-11-07T10:18:11.166" v="3444" actId="26606"/>
          <ac:spMkLst>
            <pc:docMk/>
            <pc:sldMk cId="4070967463" sldId="263"/>
            <ac:spMk id="19" creationId="{1A9F7B4E-B03D-4F64-BE33-00D074458D45}"/>
          </ac:spMkLst>
        </pc:spChg>
        <pc:spChg chg="add del">
          <ac:chgData name="Nargas Ahmadzai (2106756)" userId="0c14ad69-c0e9-4a1c-a65d-921e15cc9471" providerId="ADAL" clId="{A7EDD78E-0DC7-4A5E-BBFF-3CD7FB3A5B6C}" dt="2023-11-01T13:55:25.057" v="2854" actId="26606"/>
          <ac:spMkLst>
            <pc:docMk/>
            <pc:sldMk cId="4070967463" sldId="263"/>
            <ac:spMk id="20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7T10:18:11.166" v="3444" actId="26606"/>
          <ac:spMkLst>
            <pc:docMk/>
            <pc:sldMk cId="4070967463" sldId="263"/>
            <ac:spMk id="21" creationId="{7E2BE7F7-CA89-4002-ACCE-A478AEA24F5E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4070967463" sldId="263"/>
            <ac:spMk id="23" creationId="{9AA72BD9-2C5A-4EDC-931F-5AA08EACA0F3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4070967463" sldId="263"/>
            <ac:spMk id="25" creationId="{DD3981AC-7B61-4947-BCF3-F7AA7FA385B9}"/>
          </ac:spMkLst>
        </pc:spChg>
        <pc:spChg chg="add del">
          <ac:chgData name="Nargas Ahmadzai (2106756)" userId="0c14ad69-c0e9-4a1c-a65d-921e15cc9471" providerId="ADAL" clId="{A7EDD78E-0DC7-4A5E-BBFF-3CD7FB3A5B6C}" dt="2023-11-01T13:55:29.154" v="2856" actId="26606"/>
          <ac:spMkLst>
            <pc:docMk/>
            <pc:sldMk cId="4070967463" sldId="263"/>
            <ac:spMk id="26" creationId="{E8A8EAB8-D2FF-444D-B34B-7D32F106AD0E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4070967463" sldId="263"/>
            <ac:spMk id="27" creationId="{55D4142C-5077-457F-A6AD-3FECFDB39685}"/>
          </ac:spMkLst>
        </pc:spChg>
        <pc:spChg chg="add del">
          <ac:chgData name="Nargas Ahmadzai (2106756)" userId="0c14ad69-c0e9-4a1c-a65d-921e15cc9471" providerId="ADAL" clId="{A7EDD78E-0DC7-4A5E-BBFF-3CD7FB3A5B6C}" dt="2023-11-07T10:07:35.112" v="3109"/>
          <ac:spMkLst>
            <pc:docMk/>
            <pc:sldMk cId="4070967463" sldId="263"/>
            <ac:spMk id="28" creationId="{7C432AFE-B3D2-4BFF-BF8F-96C27AFF1AC7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4070967463" sldId="263"/>
            <ac:spMk id="29" creationId="{7A5F0580-5EE9-419F-96EE-B6529EF6E7D0}"/>
          </ac:spMkLst>
        </pc:spChg>
        <pc:spChg chg="add del">
          <ac:chgData name="Nargas Ahmadzai (2106756)" userId="0c14ad69-c0e9-4a1c-a65d-921e15cc9471" providerId="ADAL" clId="{A7EDD78E-0DC7-4A5E-BBFF-3CD7FB3A5B6C}" dt="2023-11-07T10:07:35.112" v="3109"/>
          <ac:spMkLst>
            <pc:docMk/>
            <pc:sldMk cId="4070967463" sldId="263"/>
            <ac:spMk id="30" creationId="{AF2F604E-43BE-4DC3-B983-E071523364F8}"/>
          </ac:spMkLst>
        </pc:spChg>
        <pc:spChg chg="add del">
          <ac:chgData name="Nargas Ahmadzai (2106756)" userId="0c14ad69-c0e9-4a1c-a65d-921e15cc9471" providerId="ADAL" clId="{A7EDD78E-0DC7-4A5E-BBFF-3CD7FB3A5B6C}" dt="2023-11-07T10:07:35.112" v="3109"/>
          <ac:spMkLst>
            <pc:docMk/>
            <pc:sldMk cId="4070967463" sldId="263"/>
            <ac:spMk id="31" creationId="{08C9B587-E65E-4B52-B37C-ABEBB6E87928}"/>
          </ac:spMkLst>
        </pc:spChg>
        <pc:spChg chg="add del">
          <ac:chgData name="Nargas Ahmadzai (2106756)" userId="0c14ad69-c0e9-4a1c-a65d-921e15cc9471" providerId="ADAL" clId="{A7EDD78E-0DC7-4A5E-BBFF-3CD7FB3A5B6C}" dt="2023-11-07T10:18:22.857" v="3448" actId="26606"/>
          <ac:spMkLst>
            <pc:docMk/>
            <pc:sldMk cId="4070967463" sldId="263"/>
            <ac:spMk id="36" creationId="{0C777BBD-C42C-46C6-8D2D-BD2F9613D6F4}"/>
          </ac:spMkLst>
        </pc:spChg>
        <pc:spChg chg="add del">
          <ac:chgData name="Nargas Ahmadzai (2106756)" userId="0c14ad69-c0e9-4a1c-a65d-921e15cc9471" providerId="ADAL" clId="{A7EDD78E-0DC7-4A5E-BBFF-3CD7FB3A5B6C}" dt="2023-11-07T10:18:22.857" v="3448" actId="26606"/>
          <ac:spMkLst>
            <pc:docMk/>
            <pc:sldMk cId="4070967463" sldId="263"/>
            <ac:spMk id="37" creationId="{721F817A-BF7E-440D-B296-66D86EDB067C}"/>
          </ac:spMkLst>
        </pc:spChg>
        <pc:spChg chg="add del">
          <ac:chgData name="Nargas Ahmadzai (2106756)" userId="0c14ad69-c0e9-4a1c-a65d-921e15cc9471" providerId="ADAL" clId="{A7EDD78E-0DC7-4A5E-BBFF-3CD7FB3A5B6C}" dt="2023-11-07T10:18:35.704" v="3450" actId="26606"/>
          <ac:spMkLst>
            <pc:docMk/>
            <pc:sldMk cId="4070967463" sldId="263"/>
            <ac:spMk id="39" creationId="{79BB35BC-D5C2-4C8B-A22A-A71E6191913B}"/>
          </ac:spMkLst>
        </pc:spChg>
        <pc:spChg chg="add del">
          <ac:chgData name="Nargas Ahmadzai (2106756)" userId="0c14ad69-c0e9-4a1c-a65d-921e15cc9471" providerId="ADAL" clId="{A7EDD78E-0DC7-4A5E-BBFF-3CD7FB3A5B6C}" dt="2023-11-07T10:18:39.274" v="3452" actId="26606"/>
          <ac:spMkLst>
            <pc:docMk/>
            <pc:sldMk cId="4070967463" sldId="263"/>
            <ac:spMk id="41" creationId="{04812C46-200A-4DEB-A05E-3ED6C68C2387}"/>
          </ac:spMkLst>
        </pc:spChg>
        <pc:spChg chg="add del">
          <ac:chgData name="Nargas Ahmadzai (2106756)" userId="0c14ad69-c0e9-4a1c-a65d-921e15cc9471" providerId="ADAL" clId="{A7EDD78E-0DC7-4A5E-BBFF-3CD7FB3A5B6C}" dt="2023-11-07T10:18:39.274" v="3452" actId="26606"/>
          <ac:spMkLst>
            <pc:docMk/>
            <pc:sldMk cId="4070967463" sldId="263"/>
            <ac:spMk id="42" creationId="{D1EA859B-E555-4109-94F3-6700E046E008}"/>
          </ac:spMkLst>
        </pc:spChg>
        <pc:spChg chg="add del">
          <ac:chgData name="Nargas Ahmadzai (2106756)" userId="0c14ad69-c0e9-4a1c-a65d-921e15cc9471" providerId="ADAL" clId="{A7EDD78E-0DC7-4A5E-BBFF-3CD7FB3A5B6C}" dt="2023-11-07T10:18:41.731" v="3454" actId="26606"/>
          <ac:spMkLst>
            <pc:docMk/>
            <pc:sldMk cId="4070967463" sldId="263"/>
            <ac:spMk id="44" creationId="{04812C46-200A-4DEB-A05E-3ED6C68C2387}"/>
          </ac:spMkLst>
        </pc:spChg>
        <pc:spChg chg="add del">
          <ac:chgData name="Nargas Ahmadzai (2106756)" userId="0c14ad69-c0e9-4a1c-a65d-921e15cc9471" providerId="ADAL" clId="{A7EDD78E-0DC7-4A5E-BBFF-3CD7FB3A5B6C}" dt="2023-11-07T10:18:41.731" v="3454" actId="26606"/>
          <ac:spMkLst>
            <pc:docMk/>
            <pc:sldMk cId="4070967463" sldId="263"/>
            <ac:spMk id="45" creationId="{D1EA859B-E555-4109-94F3-6700E046E008}"/>
          </ac:spMkLst>
        </pc:spChg>
        <pc:spChg chg="add del">
          <ac:chgData name="Nargas Ahmadzai (2106756)" userId="0c14ad69-c0e9-4a1c-a65d-921e15cc9471" providerId="ADAL" clId="{A7EDD78E-0DC7-4A5E-BBFF-3CD7FB3A5B6C}" dt="2023-11-07T18:57:41.930" v="3929"/>
          <ac:spMkLst>
            <pc:docMk/>
            <pc:sldMk cId="4070967463" sldId="263"/>
            <ac:spMk id="47" creationId="{9AA72BD9-2C5A-4EDC-931F-5AA08EACA0F3}"/>
          </ac:spMkLst>
        </pc:spChg>
        <pc:spChg chg="add del">
          <ac:chgData name="Nargas Ahmadzai (2106756)" userId="0c14ad69-c0e9-4a1c-a65d-921e15cc9471" providerId="ADAL" clId="{A7EDD78E-0DC7-4A5E-BBFF-3CD7FB3A5B6C}" dt="2023-11-07T18:57:41.930" v="3929"/>
          <ac:spMkLst>
            <pc:docMk/>
            <pc:sldMk cId="4070967463" sldId="263"/>
            <ac:spMk id="48" creationId="{DD3981AC-7B61-4947-BCF3-F7AA7FA385B9}"/>
          </ac:spMkLst>
        </pc:spChg>
        <pc:spChg chg="add del">
          <ac:chgData name="Nargas Ahmadzai (2106756)" userId="0c14ad69-c0e9-4a1c-a65d-921e15cc9471" providerId="ADAL" clId="{A7EDD78E-0DC7-4A5E-BBFF-3CD7FB3A5B6C}" dt="2023-11-07T18:57:41.930" v="3929"/>
          <ac:spMkLst>
            <pc:docMk/>
            <pc:sldMk cId="4070967463" sldId="263"/>
            <ac:spMk id="49" creationId="{55D4142C-5077-457F-A6AD-3FECFDB39685}"/>
          </ac:spMkLst>
        </pc:spChg>
        <pc:spChg chg="add del">
          <ac:chgData name="Nargas Ahmadzai (2106756)" userId="0c14ad69-c0e9-4a1c-a65d-921e15cc9471" providerId="ADAL" clId="{A7EDD78E-0DC7-4A5E-BBFF-3CD7FB3A5B6C}" dt="2023-11-07T18:57:41.930" v="3929"/>
          <ac:spMkLst>
            <pc:docMk/>
            <pc:sldMk cId="4070967463" sldId="263"/>
            <ac:spMk id="50" creationId="{7A5F0580-5EE9-419F-96EE-B6529EF6E7D0}"/>
          </ac:spMkLst>
        </pc:spChg>
        <pc:grpChg chg="add del">
          <ac:chgData name="Nargas Ahmadzai (2106756)" userId="0c14ad69-c0e9-4a1c-a65d-921e15cc9471" providerId="ADAL" clId="{A7EDD78E-0DC7-4A5E-BBFF-3CD7FB3A5B6C}" dt="2023-11-07T10:18:15.513" v="3446" actId="26606"/>
          <ac:grpSpMkLst>
            <pc:docMk/>
            <pc:sldMk cId="4070967463" sldId="263"/>
            <ac:grpSpMk id="32" creationId="{1FD67D68-9B83-C338-8342-3348D8F22347}"/>
          </ac:grpSpMkLst>
        </pc:grpChg>
        <pc:graphicFrameChg chg="add del">
          <ac:chgData name="Nargas Ahmadzai (2106756)" userId="0c14ad69-c0e9-4a1c-a65d-921e15cc9471" providerId="ADAL" clId="{A7EDD78E-0DC7-4A5E-BBFF-3CD7FB3A5B6C}" dt="2023-11-01T13:50:45.145" v="2813" actId="26606"/>
          <ac:graphicFrameMkLst>
            <pc:docMk/>
            <pc:sldMk cId="4070967463" sldId="263"/>
            <ac:graphicFrameMk id="13" creationId="{469E6196-476F-1D06-1A90-9734ED50BBE5}"/>
          </ac:graphicFrameMkLst>
        </pc:graphicFrameChg>
        <pc:picChg chg="add mod ord">
          <ac:chgData name="Nargas Ahmadzai (2106756)" userId="0c14ad69-c0e9-4a1c-a65d-921e15cc9471" providerId="ADAL" clId="{A7EDD78E-0DC7-4A5E-BBFF-3CD7FB3A5B6C}" dt="2023-11-07T10:18:41.781" v="3455" actId="26606"/>
          <ac:picMkLst>
            <pc:docMk/>
            <pc:sldMk cId="4070967463" sldId="263"/>
            <ac:picMk id="5" creationId="{F25581C3-A6C1-B0F6-DE16-36C98E28A0AF}"/>
          </ac:picMkLst>
        </pc:picChg>
        <pc:cxnChg chg="add del">
          <ac:chgData name="Nargas Ahmadzai (2106756)" userId="0c14ad69-c0e9-4a1c-a65d-921e15cc9471" providerId="ADAL" clId="{A7EDD78E-0DC7-4A5E-BBFF-3CD7FB3A5B6C}" dt="2023-11-01T13:55:29.154" v="2856" actId="26606"/>
          <ac:cxnSpMkLst>
            <pc:docMk/>
            <pc:sldMk cId="4070967463" sldId="263"/>
            <ac:cxnSpMk id="22" creationId="{EEA38897-7BA3-4408-8083-3235339C4A60}"/>
          </ac:cxnSpMkLst>
        </pc:cxnChg>
        <pc:cxnChg chg="add del">
          <ac:chgData name="Nargas Ahmadzai (2106756)" userId="0c14ad69-c0e9-4a1c-a65d-921e15cc9471" providerId="ADAL" clId="{A7EDD78E-0DC7-4A5E-BBFF-3CD7FB3A5B6C}" dt="2023-11-01T13:55:29.154" v="2856" actId="26606"/>
          <ac:cxnSpMkLst>
            <pc:docMk/>
            <pc:sldMk cId="4070967463" sldId="263"/>
            <ac:cxnSpMk id="24" creationId="{F11AD06B-AB20-4097-8606-5DA00DBACE88}"/>
          </ac:cxnSpMkLst>
        </pc:cxnChg>
      </pc:sldChg>
      <pc:sldChg chg="new del">
        <pc:chgData name="Nargas Ahmadzai (2106756)" userId="0c14ad69-c0e9-4a1c-a65d-921e15cc9471" providerId="ADAL" clId="{A7EDD78E-0DC7-4A5E-BBFF-3CD7FB3A5B6C}" dt="2023-11-01T13:05:02.474" v="2037" actId="680"/>
        <pc:sldMkLst>
          <pc:docMk/>
          <pc:sldMk cId="757967276" sldId="264"/>
        </pc:sldMkLst>
      </pc:sldChg>
      <pc:sldChg chg="addSp delSp modSp new mod modTransition setBg modAnim setClrOvrMap delDesignElem">
        <pc:chgData name="Nargas Ahmadzai (2106756)" userId="0c14ad69-c0e9-4a1c-a65d-921e15cc9471" providerId="ADAL" clId="{A7EDD78E-0DC7-4A5E-BBFF-3CD7FB3A5B6C}" dt="2023-11-07T18:57:41.783" v="3927" actId="26606"/>
        <pc:sldMkLst>
          <pc:docMk/>
          <pc:sldMk cId="1800499827" sldId="264"/>
        </pc:sldMkLst>
        <pc:spChg chg="mod">
          <ac:chgData name="Nargas Ahmadzai (2106756)" userId="0c14ad69-c0e9-4a1c-a65d-921e15cc9471" providerId="ADAL" clId="{A7EDD78E-0DC7-4A5E-BBFF-3CD7FB3A5B6C}" dt="2023-11-07T18:57:41.783" v="3927" actId="26606"/>
          <ac:spMkLst>
            <pc:docMk/>
            <pc:sldMk cId="1800499827" sldId="264"/>
            <ac:spMk id="2" creationId="{E9C533F1-919C-003F-3853-B9396813004C}"/>
          </ac:spMkLst>
        </pc:spChg>
        <pc:spChg chg="mod">
          <ac:chgData name="Nargas Ahmadzai (2106756)" userId="0c14ad69-c0e9-4a1c-a65d-921e15cc9471" providerId="ADAL" clId="{A7EDD78E-0DC7-4A5E-BBFF-3CD7FB3A5B6C}" dt="2023-11-07T18:57:41.783" v="3927" actId="26606"/>
          <ac:spMkLst>
            <pc:docMk/>
            <pc:sldMk cId="1800499827" sldId="264"/>
            <ac:spMk id="3" creationId="{593A42C2-A7E5-E7E9-C5B5-12E707BA18F9}"/>
          </ac:spMkLst>
        </pc:spChg>
        <pc:spChg chg="add del">
          <ac:chgData name="Nargas Ahmadzai (2106756)" userId="0c14ad69-c0e9-4a1c-a65d-921e15cc9471" providerId="ADAL" clId="{A7EDD78E-0DC7-4A5E-BBFF-3CD7FB3A5B6C}" dt="2023-11-01T13:53:09.701" v="2824" actId="26606"/>
          <ac:spMkLst>
            <pc:docMk/>
            <pc:sldMk cId="1800499827" sldId="264"/>
            <ac:spMk id="6" creationId="{7C432AFE-B3D2-4BFF-BF8F-96C27AFF1AC7}"/>
          </ac:spMkLst>
        </pc:spChg>
        <pc:spChg chg="add del">
          <ac:chgData name="Nargas Ahmadzai (2106756)" userId="0c14ad69-c0e9-4a1c-a65d-921e15cc9471" providerId="ADAL" clId="{A7EDD78E-0DC7-4A5E-BBFF-3CD7FB3A5B6C}" dt="2023-11-01T13:53:09.701" v="2824" actId="26606"/>
          <ac:spMkLst>
            <pc:docMk/>
            <pc:sldMk cId="1800499827" sldId="264"/>
            <ac:spMk id="8" creationId="{AF2F604E-43BE-4DC3-B983-E071523364F8}"/>
          </ac:spMkLst>
        </pc:spChg>
        <pc:spChg chg="add del">
          <ac:chgData name="Nargas Ahmadzai (2106756)" userId="0c14ad69-c0e9-4a1c-a65d-921e15cc9471" providerId="ADAL" clId="{A7EDD78E-0DC7-4A5E-BBFF-3CD7FB3A5B6C}" dt="2023-11-01T13:52:03.407" v="2818" actId="26606"/>
          <ac:spMkLst>
            <pc:docMk/>
            <pc:sldMk cId="1800499827" sldId="264"/>
            <ac:spMk id="9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1T13:53:09.701" v="2824" actId="26606"/>
          <ac:spMkLst>
            <pc:docMk/>
            <pc:sldMk cId="1800499827" sldId="264"/>
            <ac:spMk id="10" creationId="{08C9B587-E65E-4B52-B37C-ABEBB6E87928}"/>
          </ac:spMkLst>
        </pc:spChg>
        <pc:spChg chg="add del">
          <ac:chgData name="Nargas Ahmadzai (2106756)" userId="0c14ad69-c0e9-4a1c-a65d-921e15cc9471" providerId="ADAL" clId="{A7EDD78E-0DC7-4A5E-BBFF-3CD7FB3A5B6C}" dt="2023-11-01T13:52:40.754" v="2820" actId="26606"/>
          <ac:spMkLst>
            <pc:docMk/>
            <pc:sldMk cId="1800499827" sldId="264"/>
            <ac:spMk id="11" creationId="{75BE6D6B-84C9-4D2B-97EB-773B7369EF82}"/>
          </ac:spMkLst>
        </pc:spChg>
        <pc:spChg chg="add del">
          <ac:chgData name="Nargas Ahmadzai (2106756)" userId="0c14ad69-c0e9-4a1c-a65d-921e15cc9471" providerId="ADAL" clId="{A7EDD78E-0DC7-4A5E-BBFF-3CD7FB3A5B6C}" dt="2023-11-01T13:52:40.754" v="2820" actId="26606"/>
          <ac:spMkLst>
            <pc:docMk/>
            <pc:sldMk cId="1800499827" sldId="264"/>
            <ac:spMk id="12" creationId="{96CF2A2B-0745-440C-9224-C5C6A0A4286F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1800499827" sldId="264"/>
            <ac:spMk id="14" creationId="{96CF2A2B-0745-440C-9224-C5C6A0A4286F}"/>
          </ac:spMkLst>
        </pc:spChg>
        <pc:spChg chg="add del">
          <ac:chgData name="Nargas Ahmadzai (2106756)" userId="0c14ad69-c0e9-4a1c-a65d-921e15cc9471" providerId="ADAL" clId="{A7EDD78E-0DC7-4A5E-BBFF-3CD7FB3A5B6C}" dt="2023-11-01T13:52:43.710" v="2822" actId="26606"/>
          <ac:spMkLst>
            <pc:docMk/>
            <pc:sldMk cId="1800499827" sldId="264"/>
            <ac:spMk id="15" creationId="{7C432AFE-B3D2-4BFF-BF8F-96C27AFF1AC7}"/>
          </ac:spMkLst>
        </pc:spChg>
        <pc:spChg chg="add del">
          <ac:chgData name="Nargas Ahmadzai (2106756)" userId="0c14ad69-c0e9-4a1c-a65d-921e15cc9471" providerId="ADAL" clId="{A7EDD78E-0DC7-4A5E-BBFF-3CD7FB3A5B6C}" dt="2023-11-01T13:52:43.710" v="2822" actId="26606"/>
          <ac:spMkLst>
            <pc:docMk/>
            <pc:sldMk cId="1800499827" sldId="264"/>
            <ac:spMk id="17" creationId="{AF2F604E-43BE-4DC3-B983-E071523364F8}"/>
          </ac:spMkLst>
        </pc:spChg>
        <pc:spChg chg="add del">
          <ac:chgData name="Nargas Ahmadzai (2106756)" userId="0c14ad69-c0e9-4a1c-a65d-921e15cc9471" providerId="ADAL" clId="{A7EDD78E-0DC7-4A5E-BBFF-3CD7FB3A5B6C}" dt="2023-11-01T13:52:43.710" v="2822" actId="26606"/>
          <ac:spMkLst>
            <pc:docMk/>
            <pc:sldMk cId="1800499827" sldId="264"/>
            <ac:spMk id="18" creationId="{08C9B587-E65E-4B52-B37C-ABEBB6E87928}"/>
          </ac:spMkLst>
        </pc:spChg>
        <pc:spChg chg="add del">
          <ac:chgData name="Nargas Ahmadzai (2106756)" userId="0c14ad69-c0e9-4a1c-a65d-921e15cc9471" providerId="ADAL" clId="{A7EDD78E-0DC7-4A5E-BBFF-3CD7FB3A5B6C}" dt="2023-11-01T13:53:19.901" v="2833"/>
          <ac:spMkLst>
            <pc:docMk/>
            <pc:sldMk cId="1800499827" sldId="264"/>
            <ac:spMk id="19" creationId="{75BE6D6B-84C9-4D2B-97EB-773B7369EF82}"/>
          </ac:spMkLst>
        </pc:spChg>
        <pc:spChg chg="add del">
          <ac:chgData name="Nargas Ahmadzai (2106756)" userId="0c14ad69-c0e9-4a1c-a65d-921e15cc9471" providerId="ADAL" clId="{A7EDD78E-0DC7-4A5E-BBFF-3CD7FB3A5B6C}" dt="2023-11-07T18:56:42.911" v="3921" actId="26606"/>
          <ac:spMkLst>
            <pc:docMk/>
            <pc:sldMk cId="1800499827" sldId="264"/>
            <ac:spMk id="22" creationId="{1EA5387D-64D8-4D6C-B109-FF4E81DF609A}"/>
          </ac:spMkLst>
        </pc:spChg>
        <pc:spChg chg="add del">
          <ac:chgData name="Nargas Ahmadzai (2106756)" userId="0c14ad69-c0e9-4a1c-a65d-921e15cc9471" providerId="ADAL" clId="{A7EDD78E-0DC7-4A5E-BBFF-3CD7FB3A5B6C}" dt="2023-11-01T13:53:33.771" v="2835" actId="26606"/>
          <ac:spMkLst>
            <pc:docMk/>
            <pc:sldMk cId="1800499827" sldId="264"/>
            <ac:spMk id="25" creationId="{9AA72BD9-2C5A-4EDC-931F-5AA08EACA0F3}"/>
          </ac:spMkLst>
        </pc:spChg>
        <pc:spChg chg="add del">
          <ac:chgData name="Nargas Ahmadzai (2106756)" userId="0c14ad69-c0e9-4a1c-a65d-921e15cc9471" providerId="ADAL" clId="{A7EDD78E-0DC7-4A5E-BBFF-3CD7FB3A5B6C}" dt="2023-11-07T18:56:51.006" v="3923" actId="26606"/>
          <ac:spMkLst>
            <pc:docMk/>
            <pc:sldMk cId="1800499827" sldId="264"/>
            <ac:spMk id="26" creationId="{1EA5387D-64D8-4D6C-B109-FF4E81DF609A}"/>
          </ac:spMkLst>
        </pc:spChg>
        <pc:spChg chg="add del">
          <ac:chgData name="Nargas Ahmadzai (2106756)" userId="0c14ad69-c0e9-4a1c-a65d-921e15cc9471" providerId="ADAL" clId="{A7EDD78E-0DC7-4A5E-BBFF-3CD7FB3A5B6C}" dt="2023-11-01T13:53:33.771" v="2835" actId="26606"/>
          <ac:spMkLst>
            <pc:docMk/>
            <pc:sldMk cId="1800499827" sldId="264"/>
            <ac:spMk id="27" creationId="{DD3981AC-7B61-4947-BCF3-F7AA7FA385B9}"/>
          </ac:spMkLst>
        </pc:spChg>
        <pc:spChg chg="add del">
          <ac:chgData name="Nargas Ahmadzai (2106756)" userId="0c14ad69-c0e9-4a1c-a65d-921e15cc9471" providerId="ADAL" clId="{A7EDD78E-0DC7-4A5E-BBFF-3CD7FB3A5B6C}" dt="2023-11-07T18:57:16.016" v="3925" actId="26606"/>
          <ac:spMkLst>
            <pc:docMk/>
            <pc:sldMk cId="1800499827" sldId="264"/>
            <ac:spMk id="28" creationId="{E2E0C929-96C6-41B1-A001-566036DF047B}"/>
          </ac:spMkLst>
        </pc:spChg>
        <pc:spChg chg="add del">
          <ac:chgData name="Nargas Ahmadzai (2106756)" userId="0c14ad69-c0e9-4a1c-a65d-921e15cc9471" providerId="ADAL" clId="{A7EDD78E-0DC7-4A5E-BBFF-3CD7FB3A5B6C}" dt="2023-11-01T13:53:33.771" v="2835" actId="26606"/>
          <ac:spMkLst>
            <pc:docMk/>
            <pc:sldMk cId="1800499827" sldId="264"/>
            <ac:spMk id="29" creationId="{55D4142C-5077-457F-A6AD-3FECFDB39685}"/>
          </ac:spMkLst>
        </pc:spChg>
        <pc:spChg chg="add del">
          <ac:chgData name="Nargas Ahmadzai (2106756)" userId="0c14ad69-c0e9-4a1c-a65d-921e15cc9471" providerId="ADAL" clId="{A7EDD78E-0DC7-4A5E-BBFF-3CD7FB3A5B6C}" dt="2023-11-07T18:57:41.783" v="3927" actId="26606"/>
          <ac:spMkLst>
            <pc:docMk/>
            <pc:sldMk cId="1800499827" sldId="264"/>
            <ac:spMk id="30" creationId="{1EA5387D-64D8-4D6C-B109-FF4E81DF609A}"/>
          </ac:spMkLst>
        </pc:spChg>
        <pc:spChg chg="add del">
          <ac:chgData name="Nargas Ahmadzai (2106756)" userId="0c14ad69-c0e9-4a1c-a65d-921e15cc9471" providerId="ADAL" clId="{A7EDD78E-0DC7-4A5E-BBFF-3CD7FB3A5B6C}" dt="2023-11-01T13:53:33.771" v="2835" actId="26606"/>
          <ac:spMkLst>
            <pc:docMk/>
            <pc:sldMk cId="1800499827" sldId="264"/>
            <ac:spMk id="31" creationId="{7A5F0580-5EE9-419F-96EE-B6529EF6E7D0}"/>
          </ac:spMkLst>
        </pc:spChg>
        <pc:spChg chg="add del">
          <ac:chgData name="Nargas Ahmadzai (2106756)" userId="0c14ad69-c0e9-4a1c-a65d-921e15cc9471" providerId="ADAL" clId="{A7EDD78E-0DC7-4A5E-BBFF-3CD7FB3A5B6C}" dt="2023-11-01T13:53:39.044" v="2837" actId="26606"/>
          <ac:spMkLst>
            <pc:docMk/>
            <pc:sldMk cId="1800499827" sldId="264"/>
            <ac:spMk id="33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1T13:53:56.519" v="2839" actId="26606"/>
          <ac:spMkLst>
            <pc:docMk/>
            <pc:sldMk cId="1800499827" sldId="264"/>
            <ac:spMk id="35" creationId="{04812C46-200A-4DEB-A05E-3ED6C68C2387}"/>
          </ac:spMkLst>
        </pc:spChg>
        <pc:spChg chg="add del">
          <ac:chgData name="Nargas Ahmadzai (2106756)" userId="0c14ad69-c0e9-4a1c-a65d-921e15cc9471" providerId="ADAL" clId="{A7EDD78E-0DC7-4A5E-BBFF-3CD7FB3A5B6C}" dt="2023-11-01T13:53:56.519" v="2839" actId="26606"/>
          <ac:spMkLst>
            <pc:docMk/>
            <pc:sldMk cId="1800499827" sldId="264"/>
            <ac:spMk id="36" creationId="{D1EA859B-E555-4109-94F3-6700E046E008}"/>
          </ac:spMkLst>
        </pc:spChg>
        <pc:spChg chg="add del">
          <ac:chgData name="Nargas Ahmadzai (2106756)" userId="0c14ad69-c0e9-4a1c-a65d-921e15cc9471" providerId="ADAL" clId="{A7EDD78E-0DC7-4A5E-BBFF-3CD7FB3A5B6C}" dt="2023-11-01T13:53:58.625" v="2841" actId="26606"/>
          <ac:spMkLst>
            <pc:docMk/>
            <pc:sldMk cId="1800499827" sldId="264"/>
            <ac:spMk id="38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1T13:54:00.863" v="2843" actId="26606"/>
          <ac:spMkLst>
            <pc:docMk/>
            <pc:sldMk cId="1800499827" sldId="264"/>
            <ac:spMk id="40" creationId="{7C432AFE-B3D2-4BFF-BF8F-96C27AFF1AC7}"/>
          </ac:spMkLst>
        </pc:spChg>
        <pc:spChg chg="add del">
          <ac:chgData name="Nargas Ahmadzai (2106756)" userId="0c14ad69-c0e9-4a1c-a65d-921e15cc9471" providerId="ADAL" clId="{A7EDD78E-0DC7-4A5E-BBFF-3CD7FB3A5B6C}" dt="2023-11-01T13:54:00.863" v="2843" actId="26606"/>
          <ac:spMkLst>
            <pc:docMk/>
            <pc:sldMk cId="1800499827" sldId="264"/>
            <ac:spMk id="41" creationId="{AF2F604E-43BE-4DC3-B983-E071523364F8}"/>
          </ac:spMkLst>
        </pc:spChg>
        <pc:spChg chg="add del">
          <ac:chgData name="Nargas Ahmadzai (2106756)" userId="0c14ad69-c0e9-4a1c-a65d-921e15cc9471" providerId="ADAL" clId="{A7EDD78E-0DC7-4A5E-BBFF-3CD7FB3A5B6C}" dt="2023-11-01T13:54:00.863" v="2843" actId="26606"/>
          <ac:spMkLst>
            <pc:docMk/>
            <pc:sldMk cId="1800499827" sldId="264"/>
            <ac:spMk id="42" creationId="{08C9B587-E65E-4B52-B37C-ABEBB6E87928}"/>
          </ac:spMkLst>
        </pc:spChg>
        <pc:spChg chg="add del">
          <ac:chgData name="Nargas Ahmadzai (2106756)" userId="0c14ad69-c0e9-4a1c-a65d-921e15cc9471" providerId="ADAL" clId="{A7EDD78E-0DC7-4A5E-BBFF-3CD7FB3A5B6C}" dt="2023-11-01T13:54:03.630" v="2845" actId="26606"/>
          <ac:spMkLst>
            <pc:docMk/>
            <pc:sldMk cId="1800499827" sldId="264"/>
            <ac:spMk id="44" creationId="{9228552E-C8B1-4A80-8448-0787CE0FC704}"/>
          </ac:spMkLst>
        </pc:spChg>
        <pc:spChg chg="add del">
          <ac:chgData name="Nargas Ahmadzai (2106756)" userId="0c14ad69-c0e9-4a1c-a65d-921e15cc9471" providerId="ADAL" clId="{A7EDD78E-0DC7-4A5E-BBFF-3CD7FB3A5B6C}" dt="2023-11-01T13:54:12.949" v="2847" actId="26606"/>
          <ac:spMkLst>
            <pc:docMk/>
            <pc:sldMk cId="1800499827" sldId="264"/>
            <ac:spMk id="46" creationId="{7C432AFE-B3D2-4BFF-BF8F-96C27AFF1AC7}"/>
          </ac:spMkLst>
        </pc:spChg>
        <pc:spChg chg="add del">
          <ac:chgData name="Nargas Ahmadzai (2106756)" userId="0c14ad69-c0e9-4a1c-a65d-921e15cc9471" providerId="ADAL" clId="{A7EDD78E-0DC7-4A5E-BBFF-3CD7FB3A5B6C}" dt="2023-11-01T13:54:12.949" v="2847" actId="26606"/>
          <ac:spMkLst>
            <pc:docMk/>
            <pc:sldMk cId="1800499827" sldId="264"/>
            <ac:spMk id="47" creationId="{AF2F604E-43BE-4DC3-B983-E071523364F8}"/>
          </ac:spMkLst>
        </pc:spChg>
        <pc:spChg chg="add del">
          <ac:chgData name="Nargas Ahmadzai (2106756)" userId="0c14ad69-c0e9-4a1c-a65d-921e15cc9471" providerId="ADAL" clId="{A7EDD78E-0DC7-4A5E-BBFF-3CD7FB3A5B6C}" dt="2023-11-01T13:54:12.949" v="2847" actId="26606"/>
          <ac:spMkLst>
            <pc:docMk/>
            <pc:sldMk cId="1800499827" sldId="264"/>
            <ac:spMk id="48" creationId="{08C9B587-E65E-4B52-B37C-ABEBB6E87928}"/>
          </ac:spMkLst>
        </pc:spChg>
        <pc:spChg chg="add del">
          <ac:chgData name="Nargas Ahmadzai (2106756)" userId="0c14ad69-c0e9-4a1c-a65d-921e15cc9471" providerId="ADAL" clId="{A7EDD78E-0DC7-4A5E-BBFF-3CD7FB3A5B6C}" dt="2023-11-01T13:54:26.509" v="2849" actId="26606"/>
          <ac:spMkLst>
            <pc:docMk/>
            <pc:sldMk cId="1800499827" sldId="264"/>
            <ac:spMk id="50" creationId="{96CF2A2B-0745-440C-9224-C5C6A0A4286F}"/>
          </ac:spMkLst>
        </pc:spChg>
        <pc:spChg chg="add del">
          <ac:chgData name="Nargas Ahmadzai (2106756)" userId="0c14ad69-c0e9-4a1c-a65d-921e15cc9471" providerId="ADAL" clId="{A7EDD78E-0DC7-4A5E-BBFF-3CD7FB3A5B6C}" dt="2023-11-01T13:54:26.509" v="2849" actId="26606"/>
          <ac:spMkLst>
            <pc:docMk/>
            <pc:sldMk cId="1800499827" sldId="264"/>
            <ac:spMk id="51" creationId="{75BE6D6B-84C9-4D2B-97EB-773B7369EF82}"/>
          </ac:spMkLst>
        </pc:spChg>
        <pc:spChg chg="add del">
          <ac:chgData name="Nargas Ahmadzai (2106756)" userId="0c14ad69-c0e9-4a1c-a65d-921e15cc9471" providerId="ADAL" clId="{A7EDD78E-0DC7-4A5E-BBFF-3CD7FB3A5B6C}" dt="2023-11-07T10:07:35.112" v="3109"/>
          <ac:spMkLst>
            <pc:docMk/>
            <pc:sldMk cId="1800499827" sldId="264"/>
            <ac:spMk id="53" creationId="{56688E73-49B9-4052-A836-D248C825D70D}"/>
          </ac:spMkLst>
        </pc:spChg>
        <pc:spChg chg="add del">
          <ac:chgData name="Nargas Ahmadzai (2106756)" userId="0c14ad69-c0e9-4a1c-a65d-921e15cc9471" providerId="ADAL" clId="{A7EDD78E-0DC7-4A5E-BBFF-3CD7FB3A5B6C}" dt="2023-11-07T10:07:35.112" v="3109"/>
          <ac:spMkLst>
            <pc:docMk/>
            <pc:sldMk cId="1800499827" sldId="264"/>
            <ac:spMk id="54" creationId="{5B6AEE0C-07FE-4154-BC7C-2F20530BC556}"/>
          </ac:spMkLst>
        </pc:spChg>
        <pc:picChg chg="add del">
          <ac:chgData name="Nargas Ahmadzai (2106756)" userId="0c14ad69-c0e9-4a1c-a65d-921e15cc9471" providerId="ADAL" clId="{A7EDD78E-0DC7-4A5E-BBFF-3CD7FB3A5B6C}" dt="2023-11-01T13:52:03.407" v="2818" actId="26606"/>
          <ac:picMkLst>
            <pc:docMk/>
            <pc:sldMk cId="1800499827" sldId="264"/>
            <ac:picMk id="5" creationId="{006C44C4-4C54-B182-AF0B-FA3D9A10FE0A}"/>
          </ac:picMkLst>
        </pc:picChg>
        <pc:picChg chg="add del">
          <ac:chgData name="Nargas Ahmadzai (2106756)" userId="0c14ad69-c0e9-4a1c-a65d-921e15cc9471" providerId="ADAL" clId="{A7EDD78E-0DC7-4A5E-BBFF-3CD7FB3A5B6C}" dt="2023-11-01T13:53:09.701" v="2824" actId="26606"/>
          <ac:picMkLst>
            <pc:docMk/>
            <pc:sldMk cId="1800499827" sldId="264"/>
            <ac:picMk id="7" creationId="{0119A7CC-A7BB-64CA-70FA-8A6F8ADCBBD3}"/>
          </ac:picMkLst>
        </pc:picChg>
        <pc:picChg chg="add del">
          <ac:chgData name="Nargas Ahmadzai (2106756)" userId="0c14ad69-c0e9-4a1c-a65d-921e15cc9471" providerId="ADAL" clId="{A7EDD78E-0DC7-4A5E-BBFF-3CD7FB3A5B6C}" dt="2023-11-01T13:52:40.754" v="2820" actId="26606"/>
          <ac:picMkLst>
            <pc:docMk/>
            <pc:sldMk cId="1800499827" sldId="264"/>
            <ac:picMk id="13" creationId="{04BFB2ED-43B3-A343-A0B0-FD76FE04FDC0}"/>
          </ac:picMkLst>
        </pc:picChg>
        <pc:picChg chg="add del">
          <ac:chgData name="Nargas Ahmadzai (2106756)" userId="0c14ad69-c0e9-4a1c-a65d-921e15cc9471" providerId="ADAL" clId="{A7EDD78E-0DC7-4A5E-BBFF-3CD7FB3A5B6C}" dt="2023-11-01T13:52:43.710" v="2822" actId="26606"/>
          <ac:picMkLst>
            <pc:docMk/>
            <pc:sldMk cId="1800499827" sldId="264"/>
            <ac:picMk id="16" creationId="{0119A7CC-A7BB-64CA-70FA-8A6F8ADCBBD3}"/>
          </ac:picMkLst>
        </pc:picChg>
        <pc:picChg chg="add mod ord">
          <ac:chgData name="Nargas Ahmadzai (2106756)" userId="0c14ad69-c0e9-4a1c-a65d-921e15cc9471" providerId="ADAL" clId="{A7EDD78E-0DC7-4A5E-BBFF-3CD7FB3A5B6C}" dt="2023-11-07T18:57:41.783" v="3927" actId="26606"/>
          <ac:picMkLst>
            <pc:docMk/>
            <pc:sldMk cId="1800499827" sldId="264"/>
            <ac:picMk id="20" creationId="{04BFB2ED-43B3-A343-A0B0-FD76FE04FDC0}"/>
          </ac:picMkLst>
        </pc:picChg>
        <pc:picChg chg="add del">
          <ac:chgData name="Nargas Ahmadzai (2106756)" userId="0c14ad69-c0e9-4a1c-a65d-921e15cc9471" providerId="ADAL" clId="{A7EDD78E-0DC7-4A5E-BBFF-3CD7FB3A5B6C}" dt="2023-11-07T18:56:42.911" v="3921" actId="26606"/>
          <ac:picMkLst>
            <pc:docMk/>
            <pc:sldMk cId="1800499827" sldId="264"/>
            <ac:picMk id="23" creationId="{6319FFD2-07B5-4029-BFB3-26FCFCC2F1B8}"/>
          </ac:picMkLst>
        </pc:picChg>
      </pc:sldChg>
      <pc:sldChg chg="new del">
        <pc:chgData name="Nargas Ahmadzai (2106756)" userId="0c14ad69-c0e9-4a1c-a65d-921e15cc9471" providerId="ADAL" clId="{A7EDD78E-0DC7-4A5E-BBFF-3CD7FB3A5B6C}" dt="2023-11-01T13:13:23.534" v="2405" actId="680"/>
        <pc:sldMkLst>
          <pc:docMk/>
          <pc:sldMk cId="234474421" sldId="265"/>
        </pc:sldMkLst>
      </pc:sldChg>
      <pc:sldChg chg="addSp modSp new mod modTransition setBg">
        <pc:chgData name="Nargas Ahmadzai (2106756)" userId="0c14ad69-c0e9-4a1c-a65d-921e15cc9471" providerId="ADAL" clId="{A7EDD78E-0DC7-4A5E-BBFF-3CD7FB3A5B6C}" dt="2023-11-12T17:54:35.217" v="6724" actId="20577"/>
        <pc:sldMkLst>
          <pc:docMk/>
          <pc:sldMk cId="3373244181" sldId="265"/>
        </pc:sldMkLst>
        <pc:spChg chg="mod">
          <ac:chgData name="Nargas Ahmadzai (2106756)" userId="0c14ad69-c0e9-4a1c-a65d-921e15cc9471" providerId="ADAL" clId="{A7EDD78E-0DC7-4A5E-BBFF-3CD7FB3A5B6C}" dt="2023-11-07T18:57:41.930" v="3929"/>
          <ac:spMkLst>
            <pc:docMk/>
            <pc:sldMk cId="3373244181" sldId="265"/>
            <ac:spMk id="2" creationId="{7C9DC2DE-F0AE-701C-28BB-1AED4A0F933F}"/>
          </ac:spMkLst>
        </pc:spChg>
        <pc:spChg chg="mod">
          <ac:chgData name="Nargas Ahmadzai (2106756)" userId="0c14ad69-c0e9-4a1c-a65d-921e15cc9471" providerId="ADAL" clId="{A7EDD78E-0DC7-4A5E-BBFF-3CD7FB3A5B6C}" dt="2023-11-12T17:54:35.217" v="6724" actId="20577"/>
          <ac:spMkLst>
            <pc:docMk/>
            <pc:sldMk cId="3373244181" sldId="265"/>
            <ac:spMk id="3" creationId="{3F4EBF47-0506-6111-813F-6C63541EA2FC}"/>
          </ac:spMkLst>
        </pc:spChg>
        <pc:picChg chg="add">
          <ac:chgData name="Nargas Ahmadzai (2106756)" userId="0c14ad69-c0e9-4a1c-a65d-921e15cc9471" providerId="ADAL" clId="{A7EDD78E-0DC7-4A5E-BBFF-3CD7FB3A5B6C}" dt="2023-11-01T13:56:15.204" v="2858" actId="26606"/>
          <ac:picMkLst>
            <pc:docMk/>
            <pc:sldMk cId="3373244181" sldId="265"/>
            <ac:picMk id="5" creationId="{7DE9200D-3DA7-D829-0E61-0759763C54D0}"/>
          </ac:picMkLst>
        </pc:picChg>
      </pc:sldChg>
      <pc:sldChg chg="addSp delSp modSp new mod modTransition setBg addAnim modAnim delDesignElem">
        <pc:chgData name="Nargas Ahmadzai (2106756)" userId="0c14ad69-c0e9-4a1c-a65d-921e15cc9471" providerId="ADAL" clId="{A7EDD78E-0DC7-4A5E-BBFF-3CD7FB3A5B6C}" dt="2023-11-07T10:20:03.248" v="3458" actId="14100"/>
        <pc:sldMkLst>
          <pc:docMk/>
          <pc:sldMk cId="1162521781" sldId="266"/>
        </pc:sldMkLst>
        <pc:spChg chg="add mod">
          <ac:chgData name="Nargas Ahmadzai (2106756)" userId="0c14ad69-c0e9-4a1c-a65d-921e15cc9471" providerId="ADAL" clId="{A7EDD78E-0DC7-4A5E-BBFF-3CD7FB3A5B6C}" dt="2023-11-07T10:20:03.248" v="3458" actId="14100"/>
          <ac:spMkLst>
            <pc:docMk/>
            <pc:sldMk cId="1162521781" sldId="266"/>
            <ac:spMk id="2" creationId="{D574A3E0-FD96-143A-9135-F9FBB94CADF3}"/>
          </ac:spMkLst>
        </pc:spChg>
        <pc:spChg chg="add del">
          <ac:chgData name="Nargas Ahmadzai (2106756)" userId="0c14ad69-c0e9-4a1c-a65d-921e15cc9471" providerId="ADAL" clId="{A7EDD78E-0DC7-4A5E-BBFF-3CD7FB3A5B6C}" dt="2023-11-07T10:07:35.112" v="3109"/>
          <ac:spMkLst>
            <pc:docMk/>
            <pc:sldMk cId="1162521781" sldId="266"/>
            <ac:spMk id="9" creationId="{A3363022-C969-41E9-8EB2-E4C94908C1FA}"/>
          </ac:spMkLst>
        </pc:spChg>
        <pc:spChg chg="add del">
          <ac:chgData name="Nargas Ahmadzai (2106756)" userId="0c14ad69-c0e9-4a1c-a65d-921e15cc9471" providerId="ADAL" clId="{A7EDD78E-0DC7-4A5E-BBFF-3CD7FB3A5B6C}" dt="2023-11-07T10:07:35.112" v="3109"/>
          <ac:spMkLst>
            <pc:docMk/>
            <pc:sldMk cId="1162521781" sldId="266"/>
            <ac:spMk id="11" creationId="{8D1AD6B3-BE88-4CEB-BA17-790657CC4729}"/>
          </ac:spMkLst>
        </pc:spChg>
        <pc:grpChg chg="add del">
          <ac:chgData name="Nargas Ahmadzai (2106756)" userId="0c14ad69-c0e9-4a1c-a65d-921e15cc9471" providerId="ADAL" clId="{A7EDD78E-0DC7-4A5E-BBFF-3CD7FB3A5B6C}" dt="2023-11-07T10:07:35.112" v="3109"/>
          <ac:grpSpMkLst>
            <pc:docMk/>
            <pc:sldMk cId="1162521781" sldId="266"/>
            <ac:grpSpMk id="13" creationId="{89D1390B-7E13-4B4F-9CB2-391063412E54}"/>
          </ac:grpSpMkLst>
        </pc:grpChg>
        <pc:picChg chg="add mod">
          <ac:chgData name="Nargas Ahmadzai (2106756)" userId="0c14ad69-c0e9-4a1c-a65d-921e15cc9471" providerId="ADAL" clId="{A7EDD78E-0DC7-4A5E-BBFF-3CD7FB3A5B6C}" dt="2023-11-01T19:24:48.654" v="3015" actId="26606"/>
          <ac:picMkLst>
            <pc:docMk/>
            <pc:sldMk cId="1162521781" sldId="266"/>
            <ac:picMk id="6" creationId="{0BFC71DA-E148-DE9E-2440-65469386C2F3}"/>
          </ac:picMkLst>
        </pc:picChg>
      </pc:sldChg>
      <pc:sldChg chg="addSp delSp modSp new mod setBg delDesignElem">
        <pc:chgData name="Nargas Ahmadzai (2106756)" userId="0c14ad69-c0e9-4a1c-a65d-921e15cc9471" providerId="ADAL" clId="{A7EDD78E-0DC7-4A5E-BBFF-3CD7FB3A5B6C}" dt="2023-11-07T18:57:41.930" v="3929"/>
        <pc:sldMkLst>
          <pc:docMk/>
          <pc:sldMk cId="1123664741" sldId="267"/>
        </pc:sldMkLst>
        <pc:spChg chg="add mod">
          <ac:chgData name="Nargas Ahmadzai (2106756)" userId="0c14ad69-c0e9-4a1c-a65d-921e15cc9471" providerId="ADAL" clId="{A7EDD78E-0DC7-4A5E-BBFF-3CD7FB3A5B6C}" dt="2023-11-07T10:23:17.663" v="3497" actId="255"/>
          <ac:spMkLst>
            <pc:docMk/>
            <pc:sldMk cId="1123664741" sldId="267"/>
            <ac:spMk id="2" creationId="{539310BD-096B-AAC4-BCE7-184461D7DF34}"/>
          </ac:spMkLst>
        </pc:spChg>
        <pc:grpChg chg="add del">
          <ac:chgData name="Nargas Ahmadzai (2106756)" userId="0c14ad69-c0e9-4a1c-a65d-921e15cc9471" providerId="ADAL" clId="{A7EDD78E-0DC7-4A5E-BBFF-3CD7FB3A5B6C}" dt="2023-11-07T18:57:41.930" v="3929"/>
          <ac:grpSpMkLst>
            <pc:docMk/>
            <pc:sldMk cId="1123664741" sldId="267"/>
            <ac:grpSpMk id="8" creationId="{5EFBDE31-BB3E-6CFC-23CD-B5976DA38438}"/>
          </ac:grpSpMkLst>
        </pc:grpChg>
        <pc:picChg chg="add">
          <ac:chgData name="Nargas Ahmadzai (2106756)" userId="0c14ad69-c0e9-4a1c-a65d-921e15cc9471" providerId="ADAL" clId="{A7EDD78E-0DC7-4A5E-BBFF-3CD7FB3A5B6C}" dt="2023-11-07T10:22:09.278" v="3494" actId="26606"/>
          <ac:picMkLst>
            <pc:docMk/>
            <pc:sldMk cId="1123664741" sldId="267"/>
            <ac:picMk id="4" creationId="{79E2495B-8810-BB28-A27A-CFEA418E004A}"/>
          </ac:picMkLst>
        </pc:picChg>
      </pc:sldChg>
      <pc:sldChg chg="addSp delSp modSp new mod setBg modAnim">
        <pc:chgData name="Nargas Ahmadzai (2106756)" userId="0c14ad69-c0e9-4a1c-a65d-921e15cc9471" providerId="ADAL" clId="{A7EDD78E-0DC7-4A5E-BBFF-3CD7FB3A5B6C}" dt="2023-11-09T17:28:27.821" v="6292" actId="20577"/>
        <pc:sldMkLst>
          <pc:docMk/>
          <pc:sldMk cId="3920756375" sldId="268"/>
        </pc:sldMkLst>
        <pc:spChg chg="mod ord">
          <ac:chgData name="Nargas Ahmadzai (2106756)" userId="0c14ad69-c0e9-4a1c-a65d-921e15cc9471" providerId="ADAL" clId="{A7EDD78E-0DC7-4A5E-BBFF-3CD7FB3A5B6C}" dt="2023-11-07T19:12:37.615" v="4266" actId="1076"/>
          <ac:spMkLst>
            <pc:docMk/>
            <pc:sldMk cId="3920756375" sldId="268"/>
            <ac:spMk id="2" creationId="{2A5E6D3D-B661-CA1C-F24E-5BD6CD09B5F3}"/>
          </ac:spMkLst>
        </pc:spChg>
        <pc:spChg chg="mod">
          <ac:chgData name="Nargas Ahmadzai (2106756)" userId="0c14ad69-c0e9-4a1c-a65d-921e15cc9471" providerId="ADAL" clId="{A7EDD78E-0DC7-4A5E-BBFF-3CD7FB3A5B6C}" dt="2023-11-09T17:28:27.821" v="6292" actId="20577"/>
          <ac:spMkLst>
            <pc:docMk/>
            <pc:sldMk cId="3920756375" sldId="268"/>
            <ac:spMk id="3" creationId="{76BAD68A-BC52-C070-4D32-12F4772B106D}"/>
          </ac:spMkLst>
        </pc:spChg>
        <pc:spChg chg="add del">
          <ac:chgData name="Nargas Ahmadzai (2106756)" userId="0c14ad69-c0e9-4a1c-a65d-921e15cc9471" providerId="ADAL" clId="{A7EDD78E-0DC7-4A5E-BBFF-3CD7FB3A5B6C}" dt="2023-11-07T19:09:29.176" v="4233" actId="26606"/>
          <ac:spMkLst>
            <pc:docMk/>
            <pc:sldMk cId="3920756375" sldId="268"/>
            <ac:spMk id="8" creationId="{18873D23-2DCF-4B31-A009-95721C06E8E1}"/>
          </ac:spMkLst>
        </pc:spChg>
        <pc:spChg chg="add del">
          <ac:chgData name="Nargas Ahmadzai (2106756)" userId="0c14ad69-c0e9-4a1c-a65d-921e15cc9471" providerId="ADAL" clId="{A7EDD78E-0DC7-4A5E-BBFF-3CD7FB3A5B6C}" dt="2023-11-07T19:09:52.326" v="4236" actId="26606"/>
          <ac:spMkLst>
            <pc:docMk/>
            <pc:sldMk cId="3920756375" sldId="268"/>
            <ac:spMk id="9" creationId="{4D4677D2-D5AC-4CF9-9EED-2B89D0A1C212}"/>
          </ac:spMkLst>
        </pc:spChg>
        <pc:spChg chg="add del">
          <ac:chgData name="Nargas Ahmadzai (2106756)" userId="0c14ad69-c0e9-4a1c-a65d-921e15cc9471" providerId="ADAL" clId="{A7EDD78E-0DC7-4A5E-BBFF-3CD7FB3A5B6C}" dt="2023-11-07T19:09:29.176" v="4233" actId="26606"/>
          <ac:spMkLst>
            <pc:docMk/>
            <pc:sldMk cId="3920756375" sldId="268"/>
            <ac:spMk id="10" creationId="{C13EF075-D4EF-4929-ADBC-91B27DA19955}"/>
          </ac:spMkLst>
        </pc:spChg>
        <pc:spChg chg="add del">
          <ac:chgData name="Nargas Ahmadzai (2106756)" userId="0c14ad69-c0e9-4a1c-a65d-921e15cc9471" providerId="ADAL" clId="{A7EDD78E-0DC7-4A5E-BBFF-3CD7FB3A5B6C}" dt="2023-11-07T19:09:52.326" v="4236" actId="26606"/>
          <ac:spMkLst>
            <pc:docMk/>
            <pc:sldMk cId="3920756375" sldId="268"/>
            <ac:spMk id="11" creationId="{C6D54F7E-825A-4BBA-815F-35CCA8B97786}"/>
          </ac:spMkLst>
        </pc:spChg>
        <pc:spChg chg="add del">
          <ac:chgData name="Nargas Ahmadzai (2106756)" userId="0c14ad69-c0e9-4a1c-a65d-921e15cc9471" providerId="ADAL" clId="{A7EDD78E-0DC7-4A5E-BBFF-3CD7FB3A5B6C}" dt="2023-11-07T19:10:01.262" v="4239" actId="26606"/>
          <ac:spMkLst>
            <pc:docMk/>
            <pc:sldMk cId="3920756375" sldId="268"/>
            <ac:spMk id="14" creationId="{8870DEF6-46A2-D4F8-8BE6-91165D93ECC4}"/>
          </ac:spMkLst>
        </pc:spChg>
        <pc:spChg chg="add del">
          <ac:chgData name="Nargas Ahmadzai (2106756)" userId="0c14ad69-c0e9-4a1c-a65d-921e15cc9471" providerId="ADAL" clId="{A7EDD78E-0DC7-4A5E-BBFF-3CD7FB3A5B6C}" dt="2023-11-07T19:10:56.381" v="4243" actId="26606"/>
          <ac:spMkLst>
            <pc:docMk/>
            <pc:sldMk cId="3920756375" sldId="268"/>
            <ac:spMk id="17" creationId="{C2B4C0C7-2745-46BE-B15F-E50582545365}"/>
          </ac:spMkLst>
        </pc:spChg>
        <pc:spChg chg="add del">
          <ac:chgData name="Nargas Ahmadzai (2106756)" userId="0c14ad69-c0e9-4a1c-a65d-921e15cc9471" providerId="ADAL" clId="{A7EDD78E-0DC7-4A5E-BBFF-3CD7FB3A5B6C}" dt="2023-11-07T19:10:56.334" v="4242" actId="26606"/>
          <ac:spMkLst>
            <pc:docMk/>
            <pc:sldMk cId="3920756375" sldId="268"/>
            <ac:spMk id="28" creationId="{71B2258F-86CA-4D4D-8270-BC05FCDEBFB3}"/>
          </ac:spMkLst>
        </pc:spChg>
        <pc:spChg chg="add del">
          <ac:chgData name="Nargas Ahmadzai (2106756)" userId="0c14ad69-c0e9-4a1c-a65d-921e15cc9471" providerId="ADAL" clId="{A7EDD78E-0DC7-4A5E-BBFF-3CD7FB3A5B6C}" dt="2023-11-07T19:12:05.273" v="4265" actId="26606"/>
          <ac:spMkLst>
            <pc:docMk/>
            <pc:sldMk cId="3920756375" sldId="268"/>
            <ac:spMk id="30" creationId="{1AE2FDE4-8ECB-4D0B-B871-D4EE526064C4}"/>
          </ac:spMkLst>
        </pc:spChg>
        <pc:spChg chg="add del">
          <ac:chgData name="Nargas Ahmadzai (2106756)" userId="0c14ad69-c0e9-4a1c-a65d-921e15cc9471" providerId="ADAL" clId="{A7EDD78E-0DC7-4A5E-BBFF-3CD7FB3A5B6C}" dt="2023-11-07T19:12:05.273" v="4265" actId="26606"/>
          <ac:spMkLst>
            <pc:docMk/>
            <pc:sldMk cId="3920756375" sldId="268"/>
            <ac:spMk id="31" creationId="{758048B4-3F65-4EB9-ABA8-099353BE870F}"/>
          </ac:spMkLst>
        </pc:spChg>
        <pc:spChg chg="add del">
          <ac:chgData name="Nargas Ahmadzai (2106756)" userId="0c14ad69-c0e9-4a1c-a65d-921e15cc9471" providerId="ADAL" clId="{A7EDD78E-0DC7-4A5E-BBFF-3CD7FB3A5B6C}" dt="2023-11-07T19:12:05.242" v="4264" actId="26606"/>
          <ac:spMkLst>
            <pc:docMk/>
            <pc:sldMk cId="3920756375" sldId="268"/>
            <ac:spMk id="43" creationId="{DA3D79E8-4321-4568-8E49-29D53CB3B91A}"/>
          </ac:spMkLst>
        </pc:spChg>
        <pc:spChg chg="add">
          <ac:chgData name="Nargas Ahmadzai (2106756)" userId="0c14ad69-c0e9-4a1c-a65d-921e15cc9471" providerId="ADAL" clId="{A7EDD78E-0DC7-4A5E-BBFF-3CD7FB3A5B6C}" dt="2023-11-07T19:12:05.273" v="4265" actId="26606"/>
          <ac:spMkLst>
            <pc:docMk/>
            <pc:sldMk cId="3920756375" sldId="268"/>
            <ac:spMk id="54" creationId="{0ED28709-5CB7-44D6-B3BC-B1C015D6BE3D}"/>
          </ac:spMkLst>
        </pc:spChg>
        <pc:spChg chg="add">
          <ac:chgData name="Nargas Ahmadzai (2106756)" userId="0c14ad69-c0e9-4a1c-a65d-921e15cc9471" providerId="ADAL" clId="{A7EDD78E-0DC7-4A5E-BBFF-3CD7FB3A5B6C}" dt="2023-11-07T19:12:05.273" v="4265" actId="26606"/>
          <ac:spMkLst>
            <pc:docMk/>
            <pc:sldMk cId="3920756375" sldId="268"/>
            <ac:spMk id="55" creationId="{1AE2FDE4-8ECB-4D0B-B871-D4EE526064C4}"/>
          </ac:spMkLst>
        </pc:spChg>
        <pc:grpChg chg="add del">
          <ac:chgData name="Nargas Ahmadzai (2106756)" userId="0c14ad69-c0e9-4a1c-a65d-921e15cc9471" providerId="ADAL" clId="{A7EDD78E-0DC7-4A5E-BBFF-3CD7FB3A5B6C}" dt="2023-11-07T19:09:29.176" v="4233" actId="26606"/>
          <ac:grpSpMkLst>
            <pc:docMk/>
            <pc:sldMk cId="3920756375" sldId="268"/>
            <ac:grpSpMk id="12" creationId="{DAA26DFA-AAB2-4973-9C17-16D587C7B198}"/>
          </ac:grpSpMkLst>
        </pc:grpChg>
        <pc:grpChg chg="add del">
          <ac:chgData name="Nargas Ahmadzai (2106756)" userId="0c14ad69-c0e9-4a1c-a65d-921e15cc9471" providerId="ADAL" clId="{A7EDD78E-0DC7-4A5E-BBFF-3CD7FB3A5B6C}" dt="2023-11-07T19:10:56.381" v="4243" actId="26606"/>
          <ac:grpSpMkLst>
            <pc:docMk/>
            <pc:sldMk cId="3920756375" sldId="268"/>
            <ac:grpSpMk id="19" creationId="{89D8939B-D984-4564-B942-51C44F623C98}"/>
          </ac:grpSpMkLst>
        </pc:grpChg>
        <pc:grpChg chg="add del">
          <ac:chgData name="Nargas Ahmadzai (2106756)" userId="0c14ad69-c0e9-4a1c-a65d-921e15cc9471" providerId="ADAL" clId="{A7EDD78E-0DC7-4A5E-BBFF-3CD7FB3A5B6C}" dt="2023-11-07T19:12:05.273" v="4265" actId="26606"/>
          <ac:grpSpMkLst>
            <pc:docMk/>
            <pc:sldMk cId="3920756375" sldId="268"/>
            <ac:grpSpMk id="36" creationId="{18488D89-E3BB-4E60-BF44-5F0BE92E3F13}"/>
          </ac:grpSpMkLst>
        </pc:grpChg>
        <pc:grpChg chg="add del">
          <ac:chgData name="Nargas Ahmadzai (2106756)" userId="0c14ad69-c0e9-4a1c-a65d-921e15cc9471" providerId="ADAL" clId="{A7EDD78E-0DC7-4A5E-BBFF-3CD7FB3A5B6C}" dt="2023-11-07T19:12:05.242" v="4264" actId="26606"/>
          <ac:grpSpMkLst>
            <pc:docMk/>
            <pc:sldMk cId="3920756375" sldId="268"/>
            <ac:grpSpMk id="49" creationId="{A7BAFF87-FE4E-41E1-8958-26E04F9B152E}"/>
          </ac:grpSpMkLst>
        </pc:grpChg>
        <pc:grpChg chg="add">
          <ac:chgData name="Nargas Ahmadzai (2106756)" userId="0c14ad69-c0e9-4a1c-a65d-921e15cc9471" providerId="ADAL" clId="{A7EDD78E-0DC7-4A5E-BBFF-3CD7FB3A5B6C}" dt="2023-11-07T19:12:05.273" v="4265" actId="26606"/>
          <ac:grpSpMkLst>
            <pc:docMk/>
            <pc:sldMk cId="3920756375" sldId="268"/>
            <ac:grpSpMk id="51" creationId="{9B97FD1C-2756-4C3B-9EA4-69F478100302}"/>
          </ac:grpSpMkLst>
        </pc:grpChg>
        <pc:picChg chg="add del">
          <ac:chgData name="Nargas Ahmadzai (2106756)" userId="0c14ad69-c0e9-4a1c-a65d-921e15cc9471" providerId="ADAL" clId="{A7EDD78E-0DC7-4A5E-BBFF-3CD7FB3A5B6C}" dt="2023-11-07T19:09:52.326" v="4236" actId="26606"/>
          <ac:picMkLst>
            <pc:docMk/>
            <pc:sldMk cId="3920756375" sldId="268"/>
            <ac:picMk id="5" creationId="{B6678BC4-0CE3-A5BA-004D-6B14D4051655}"/>
          </ac:picMkLst>
        </pc:picChg>
        <pc:picChg chg="add del">
          <ac:chgData name="Nargas Ahmadzai (2106756)" userId="0c14ad69-c0e9-4a1c-a65d-921e15cc9471" providerId="ADAL" clId="{A7EDD78E-0DC7-4A5E-BBFF-3CD7FB3A5B6C}" dt="2023-11-07T19:10:01.262" v="4239" actId="26606"/>
          <ac:picMkLst>
            <pc:docMk/>
            <pc:sldMk cId="3920756375" sldId="268"/>
            <ac:picMk id="13" creationId="{CF2B0190-D653-A6EE-617D-99A2CDCFD352}"/>
          </ac:picMkLst>
        </pc:picChg>
        <pc:picChg chg="add mod ord">
          <ac:chgData name="Nargas Ahmadzai (2106756)" userId="0c14ad69-c0e9-4a1c-a65d-921e15cc9471" providerId="ADAL" clId="{A7EDD78E-0DC7-4A5E-BBFF-3CD7FB3A5B6C}" dt="2023-11-07T19:12:05.273" v="4265" actId="26606"/>
          <ac:picMkLst>
            <pc:docMk/>
            <pc:sldMk cId="3920756375" sldId="268"/>
            <ac:picMk id="18" creationId="{BF534132-F357-4A08-C799-B62F026F79D4}"/>
          </ac:picMkLst>
        </pc:picChg>
        <pc:cxnChg chg="add del">
          <ac:chgData name="Nargas Ahmadzai (2106756)" userId="0c14ad69-c0e9-4a1c-a65d-921e15cc9471" providerId="ADAL" clId="{A7EDD78E-0DC7-4A5E-BBFF-3CD7FB3A5B6C}" dt="2023-11-07T19:10:01.262" v="4239" actId="26606"/>
          <ac:cxnSpMkLst>
            <pc:docMk/>
            <pc:sldMk cId="3920756375" sldId="268"/>
            <ac:cxnSpMk id="15" creationId="{522632D6-DED9-FDEC-FD9F-09FF0A4544CC}"/>
          </ac:cxnSpMkLst>
        </pc:cxnChg>
        <pc:cxnChg chg="add del">
          <ac:chgData name="Nargas Ahmadzai (2106756)" userId="0c14ad69-c0e9-4a1c-a65d-921e15cc9471" providerId="ADAL" clId="{A7EDD78E-0DC7-4A5E-BBFF-3CD7FB3A5B6C}" dt="2023-11-07T19:12:05.273" v="4265" actId="26606"/>
          <ac:cxnSpMkLst>
            <pc:docMk/>
            <pc:sldMk cId="3920756375" sldId="268"/>
            <ac:cxnSpMk id="32" creationId="{3C86DB23-FEFE-4C3A-88FA-8E855AB1EEBB}"/>
          </ac:cxnSpMkLst>
        </pc:cxnChg>
        <pc:cxnChg chg="add del">
          <ac:chgData name="Nargas Ahmadzai (2106756)" userId="0c14ad69-c0e9-4a1c-a65d-921e15cc9471" providerId="ADAL" clId="{A7EDD78E-0DC7-4A5E-BBFF-3CD7FB3A5B6C}" dt="2023-11-07T19:12:05.273" v="4265" actId="26606"/>
          <ac:cxnSpMkLst>
            <pc:docMk/>
            <pc:sldMk cId="3920756375" sldId="268"/>
            <ac:cxnSpMk id="34" creationId="{3BB22FAF-4B4F-40B1-97FF-67CD036C89D0}"/>
          </ac:cxnSpMkLst>
        </pc:cxnChg>
        <pc:cxnChg chg="add del">
          <ac:chgData name="Nargas Ahmadzai (2106756)" userId="0c14ad69-c0e9-4a1c-a65d-921e15cc9471" providerId="ADAL" clId="{A7EDD78E-0DC7-4A5E-BBFF-3CD7FB3A5B6C}" dt="2023-11-07T19:12:05.242" v="4264" actId="26606"/>
          <ac:cxnSpMkLst>
            <pc:docMk/>
            <pc:sldMk cId="3920756375" sldId="268"/>
            <ac:cxnSpMk id="45" creationId="{27079481-2F79-4902-AF2E-C07B19A0985A}"/>
          </ac:cxnSpMkLst>
        </pc:cxnChg>
        <pc:cxnChg chg="add del">
          <ac:chgData name="Nargas Ahmadzai (2106756)" userId="0c14ad69-c0e9-4a1c-a65d-921e15cc9471" providerId="ADAL" clId="{A7EDD78E-0DC7-4A5E-BBFF-3CD7FB3A5B6C}" dt="2023-11-07T19:12:05.242" v="4264" actId="26606"/>
          <ac:cxnSpMkLst>
            <pc:docMk/>
            <pc:sldMk cId="3920756375" sldId="268"/>
            <ac:cxnSpMk id="47" creationId="{0BD0214A-A25B-4780-8EBF-766156CAC55E}"/>
          </ac:cxnSpMkLst>
        </pc:cxnChg>
        <pc:cxnChg chg="add">
          <ac:chgData name="Nargas Ahmadzai (2106756)" userId="0c14ad69-c0e9-4a1c-a65d-921e15cc9471" providerId="ADAL" clId="{A7EDD78E-0DC7-4A5E-BBFF-3CD7FB3A5B6C}" dt="2023-11-07T19:12:05.273" v="4265" actId="26606"/>
          <ac:cxnSpMkLst>
            <pc:docMk/>
            <pc:sldMk cId="3920756375" sldId="268"/>
            <ac:cxnSpMk id="56" creationId="{C9C09A4F-8DE1-4622-BAE9-9E65C0252F0F}"/>
          </ac:cxnSpMkLst>
        </pc:cxnChg>
        <pc:cxnChg chg="add">
          <ac:chgData name="Nargas Ahmadzai (2106756)" userId="0c14ad69-c0e9-4a1c-a65d-921e15cc9471" providerId="ADAL" clId="{A7EDD78E-0DC7-4A5E-BBFF-3CD7FB3A5B6C}" dt="2023-11-07T19:12:05.273" v="4265" actId="26606"/>
          <ac:cxnSpMkLst>
            <pc:docMk/>
            <pc:sldMk cId="3920756375" sldId="268"/>
            <ac:cxnSpMk id="57" creationId="{7DAD8094-670D-4F60-875A-A60C3CD0C7E6}"/>
          </ac:cxnSpMkLst>
        </pc:cxnChg>
      </pc:sldChg>
      <pc:sldChg chg="addSp delSp modSp new mod setBg setClrOvrMap">
        <pc:chgData name="Nargas Ahmadzai (2106756)" userId="0c14ad69-c0e9-4a1c-a65d-921e15cc9471" providerId="ADAL" clId="{A7EDD78E-0DC7-4A5E-BBFF-3CD7FB3A5B6C}" dt="2023-11-11T17:59:40.191" v="6407" actId="26606"/>
        <pc:sldMkLst>
          <pc:docMk/>
          <pc:sldMk cId="1276282857" sldId="269"/>
        </pc:sldMkLst>
        <pc:spChg chg="mod">
          <ac:chgData name="Nargas Ahmadzai (2106756)" userId="0c14ad69-c0e9-4a1c-a65d-921e15cc9471" providerId="ADAL" clId="{A7EDD78E-0DC7-4A5E-BBFF-3CD7FB3A5B6C}" dt="2023-11-11T17:59:40.191" v="6407" actId="26606"/>
          <ac:spMkLst>
            <pc:docMk/>
            <pc:sldMk cId="1276282857" sldId="269"/>
            <ac:spMk id="2" creationId="{09A74379-3847-7D06-97BE-18F8256B8CC6}"/>
          </ac:spMkLst>
        </pc:spChg>
        <pc:spChg chg="del mod">
          <ac:chgData name="Nargas Ahmadzai (2106756)" userId="0c14ad69-c0e9-4a1c-a65d-921e15cc9471" providerId="ADAL" clId="{A7EDD78E-0DC7-4A5E-BBFF-3CD7FB3A5B6C}" dt="2023-11-08T18:48:10.136" v="6137" actId="26606"/>
          <ac:spMkLst>
            <pc:docMk/>
            <pc:sldMk cId="1276282857" sldId="269"/>
            <ac:spMk id="3" creationId="{41EF622F-0971-4C38-89A3-8BD9E584AEDF}"/>
          </ac:spMkLst>
        </pc:spChg>
        <pc:spChg chg="add del">
          <ac:chgData name="Nargas Ahmadzai (2106756)" userId="0c14ad69-c0e9-4a1c-a65d-921e15cc9471" providerId="ADAL" clId="{A7EDD78E-0DC7-4A5E-BBFF-3CD7FB3A5B6C}" dt="2023-11-08T18:47:53.413" v="6126" actId="26606"/>
          <ac:spMkLst>
            <pc:docMk/>
            <pc:sldMk cId="1276282857" sldId="269"/>
            <ac:spMk id="8" creationId="{B95B9BA8-1D69-4796-85F5-B6D0BD52354B}"/>
          </ac:spMkLst>
        </pc:spChg>
        <pc:spChg chg="add del">
          <ac:chgData name="Nargas Ahmadzai (2106756)" userId="0c14ad69-c0e9-4a1c-a65d-921e15cc9471" providerId="ADAL" clId="{A7EDD78E-0DC7-4A5E-BBFF-3CD7FB3A5B6C}" dt="2023-11-08T18:47:54.754" v="6128" actId="26606"/>
          <ac:spMkLst>
            <pc:docMk/>
            <pc:sldMk cId="1276282857" sldId="269"/>
            <ac:spMk id="9" creationId="{04812C46-200A-4DEB-A05E-3ED6C68C2387}"/>
          </ac:spMkLst>
        </pc:spChg>
        <pc:spChg chg="add del">
          <ac:chgData name="Nargas Ahmadzai (2106756)" userId="0c14ad69-c0e9-4a1c-a65d-921e15cc9471" providerId="ADAL" clId="{A7EDD78E-0DC7-4A5E-BBFF-3CD7FB3A5B6C}" dt="2023-11-08T18:47:54.754" v="6128" actId="26606"/>
          <ac:spMkLst>
            <pc:docMk/>
            <pc:sldMk cId="1276282857" sldId="269"/>
            <ac:spMk id="11" creationId="{D1EA859B-E555-4109-94F3-6700E046E008}"/>
          </ac:spMkLst>
        </pc:spChg>
        <pc:spChg chg="add del">
          <ac:chgData name="Nargas Ahmadzai (2106756)" userId="0c14ad69-c0e9-4a1c-a65d-921e15cc9471" providerId="ADAL" clId="{A7EDD78E-0DC7-4A5E-BBFF-3CD7FB3A5B6C}" dt="2023-11-08T18:47:56.628" v="6130" actId="26606"/>
          <ac:spMkLst>
            <pc:docMk/>
            <pc:sldMk cId="1276282857" sldId="269"/>
            <ac:spMk id="13" creationId="{55D4142C-5077-457F-A6AD-3FECFDB39685}"/>
          </ac:spMkLst>
        </pc:spChg>
        <pc:spChg chg="add del">
          <ac:chgData name="Nargas Ahmadzai (2106756)" userId="0c14ad69-c0e9-4a1c-a65d-921e15cc9471" providerId="ADAL" clId="{A7EDD78E-0DC7-4A5E-BBFF-3CD7FB3A5B6C}" dt="2023-11-08T18:47:56.628" v="6130" actId="26606"/>
          <ac:spMkLst>
            <pc:docMk/>
            <pc:sldMk cId="1276282857" sldId="269"/>
            <ac:spMk id="14" creationId="{9AA72BD9-2C5A-4EDC-931F-5AA08EACA0F3}"/>
          </ac:spMkLst>
        </pc:spChg>
        <pc:spChg chg="add del">
          <ac:chgData name="Nargas Ahmadzai (2106756)" userId="0c14ad69-c0e9-4a1c-a65d-921e15cc9471" providerId="ADAL" clId="{A7EDD78E-0DC7-4A5E-BBFF-3CD7FB3A5B6C}" dt="2023-11-08T18:47:56.628" v="6130" actId="26606"/>
          <ac:spMkLst>
            <pc:docMk/>
            <pc:sldMk cId="1276282857" sldId="269"/>
            <ac:spMk id="15" creationId="{7A5F0580-5EE9-419F-96EE-B6529EF6E7D0}"/>
          </ac:spMkLst>
        </pc:spChg>
        <pc:spChg chg="add del">
          <ac:chgData name="Nargas Ahmadzai (2106756)" userId="0c14ad69-c0e9-4a1c-a65d-921e15cc9471" providerId="ADAL" clId="{A7EDD78E-0DC7-4A5E-BBFF-3CD7FB3A5B6C}" dt="2023-11-08T18:47:56.628" v="6130" actId="26606"/>
          <ac:spMkLst>
            <pc:docMk/>
            <pc:sldMk cId="1276282857" sldId="269"/>
            <ac:spMk id="17" creationId="{DD3981AC-7B61-4947-BCF3-F7AA7FA385B9}"/>
          </ac:spMkLst>
        </pc:spChg>
        <pc:spChg chg="add del">
          <ac:chgData name="Nargas Ahmadzai (2106756)" userId="0c14ad69-c0e9-4a1c-a65d-921e15cc9471" providerId="ADAL" clId="{A7EDD78E-0DC7-4A5E-BBFF-3CD7FB3A5B6C}" dt="2023-11-08T18:47:58.330" v="6132" actId="26606"/>
          <ac:spMkLst>
            <pc:docMk/>
            <pc:sldMk cId="1276282857" sldId="269"/>
            <ac:spMk id="19" creationId="{04812C46-200A-4DEB-A05E-3ED6C68C2387}"/>
          </ac:spMkLst>
        </pc:spChg>
        <pc:spChg chg="add del">
          <ac:chgData name="Nargas Ahmadzai (2106756)" userId="0c14ad69-c0e9-4a1c-a65d-921e15cc9471" providerId="ADAL" clId="{A7EDD78E-0DC7-4A5E-BBFF-3CD7FB3A5B6C}" dt="2023-11-08T18:47:58.330" v="6132" actId="26606"/>
          <ac:spMkLst>
            <pc:docMk/>
            <pc:sldMk cId="1276282857" sldId="269"/>
            <ac:spMk id="21" creationId="{D1EA859B-E555-4109-94F3-6700E046E008}"/>
          </ac:spMkLst>
        </pc:spChg>
        <pc:spChg chg="add del">
          <ac:chgData name="Nargas Ahmadzai (2106756)" userId="0c14ad69-c0e9-4a1c-a65d-921e15cc9471" providerId="ADAL" clId="{A7EDD78E-0DC7-4A5E-BBFF-3CD7FB3A5B6C}" dt="2023-11-08T18:48:06.811" v="6134" actId="26606"/>
          <ac:spMkLst>
            <pc:docMk/>
            <pc:sldMk cId="1276282857" sldId="269"/>
            <ac:spMk id="23" creationId="{9AA72BD9-2C5A-4EDC-931F-5AA08EACA0F3}"/>
          </ac:spMkLst>
        </pc:spChg>
        <pc:spChg chg="add del">
          <ac:chgData name="Nargas Ahmadzai (2106756)" userId="0c14ad69-c0e9-4a1c-a65d-921e15cc9471" providerId="ADAL" clId="{A7EDD78E-0DC7-4A5E-BBFF-3CD7FB3A5B6C}" dt="2023-11-08T18:48:06.811" v="6134" actId="26606"/>
          <ac:spMkLst>
            <pc:docMk/>
            <pc:sldMk cId="1276282857" sldId="269"/>
            <ac:spMk id="25" creationId="{DD3981AC-7B61-4947-BCF3-F7AA7FA385B9}"/>
          </ac:spMkLst>
        </pc:spChg>
        <pc:spChg chg="add del">
          <ac:chgData name="Nargas Ahmadzai (2106756)" userId="0c14ad69-c0e9-4a1c-a65d-921e15cc9471" providerId="ADAL" clId="{A7EDD78E-0DC7-4A5E-BBFF-3CD7FB3A5B6C}" dt="2023-11-08T18:48:06.811" v="6134" actId="26606"/>
          <ac:spMkLst>
            <pc:docMk/>
            <pc:sldMk cId="1276282857" sldId="269"/>
            <ac:spMk id="26" creationId="{55D4142C-5077-457F-A6AD-3FECFDB39685}"/>
          </ac:spMkLst>
        </pc:spChg>
        <pc:spChg chg="add del">
          <ac:chgData name="Nargas Ahmadzai (2106756)" userId="0c14ad69-c0e9-4a1c-a65d-921e15cc9471" providerId="ADAL" clId="{A7EDD78E-0DC7-4A5E-BBFF-3CD7FB3A5B6C}" dt="2023-11-08T18:48:06.811" v="6134" actId="26606"/>
          <ac:spMkLst>
            <pc:docMk/>
            <pc:sldMk cId="1276282857" sldId="269"/>
            <ac:spMk id="27" creationId="{7A5F0580-5EE9-419F-96EE-B6529EF6E7D0}"/>
          </ac:spMkLst>
        </pc:spChg>
        <pc:spChg chg="add del">
          <ac:chgData name="Nargas Ahmadzai (2106756)" userId="0c14ad69-c0e9-4a1c-a65d-921e15cc9471" providerId="ADAL" clId="{A7EDD78E-0DC7-4A5E-BBFF-3CD7FB3A5B6C}" dt="2023-11-08T18:48:10.022" v="6136" actId="26606"/>
          <ac:spMkLst>
            <pc:docMk/>
            <pc:sldMk cId="1276282857" sldId="269"/>
            <ac:spMk id="29" creationId="{3ECBE1F1-D69B-4AFA-ABD5-8E41720EF6DE}"/>
          </ac:spMkLst>
        </pc:spChg>
        <pc:spChg chg="add del">
          <ac:chgData name="Nargas Ahmadzai (2106756)" userId="0c14ad69-c0e9-4a1c-a65d-921e15cc9471" providerId="ADAL" clId="{A7EDD78E-0DC7-4A5E-BBFF-3CD7FB3A5B6C}" dt="2023-11-08T18:48:10.022" v="6136" actId="26606"/>
          <ac:spMkLst>
            <pc:docMk/>
            <pc:sldMk cId="1276282857" sldId="269"/>
            <ac:spMk id="31" creationId="{603A6265-E10C-4B85-9C20-E75FCAF9CC63}"/>
          </ac:spMkLst>
        </pc:spChg>
        <pc:spChg chg="add del">
          <ac:chgData name="Nargas Ahmadzai (2106756)" userId="0c14ad69-c0e9-4a1c-a65d-921e15cc9471" providerId="ADAL" clId="{A7EDD78E-0DC7-4A5E-BBFF-3CD7FB3A5B6C}" dt="2023-11-08T18:50:08.160" v="6143" actId="26606"/>
          <ac:spMkLst>
            <pc:docMk/>
            <pc:sldMk cId="1276282857" sldId="269"/>
            <ac:spMk id="44" creationId="{E02239D2-A05D-4A1C-9F06-FBA7FC730E1B}"/>
          </ac:spMkLst>
        </pc:spChg>
        <pc:spChg chg="add del">
          <ac:chgData name="Nargas Ahmadzai (2106756)" userId="0c14ad69-c0e9-4a1c-a65d-921e15cc9471" providerId="ADAL" clId="{A7EDD78E-0DC7-4A5E-BBFF-3CD7FB3A5B6C}" dt="2023-11-08T18:56:55.975" v="6146" actId="26606"/>
          <ac:spMkLst>
            <pc:docMk/>
            <pc:sldMk cId="1276282857" sldId="269"/>
            <ac:spMk id="56" creationId="{7D144591-E9E9-4209-8701-3BB48A917D51}"/>
          </ac:spMkLst>
        </pc:spChg>
        <pc:spChg chg="add del">
          <ac:chgData name="Nargas Ahmadzai (2106756)" userId="0c14ad69-c0e9-4a1c-a65d-921e15cc9471" providerId="ADAL" clId="{A7EDD78E-0DC7-4A5E-BBFF-3CD7FB3A5B6C}" dt="2023-11-11T11:10:54.628" v="6393" actId="26606"/>
          <ac:spMkLst>
            <pc:docMk/>
            <pc:sldMk cId="1276282857" sldId="269"/>
            <ac:spMk id="61" creationId="{0E3596DD-156A-473E-9BB3-C6A29F7574E9}"/>
          </ac:spMkLst>
        </pc:spChg>
        <pc:spChg chg="add del">
          <ac:chgData name="Nargas Ahmadzai (2106756)" userId="0c14ad69-c0e9-4a1c-a65d-921e15cc9471" providerId="ADAL" clId="{A7EDD78E-0DC7-4A5E-BBFF-3CD7FB3A5B6C}" dt="2023-11-11T11:10:54.628" v="6393" actId="26606"/>
          <ac:spMkLst>
            <pc:docMk/>
            <pc:sldMk cId="1276282857" sldId="269"/>
            <ac:spMk id="63" creationId="{2C46C4D6-C474-4E92-B52E-944C1118F7B6}"/>
          </ac:spMkLst>
        </pc:spChg>
        <pc:spChg chg="add del">
          <ac:chgData name="Nargas Ahmadzai (2106756)" userId="0c14ad69-c0e9-4a1c-a65d-921e15cc9471" providerId="ADAL" clId="{A7EDD78E-0DC7-4A5E-BBFF-3CD7FB3A5B6C}" dt="2023-11-11T17:59:40.191" v="6407" actId="26606"/>
          <ac:spMkLst>
            <pc:docMk/>
            <pc:sldMk cId="1276282857" sldId="269"/>
            <ac:spMk id="68" creationId="{7517A47C-B2E5-4B79-8061-D74B1311AF6E}"/>
          </ac:spMkLst>
        </pc:spChg>
        <pc:spChg chg="add del">
          <ac:chgData name="Nargas Ahmadzai (2106756)" userId="0c14ad69-c0e9-4a1c-a65d-921e15cc9471" providerId="ADAL" clId="{A7EDD78E-0DC7-4A5E-BBFF-3CD7FB3A5B6C}" dt="2023-11-11T17:59:40.191" v="6407" actId="26606"/>
          <ac:spMkLst>
            <pc:docMk/>
            <pc:sldMk cId="1276282857" sldId="269"/>
            <ac:spMk id="70" creationId="{C505E780-2083-4CB5-A42A-5E0E2908ECC3}"/>
          </ac:spMkLst>
        </pc:spChg>
        <pc:spChg chg="add del">
          <ac:chgData name="Nargas Ahmadzai (2106756)" userId="0c14ad69-c0e9-4a1c-a65d-921e15cc9471" providerId="ADAL" clId="{A7EDD78E-0DC7-4A5E-BBFF-3CD7FB3A5B6C}" dt="2023-11-11T17:59:40.191" v="6407" actId="26606"/>
          <ac:spMkLst>
            <pc:docMk/>
            <pc:sldMk cId="1276282857" sldId="269"/>
            <ac:spMk id="72" creationId="{D2C0AE1C-0118-41AE-8A10-7CDCBF10E96F}"/>
          </ac:spMkLst>
        </pc:spChg>
        <pc:spChg chg="add del">
          <ac:chgData name="Nargas Ahmadzai (2106756)" userId="0c14ad69-c0e9-4a1c-a65d-921e15cc9471" providerId="ADAL" clId="{A7EDD78E-0DC7-4A5E-BBFF-3CD7FB3A5B6C}" dt="2023-11-11T17:59:40.191" v="6407" actId="26606"/>
          <ac:spMkLst>
            <pc:docMk/>
            <pc:sldMk cId="1276282857" sldId="269"/>
            <ac:spMk id="74" creationId="{463EEC44-1BA3-44ED-81FC-A644B04B2A44}"/>
          </ac:spMkLst>
        </pc:spChg>
        <pc:spChg chg="add del">
          <ac:chgData name="Nargas Ahmadzai (2106756)" userId="0c14ad69-c0e9-4a1c-a65d-921e15cc9471" providerId="ADAL" clId="{A7EDD78E-0DC7-4A5E-BBFF-3CD7FB3A5B6C}" dt="2023-11-11T17:59:25.867" v="6405" actId="26606"/>
          <ac:spMkLst>
            <pc:docMk/>
            <pc:sldMk cId="1276282857" sldId="269"/>
            <ac:spMk id="76" creationId="{117AB3D3-3C9C-4DED-809A-78734805B895}"/>
          </ac:spMkLst>
        </pc:spChg>
        <pc:spChg chg="add del">
          <ac:chgData name="Nargas Ahmadzai (2106756)" userId="0c14ad69-c0e9-4a1c-a65d-921e15cc9471" providerId="ADAL" clId="{A7EDD78E-0DC7-4A5E-BBFF-3CD7FB3A5B6C}" dt="2023-11-11T17:59:25.867" v="6405" actId="26606"/>
          <ac:spMkLst>
            <pc:docMk/>
            <pc:sldMk cId="1276282857" sldId="269"/>
            <ac:spMk id="77" creationId="{3A9A4357-BD1D-4622-A4FE-766E6AB8DE84}"/>
          </ac:spMkLst>
        </pc:spChg>
        <pc:spChg chg="add del">
          <ac:chgData name="Nargas Ahmadzai (2106756)" userId="0c14ad69-c0e9-4a1c-a65d-921e15cc9471" providerId="ADAL" clId="{A7EDD78E-0DC7-4A5E-BBFF-3CD7FB3A5B6C}" dt="2023-11-11T17:59:12.293" v="6401" actId="26606"/>
          <ac:spMkLst>
            <pc:docMk/>
            <pc:sldMk cId="1276282857" sldId="269"/>
            <ac:spMk id="79" creationId="{3C54F4CE-85F0-46ED-80DA-9518C9251AD1}"/>
          </ac:spMkLst>
        </pc:spChg>
        <pc:spChg chg="add del">
          <ac:chgData name="Nargas Ahmadzai (2106756)" userId="0c14ad69-c0e9-4a1c-a65d-921e15cc9471" providerId="ADAL" clId="{A7EDD78E-0DC7-4A5E-BBFF-3CD7FB3A5B6C}" dt="2023-11-11T17:59:12.293" v="6401" actId="26606"/>
          <ac:spMkLst>
            <pc:docMk/>
            <pc:sldMk cId="1276282857" sldId="269"/>
            <ac:spMk id="81" creationId="{DADD1FCA-8ACB-4958-81DD-4CDD6D3E1921}"/>
          </ac:spMkLst>
        </pc:spChg>
        <pc:spChg chg="add del">
          <ac:chgData name="Nargas Ahmadzai (2106756)" userId="0c14ad69-c0e9-4a1c-a65d-921e15cc9471" providerId="ADAL" clId="{A7EDD78E-0DC7-4A5E-BBFF-3CD7FB3A5B6C}" dt="2023-11-11T17:59:25.867" v="6405" actId="26606"/>
          <ac:spMkLst>
            <pc:docMk/>
            <pc:sldMk cId="1276282857" sldId="269"/>
            <ac:spMk id="83" creationId="{E659831F-0D9A-4C63-9EBB-8435B85A440F}"/>
          </ac:spMkLst>
        </pc:spChg>
        <pc:spChg chg="add del">
          <ac:chgData name="Nargas Ahmadzai (2106756)" userId="0c14ad69-c0e9-4a1c-a65d-921e15cc9471" providerId="ADAL" clId="{A7EDD78E-0DC7-4A5E-BBFF-3CD7FB3A5B6C}" dt="2023-11-11T17:59:25.867" v="6405" actId="26606"/>
          <ac:spMkLst>
            <pc:docMk/>
            <pc:sldMk cId="1276282857" sldId="269"/>
            <ac:spMk id="85" creationId="{E6995CE5-F890-4ABA-82A2-26507CE8D2A3}"/>
          </ac:spMkLst>
        </pc:spChg>
        <pc:spChg chg="add del">
          <ac:chgData name="Nargas Ahmadzai (2106756)" userId="0c14ad69-c0e9-4a1c-a65d-921e15cc9471" providerId="ADAL" clId="{A7EDD78E-0DC7-4A5E-BBFF-3CD7FB3A5B6C}" dt="2023-11-11T17:59:40.191" v="6407" actId="26606"/>
          <ac:spMkLst>
            <pc:docMk/>
            <pc:sldMk cId="1276282857" sldId="269"/>
            <ac:spMk id="87" creationId="{5DF40726-9B19-4165-9C26-757D16E19E23}"/>
          </ac:spMkLst>
        </pc:spChg>
        <pc:spChg chg="add del">
          <ac:chgData name="Nargas Ahmadzai (2106756)" userId="0c14ad69-c0e9-4a1c-a65d-921e15cc9471" providerId="ADAL" clId="{A7EDD78E-0DC7-4A5E-BBFF-3CD7FB3A5B6C}" dt="2023-11-11T17:59:40.191" v="6407" actId="26606"/>
          <ac:spMkLst>
            <pc:docMk/>
            <pc:sldMk cId="1276282857" sldId="269"/>
            <ac:spMk id="88" creationId="{2089CB41-F399-4AEB-980C-5BFB1049CBED}"/>
          </ac:spMkLst>
        </pc:spChg>
        <pc:spChg chg="add del">
          <ac:chgData name="Nargas Ahmadzai (2106756)" userId="0c14ad69-c0e9-4a1c-a65d-921e15cc9471" providerId="ADAL" clId="{A7EDD78E-0DC7-4A5E-BBFF-3CD7FB3A5B6C}" dt="2023-11-11T17:59:40.191" v="6407" actId="26606"/>
          <ac:spMkLst>
            <pc:docMk/>
            <pc:sldMk cId="1276282857" sldId="269"/>
            <ac:spMk id="89" creationId="{1BFC967B-3DD6-463D-9DB9-6E4419AE0DAA}"/>
          </ac:spMkLst>
        </pc:spChg>
        <pc:grpChg chg="add del">
          <ac:chgData name="Nargas Ahmadzai (2106756)" userId="0c14ad69-c0e9-4a1c-a65d-921e15cc9471" providerId="ADAL" clId="{A7EDD78E-0DC7-4A5E-BBFF-3CD7FB3A5B6C}" dt="2023-11-08T18:47:53.413" v="6126" actId="26606"/>
          <ac:grpSpMkLst>
            <pc:docMk/>
            <pc:sldMk cId="1276282857" sldId="269"/>
            <ac:grpSpMk id="10" creationId="{5F892E19-92E7-4BB2-8C3F-DBDFE8D9D324}"/>
          </ac:grpSpMkLst>
        </pc:grpChg>
        <pc:grpChg chg="add del">
          <ac:chgData name="Nargas Ahmadzai (2106756)" userId="0c14ad69-c0e9-4a1c-a65d-921e15cc9471" providerId="ADAL" clId="{A7EDD78E-0DC7-4A5E-BBFF-3CD7FB3A5B6C}" dt="2023-11-08T18:49:20.471" v="6139" actId="26606"/>
          <ac:grpSpMkLst>
            <pc:docMk/>
            <pc:sldMk cId="1276282857" sldId="269"/>
            <ac:grpSpMk id="38" creationId="{442598CC-934A-7BCD-C691-B2FE74CEDE6E}"/>
          </ac:grpSpMkLst>
        </pc:grpChg>
        <pc:grpChg chg="add del">
          <ac:chgData name="Nargas Ahmadzai (2106756)" userId="0c14ad69-c0e9-4a1c-a65d-921e15cc9471" providerId="ADAL" clId="{A7EDD78E-0DC7-4A5E-BBFF-3CD7FB3A5B6C}" dt="2023-11-08T18:52:54.125" v="6145" actId="26606"/>
          <ac:grpSpMkLst>
            <pc:docMk/>
            <pc:sldMk cId="1276282857" sldId="269"/>
            <ac:grpSpMk id="49" creationId="{442598CC-934A-7BCD-C691-B2FE74CEDE6E}"/>
          </ac:grpSpMkLst>
        </pc:grpChg>
        <pc:graphicFrameChg chg="add mod modGraphic">
          <ac:chgData name="Nargas Ahmadzai (2106756)" userId="0c14ad69-c0e9-4a1c-a65d-921e15cc9471" providerId="ADAL" clId="{A7EDD78E-0DC7-4A5E-BBFF-3CD7FB3A5B6C}" dt="2023-11-11T17:59:40.191" v="6407" actId="26606"/>
          <ac:graphicFrameMkLst>
            <pc:docMk/>
            <pc:sldMk cId="1276282857" sldId="269"/>
            <ac:graphicFrameMk id="33" creationId="{1321BF44-759B-F92C-8D99-37B5EFB6EC10}"/>
          </ac:graphicFrameMkLst>
        </pc:graphicFrameChg>
        <pc:picChg chg="add del">
          <ac:chgData name="Nargas Ahmadzai (2106756)" userId="0c14ad69-c0e9-4a1c-a65d-921e15cc9471" providerId="ADAL" clId="{A7EDD78E-0DC7-4A5E-BBFF-3CD7FB3A5B6C}" dt="2023-11-08T18:47:54.754" v="6128" actId="26606"/>
          <ac:picMkLst>
            <pc:docMk/>
            <pc:sldMk cId="1276282857" sldId="269"/>
            <ac:picMk id="5" creationId="{03FB9B4E-1D0B-FE6A-21D5-5449B977F831}"/>
          </ac:picMkLst>
        </pc:picChg>
        <pc:picChg chg="add del">
          <ac:chgData name="Nargas Ahmadzai (2106756)" userId="0c14ad69-c0e9-4a1c-a65d-921e15cc9471" providerId="ADAL" clId="{A7EDD78E-0DC7-4A5E-BBFF-3CD7FB3A5B6C}" dt="2023-11-08T18:47:56.628" v="6130" actId="26606"/>
          <ac:picMkLst>
            <pc:docMk/>
            <pc:sldMk cId="1276282857" sldId="269"/>
            <ac:picMk id="16" creationId="{7BB8888C-EA24-7050-BD43-1FE6607B8E61}"/>
          </ac:picMkLst>
        </pc:picChg>
        <pc:picChg chg="add del">
          <ac:chgData name="Nargas Ahmadzai (2106756)" userId="0c14ad69-c0e9-4a1c-a65d-921e15cc9471" providerId="ADAL" clId="{A7EDD78E-0DC7-4A5E-BBFF-3CD7FB3A5B6C}" dt="2023-11-08T18:47:58.330" v="6132" actId="26606"/>
          <ac:picMkLst>
            <pc:docMk/>
            <pc:sldMk cId="1276282857" sldId="269"/>
            <ac:picMk id="20" creationId="{03FB9B4E-1D0B-FE6A-21D5-5449B977F831}"/>
          </ac:picMkLst>
        </pc:picChg>
        <pc:picChg chg="add del">
          <ac:chgData name="Nargas Ahmadzai (2106756)" userId="0c14ad69-c0e9-4a1c-a65d-921e15cc9471" providerId="ADAL" clId="{A7EDD78E-0DC7-4A5E-BBFF-3CD7FB3A5B6C}" dt="2023-11-08T18:48:06.811" v="6134" actId="26606"/>
          <ac:picMkLst>
            <pc:docMk/>
            <pc:sldMk cId="1276282857" sldId="269"/>
            <ac:picMk id="24" creationId="{7BB8888C-EA24-7050-BD43-1FE6607B8E61}"/>
          </ac:picMkLst>
        </pc:picChg>
        <pc:picChg chg="add del">
          <ac:chgData name="Nargas Ahmadzai (2106756)" userId="0c14ad69-c0e9-4a1c-a65d-921e15cc9471" providerId="ADAL" clId="{A7EDD78E-0DC7-4A5E-BBFF-3CD7FB3A5B6C}" dt="2023-11-08T18:48:10.022" v="6136" actId="26606"/>
          <ac:picMkLst>
            <pc:docMk/>
            <pc:sldMk cId="1276282857" sldId="269"/>
            <ac:picMk id="30" creationId="{05441629-CF29-2193-56A0-B74E0DEBFB4B}"/>
          </ac:picMkLst>
        </pc:picChg>
        <pc:cxnChg chg="add del">
          <ac:chgData name="Nargas Ahmadzai (2106756)" userId="0c14ad69-c0e9-4a1c-a65d-921e15cc9471" providerId="ADAL" clId="{A7EDD78E-0DC7-4A5E-BBFF-3CD7FB3A5B6C}" dt="2023-11-08T18:49:27.138" v="6141" actId="26606"/>
          <ac:cxnSpMkLst>
            <pc:docMk/>
            <pc:sldMk cId="1276282857" sldId="269"/>
            <ac:cxnSpMk id="42" creationId="{FC23E3B9-5ABF-58B3-E2B0-E9A5DAA90037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9E8BB7-65CC-48FF-B8DC-0DEA06D91E4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7BFAFDE-F280-4F07-A765-BCF71D0B5EB5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EE51F4B8-2646-45DE-AA46-87EFCEE1B4DE}" type="parTrans" cxnId="{5E288A65-657D-4EE5-B15E-CB90A94C75D4}">
      <dgm:prSet/>
      <dgm:spPr/>
      <dgm:t>
        <a:bodyPr/>
        <a:lstStyle/>
        <a:p>
          <a:endParaRPr lang="en-US" sz="2000"/>
        </a:p>
      </dgm:t>
    </dgm:pt>
    <dgm:pt modelId="{CFA37E5D-D74B-48EF-B48C-5C23A1510D2A}" type="sibTrans" cxnId="{5E288A65-657D-4EE5-B15E-CB90A94C75D4}">
      <dgm:prSet/>
      <dgm:spPr/>
      <dgm:t>
        <a:bodyPr/>
        <a:lstStyle/>
        <a:p>
          <a:endParaRPr lang="en-US"/>
        </a:p>
      </dgm:t>
    </dgm:pt>
    <dgm:pt modelId="{9B4433D8-A453-4C4F-BFF6-C1953D9A9AED}">
      <dgm:prSet/>
      <dgm:spPr/>
      <dgm:t>
        <a:bodyPr/>
        <a:lstStyle/>
        <a:p>
          <a:r>
            <a:rPr lang="en-GB"/>
            <a:t>Borders Group Retail Company</a:t>
          </a:r>
          <a:endParaRPr lang="en-US"/>
        </a:p>
      </dgm:t>
    </dgm:pt>
    <dgm:pt modelId="{D4B65C8F-926A-4AE9-9732-306DEA3990DA}" type="parTrans" cxnId="{70D3C988-ECAD-496D-8E14-B4086A43B9BC}">
      <dgm:prSet/>
      <dgm:spPr/>
      <dgm:t>
        <a:bodyPr/>
        <a:lstStyle/>
        <a:p>
          <a:endParaRPr lang="en-US" sz="2000"/>
        </a:p>
      </dgm:t>
    </dgm:pt>
    <dgm:pt modelId="{C1237C99-506D-42CE-BDDC-CDF3F067F025}" type="sibTrans" cxnId="{70D3C988-ECAD-496D-8E14-B4086A43B9BC}">
      <dgm:prSet/>
      <dgm:spPr/>
      <dgm:t>
        <a:bodyPr/>
        <a:lstStyle/>
        <a:p>
          <a:endParaRPr lang="en-US"/>
        </a:p>
      </dgm:t>
    </dgm:pt>
    <dgm:pt modelId="{2F691CC9-54DA-46CB-A664-95786E7D5F58}">
      <dgm:prSet/>
      <dgm:spPr/>
      <dgm:t>
        <a:bodyPr/>
        <a:lstStyle/>
        <a:p>
          <a:r>
            <a:rPr lang="en-GB"/>
            <a:t>Causes Of Failure</a:t>
          </a:r>
          <a:endParaRPr lang="en-US"/>
        </a:p>
      </dgm:t>
    </dgm:pt>
    <dgm:pt modelId="{AEB03BA1-5A20-49D4-BDEF-29ED7CE131C0}" type="parTrans" cxnId="{B5DFA041-817E-423D-9193-FD4A22863C07}">
      <dgm:prSet/>
      <dgm:spPr/>
      <dgm:t>
        <a:bodyPr/>
        <a:lstStyle/>
        <a:p>
          <a:endParaRPr lang="en-US" sz="2000"/>
        </a:p>
      </dgm:t>
    </dgm:pt>
    <dgm:pt modelId="{5A7C6E2D-FBB6-4481-89E7-F0480A2B9198}" type="sibTrans" cxnId="{B5DFA041-817E-423D-9193-FD4A22863C07}">
      <dgm:prSet/>
      <dgm:spPr/>
      <dgm:t>
        <a:bodyPr/>
        <a:lstStyle/>
        <a:p>
          <a:endParaRPr lang="en-US"/>
        </a:p>
      </dgm:t>
    </dgm:pt>
    <dgm:pt modelId="{D3723A4C-64DA-420F-ABAA-B127D60F48C8}">
      <dgm:prSet/>
      <dgm:spPr/>
      <dgm:t>
        <a:bodyPr/>
        <a:lstStyle/>
        <a:p>
          <a:r>
            <a:rPr lang="en-GB"/>
            <a:t>The SCAMPER Theory </a:t>
          </a:r>
          <a:endParaRPr lang="en-US"/>
        </a:p>
      </dgm:t>
    </dgm:pt>
    <dgm:pt modelId="{3901A5D5-F327-4258-8437-FF5C12052175}" type="parTrans" cxnId="{D4E53ACD-C640-4CE5-806D-37C369DB6F7A}">
      <dgm:prSet/>
      <dgm:spPr/>
      <dgm:t>
        <a:bodyPr/>
        <a:lstStyle/>
        <a:p>
          <a:endParaRPr lang="en-US" sz="2000"/>
        </a:p>
      </dgm:t>
    </dgm:pt>
    <dgm:pt modelId="{F5CF0BD9-EBCF-4EC6-82E6-B4B5B4F44E58}" type="sibTrans" cxnId="{D4E53ACD-C640-4CE5-806D-37C369DB6F7A}">
      <dgm:prSet/>
      <dgm:spPr/>
      <dgm:t>
        <a:bodyPr/>
        <a:lstStyle/>
        <a:p>
          <a:endParaRPr lang="en-US"/>
        </a:p>
      </dgm:t>
    </dgm:pt>
    <dgm:pt modelId="{2B69E2B9-A8BA-4C40-A2D2-49A91CA02E16}">
      <dgm:prSet/>
      <dgm:spPr/>
      <dgm:t>
        <a:bodyPr/>
        <a:lstStyle/>
        <a:p>
          <a:r>
            <a:rPr lang="en-GB"/>
            <a:t>The process of research</a:t>
          </a:r>
          <a:endParaRPr lang="en-US"/>
        </a:p>
      </dgm:t>
    </dgm:pt>
    <dgm:pt modelId="{0F1CCAF3-EC4E-48A1-8560-AD212E54D762}" type="parTrans" cxnId="{029AF412-60A6-4938-BB27-A9D4C0EE6136}">
      <dgm:prSet/>
      <dgm:spPr/>
      <dgm:t>
        <a:bodyPr/>
        <a:lstStyle/>
        <a:p>
          <a:endParaRPr lang="en-US" sz="2000"/>
        </a:p>
      </dgm:t>
    </dgm:pt>
    <dgm:pt modelId="{E46850F4-ACFD-4EDD-90F4-1CC8088FE0F8}" type="sibTrans" cxnId="{029AF412-60A6-4938-BB27-A9D4C0EE6136}">
      <dgm:prSet/>
      <dgm:spPr/>
      <dgm:t>
        <a:bodyPr/>
        <a:lstStyle/>
        <a:p>
          <a:endParaRPr lang="en-US"/>
        </a:p>
      </dgm:t>
    </dgm:pt>
    <dgm:pt modelId="{892BFD67-1C31-4E40-8BD9-DA78D307A90D}">
      <dgm:prSet/>
      <dgm:spPr/>
      <dgm:t>
        <a:bodyPr/>
        <a:lstStyle/>
        <a:p>
          <a:r>
            <a:rPr lang="en-GB"/>
            <a:t>Overcoming challenges</a:t>
          </a:r>
          <a:endParaRPr lang="en-US"/>
        </a:p>
      </dgm:t>
    </dgm:pt>
    <dgm:pt modelId="{49AD81C3-08EE-4D6C-8107-EE9F751B3E5F}" type="parTrans" cxnId="{365368DD-AC57-4FC1-B4DA-16156097BCBF}">
      <dgm:prSet/>
      <dgm:spPr/>
      <dgm:t>
        <a:bodyPr/>
        <a:lstStyle/>
        <a:p>
          <a:endParaRPr lang="en-US" sz="2000"/>
        </a:p>
      </dgm:t>
    </dgm:pt>
    <dgm:pt modelId="{0963E5F4-2796-4183-86E8-EE6D8D6E6391}" type="sibTrans" cxnId="{365368DD-AC57-4FC1-B4DA-16156097BCBF}">
      <dgm:prSet/>
      <dgm:spPr/>
      <dgm:t>
        <a:bodyPr/>
        <a:lstStyle/>
        <a:p>
          <a:endParaRPr lang="en-US"/>
        </a:p>
      </dgm:t>
    </dgm:pt>
    <dgm:pt modelId="{10291D63-CAC2-4EC8-9A0F-C79183786C4C}">
      <dgm:prSet/>
      <dgm:spPr/>
      <dgm:t>
        <a:bodyPr/>
        <a:lstStyle/>
        <a:p>
          <a:r>
            <a:rPr lang="en-GB"/>
            <a:t>Conclusion and recommendations</a:t>
          </a:r>
          <a:endParaRPr lang="en-US"/>
        </a:p>
      </dgm:t>
    </dgm:pt>
    <dgm:pt modelId="{13A4F7AC-8B10-4780-8B6D-1B2FEAD10284}" type="parTrans" cxnId="{0190B526-D791-4757-B22E-3FF6EF8ACC41}">
      <dgm:prSet/>
      <dgm:spPr/>
      <dgm:t>
        <a:bodyPr/>
        <a:lstStyle/>
        <a:p>
          <a:endParaRPr lang="en-US" sz="2000"/>
        </a:p>
      </dgm:t>
    </dgm:pt>
    <dgm:pt modelId="{D6F8CE83-34F6-4B69-9C7F-113FF01A3123}" type="sibTrans" cxnId="{0190B526-D791-4757-B22E-3FF6EF8ACC41}">
      <dgm:prSet/>
      <dgm:spPr/>
      <dgm:t>
        <a:bodyPr/>
        <a:lstStyle/>
        <a:p>
          <a:endParaRPr lang="en-US"/>
        </a:p>
      </dgm:t>
    </dgm:pt>
    <dgm:pt modelId="{084D7E79-00F4-4FD4-BF7D-6C9BC4BB49FF}">
      <dgm:prSet/>
      <dgm:spPr/>
      <dgm:t>
        <a:bodyPr/>
        <a:lstStyle/>
        <a:p>
          <a:r>
            <a:rPr lang="en-GB"/>
            <a:t>References</a:t>
          </a:r>
          <a:endParaRPr lang="en-US"/>
        </a:p>
      </dgm:t>
    </dgm:pt>
    <dgm:pt modelId="{C2E19AD0-B3E9-4CA3-9E36-AE25C6D0170F}" type="parTrans" cxnId="{26DAC831-8D05-401F-B03F-D10C9305872C}">
      <dgm:prSet/>
      <dgm:spPr/>
      <dgm:t>
        <a:bodyPr/>
        <a:lstStyle/>
        <a:p>
          <a:endParaRPr lang="en-US" sz="2000"/>
        </a:p>
      </dgm:t>
    </dgm:pt>
    <dgm:pt modelId="{07164EDA-3C3D-429D-B8A3-A733F936852D}" type="sibTrans" cxnId="{26DAC831-8D05-401F-B03F-D10C9305872C}">
      <dgm:prSet/>
      <dgm:spPr/>
      <dgm:t>
        <a:bodyPr/>
        <a:lstStyle/>
        <a:p>
          <a:endParaRPr lang="en-US"/>
        </a:p>
      </dgm:t>
    </dgm:pt>
    <dgm:pt modelId="{128D9AB4-9EDF-4DAD-9D99-8EF9641112E2}" type="pres">
      <dgm:prSet presAssocID="{9C9E8BB7-65CC-48FF-B8DC-0DEA06D91E4A}" presName="Name0" presStyleCnt="0">
        <dgm:presLayoutVars>
          <dgm:dir/>
          <dgm:resizeHandles val="exact"/>
        </dgm:presLayoutVars>
      </dgm:prSet>
      <dgm:spPr/>
    </dgm:pt>
    <dgm:pt modelId="{8B8A79AC-3B9D-42A2-B6C1-4AC67C1A7956}" type="pres">
      <dgm:prSet presAssocID="{D7BFAFDE-F280-4F07-A765-BCF71D0B5EB5}" presName="node" presStyleLbl="node1" presStyleIdx="0" presStyleCnt="8">
        <dgm:presLayoutVars>
          <dgm:bulletEnabled val="1"/>
        </dgm:presLayoutVars>
      </dgm:prSet>
      <dgm:spPr/>
    </dgm:pt>
    <dgm:pt modelId="{2F13A2BA-7542-4587-870A-344F36E270D3}" type="pres">
      <dgm:prSet presAssocID="{CFA37E5D-D74B-48EF-B48C-5C23A1510D2A}" presName="sibTrans" presStyleLbl="sibTrans1D1" presStyleIdx="0" presStyleCnt="7"/>
      <dgm:spPr/>
    </dgm:pt>
    <dgm:pt modelId="{2BD1AFEC-04C3-442E-A70D-8FBEA3B95776}" type="pres">
      <dgm:prSet presAssocID="{CFA37E5D-D74B-48EF-B48C-5C23A1510D2A}" presName="connectorText" presStyleLbl="sibTrans1D1" presStyleIdx="0" presStyleCnt="7"/>
      <dgm:spPr/>
    </dgm:pt>
    <dgm:pt modelId="{26F10CF7-7752-449A-AC34-2D2E5A7C7EB6}" type="pres">
      <dgm:prSet presAssocID="{9B4433D8-A453-4C4F-BFF6-C1953D9A9AED}" presName="node" presStyleLbl="node1" presStyleIdx="1" presStyleCnt="8">
        <dgm:presLayoutVars>
          <dgm:bulletEnabled val="1"/>
        </dgm:presLayoutVars>
      </dgm:prSet>
      <dgm:spPr/>
    </dgm:pt>
    <dgm:pt modelId="{E74C4B23-CF60-478A-B58D-E981955EF01F}" type="pres">
      <dgm:prSet presAssocID="{C1237C99-506D-42CE-BDDC-CDF3F067F025}" presName="sibTrans" presStyleLbl="sibTrans1D1" presStyleIdx="1" presStyleCnt="7"/>
      <dgm:spPr/>
    </dgm:pt>
    <dgm:pt modelId="{F2E650E8-C0E4-48E3-A838-30108D2B6445}" type="pres">
      <dgm:prSet presAssocID="{C1237C99-506D-42CE-BDDC-CDF3F067F025}" presName="connectorText" presStyleLbl="sibTrans1D1" presStyleIdx="1" presStyleCnt="7"/>
      <dgm:spPr/>
    </dgm:pt>
    <dgm:pt modelId="{8C04CB0B-AEE4-46BE-B43F-BD15E2E829AB}" type="pres">
      <dgm:prSet presAssocID="{2F691CC9-54DA-46CB-A664-95786E7D5F58}" presName="node" presStyleLbl="node1" presStyleIdx="2" presStyleCnt="8">
        <dgm:presLayoutVars>
          <dgm:bulletEnabled val="1"/>
        </dgm:presLayoutVars>
      </dgm:prSet>
      <dgm:spPr/>
    </dgm:pt>
    <dgm:pt modelId="{CB69F893-5CB4-4C00-B972-59757D5C4A22}" type="pres">
      <dgm:prSet presAssocID="{5A7C6E2D-FBB6-4481-89E7-F0480A2B9198}" presName="sibTrans" presStyleLbl="sibTrans1D1" presStyleIdx="2" presStyleCnt="7"/>
      <dgm:spPr/>
    </dgm:pt>
    <dgm:pt modelId="{DBF957D1-5B3B-4057-9145-F7932BF47E03}" type="pres">
      <dgm:prSet presAssocID="{5A7C6E2D-FBB6-4481-89E7-F0480A2B9198}" presName="connectorText" presStyleLbl="sibTrans1D1" presStyleIdx="2" presStyleCnt="7"/>
      <dgm:spPr/>
    </dgm:pt>
    <dgm:pt modelId="{402FD588-F7A4-400A-B2DE-00A1E10E565F}" type="pres">
      <dgm:prSet presAssocID="{D3723A4C-64DA-420F-ABAA-B127D60F48C8}" presName="node" presStyleLbl="node1" presStyleIdx="3" presStyleCnt="8">
        <dgm:presLayoutVars>
          <dgm:bulletEnabled val="1"/>
        </dgm:presLayoutVars>
      </dgm:prSet>
      <dgm:spPr/>
    </dgm:pt>
    <dgm:pt modelId="{24B00EE4-FE2E-43E2-947F-8069A766D600}" type="pres">
      <dgm:prSet presAssocID="{F5CF0BD9-EBCF-4EC6-82E6-B4B5B4F44E58}" presName="sibTrans" presStyleLbl="sibTrans1D1" presStyleIdx="3" presStyleCnt="7"/>
      <dgm:spPr/>
    </dgm:pt>
    <dgm:pt modelId="{417D7BB2-73DD-4E89-AE68-E3FEAA7C92F9}" type="pres">
      <dgm:prSet presAssocID="{F5CF0BD9-EBCF-4EC6-82E6-B4B5B4F44E58}" presName="connectorText" presStyleLbl="sibTrans1D1" presStyleIdx="3" presStyleCnt="7"/>
      <dgm:spPr/>
    </dgm:pt>
    <dgm:pt modelId="{5CB3AF39-4BED-4BF3-A81D-2584669E2C1F}" type="pres">
      <dgm:prSet presAssocID="{2B69E2B9-A8BA-4C40-A2D2-49A91CA02E16}" presName="node" presStyleLbl="node1" presStyleIdx="4" presStyleCnt="8">
        <dgm:presLayoutVars>
          <dgm:bulletEnabled val="1"/>
        </dgm:presLayoutVars>
      </dgm:prSet>
      <dgm:spPr/>
    </dgm:pt>
    <dgm:pt modelId="{6FC4278E-7F03-4DE3-B7E2-BFAAB04E751E}" type="pres">
      <dgm:prSet presAssocID="{E46850F4-ACFD-4EDD-90F4-1CC8088FE0F8}" presName="sibTrans" presStyleLbl="sibTrans1D1" presStyleIdx="4" presStyleCnt="7"/>
      <dgm:spPr/>
    </dgm:pt>
    <dgm:pt modelId="{7C0ECBC5-3286-4C53-ABD1-19B1E0DA090C}" type="pres">
      <dgm:prSet presAssocID="{E46850F4-ACFD-4EDD-90F4-1CC8088FE0F8}" presName="connectorText" presStyleLbl="sibTrans1D1" presStyleIdx="4" presStyleCnt="7"/>
      <dgm:spPr/>
    </dgm:pt>
    <dgm:pt modelId="{720565F5-5147-404D-B73E-744216177A63}" type="pres">
      <dgm:prSet presAssocID="{892BFD67-1C31-4E40-8BD9-DA78D307A90D}" presName="node" presStyleLbl="node1" presStyleIdx="5" presStyleCnt="8">
        <dgm:presLayoutVars>
          <dgm:bulletEnabled val="1"/>
        </dgm:presLayoutVars>
      </dgm:prSet>
      <dgm:spPr/>
    </dgm:pt>
    <dgm:pt modelId="{9F7A1237-5CB4-485C-A3C2-50DAE0249BB6}" type="pres">
      <dgm:prSet presAssocID="{0963E5F4-2796-4183-86E8-EE6D8D6E6391}" presName="sibTrans" presStyleLbl="sibTrans1D1" presStyleIdx="5" presStyleCnt="7"/>
      <dgm:spPr/>
    </dgm:pt>
    <dgm:pt modelId="{84AFECDE-386B-4712-838A-0A0BC0C29115}" type="pres">
      <dgm:prSet presAssocID="{0963E5F4-2796-4183-86E8-EE6D8D6E6391}" presName="connectorText" presStyleLbl="sibTrans1D1" presStyleIdx="5" presStyleCnt="7"/>
      <dgm:spPr/>
    </dgm:pt>
    <dgm:pt modelId="{6DB0FDE0-916A-4802-A060-54B4B4FB25C8}" type="pres">
      <dgm:prSet presAssocID="{10291D63-CAC2-4EC8-9A0F-C79183786C4C}" presName="node" presStyleLbl="node1" presStyleIdx="6" presStyleCnt="8">
        <dgm:presLayoutVars>
          <dgm:bulletEnabled val="1"/>
        </dgm:presLayoutVars>
      </dgm:prSet>
      <dgm:spPr/>
    </dgm:pt>
    <dgm:pt modelId="{9074EAA2-555D-4EFC-B5BB-B60BD73CA609}" type="pres">
      <dgm:prSet presAssocID="{D6F8CE83-34F6-4B69-9C7F-113FF01A3123}" presName="sibTrans" presStyleLbl="sibTrans1D1" presStyleIdx="6" presStyleCnt="7"/>
      <dgm:spPr/>
    </dgm:pt>
    <dgm:pt modelId="{5FD6D058-BAE7-4F18-9F5C-6F52624AB7EC}" type="pres">
      <dgm:prSet presAssocID="{D6F8CE83-34F6-4B69-9C7F-113FF01A3123}" presName="connectorText" presStyleLbl="sibTrans1D1" presStyleIdx="6" presStyleCnt="7"/>
      <dgm:spPr/>
    </dgm:pt>
    <dgm:pt modelId="{360E117B-4636-4C67-A143-6AA3AF79607C}" type="pres">
      <dgm:prSet presAssocID="{084D7E79-00F4-4FD4-BF7D-6C9BC4BB49FF}" presName="node" presStyleLbl="node1" presStyleIdx="7" presStyleCnt="8">
        <dgm:presLayoutVars>
          <dgm:bulletEnabled val="1"/>
        </dgm:presLayoutVars>
      </dgm:prSet>
      <dgm:spPr/>
    </dgm:pt>
  </dgm:ptLst>
  <dgm:cxnLst>
    <dgm:cxn modelId="{63F44D02-817E-4466-8B52-C8243AC3BB4C}" type="presOf" srcId="{9B4433D8-A453-4C4F-BFF6-C1953D9A9AED}" destId="{26F10CF7-7752-449A-AC34-2D2E5A7C7EB6}" srcOrd="0" destOrd="0" presId="urn:microsoft.com/office/officeart/2016/7/layout/RepeatingBendingProcessNew"/>
    <dgm:cxn modelId="{029AF412-60A6-4938-BB27-A9D4C0EE6136}" srcId="{9C9E8BB7-65CC-48FF-B8DC-0DEA06D91E4A}" destId="{2B69E2B9-A8BA-4C40-A2D2-49A91CA02E16}" srcOrd="4" destOrd="0" parTransId="{0F1CCAF3-EC4E-48A1-8560-AD212E54D762}" sibTransId="{E46850F4-ACFD-4EDD-90F4-1CC8088FE0F8}"/>
    <dgm:cxn modelId="{F96A501C-A94D-4758-AFF2-A17FA20000BA}" type="presOf" srcId="{10291D63-CAC2-4EC8-9A0F-C79183786C4C}" destId="{6DB0FDE0-916A-4802-A060-54B4B4FB25C8}" srcOrd="0" destOrd="0" presId="urn:microsoft.com/office/officeart/2016/7/layout/RepeatingBendingProcessNew"/>
    <dgm:cxn modelId="{8D172324-FF74-43DB-9A30-3D3ADE4FD4B9}" type="presOf" srcId="{0963E5F4-2796-4183-86E8-EE6D8D6E6391}" destId="{9F7A1237-5CB4-485C-A3C2-50DAE0249BB6}" srcOrd="0" destOrd="0" presId="urn:microsoft.com/office/officeart/2016/7/layout/RepeatingBendingProcessNew"/>
    <dgm:cxn modelId="{0190B526-D791-4757-B22E-3FF6EF8ACC41}" srcId="{9C9E8BB7-65CC-48FF-B8DC-0DEA06D91E4A}" destId="{10291D63-CAC2-4EC8-9A0F-C79183786C4C}" srcOrd="6" destOrd="0" parTransId="{13A4F7AC-8B10-4780-8B6D-1B2FEAD10284}" sibTransId="{D6F8CE83-34F6-4B69-9C7F-113FF01A3123}"/>
    <dgm:cxn modelId="{F7E8FB2D-276E-403D-8314-E1D0468E8421}" type="presOf" srcId="{CFA37E5D-D74B-48EF-B48C-5C23A1510D2A}" destId="{2F13A2BA-7542-4587-870A-344F36E270D3}" srcOrd="0" destOrd="0" presId="urn:microsoft.com/office/officeart/2016/7/layout/RepeatingBendingProcessNew"/>
    <dgm:cxn modelId="{26DAC831-8D05-401F-B03F-D10C9305872C}" srcId="{9C9E8BB7-65CC-48FF-B8DC-0DEA06D91E4A}" destId="{084D7E79-00F4-4FD4-BF7D-6C9BC4BB49FF}" srcOrd="7" destOrd="0" parTransId="{C2E19AD0-B3E9-4CA3-9E36-AE25C6D0170F}" sibTransId="{07164EDA-3C3D-429D-B8A3-A733F936852D}"/>
    <dgm:cxn modelId="{5CD06F34-B9CF-44DA-8F00-EFF433B2F075}" type="presOf" srcId="{5A7C6E2D-FBB6-4481-89E7-F0480A2B9198}" destId="{DBF957D1-5B3B-4057-9145-F7932BF47E03}" srcOrd="1" destOrd="0" presId="urn:microsoft.com/office/officeart/2016/7/layout/RepeatingBendingProcessNew"/>
    <dgm:cxn modelId="{CA9C4336-D250-4566-B6AC-13F69388835B}" type="presOf" srcId="{9C9E8BB7-65CC-48FF-B8DC-0DEA06D91E4A}" destId="{128D9AB4-9EDF-4DAD-9D99-8EF9641112E2}" srcOrd="0" destOrd="0" presId="urn:microsoft.com/office/officeart/2016/7/layout/RepeatingBendingProcessNew"/>
    <dgm:cxn modelId="{04A6E93A-0331-4624-AD2C-6CC7F23D8590}" type="presOf" srcId="{F5CF0BD9-EBCF-4EC6-82E6-B4B5B4F44E58}" destId="{417D7BB2-73DD-4E89-AE68-E3FEAA7C92F9}" srcOrd="1" destOrd="0" presId="urn:microsoft.com/office/officeart/2016/7/layout/RepeatingBendingProcessNew"/>
    <dgm:cxn modelId="{B5DFA041-817E-423D-9193-FD4A22863C07}" srcId="{9C9E8BB7-65CC-48FF-B8DC-0DEA06D91E4A}" destId="{2F691CC9-54DA-46CB-A664-95786E7D5F58}" srcOrd="2" destOrd="0" parTransId="{AEB03BA1-5A20-49D4-BDEF-29ED7CE131C0}" sibTransId="{5A7C6E2D-FBB6-4481-89E7-F0480A2B9198}"/>
    <dgm:cxn modelId="{5E288A65-657D-4EE5-B15E-CB90A94C75D4}" srcId="{9C9E8BB7-65CC-48FF-B8DC-0DEA06D91E4A}" destId="{D7BFAFDE-F280-4F07-A765-BCF71D0B5EB5}" srcOrd="0" destOrd="0" parTransId="{EE51F4B8-2646-45DE-AA46-87EFCEE1B4DE}" sibTransId="{CFA37E5D-D74B-48EF-B48C-5C23A1510D2A}"/>
    <dgm:cxn modelId="{E5AF4C66-0DC7-4044-975B-0CE841AC5F71}" type="presOf" srcId="{F5CF0BD9-EBCF-4EC6-82E6-B4B5B4F44E58}" destId="{24B00EE4-FE2E-43E2-947F-8069A766D600}" srcOrd="0" destOrd="0" presId="urn:microsoft.com/office/officeart/2016/7/layout/RepeatingBendingProcessNew"/>
    <dgm:cxn modelId="{A052564D-E7A0-4946-9096-B1A8C0810705}" type="presOf" srcId="{E46850F4-ACFD-4EDD-90F4-1CC8088FE0F8}" destId="{7C0ECBC5-3286-4C53-ABD1-19B1E0DA090C}" srcOrd="1" destOrd="0" presId="urn:microsoft.com/office/officeart/2016/7/layout/RepeatingBendingProcessNew"/>
    <dgm:cxn modelId="{B528A07B-E39B-42AA-AB84-7AC324317BF8}" type="presOf" srcId="{D6F8CE83-34F6-4B69-9C7F-113FF01A3123}" destId="{5FD6D058-BAE7-4F18-9F5C-6F52624AB7EC}" srcOrd="1" destOrd="0" presId="urn:microsoft.com/office/officeart/2016/7/layout/RepeatingBendingProcessNew"/>
    <dgm:cxn modelId="{3154DD7B-F068-4FE1-97E8-61959C3A16E1}" type="presOf" srcId="{E46850F4-ACFD-4EDD-90F4-1CC8088FE0F8}" destId="{6FC4278E-7F03-4DE3-B7E2-BFAAB04E751E}" srcOrd="0" destOrd="0" presId="urn:microsoft.com/office/officeart/2016/7/layout/RepeatingBendingProcessNew"/>
    <dgm:cxn modelId="{70D3C988-ECAD-496D-8E14-B4086A43B9BC}" srcId="{9C9E8BB7-65CC-48FF-B8DC-0DEA06D91E4A}" destId="{9B4433D8-A453-4C4F-BFF6-C1953D9A9AED}" srcOrd="1" destOrd="0" parTransId="{D4B65C8F-926A-4AE9-9732-306DEA3990DA}" sibTransId="{C1237C99-506D-42CE-BDDC-CDF3F067F025}"/>
    <dgm:cxn modelId="{AFF6DCA4-D1FE-49D6-B2DC-34044DFE085F}" type="presOf" srcId="{D6F8CE83-34F6-4B69-9C7F-113FF01A3123}" destId="{9074EAA2-555D-4EFC-B5BB-B60BD73CA609}" srcOrd="0" destOrd="0" presId="urn:microsoft.com/office/officeart/2016/7/layout/RepeatingBendingProcessNew"/>
    <dgm:cxn modelId="{0F2830A9-7CEC-4BC8-AD3B-9CFF789E1474}" type="presOf" srcId="{2F691CC9-54DA-46CB-A664-95786E7D5F58}" destId="{8C04CB0B-AEE4-46BE-B43F-BD15E2E829AB}" srcOrd="0" destOrd="0" presId="urn:microsoft.com/office/officeart/2016/7/layout/RepeatingBendingProcessNew"/>
    <dgm:cxn modelId="{33D453AF-6381-4325-848A-67EBC437434B}" type="presOf" srcId="{C1237C99-506D-42CE-BDDC-CDF3F067F025}" destId="{F2E650E8-C0E4-48E3-A838-30108D2B6445}" srcOrd="1" destOrd="0" presId="urn:microsoft.com/office/officeart/2016/7/layout/RepeatingBendingProcessNew"/>
    <dgm:cxn modelId="{4DBD1DC1-62AD-4E8C-8264-FA88854F00FE}" type="presOf" srcId="{5A7C6E2D-FBB6-4481-89E7-F0480A2B9198}" destId="{CB69F893-5CB4-4C00-B972-59757D5C4A22}" srcOrd="0" destOrd="0" presId="urn:microsoft.com/office/officeart/2016/7/layout/RepeatingBendingProcessNew"/>
    <dgm:cxn modelId="{2398EDC4-F0E4-493E-A120-C6543648C7B2}" type="presOf" srcId="{CFA37E5D-D74B-48EF-B48C-5C23A1510D2A}" destId="{2BD1AFEC-04C3-442E-A70D-8FBEA3B95776}" srcOrd="1" destOrd="0" presId="urn:microsoft.com/office/officeart/2016/7/layout/RepeatingBendingProcessNew"/>
    <dgm:cxn modelId="{6B8C4EC8-30A4-4EA2-9ABE-B634C270594D}" type="presOf" srcId="{D7BFAFDE-F280-4F07-A765-BCF71D0B5EB5}" destId="{8B8A79AC-3B9D-42A2-B6C1-4AC67C1A7956}" srcOrd="0" destOrd="0" presId="urn:microsoft.com/office/officeart/2016/7/layout/RepeatingBendingProcessNew"/>
    <dgm:cxn modelId="{3296C7CA-021D-47BE-9685-E649E283C09E}" type="presOf" srcId="{0963E5F4-2796-4183-86E8-EE6D8D6E6391}" destId="{84AFECDE-386B-4712-838A-0A0BC0C29115}" srcOrd="1" destOrd="0" presId="urn:microsoft.com/office/officeart/2016/7/layout/RepeatingBendingProcessNew"/>
    <dgm:cxn modelId="{D4E53ACD-C640-4CE5-806D-37C369DB6F7A}" srcId="{9C9E8BB7-65CC-48FF-B8DC-0DEA06D91E4A}" destId="{D3723A4C-64DA-420F-ABAA-B127D60F48C8}" srcOrd="3" destOrd="0" parTransId="{3901A5D5-F327-4258-8437-FF5C12052175}" sibTransId="{F5CF0BD9-EBCF-4EC6-82E6-B4B5B4F44E58}"/>
    <dgm:cxn modelId="{365368DD-AC57-4FC1-B4DA-16156097BCBF}" srcId="{9C9E8BB7-65CC-48FF-B8DC-0DEA06D91E4A}" destId="{892BFD67-1C31-4E40-8BD9-DA78D307A90D}" srcOrd="5" destOrd="0" parTransId="{49AD81C3-08EE-4D6C-8107-EE9F751B3E5F}" sibTransId="{0963E5F4-2796-4183-86E8-EE6D8D6E6391}"/>
    <dgm:cxn modelId="{13C9FFDF-DE55-4DCA-ADF5-78E6AADEDAAA}" type="presOf" srcId="{C1237C99-506D-42CE-BDDC-CDF3F067F025}" destId="{E74C4B23-CF60-478A-B58D-E981955EF01F}" srcOrd="0" destOrd="0" presId="urn:microsoft.com/office/officeart/2016/7/layout/RepeatingBendingProcessNew"/>
    <dgm:cxn modelId="{13E030E1-C61A-46F1-8A09-D934D13902E0}" type="presOf" srcId="{D3723A4C-64DA-420F-ABAA-B127D60F48C8}" destId="{402FD588-F7A4-400A-B2DE-00A1E10E565F}" srcOrd="0" destOrd="0" presId="urn:microsoft.com/office/officeart/2016/7/layout/RepeatingBendingProcessNew"/>
    <dgm:cxn modelId="{0BB04BE4-B70E-46A6-9401-E243C00F53A3}" type="presOf" srcId="{2B69E2B9-A8BA-4C40-A2D2-49A91CA02E16}" destId="{5CB3AF39-4BED-4BF3-A81D-2584669E2C1F}" srcOrd="0" destOrd="0" presId="urn:microsoft.com/office/officeart/2016/7/layout/RepeatingBendingProcessNew"/>
    <dgm:cxn modelId="{4BF10CEC-11C7-4348-B9B6-E2F2C4DAA3D8}" type="presOf" srcId="{892BFD67-1C31-4E40-8BD9-DA78D307A90D}" destId="{720565F5-5147-404D-B73E-744216177A63}" srcOrd="0" destOrd="0" presId="urn:microsoft.com/office/officeart/2016/7/layout/RepeatingBendingProcessNew"/>
    <dgm:cxn modelId="{449DFFFC-CFF2-45E9-9018-E7C19416E97F}" type="presOf" srcId="{084D7E79-00F4-4FD4-BF7D-6C9BC4BB49FF}" destId="{360E117B-4636-4C67-A143-6AA3AF79607C}" srcOrd="0" destOrd="0" presId="urn:microsoft.com/office/officeart/2016/7/layout/RepeatingBendingProcessNew"/>
    <dgm:cxn modelId="{CA5DFB29-C028-4347-82D3-44BF774B9A13}" type="presParOf" srcId="{128D9AB4-9EDF-4DAD-9D99-8EF9641112E2}" destId="{8B8A79AC-3B9D-42A2-B6C1-4AC67C1A7956}" srcOrd="0" destOrd="0" presId="urn:microsoft.com/office/officeart/2016/7/layout/RepeatingBendingProcessNew"/>
    <dgm:cxn modelId="{51A5BA86-B367-451B-88DC-2D5696D8508A}" type="presParOf" srcId="{128D9AB4-9EDF-4DAD-9D99-8EF9641112E2}" destId="{2F13A2BA-7542-4587-870A-344F36E270D3}" srcOrd="1" destOrd="0" presId="urn:microsoft.com/office/officeart/2016/7/layout/RepeatingBendingProcessNew"/>
    <dgm:cxn modelId="{2BB50024-D5E1-4846-8795-77E6DF8FDD86}" type="presParOf" srcId="{2F13A2BA-7542-4587-870A-344F36E270D3}" destId="{2BD1AFEC-04C3-442E-A70D-8FBEA3B95776}" srcOrd="0" destOrd="0" presId="urn:microsoft.com/office/officeart/2016/7/layout/RepeatingBendingProcessNew"/>
    <dgm:cxn modelId="{46C5D3F1-7BEE-4885-8F60-E477E62FF363}" type="presParOf" srcId="{128D9AB4-9EDF-4DAD-9D99-8EF9641112E2}" destId="{26F10CF7-7752-449A-AC34-2D2E5A7C7EB6}" srcOrd="2" destOrd="0" presId="urn:microsoft.com/office/officeart/2016/7/layout/RepeatingBendingProcessNew"/>
    <dgm:cxn modelId="{54A99196-E664-4E66-8853-D46ABC2BC41F}" type="presParOf" srcId="{128D9AB4-9EDF-4DAD-9D99-8EF9641112E2}" destId="{E74C4B23-CF60-478A-B58D-E981955EF01F}" srcOrd="3" destOrd="0" presId="urn:microsoft.com/office/officeart/2016/7/layout/RepeatingBendingProcessNew"/>
    <dgm:cxn modelId="{7D9A62CC-64D9-4EF5-9DB0-F54A74F9E8CC}" type="presParOf" srcId="{E74C4B23-CF60-478A-B58D-E981955EF01F}" destId="{F2E650E8-C0E4-48E3-A838-30108D2B6445}" srcOrd="0" destOrd="0" presId="urn:microsoft.com/office/officeart/2016/7/layout/RepeatingBendingProcessNew"/>
    <dgm:cxn modelId="{73E937DC-1392-4BA7-B95B-ADE48544BF23}" type="presParOf" srcId="{128D9AB4-9EDF-4DAD-9D99-8EF9641112E2}" destId="{8C04CB0B-AEE4-46BE-B43F-BD15E2E829AB}" srcOrd="4" destOrd="0" presId="urn:microsoft.com/office/officeart/2016/7/layout/RepeatingBendingProcessNew"/>
    <dgm:cxn modelId="{B38A9D2E-9516-4C52-90DE-C537B8A73E8E}" type="presParOf" srcId="{128D9AB4-9EDF-4DAD-9D99-8EF9641112E2}" destId="{CB69F893-5CB4-4C00-B972-59757D5C4A22}" srcOrd="5" destOrd="0" presId="urn:microsoft.com/office/officeart/2016/7/layout/RepeatingBendingProcessNew"/>
    <dgm:cxn modelId="{308874ED-514D-416D-8E20-6404B1F70BD9}" type="presParOf" srcId="{CB69F893-5CB4-4C00-B972-59757D5C4A22}" destId="{DBF957D1-5B3B-4057-9145-F7932BF47E03}" srcOrd="0" destOrd="0" presId="urn:microsoft.com/office/officeart/2016/7/layout/RepeatingBendingProcessNew"/>
    <dgm:cxn modelId="{1CCE5EAA-E0D7-40B0-B5BD-470B62AC5AE2}" type="presParOf" srcId="{128D9AB4-9EDF-4DAD-9D99-8EF9641112E2}" destId="{402FD588-F7A4-400A-B2DE-00A1E10E565F}" srcOrd="6" destOrd="0" presId="urn:microsoft.com/office/officeart/2016/7/layout/RepeatingBendingProcessNew"/>
    <dgm:cxn modelId="{CD24C8B6-FC9A-4907-8178-50524AD82458}" type="presParOf" srcId="{128D9AB4-9EDF-4DAD-9D99-8EF9641112E2}" destId="{24B00EE4-FE2E-43E2-947F-8069A766D600}" srcOrd="7" destOrd="0" presId="urn:microsoft.com/office/officeart/2016/7/layout/RepeatingBendingProcessNew"/>
    <dgm:cxn modelId="{9ABCF7EE-765D-448F-B066-22C87A8308F4}" type="presParOf" srcId="{24B00EE4-FE2E-43E2-947F-8069A766D600}" destId="{417D7BB2-73DD-4E89-AE68-E3FEAA7C92F9}" srcOrd="0" destOrd="0" presId="urn:microsoft.com/office/officeart/2016/7/layout/RepeatingBendingProcessNew"/>
    <dgm:cxn modelId="{834ECE23-6380-4145-9CEB-F575E0444842}" type="presParOf" srcId="{128D9AB4-9EDF-4DAD-9D99-8EF9641112E2}" destId="{5CB3AF39-4BED-4BF3-A81D-2584669E2C1F}" srcOrd="8" destOrd="0" presId="urn:microsoft.com/office/officeart/2016/7/layout/RepeatingBendingProcessNew"/>
    <dgm:cxn modelId="{3A1E9D91-D3D6-4D1C-A639-0A6A33144E3C}" type="presParOf" srcId="{128D9AB4-9EDF-4DAD-9D99-8EF9641112E2}" destId="{6FC4278E-7F03-4DE3-B7E2-BFAAB04E751E}" srcOrd="9" destOrd="0" presId="urn:microsoft.com/office/officeart/2016/7/layout/RepeatingBendingProcessNew"/>
    <dgm:cxn modelId="{4073CDA1-3D4F-4DE8-AA8C-C3F4C03BD9F0}" type="presParOf" srcId="{6FC4278E-7F03-4DE3-B7E2-BFAAB04E751E}" destId="{7C0ECBC5-3286-4C53-ABD1-19B1E0DA090C}" srcOrd="0" destOrd="0" presId="urn:microsoft.com/office/officeart/2016/7/layout/RepeatingBendingProcessNew"/>
    <dgm:cxn modelId="{9F1F13B3-BDFB-49F8-91D7-1F784C12F398}" type="presParOf" srcId="{128D9AB4-9EDF-4DAD-9D99-8EF9641112E2}" destId="{720565F5-5147-404D-B73E-744216177A63}" srcOrd="10" destOrd="0" presId="urn:microsoft.com/office/officeart/2016/7/layout/RepeatingBendingProcessNew"/>
    <dgm:cxn modelId="{09857900-BB76-42D9-B18E-CAB7D7BC073C}" type="presParOf" srcId="{128D9AB4-9EDF-4DAD-9D99-8EF9641112E2}" destId="{9F7A1237-5CB4-485C-A3C2-50DAE0249BB6}" srcOrd="11" destOrd="0" presId="urn:microsoft.com/office/officeart/2016/7/layout/RepeatingBendingProcessNew"/>
    <dgm:cxn modelId="{73A15BDB-8B10-440F-B178-C17E0E6315B4}" type="presParOf" srcId="{9F7A1237-5CB4-485C-A3C2-50DAE0249BB6}" destId="{84AFECDE-386B-4712-838A-0A0BC0C29115}" srcOrd="0" destOrd="0" presId="urn:microsoft.com/office/officeart/2016/7/layout/RepeatingBendingProcessNew"/>
    <dgm:cxn modelId="{B2FE8FB4-2841-4426-A6CB-F72A4F6CD990}" type="presParOf" srcId="{128D9AB4-9EDF-4DAD-9D99-8EF9641112E2}" destId="{6DB0FDE0-916A-4802-A060-54B4B4FB25C8}" srcOrd="12" destOrd="0" presId="urn:microsoft.com/office/officeart/2016/7/layout/RepeatingBendingProcessNew"/>
    <dgm:cxn modelId="{BC039253-B5FA-4AE8-B655-FCDBC96BE34B}" type="presParOf" srcId="{128D9AB4-9EDF-4DAD-9D99-8EF9641112E2}" destId="{9074EAA2-555D-4EFC-B5BB-B60BD73CA609}" srcOrd="13" destOrd="0" presId="urn:microsoft.com/office/officeart/2016/7/layout/RepeatingBendingProcessNew"/>
    <dgm:cxn modelId="{FB35AA6D-84E4-44FA-9989-12B5CA8BF129}" type="presParOf" srcId="{9074EAA2-555D-4EFC-B5BB-B60BD73CA609}" destId="{5FD6D058-BAE7-4F18-9F5C-6F52624AB7EC}" srcOrd="0" destOrd="0" presId="urn:microsoft.com/office/officeart/2016/7/layout/RepeatingBendingProcessNew"/>
    <dgm:cxn modelId="{CBDDE71B-9F8D-4B4B-AAFE-9608427AFAAD}" type="presParOf" srcId="{128D9AB4-9EDF-4DAD-9D99-8EF9641112E2}" destId="{360E117B-4636-4C67-A143-6AA3AF79607C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3A2BA-7542-4587-870A-344F36E270D3}">
      <dsp:nvSpPr>
        <dsp:cNvPr id="0" name=""/>
        <dsp:cNvSpPr/>
      </dsp:nvSpPr>
      <dsp:spPr>
        <a:xfrm>
          <a:off x="1839629" y="1186858"/>
          <a:ext cx="391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80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24972" y="1230466"/>
        <a:ext cx="21120" cy="4224"/>
      </dsp:txXfrm>
    </dsp:sp>
    <dsp:sp modelId="{8B8A79AC-3B9D-42A2-B6C1-4AC67C1A7956}">
      <dsp:nvSpPr>
        <dsp:cNvPr id="0" name=""/>
        <dsp:cNvSpPr/>
      </dsp:nvSpPr>
      <dsp:spPr>
        <a:xfrm>
          <a:off x="4878" y="681613"/>
          <a:ext cx="1836550" cy="11019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93" tIns="94463" rIns="89993" bIns="9446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Introduction</a:t>
          </a:r>
          <a:endParaRPr lang="en-US" sz="1700" kern="1200"/>
        </a:p>
      </dsp:txBody>
      <dsp:txXfrm>
        <a:off x="4878" y="681613"/>
        <a:ext cx="1836550" cy="1101930"/>
      </dsp:txXfrm>
    </dsp:sp>
    <dsp:sp modelId="{E74C4B23-CF60-478A-B58D-E981955EF01F}">
      <dsp:nvSpPr>
        <dsp:cNvPr id="0" name=""/>
        <dsp:cNvSpPr/>
      </dsp:nvSpPr>
      <dsp:spPr>
        <a:xfrm>
          <a:off x="4098587" y="1186858"/>
          <a:ext cx="391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80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83930" y="1230466"/>
        <a:ext cx="21120" cy="4224"/>
      </dsp:txXfrm>
    </dsp:sp>
    <dsp:sp modelId="{26F10CF7-7752-449A-AC34-2D2E5A7C7EB6}">
      <dsp:nvSpPr>
        <dsp:cNvPr id="0" name=""/>
        <dsp:cNvSpPr/>
      </dsp:nvSpPr>
      <dsp:spPr>
        <a:xfrm>
          <a:off x="2263836" y="681613"/>
          <a:ext cx="1836550" cy="11019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93" tIns="94463" rIns="89993" bIns="9446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Borders Group Retail Company</a:t>
          </a:r>
          <a:endParaRPr lang="en-US" sz="1700" kern="1200"/>
        </a:p>
      </dsp:txBody>
      <dsp:txXfrm>
        <a:off x="2263836" y="681613"/>
        <a:ext cx="1836550" cy="1101930"/>
      </dsp:txXfrm>
    </dsp:sp>
    <dsp:sp modelId="{CB69F893-5CB4-4C00-B972-59757D5C4A22}">
      <dsp:nvSpPr>
        <dsp:cNvPr id="0" name=""/>
        <dsp:cNvSpPr/>
      </dsp:nvSpPr>
      <dsp:spPr>
        <a:xfrm>
          <a:off x="923154" y="1781743"/>
          <a:ext cx="4517915" cy="391806"/>
        </a:xfrm>
        <a:custGeom>
          <a:avLst/>
          <a:gdLst/>
          <a:ahLst/>
          <a:cxnLst/>
          <a:rect l="0" t="0" r="0" b="0"/>
          <a:pathLst>
            <a:path>
              <a:moveTo>
                <a:pt x="4517915" y="0"/>
              </a:moveTo>
              <a:lnTo>
                <a:pt x="4517915" y="213003"/>
              </a:lnTo>
              <a:lnTo>
                <a:pt x="0" y="213003"/>
              </a:lnTo>
              <a:lnTo>
                <a:pt x="0" y="391806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8671" y="1975535"/>
        <a:ext cx="226880" cy="4224"/>
      </dsp:txXfrm>
    </dsp:sp>
    <dsp:sp modelId="{8C04CB0B-AEE4-46BE-B43F-BD15E2E829AB}">
      <dsp:nvSpPr>
        <dsp:cNvPr id="0" name=""/>
        <dsp:cNvSpPr/>
      </dsp:nvSpPr>
      <dsp:spPr>
        <a:xfrm>
          <a:off x="4522794" y="681613"/>
          <a:ext cx="1836550" cy="11019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93" tIns="94463" rIns="89993" bIns="9446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Causes Of Failure</a:t>
          </a:r>
          <a:endParaRPr lang="en-US" sz="1700" kern="1200"/>
        </a:p>
      </dsp:txBody>
      <dsp:txXfrm>
        <a:off x="4522794" y="681613"/>
        <a:ext cx="1836550" cy="1101930"/>
      </dsp:txXfrm>
    </dsp:sp>
    <dsp:sp modelId="{24B00EE4-FE2E-43E2-947F-8069A766D600}">
      <dsp:nvSpPr>
        <dsp:cNvPr id="0" name=""/>
        <dsp:cNvSpPr/>
      </dsp:nvSpPr>
      <dsp:spPr>
        <a:xfrm>
          <a:off x="1839629" y="2711196"/>
          <a:ext cx="391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80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24972" y="2754803"/>
        <a:ext cx="21120" cy="4224"/>
      </dsp:txXfrm>
    </dsp:sp>
    <dsp:sp modelId="{402FD588-F7A4-400A-B2DE-00A1E10E565F}">
      <dsp:nvSpPr>
        <dsp:cNvPr id="0" name=""/>
        <dsp:cNvSpPr/>
      </dsp:nvSpPr>
      <dsp:spPr>
        <a:xfrm>
          <a:off x="4878" y="2205950"/>
          <a:ext cx="1836550" cy="11019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93" tIns="94463" rIns="89993" bIns="9446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SCAMPER Theory </a:t>
          </a:r>
          <a:endParaRPr lang="en-US" sz="1700" kern="1200"/>
        </a:p>
      </dsp:txBody>
      <dsp:txXfrm>
        <a:off x="4878" y="2205950"/>
        <a:ext cx="1836550" cy="1101930"/>
      </dsp:txXfrm>
    </dsp:sp>
    <dsp:sp modelId="{6FC4278E-7F03-4DE3-B7E2-BFAAB04E751E}">
      <dsp:nvSpPr>
        <dsp:cNvPr id="0" name=""/>
        <dsp:cNvSpPr/>
      </dsp:nvSpPr>
      <dsp:spPr>
        <a:xfrm>
          <a:off x="4098587" y="2711196"/>
          <a:ext cx="391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80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83930" y="2754803"/>
        <a:ext cx="21120" cy="4224"/>
      </dsp:txXfrm>
    </dsp:sp>
    <dsp:sp modelId="{5CB3AF39-4BED-4BF3-A81D-2584669E2C1F}">
      <dsp:nvSpPr>
        <dsp:cNvPr id="0" name=""/>
        <dsp:cNvSpPr/>
      </dsp:nvSpPr>
      <dsp:spPr>
        <a:xfrm>
          <a:off x="2263836" y="2205950"/>
          <a:ext cx="1836550" cy="11019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93" tIns="94463" rIns="89993" bIns="9446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process of research</a:t>
          </a:r>
          <a:endParaRPr lang="en-US" sz="1700" kern="1200"/>
        </a:p>
      </dsp:txBody>
      <dsp:txXfrm>
        <a:off x="2263836" y="2205950"/>
        <a:ext cx="1836550" cy="1101930"/>
      </dsp:txXfrm>
    </dsp:sp>
    <dsp:sp modelId="{9F7A1237-5CB4-485C-A3C2-50DAE0249BB6}">
      <dsp:nvSpPr>
        <dsp:cNvPr id="0" name=""/>
        <dsp:cNvSpPr/>
      </dsp:nvSpPr>
      <dsp:spPr>
        <a:xfrm>
          <a:off x="923154" y="3306081"/>
          <a:ext cx="4517915" cy="391806"/>
        </a:xfrm>
        <a:custGeom>
          <a:avLst/>
          <a:gdLst/>
          <a:ahLst/>
          <a:cxnLst/>
          <a:rect l="0" t="0" r="0" b="0"/>
          <a:pathLst>
            <a:path>
              <a:moveTo>
                <a:pt x="4517915" y="0"/>
              </a:moveTo>
              <a:lnTo>
                <a:pt x="4517915" y="213003"/>
              </a:lnTo>
              <a:lnTo>
                <a:pt x="0" y="213003"/>
              </a:lnTo>
              <a:lnTo>
                <a:pt x="0" y="391806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8671" y="3499872"/>
        <a:ext cx="226880" cy="4224"/>
      </dsp:txXfrm>
    </dsp:sp>
    <dsp:sp modelId="{720565F5-5147-404D-B73E-744216177A63}">
      <dsp:nvSpPr>
        <dsp:cNvPr id="0" name=""/>
        <dsp:cNvSpPr/>
      </dsp:nvSpPr>
      <dsp:spPr>
        <a:xfrm>
          <a:off x="4522794" y="2205950"/>
          <a:ext cx="1836550" cy="11019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93" tIns="94463" rIns="89993" bIns="9446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Overcoming challenges</a:t>
          </a:r>
          <a:endParaRPr lang="en-US" sz="1700" kern="1200"/>
        </a:p>
      </dsp:txBody>
      <dsp:txXfrm>
        <a:off x="4522794" y="2205950"/>
        <a:ext cx="1836550" cy="1101930"/>
      </dsp:txXfrm>
    </dsp:sp>
    <dsp:sp modelId="{9074EAA2-555D-4EFC-B5BB-B60BD73CA609}">
      <dsp:nvSpPr>
        <dsp:cNvPr id="0" name=""/>
        <dsp:cNvSpPr/>
      </dsp:nvSpPr>
      <dsp:spPr>
        <a:xfrm>
          <a:off x="1839629" y="4235533"/>
          <a:ext cx="39180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180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24972" y="4279141"/>
        <a:ext cx="21120" cy="4224"/>
      </dsp:txXfrm>
    </dsp:sp>
    <dsp:sp modelId="{6DB0FDE0-916A-4802-A060-54B4B4FB25C8}">
      <dsp:nvSpPr>
        <dsp:cNvPr id="0" name=""/>
        <dsp:cNvSpPr/>
      </dsp:nvSpPr>
      <dsp:spPr>
        <a:xfrm>
          <a:off x="4878" y="3730288"/>
          <a:ext cx="1836550" cy="11019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93" tIns="94463" rIns="89993" bIns="9446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Conclusion and recommendations</a:t>
          </a:r>
          <a:endParaRPr lang="en-US" sz="1700" kern="1200"/>
        </a:p>
      </dsp:txBody>
      <dsp:txXfrm>
        <a:off x="4878" y="3730288"/>
        <a:ext cx="1836550" cy="1101930"/>
      </dsp:txXfrm>
    </dsp:sp>
    <dsp:sp modelId="{360E117B-4636-4C67-A143-6AA3AF79607C}">
      <dsp:nvSpPr>
        <dsp:cNvPr id="0" name=""/>
        <dsp:cNvSpPr/>
      </dsp:nvSpPr>
      <dsp:spPr>
        <a:xfrm>
          <a:off x="2263836" y="3730288"/>
          <a:ext cx="1836550" cy="110193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9993" tIns="94463" rIns="89993" bIns="94463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References</a:t>
          </a:r>
          <a:endParaRPr lang="en-US" sz="1700" kern="1200"/>
        </a:p>
      </dsp:txBody>
      <dsp:txXfrm>
        <a:off x="2263836" y="3730288"/>
        <a:ext cx="1836550" cy="1101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76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793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848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673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209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2826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66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16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765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437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543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0058F8-5B5F-4233-A7A4-09C5A7A63D27}" type="datetimeFigureOut">
              <a:rPr lang="en-GB" smtClean="0"/>
              <a:t>12/11/2023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BE1628-E968-4BFF-BF4A-141808AFAC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0948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eriencetheblog.com/2014/07/four-mistakes-made-by-borders-and-how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lse.ac.uk/lti/2015/01/23/data-management-data-protection-and-research-ethics-drop-in-sessions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ferenceforbusiness.com/history2/83/Borders-Group-Inc.html(Accessed:08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ost-it.com/3M/en_US/post-it/ideas/articles/scamper-method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8B467-5F4F-4F0E-3C3D-A0C283495F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3400" y="1128094"/>
            <a:ext cx="3434180" cy="14152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dirty="0"/>
              <a:t>The procedure of completing my report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5CE815-B6E9-2BA3-735D-7F5C36394C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53400" y="2543364"/>
            <a:ext cx="3434180" cy="35990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By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Nargas Ahmadzai 2106756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code-BMSW 6102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Module_ Developing innovation and creativity for business Advantage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Lectures by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Abdi Rahman</a:t>
            </a:r>
          </a:p>
        </p:txBody>
      </p:sp>
      <p:pic>
        <p:nvPicPr>
          <p:cNvPr id="14" name="Picture 4" descr="Pen placed on top of a signature line">
            <a:extLst>
              <a:ext uri="{FF2B5EF4-FFF2-40B4-BE49-F238E27FC236}">
                <a16:creationId xmlns:a16="http://schemas.microsoft.com/office/drawing/2014/main" id="{8538B824-853E-725B-1D03-1368A11342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95" r="-1" b="-1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531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0" name="Freeform: Shape 69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2" name="Freeform: Shape 71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A74379-3847-7D06-97BE-18F8256B8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Contents</a:t>
            </a:r>
            <a:br>
              <a:rPr lang="en-GB" sz="4000"/>
            </a:br>
            <a:endParaRPr lang="en-GB" sz="400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1321BF44-759B-F92C-8D99-37B5EFB6EC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361916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6282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8927EBE7-D71D-85DC-F013-949EFE7C25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734" b="172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46ADDF-8339-663A-94E3-6461C8CBF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</a:rPr>
              <a:t>                  </a:t>
            </a:r>
            <a:br>
              <a:rPr lang="en-GB" sz="3400" dirty="0">
                <a:solidFill>
                  <a:srgbClr val="FFFFFF"/>
                </a:solidFill>
              </a:rPr>
            </a:br>
            <a:br>
              <a:rPr lang="en-GB" sz="3400" dirty="0">
                <a:solidFill>
                  <a:srgbClr val="FFFFFF"/>
                </a:solidFill>
              </a:rPr>
            </a:br>
            <a:r>
              <a:rPr lang="en-GB" sz="3400" dirty="0">
                <a:solidFill>
                  <a:srgbClr val="FFFFFF"/>
                </a:solidFill>
              </a:rPr>
              <a:t>                          </a:t>
            </a:r>
            <a:r>
              <a:rPr lang="en-GB" sz="3400" b="1" dirty="0">
                <a:solidFill>
                  <a:srgbClr val="FFFFFF"/>
                </a:solidFill>
              </a:rPr>
              <a:t>Introduction</a:t>
            </a:r>
            <a:br>
              <a:rPr lang="en-GB" sz="3400" b="1" dirty="0">
                <a:solidFill>
                  <a:srgbClr val="FFFFFF"/>
                </a:solidFill>
              </a:rPr>
            </a:br>
            <a:r>
              <a:rPr lang="en-GB" sz="34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24D4F-CE8E-0F24-4034-AF1BEB3E8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1448" y="3846786"/>
            <a:ext cx="9519204" cy="1166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To identify failed businesses.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Apply the SCAMPER Theory to encourage ideas and embrace opportunities  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059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12FFE-0FD7-B902-041E-6BB30FA79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4457"/>
            <a:ext cx="10515600" cy="1325563"/>
          </a:xfrm>
        </p:spPr>
        <p:txBody>
          <a:bodyPr/>
          <a:lstStyle/>
          <a:p>
            <a:r>
              <a:rPr lang="en-GB" b="1" dirty="0"/>
              <a:t>Borders Group Retail Company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9C008-E2BA-86B0-034D-C1BD8F0AD6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8874" y="1750124"/>
            <a:ext cx="5181600" cy="4351338"/>
          </a:xfrm>
        </p:spPr>
        <p:txBody>
          <a:bodyPr>
            <a:normAutofit/>
          </a:bodyPr>
          <a:lstStyle/>
          <a:p>
            <a:endParaRPr lang="en-GB" sz="1800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ea typeface="DengXian" panose="02010600030101010101" pitchFamily="2" charset="-122"/>
              </a:rPr>
              <a:t>                   </a:t>
            </a:r>
            <a:r>
              <a:rPr lang="en-GB" sz="2000" b="1" dirty="0">
                <a:latin typeface="Arial" panose="020B0604020202020204" pitchFamily="34" charset="0"/>
                <a:ea typeface="DengXian" panose="02010600030101010101" pitchFamily="2" charset="-122"/>
              </a:rPr>
              <a:t>key information</a:t>
            </a:r>
          </a:p>
          <a:p>
            <a:endParaRPr lang="en-GB" sz="1800" b="1" dirty="0"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1800" b="1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800" b="1" dirty="0">
                <a:latin typeface="Arial" panose="020B0604020202020204" pitchFamily="34" charset="0"/>
                <a:ea typeface="DengXian" panose="02010600030101010101" pitchFamily="2" charset="-122"/>
              </a:rPr>
              <a:t>   Introduced by Tom Border and Louis Border in 1971, Ann Arbour, Michigan </a:t>
            </a:r>
            <a:endParaRPr lang="en-GB" sz="1800" b="1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800" b="1" dirty="0">
                <a:latin typeface="Arial" panose="020B0604020202020204" pitchFamily="34" charset="0"/>
                <a:ea typeface="DengXian" panose="02010600030101010101" pitchFamily="2" charset="-122"/>
              </a:rPr>
              <a:t>1995 by Kmart Corporation</a:t>
            </a:r>
            <a:endParaRPr lang="en-GB" sz="1800" b="1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By 1988, 400 stores and 10,000 employees</a:t>
            </a:r>
          </a:p>
          <a:p>
            <a:r>
              <a:rPr lang="en-GB" sz="1800" b="1" dirty="0">
                <a:latin typeface="Arial" panose="020B0604020202020204" pitchFamily="34" charset="0"/>
                <a:ea typeface="DengXian" panose="02010600030101010101" pitchFamily="2" charset="-122"/>
              </a:rPr>
              <a:t>P</a:t>
            </a:r>
            <a:r>
              <a:rPr lang="en-GB" sz="1800" b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rovides books, </a:t>
            </a:r>
            <a:r>
              <a:rPr lang="en-GB" sz="1800" b="1" dirty="0">
                <a:latin typeface="Arial" panose="020B0604020202020204" pitchFamily="34" charset="0"/>
                <a:ea typeface="DengXian" panose="02010600030101010101" pitchFamily="2" charset="-122"/>
              </a:rPr>
              <a:t>Videos, music,</a:t>
            </a:r>
            <a:r>
              <a:rPr lang="en-GB" sz="1800" b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</a:t>
            </a:r>
            <a:r>
              <a:rPr lang="en-GB" sz="1800" b="1" dirty="0">
                <a:latin typeface="Arial" panose="020B0604020202020204" pitchFamily="34" charset="0"/>
                <a:ea typeface="DengXian" panose="02010600030101010101" pitchFamily="2" charset="-122"/>
              </a:rPr>
              <a:t>informationa</a:t>
            </a:r>
            <a:r>
              <a:rPr lang="en-GB" sz="1800" b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 and </a:t>
            </a:r>
            <a:r>
              <a:rPr lang="en-GB" sz="1800" b="1" dirty="0">
                <a:latin typeface="Arial" panose="020B0604020202020204" pitchFamily="34" charset="0"/>
                <a:ea typeface="DengXian" panose="02010600030101010101" pitchFamily="2" charset="-122"/>
              </a:rPr>
              <a:t>educationa</a:t>
            </a:r>
            <a:r>
              <a:rPr lang="en-GB" sz="1800" b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l products, and services. </a:t>
            </a:r>
          </a:p>
          <a:p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C9D676D2-9199-5AFC-DAE3-D5E8528E817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61527" y="1750124"/>
            <a:ext cx="4239936" cy="3179952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230BCEE-3592-C70D-5065-47C730BACAF0}"/>
              </a:ext>
            </a:extLst>
          </p:cNvPr>
          <p:cNvSpPr txBox="1"/>
          <p:nvPr/>
        </p:nvSpPr>
        <p:spPr>
          <a:xfrm>
            <a:off x="8142913" y="5383081"/>
            <a:ext cx="3800213" cy="275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(References for business,2023)</a:t>
            </a:r>
          </a:p>
        </p:txBody>
      </p:sp>
    </p:spTree>
    <p:extLst>
      <p:ext uri="{BB962C8B-B14F-4D97-AF65-F5344CB8AC3E}">
        <p14:creationId xmlns:p14="http://schemas.microsoft.com/office/powerpoint/2010/main" val="414967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42">
            <a:extLst>
              <a:ext uri="{FF2B5EF4-FFF2-40B4-BE49-F238E27FC236}">
                <a16:creationId xmlns:a16="http://schemas.microsoft.com/office/drawing/2014/main" id="{0ED28709-5CB7-44D6-B3BC-B1C015D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44">
            <a:extLst>
              <a:ext uri="{FF2B5EF4-FFF2-40B4-BE49-F238E27FC236}">
                <a16:creationId xmlns:a16="http://schemas.microsoft.com/office/drawing/2014/main" id="{1AE2FDE4-8ECB-4D0B-B871-D4EE52606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4" descr="White arrows going to the red target">
            <a:extLst>
              <a:ext uri="{FF2B5EF4-FFF2-40B4-BE49-F238E27FC236}">
                <a16:creationId xmlns:a16="http://schemas.microsoft.com/office/drawing/2014/main" id="{BF534132-F357-4A08-C799-B62F026F79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10000"/>
          </a:blip>
          <a:srcRect b="15730"/>
          <a:stretch/>
        </p:blipFill>
        <p:spPr>
          <a:xfrm>
            <a:off x="1397941" y="1261982"/>
            <a:ext cx="9349131" cy="525890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5E6D3D-B661-CA1C-F24E-5BD6CD09B5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5563" y="-289439"/>
            <a:ext cx="10530318" cy="27363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7200" dirty="0">
                <a:solidFill>
                  <a:schemeClr val="tx2"/>
                </a:solidFill>
              </a:rPr>
              <a:t>causes of failure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BAD68A-BC52-C070-4D32-12F4772B10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567" y="4067745"/>
            <a:ext cx="10530318" cy="194981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Lack of innovation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Ignorance of the competitors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Weak management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Fear of taking risk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Assumptions of high success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2"/>
              </a:solidFill>
            </a:endParaRPr>
          </a:p>
        </p:txBody>
      </p:sp>
      <p:cxnSp>
        <p:nvCxnSpPr>
          <p:cNvPr id="56" name="Straight Connector 46">
            <a:extLst>
              <a:ext uri="{FF2B5EF4-FFF2-40B4-BE49-F238E27FC236}">
                <a16:creationId xmlns:a16="http://schemas.microsoft.com/office/drawing/2014/main" id="{C9C09A4F-8DE1-4622-BAE9-9E65C0252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48">
            <a:extLst>
              <a:ext uri="{FF2B5EF4-FFF2-40B4-BE49-F238E27FC236}">
                <a16:creationId xmlns:a16="http://schemas.microsoft.com/office/drawing/2014/main" id="{7DAD8094-670D-4F60-875A-A60C3CD0C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B97FD1C-2756-4C3B-9EA4-69F4781003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63DAE67-4E3B-405B-BE8E-9D6444C616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7B3572FF-9A6D-4F25-8AE0-EC00386D7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2075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EF9AC5C-113D-B3A8-8E06-C9A64866EE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1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FC336F-CBA0-CA9C-9D9B-CA1D28E2B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The SCAMPER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C8AD8-424C-56CF-10DB-C05518CBC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6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600" dirty="0">
                <a:solidFill>
                  <a:srgbClr val="FFFFFF"/>
                </a:solidFill>
              </a:rPr>
              <a:t>Bob Eberle-1971 </a:t>
            </a:r>
          </a:p>
          <a:p>
            <a:r>
              <a:rPr lang="en-GB" sz="2600" dirty="0">
                <a:solidFill>
                  <a:srgbClr val="FFFFFF"/>
                </a:solidFill>
              </a:rPr>
              <a:t>Substitute</a:t>
            </a:r>
          </a:p>
          <a:p>
            <a:r>
              <a:rPr lang="en-GB" sz="2600" dirty="0">
                <a:solidFill>
                  <a:srgbClr val="FFFFFF"/>
                </a:solidFill>
              </a:rPr>
              <a:t>Combine</a:t>
            </a:r>
          </a:p>
          <a:p>
            <a:r>
              <a:rPr lang="en-GB" sz="2600" dirty="0">
                <a:solidFill>
                  <a:srgbClr val="FFFFFF"/>
                </a:solidFill>
              </a:rPr>
              <a:t>Adapt</a:t>
            </a:r>
          </a:p>
          <a:p>
            <a:r>
              <a:rPr lang="en-GB" sz="2600" dirty="0">
                <a:solidFill>
                  <a:srgbClr val="FFFFFF"/>
                </a:solidFill>
              </a:rPr>
              <a:t>Modify</a:t>
            </a:r>
          </a:p>
          <a:p>
            <a:r>
              <a:rPr lang="en-GB" sz="2600" dirty="0">
                <a:solidFill>
                  <a:srgbClr val="FFFFFF"/>
                </a:solidFill>
              </a:rPr>
              <a:t>Put to another use</a:t>
            </a:r>
          </a:p>
          <a:p>
            <a:r>
              <a:rPr lang="en-GB" sz="2600" dirty="0">
                <a:solidFill>
                  <a:srgbClr val="FFFFFF"/>
                </a:solidFill>
              </a:rPr>
              <a:t>Eliminate</a:t>
            </a:r>
          </a:p>
          <a:p>
            <a:r>
              <a:rPr lang="en-GB" sz="2600" dirty="0">
                <a:solidFill>
                  <a:srgbClr val="FFFFFF"/>
                </a:solidFill>
              </a:rPr>
              <a:t>Reverse</a:t>
            </a:r>
          </a:p>
          <a:p>
            <a:endParaRPr lang="en-GB" sz="1200" dirty="0">
              <a:solidFill>
                <a:srgbClr val="FFFFFF"/>
              </a:solidFill>
            </a:endParaRPr>
          </a:p>
          <a:p>
            <a:endParaRPr lang="en-GB" sz="2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4584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Graph">
            <a:extLst>
              <a:ext uri="{FF2B5EF4-FFF2-40B4-BE49-F238E27FC236}">
                <a16:creationId xmlns:a16="http://schemas.microsoft.com/office/drawing/2014/main" id="{449CC95D-A661-7637-9B6A-088B9A64315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3981" b="6019"/>
          <a:stretch/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E27208-8AEA-C8A7-AB47-B23671B57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40021"/>
            <a:ext cx="6696445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 process </a:t>
            </a:r>
            <a:r>
              <a:rPr lang="en-GB" sz="4000">
                <a:solidFill>
                  <a:srgbClr val="FFFFFF"/>
                </a:solidFill>
              </a:rPr>
              <a:t>of research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30783-A446-BEE0-4374-84CC12E09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90600"/>
            <a:ext cx="6696452" cy="2433722"/>
          </a:xfrm>
        </p:spPr>
        <p:txBody>
          <a:bodyPr>
            <a:normAutofit/>
          </a:bodyPr>
          <a:lstStyle/>
          <a:p>
            <a:endParaRPr lang="en-GB" sz="1600" dirty="0">
              <a:solidFill>
                <a:srgbClr val="FFFFFF"/>
              </a:solidFill>
            </a:endParaRPr>
          </a:p>
          <a:p>
            <a:r>
              <a:rPr lang="en-GB" sz="1600" dirty="0">
                <a:solidFill>
                  <a:srgbClr val="FFFFFF"/>
                </a:solidFill>
              </a:rPr>
              <a:t>laptop</a:t>
            </a:r>
          </a:p>
          <a:p>
            <a:r>
              <a:rPr lang="en-GB" sz="1600" dirty="0">
                <a:solidFill>
                  <a:srgbClr val="FFFFFF"/>
                </a:solidFill>
              </a:rPr>
              <a:t>Google/ credible</a:t>
            </a:r>
          </a:p>
          <a:p>
            <a:r>
              <a:rPr lang="en-GB" sz="1600" dirty="0">
                <a:solidFill>
                  <a:srgbClr val="FFFFFF"/>
                </a:solidFill>
              </a:rPr>
              <a:t>List of failed business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Articles </a:t>
            </a:r>
          </a:p>
          <a:p>
            <a:r>
              <a:rPr lang="en-GB" sz="1600" dirty="0">
                <a:solidFill>
                  <a:srgbClr val="FFFFFF"/>
                </a:solidFill>
              </a:rPr>
              <a:t>Website</a:t>
            </a:r>
          </a:p>
          <a:p>
            <a:r>
              <a:rPr lang="en-GB" sz="1600" dirty="0">
                <a:solidFill>
                  <a:srgbClr val="FFFFFF"/>
                </a:solidFill>
              </a:rPr>
              <a:t>Compare with other companies</a:t>
            </a:r>
          </a:p>
          <a:p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909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1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F25581C3-A6C1-B0F6-DE16-36C98E28A0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52" t="9091" r="2771" b="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48" name="Rectangle 2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D1EBC-63A5-8820-E1E1-D4D2BD180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Autofit/>
          </a:bodyPr>
          <a:lstStyle/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4000" dirty="0">
                <a:solidFill>
                  <a:schemeClr val="bg1"/>
                </a:solidFill>
                <a:latin typeface="Calibri" panose="020F0502020204030204"/>
                <a:ea typeface="+mn-ea"/>
                <a:cs typeface="+mn-cs"/>
              </a:rPr>
              <a:t>Overcoming Challenges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Rectangle 2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0" name="Rectangle 2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90FE393-D0D2-B11F-1847-11F37B1AE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endParaRPr lang="en-GB" sz="1700" dirty="0">
              <a:solidFill>
                <a:schemeClr val="bg1"/>
              </a:solidFill>
            </a:endParaRPr>
          </a:p>
          <a:p>
            <a:endParaRPr lang="en-GB" sz="17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Lack of information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Applying SCAMPER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1700" dirty="0">
              <a:solidFill>
                <a:schemeClr val="bg1"/>
              </a:solidFill>
            </a:endParaRPr>
          </a:p>
          <a:p>
            <a:endParaRPr lang="en-GB" sz="1700" dirty="0">
              <a:solidFill>
                <a:schemeClr val="bg1"/>
              </a:solidFill>
            </a:endParaRPr>
          </a:p>
          <a:p>
            <a:endParaRPr lang="en-GB" sz="17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967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 descr="One glowing fluorescent bulb amonst unlit incandescent bulbs">
            <a:extLst>
              <a:ext uri="{FF2B5EF4-FFF2-40B4-BE49-F238E27FC236}">
                <a16:creationId xmlns:a16="http://schemas.microsoft.com/office/drawing/2014/main" id="{04BFB2ED-43B3-A343-A0B0-FD76FE04FD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0936" b="14064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C533F1-919C-003F-3853-B93968130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83" y="-843772"/>
            <a:ext cx="5155263" cy="55718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and Recommendations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A42C2-A7E5-E7E9-C5B5-12E707BA1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1661" y="1849094"/>
            <a:ext cx="5158424" cy="557189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The success of a business depends on innovation</a:t>
            </a:r>
          </a:p>
          <a:p>
            <a:r>
              <a:rPr lang="en-GB" sz="2000">
                <a:solidFill>
                  <a:srgbClr val="FFFFFF"/>
                </a:solidFill>
              </a:rPr>
              <a:t>Never ignore competitors </a:t>
            </a:r>
          </a:p>
          <a:p>
            <a:r>
              <a:rPr lang="en-GB" sz="2000">
                <a:solidFill>
                  <a:srgbClr val="FFFFFF"/>
                </a:solidFill>
              </a:rPr>
              <a:t>Encourage employee’s ideas</a:t>
            </a:r>
          </a:p>
          <a:p>
            <a:r>
              <a:rPr lang="en-GB" sz="2000">
                <a:solidFill>
                  <a:srgbClr val="FFFFFF"/>
                </a:solidFill>
              </a:rPr>
              <a:t>Positive environment</a:t>
            </a:r>
          </a:p>
          <a:p>
            <a:r>
              <a:rPr lang="en-GB" sz="2000">
                <a:solidFill>
                  <a:srgbClr val="FFFFFF"/>
                </a:solidFill>
              </a:rPr>
              <a:t>Interest and expectations of customers</a:t>
            </a:r>
          </a:p>
          <a:p>
            <a:r>
              <a:rPr lang="en-GB" sz="2000">
                <a:solidFill>
                  <a:srgbClr val="FFFFFF"/>
                </a:solidFill>
              </a:rPr>
              <a:t>Never stop thinking </a:t>
            </a:r>
          </a:p>
          <a:p>
            <a:r>
              <a:rPr lang="en-GB" sz="2000">
                <a:solidFill>
                  <a:srgbClr val="FFFFFF"/>
                </a:solidFill>
              </a:rPr>
              <a:t>Encourage creativity and innovation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( WAAT,2023)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49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7DE9200D-3DA7-D829-0E61-0759763C54D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3981" b="601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C9DC2DE-F0AE-701C-28BB-1AED4A0F93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EBF47-0506-6111-813F-6C63541EA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 for Business (2023). Borders Group Inc. company profile, information, business description history background information on Borders Group, Inc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http://www.referenceforbusiness.com/history2/83/Borders-Group-Inc.html (Accessed:08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October </a:t>
            </a:r>
            <a:r>
              <a:rPr lang="en-GB" sz="1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2023).</a:t>
            </a:r>
          </a:p>
          <a:p>
            <a:pPr algn="just">
              <a:lnSpc>
                <a:spcPct val="150000"/>
              </a:lnSpc>
            </a:pP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Katie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F.(2022) Top reasons why borders failed, Medium. Available at :https://medium.faifection.com/top-reasons-why-borders-failed-6ad33cafee(Accessed:12 October 2023).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Scamper method (2023) Use the SCAMPER method to give your creation spark.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https://www.post-it.com/3M/en_US/post-it/ideas/articles/scamper-method/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 Accssesd:11October 2023).</a:t>
            </a:r>
          </a:p>
          <a:p>
            <a:pPr algn="just"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Why big companies struggle with Innovation. WAAT(2023). Knowledge Hub. Available at: https://waat.eu/knowledge-hub/why-big-companies-struggle-with-innovation/(Accessed:08October 2023). </a:t>
            </a:r>
          </a:p>
        </p:txBody>
      </p:sp>
    </p:spTree>
    <p:extLst>
      <p:ext uri="{BB962C8B-B14F-4D97-AF65-F5344CB8AC3E}">
        <p14:creationId xmlns:p14="http://schemas.microsoft.com/office/powerpoint/2010/main" val="337324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79E2495B-8810-BB28-A27A-CFEA418E00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08" r="5859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539310BD-096B-AAC4-BCE7-184461D7DF34}"/>
              </a:ext>
            </a:extLst>
          </p:cNvPr>
          <p:cNvSpPr txBox="1"/>
          <p:nvPr/>
        </p:nvSpPr>
        <p:spPr>
          <a:xfrm>
            <a:off x="6823878" y="2533476"/>
            <a:ext cx="4491820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6000" dirty="0"/>
              <a:t>Any question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123664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74A3E0-FD96-143A-9135-F9FBB94CADF3}"/>
              </a:ext>
            </a:extLst>
          </p:cNvPr>
          <p:cNvSpPr txBox="1"/>
          <p:nvPr/>
        </p:nvSpPr>
        <p:spPr>
          <a:xfrm>
            <a:off x="6590662" y="4267832"/>
            <a:ext cx="4805996" cy="12971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pic>
        <p:nvPicPr>
          <p:cNvPr id="6" name="Graphic 5" descr="Handshake">
            <a:extLst>
              <a:ext uri="{FF2B5EF4-FFF2-40B4-BE49-F238E27FC236}">
                <a16:creationId xmlns:a16="http://schemas.microsoft.com/office/drawing/2014/main" id="{0BFC71DA-E148-DE9E-2440-65469386C2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2521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F46216B-77A9-411A-B9D3-5023FCB7020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4" ma:contentTypeDescription="Create a new document." ma:contentTypeScope="" ma:versionID="25a03c9f53f15bb039a7231af5b8a105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6adefae0af407ac8fcae02f80be6cc1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8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0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1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Props1.xml><?xml version="1.0" encoding="utf-8"?>
<ds:datastoreItem xmlns:ds="http://schemas.openxmlformats.org/officeDocument/2006/customXml" ds:itemID="{F5497BA3-F1C6-46A4-BEBE-32D5ABE16E8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  <ds:schemaRef ds:uri="90b58af8-24e5-4252-ab67-b2f2985aee88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5212EC9-74BB-446D-836A-E85154C44FF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EC1649-89F8-43D5-BBDF-7924055DA363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90b58af8-24e5-4252-ab67-b2f2985aee88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be49ff73-cec0-4379-9da8-63ff3cc411b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396</TotalTime>
  <Words>389</Words>
  <Application>Microsoft Office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The procedure of completing my report</vt:lpstr>
      <vt:lpstr>Contents </vt:lpstr>
      <vt:lpstr>                                              Introduction  </vt:lpstr>
      <vt:lpstr>Borders Group Retail Company</vt:lpstr>
      <vt:lpstr>causes of failure</vt:lpstr>
      <vt:lpstr> The SCAMPER Theory</vt:lpstr>
      <vt:lpstr>The process of research</vt:lpstr>
      <vt:lpstr>Overcoming Challenges</vt:lpstr>
      <vt:lpstr>Conclusion and Recommendations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Nargas Ahmadzai (2106756)</dc:creator>
  <cp:lastModifiedBy>Nargas Ahmadzai (2106756)</cp:lastModifiedBy>
  <cp:revision>1</cp:revision>
  <dcterms:created xsi:type="dcterms:W3CDTF">2023-11-01T11:32:46Z</dcterms:created>
  <dcterms:modified xsi:type="dcterms:W3CDTF">2023-11-12T17:54:39Z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