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2" r:id="rId5"/>
    <p:sldId id="261" r:id="rId6"/>
    <p:sldId id="263" r:id="rId7"/>
    <p:sldId id="264" r:id="rId8"/>
    <p:sldId id="265" r:id="rId9"/>
    <p:sldId id="257" r:id="rId10"/>
    <p:sldId id="258" r:id="rId11"/>
    <p:sldId id="267" r:id="rId12"/>
    <p:sldId id="268" r:id="rId13"/>
    <p:sldId id="266" r:id="rId14"/>
    <p:sldId id="270" r:id="rId15"/>
    <p:sldId id="287" r:id="rId16"/>
    <p:sldId id="290" r:id="rId17"/>
    <p:sldId id="289" r:id="rId18"/>
    <p:sldId id="269" r:id="rId19"/>
    <p:sldId id="274" r:id="rId20"/>
    <p:sldId id="292" r:id="rId21"/>
    <p:sldId id="272" r:id="rId22"/>
    <p:sldId id="273" r:id="rId23"/>
    <p:sldId id="296" r:id="rId24"/>
    <p:sldId id="295" r:id="rId25"/>
    <p:sldId id="293" r:id="rId26"/>
    <p:sldId id="283" r:id="rId27"/>
    <p:sldId id="275" r:id="rId28"/>
    <p:sldId id="276" r:id="rId29"/>
    <p:sldId id="277" r:id="rId30"/>
    <p:sldId id="278" r:id="rId31"/>
    <p:sldId id="279" r:id="rId32"/>
    <p:sldId id="280" r:id="rId33"/>
    <p:sldId id="284" r:id="rId34"/>
    <p:sldId id="285" r:id="rId35"/>
    <p:sldId id="282" r:id="rId36"/>
    <p:sldId id="286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10" Type="http://schemas.openxmlformats.org/officeDocument/2006/relationships/image" Target="../media/image19.svg"/><Relationship Id="rId4" Type="http://schemas.openxmlformats.org/officeDocument/2006/relationships/image" Target="../media/image13.svg"/><Relationship Id="rId9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40B63A-1A12-4906-8D1B-3EC7B990E53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2D50690-4ADB-46EC-959C-8451432DEEF8}">
      <dgm:prSet/>
      <dgm:spPr/>
      <dgm:t>
        <a:bodyPr/>
        <a:lstStyle/>
        <a:p>
          <a:r>
            <a:rPr lang="en-GB" b="1" dirty="0">
              <a:solidFill>
                <a:srgbClr val="FF0000"/>
              </a:solidFill>
            </a:rPr>
            <a:t>Upon the successful completion of this module, the student should be able to:</a:t>
          </a:r>
          <a:endParaRPr lang="en-US" dirty="0">
            <a:solidFill>
              <a:srgbClr val="FF0000"/>
            </a:solidFill>
          </a:endParaRPr>
        </a:p>
      </dgm:t>
    </dgm:pt>
    <dgm:pt modelId="{DEB4454D-A306-48C1-9559-74A18E11B1D0}" type="parTrans" cxnId="{13D57E4F-6487-4340-B89A-B9EE6C64387B}">
      <dgm:prSet/>
      <dgm:spPr/>
      <dgm:t>
        <a:bodyPr/>
        <a:lstStyle/>
        <a:p>
          <a:endParaRPr lang="en-US"/>
        </a:p>
      </dgm:t>
    </dgm:pt>
    <dgm:pt modelId="{4FB68601-C61F-40AC-9BC9-0E91712B0DDF}" type="sibTrans" cxnId="{13D57E4F-6487-4340-B89A-B9EE6C64387B}">
      <dgm:prSet/>
      <dgm:spPr/>
      <dgm:t>
        <a:bodyPr/>
        <a:lstStyle/>
        <a:p>
          <a:endParaRPr lang="en-US"/>
        </a:p>
      </dgm:t>
    </dgm:pt>
    <dgm:pt modelId="{5AA1FB6C-65E5-4B7A-ABBF-0936D82BD0B6}">
      <dgm:prSet/>
      <dgm:spPr/>
      <dgm:t>
        <a:bodyPr/>
        <a:lstStyle/>
        <a:p>
          <a:r>
            <a:rPr lang="en-GB" b="0"/>
            <a:t>Evaluate personal employability skills and their congruence with the skills required for professional practice in a real or simulated environment.</a:t>
          </a:r>
          <a:endParaRPr lang="en-US"/>
        </a:p>
      </dgm:t>
    </dgm:pt>
    <dgm:pt modelId="{9038C0B2-9391-4972-9DBF-669F6C8809A7}" type="parTrans" cxnId="{023380C7-8FDC-4459-9D6E-377387414DD2}">
      <dgm:prSet/>
      <dgm:spPr/>
      <dgm:t>
        <a:bodyPr/>
        <a:lstStyle/>
        <a:p>
          <a:endParaRPr lang="en-US"/>
        </a:p>
      </dgm:t>
    </dgm:pt>
    <dgm:pt modelId="{F3E0BB74-031B-4246-B34A-CD11272B15CB}" type="sibTrans" cxnId="{023380C7-8FDC-4459-9D6E-377387414DD2}">
      <dgm:prSet/>
      <dgm:spPr/>
      <dgm:t>
        <a:bodyPr/>
        <a:lstStyle/>
        <a:p>
          <a:endParaRPr lang="en-US"/>
        </a:p>
      </dgm:t>
    </dgm:pt>
    <dgm:pt modelId="{51A40D74-324B-46F9-A5CF-5C8146F49CA5}">
      <dgm:prSet/>
      <dgm:spPr/>
      <dgm:t>
        <a:bodyPr/>
        <a:lstStyle/>
        <a:p>
          <a:r>
            <a:rPr lang="en-GB" b="0"/>
            <a:t>Build a personal brand and promote a professional identity for a specific opportunity.</a:t>
          </a:r>
          <a:endParaRPr lang="en-US"/>
        </a:p>
      </dgm:t>
    </dgm:pt>
    <dgm:pt modelId="{B5796A9D-BA66-4A08-AE53-4442452AC1A1}" type="parTrans" cxnId="{744EDC46-81C8-4979-9F26-EB348DFBD9DF}">
      <dgm:prSet/>
      <dgm:spPr/>
      <dgm:t>
        <a:bodyPr/>
        <a:lstStyle/>
        <a:p>
          <a:endParaRPr lang="en-US"/>
        </a:p>
      </dgm:t>
    </dgm:pt>
    <dgm:pt modelId="{854C070B-0732-495D-BA7B-D1605D31C242}" type="sibTrans" cxnId="{744EDC46-81C8-4979-9F26-EB348DFBD9DF}">
      <dgm:prSet/>
      <dgm:spPr/>
      <dgm:t>
        <a:bodyPr/>
        <a:lstStyle/>
        <a:p>
          <a:endParaRPr lang="en-US"/>
        </a:p>
      </dgm:t>
    </dgm:pt>
    <dgm:pt modelId="{57DC8204-3D6A-46AB-B055-4EAB3A2974BE}" type="pres">
      <dgm:prSet presAssocID="{BE40B63A-1A12-4906-8D1B-3EC7B990E532}" presName="vert0" presStyleCnt="0">
        <dgm:presLayoutVars>
          <dgm:dir/>
          <dgm:animOne val="branch"/>
          <dgm:animLvl val="lvl"/>
        </dgm:presLayoutVars>
      </dgm:prSet>
      <dgm:spPr/>
    </dgm:pt>
    <dgm:pt modelId="{80DADAD4-444B-4BB1-8911-F10F5F8790AB}" type="pres">
      <dgm:prSet presAssocID="{B2D50690-4ADB-46EC-959C-8451432DEEF8}" presName="thickLine" presStyleLbl="alignNode1" presStyleIdx="0" presStyleCnt="1"/>
      <dgm:spPr/>
    </dgm:pt>
    <dgm:pt modelId="{6E69DC90-4F9F-4E77-A2FB-B75D7161667A}" type="pres">
      <dgm:prSet presAssocID="{B2D50690-4ADB-46EC-959C-8451432DEEF8}" presName="horz1" presStyleCnt="0"/>
      <dgm:spPr/>
    </dgm:pt>
    <dgm:pt modelId="{2506A747-8D63-4EAC-B9CC-1E00A932A0DF}" type="pres">
      <dgm:prSet presAssocID="{B2D50690-4ADB-46EC-959C-8451432DEEF8}" presName="tx1" presStyleLbl="revTx" presStyleIdx="0" presStyleCnt="3"/>
      <dgm:spPr/>
    </dgm:pt>
    <dgm:pt modelId="{025378F9-C05C-4CC8-897A-19DFBA3531CE}" type="pres">
      <dgm:prSet presAssocID="{B2D50690-4ADB-46EC-959C-8451432DEEF8}" presName="vert1" presStyleCnt="0"/>
      <dgm:spPr/>
    </dgm:pt>
    <dgm:pt modelId="{45B143C6-68EA-413D-A08C-06EE7641EA54}" type="pres">
      <dgm:prSet presAssocID="{5AA1FB6C-65E5-4B7A-ABBF-0936D82BD0B6}" presName="vertSpace2a" presStyleCnt="0"/>
      <dgm:spPr/>
    </dgm:pt>
    <dgm:pt modelId="{AFC05F5F-DDFF-4AF4-95F4-0784A2C61C4F}" type="pres">
      <dgm:prSet presAssocID="{5AA1FB6C-65E5-4B7A-ABBF-0936D82BD0B6}" presName="horz2" presStyleCnt="0"/>
      <dgm:spPr/>
    </dgm:pt>
    <dgm:pt modelId="{ABA2D627-DC43-4E05-B77E-91CB9ED32D05}" type="pres">
      <dgm:prSet presAssocID="{5AA1FB6C-65E5-4B7A-ABBF-0936D82BD0B6}" presName="horzSpace2" presStyleCnt="0"/>
      <dgm:spPr/>
    </dgm:pt>
    <dgm:pt modelId="{3FF1C7E7-55D3-495E-A4B5-982BAC6E4ADD}" type="pres">
      <dgm:prSet presAssocID="{5AA1FB6C-65E5-4B7A-ABBF-0936D82BD0B6}" presName="tx2" presStyleLbl="revTx" presStyleIdx="1" presStyleCnt="3"/>
      <dgm:spPr/>
    </dgm:pt>
    <dgm:pt modelId="{E3D6CFD3-ACC9-4577-9082-FC27EB4BEB10}" type="pres">
      <dgm:prSet presAssocID="{5AA1FB6C-65E5-4B7A-ABBF-0936D82BD0B6}" presName="vert2" presStyleCnt="0"/>
      <dgm:spPr/>
    </dgm:pt>
    <dgm:pt modelId="{BABD8C3D-17D4-450A-A2F4-C2248A9B04CD}" type="pres">
      <dgm:prSet presAssocID="{5AA1FB6C-65E5-4B7A-ABBF-0936D82BD0B6}" presName="thinLine2b" presStyleLbl="callout" presStyleIdx="0" presStyleCnt="2"/>
      <dgm:spPr/>
    </dgm:pt>
    <dgm:pt modelId="{65C157B2-7534-4281-87CA-AA9B2DBE5845}" type="pres">
      <dgm:prSet presAssocID="{5AA1FB6C-65E5-4B7A-ABBF-0936D82BD0B6}" presName="vertSpace2b" presStyleCnt="0"/>
      <dgm:spPr/>
    </dgm:pt>
    <dgm:pt modelId="{51AD9A91-EA8F-4FB2-A1C5-1CD9B03B4E9A}" type="pres">
      <dgm:prSet presAssocID="{51A40D74-324B-46F9-A5CF-5C8146F49CA5}" presName="horz2" presStyleCnt="0"/>
      <dgm:spPr/>
    </dgm:pt>
    <dgm:pt modelId="{2020678D-96FC-4E2B-AD6B-B04DFFAE1AD1}" type="pres">
      <dgm:prSet presAssocID="{51A40D74-324B-46F9-A5CF-5C8146F49CA5}" presName="horzSpace2" presStyleCnt="0"/>
      <dgm:spPr/>
    </dgm:pt>
    <dgm:pt modelId="{ECC0674B-BEBE-451B-B440-03F582AA164D}" type="pres">
      <dgm:prSet presAssocID="{51A40D74-324B-46F9-A5CF-5C8146F49CA5}" presName="tx2" presStyleLbl="revTx" presStyleIdx="2" presStyleCnt="3"/>
      <dgm:spPr/>
    </dgm:pt>
    <dgm:pt modelId="{01A1FACD-017F-4FF4-86F5-4EC876D5B874}" type="pres">
      <dgm:prSet presAssocID="{51A40D74-324B-46F9-A5CF-5C8146F49CA5}" presName="vert2" presStyleCnt="0"/>
      <dgm:spPr/>
    </dgm:pt>
    <dgm:pt modelId="{600F9856-C583-4146-8568-021D6CC77103}" type="pres">
      <dgm:prSet presAssocID="{51A40D74-324B-46F9-A5CF-5C8146F49CA5}" presName="thinLine2b" presStyleLbl="callout" presStyleIdx="1" presStyleCnt="2"/>
      <dgm:spPr/>
    </dgm:pt>
    <dgm:pt modelId="{95337365-DB1E-4B63-91A7-7A51211BD2A9}" type="pres">
      <dgm:prSet presAssocID="{51A40D74-324B-46F9-A5CF-5C8146F49CA5}" presName="vertSpace2b" presStyleCnt="0"/>
      <dgm:spPr/>
    </dgm:pt>
  </dgm:ptLst>
  <dgm:cxnLst>
    <dgm:cxn modelId="{94B58E0C-8857-495B-BA8D-18B1D85151E8}" type="presOf" srcId="{BE40B63A-1A12-4906-8D1B-3EC7B990E532}" destId="{57DC8204-3D6A-46AB-B055-4EAB3A2974BE}" srcOrd="0" destOrd="0" presId="urn:microsoft.com/office/officeart/2008/layout/LinedList"/>
    <dgm:cxn modelId="{744EDC46-81C8-4979-9F26-EB348DFBD9DF}" srcId="{B2D50690-4ADB-46EC-959C-8451432DEEF8}" destId="{51A40D74-324B-46F9-A5CF-5C8146F49CA5}" srcOrd="1" destOrd="0" parTransId="{B5796A9D-BA66-4A08-AE53-4442452AC1A1}" sibTransId="{854C070B-0732-495D-BA7B-D1605D31C242}"/>
    <dgm:cxn modelId="{13D57E4F-6487-4340-B89A-B9EE6C64387B}" srcId="{BE40B63A-1A12-4906-8D1B-3EC7B990E532}" destId="{B2D50690-4ADB-46EC-959C-8451432DEEF8}" srcOrd="0" destOrd="0" parTransId="{DEB4454D-A306-48C1-9559-74A18E11B1D0}" sibTransId="{4FB68601-C61F-40AC-9BC9-0E91712B0DDF}"/>
    <dgm:cxn modelId="{F662027E-20D6-4110-B8E5-CD9596BEA86C}" type="presOf" srcId="{5AA1FB6C-65E5-4B7A-ABBF-0936D82BD0B6}" destId="{3FF1C7E7-55D3-495E-A4B5-982BAC6E4ADD}" srcOrd="0" destOrd="0" presId="urn:microsoft.com/office/officeart/2008/layout/LinedList"/>
    <dgm:cxn modelId="{A5A14C88-7324-468D-A6A0-23A40884D51C}" type="presOf" srcId="{B2D50690-4ADB-46EC-959C-8451432DEEF8}" destId="{2506A747-8D63-4EAC-B9CC-1E00A932A0DF}" srcOrd="0" destOrd="0" presId="urn:microsoft.com/office/officeart/2008/layout/LinedList"/>
    <dgm:cxn modelId="{023380C7-8FDC-4459-9D6E-377387414DD2}" srcId="{B2D50690-4ADB-46EC-959C-8451432DEEF8}" destId="{5AA1FB6C-65E5-4B7A-ABBF-0936D82BD0B6}" srcOrd="0" destOrd="0" parTransId="{9038C0B2-9391-4972-9DBF-669F6C8809A7}" sibTransId="{F3E0BB74-031B-4246-B34A-CD11272B15CB}"/>
    <dgm:cxn modelId="{17C8CBE9-0165-4E76-A6B5-C0FBB9D0A77A}" type="presOf" srcId="{51A40D74-324B-46F9-A5CF-5C8146F49CA5}" destId="{ECC0674B-BEBE-451B-B440-03F582AA164D}" srcOrd="0" destOrd="0" presId="urn:microsoft.com/office/officeart/2008/layout/LinedList"/>
    <dgm:cxn modelId="{BA3C7496-8B86-4987-9843-22F22AE64E17}" type="presParOf" srcId="{57DC8204-3D6A-46AB-B055-4EAB3A2974BE}" destId="{80DADAD4-444B-4BB1-8911-F10F5F8790AB}" srcOrd="0" destOrd="0" presId="urn:microsoft.com/office/officeart/2008/layout/LinedList"/>
    <dgm:cxn modelId="{E066849A-8DF2-4185-8AF7-CDAB17665DD1}" type="presParOf" srcId="{57DC8204-3D6A-46AB-B055-4EAB3A2974BE}" destId="{6E69DC90-4F9F-4E77-A2FB-B75D7161667A}" srcOrd="1" destOrd="0" presId="urn:microsoft.com/office/officeart/2008/layout/LinedList"/>
    <dgm:cxn modelId="{F95CC9FC-2F21-4131-8754-86589773FD8D}" type="presParOf" srcId="{6E69DC90-4F9F-4E77-A2FB-B75D7161667A}" destId="{2506A747-8D63-4EAC-B9CC-1E00A932A0DF}" srcOrd="0" destOrd="0" presId="urn:microsoft.com/office/officeart/2008/layout/LinedList"/>
    <dgm:cxn modelId="{89E8888D-7CB8-4468-B8A4-0FA47F772A41}" type="presParOf" srcId="{6E69DC90-4F9F-4E77-A2FB-B75D7161667A}" destId="{025378F9-C05C-4CC8-897A-19DFBA3531CE}" srcOrd="1" destOrd="0" presId="urn:microsoft.com/office/officeart/2008/layout/LinedList"/>
    <dgm:cxn modelId="{0F331F14-F7A5-4884-94C6-7A9ACA46F88D}" type="presParOf" srcId="{025378F9-C05C-4CC8-897A-19DFBA3531CE}" destId="{45B143C6-68EA-413D-A08C-06EE7641EA54}" srcOrd="0" destOrd="0" presId="urn:microsoft.com/office/officeart/2008/layout/LinedList"/>
    <dgm:cxn modelId="{BCF6D2DA-F156-4D93-91CF-3BF1DE3F9495}" type="presParOf" srcId="{025378F9-C05C-4CC8-897A-19DFBA3531CE}" destId="{AFC05F5F-DDFF-4AF4-95F4-0784A2C61C4F}" srcOrd="1" destOrd="0" presId="urn:microsoft.com/office/officeart/2008/layout/LinedList"/>
    <dgm:cxn modelId="{44A94D92-01C9-4671-93F3-62C1A96058A3}" type="presParOf" srcId="{AFC05F5F-DDFF-4AF4-95F4-0784A2C61C4F}" destId="{ABA2D627-DC43-4E05-B77E-91CB9ED32D05}" srcOrd="0" destOrd="0" presId="urn:microsoft.com/office/officeart/2008/layout/LinedList"/>
    <dgm:cxn modelId="{4EB7A6BD-7338-4F2F-B39B-D68572C42562}" type="presParOf" srcId="{AFC05F5F-DDFF-4AF4-95F4-0784A2C61C4F}" destId="{3FF1C7E7-55D3-495E-A4B5-982BAC6E4ADD}" srcOrd="1" destOrd="0" presId="urn:microsoft.com/office/officeart/2008/layout/LinedList"/>
    <dgm:cxn modelId="{0B5F4C68-C89B-487F-B69C-9F013E00AF46}" type="presParOf" srcId="{AFC05F5F-DDFF-4AF4-95F4-0784A2C61C4F}" destId="{E3D6CFD3-ACC9-4577-9082-FC27EB4BEB10}" srcOrd="2" destOrd="0" presId="urn:microsoft.com/office/officeart/2008/layout/LinedList"/>
    <dgm:cxn modelId="{04E49F77-415E-41EA-BB60-FB1DE3BB99D2}" type="presParOf" srcId="{025378F9-C05C-4CC8-897A-19DFBA3531CE}" destId="{BABD8C3D-17D4-450A-A2F4-C2248A9B04CD}" srcOrd="2" destOrd="0" presId="urn:microsoft.com/office/officeart/2008/layout/LinedList"/>
    <dgm:cxn modelId="{8580AF70-1195-481A-9767-07108825C530}" type="presParOf" srcId="{025378F9-C05C-4CC8-897A-19DFBA3531CE}" destId="{65C157B2-7534-4281-87CA-AA9B2DBE5845}" srcOrd="3" destOrd="0" presId="urn:microsoft.com/office/officeart/2008/layout/LinedList"/>
    <dgm:cxn modelId="{3CA12BF2-988E-4BF3-84F6-B7480D5D05E2}" type="presParOf" srcId="{025378F9-C05C-4CC8-897A-19DFBA3531CE}" destId="{51AD9A91-EA8F-4FB2-A1C5-1CD9B03B4E9A}" srcOrd="4" destOrd="0" presId="urn:microsoft.com/office/officeart/2008/layout/LinedList"/>
    <dgm:cxn modelId="{48B09380-08A9-4604-9F9C-BD3E64808494}" type="presParOf" srcId="{51AD9A91-EA8F-4FB2-A1C5-1CD9B03B4E9A}" destId="{2020678D-96FC-4E2B-AD6B-B04DFFAE1AD1}" srcOrd="0" destOrd="0" presId="urn:microsoft.com/office/officeart/2008/layout/LinedList"/>
    <dgm:cxn modelId="{AA6A3C57-E671-46A6-AB00-7C66CB11190A}" type="presParOf" srcId="{51AD9A91-EA8F-4FB2-A1C5-1CD9B03B4E9A}" destId="{ECC0674B-BEBE-451B-B440-03F582AA164D}" srcOrd="1" destOrd="0" presId="urn:microsoft.com/office/officeart/2008/layout/LinedList"/>
    <dgm:cxn modelId="{12F85AE8-99AA-455C-863A-3E5A083FAA14}" type="presParOf" srcId="{51AD9A91-EA8F-4FB2-A1C5-1CD9B03B4E9A}" destId="{01A1FACD-017F-4FF4-86F5-4EC876D5B874}" srcOrd="2" destOrd="0" presId="urn:microsoft.com/office/officeart/2008/layout/LinedList"/>
    <dgm:cxn modelId="{FBB58789-D8FD-4947-B219-3AEED32BA013}" type="presParOf" srcId="{025378F9-C05C-4CC8-897A-19DFBA3531CE}" destId="{600F9856-C583-4146-8568-021D6CC77103}" srcOrd="5" destOrd="0" presId="urn:microsoft.com/office/officeart/2008/layout/LinedList"/>
    <dgm:cxn modelId="{3D227784-AE94-46D3-AAB9-28FC7FA19AD7}" type="presParOf" srcId="{025378F9-C05C-4CC8-897A-19DFBA3531CE}" destId="{95337365-DB1E-4B63-91A7-7A51211BD2A9}" srcOrd="6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22FEDF-BC8D-4CC8-97D9-9B4C8EB8081C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74731F3-D17E-45D0-8509-9B80040B470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Analysing your employment sector in order to identify problems, gaps in the market and how you can add value for sustainable employability.</a:t>
          </a:r>
          <a:endParaRPr lang="en-US"/>
        </a:p>
      </dgm:t>
    </dgm:pt>
    <dgm:pt modelId="{402CAD23-5D78-4C9D-A8A9-6BECA030C373}" type="parTrans" cxnId="{94792B6A-CB24-4393-BD4C-8A892A9F806D}">
      <dgm:prSet/>
      <dgm:spPr/>
      <dgm:t>
        <a:bodyPr/>
        <a:lstStyle/>
        <a:p>
          <a:endParaRPr lang="en-US"/>
        </a:p>
      </dgm:t>
    </dgm:pt>
    <dgm:pt modelId="{C4BB9C39-66A1-4BBD-8FED-CA190AE124A6}" type="sibTrans" cxnId="{94792B6A-CB24-4393-BD4C-8A892A9F806D}">
      <dgm:prSet/>
      <dgm:spPr/>
      <dgm:t>
        <a:bodyPr/>
        <a:lstStyle/>
        <a:p>
          <a:endParaRPr lang="en-US"/>
        </a:p>
      </dgm:t>
    </dgm:pt>
    <dgm:pt modelId="{4D3D9EB7-CB64-4891-A0A6-A7079036D11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FF0000"/>
              </a:solidFill>
            </a:rPr>
            <a:t>Building your brand and promoting a professional identity through personal skills analysis and personal development planning.</a:t>
          </a:r>
          <a:endParaRPr lang="en-US" dirty="0">
            <a:solidFill>
              <a:srgbClr val="FF0000"/>
            </a:solidFill>
          </a:endParaRPr>
        </a:p>
      </dgm:t>
    </dgm:pt>
    <dgm:pt modelId="{725F38F4-422B-4C00-B319-AFFC249F1867}" type="parTrans" cxnId="{31C091DA-280D-4DFE-AD65-90A9C19C69CA}">
      <dgm:prSet/>
      <dgm:spPr/>
      <dgm:t>
        <a:bodyPr/>
        <a:lstStyle/>
        <a:p>
          <a:endParaRPr lang="en-US"/>
        </a:p>
      </dgm:t>
    </dgm:pt>
    <dgm:pt modelId="{41E68221-D4C8-4B7A-8726-79CC995FC00A}" type="sibTrans" cxnId="{31C091DA-280D-4DFE-AD65-90A9C19C69CA}">
      <dgm:prSet/>
      <dgm:spPr/>
      <dgm:t>
        <a:bodyPr/>
        <a:lstStyle/>
        <a:p>
          <a:endParaRPr lang="en-US"/>
        </a:p>
      </dgm:t>
    </dgm:pt>
    <dgm:pt modelId="{9D45E144-3898-4170-B689-5039256B77F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Contemporary technologies: developing an online personal presence (e.g. basic website building/social media/blogs/vlogs etc.).</a:t>
          </a:r>
          <a:endParaRPr lang="en-US"/>
        </a:p>
      </dgm:t>
    </dgm:pt>
    <dgm:pt modelId="{61C85354-9CCE-4B6F-BEE4-BD930306456C}" type="parTrans" cxnId="{40AAFFCD-C443-4578-B95F-E4FB6100E68C}">
      <dgm:prSet/>
      <dgm:spPr/>
      <dgm:t>
        <a:bodyPr/>
        <a:lstStyle/>
        <a:p>
          <a:endParaRPr lang="en-US"/>
        </a:p>
      </dgm:t>
    </dgm:pt>
    <dgm:pt modelId="{ADAD95EB-4BAD-41EC-B116-C9E028A65FAD}" type="sibTrans" cxnId="{40AAFFCD-C443-4578-B95F-E4FB6100E68C}">
      <dgm:prSet/>
      <dgm:spPr/>
      <dgm:t>
        <a:bodyPr/>
        <a:lstStyle/>
        <a:p>
          <a:endParaRPr lang="en-US"/>
        </a:p>
      </dgm:t>
    </dgm:pt>
    <dgm:pt modelId="{014561A1-1CE8-45D2-8410-7E88F0CAE60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solidFill>
                <a:srgbClr val="FF0000"/>
              </a:solidFill>
            </a:rPr>
            <a:t>Search techniques for employment/self-employment opportunities</a:t>
          </a:r>
          <a:r>
            <a:rPr lang="en-GB" dirty="0"/>
            <a:t>. </a:t>
          </a:r>
          <a:endParaRPr lang="en-US" dirty="0"/>
        </a:p>
      </dgm:t>
    </dgm:pt>
    <dgm:pt modelId="{29744606-5749-40CA-95D6-79B08135E9E4}" type="parTrans" cxnId="{169BE086-F11F-46AF-8F66-536F54475DE0}">
      <dgm:prSet/>
      <dgm:spPr/>
      <dgm:t>
        <a:bodyPr/>
        <a:lstStyle/>
        <a:p>
          <a:endParaRPr lang="en-US"/>
        </a:p>
      </dgm:t>
    </dgm:pt>
    <dgm:pt modelId="{F925AFA2-2AEE-497F-A829-3B22C247BF13}" type="sibTrans" cxnId="{169BE086-F11F-46AF-8F66-536F54475DE0}">
      <dgm:prSet/>
      <dgm:spPr/>
      <dgm:t>
        <a:bodyPr/>
        <a:lstStyle/>
        <a:p>
          <a:endParaRPr lang="en-US"/>
        </a:p>
      </dgm:t>
    </dgm:pt>
    <dgm:pt modelId="{FFA730CB-F052-48C2-B9F4-2655D0FA116E}" type="pres">
      <dgm:prSet presAssocID="{9D22FEDF-BC8D-4CC8-97D9-9B4C8EB8081C}" presName="vert0" presStyleCnt="0">
        <dgm:presLayoutVars>
          <dgm:dir/>
          <dgm:animOne val="branch"/>
          <dgm:animLvl val="lvl"/>
        </dgm:presLayoutVars>
      </dgm:prSet>
      <dgm:spPr/>
    </dgm:pt>
    <dgm:pt modelId="{646414F1-4D16-4B5E-8D95-45FDB47F00A4}" type="pres">
      <dgm:prSet presAssocID="{774731F3-D17E-45D0-8509-9B80040B4701}" presName="thickLine" presStyleLbl="alignNode1" presStyleIdx="0" presStyleCnt="4"/>
      <dgm:spPr/>
    </dgm:pt>
    <dgm:pt modelId="{AAB4CB8A-65AA-4921-A833-3D9F3B27E3F4}" type="pres">
      <dgm:prSet presAssocID="{774731F3-D17E-45D0-8509-9B80040B4701}" presName="horz1" presStyleCnt="0"/>
      <dgm:spPr/>
    </dgm:pt>
    <dgm:pt modelId="{79D2374F-6678-4811-AFBE-E93C3FF94445}" type="pres">
      <dgm:prSet presAssocID="{774731F3-D17E-45D0-8509-9B80040B4701}" presName="tx1" presStyleLbl="revTx" presStyleIdx="0" presStyleCnt="4"/>
      <dgm:spPr/>
    </dgm:pt>
    <dgm:pt modelId="{11AC5518-82AC-44B7-945C-46DB2561D1BA}" type="pres">
      <dgm:prSet presAssocID="{774731F3-D17E-45D0-8509-9B80040B4701}" presName="vert1" presStyleCnt="0"/>
      <dgm:spPr/>
    </dgm:pt>
    <dgm:pt modelId="{8074F759-4AD5-46B5-861D-0088E46945FB}" type="pres">
      <dgm:prSet presAssocID="{4D3D9EB7-CB64-4891-A0A6-A7079036D11C}" presName="thickLine" presStyleLbl="alignNode1" presStyleIdx="1" presStyleCnt="4"/>
      <dgm:spPr/>
    </dgm:pt>
    <dgm:pt modelId="{A637F968-309D-4998-BAE2-2D47E11ABB30}" type="pres">
      <dgm:prSet presAssocID="{4D3D9EB7-CB64-4891-A0A6-A7079036D11C}" presName="horz1" presStyleCnt="0"/>
      <dgm:spPr/>
    </dgm:pt>
    <dgm:pt modelId="{AB113C71-99BC-49EB-BCB1-4B0A43424EBC}" type="pres">
      <dgm:prSet presAssocID="{4D3D9EB7-CB64-4891-A0A6-A7079036D11C}" presName="tx1" presStyleLbl="revTx" presStyleIdx="1" presStyleCnt="4"/>
      <dgm:spPr/>
    </dgm:pt>
    <dgm:pt modelId="{E8AA6122-944D-45B9-9DAD-AA5BF02F2FF4}" type="pres">
      <dgm:prSet presAssocID="{4D3D9EB7-CB64-4891-A0A6-A7079036D11C}" presName="vert1" presStyleCnt="0"/>
      <dgm:spPr/>
    </dgm:pt>
    <dgm:pt modelId="{C6034026-1C6E-44D2-AD21-0077DE7D186E}" type="pres">
      <dgm:prSet presAssocID="{9D45E144-3898-4170-B689-5039256B77F1}" presName="thickLine" presStyleLbl="alignNode1" presStyleIdx="2" presStyleCnt="4"/>
      <dgm:spPr/>
    </dgm:pt>
    <dgm:pt modelId="{17DF326F-02CD-4AD5-B004-5C2268514B7B}" type="pres">
      <dgm:prSet presAssocID="{9D45E144-3898-4170-B689-5039256B77F1}" presName="horz1" presStyleCnt="0"/>
      <dgm:spPr/>
    </dgm:pt>
    <dgm:pt modelId="{CF2FD677-781D-40C6-A51F-0672013441AE}" type="pres">
      <dgm:prSet presAssocID="{9D45E144-3898-4170-B689-5039256B77F1}" presName="tx1" presStyleLbl="revTx" presStyleIdx="2" presStyleCnt="4"/>
      <dgm:spPr/>
    </dgm:pt>
    <dgm:pt modelId="{5F0BFADB-5DCA-4555-8A87-D05256325856}" type="pres">
      <dgm:prSet presAssocID="{9D45E144-3898-4170-B689-5039256B77F1}" presName="vert1" presStyleCnt="0"/>
      <dgm:spPr/>
    </dgm:pt>
    <dgm:pt modelId="{71119551-0AF3-47DC-B18E-C02CBA7EDB98}" type="pres">
      <dgm:prSet presAssocID="{014561A1-1CE8-45D2-8410-7E88F0CAE604}" presName="thickLine" presStyleLbl="alignNode1" presStyleIdx="3" presStyleCnt="4"/>
      <dgm:spPr/>
    </dgm:pt>
    <dgm:pt modelId="{3C4433D3-0553-4BCD-B922-82287EC66801}" type="pres">
      <dgm:prSet presAssocID="{014561A1-1CE8-45D2-8410-7E88F0CAE604}" presName="horz1" presStyleCnt="0"/>
      <dgm:spPr/>
    </dgm:pt>
    <dgm:pt modelId="{ECF4F2B2-0EA0-45A6-8DF4-9BAF595F9D13}" type="pres">
      <dgm:prSet presAssocID="{014561A1-1CE8-45D2-8410-7E88F0CAE604}" presName="tx1" presStyleLbl="revTx" presStyleIdx="3" presStyleCnt="4"/>
      <dgm:spPr/>
    </dgm:pt>
    <dgm:pt modelId="{AB436267-674A-4408-A15C-6A551980F5CD}" type="pres">
      <dgm:prSet presAssocID="{014561A1-1CE8-45D2-8410-7E88F0CAE604}" presName="vert1" presStyleCnt="0"/>
      <dgm:spPr/>
    </dgm:pt>
  </dgm:ptLst>
  <dgm:cxnLst>
    <dgm:cxn modelId="{98BFA727-89AF-4ECF-B253-1613603A3CDE}" type="presOf" srcId="{774731F3-D17E-45D0-8509-9B80040B4701}" destId="{79D2374F-6678-4811-AFBE-E93C3FF94445}" srcOrd="0" destOrd="0" presId="urn:microsoft.com/office/officeart/2008/layout/LinedList"/>
    <dgm:cxn modelId="{DF080D2E-27BC-4B14-A0F3-3C97BAE26D46}" type="presOf" srcId="{9D22FEDF-BC8D-4CC8-97D9-9B4C8EB8081C}" destId="{FFA730CB-F052-48C2-B9F4-2655D0FA116E}" srcOrd="0" destOrd="0" presId="urn:microsoft.com/office/officeart/2008/layout/LinedList"/>
    <dgm:cxn modelId="{94792B6A-CB24-4393-BD4C-8A892A9F806D}" srcId="{9D22FEDF-BC8D-4CC8-97D9-9B4C8EB8081C}" destId="{774731F3-D17E-45D0-8509-9B80040B4701}" srcOrd="0" destOrd="0" parTransId="{402CAD23-5D78-4C9D-A8A9-6BECA030C373}" sibTransId="{C4BB9C39-66A1-4BBD-8FED-CA190AE124A6}"/>
    <dgm:cxn modelId="{75097C7C-4031-408E-A896-5823DF59A104}" type="presOf" srcId="{9D45E144-3898-4170-B689-5039256B77F1}" destId="{CF2FD677-781D-40C6-A51F-0672013441AE}" srcOrd="0" destOrd="0" presId="urn:microsoft.com/office/officeart/2008/layout/LinedList"/>
    <dgm:cxn modelId="{169BE086-F11F-46AF-8F66-536F54475DE0}" srcId="{9D22FEDF-BC8D-4CC8-97D9-9B4C8EB8081C}" destId="{014561A1-1CE8-45D2-8410-7E88F0CAE604}" srcOrd="3" destOrd="0" parTransId="{29744606-5749-40CA-95D6-79B08135E9E4}" sibTransId="{F925AFA2-2AEE-497F-A829-3B22C247BF13}"/>
    <dgm:cxn modelId="{FE2FFCB4-27C6-4AF2-9649-50C1FB547CFB}" type="presOf" srcId="{4D3D9EB7-CB64-4891-A0A6-A7079036D11C}" destId="{AB113C71-99BC-49EB-BCB1-4B0A43424EBC}" srcOrd="0" destOrd="0" presId="urn:microsoft.com/office/officeart/2008/layout/LinedList"/>
    <dgm:cxn modelId="{042C74BB-3AF9-462C-8608-745326A6A611}" type="presOf" srcId="{014561A1-1CE8-45D2-8410-7E88F0CAE604}" destId="{ECF4F2B2-0EA0-45A6-8DF4-9BAF595F9D13}" srcOrd="0" destOrd="0" presId="urn:microsoft.com/office/officeart/2008/layout/LinedList"/>
    <dgm:cxn modelId="{40AAFFCD-C443-4578-B95F-E4FB6100E68C}" srcId="{9D22FEDF-BC8D-4CC8-97D9-9B4C8EB8081C}" destId="{9D45E144-3898-4170-B689-5039256B77F1}" srcOrd="2" destOrd="0" parTransId="{61C85354-9CCE-4B6F-BEE4-BD930306456C}" sibTransId="{ADAD95EB-4BAD-41EC-B116-C9E028A65FAD}"/>
    <dgm:cxn modelId="{31C091DA-280D-4DFE-AD65-90A9C19C69CA}" srcId="{9D22FEDF-BC8D-4CC8-97D9-9B4C8EB8081C}" destId="{4D3D9EB7-CB64-4891-A0A6-A7079036D11C}" srcOrd="1" destOrd="0" parTransId="{725F38F4-422B-4C00-B319-AFFC249F1867}" sibTransId="{41E68221-D4C8-4B7A-8726-79CC995FC00A}"/>
    <dgm:cxn modelId="{0C84BBA9-C112-4E3C-9D15-64C2072389B3}" type="presParOf" srcId="{FFA730CB-F052-48C2-B9F4-2655D0FA116E}" destId="{646414F1-4D16-4B5E-8D95-45FDB47F00A4}" srcOrd="0" destOrd="0" presId="urn:microsoft.com/office/officeart/2008/layout/LinedList"/>
    <dgm:cxn modelId="{A2DB69A5-FDA6-4E0C-A50B-8C737894698D}" type="presParOf" srcId="{FFA730CB-F052-48C2-B9F4-2655D0FA116E}" destId="{AAB4CB8A-65AA-4921-A833-3D9F3B27E3F4}" srcOrd="1" destOrd="0" presId="urn:microsoft.com/office/officeart/2008/layout/LinedList"/>
    <dgm:cxn modelId="{95F9FBAB-EA91-4B9D-BCB1-3FCE02B9F918}" type="presParOf" srcId="{AAB4CB8A-65AA-4921-A833-3D9F3B27E3F4}" destId="{79D2374F-6678-4811-AFBE-E93C3FF94445}" srcOrd="0" destOrd="0" presId="urn:microsoft.com/office/officeart/2008/layout/LinedList"/>
    <dgm:cxn modelId="{915DCF15-7ABA-40EC-9386-174656287CFE}" type="presParOf" srcId="{AAB4CB8A-65AA-4921-A833-3D9F3B27E3F4}" destId="{11AC5518-82AC-44B7-945C-46DB2561D1BA}" srcOrd="1" destOrd="0" presId="urn:microsoft.com/office/officeart/2008/layout/LinedList"/>
    <dgm:cxn modelId="{B31F0FEA-4B77-496C-87FB-70419D1B85C6}" type="presParOf" srcId="{FFA730CB-F052-48C2-B9F4-2655D0FA116E}" destId="{8074F759-4AD5-46B5-861D-0088E46945FB}" srcOrd="2" destOrd="0" presId="urn:microsoft.com/office/officeart/2008/layout/LinedList"/>
    <dgm:cxn modelId="{6BFB7EA0-F84B-4703-97C4-850E0B0A3AFC}" type="presParOf" srcId="{FFA730CB-F052-48C2-B9F4-2655D0FA116E}" destId="{A637F968-309D-4998-BAE2-2D47E11ABB30}" srcOrd="3" destOrd="0" presId="urn:microsoft.com/office/officeart/2008/layout/LinedList"/>
    <dgm:cxn modelId="{76D3E3DE-A84D-41DD-9BF6-494B6A62C840}" type="presParOf" srcId="{A637F968-309D-4998-BAE2-2D47E11ABB30}" destId="{AB113C71-99BC-49EB-BCB1-4B0A43424EBC}" srcOrd="0" destOrd="0" presId="urn:microsoft.com/office/officeart/2008/layout/LinedList"/>
    <dgm:cxn modelId="{11A2F911-D23A-4877-BD1D-385028CE5918}" type="presParOf" srcId="{A637F968-309D-4998-BAE2-2D47E11ABB30}" destId="{E8AA6122-944D-45B9-9DAD-AA5BF02F2FF4}" srcOrd="1" destOrd="0" presId="urn:microsoft.com/office/officeart/2008/layout/LinedList"/>
    <dgm:cxn modelId="{C4644891-AE6E-4AEA-9D99-CEC1EB9E5172}" type="presParOf" srcId="{FFA730CB-F052-48C2-B9F4-2655D0FA116E}" destId="{C6034026-1C6E-44D2-AD21-0077DE7D186E}" srcOrd="4" destOrd="0" presId="urn:microsoft.com/office/officeart/2008/layout/LinedList"/>
    <dgm:cxn modelId="{8D9BF25F-8ECF-460E-B574-4D4BA9BB2FBD}" type="presParOf" srcId="{FFA730CB-F052-48C2-B9F4-2655D0FA116E}" destId="{17DF326F-02CD-4AD5-B004-5C2268514B7B}" srcOrd="5" destOrd="0" presId="urn:microsoft.com/office/officeart/2008/layout/LinedList"/>
    <dgm:cxn modelId="{0F134F20-A093-45AD-8588-9141F25FE90E}" type="presParOf" srcId="{17DF326F-02CD-4AD5-B004-5C2268514B7B}" destId="{CF2FD677-781D-40C6-A51F-0672013441AE}" srcOrd="0" destOrd="0" presId="urn:microsoft.com/office/officeart/2008/layout/LinedList"/>
    <dgm:cxn modelId="{5364E326-81CE-401E-B645-5A2143BF7446}" type="presParOf" srcId="{17DF326F-02CD-4AD5-B004-5C2268514B7B}" destId="{5F0BFADB-5DCA-4555-8A87-D05256325856}" srcOrd="1" destOrd="0" presId="urn:microsoft.com/office/officeart/2008/layout/LinedList"/>
    <dgm:cxn modelId="{88626DF6-BF42-42AC-948C-D27E23F94A11}" type="presParOf" srcId="{FFA730CB-F052-48C2-B9F4-2655D0FA116E}" destId="{71119551-0AF3-47DC-B18E-C02CBA7EDB98}" srcOrd="6" destOrd="0" presId="urn:microsoft.com/office/officeart/2008/layout/LinedList"/>
    <dgm:cxn modelId="{F8A66EE1-0C5A-45F3-ABFC-E0267BD5834B}" type="presParOf" srcId="{FFA730CB-F052-48C2-B9F4-2655D0FA116E}" destId="{3C4433D3-0553-4BCD-B922-82287EC66801}" srcOrd="7" destOrd="0" presId="urn:microsoft.com/office/officeart/2008/layout/LinedList"/>
    <dgm:cxn modelId="{9A9080B6-B5C1-429F-87DA-ABE89D0B3FE0}" type="presParOf" srcId="{3C4433D3-0553-4BCD-B922-82287EC66801}" destId="{ECF4F2B2-0EA0-45A6-8DF4-9BAF595F9D13}" srcOrd="0" destOrd="0" presId="urn:microsoft.com/office/officeart/2008/layout/LinedList"/>
    <dgm:cxn modelId="{4DAC474A-13E7-47A1-B8A3-93F769DA0F0B}" type="presParOf" srcId="{3C4433D3-0553-4BCD-B922-82287EC66801}" destId="{AB436267-674A-4408-A15C-6A551980F5C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72124F0-8B4B-4A01-A813-07070124891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C1D1422-53A8-40FA-A02C-5AC5A1CE072B}">
      <dgm:prSet/>
      <dgm:spPr/>
      <dgm:t>
        <a:bodyPr/>
        <a:lstStyle/>
        <a:p>
          <a:r>
            <a:rPr lang="en-GB"/>
            <a:t>Adopting project management approaches (defining the problem; setting the goals and objectives, milestones and monitoring, evaluation).</a:t>
          </a:r>
          <a:endParaRPr lang="en-US"/>
        </a:p>
      </dgm:t>
    </dgm:pt>
    <dgm:pt modelId="{ABC7100B-EF46-490B-A755-8DC5DAAB6AAC}" type="parTrans" cxnId="{4204B6CB-4A39-4CB2-B632-EF82AD11C77D}">
      <dgm:prSet/>
      <dgm:spPr/>
      <dgm:t>
        <a:bodyPr/>
        <a:lstStyle/>
        <a:p>
          <a:endParaRPr lang="en-US"/>
        </a:p>
      </dgm:t>
    </dgm:pt>
    <dgm:pt modelId="{88530A32-D3B0-463E-BA5C-A79FB7A2232A}" type="sibTrans" cxnId="{4204B6CB-4A39-4CB2-B632-EF82AD11C77D}">
      <dgm:prSet/>
      <dgm:spPr/>
      <dgm:t>
        <a:bodyPr/>
        <a:lstStyle/>
        <a:p>
          <a:endParaRPr lang="en-US"/>
        </a:p>
      </dgm:t>
    </dgm:pt>
    <dgm:pt modelId="{9B05094A-A000-433F-86DD-1198629D1168}">
      <dgm:prSet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Collaboration, networking, building social capital, negotiation and influencing.</a:t>
          </a:r>
          <a:endParaRPr lang="en-US" dirty="0">
            <a:solidFill>
              <a:srgbClr val="FF0000"/>
            </a:solidFill>
          </a:endParaRPr>
        </a:p>
      </dgm:t>
    </dgm:pt>
    <dgm:pt modelId="{E8976A51-5144-4656-AC00-6BAD28C87E46}" type="parTrans" cxnId="{C8F76F50-9158-46EF-9EB3-714930B72123}">
      <dgm:prSet/>
      <dgm:spPr/>
      <dgm:t>
        <a:bodyPr/>
        <a:lstStyle/>
        <a:p>
          <a:endParaRPr lang="en-US"/>
        </a:p>
      </dgm:t>
    </dgm:pt>
    <dgm:pt modelId="{C365A59D-785B-4854-B634-4A439EB8591D}" type="sibTrans" cxnId="{C8F76F50-9158-46EF-9EB3-714930B72123}">
      <dgm:prSet/>
      <dgm:spPr/>
      <dgm:t>
        <a:bodyPr/>
        <a:lstStyle/>
        <a:p>
          <a:endParaRPr lang="en-US"/>
        </a:p>
      </dgm:t>
    </dgm:pt>
    <dgm:pt modelId="{5C018130-9891-43DF-ABA4-D9EB61E78A5F}">
      <dgm:prSet/>
      <dgm:spPr/>
      <dgm:t>
        <a:bodyPr/>
        <a:lstStyle/>
        <a:p>
          <a:r>
            <a:rPr lang="en-GB"/>
            <a:t>Awareness, emotional intelligence, well-being and resilience.</a:t>
          </a:r>
          <a:endParaRPr lang="en-US"/>
        </a:p>
      </dgm:t>
    </dgm:pt>
    <dgm:pt modelId="{006B4826-4F8D-4DCD-81A0-EC39956AA30E}" type="parTrans" cxnId="{1C0FDF06-2B71-4721-9619-6DB92651284A}">
      <dgm:prSet/>
      <dgm:spPr/>
      <dgm:t>
        <a:bodyPr/>
        <a:lstStyle/>
        <a:p>
          <a:endParaRPr lang="en-US"/>
        </a:p>
      </dgm:t>
    </dgm:pt>
    <dgm:pt modelId="{03616E12-4544-4943-AAFB-FD3141C1DD9F}" type="sibTrans" cxnId="{1C0FDF06-2B71-4721-9619-6DB92651284A}">
      <dgm:prSet/>
      <dgm:spPr/>
      <dgm:t>
        <a:bodyPr/>
        <a:lstStyle/>
        <a:p>
          <a:endParaRPr lang="en-US"/>
        </a:p>
      </dgm:t>
    </dgm:pt>
    <dgm:pt modelId="{F9BB8EB1-5F50-4967-AFFE-8ACC4A74F439}">
      <dgm:prSet/>
      <dgm:spPr/>
      <dgm:t>
        <a:bodyPr/>
        <a:lstStyle/>
        <a:p>
          <a:r>
            <a:rPr lang="en-GB" dirty="0">
              <a:solidFill>
                <a:srgbClr val="FF0000"/>
              </a:solidFill>
            </a:rPr>
            <a:t>Ethics, values, diversity, inclusion, intercultural awareness and responsible stewardship: issues, challenges and actions. </a:t>
          </a:r>
          <a:endParaRPr lang="en-US" dirty="0">
            <a:solidFill>
              <a:srgbClr val="FF0000"/>
            </a:solidFill>
          </a:endParaRPr>
        </a:p>
      </dgm:t>
    </dgm:pt>
    <dgm:pt modelId="{3C599EEA-9E04-447D-8FB9-E1954300947B}" type="parTrans" cxnId="{4C923048-CC1F-4BB0-901E-3794D69635BD}">
      <dgm:prSet/>
      <dgm:spPr/>
      <dgm:t>
        <a:bodyPr/>
        <a:lstStyle/>
        <a:p>
          <a:endParaRPr lang="en-US"/>
        </a:p>
      </dgm:t>
    </dgm:pt>
    <dgm:pt modelId="{C34D9AB9-453C-4ECE-8533-7BE49F853175}" type="sibTrans" cxnId="{4C923048-CC1F-4BB0-901E-3794D69635BD}">
      <dgm:prSet/>
      <dgm:spPr/>
      <dgm:t>
        <a:bodyPr/>
        <a:lstStyle/>
        <a:p>
          <a:endParaRPr lang="en-US"/>
        </a:p>
      </dgm:t>
    </dgm:pt>
    <dgm:pt modelId="{6D69B65A-89F0-49F2-9BCD-EF123B79B7FC}">
      <dgm:prSet/>
      <dgm:spPr/>
      <dgm:t>
        <a:bodyPr/>
        <a:lstStyle/>
        <a:p>
          <a:r>
            <a:rPr lang="en-GB"/>
            <a:t>Cultural and linguistic expression.</a:t>
          </a:r>
          <a:endParaRPr lang="en-US"/>
        </a:p>
      </dgm:t>
    </dgm:pt>
    <dgm:pt modelId="{9E896F98-3DF7-4FC4-A468-6EE680431DE9}" type="parTrans" cxnId="{4AC675A7-BEB2-41F4-9F86-01D64826F9ED}">
      <dgm:prSet/>
      <dgm:spPr/>
      <dgm:t>
        <a:bodyPr/>
        <a:lstStyle/>
        <a:p>
          <a:endParaRPr lang="en-US"/>
        </a:p>
      </dgm:t>
    </dgm:pt>
    <dgm:pt modelId="{9C430813-43B0-47B3-AC88-7D448AFBA60D}" type="sibTrans" cxnId="{4AC675A7-BEB2-41F4-9F86-01D64826F9ED}">
      <dgm:prSet/>
      <dgm:spPr/>
      <dgm:t>
        <a:bodyPr/>
        <a:lstStyle/>
        <a:p>
          <a:endParaRPr lang="en-US"/>
        </a:p>
      </dgm:t>
    </dgm:pt>
    <dgm:pt modelId="{D467DD4B-3CD4-4B68-9176-CDDE0FA2BC44}" type="pres">
      <dgm:prSet presAssocID="{672124F0-8B4B-4A01-A813-070701248919}" presName="vert0" presStyleCnt="0">
        <dgm:presLayoutVars>
          <dgm:dir/>
          <dgm:animOne val="branch"/>
          <dgm:animLvl val="lvl"/>
        </dgm:presLayoutVars>
      </dgm:prSet>
      <dgm:spPr/>
    </dgm:pt>
    <dgm:pt modelId="{DEEA4A13-A372-4A41-8D11-D27ADF8F80B2}" type="pres">
      <dgm:prSet presAssocID="{DC1D1422-53A8-40FA-A02C-5AC5A1CE072B}" presName="thickLine" presStyleLbl="alignNode1" presStyleIdx="0" presStyleCnt="5"/>
      <dgm:spPr/>
    </dgm:pt>
    <dgm:pt modelId="{603CECED-AFF0-477E-AEA7-8DB1DA4DFF5F}" type="pres">
      <dgm:prSet presAssocID="{DC1D1422-53A8-40FA-A02C-5AC5A1CE072B}" presName="horz1" presStyleCnt="0"/>
      <dgm:spPr/>
    </dgm:pt>
    <dgm:pt modelId="{30AB9CF0-C2D6-4411-84A2-83B05DEC3DB0}" type="pres">
      <dgm:prSet presAssocID="{DC1D1422-53A8-40FA-A02C-5AC5A1CE072B}" presName="tx1" presStyleLbl="revTx" presStyleIdx="0" presStyleCnt="5"/>
      <dgm:spPr/>
    </dgm:pt>
    <dgm:pt modelId="{204C3269-534D-4981-9C6B-F2373C446B9A}" type="pres">
      <dgm:prSet presAssocID="{DC1D1422-53A8-40FA-A02C-5AC5A1CE072B}" presName="vert1" presStyleCnt="0"/>
      <dgm:spPr/>
    </dgm:pt>
    <dgm:pt modelId="{F2A6AFCC-1D5D-4C8B-AC89-86BC2CF44464}" type="pres">
      <dgm:prSet presAssocID="{9B05094A-A000-433F-86DD-1198629D1168}" presName="thickLine" presStyleLbl="alignNode1" presStyleIdx="1" presStyleCnt="5"/>
      <dgm:spPr/>
    </dgm:pt>
    <dgm:pt modelId="{4CF6716C-A858-48B6-B1AF-5B55CA564EC1}" type="pres">
      <dgm:prSet presAssocID="{9B05094A-A000-433F-86DD-1198629D1168}" presName="horz1" presStyleCnt="0"/>
      <dgm:spPr/>
    </dgm:pt>
    <dgm:pt modelId="{00D25E5F-6027-4C07-9BF2-B74887B71F7A}" type="pres">
      <dgm:prSet presAssocID="{9B05094A-A000-433F-86DD-1198629D1168}" presName="tx1" presStyleLbl="revTx" presStyleIdx="1" presStyleCnt="5"/>
      <dgm:spPr/>
    </dgm:pt>
    <dgm:pt modelId="{56A359BD-11B8-413B-BFEC-08826F8C3407}" type="pres">
      <dgm:prSet presAssocID="{9B05094A-A000-433F-86DD-1198629D1168}" presName="vert1" presStyleCnt="0"/>
      <dgm:spPr/>
    </dgm:pt>
    <dgm:pt modelId="{819E3125-106C-4881-82E9-C59DAA786053}" type="pres">
      <dgm:prSet presAssocID="{5C018130-9891-43DF-ABA4-D9EB61E78A5F}" presName="thickLine" presStyleLbl="alignNode1" presStyleIdx="2" presStyleCnt="5"/>
      <dgm:spPr/>
    </dgm:pt>
    <dgm:pt modelId="{B05DD2F7-877C-4910-A7FA-2A86B29EA8AC}" type="pres">
      <dgm:prSet presAssocID="{5C018130-9891-43DF-ABA4-D9EB61E78A5F}" presName="horz1" presStyleCnt="0"/>
      <dgm:spPr/>
    </dgm:pt>
    <dgm:pt modelId="{23DADA70-1360-4DEC-B471-8A2CAA461D4B}" type="pres">
      <dgm:prSet presAssocID="{5C018130-9891-43DF-ABA4-D9EB61E78A5F}" presName="tx1" presStyleLbl="revTx" presStyleIdx="2" presStyleCnt="5"/>
      <dgm:spPr/>
    </dgm:pt>
    <dgm:pt modelId="{40D5BFA9-29F4-4C76-8E90-E2F7A6C72F9C}" type="pres">
      <dgm:prSet presAssocID="{5C018130-9891-43DF-ABA4-D9EB61E78A5F}" presName="vert1" presStyleCnt="0"/>
      <dgm:spPr/>
    </dgm:pt>
    <dgm:pt modelId="{2A4DD57A-5E4B-4E12-9857-1123501D2F80}" type="pres">
      <dgm:prSet presAssocID="{F9BB8EB1-5F50-4967-AFFE-8ACC4A74F439}" presName="thickLine" presStyleLbl="alignNode1" presStyleIdx="3" presStyleCnt="5"/>
      <dgm:spPr/>
    </dgm:pt>
    <dgm:pt modelId="{D57B56EC-577D-4350-AC55-99BCA2E64C5C}" type="pres">
      <dgm:prSet presAssocID="{F9BB8EB1-5F50-4967-AFFE-8ACC4A74F439}" presName="horz1" presStyleCnt="0"/>
      <dgm:spPr/>
    </dgm:pt>
    <dgm:pt modelId="{822EBA03-C9BB-41A0-9572-2E15C8EF850A}" type="pres">
      <dgm:prSet presAssocID="{F9BB8EB1-5F50-4967-AFFE-8ACC4A74F439}" presName="tx1" presStyleLbl="revTx" presStyleIdx="3" presStyleCnt="5"/>
      <dgm:spPr/>
    </dgm:pt>
    <dgm:pt modelId="{9941C98A-FADB-4F77-B3A2-AAFE83B92F9F}" type="pres">
      <dgm:prSet presAssocID="{F9BB8EB1-5F50-4967-AFFE-8ACC4A74F439}" presName="vert1" presStyleCnt="0"/>
      <dgm:spPr/>
    </dgm:pt>
    <dgm:pt modelId="{9A6A30F2-780D-45BD-BA48-099EFD32FBE6}" type="pres">
      <dgm:prSet presAssocID="{6D69B65A-89F0-49F2-9BCD-EF123B79B7FC}" presName="thickLine" presStyleLbl="alignNode1" presStyleIdx="4" presStyleCnt="5"/>
      <dgm:spPr/>
    </dgm:pt>
    <dgm:pt modelId="{55C61330-6B42-49E0-A01C-B65AB5BEBD33}" type="pres">
      <dgm:prSet presAssocID="{6D69B65A-89F0-49F2-9BCD-EF123B79B7FC}" presName="horz1" presStyleCnt="0"/>
      <dgm:spPr/>
    </dgm:pt>
    <dgm:pt modelId="{7370752D-69CB-4C09-AA0A-F312666A8749}" type="pres">
      <dgm:prSet presAssocID="{6D69B65A-89F0-49F2-9BCD-EF123B79B7FC}" presName="tx1" presStyleLbl="revTx" presStyleIdx="4" presStyleCnt="5"/>
      <dgm:spPr/>
    </dgm:pt>
    <dgm:pt modelId="{E1B70309-5BE2-4385-87C5-08DB8F48EB0C}" type="pres">
      <dgm:prSet presAssocID="{6D69B65A-89F0-49F2-9BCD-EF123B79B7FC}" presName="vert1" presStyleCnt="0"/>
      <dgm:spPr/>
    </dgm:pt>
  </dgm:ptLst>
  <dgm:cxnLst>
    <dgm:cxn modelId="{1C0FDF06-2B71-4721-9619-6DB92651284A}" srcId="{672124F0-8B4B-4A01-A813-070701248919}" destId="{5C018130-9891-43DF-ABA4-D9EB61E78A5F}" srcOrd="2" destOrd="0" parTransId="{006B4826-4F8D-4DCD-81A0-EC39956AA30E}" sibTransId="{03616E12-4544-4943-AAFB-FD3141C1DD9F}"/>
    <dgm:cxn modelId="{8546BA11-AB35-479C-81B0-2B486FCFEA6A}" type="presOf" srcId="{6D69B65A-89F0-49F2-9BCD-EF123B79B7FC}" destId="{7370752D-69CB-4C09-AA0A-F312666A8749}" srcOrd="0" destOrd="0" presId="urn:microsoft.com/office/officeart/2008/layout/LinedList"/>
    <dgm:cxn modelId="{1D75B112-D1E0-4D8A-8381-490EC40D0EC9}" type="presOf" srcId="{F9BB8EB1-5F50-4967-AFFE-8ACC4A74F439}" destId="{822EBA03-C9BB-41A0-9572-2E15C8EF850A}" srcOrd="0" destOrd="0" presId="urn:microsoft.com/office/officeart/2008/layout/LinedList"/>
    <dgm:cxn modelId="{ED821B15-FD8A-4537-8187-033F0B97BB7B}" type="presOf" srcId="{672124F0-8B4B-4A01-A813-070701248919}" destId="{D467DD4B-3CD4-4B68-9176-CDDE0FA2BC44}" srcOrd="0" destOrd="0" presId="urn:microsoft.com/office/officeart/2008/layout/LinedList"/>
    <dgm:cxn modelId="{4C923048-CC1F-4BB0-901E-3794D69635BD}" srcId="{672124F0-8B4B-4A01-A813-070701248919}" destId="{F9BB8EB1-5F50-4967-AFFE-8ACC4A74F439}" srcOrd="3" destOrd="0" parTransId="{3C599EEA-9E04-447D-8FB9-E1954300947B}" sibTransId="{C34D9AB9-453C-4ECE-8533-7BE49F853175}"/>
    <dgm:cxn modelId="{C8F76F50-9158-46EF-9EB3-714930B72123}" srcId="{672124F0-8B4B-4A01-A813-070701248919}" destId="{9B05094A-A000-433F-86DD-1198629D1168}" srcOrd="1" destOrd="0" parTransId="{E8976A51-5144-4656-AC00-6BAD28C87E46}" sibTransId="{C365A59D-785B-4854-B634-4A439EB8591D}"/>
    <dgm:cxn modelId="{F2271E94-A897-4965-BD15-29549FD70399}" type="presOf" srcId="{9B05094A-A000-433F-86DD-1198629D1168}" destId="{00D25E5F-6027-4C07-9BF2-B74887B71F7A}" srcOrd="0" destOrd="0" presId="urn:microsoft.com/office/officeart/2008/layout/LinedList"/>
    <dgm:cxn modelId="{FF261D9F-4673-404A-BC7B-8E89C7F78EBB}" type="presOf" srcId="{DC1D1422-53A8-40FA-A02C-5AC5A1CE072B}" destId="{30AB9CF0-C2D6-4411-84A2-83B05DEC3DB0}" srcOrd="0" destOrd="0" presId="urn:microsoft.com/office/officeart/2008/layout/LinedList"/>
    <dgm:cxn modelId="{4AC675A7-BEB2-41F4-9F86-01D64826F9ED}" srcId="{672124F0-8B4B-4A01-A813-070701248919}" destId="{6D69B65A-89F0-49F2-9BCD-EF123B79B7FC}" srcOrd="4" destOrd="0" parTransId="{9E896F98-3DF7-4FC4-A468-6EE680431DE9}" sibTransId="{9C430813-43B0-47B3-AC88-7D448AFBA60D}"/>
    <dgm:cxn modelId="{4204B6CB-4A39-4CB2-B632-EF82AD11C77D}" srcId="{672124F0-8B4B-4A01-A813-070701248919}" destId="{DC1D1422-53A8-40FA-A02C-5AC5A1CE072B}" srcOrd="0" destOrd="0" parTransId="{ABC7100B-EF46-490B-A755-8DC5DAAB6AAC}" sibTransId="{88530A32-D3B0-463E-BA5C-A79FB7A2232A}"/>
    <dgm:cxn modelId="{7E3A97F9-78B0-4B0B-B0F8-DE0159CD5359}" type="presOf" srcId="{5C018130-9891-43DF-ABA4-D9EB61E78A5F}" destId="{23DADA70-1360-4DEC-B471-8A2CAA461D4B}" srcOrd="0" destOrd="0" presId="urn:microsoft.com/office/officeart/2008/layout/LinedList"/>
    <dgm:cxn modelId="{0B8048E7-5E46-45A6-B5EE-62BD7573A38A}" type="presParOf" srcId="{D467DD4B-3CD4-4B68-9176-CDDE0FA2BC44}" destId="{DEEA4A13-A372-4A41-8D11-D27ADF8F80B2}" srcOrd="0" destOrd="0" presId="urn:microsoft.com/office/officeart/2008/layout/LinedList"/>
    <dgm:cxn modelId="{A3A8E08B-969A-4105-ABF5-7B32F39C6406}" type="presParOf" srcId="{D467DD4B-3CD4-4B68-9176-CDDE0FA2BC44}" destId="{603CECED-AFF0-477E-AEA7-8DB1DA4DFF5F}" srcOrd="1" destOrd="0" presId="urn:microsoft.com/office/officeart/2008/layout/LinedList"/>
    <dgm:cxn modelId="{010CEBD9-3376-49AF-AF36-BEEA5ADBB172}" type="presParOf" srcId="{603CECED-AFF0-477E-AEA7-8DB1DA4DFF5F}" destId="{30AB9CF0-C2D6-4411-84A2-83B05DEC3DB0}" srcOrd="0" destOrd="0" presId="urn:microsoft.com/office/officeart/2008/layout/LinedList"/>
    <dgm:cxn modelId="{86425878-F90E-48AF-ADB3-D1CC5DBA36A6}" type="presParOf" srcId="{603CECED-AFF0-477E-AEA7-8DB1DA4DFF5F}" destId="{204C3269-534D-4981-9C6B-F2373C446B9A}" srcOrd="1" destOrd="0" presId="urn:microsoft.com/office/officeart/2008/layout/LinedList"/>
    <dgm:cxn modelId="{3C7EE87B-2DA1-41D6-BF40-B33FCBD1DAA4}" type="presParOf" srcId="{D467DD4B-3CD4-4B68-9176-CDDE0FA2BC44}" destId="{F2A6AFCC-1D5D-4C8B-AC89-86BC2CF44464}" srcOrd="2" destOrd="0" presId="urn:microsoft.com/office/officeart/2008/layout/LinedList"/>
    <dgm:cxn modelId="{6301629B-C8AC-4EE9-9343-18414BE329FC}" type="presParOf" srcId="{D467DD4B-3CD4-4B68-9176-CDDE0FA2BC44}" destId="{4CF6716C-A858-48B6-B1AF-5B55CA564EC1}" srcOrd="3" destOrd="0" presId="urn:microsoft.com/office/officeart/2008/layout/LinedList"/>
    <dgm:cxn modelId="{A6541698-05B1-484B-8FC7-6CFAB92F1C7E}" type="presParOf" srcId="{4CF6716C-A858-48B6-B1AF-5B55CA564EC1}" destId="{00D25E5F-6027-4C07-9BF2-B74887B71F7A}" srcOrd="0" destOrd="0" presId="urn:microsoft.com/office/officeart/2008/layout/LinedList"/>
    <dgm:cxn modelId="{D91287EF-E57A-4129-8C99-62E21B4B593D}" type="presParOf" srcId="{4CF6716C-A858-48B6-B1AF-5B55CA564EC1}" destId="{56A359BD-11B8-413B-BFEC-08826F8C3407}" srcOrd="1" destOrd="0" presId="urn:microsoft.com/office/officeart/2008/layout/LinedList"/>
    <dgm:cxn modelId="{9910A0AA-D596-44AA-B429-DEC85DB73F7C}" type="presParOf" srcId="{D467DD4B-3CD4-4B68-9176-CDDE0FA2BC44}" destId="{819E3125-106C-4881-82E9-C59DAA786053}" srcOrd="4" destOrd="0" presId="urn:microsoft.com/office/officeart/2008/layout/LinedList"/>
    <dgm:cxn modelId="{3149B572-069E-454C-A30B-A49C235A629B}" type="presParOf" srcId="{D467DD4B-3CD4-4B68-9176-CDDE0FA2BC44}" destId="{B05DD2F7-877C-4910-A7FA-2A86B29EA8AC}" srcOrd="5" destOrd="0" presId="urn:microsoft.com/office/officeart/2008/layout/LinedList"/>
    <dgm:cxn modelId="{3E9E08CA-39D4-4D3E-941C-BE5F2A12D24E}" type="presParOf" srcId="{B05DD2F7-877C-4910-A7FA-2A86B29EA8AC}" destId="{23DADA70-1360-4DEC-B471-8A2CAA461D4B}" srcOrd="0" destOrd="0" presId="urn:microsoft.com/office/officeart/2008/layout/LinedList"/>
    <dgm:cxn modelId="{163215A4-07C7-44A8-9E00-25C536720626}" type="presParOf" srcId="{B05DD2F7-877C-4910-A7FA-2A86B29EA8AC}" destId="{40D5BFA9-29F4-4C76-8E90-E2F7A6C72F9C}" srcOrd="1" destOrd="0" presId="urn:microsoft.com/office/officeart/2008/layout/LinedList"/>
    <dgm:cxn modelId="{C585C04E-BF57-4070-A2C7-126CBE33191B}" type="presParOf" srcId="{D467DD4B-3CD4-4B68-9176-CDDE0FA2BC44}" destId="{2A4DD57A-5E4B-4E12-9857-1123501D2F80}" srcOrd="6" destOrd="0" presId="urn:microsoft.com/office/officeart/2008/layout/LinedList"/>
    <dgm:cxn modelId="{FA340445-325B-48F8-B9FE-F44A6676C814}" type="presParOf" srcId="{D467DD4B-3CD4-4B68-9176-CDDE0FA2BC44}" destId="{D57B56EC-577D-4350-AC55-99BCA2E64C5C}" srcOrd="7" destOrd="0" presId="urn:microsoft.com/office/officeart/2008/layout/LinedList"/>
    <dgm:cxn modelId="{5AD5C91D-18DA-40AB-A59F-00DBD1781A91}" type="presParOf" srcId="{D57B56EC-577D-4350-AC55-99BCA2E64C5C}" destId="{822EBA03-C9BB-41A0-9572-2E15C8EF850A}" srcOrd="0" destOrd="0" presId="urn:microsoft.com/office/officeart/2008/layout/LinedList"/>
    <dgm:cxn modelId="{30424A76-B01F-4513-8C31-9332256C7E60}" type="presParOf" srcId="{D57B56EC-577D-4350-AC55-99BCA2E64C5C}" destId="{9941C98A-FADB-4F77-B3A2-AAFE83B92F9F}" srcOrd="1" destOrd="0" presId="urn:microsoft.com/office/officeart/2008/layout/LinedList"/>
    <dgm:cxn modelId="{B22AF667-D07C-4FE6-9132-4EC365F9052A}" type="presParOf" srcId="{D467DD4B-3CD4-4B68-9176-CDDE0FA2BC44}" destId="{9A6A30F2-780D-45BD-BA48-099EFD32FBE6}" srcOrd="8" destOrd="0" presId="urn:microsoft.com/office/officeart/2008/layout/LinedList"/>
    <dgm:cxn modelId="{3B662B38-714E-4263-8ABA-931F6195053A}" type="presParOf" srcId="{D467DD4B-3CD4-4B68-9176-CDDE0FA2BC44}" destId="{55C61330-6B42-49E0-A01C-B65AB5BEBD33}" srcOrd="9" destOrd="0" presId="urn:microsoft.com/office/officeart/2008/layout/LinedList"/>
    <dgm:cxn modelId="{EC50CC73-BA4F-4A3D-A1AB-6EBE359477CA}" type="presParOf" srcId="{55C61330-6B42-49E0-A01C-B65AB5BEBD33}" destId="{7370752D-69CB-4C09-AA0A-F312666A8749}" srcOrd="0" destOrd="0" presId="urn:microsoft.com/office/officeart/2008/layout/LinedList"/>
    <dgm:cxn modelId="{D955AC09-D035-470E-90AD-1DA4682CD382}" type="presParOf" srcId="{55C61330-6B42-49E0-A01C-B65AB5BEBD33}" destId="{E1B70309-5BE2-4385-87C5-08DB8F48EB0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E82B4B-472B-453A-9379-CFDB5DE2744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5AD07A6-F2D9-425B-A6D2-178F639AB249}">
      <dgm:prSet/>
      <dgm:spPr/>
      <dgm:t>
        <a:bodyPr/>
        <a:lstStyle/>
        <a:p>
          <a:r>
            <a:rPr lang="en-GB"/>
            <a:t>The identity of a product or company that makes it stand out from competitors that sell similar products and services</a:t>
          </a:r>
          <a:endParaRPr lang="en-US"/>
        </a:p>
      </dgm:t>
    </dgm:pt>
    <dgm:pt modelId="{B84A3EEA-EAEF-4932-BDA3-315892065F57}" type="parTrans" cxnId="{779C6DED-379B-460F-82A8-125702670E3C}">
      <dgm:prSet/>
      <dgm:spPr/>
      <dgm:t>
        <a:bodyPr/>
        <a:lstStyle/>
        <a:p>
          <a:endParaRPr lang="en-US"/>
        </a:p>
      </dgm:t>
    </dgm:pt>
    <dgm:pt modelId="{D6CBF301-641F-47A0-86F3-2E202BA7ED3F}" type="sibTrans" cxnId="{779C6DED-379B-460F-82A8-125702670E3C}">
      <dgm:prSet/>
      <dgm:spPr/>
      <dgm:t>
        <a:bodyPr/>
        <a:lstStyle/>
        <a:p>
          <a:endParaRPr lang="en-US"/>
        </a:p>
      </dgm:t>
    </dgm:pt>
    <dgm:pt modelId="{4537F713-DDE5-4F95-8CF0-9FE7CAD57447}">
      <dgm:prSet/>
      <dgm:spPr/>
      <dgm:t>
        <a:bodyPr/>
        <a:lstStyle/>
        <a:p>
          <a:r>
            <a:rPr lang="en-GB"/>
            <a:t>The way something is perceived</a:t>
          </a:r>
          <a:endParaRPr lang="en-US"/>
        </a:p>
      </dgm:t>
    </dgm:pt>
    <dgm:pt modelId="{E578066F-D26D-47ED-B569-96B85D758D4A}" type="parTrans" cxnId="{13EE299E-9834-4D5E-875F-20F1C32FC5D2}">
      <dgm:prSet/>
      <dgm:spPr/>
      <dgm:t>
        <a:bodyPr/>
        <a:lstStyle/>
        <a:p>
          <a:endParaRPr lang="en-US"/>
        </a:p>
      </dgm:t>
    </dgm:pt>
    <dgm:pt modelId="{5EFFCE94-05BD-4035-975A-F59D8661427F}" type="sibTrans" cxnId="{13EE299E-9834-4D5E-875F-20F1C32FC5D2}">
      <dgm:prSet/>
      <dgm:spPr/>
      <dgm:t>
        <a:bodyPr/>
        <a:lstStyle/>
        <a:p>
          <a:endParaRPr lang="en-US"/>
        </a:p>
      </dgm:t>
    </dgm:pt>
    <dgm:pt modelId="{4D7C5E5F-B850-4607-9B65-E8E255F63E65}">
      <dgm:prSet/>
      <dgm:spPr/>
      <dgm:t>
        <a:bodyPr/>
        <a:lstStyle/>
        <a:p>
          <a:r>
            <a:rPr lang="en-GB"/>
            <a:t>A distinctive experiential promise</a:t>
          </a:r>
          <a:endParaRPr lang="en-US"/>
        </a:p>
      </dgm:t>
    </dgm:pt>
    <dgm:pt modelId="{481533F8-D582-4A4E-8181-E606C292866E}" type="parTrans" cxnId="{6E9DD98C-A861-4E80-A62F-F9CA12E071FA}">
      <dgm:prSet/>
      <dgm:spPr/>
      <dgm:t>
        <a:bodyPr/>
        <a:lstStyle/>
        <a:p>
          <a:endParaRPr lang="en-US"/>
        </a:p>
      </dgm:t>
    </dgm:pt>
    <dgm:pt modelId="{7B68E5AE-4DD0-4B50-9868-FBA1FFCF0F5C}" type="sibTrans" cxnId="{6E9DD98C-A861-4E80-A62F-F9CA12E071FA}">
      <dgm:prSet/>
      <dgm:spPr/>
      <dgm:t>
        <a:bodyPr/>
        <a:lstStyle/>
        <a:p>
          <a:endParaRPr lang="en-US"/>
        </a:p>
      </dgm:t>
    </dgm:pt>
    <dgm:pt modelId="{8093B871-FC89-4D9E-8B03-3D4935A2ADC0}">
      <dgm:prSet/>
      <dgm:spPr/>
      <dgm:t>
        <a:bodyPr/>
        <a:lstStyle/>
        <a:p>
          <a:r>
            <a:rPr lang="en-GB" b="0" i="0"/>
            <a:t>A brand is the sum of all expressions by which an entity (person, organization, company, business unit, city, nation, etc.) intends to be recognized. (</a:t>
          </a:r>
          <a:r>
            <a:rPr lang="en-GB"/>
            <a:t>I</a:t>
          </a:r>
          <a:r>
            <a:rPr lang="en-GB" b="0" i="0"/>
            <a:t>nterbrand, 2024)</a:t>
          </a:r>
          <a:endParaRPr lang="en-US"/>
        </a:p>
      </dgm:t>
    </dgm:pt>
    <dgm:pt modelId="{7E218D63-9877-456C-A061-2230581A2839}" type="parTrans" cxnId="{1BAC4F3B-179F-4E1B-9C1D-C1493D8C5C9C}">
      <dgm:prSet/>
      <dgm:spPr/>
      <dgm:t>
        <a:bodyPr/>
        <a:lstStyle/>
        <a:p>
          <a:endParaRPr lang="en-US"/>
        </a:p>
      </dgm:t>
    </dgm:pt>
    <dgm:pt modelId="{5DC6DD22-DEF3-4B1A-84F1-1CB96EF82813}" type="sibTrans" cxnId="{1BAC4F3B-179F-4E1B-9C1D-C1493D8C5C9C}">
      <dgm:prSet/>
      <dgm:spPr/>
      <dgm:t>
        <a:bodyPr/>
        <a:lstStyle/>
        <a:p>
          <a:endParaRPr lang="en-US"/>
        </a:p>
      </dgm:t>
    </dgm:pt>
    <dgm:pt modelId="{6EB53E3A-2B48-4C29-8BFF-D07B073E3594}" type="pres">
      <dgm:prSet presAssocID="{CCE82B4B-472B-453A-9379-CFDB5DE27447}" presName="vert0" presStyleCnt="0">
        <dgm:presLayoutVars>
          <dgm:dir/>
          <dgm:animOne val="branch"/>
          <dgm:animLvl val="lvl"/>
        </dgm:presLayoutVars>
      </dgm:prSet>
      <dgm:spPr/>
    </dgm:pt>
    <dgm:pt modelId="{351DCED2-EC02-440F-8954-1D618AFA8BDB}" type="pres">
      <dgm:prSet presAssocID="{25AD07A6-F2D9-425B-A6D2-178F639AB249}" presName="thickLine" presStyleLbl="alignNode1" presStyleIdx="0" presStyleCnt="4"/>
      <dgm:spPr/>
    </dgm:pt>
    <dgm:pt modelId="{B509CF0C-CD2E-46A5-B2E6-9CDC3A3EE191}" type="pres">
      <dgm:prSet presAssocID="{25AD07A6-F2D9-425B-A6D2-178F639AB249}" presName="horz1" presStyleCnt="0"/>
      <dgm:spPr/>
    </dgm:pt>
    <dgm:pt modelId="{C938FC4F-EF7C-4A28-B938-7609D4EBAD8E}" type="pres">
      <dgm:prSet presAssocID="{25AD07A6-F2D9-425B-A6D2-178F639AB249}" presName="tx1" presStyleLbl="revTx" presStyleIdx="0" presStyleCnt="4"/>
      <dgm:spPr/>
    </dgm:pt>
    <dgm:pt modelId="{0A14EF22-B9E1-49E4-930B-6F478AFC18ED}" type="pres">
      <dgm:prSet presAssocID="{25AD07A6-F2D9-425B-A6D2-178F639AB249}" presName="vert1" presStyleCnt="0"/>
      <dgm:spPr/>
    </dgm:pt>
    <dgm:pt modelId="{5E1A3238-E000-471A-951F-7D89B7BF1201}" type="pres">
      <dgm:prSet presAssocID="{4537F713-DDE5-4F95-8CF0-9FE7CAD57447}" presName="thickLine" presStyleLbl="alignNode1" presStyleIdx="1" presStyleCnt="4"/>
      <dgm:spPr/>
    </dgm:pt>
    <dgm:pt modelId="{084B3A35-0DB4-4273-A8FA-503AF7D4F942}" type="pres">
      <dgm:prSet presAssocID="{4537F713-DDE5-4F95-8CF0-9FE7CAD57447}" presName="horz1" presStyleCnt="0"/>
      <dgm:spPr/>
    </dgm:pt>
    <dgm:pt modelId="{5CCE55B6-B1A9-4ED9-8861-1D2A9454B561}" type="pres">
      <dgm:prSet presAssocID="{4537F713-DDE5-4F95-8CF0-9FE7CAD57447}" presName="tx1" presStyleLbl="revTx" presStyleIdx="1" presStyleCnt="4"/>
      <dgm:spPr/>
    </dgm:pt>
    <dgm:pt modelId="{C14761EE-D392-4713-9BCA-948D9E8CBE67}" type="pres">
      <dgm:prSet presAssocID="{4537F713-DDE5-4F95-8CF0-9FE7CAD57447}" presName="vert1" presStyleCnt="0"/>
      <dgm:spPr/>
    </dgm:pt>
    <dgm:pt modelId="{BF7BEEAD-B759-41CA-96D5-1BE194FE2336}" type="pres">
      <dgm:prSet presAssocID="{4D7C5E5F-B850-4607-9B65-E8E255F63E65}" presName="thickLine" presStyleLbl="alignNode1" presStyleIdx="2" presStyleCnt="4"/>
      <dgm:spPr/>
    </dgm:pt>
    <dgm:pt modelId="{3A8F7051-EFF2-470F-B144-BC7C03F75210}" type="pres">
      <dgm:prSet presAssocID="{4D7C5E5F-B850-4607-9B65-E8E255F63E65}" presName="horz1" presStyleCnt="0"/>
      <dgm:spPr/>
    </dgm:pt>
    <dgm:pt modelId="{70D65379-75A7-4160-AC95-B85B6C7BBFEF}" type="pres">
      <dgm:prSet presAssocID="{4D7C5E5F-B850-4607-9B65-E8E255F63E65}" presName="tx1" presStyleLbl="revTx" presStyleIdx="2" presStyleCnt="4"/>
      <dgm:spPr/>
    </dgm:pt>
    <dgm:pt modelId="{E683C52E-B2E1-4B2C-82E8-9CD1FCD1D412}" type="pres">
      <dgm:prSet presAssocID="{4D7C5E5F-B850-4607-9B65-E8E255F63E65}" presName="vert1" presStyleCnt="0"/>
      <dgm:spPr/>
    </dgm:pt>
    <dgm:pt modelId="{16960234-94C3-419A-8E92-64BBF1587AEC}" type="pres">
      <dgm:prSet presAssocID="{8093B871-FC89-4D9E-8B03-3D4935A2ADC0}" presName="thickLine" presStyleLbl="alignNode1" presStyleIdx="3" presStyleCnt="4"/>
      <dgm:spPr/>
    </dgm:pt>
    <dgm:pt modelId="{BB4FAC23-936F-4F35-9EEB-8B7E6C2B60CF}" type="pres">
      <dgm:prSet presAssocID="{8093B871-FC89-4D9E-8B03-3D4935A2ADC0}" presName="horz1" presStyleCnt="0"/>
      <dgm:spPr/>
    </dgm:pt>
    <dgm:pt modelId="{A919D714-4515-486E-B971-511B9EA85F80}" type="pres">
      <dgm:prSet presAssocID="{8093B871-FC89-4D9E-8B03-3D4935A2ADC0}" presName="tx1" presStyleLbl="revTx" presStyleIdx="3" presStyleCnt="4"/>
      <dgm:spPr/>
    </dgm:pt>
    <dgm:pt modelId="{DD56C277-9F8D-4705-A4E2-F8A86D6F1688}" type="pres">
      <dgm:prSet presAssocID="{8093B871-FC89-4D9E-8B03-3D4935A2ADC0}" presName="vert1" presStyleCnt="0"/>
      <dgm:spPr/>
    </dgm:pt>
  </dgm:ptLst>
  <dgm:cxnLst>
    <dgm:cxn modelId="{26E94D0F-C7E4-4024-A4D0-23C4421787CA}" type="presOf" srcId="{25AD07A6-F2D9-425B-A6D2-178F639AB249}" destId="{C938FC4F-EF7C-4A28-B938-7609D4EBAD8E}" srcOrd="0" destOrd="0" presId="urn:microsoft.com/office/officeart/2008/layout/LinedList"/>
    <dgm:cxn modelId="{3F448531-E231-48FC-9A97-947BACD78A3A}" type="presOf" srcId="{8093B871-FC89-4D9E-8B03-3D4935A2ADC0}" destId="{A919D714-4515-486E-B971-511B9EA85F80}" srcOrd="0" destOrd="0" presId="urn:microsoft.com/office/officeart/2008/layout/LinedList"/>
    <dgm:cxn modelId="{1BAC4F3B-179F-4E1B-9C1D-C1493D8C5C9C}" srcId="{CCE82B4B-472B-453A-9379-CFDB5DE27447}" destId="{8093B871-FC89-4D9E-8B03-3D4935A2ADC0}" srcOrd="3" destOrd="0" parTransId="{7E218D63-9877-456C-A061-2230581A2839}" sibTransId="{5DC6DD22-DEF3-4B1A-84F1-1CB96EF82813}"/>
    <dgm:cxn modelId="{C4D7774A-A30E-4E27-8DD9-0F4A153F6B16}" type="presOf" srcId="{CCE82B4B-472B-453A-9379-CFDB5DE27447}" destId="{6EB53E3A-2B48-4C29-8BFF-D07B073E3594}" srcOrd="0" destOrd="0" presId="urn:microsoft.com/office/officeart/2008/layout/LinedList"/>
    <dgm:cxn modelId="{6E9DD98C-A861-4E80-A62F-F9CA12E071FA}" srcId="{CCE82B4B-472B-453A-9379-CFDB5DE27447}" destId="{4D7C5E5F-B850-4607-9B65-E8E255F63E65}" srcOrd="2" destOrd="0" parTransId="{481533F8-D582-4A4E-8181-E606C292866E}" sibTransId="{7B68E5AE-4DD0-4B50-9868-FBA1FFCF0F5C}"/>
    <dgm:cxn modelId="{13EE299E-9834-4D5E-875F-20F1C32FC5D2}" srcId="{CCE82B4B-472B-453A-9379-CFDB5DE27447}" destId="{4537F713-DDE5-4F95-8CF0-9FE7CAD57447}" srcOrd="1" destOrd="0" parTransId="{E578066F-D26D-47ED-B569-96B85D758D4A}" sibTransId="{5EFFCE94-05BD-4035-975A-F59D8661427F}"/>
    <dgm:cxn modelId="{AE7076BC-B95E-455B-96E4-19EAC24FA2E6}" type="presOf" srcId="{4537F713-DDE5-4F95-8CF0-9FE7CAD57447}" destId="{5CCE55B6-B1A9-4ED9-8861-1D2A9454B561}" srcOrd="0" destOrd="0" presId="urn:microsoft.com/office/officeart/2008/layout/LinedList"/>
    <dgm:cxn modelId="{779C6DED-379B-460F-82A8-125702670E3C}" srcId="{CCE82B4B-472B-453A-9379-CFDB5DE27447}" destId="{25AD07A6-F2D9-425B-A6D2-178F639AB249}" srcOrd="0" destOrd="0" parTransId="{B84A3EEA-EAEF-4932-BDA3-315892065F57}" sibTransId="{D6CBF301-641F-47A0-86F3-2E202BA7ED3F}"/>
    <dgm:cxn modelId="{4849DCFE-01FE-4872-854E-503C2AF0CEA8}" type="presOf" srcId="{4D7C5E5F-B850-4607-9B65-E8E255F63E65}" destId="{70D65379-75A7-4160-AC95-B85B6C7BBFEF}" srcOrd="0" destOrd="0" presId="urn:microsoft.com/office/officeart/2008/layout/LinedList"/>
    <dgm:cxn modelId="{77994C0D-BE06-45EB-9237-EE015D0FA122}" type="presParOf" srcId="{6EB53E3A-2B48-4C29-8BFF-D07B073E3594}" destId="{351DCED2-EC02-440F-8954-1D618AFA8BDB}" srcOrd="0" destOrd="0" presId="urn:microsoft.com/office/officeart/2008/layout/LinedList"/>
    <dgm:cxn modelId="{915C7D61-F7C4-4E53-97C5-99F55B419DCC}" type="presParOf" srcId="{6EB53E3A-2B48-4C29-8BFF-D07B073E3594}" destId="{B509CF0C-CD2E-46A5-B2E6-9CDC3A3EE191}" srcOrd="1" destOrd="0" presId="urn:microsoft.com/office/officeart/2008/layout/LinedList"/>
    <dgm:cxn modelId="{18316709-880E-4CAD-B127-B4926E288685}" type="presParOf" srcId="{B509CF0C-CD2E-46A5-B2E6-9CDC3A3EE191}" destId="{C938FC4F-EF7C-4A28-B938-7609D4EBAD8E}" srcOrd="0" destOrd="0" presId="urn:microsoft.com/office/officeart/2008/layout/LinedList"/>
    <dgm:cxn modelId="{DA197294-F277-4276-90DD-F877F7887AB9}" type="presParOf" srcId="{B509CF0C-CD2E-46A5-B2E6-9CDC3A3EE191}" destId="{0A14EF22-B9E1-49E4-930B-6F478AFC18ED}" srcOrd="1" destOrd="0" presId="urn:microsoft.com/office/officeart/2008/layout/LinedList"/>
    <dgm:cxn modelId="{8B2A95FB-4612-4E5F-98BA-D9F9A06BF3BB}" type="presParOf" srcId="{6EB53E3A-2B48-4C29-8BFF-D07B073E3594}" destId="{5E1A3238-E000-471A-951F-7D89B7BF1201}" srcOrd="2" destOrd="0" presId="urn:microsoft.com/office/officeart/2008/layout/LinedList"/>
    <dgm:cxn modelId="{F579D7D0-C369-43DF-89D6-86DFE46894FF}" type="presParOf" srcId="{6EB53E3A-2B48-4C29-8BFF-D07B073E3594}" destId="{084B3A35-0DB4-4273-A8FA-503AF7D4F942}" srcOrd="3" destOrd="0" presId="urn:microsoft.com/office/officeart/2008/layout/LinedList"/>
    <dgm:cxn modelId="{17FDD599-2DBE-4EE5-B015-3DF1C2EEE1B7}" type="presParOf" srcId="{084B3A35-0DB4-4273-A8FA-503AF7D4F942}" destId="{5CCE55B6-B1A9-4ED9-8861-1D2A9454B561}" srcOrd="0" destOrd="0" presId="urn:microsoft.com/office/officeart/2008/layout/LinedList"/>
    <dgm:cxn modelId="{CF93BBC3-8E71-4758-B246-D0E265A476BB}" type="presParOf" srcId="{084B3A35-0DB4-4273-A8FA-503AF7D4F942}" destId="{C14761EE-D392-4713-9BCA-948D9E8CBE67}" srcOrd="1" destOrd="0" presId="urn:microsoft.com/office/officeart/2008/layout/LinedList"/>
    <dgm:cxn modelId="{B7A454FF-A593-4B46-ADAC-13377161D710}" type="presParOf" srcId="{6EB53E3A-2B48-4C29-8BFF-D07B073E3594}" destId="{BF7BEEAD-B759-41CA-96D5-1BE194FE2336}" srcOrd="4" destOrd="0" presId="urn:microsoft.com/office/officeart/2008/layout/LinedList"/>
    <dgm:cxn modelId="{40E87C55-2C3E-4D32-A6F7-A690ED838E24}" type="presParOf" srcId="{6EB53E3A-2B48-4C29-8BFF-D07B073E3594}" destId="{3A8F7051-EFF2-470F-B144-BC7C03F75210}" srcOrd="5" destOrd="0" presId="urn:microsoft.com/office/officeart/2008/layout/LinedList"/>
    <dgm:cxn modelId="{F09F34E1-18BA-4D2E-8E0E-A7A255DDC93D}" type="presParOf" srcId="{3A8F7051-EFF2-470F-B144-BC7C03F75210}" destId="{70D65379-75A7-4160-AC95-B85B6C7BBFEF}" srcOrd="0" destOrd="0" presId="urn:microsoft.com/office/officeart/2008/layout/LinedList"/>
    <dgm:cxn modelId="{C20AC114-6B1A-48F3-9121-13B7BC48B18C}" type="presParOf" srcId="{3A8F7051-EFF2-470F-B144-BC7C03F75210}" destId="{E683C52E-B2E1-4B2C-82E8-9CD1FCD1D412}" srcOrd="1" destOrd="0" presId="urn:microsoft.com/office/officeart/2008/layout/LinedList"/>
    <dgm:cxn modelId="{F2253834-0811-4E92-B084-25FB205C41F4}" type="presParOf" srcId="{6EB53E3A-2B48-4C29-8BFF-D07B073E3594}" destId="{16960234-94C3-419A-8E92-64BBF1587AEC}" srcOrd="6" destOrd="0" presId="urn:microsoft.com/office/officeart/2008/layout/LinedList"/>
    <dgm:cxn modelId="{A94B3E67-0B61-44B0-8F54-5B4E68FC6BC8}" type="presParOf" srcId="{6EB53E3A-2B48-4C29-8BFF-D07B073E3594}" destId="{BB4FAC23-936F-4F35-9EEB-8B7E6C2B60CF}" srcOrd="7" destOrd="0" presId="urn:microsoft.com/office/officeart/2008/layout/LinedList"/>
    <dgm:cxn modelId="{A1454443-0311-4E85-B584-551565700D5E}" type="presParOf" srcId="{BB4FAC23-936F-4F35-9EEB-8B7E6C2B60CF}" destId="{A919D714-4515-486E-B971-511B9EA85F80}" srcOrd="0" destOrd="0" presId="urn:microsoft.com/office/officeart/2008/layout/LinedList"/>
    <dgm:cxn modelId="{AA0C1D30-EDB1-4ACD-9866-6423403EA6ED}" type="presParOf" srcId="{BB4FAC23-936F-4F35-9EEB-8B7E6C2B60CF}" destId="{DD56C277-9F8D-4705-A4E2-F8A86D6F16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6722409-6FAA-4E70-AF19-BC54072BB24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57A3B74-7698-4BFF-86DC-F6C3E498B1C5}">
      <dgm:prSet custT="1"/>
      <dgm:spPr/>
      <dgm:t>
        <a:bodyPr/>
        <a:lstStyle/>
        <a:p>
          <a:r>
            <a:rPr lang="en-US" sz="2800" dirty="0"/>
            <a:t>Build influential relationships.</a:t>
          </a:r>
        </a:p>
      </dgm:t>
    </dgm:pt>
    <dgm:pt modelId="{67B88F6C-320A-4980-8F83-6B8B9F88BD49}" type="parTrans" cxnId="{2BAD3CAE-8486-459B-B484-DF8B13770C9B}">
      <dgm:prSet/>
      <dgm:spPr/>
      <dgm:t>
        <a:bodyPr/>
        <a:lstStyle/>
        <a:p>
          <a:endParaRPr lang="en-US"/>
        </a:p>
      </dgm:t>
    </dgm:pt>
    <dgm:pt modelId="{3F91723D-1B23-49DC-BE5F-A64919A20ABF}" type="sibTrans" cxnId="{2BAD3CAE-8486-459B-B484-DF8B13770C9B}">
      <dgm:prSet/>
      <dgm:spPr/>
      <dgm:t>
        <a:bodyPr/>
        <a:lstStyle/>
        <a:p>
          <a:endParaRPr lang="en-US"/>
        </a:p>
      </dgm:t>
    </dgm:pt>
    <dgm:pt modelId="{FD85F059-F945-4EEC-8440-0DE303EE9F41}">
      <dgm:prSet custT="1"/>
      <dgm:spPr/>
      <dgm:t>
        <a:bodyPr/>
        <a:lstStyle/>
        <a:p>
          <a:r>
            <a:rPr lang="en-US" sz="2800" dirty="0"/>
            <a:t>Use volunteering to strengthen or develop skills</a:t>
          </a:r>
          <a:r>
            <a:rPr lang="en-US" sz="1900" dirty="0"/>
            <a:t>.</a:t>
          </a:r>
        </a:p>
      </dgm:t>
    </dgm:pt>
    <dgm:pt modelId="{C8AB2774-6658-46F1-839E-32DFA801B36C}" type="parTrans" cxnId="{F535CF12-5396-4049-BA49-8AA1B6C6FB2E}">
      <dgm:prSet/>
      <dgm:spPr/>
      <dgm:t>
        <a:bodyPr/>
        <a:lstStyle/>
        <a:p>
          <a:endParaRPr lang="en-US"/>
        </a:p>
      </dgm:t>
    </dgm:pt>
    <dgm:pt modelId="{9EEA0384-A005-451E-8B82-874BA03DB08E}" type="sibTrans" cxnId="{F535CF12-5396-4049-BA49-8AA1B6C6FB2E}">
      <dgm:prSet/>
      <dgm:spPr/>
      <dgm:t>
        <a:bodyPr/>
        <a:lstStyle/>
        <a:p>
          <a:endParaRPr lang="en-US"/>
        </a:p>
      </dgm:t>
    </dgm:pt>
    <dgm:pt modelId="{338ACB0D-6C10-4FC2-9800-5A95E5E0B938}">
      <dgm:prSet custT="1"/>
      <dgm:spPr/>
      <dgm:t>
        <a:bodyPr/>
        <a:lstStyle/>
        <a:p>
          <a:r>
            <a:rPr lang="en-US" sz="2800" dirty="0"/>
            <a:t>Take on a leadership role in a relevant area.</a:t>
          </a:r>
        </a:p>
      </dgm:t>
    </dgm:pt>
    <dgm:pt modelId="{755E180D-761D-48BD-A8EC-0E0F1DCDE102}" type="parTrans" cxnId="{621ED19A-7DA2-4FB1-942C-93A0A0C596DB}">
      <dgm:prSet/>
      <dgm:spPr/>
      <dgm:t>
        <a:bodyPr/>
        <a:lstStyle/>
        <a:p>
          <a:endParaRPr lang="en-US"/>
        </a:p>
      </dgm:t>
    </dgm:pt>
    <dgm:pt modelId="{653C9F66-119A-4CB1-ADC0-A86857652E26}" type="sibTrans" cxnId="{621ED19A-7DA2-4FB1-942C-93A0A0C596DB}">
      <dgm:prSet/>
      <dgm:spPr/>
      <dgm:t>
        <a:bodyPr/>
        <a:lstStyle/>
        <a:p>
          <a:endParaRPr lang="en-US"/>
        </a:p>
      </dgm:t>
    </dgm:pt>
    <dgm:pt modelId="{F856EB28-C47C-4E29-9299-40B763AFAA35}">
      <dgm:prSet custT="1"/>
      <dgm:spPr/>
      <dgm:t>
        <a:bodyPr/>
        <a:lstStyle/>
        <a:p>
          <a:r>
            <a:rPr lang="en-US" sz="2800" dirty="0"/>
            <a:t>Be visible – LinkedIn profile</a:t>
          </a:r>
        </a:p>
      </dgm:t>
    </dgm:pt>
    <dgm:pt modelId="{5D56C8E6-207F-445B-AB73-A47671A04FA0}" type="parTrans" cxnId="{798852FF-4168-45C9-8C27-1CBE292B7F7E}">
      <dgm:prSet/>
      <dgm:spPr/>
      <dgm:t>
        <a:bodyPr/>
        <a:lstStyle/>
        <a:p>
          <a:endParaRPr lang="en-US"/>
        </a:p>
      </dgm:t>
    </dgm:pt>
    <dgm:pt modelId="{E704773C-29A8-414F-8D2E-69D0A4F89668}" type="sibTrans" cxnId="{798852FF-4168-45C9-8C27-1CBE292B7F7E}">
      <dgm:prSet/>
      <dgm:spPr/>
      <dgm:t>
        <a:bodyPr/>
        <a:lstStyle/>
        <a:p>
          <a:endParaRPr lang="en-US"/>
        </a:p>
      </dgm:t>
    </dgm:pt>
    <dgm:pt modelId="{8E60DD34-A1CE-4DC7-AFC1-824FA447C4D3}">
      <dgm:prSet custT="1"/>
      <dgm:spPr/>
      <dgm:t>
        <a:bodyPr/>
        <a:lstStyle/>
        <a:p>
          <a:r>
            <a:rPr lang="en-US" sz="2800" dirty="0"/>
            <a:t>Start a website or blog.</a:t>
          </a:r>
        </a:p>
      </dgm:t>
    </dgm:pt>
    <dgm:pt modelId="{2A949CA0-8691-4D06-BB42-FD0718ACC227}" type="parTrans" cxnId="{E6615CB1-B9B8-46CD-91B9-FD2B28106031}">
      <dgm:prSet/>
      <dgm:spPr/>
      <dgm:t>
        <a:bodyPr/>
        <a:lstStyle/>
        <a:p>
          <a:endParaRPr lang="en-US"/>
        </a:p>
      </dgm:t>
    </dgm:pt>
    <dgm:pt modelId="{53511454-F359-4EB4-A325-BB41054CA124}" type="sibTrans" cxnId="{E6615CB1-B9B8-46CD-91B9-FD2B28106031}">
      <dgm:prSet/>
      <dgm:spPr/>
      <dgm:t>
        <a:bodyPr/>
        <a:lstStyle/>
        <a:p>
          <a:endParaRPr lang="en-US"/>
        </a:p>
      </dgm:t>
    </dgm:pt>
    <dgm:pt modelId="{2DBDBD28-BABE-4E97-9DA3-04D3FE24DFA5}" type="pres">
      <dgm:prSet presAssocID="{C6722409-6FAA-4E70-AF19-BC54072BB24B}" presName="root" presStyleCnt="0">
        <dgm:presLayoutVars>
          <dgm:dir/>
          <dgm:resizeHandles val="exact"/>
        </dgm:presLayoutVars>
      </dgm:prSet>
      <dgm:spPr/>
    </dgm:pt>
    <dgm:pt modelId="{FC884CEB-8E2C-434D-9E26-9E4227268D42}" type="pres">
      <dgm:prSet presAssocID="{457A3B74-7698-4BFF-86DC-F6C3E498B1C5}" presName="compNode" presStyleCnt="0"/>
      <dgm:spPr/>
    </dgm:pt>
    <dgm:pt modelId="{30A9A1D0-EC3A-49BF-A934-94972D0D0001}" type="pres">
      <dgm:prSet presAssocID="{457A3B74-7698-4BFF-86DC-F6C3E498B1C5}" presName="bgRect" presStyleLbl="bgShp" presStyleIdx="0" presStyleCnt="5"/>
      <dgm:spPr/>
    </dgm:pt>
    <dgm:pt modelId="{1D1BED8E-CFE1-4599-AFE1-1E5ED194EFE8}" type="pres">
      <dgm:prSet presAssocID="{457A3B74-7698-4BFF-86DC-F6C3E498B1C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BCECB4E6-5BAA-4714-A107-6B222B7DA52D}" type="pres">
      <dgm:prSet presAssocID="{457A3B74-7698-4BFF-86DC-F6C3E498B1C5}" presName="spaceRect" presStyleCnt="0"/>
      <dgm:spPr/>
    </dgm:pt>
    <dgm:pt modelId="{9C8F01CC-841F-46D6-9F26-1E9B2E77E578}" type="pres">
      <dgm:prSet presAssocID="{457A3B74-7698-4BFF-86DC-F6C3E498B1C5}" presName="parTx" presStyleLbl="revTx" presStyleIdx="0" presStyleCnt="5">
        <dgm:presLayoutVars>
          <dgm:chMax val="0"/>
          <dgm:chPref val="0"/>
        </dgm:presLayoutVars>
      </dgm:prSet>
      <dgm:spPr/>
    </dgm:pt>
    <dgm:pt modelId="{8E4BE16B-9553-4FDC-AE56-4772B26E140A}" type="pres">
      <dgm:prSet presAssocID="{3F91723D-1B23-49DC-BE5F-A64919A20ABF}" presName="sibTrans" presStyleCnt="0"/>
      <dgm:spPr/>
    </dgm:pt>
    <dgm:pt modelId="{6F0C681A-2C41-4DA0-BF93-65E35267506F}" type="pres">
      <dgm:prSet presAssocID="{FD85F059-F945-4EEC-8440-0DE303EE9F41}" presName="compNode" presStyleCnt="0"/>
      <dgm:spPr/>
    </dgm:pt>
    <dgm:pt modelId="{FD63154D-5DBC-4E7A-BA42-235DA3124E3E}" type="pres">
      <dgm:prSet presAssocID="{FD85F059-F945-4EEC-8440-0DE303EE9F41}" presName="bgRect" presStyleLbl="bgShp" presStyleIdx="1" presStyleCnt="5"/>
      <dgm:spPr/>
    </dgm:pt>
    <dgm:pt modelId="{5E66CE1C-4305-47DD-BDE5-B2B851CE92B6}" type="pres">
      <dgm:prSet presAssocID="{FD85F059-F945-4EEC-8440-0DE303EE9F41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E15DBB40-C6FE-47DA-A98E-1DABB411686D}" type="pres">
      <dgm:prSet presAssocID="{FD85F059-F945-4EEC-8440-0DE303EE9F41}" presName="spaceRect" presStyleCnt="0"/>
      <dgm:spPr/>
    </dgm:pt>
    <dgm:pt modelId="{077BFB85-FE9B-4F7E-A9CF-5786B39328AA}" type="pres">
      <dgm:prSet presAssocID="{FD85F059-F945-4EEC-8440-0DE303EE9F41}" presName="parTx" presStyleLbl="revTx" presStyleIdx="1" presStyleCnt="5">
        <dgm:presLayoutVars>
          <dgm:chMax val="0"/>
          <dgm:chPref val="0"/>
        </dgm:presLayoutVars>
      </dgm:prSet>
      <dgm:spPr/>
    </dgm:pt>
    <dgm:pt modelId="{150FEB17-B3FA-4697-A0B4-A86DCB05D672}" type="pres">
      <dgm:prSet presAssocID="{9EEA0384-A005-451E-8B82-874BA03DB08E}" presName="sibTrans" presStyleCnt="0"/>
      <dgm:spPr/>
    </dgm:pt>
    <dgm:pt modelId="{1EF9D65E-8DF4-491E-85CE-91F3654F89FC}" type="pres">
      <dgm:prSet presAssocID="{338ACB0D-6C10-4FC2-9800-5A95E5E0B938}" presName="compNode" presStyleCnt="0"/>
      <dgm:spPr/>
    </dgm:pt>
    <dgm:pt modelId="{B4B7BAF1-544C-4875-B59E-890BE5FD33EB}" type="pres">
      <dgm:prSet presAssocID="{338ACB0D-6C10-4FC2-9800-5A95E5E0B938}" presName="bgRect" presStyleLbl="bgShp" presStyleIdx="2" presStyleCnt="5"/>
      <dgm:spPr/>
    </dgm:pt>
    <dgm:pt modelId="{7D37B017-CE5B-42EC-BF57-7C0605D124CF}" type="pres">
      <dgm:prSet presAssocID="{338ACB0D-6C10-4FC2-9800-5A95E5E0B93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32D5CD8B-3F21-4877-BAFA-1532FCC03990}" type="pres">
      <dgm:prSet presAssocID="{338ACB0D-6C10-4FC2-9800-5A95E5E0B938}" presName="spaceRect" presStyleCnt="0"/>
      <dgm:spPr/>
    </dgm:pt>
    <dgm:pt modelId="{A1D06391-64B8-4CF7-884D-EDB3A6ED017A}" type="pres">
      <dgm:prSet presAssocID="{338ACB0D-6C10-4FC2-9800-5A95E5E0B938}" presName="parTx" presStyleLbl="revTx" presStyleIdx="2" presStyleCnt="5">
        <dgm:presLayoutVars>
          <dgm:chMax val="0"/>
          <dgm:chPref val="0"/>
        </dgm:presLayoutVars>
      </dgm:prSet>
      <dgm:spPr/>
    </dgm:pt>
    <dgm:pt modelId="{9CD59146-3EE2-41CC-99B7-420DA7D4A606}" type="pres">
      <dgm:prSet presAssocID="{653C9F66-119A-4CB1-ADC0-A86857652E26}" presName="sibTrans" presStyleCnt="0"/>
      <dgm:spPr/>
    </dgm:pt>
    <dgm:pt modelId="{8571ECC8-4EF7-474E-9DDF-8772D012B437}" type="pres">
      <dgm:prSet presAssocID="{F856EB28-C47C-4E29-9299-40B763AFAA35}" presName="compNode" presStyleCnt="0"/>
      <dgm:spPr/>
    </dgm:pt>
    <dgm:pt modelId="{3BB2DD11-F9A3-482C-B449-725EAE967798}" type="pres">
      <dgm:prSet presAssocID="{F856EB28-C47C-4E29-9299-40B763AFAA35}" presName="bgRect" presStyleLbl="bgShp" presStyleIdx="3" presStyleCnt="5"/>
      <dgm:spPr/>
    </dgm:pt>
    <dgm:pt modelId="{AB8B3E90-8CAF-4D16-8747-8F7AD8E750F1}" type="pres">
      <dgm:prSet presAssocID="{F856EB28-C47C-4E29-9299-40B763AFAA3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ployee Badge"/>
        </a:ext>
      </dgm:extLst>
    </dgm:pt>
    <dgm:pt modelId="{267FC90F-BBBA-474E-9DB0-A079D510FFD9}" type="pres">
      <dgm:prSet presAssocID="{F856EB28-C47C-4E29-9299-40B763AFAA35}" presName="spaceRect" presStyleCnt="0"/>
      <dgm:spPr/>
    </dgm:pt>
    <dgm:pt modelId="{71125A0D-2A67-49A7-93FF-BF984BB95D25}" type="pres">
      <dgm:prSet presAssocID="{F856EB28-C47C-4E29-9299-40B763AFAA35}" presName="parTx" presStyleLbl="revTx" presStyleIdx="3" presStyleCnt="5">
        <dgm:presLayoutVars>
          <dgm:chMax val="0"/>
          <dgm:chPref val="0"/>
        </dgm:presLayoutVars>
      </dgm:prSet>
      <dgm:spPr/>
    </dgm:pt>
    <dgm:pt modelId="{5B1A3FA1-E52F-4CE9-A95C-39DB82178C2D}" type="pres">
      <dgm:prSet presAssocID="{E704773C-29A8-414F-8D2E-69D0A4F89668}" presName="sibTrans" presStyleCnt="0"/>
      <dgm:spPr/>
    </dgm:pt>
    <dgm:pt modelId="{AA8CB364-3EFB-495D-8128-1EEDC7D37385}" type="pres">
      <dgm:prSet presAssocID="{8E60DD34-A1CE-4DC7-AFC1-824FA447C4D3}" presName="compNode" presStyleCnt="0"/>
      <dgm:spPr/>
    </dgm:pt>
    <dgm:pt modelId="{AE89C5ED-99B4-4146-B303-44646934A670}" type="pres">
      <dgm:prSet presAssocID="{8E60DD34-A1CE-4DC7-AFC1-824FA447C4D3}" presName="bgRect" presStyleLbl="bgShp" presStyleIdx="4" presStyleCnt="5"/>
      <dgm:spPr/>
    </dgm:pt>
    <dgm:pt modelId="{04731875-6CC1-4250-985D-9A72A4458677}" type="pres">
      <dgm:prSet presAssocID="{8E60DD34-A1CE-4DC7-AFC1-824FA447C4D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odcast"/>
        </a:ext>
      </dgm:extLst>
    </dgm:pt>
    <dgm:pt modelId="{187644C1-F908-4CE0-A168-D06BA759F0C3}" type="pres">
      <dgm:prSet presAssocID="{8E60DD34-A1CE-4DC7-AFC1-824FA447C4D3}" presName="spaceRect" presStyleCnt="0"/>
      <dgm:spPr/>
    </dgm:pt>
    <dgm:pt modelId="{FE75AC92-87CB-4117-913B-5FFAAE422874}" type="pres">
      <dgm:prSet presAssocID="{8E60DD34-A1CE-4DC7-AFC1-824FA447C4D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F535CF12-5396-4049-BA49-8AA1B6C6FB2E}" srcId="{C6722409-6FAA-4E70-AF19-BC54072BB24B}" destId="{FD85F059-F945-4EEC-8440-0DE303EE9F41}" srcOrd="1" destOrd="0" parTransId="{C8AB2774-6658-46F1-839E-32DFA801B36C}" sibTransId="{9EEA0384-A005-451E-8B82-874BA03DB08E}"/>
    <dgm:cxn modelId="{43732315-5EDD-43FE-A01A-36540C40A36B}" type="presOf" srcId="{457A3B74-7698-4BFF-86DC-F6C3E498B1C5}" destId="{9C8F01CC-841F-46D6-9F26-1E9B2E77E578}" srcOrd="0" destOrd="0" presId="urn:microsoft.com/office/officeart/2018/2/layout/IconVerticalSolidList"/>
    <dgm:cxn modelId="{C3988047-BF6F-4CC2-877F-22380EA269DB}" type="presOf" srcId="{C6722409-6FAA-4E70-AF19-BC54072BB24B}" destId="{2DBDBD28-BABE-4E97-9DA3-04D3FE24DFA5}" srcOrd="0" destOrd="0" presId="urn:microsoft.com/office/officeart/2018/2/layout/IconVerticalSolidList"/>
    <dgm:cxn modelId="{AC504877-CF31-4860-8EEC-CDCECEE9AF2D}" type="presOf" srcId="{F856EB28-C47C-4E29-9299-40B763AFAA35}" destId="{71125A0D-2A67-49A7-93FF-BF984BB95D25}" srcOrd="0" destOrd="0" presId="urn:microsoft.com/office/officeart/2018/2/layout/IconVerticalSolidList"/>
    <dgm:cxn modelId="{CA7BCE7D-C86A-49B4-BB58-3054D053DBC8}" type="presOf" srcId="{FD85F059-F945-4EEC-8440-0DE303EE9F41}" destId="{077BFB85-FE9B-4F7E-A9CF-5786B39328AA}" srcOrd="0" destOrd="0" presId="urn:microsoft.com/office/officeart/2018/2/layout/IconVerticalSolidList"/>
    <dgm:cxn modelId="{A6362080-0358-4D89-82A3-76BAC635174E}" type="presOf" srcId="{8E60DD34-A1CE-4DC7-AFC1-824FA447C4D3}" destId="{FE75AC92-87CB-4117-913B-5FFAAE422874}" srcOrd="0" destOrd="0" presId="urn:microsoft.com/office/officeart/2018/2/layout/IconVerticalSolidList"/>
    <dgm:cxn modelId="{621ED19A-7DA2-4FB1-942C-93A0A0C596DB}" srcId="{C6722409-6FAA-4E70-AF19-BC54072BB24B}" destId="{338ACB0D-6C10-4FC2-9800-5A95E5E0B938}" srcOrd="2" destOrd="0" parTransId="{755E180D-761D-48BD-A8EC-0E0F1DCDE102}" sibTransId="{653C9F66-119A-4CB1-ADC0-A86857652E26}"/>
    <dgm:cxn modelId="{2BAD3CAE-8486-459B-B484-DF8B13770C9B}" srcId="{C6722409-6FAA-4E70-AF19-BC54072BB24B}" destId="{457A3B74-7698-4BFF-86DC-F6C3E498B1C5}" srcOrd="0" destOrd="0" parTransId="{67B88F6C-320A-4980-8F83-6B8B9F88BD49}" sibTransId="{3F91723D-1B23-49DC-BE5F-A64919A20ABF}"/>
    <dgm:cxn modelId="{E6615CB1-B9B8-46CD-91B9-FD2B28106031}" srcId="{C6722409-6FAA-4E70-AF19-BC54072BB24B}" destId="{8E60DD34-A1CE-4DC7-AFC1-824FA447C4D3}" srcOrd="4" destOrd="0" parTransId="{2A949CA0-8691-4D06-BB42-FD0718ACC227}" sibTransId="{53511454-F359-4EB4-A325-BB41054CA124}"/>
    <dgm:cxn modelId="{C5348DD9-0BF2-4951-BCC9-D8FE12D5CE13}" type="presOf" srcId="{338ACB0D-6C10-4FC2-9800-5A95E5E0B938}" destId="{A1D06391-64B8-4CF7-884D-EDB3A6ED017A}" srcOrd="0" destOrd="0" presId="urn:microsoft.com/office/officeart/2018/2/layout/IconVerticalSolidList"/>
    <dgm:cxn modelId="{798852FF-4168-45C9-8C27-1CBE292B7F7E}" srcId="{C6722409-6FAA-4E70-AF19-BC54072BB24B}" destId="{F856EB28-C47C-4E29-9299-40B763AFAA35}" srcOrd="3" destOrd="0" parTransId="{5D56C8E6-207F-445B-AB73-A47671A04FA0}" sibTransId="{E704773C-29A8-414F-8D2E-69D0A4F89668}"/>
    <dgm:cxn modelId="{AC58224D-56FC-49A3-A605-72804C015F41}" type="presParOf" srcId="{2DBDBD28-BABE-4E97-9DA3-04D3FE24DFA5}" destId="{FC884CEB-8E2C-434D-9E26-9E4227268D42}" srcOrd="0" destOrd="0" presId="urn:microsoft.com/office/officeart/2018/2/layout/IconVerticalSolidList"/>
    <dgm:cxn modelId="{4F7C60BE-4DFA-4EDE-B292-16B08A2B604E}" type="presParOf" srcId="{FC884CEB-8E2C-434D-9E26-9E4227268D42}" destId="{30A9A1D0-EC3A-49BF-A934-94972D0D0001}" srcOrd="0" destOrd="0" presId="urn:microsoft.com/office/officeart/2018/2/layout/IconVerticalSolidList"/>
    <dgm:cxn modelId="{88F6C40F-A66F-476F-BA5C-BE27CB8A7118}" type="presParOf" srcId="{FC884CEB-8E2C-434D-9E26-9E4227268D42}" destId="{1D1BED8E-CFE1-4599-AFE1-1E5ED194EFE8}" srcOrd="1" destOrd="0" presId="urn:microsoft.com/office/officeart/2018/2/layout/IconVerticalSolidList"/>
    <dgm:cxn modelId="{C0A00975-9B72-4499-858F-313720D66EA2}" type="presParOf" srcId="{FC884CEB-8E2C-434D-9E26-9E4227268D42}" destId="{BCECB4E6-5BAA-4714-A107-6B222B7DA52D}" srcOrd="2" destOrd="0" presId="urn:microsoft.com/office/officeart/2018/2/layout/IconVerticalSolidList"/>
    <dgm:cxn modelId="{60E89D9E-F3EC-4441-9760-2A49B63AC91E}" type="presParOf" srcId="{FC884CEB-8E2C-434D-9E26-9E4227268D42}" destId="{9C8F01CC-841F-46D6-9F26-1E9B2E77E578}" srcOrd="3" destOrd="0" presId="urn:microsoft.com/office/officeart/2018/2/layout/IconVerticalSolidList"/>
    <dgm:cxn modelId="{1DEAC88C-CD3E-49F3-BF42-0BF631C08F97}" type="presParOf" srcId="{2DBDBD28-BABE-4E97-9DA3-04D3FE24DFA5}" destId="{8E4BE16B-9553-4FDC-AE56-4772B26E140A}" srcOrd="1" destOrd="0" presId="urn:microsoft.com/office/officeart/2018/2/layout/IconVerticalSolidList"/>
    <dgm:cxn modelId="{D10FAE97-49D7-462C-8743-020424543B4E}" type="presParOf" srcId="{2DBDBD28-BABE-4E97-9DA3-04D3FE24DFA5}" destId="{6F0C681A-2C41-4DA0-BF93-65E35267506F}" srcOrd="2" destOrd="0" presId="urn:microsoft.com/office/officeart/2018/2/layout/IconVerticalSolidList"/>
    <dgm:cxn modelId="{1DFEA0E2-2D0F-4276-BAB3-8A1E7A1DC054}" type="presParOf" srcId="{6F0C681A-2C41-4DA0-BF93-65E35267506F}" destId="{FD63154D-5DBC-4E7A-BA42-235DA3124E3E}" srcOrd="0" destOrd="0" presId="urn:microsoft.com/office/officeart/2018/2/layout/IconVerticalSolidList"/>
    <dgm:cxn modelId="{4856E206-075F-4C60-B005-43BDF4995AA9}" type="presParOf" srcId="{6F0C681A-2C41-4DA0-BF93-65E35267506F}" destId="{5E66CE1C-4305-47DD-BDE5-B2B851CE92B6}" srcOrd="1" destOrd="0" presId="urn:microsoft.com/office/officeart/2018/2/layout/IconVerticalSolidList"/>
    <dgm:cxn modelId="{F00C17B7-770C-4984-B2FC-9BE319B1B2A2}" type="presParOf" srcId="{6F0C681A-2C41-4DA0-BF93-65E35267506F}" destId="{E15DBB40-C6FE-47DA-A98E-1DABB411686D}" srcOrd="2" destOrd="0" presId="urn:microsoft.com/office/officeart/2018/2/layout/IconVerticalSolidList"/>
    <dgm:cxn modelId="{02C35A0E-70B4-40B7-8E69-4DC4C4FDA376}" type="presParOf" srcId="{6F0C681A-2C41-4DA0-BF93-65E35267506F}" destId="{077BFB85-FE9B-4F7E-A9CF-5786B39328AA}" srcOrd="3" destOrd="0" presId="urn:microsoft.com/office/officeart/2018/2/layout/IconVerticalSolidList"/>
    <dgm:cxn modelId="{6FA3E3A1-87BC-4338-8524-82B7340BDA0D}" type="presParOf" srcId="{2DBDBD28-BABE-4E97-9DA3-04D3FE24DFA5}" destId="{150FEB17-B3FA-4697-A0B4-A86DCB05D672}" srcOrd="3" destOrd="0" presId="urn:microsoft.com/office/officeart/2018/2/layout/IconVerticalSolidList"/>
    <dgm:cxn modelId="{13CD0B29-5104-418E-ABEA-CADAE1ED55F8}" type="presParOf" srcId="{2DBDBD28-BABE-4E97-9DA3-04D3FE24DFA5}" destId="{1EF9D65E-8DF4-491E-85CE-91F3654F89FC}" srcOrd="4" destOrd="0" presId="urn:microsoft.com/office/officeart/2018/2/layout/IconVerticalSolidList"/>
    <dgm:cxn modelId="{0BF98E16-8F18-4F1F-B947-6BF58B31361D}" type="presParOf" srcId="{1EF9D65E-8DF4-491E-85CE-91F3654F89FC}" destId="{B4B7BAF1-544C-4875-B59E-890BE5FD33EB}" srcOrd="0" destOrd="0" presId="urn:microsoft.com/office/officeart/2018/2/layout/IconVerticalSolidList"/>
    <dgm:cxn modelId="{3F9FB089-D02F-4FE5-B407-93C5A2640425}" type="presParOf" srcId="{1EF9D65E-8DF4-491E-85CE-91F3654F89FC}" destId="{7D37B017-CE5B-42EC-BF57-7C0605D124CF}" srcOrd="1" destOrd="0" presId="urn:microsoft.com/office/officeart/2018/2/layout/IconVerticalSolidList"/>
    <dgm:cxn modelId="{E1D314C9-A892-48D7-ACA1-591E506F12FA}" type="presParOf" srcId="{1EF9D65E-8DF4-491E-85CE-91F3654F89FC}" destId="{32D5CD8B-3F21-4877-BAFA-1532FCC03990}" srcOrd="2" destOrd="0" presId="urn:microsoft.com/office/officeart/2018/2/layout/IconVerticalSolidList"/>
    <dgm:cxn modelId="{07943112-B33A-44F9-8677-3EB3278F04AA}" type="presParOf" srcId="{1EF9D65E-8DF4-491E-85CE-91F3654F89FC}" destId="{A1D06391-64B8-4CF7-884D-EDB3A6ED017A}" srcOrd="3" destOrd="0" presId="urn:microsoft.com/office/officeart/2018/2/layout/IconVerticalSolidList"/>
    <dgm:cxn modelId="{1F3987EB-5310-4BAC-88F4-3E6001666049}" type="presParOf" srcId="{2DBDBD28-BABE-4E97-9DA3-04D3FE24DFA5}" destId="{9CD59146-3EE2-41CC-99B7-420DA7D4A606}" srcOrd="5" destOrd="0" presId="urn:microsoft.com/office/officeart/2018/2/layout/IconVerticalSolidList"/>
    <dgm:cxn modelId="{0DD4A3A2-EDC8-4670-A0B2-F19EAF158D2D}" type="presParOf" srcId="{2DBDBD28-BABE-4E97-9DA3-04D3FE24DFA5}" destId="{8571ECC8-4EF7-474E-9DDF-8772D012B437}" srcOrd="6" destOrd="0" presId="urn:microsoft.com/office/officeart/2018/2/layout/IconVerticalSolidList"/>
    <dgm:cxn modelId="{34B8921A-9231-446B-B015-F7910DD63303}" type="presParOf" srcId="{8571ECC8-4EF7-474E-9DDF-8772D012B437}" destId="{3BB2DD11-F9A3-482C-B449-725EAE967798}" srcOrd="0" destOrd="0" presId="urn:microsoft.com/office/officeart/2018/2/layout/IconVerticalSolidList"/>
    <dgm:cxn modelId="{DF6839C5-D77E-464D-8C0E-35535C60CC8A}" type="presParOf" srcId="{8571ECC8-4EF7-474E-9DDF-8772D012B437}" destId="{AB8B3E90-8CAF-4D16-8747-8F7AD8E750F1}" srcOrd="1" destOrd="0" presId="urn:microsoft.com/office/officeart/2018/2/layout/IconVerticalSolidList"/>
    <dgm:cxn modelId="{27986160-AD20-4496-9C77-16560BBB79E3}" type="presParOf" srcId="{8571ECC8-4EF7-474E-9DDF-8772D012B437}" destId="{267FC90F-BBBA-474E-9DB0-A079D510FFD9}" srcOrd="2" destOrd="0" presId="urn:microsoft.com/office/officeart/2018/2/layout/IconVerticalSolidList"/>
    <dgm:cxn modelId="{C8C795A0-69BD-49E5-A580-F78CE9BC514C}" type="presParOf" srcId="{8571ECC8-4EF7-474E-9DDF-8772D012B437}" destId="{71125A0D-2A67-49A7-93FF-BF984BB95D25}" srcOrd="3" destOrd="0" presId="urn:microsoft.com/office/officeart/2018/2/layout/IconVerticalSolidList"/>
    <dgm:cxn modelId="{81B60005-60BC-4F95-9D4C-679EBEA86CB4}" type="presParOf" srcId="{2DBDBD28-BABE-4E97-9DA3-04D3FE24DFA5}" destId="{5B1A3FA1-E52F-4CE9-A95C-39DB82178C2D}" srcOrd="7" destOrd="0" presId="urn:microsoft.com/office/officeart/2018/2/layout/IconVerticalSolidList"/>
    <dgm:cxn modelId="{9C7C3CF6-BEA6-4708-8B65-490A48945BD2}" type="presParOf" srcId="{2DBDBD28-BABE-4E97-9DA3-04D3FE24DFA5}" destId="{AA8CB364-3EFB-495D-8128-1EEDC7D37385}" srcOrd="8" destOrd="0" presId="urn:microsoft.com/office/officeart/2018/2/layout/IconVerticalSolidList"/>
    <dgm:cxn modelId="{CC19A70C-E73B-4B67-9685-C05EEF958C44}" type="presParOf" srcId="{AA8CB364-3EFB-495D-8128-1EEDC7D37385}" destId="{AE89C5ED-99B4-4146-B303-44646934A670}" srcOrd="0" destOrd="0" presId="urn:microsoft.com/office/officeart/2018/2/layout/IconVerticalSolidList"/>
    <dgm:cxn modelId="{788A31C3-3FDF-40B9-BEEA-E0F8E42F7735}" type="presParOf" srcId="{AA8CB364-3EFB-495D-8128-1EEDC7D37385}" destId="{04731875-6CC1-4250-985D-9A72A4458677}" srcOrd="1" destOrd="0" presId="urn:microsoft.com/office/officeart/2018/2/layout/IconVerticalSolidList"/>
    <dgm:cxn modelId="{2BE39028-2304-401D-A507-8E7E9AB59712}" type="presParOf" srcId="{AA8CB364-3EFB-495D-8128-1EEDC7D37385}" destId="{187644C1-F908-4CE0-A168-D06BA759F0C3}" srcOrd="2" destOrd="0" presId="urn:microsoft.com/office/officeart/2018/2/layout/IconVerticalSolidList"/>
    <dgm:cxn modelId="{D2AA5418-9319-4D2D-A33C-1F09A97C6A61}" type="presParOf" srcId="{AA8CB364-3EFB-495D-8128-1EEDC7D37385}" destId="{FE75AC92-87CB-4117-913B-5FFAAE42287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DADAD4-444B-4BB1-8911-F10F5F8790AB}">
      <dsp:nvSpPr>
        <dsp:cNvPr id="0" name=""/>
        <dsp:cNvSpPr/>
      </dsp:nvSpPr>
      <dsp:spPr>
        <a:xfrm>
          <a:off x="0" y="0"/>
          <a:ext cx="107442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06A747-8D63-4EAC-B9CC-1E00A932A0DF}">
      <dsp:nvSpPr>
        <dsp:cNvPr id="0" name=""/>
        <dsp:cNvSpPr/>
      </dsp:nvSpPr>
      <dsp:spPr>
        <a:xfrm>
          <a:off x="0" y="0"/>
          <a:ext cx="2148840" cy="4486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kern="1200" dirty="0">
              <a:solidFill>
                <a:srgbClr val="FF0000"/>
              </a:solidFill>
            </a:rPr>
            <a:t>Upon the successful completion of this module, the student should be able to:</a:t>
          </a:r>
          <a:endParaRPr lang="en-US" sz="3100" kern="1200" dirty="0">
            <a:solidFill>
              <a:srgbClr val="FF0000"/>
            </a:solidFill>
          </a:endParaRPr>
        </a:p>
      </dsp:txBody>
      <dsp:txXfrm>
        <a:off x="0" y="0"/>
        <a:ext cx="2148840" cy="4486275"/>
      </dsp:txXfrm>
    </dsp:sp>
    <dsp:sp modelId="{3FF1C7E7-55D3-495E-A4B5-982BAC6E4ADD}">
      <dsp:nvSpPr>
        <dsp:cNvPr id="0" name=""/>
        <dsp:cNvSpPr/>
      </dsp:nvSpPr>
      <dsp:spPr>
        <a:xfrm>
          <a:off x="2310002" y="104270"/>
          <a:ext cx="8434197" cy="208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/>
            <a:t>Evaluate personal employability skills and their congruence with the skills required for professional practice in a real or simulated environment.</a:t>
          </a:r>
          <a:endParaRPr lang="en-US" sz="3200" kern="1200"/>
        </a:p>
      </dsp:txBody>
      <dsp:txXfrm>
        <a:off x="2310002" y="104270"/>
        <a:ext cx="8434197" cy="2085416"/>
      </dsp:txXfrm>
    </dsp:sp>
    <dsp:sp modelId="{BABD8C3D-17D4-450A-A2F4-C2248A9B04CD}">
      <dsp:nvSpPr>
        <dsp:cNvPr id="0" name=""/>
        <dsp:cNvSpPr/>
      </dsp:nvSpPr>
      <dsp:spPr>
        <a:xfrm>
          <a:off x="2148839" y="2189687"/>
          <a:ext cx="8595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C0674B-BEBE-451B-B440-03F582AA164D}">
      <dsp:nvSpPr>
        <dsp:cNvPr id="0" name=""/>
        <dsp:cNvSpPr/>
      </dsp:nvSpPr>
      <dsp:spPr>
        <a:xfrm>
          <a:off x="2310002" y="2293958"/>
          <a:ext cx="8434197" cy="20854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0" kern="1200"/>
            <a:t>Build a personal brand and promote a professional identity for a specific opportunity.</a:t>
          </a:r>
          <a:endParaRPr lang="en-US" sz="3200" kern="1200"/>
        </a:p>
      </dsp:txBody>
      <dsp:txXfrm>
        <a:off x="2310002" y="2293958"/>
        <a:ext cx="8434197" cy="2085416"/>
      </dsp:txXfrm>
    </dsp:sp>
    <dsp:sp modelId="{600F9856-C583-4146-8568-021D6CC77103}">
      <dsp:nvSpPr>
        <dsp:cNvPr id="0" name=""/>
        <dsp:cNvSpPr/>
      </dsp:nvSpPr>
      <dsp:spPr>
        <a:xfrm>
          <a:off x="2148839" y="4379375"/>
          <a:ext cx="859536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6414F1-4D16-4B5E-8D95-45FDB47F00A4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D2374F-6678-4811-AFBE-E93C3FF94445}">
      <dsp:nvSpPr>
        <dsp:cNvPr id="0" name=""/>
        <dsp:cNvSpPr/>
      </dsp:nvSpPr>
      <dsp:spPr>
        <a:xfrm>
          <a:off x="0" y="0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Analysing your employment sector in order to identify problems, gaps in the market and how you can add value for sustainable employability.</a:t>
          </a:r>
          <a:endParaRPr lang="en-US" sz="2800" kern="1200"/>
        </a:p>
      </dsp:txBody>
      <dsp:txXfrm>
        <a:off x="0" y="0"/>
        <a:ext cx="10515600" cy="1087834"/>
      </dsp:txXfrm>
    </dsp:sp>
    <dsp:sp modelId="{8074F759-4AD5-46B5-861D-0088E46945FB}">
      <dsp:nvSpPr>
        <dsp:cNvPr id="0" name=""/>
        <dsp:cNvSpPr/>
      </dsp:nvSpPr>
      <dsp:spPr>
        <a:xfrm>
          <a:off x="0" y="108783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113C71-99BC-49EB-BCB1-4B0A43424EBC}">
      <dsp:nvSpPr>
        <dsp:cNvPr id="0" name=""/>
        <dsp:cNvSpPr/>
      </dsp:nvSpPr>
      <dsp:spPr>
        <a:xfrm>
          <a:off x="0" y="1087834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FF0000"/>
              </a:solidFill>
            </a:rPr>
            <a:t>Building your brand and promoting a professional identity through personal skills analysis and personal development planning.</a:t>
          </a:r>
          <a:endParaRPr lang="en-US" sz="2800" kern="1200" dirty="0">
            <a:solidFill>
              <a:srgbClr val="FF0000"/>
            </a:solidFill>
          </a:endParaRPr>
        </a:p>
      </dsp:txBody>
      <dsp:txXfrm>
        <a:off x="0" y="1087834"/>
        <a:ext cx="10515600" cy="1087834"/>
      </dsp:txXfrm>
    </dsp:sp>
    <dsp:sp modelId="{C6034026-1C6E-44D2-AD21-0077DE7D186E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2FD677-781D-40C6-A51F-0672013441AE}">
      <dsp:nvSpPr>
        <dsp:cNvPr id="0" name=""/>
        <dsp:cNvSpPr/>
      </dsp:nvSpPr>
      <dsp:spPr>
        <a:xfrm>
          <a:off x="0" y="2175669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Contemporary technologies: developing an online personal presence (e.g. basic website building/social media/blogs/vlogs etc.).</a:t>
          </a:r>
          <a:endParaRPr lang="en-US" sz="2800" kern="1200"/>
        </a:p>
      </dsp:txBody>
      <dsp:txXfrm>
        <a:off x="0" y="2175669"/>
        <a:ext cx="10515600" cy="1087834"/>
      </dsp:txXfrm>
    </dsp:sp>
    <dsp:sp modelId="{71119551-0AF3-47DC-B18E-C02CBA7EDB98}">
      <dsp:nvSpPr>
        <dsp:cNvPr id="0" name=""/>
        <dsp:cNvSpPr/>
      </dsp:nvSpPr>
      <dsp:spPr>
        <a:xfrm>
          <a:off x="0" y="326350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F4F2B2-0EA0-45A6-8DF4-9BAF595F9D13}">
      <dsp:nvSpPr>
        <dsp:cNvPr id="0" name=""/>
        <dsp:cNvSpPr/>
      </dsp:nvSpPr>
      <dsp:spPr>
        <a:xfrm>
          <a:off x="0" y="3263503"/>
          <a:ext cx="10515600" cy="10878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FF0000"/>
              </a:solidFill>
            </a:rPr>
            <a:t>Search techniques for employment/self-employment opportunities</a:t>
          </a:r>
          <a:r>
            <a:rPr lang="en-GB" sz="2800" kern="1200" dirty="0"/>
            <a:t>. </a:t>
          </a:r>
          <a:endParaRPr lang="en-US" sz="2800" kern="1200" dirty="0"/>
        </a:p>
      </dsp:txBody>
      <dsp:txXfrm>
        <a:off x="0" y="3263503"/>
        <a:ext cx="10515600" cy="108783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EA4A13-A372-4A41-8D11-D27ADF8F80B2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AB9CF0-C2D6-4411-84A2-83B05DEC3DB0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Adopting project management approaches (defining the problem; setting the goals and objectives, milestones and monitoring, evaluation).</a:t>
          </a:r>
          <a:endParaRPr lang="en-US" sz="2400" kern="1200"/>
        </a:p>
      </dsp:txBody>
      <dsp:txXfrm>
        <a:off x="0" y="531"/>
        <a:ext cx="10515600" cy="870055"/>
      </dsp:txXfrm>
    </dsp:sp>
    <dsp:sp modelId="{F2A6AFCC-1D5D-4C8B-AC89-86BC2CF44464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D25E5F-6027-4C07-9BF2-B74887B71F7A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FF0000"/>
              </a:solidFill>
            </a:rPr>
            <a:t>Collaboration, networking, building social capital, negotiation and influencing.</a:t>
          </a:r>
          <a:endParaRPr lang="en-US" sz="2400" kern="1200" dirty="0">
            <a:solidFill>
              <a:srgbClr val="FF0000"/>
            </a:solidFill>
          </a:endParaRPr>
        </a:p>
      </dsp:txBody>
      <dsp:txXfrm>
        <a:off x="0" y="870586"/>
        <a:ext cx="10515600" cy="870055"/>
      </dsp:txXfrm>
    </dsp:sp>
    <dsp:sp modelId="{819E3125-106C-4881-82E9-C59DAA786053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DADA70-1360-4DEC-B471-8A2CAA461D4B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Awareness, emotional intelligence, well-being and resilience.</a:t>
          </a:r>
          <a:endParaRPr lang="en-US" sz="2400" kern="1200"/>
        </a:p>
      </dsp:txBody>
      <dsp:txXfrm>
        <a:off x="0" y="1740641"/>
        <a:ext cx="10515600" cy="870055"/>
      </dsp:txXfrm>
    </dsp:sp>
    <dsp:sp modelId="{2A4DD57A-5E4B-4E12-9857-1123501D2F80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2EBA03-C9BB-41A0-9572-2E15C8EF850A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rgbClr val="FF0000"/>
              </a:solidFill>
            </a:rPr>
            <a:t>Ethics, values, diversity, inclusion, intercultural awareness and responsible stewardship: issues, challenges and actions. </a:t>
          </a:r>
          <a:endParaRPr lang="en-US" sz="2400" kern="1200" dirty="0">
            <a:solidFill>
              <a:srgbClr val="FF0000"/>
            </a:solidFill>
          </a:endParaRPr>
        </a:p>
      </dsp:txBody>
      <dsp:txXfrm>
        <a:off x="0" y="2610696"/>
        <a:ext cx="10515600" cy="870055"/>
      </dsp:txXfrm>
    </dsp:sp>
    <dsp:sp modelId="{9A6A30F2-780D-45BD-BA48-099EFD32FBE6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70752D-69CB-4C09-AA0A-F312666A8749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Cultural and linguistic expression.</a:t>
          </a:r>
          <a:endParaRPr lang="en-US" sz="2400" kern="1200"/>
        </a:p>
      </dsp:txBody>
      <dsp:txXfrm>
        <a:off x="0" y="3480751"/>
        <a:ext cx="10515600" cy="87005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DCED2-EC02-440F-8954-1D618AFA8BDB}">
      <dsp:nvSpPr>
        <dsp:cNvPr id="0" name=""/>
        <dsp:cNvSpPr/>
      </dsp:nvSpPr>
      <dsp:spPr>
        <a:xfrm>
          <a:off x="0" y="0"/>
          <a:ext cx="10662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38FC4F-EF7C-4A28-B938-7609D4EBAD8E}">
      <dsp:nvSpPr>
        <dsp:cNvPr id="0" name=""/>
        <dsp:cNvSpPr/>
      </dsp:nvSpPr>
      <dsp:spPr>
        <a:xfrm>
          <a:off x="0" y="0"/>
          <a:ext cx="10662919" cy="1163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identity of a product or company that makes it stand out from competitors that sell similar products and services</a:t>
          </a:r>
          <a:endParaRPr lang="en-US" sz="2300" kern="1200"/>
        </a:p>
      </dsp:txBody>
      <dsp:txXfrm>
        <a:off x="0" y="0"/>
        <a:ext cx="10662919" cy="1163240"/>
      </dsp:txXfrm>
    </dsp:sp>
    <dsp:sp modelId="{5E1A3238-E000-471A-951F-7D89B7BF1201}">
      <dsp:nvSpPr>
        <dsp:cNvPr id="0" name=""/>
        <dsp:cNvSpPr/>
      </dsp:nvSpPr>
      <dsp:spPr>
        <a:xfrm>
          <a:off x="0" y="1163240"/>
          <a:ext cx="10662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E55B6-B1A9-4ED9-8861-1D2A9454B561}">
      <dsp:nvSpPr>
        <dsp:cNvPr id="0" name=""/>
        <dsp:cNvSpPr/>
      </dsp:nvSpPr>
      <dsp:spPr>
        <a:xfrm>
          <a:off x="0" y="1163240"/>
          <a:ext cx="10662919" cy="1163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way something is perceived</a:t>
          </a:r>
          <a:endParaRPr lang="en-US" sz="2300" kern="1200"/>
        </a:p>
      </dsp:txBody>
      <dsp:txXfrm>
        <a:off x="0" y="1163240"/>
        <a:ext cx="10662919" cy="1163240"/>
      </dsp:txXfrm>
    </dsp:sp>
    <dsp:sp modelId="{BF7BEEAD-B759-41CA-96D5-1BE194FE2336}">
      <dsp:nvSpPr>
        <dsp:cNvPr id="0" name=""/>
        <dsp:cNvSpPr/>
      </dsp:nvSpPr>
      <dsp:spPr>
        <a:xfrm>
          <a:off x="0" y="2326481"/>
          <a:ext cx="10662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D65379-75A7-4160-AC95-B85B6C7BBFEF}">
      <dsp:nvSpPr>
        <dsp:cNvPr id="0" name=""/>
        <dsp:cNvSpPr/>
      </dsp:nvSpPr>
      <dsp:spPr>
        <a:xfrm>
          <a:off x="0" y="2326481"/>
          <a:ext cx="10662919" cy="1163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distinctive experiential promise</a:t>
          </a:r>
          <a:endParaRPr lang="en-US" sz="2300" kern="1200"/>
        </a:p>
      </dsp:txBody>
      <dsp:txXfrm>
        <a:off x="0" y="2326481"/>
        <a:ext cx="10662919" cy="1163240"/>
      </dsp:txXfrm>
    </dsp:sp>
    <dsp:sp modelId="{16960234-94C3-419A-8E92-64BBF1587AEC}">
      <dsp:nvSpPr>
        <dsp:cNvPr id="0" name=""/>
        <dsp:cNvSpPr/>
      </dsp:nvSpPr>
      <dsp:spPr>
        <a:xfrm>
          <a:off x="0" y="3489722"/>
          <a:ext cx="1066291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19D714-4515-486E-B971-511B9EA85F80}">
      <dsp:nvSpPr>
        <dsp:cNvPr id="0" name=""/>
        <dsp:cNvSpPr/>
      </dsp:nvSpPr>
      <dsp:spPr>
        <a:xfrm>
          <a:off x="0" y="3489722"/>
          <a:ext cx="10662919" cy="11632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0" i="0" kern="1200"/>
            <a:t>A brand is the sum of all expressions by which an entity (person, organization, company, business unit, city, nation, etc.) intends to be recognized. (</a:t>
          </a:r>
          <a:r>
            <a:rPr lang="en-GB" sz="2300" kern="1200"/>
            <a:t>I</a:t>
          </a:r>
          <a:r>
            <a:rPr lang="en-GB" sz="2300" b="0" i="0" kern="1200"/>
            <a:t>nterbrand, 2024)</a:t>
          </a:r>
          <a:endParaRPr lang="en-US" sz="2300" kern="1200"/>
        </a:p>
      </dsp:txBody>
      <dsp:txXfrm>
        <a:off x="0" y="3489722"/>
        <a:ext cx="10662919" cy="11632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A9A1D0-EC3A-49BF-A934-94972D0D0001}">
      <dsp:nvSpPr>
        <dsp:cNvPr id="0" name=""/>
        <dsp:cNvSpPr/>
      </dsp:nvSpPr>
      <dsp:spPr>
        <a:xfrm>
          <a:off x="0" y="7091"/>
          <a:ext cx="6245265" cy="849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1BED8E-CFE1-4599-AFE1-1E5ED194EFE8}">
      <dsp:nvSpPr>
        <dsp:cNvPr id="0" name=""/>
        <dsp:cNvSpPr/>
      </dsp:nvSpPr>
      <dsp:spPr>
        <a:xfrm>
          <a:off x="256988" y="198240"/>
          <a:ext cx="467708" cy="4672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F01CC-841F-46D6-9F26-1E9B2E77E578}">
      <dsp:nvSpPr>
        <dsp:cNvPr id="0" name=""/>
        <dsp:cNvSpPr/>
      </dsp:nvSpPr>
      <dsp:spPr>
        <a:xfrm>
          <a:off x="981685" y="7091"/>
          <a:ext cx="5219229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Build influential relationships.</a:t>
          </a:r>
        </a:p>
      </dsp:txBody>
      <dsp:txXfrm>
        <a:off x="981685" y="7091"/>
        <a:ext cx="5219229" cy="929193"/>
      </dsp:txXfrm>
    </dsp:sp>
    <dsp:sp modelId="{FD63154D-5DBC-4E7A-BA42-235DA3124E3E}">
      <dsp:nvSpPr>
        <dsp:cNvPr id="0" name=""/>
        <dsp:cNvSpPr/>
      </dsp:nvSpPr>
      <dsp:spPr>
        <a:xfrm>
          <a:off x="0" y="1168584"/>
          <a:ext cx="6245265" cy="849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66CE1C-4305-47DD-BDE5-B2B851CE92B6}">
      <dsp:nvSpPr>
        <dsp:cNvPr id="0" name=""/>
        <dsp:cNvSpPr/>
      </dsp:nvSpPr>
      <dsp:spPr>
        <a:xfrm>
          <a:off x="256988" y="1359732"/>
          <a:ext cx="467708" cy="4672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7BFB85-FE9B-4F7E-A9CF-5786B39328AA}">
      <dsp:nvSpPr>
        <dsp:cNvPr id="0" name=""/>
        <dsp:cNvSpPr/>
      </dsp:nvSpPr>
      <dsp:spPr>
        <a:xfrm>
          <a:off x="981685" y="1168584"/>
          <a:ext cx="5219229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Use volunteering to strengthen or develop skills</a:t>
          </a:r>
          <a:r>
            <a:rPr lang="en-US" sz="1900" kern="1200" dirty="0"/>
            <a:t>.</a:t>
          </a:r>
        </a:p>
      </dsp:txBody>
      <dsp:txXfrm>
        <a:off x="981685" y="1168584"/>
        <a:ext cx="5219229" cy="929193"/>
      </dsp:txXfrm>
    </dsp:sp>
    <dsp:sp modelId="{B4B7BAF1-544C-4875-B59E-890BE5FD33EB}">
      <dsp:nvSpPr>
        <dsp:cNvPr id="0" name=""/>
        <dsp:cNvSpPr/>
      </dsp:nvSpPr>
      <dsp:spPr>
        <a:xfrm>
          <a:off x="0" y="2330076"/>
          <a:ext cx="6245265" cy="849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37B017-CE5B-42EC-BF57-7C0605D124CF}">
      <dsp:nvSpPr>
        <dsp:cNvPr id="0" name=""/>
        <dsp:cNvSpPr/>
      </dsp:nvSpPr>
      <dsp:spPr>
        <a:xfrm>
          <a:off x="256988" y="2521224"/>
          <a:ext cx="467708" cy="4672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D06391-64B8-4CF7-884D-EDB3A6ED017A}">
      <dsp:nvSpPr>
        <dsp:cNvPr id="0" name=""/>
        <dsp:cNvSpPr/>
      </dsp:nvSpPr>
      <dsp:spPr>
        <a:xfrm>
          <a:off x="981685" y="2330076"/>
          <a:ext cx="5219229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Take on a leadership role in a relevant area.</a:t>
          </a:r>
        </a:p>
      </dsp:txBody>
      <dsp:txXfrm>
        <a:off x="981685" y="2330076"/>
        <a:ext cx="5219229" cy="929193"/>
      </dsp:txXfrm>
    </dsp:sp>
    <dsp:sp modelId="{3BB2DD11-F9A3-482C-B449-725EAE967798}">
      <dsp:nvSpPr>
        <dsp:cNvPr id="0" name=""/>
        <dsp:cNvSpPr/>
      </dsp:nvSpPr>
      <dsp:spPr>
        <a:xfrm>
          <a:off x="0" y="3491568"/>
          <a:ext cx="6245265" cy="849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8B3E90-8CAF-4D16-8747-8F7AD8E750F1}">
      <dsp:nvSpPr>
        <dsp:cNvPr id="0" name=""/>
        <dsp:cNvSpPr/>
      </dsp:nvSpPr>
      <dsp:spPr>
        <a:xfrm>
          <a:off x="256988" y="3682717"/>
          <a:ext cx="467708" cy="4672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25A0D-2A67-49A7-93FF-BF984BB95D25}">
      <dsp:nvSpPr>
        <dsp:cNvPr id="0" name=""/>
        <dsp:cNvSpPr/>
      </dsp:nvSpPr>
      <dsp:spPr>
        <a:xfrm>
          <a:off x="981685" y="3491568"/>
          <a:ext cx="5219229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Be visible – LinkedIn profile</a:t>
          </a:r>
        </a:p>
      </dsp:txBody>
      <dsp:txXfrm>
        <a:off x="981685" y="3491568"/>
        <a:ext cx="5219229" cy="929193"/>
      </dsp:txXfrm>
    </dsp:sp>
    <dsp:sp modelId="{AE89C5ED-99B4-4146-B303-44646934A670}">
      <dsp:nvSpPr>
        <dsp:cNvPr id="0" name=""/>
        <dsp:cNvSpPr/>
      </dsp:nvSpPr>
      <dsp:spPr>
        <a:xfrm>
          <a:off x="0" y="4653061"/>
          <a:ext cx="6245265" cy="84954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731875-6CC1-4250-985D-9A72A4458677}">
      <dsp:nvSpPr>
        <dsp:cNvPr id="0" name=""/>
        <dsp:cNvSpPr/>
      </dsp:nvSpPr>
      <dsp:spPr>
        <a:xfrm>
          <a:off x="256988" y="4844209"/>
          <a:ext cx="467708" cy="46725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5AC92-87CB-4117-913B-5FFAAE422874}">
      <dsp:nvSpPr>
        <dsp:cNvPr id="0" name=""/>
        <dsp:cNvSpPr/>
      </dsp:nvSpPr>
      <dsp:spPr>
        <a:xfrm>
          <a:off x="981685" y="4653061"/>
          <a:ext cx="5219229" cy="9291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340" tIns="98340" rIns="98340" bIns="9834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Start a website or blog.</a:t>
          </a:r>
        </a:p>
      </dsp:txBody>
      <dsp:txXfrm>
        <a:off x="981685" y="4653061"/>
        <a:ext cx="5219229" cy="929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14B89C-8BF6-63F3-63C9-11F937B5DC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C5B44B-3F61-6040-9B5E-4ACDEF80B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F7DCFD-ED88-2310-134A-5B8C5F747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2EDD3E-0096-264A-1B0E-CCF0B9E94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4AD193-106A-DD61-BFD7-90691D07A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04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1AD2E-4555-00C4-D2B8-08C63470A9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E8465-9B98-DFED-F41A-72236B1A4C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A6DD6-4A10-54A0-5021-41F34DA9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961C1C-3077-FAE8-B306-47F5E02C8F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B1866C-F028-C94E-4F21-9D60A253B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186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3F8CE-916D-266C-42B9-871CC54B6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0E5635-C25E-5F13-74DE-5D96BE9B65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2BD59D-FA7E-F7CB-04E1-2BB7343CB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4B338-2A28-01DF-9B0A-53B94E297D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9823CD-D1A9-706A-802F-C34083B97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1862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47BF9-696B-ED94-787E-4F297A6E8F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913568-8AEF-43E6-A4D3-3EA111FA1D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DE1B48-2F81-F16B-C3B3-CCFBF8B9A6D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6BA14-55A2-7B2D-72C3-B952CA3E51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9271EA-AB7A-2515-F9E1-320D5CB9A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6A812-CE83-3589-3F33-5BE32266C6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36172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46CCD-63BC-201F-922B-66389110C2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732E5-335F-F4F2-19CB-E8A2676D5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AA5AD0-B55D-5A23-F146-DCB86A2FF0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81983D-458E-D33F-028E-6BA8E4EF6B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1803EEC-99F7-985C-5369-7D7FB52CFB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E5B9BE2-B05D-991D-A842-9BC7F4E2A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A46973-B058-8B6B-7633-F6E3C8023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6E992E-305C-4BF2-BCFA-957BD204B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929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C61DBB-BE4F-CD9B-D53E-5608D1B00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6BECD-9165-A20E-8F1B-B7D17F3BCD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85CEC5-5E8E-1E23-B133-9B35F8D97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8D9DEB-7C59-7692-A35F-2B03D47FC7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472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763AB6-686E-7D11-ACFE-85EAFC0710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629CC1D-C1F0-FF7C-CB72-9C3AE6D907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E34718-AE45-7C2A-8F9B-4156F02875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559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7182E8-2B27-E78C-A8F1-76ED34032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C48AA3-2247-D2A6-B6CA-EA6C9CE52A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3B28DB4-203F-72D5-BC21-9EE0D7DDED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B98F4-4823-A0BD-F60E-367BEF4305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3F43F9-E9BE-14FB-DDE1-3C80442A7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C43711-BC73-9823-D560-D17DA83A1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973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26FE8-2888-2EB0-BECB-A34B9E0FDD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73A480-19FA-4F4E-61A4-558BE3E149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184A31-F236-5BFD-3FA9-92FDB5336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72FF47-7DF4-7844-140C-B009712FA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2A6E97-7415-AE68-C872-9F984289F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0552E4-057A-C57E-FB99-5EF5BD0803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07058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1B84A-90B2-908D-F582-718D4E939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AD64B5C-5836-076D-027B-C182622B69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C0BC8C-23FB-AED0-D966-E34ED41634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F55FFC-4C53-3992-B309-C2ECE1AA53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359EDE-5FC6-1E28-DEEA-F7347966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85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99E6FE-E6B5-2D70-E1A5-D45FFBF6A7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2C1EB1-D119-49DC-2A4E-B58AD83455A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759163-8431-EDC4-9630-F544AB6A0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87A7D-953A-8CE9-B512-A75FC990E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1FFF29-9E30-E3F3-FA83-F44D71C3D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8314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A55F8D-F611-00FB-B64A-B650E6C461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B36B53-8A5A-32A6-8BC8-904D02E12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3E39E-2413-50F7-A9D3-C3F630CD1EE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720145-1C25-4CED-9DEB-B078018F64C2}" type="datetimeFigureOut">
              <a:rPr lang="en-GB" smtClean="0"/>
              <a:t>01/02/2024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46A951-94FF-867C-D2A8-27ABB5FAB1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6D7C3-5D59-393B-6EB7-FFB0D5FEA9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EDEEA7-D4C3-408C-960D-A3842F2501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9955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69leGGE8T4?feature=oembed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aaiakpy/personal-swot-analysis" TargetMode="External"/><Relationship Id="rId2" Type="http://schemas.openxmlformats.org/officeDocument/2006/relationships/hyperlink" Target="https://www.linkedin.com/pulse/5-ps-personal-branding-origami-brandin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FA4D476-2CDD-B952-103F-C0FDEF9755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1463321"/>
          </a:xfrm>
        </p:spPr>
        <p:txBody>
          <a:bodyPr>
            <a:normAutofit/>
          </a:bodyPr>
          <a:lstStyle/>
          <a:p>
            <a:pPr algn="l"/>
            <a:r>
              <a:rPr lang="en-GB" sz="7200" b="1">
                <a:solidFill>
                  <a:schemeClr val="bg1"/>
                </a:solidFill>
              </a:rPr>
              <a:t>BMBM5021</a:t>
            </a:r>
            <a:endParaRPr lang="en-GB" sz="7200" b="1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3AEEAE-CEED-B62F-FEC2-ACF2EC9681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Autofit/>
          </a:bodyPr>
          <a:lstStyle/>
          <a:p>
            <a:pPr algn="l"/>
            <a:r>
              <a:rPr lang="en-GB" sz="3600" b="1">
                <a:solidFill>
                  <a:schemeClr val="bg1"/>
                </a:solidFill>
              </a:rPr>
              <a:t>BUILDING YOUR PERSONAL BRAND FOR SUSTAINABLE EMPLOYMENT</a:t>
            </a:r>
            <a:endParaRPr lang="en-GB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816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CB403B-FCD7-A36F-10A6-1B7C619A1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GB" sz="4000" b="1">
                <a:latin typeface="+mn-lt"/>
              </a:rPr>
              <a:t>Module Aims</a:t>
            </a:r>
            <a:r>
              <a:rPr lang="en-GB" sz="4000">
                <a:latin typeface="+mn-lt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E2EB8-18B3-FCF2-918B-128C426B77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9"/>
            <a:ext cx="6140449" cy="3952648"/>
          </a:xfrm>
        </p:spPr>
        <p:txBody>
          <a:bodyPr>
            <a:norm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sz="4400" dirty="0">
                <a:solidFill>
                  <a:schemeClr val="tx1">
                    <a:alpha val="80000"/>
                  </a:schemeClr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To build the skills and competencies necessary for career resilience and professional development for the future work context.</a:t>
            </a:r>
          </a:p>
          <a:p>
            <a:endParaRPr lang="en-GB" sz="2400" dirty="0">
              <a:solidFill>
                <a:schemeClr val="tx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1607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DC5DCA-0B17-37C1-1D5D-F8021D61F2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61925"/>
            <a:ext cx="10632440" cy="1325563"/>
          </a:xfrm>
        </p:spPr>
        <p:txBody>
          <a:bodyPr/>
          <a:lstStyle/>
          <a:p>
            <a:r>
              <a:rPr lang="en-GB" b="1" dirty="0">
                <a:solidFill>
                  <a:srgbClr val="FF0000"/>
                </a:solidFill>
                <a:latin typeface="+mn-lt"/>
              </a:rPr>
              <a:t>Learning Outcomes: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1D6120-11BF-E0B0-A94F-72CA07C602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2915871"/>
              </p:ext>
            </p:extLst>
          </p:nvPr>
        </p:nvGraphicFramePr>
        <p:xfrm>
          <a:off x="609600" y="1690688"/>
          <a:ext cx="10744200" cy="44862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879271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CB647-CBB1-285C-27E0-8D318288D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Indicative 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A92172A-23A6-5947-D4D8-309EECDF5F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673456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62444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BCB647-CBB1-285C-27E0-8D318288D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Indicative 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C1013C-9DB4-7879-BF02-F238751CEE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0272842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15031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D82243-3C87-313C-56CB-122B5FFC2C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401" y="715109"/>
            <a:ext cx="5177692" cy="914400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Assessments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EE6A83E2-B3D0-FD2A-C623-8A41EAB6A4C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2752" r="2994" b="-1"/>
          <a:stretch/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5163C-E1C4-6930-FC09-277F4FD4E9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35015"/>
            <a:ext cx="6140449" cy="40933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bg1">
                    <a:alpha val="80000"/>
                  </a:schemeClr>
                </a:solidFill>
              </a:rPr>
              <a:t>Two individual assessments, each with 50% weighting </a:t>
            </a:r>
          </a:p>
          <a:p>
            <a:endParaRPr lang="en-GB" b="1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GB" b="1" dirty="0">
                <a:solidFill>
                  <a:schemeClr val="bg1">
                    <a:alpha val="80000"/>
                  </a:schemeClr>
                </a:solidFill>
              </a:rPr>
              <a:t>Assessment 1 – Online Portfolio (2000 words or equivalent)</a:t>
            </a:r>
          </a:p>
          <a:p>
            <a:endParaRPr lang="en-GB" b="1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GB" b="1" dirty="0">
                <a:solidFill>
                  <a:schemeClr val="bg1">
                    <a:alpha val="80000"/>
                  </a:schemeClr>
                </a:solidFill>
              </a:rPr>
              <a:t>Assessment 2 – Assignment (2000 words or equivalent)</a:t>
            </a:r>
          </a:p>
          <a:p>
            <a:endParaRPr lang="en-GB" sz="20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6757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3C472-BC54-C513-0CC3-D39A2D1F1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365125"/>
            <a:ext cx="10967720" cy="742315"/>
          </a:xfrm>
        </p:spPr>
        <p:txBody>
          <a:bodyPr/>
          <a:lstStyle/>
          <a:p>
            <a:r>
              <a:rPr lang="en-GB" b="1" dirty="0">
                <a:latin typeface="+mn-lt"/>
              </a:rPr>
              <a:t>Assignment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7D0EC-DF21-F5B3-3F90-9E532CFEA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80" y="1270000"/>
            <a:ext cx="10967720" cy="4906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PART A – Choose from either of the following:</a:t>
            </a:r>
          </a:p>
          <a:p>
            <a:r>
              <a:rPr lang="en-GB" dirty="0"/>
              <a:t>A personal website showcasing your professional brand</a:t>
            </a:r>
          </a:p>
          <a:p>
            <a:pPr marL="0" indent="0">
              <a:buNone/>
            </a:pPr>
            <a:r>
              <a:rPr lang="en-GB" b="1" dirty="0"/>
              <a:t>OR</a:t>
            </a:r>
          </a:p>
          <a:p>
            <a:r>
              <a:rPr lang="en-GB" b="1" dirty="0"/>
              <a:t>Two</a:t>
            </a:r>
            <a:r>
              <a:rPr lang="en-GB" dirty="0"/>
              <a:t> items from the list below</a:t>
            </a:r>
          </a:p>
          <a:p>
            <a:pPr lvl="1"/>
            <a:r>
              <a:rPr lang="en-GB" dirty="0"/>
              <a:t>A map of your network</a:t>
            </a:r>
          </a:p>
          <a:p>
            <a:pPr lvl="1"/>
            <a:r>
              <a:rPr lang="en-GB" dirty="0"/>
              <a:t>A personal development plan</a:t>
            </a:r>
          </a:p>
          <a:p>
            <a:pPr lvl="1"/>
            <a:r>
              <a:rPr lang="en-GB" dirty="0"/>
              <a:t>A blog outlining your learning from the module</a:t>
            </a:r>
          </a:p>
          <a:p>
            <a:pPr lvl="1"/>
            <a:r>
              <a:rPr lang="en-GB" dirty="0"/>
              <a:t>A professional CV</a:t>
            </a:r>
          </a:p>
          <a:p>
            <a:pPr marL="457200" lvl="1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PART B – A Zander letter to yourself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Plus 10 marks for participation and contributions</a:t>
            </a:r>
          </a:p>
        </p:txBody>
      </p:sp>
    </p:spTree>
    <p:extLst>
      <p:ext uri="{BB962C8B-B14F-4D97-AF65-F5344CB8AC3E}">
        <p14:creationId xmlns:p14="http://schemas.microsoft.com/office/powerpoint/2010/main" val="38933770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3C472-BC54-C513-0CC3-D39A2D1F1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365125"/>
            <a:ext cx="10967720" cy="742315"/>
          </a:xfrm>
        </p:spPr>
        <p:txBody>
          <a:bodyPr/>
          <a:lstStyle/>
          <a:p>
            <a:r>
              <a:rPr lang="en-GB" b="1" dirty="0">
                <a:latin typeface="+mn-lt"/>
              </a:rPr>
              <a:t>Assignment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F7D0EC-DF21-F5B3-3F90-9E532CFEA8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6080" y="1270000"/>
            <a:ext cx="10967720" cy="4906963"/>
          </a:xfrm>
        </p:spPr>
        <p:txBody>
          <a:bodyPr>
            <a:normAutofit/>
          </a:bodyPr>
          <a:lstStyle/>
          <a:p>
            <a:pPr marL="270510" marR="247015" algn="just">
              <a:lnSpc>
                <a:spcPct val="150000"/>
              </a:lnSpc>
              <a:spcAft>
                <a:spcPts val="0"/>
              </a:spcAft>
            </a:pPr>
            <a:r>
              <a:rPr lang="en-GB" sz="2000" dirty="0">
                <a:solidFill>
                  <a:srgbClr val="000000"/>
                </a:solidFill>
                <a:ea typeface="Times New Roman" panose="02020603050405020304" pitchFamily="18" charset="0"/>
                <a:cs typeface="Arial" panose="020B0604020202020204" pitchFamily="34" charset="0"/>
              </a:rPr>
              <a:t>F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ollowing your attendance at the </a:t>
            </a:r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Swansea Careers Fair 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and learning about the employability skills that various employers look for in graduates, you are required to choose </a:t>
            </a:r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two employers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that you were attracted to and evaluate your personal employability skills against the skills required by your chosen employers for specific job opportunities.</a:t>
            </a:r>
          </a:p>
          <a:p>
            <a:pPr marL="270510" marR="247015" algn="just">
              <a:lnSpc>
                <a:spcPct val="150000"/>
              </a:lnSpc>
              <a:spcAft>
                <a:spcPts val="0"/>
              </a:spcAft>
            </a:pPr>
            <a:endParaRPr lang="en-GB" sz="1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0510" marR="247015" algn="just">
              <a:lnSpc>
                <a:spcPct val="150000"/>
              </a:lnSpc>
              <a:spcAft>
                <a:spcPts val="0"/>
              </a:spcAft>
            </a:pP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Following your evaluation, conclusions should be drawn as to which </a:t>
            </a:r>
            <a:r>
              <a:rPr lang="en-GB" sz="2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one job opportunity</a:t>
            </a: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you feel you have the right skills for, highlighting how your personal brand and professional identity makes you the right candidate for your chosen opportunity. </a:t>
            </a:r>
          </a:p>
          <a:p>
            <a:pPr marL="270510" marR="247015" algn="just">
              <a:lnSpc>
                <a:spcPct val="150000"/>
              </a:lnSpc>
              <a:spcAft>
                <a:spcPts val="0"/>
              </a:spcAft>
            </a:pPr>
            <a:endParaRPr lang="en-GB" sz="1000" dirty="0">
              <a:solidFill>
                <a:srgbClr val="000000"/>
              </a:solidFill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70510" marR="247015" algn="just">
              <a:lnSpc>
                <a:spcPct val="150000"/>
              </a:lnSpc>
            </a:pPr>
            <a:r>
              <a:rPr lang="en-GB" sz="2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Your evaluation should be captured in the form of a 2,000-word reflective essay.</a:t>
            </a:r>
            <a:endParaRPr lang="en-GB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70510" marR="247015" algn="just">
              <a:lnSpc>
                <a:spcPct val="150000"/>
              </a:lnSpc>
              <a:spcAft>
                <a:spcPts val="0"/>
              </a:spcAft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8443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53E2925-9D2F-4436-8D47-E7C1C5703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C782B-A8EE-2010-4F8D-2055D0CDD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3581"/>
            <a:ext cx="10518776" cy="230832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a brand?</a:t>
            </a:r>
            <a:b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7200" b="1" kern="1200" dirty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A188E4-F255-43D0-92CC-3CF3D7701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637211" cy="1649863"/>
            <a:chOff x="1" y="1"/>
            <a:chExt cx="9637211" cy="1649863"/>
          </a:xfr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771FCDE-112A-4324-B49A-CA94CBA7E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E56EED7-40A9-4EAF-B230-108CC384E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1EABE02-705D-4B3A-B7DF-634641E1D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739305" cy="1775939"/>
            <a:chOff x="1" y="1"/>
            <a:chExt cx="9739305" cy="177593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8C4F13C-93EF-478B-A270-CF799F866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1000297-B3F2-4605-9C3B-D7655D682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9656387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C782B-A8EE-2010-4F8D-2055D0CDD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What is a brand?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3259D00-C653-69E1-2862-6E2C9C823B8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90880" y="1524000"/>
          <a:ext cx="10662920" cy="4652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999103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53E2925-9D2F-4436-8D47-E7C1C5703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C782B-A8EE-2010-4F8D-2055D0CDD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3581"/>
            <a:ext cx="10518776" cy="1383539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a personal brand?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A188E4-F255-43D0-92CC-3CF3D7701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637211" cy="1649863"/>
            <a:chOff x="1" y="1"/>
            <a:chExt cx="9637211" cy="1649863"/>
          </a:xfr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771FCDE-112A-4324-B49A-CA94CBA7E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E56EED7-40A9-4EAF-B230-108CC384E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1EABE02-705D-4B3A-B7DF-634641E1D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739305" cy="1775939"/>
            <a:chOff x="1" y="1"/>
            <a:chExt cx="9739305" cy="177593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8C4F13C-93EF-478B-A270-CF799F866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1000297-B3F2-4605-9C3B-D7655D682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29232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3C176-16B5-39A7-B77B-45FC89C944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What is a personal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EC9E9-D923-F763-BF1B-71AA209686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3200" dirty="0"/>
              <a:t>Personal branding is a popular buzz word, but what does it really mean?</a:t>
            </a:r>
          </a:p>
          <a:p>
            <a:pPr marL="0" indent="0">
              <a:buNone/>
            </a:pPr>
            <a:endParaRPr lang="en-US" sz="1100" dirty="0"/>
          </a:p>
          <a:p>
            <a:pPr marL="0" indent="0" algn="ctr">
              <a:buNone/>
            </a:pPr>
            <a:r>
              <a:rPr lang="en-US" sz="4400" dirty="0">
                <a:solidFill>
                  <a:srgbClr val="FF0000"/>
                </a:solidFill>
              </a:rPr>
              <a:t>“Your brand is what other people say about you when you’re not in the room.” </a:t>
            </a:r>
          </a:p>
          <a:p>
            <a:pPr marL="0" indent="0" algn="r">
              <a:buNone/>
            </a:pPr>
            <a:r>
              <a:rPr lang="en-US" sz="4400" dirty="0"/>
              <a:t>					~Jeff Bezos, Amazon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95492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B589B-BF94-0BC5-E1F4-A320DB147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6080" y="81281"/>
            <a:ext cx="10967720" cy="1341119"/>
          </a:xfrm>
        </p:spPr>
        <p:txBody>
          <a:bodyPr/>
          <a:lstStyle/>
          <a:p>
            <a:r>
              <a:rPr lang="en-GB" b="1" dirty="0">
                <a:latin typeface="+mn-lt"/>
              </a:rPr>
              <a:t>What is a personal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474918-3DAF-AF0B-61B5-959E1BF943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22400"/>
            <a:ext cx="10896600" cy="4754563"/>
          </a:xfrm>
        </p:spPr>
        <p:txBody>
          <a:bodyPr>
            <a:normAutofit/>
          </a:bodyPr>
          <a:lstStyle/>
          <a:p>
            <a:pPr algn="l"/>
            <a:r>
              <a:rPr lang="en-GB" dirty="0">
                <a:solidFill>
                  <a:srgbClr val="242424"/>
                </a:solidFill>
              </a:rPr>
              <a:t>I</a:t>
            </a:r>
            <a:r>
              <a:rPr lang="en-GB" b="0" i="0" dirty="0">
                <a:solidFill>
                  <a:srgbClr val="242424"/>
                </a:solidFill>
                <a:effectLst/>
              </a:rPr>
              <a:t>t’s how you can differentiate yourself from others. Your brand is both what you stand for and what you do.</a:t>
            </a:r>
          </a:p>
          <a:p>
            <a:pPr algn="l"/>
            <a:endParaRPr lang="en-GB" sz="1100" b="0" i="0" dirty="0">
              <a:solidFill>
                <a:srgbClr val="242424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242424"/>
                </a:solidFill>
                <a:effectLst/>
              </a:rPr>
              <a:t>Think of iconic brands like Apple or Nike. Yes, they sell products. But they’re more than that. They represent certain values and emotions.</a:t>
            </a:r>
          </a:p>
          <a:p>
            <a:pPr algn="l"/>
            <a:endParaRPr lang="en-GB" sz="1100" b="0" i="0" dirty="0">
              <a:solidFill>
                <a:srgbClr val="242424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242424"/>
                </a:solidFill>
                <a:effectLst/>
              </a:rPr>
              <a:t>The best personal brands are unique, authentic, and trustworthy. They build a strong reputation about you that can help you personally and professionally.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6024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582F0-8410-014E-A61C-E6CC981D0A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Think as yourself as a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768E7B-F918-31DA-26DB-A91539AE3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We all have attitudes and beliefs about brands based on our experiences. The strongest brands are:</a:t>
            </a:r>
          </a:p>
          <a:p>
            <a:pPr marL="0" indent="0">
              <a:buNone/>
            </a:pPr>
            <a:endParaRPr lang="en-US" sz="1400" dirty="0"/>
          </a:p>
          <a:p>
            <a:pPr marL="617220" indent="-571500"/>
            <a:r>
              <a:rPr lang="en-US" dirty="0"/>
              <a:t>Powerful</a:t>
            </a:r>
          </a:p>
          <a:p>
            <a:pPr marL="617220" indent="-571500"/>
            <a:r>
              <a:rPr lang="en-US" dirty="0"/>
              <a:t>Authentic</a:t>
            </a:r>
          </a:p>
          <a:p>
            <a:pPr marL="617220" indent="-571500"/>
            <a:r>
              <a:rPr lang="en-US" dirty="0"/>
              <a:t>Consistent</a:t>
            </a:r>
          </a:p>
          <a:p>
            <a:pPr marL="617220" indent="-571500"/>
            <a:r>
              <a:rPr lang="en-US" dirty="0"/>
              <a:t>Visible</a:t>
            </a:r>
          </a:p>
          <a:p>
            <a:pPr marL="617220" indent="-571500"/>
            <a:r>
              <a:rPr lang="en-US" dirty="0"/>
              <a:t>Valuable</a:t>
            </a:r>
          </a:p>
          <a:p>
            <a:pPr marL="0" indent="0">
              <a:buNone/>
            </a:pPr>
            <a:endParaRPr lang="en-US" sz="1400" dirty="0"/>
          </a:p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</a:rPr>
              <a:t>The same qualities apply to personal brands.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33746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8E40B-9092-8C96-A3C3-45A8608A2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What is a personal brand?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C3602E-DD55-497D-CF37-F15508372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0" i="0" dirty="0">
                <a:effectLst/>
                <a:latin typeface="+mj-lt"/>
              </a:rPr>
              <a:t>Personal branding refers to the process of creating and managing a distinct and positive image of oneself, often with the goal of establishing a unique identity and standing out in personal or professional spheres. It involves intentionally showcasing your skills, personality, values, and expertise to leave a lasting impression on others.</a:t>
            </a:r>
          </a:p>
          <a:p>
            <a:endParaRPr lang="en-GB" dirty="0">
              <a:latin typeface="+mj-lt"/>
            </a:endParaRPr>
          </a:p>
          <a:p>
            <a:r>
              <a:rPr lang="en-GB" b="0" i="0" dirty="0">
                <a:effectLst/>
                <a:latin typeface="+mj-lt"/>
              </a:rPr>
              <a:t>Effective personal branding can lead to increased opportunities, career advancement, and the establishment of a strong professional network. It's an ongoing process that evolves as you grow personally and professionally.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3511717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5AC7A-4D28-B221-02B7-389B5B35C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Key elements of a personal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9C767-7760-84FB-0608-CF6C28804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108" y="1690688"/>
            <a:ext cx="10638692" cy="4486275"/>
          </a:xfrm>
        </p:spPr>
        <p:txBody>
          <a:bodyPr>
            <a:normAutofit/>
          </a:bodyPr>
          <a:lstStyle/>
          <a:p>
            <a:pPr marL="514350" indent="-5143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</a:rPr>
              <a:t>Authenticity: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Being true to yourself and expressing your genuine personality and values</a:t>
            </a:r>
          </a:p>
          <a:p>
            <a:pPr marL="514350" indent="-514350" algn="l">
              <a:buFont typeface="+mj-lt"/>
              <a:buAutoNum type="arabicPeriod"/>
            </a:pPr>
            <a:endParaRPr lang="en-GB" sz="1000" b="0" i="0" dirty="0">
              <a:solidFill>
                <a:srgbClr val="374151"/>
              </a:solidFill>
              <a:effectLst/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</a:rPr>
              <a:t>Consistency: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Maintaining a consistent image across various platforms and interactions </a:t>
            </a:r>
          </a:p>
          <a:p>
            <a:pPr marL="514350" indent="-514350" algn="l">
              <a:buFont typeface="+mj-lt"/>
              <a:buAutoNum type="arabicPeriod"/>
            </a:pPr>
            <a:endParaRPr lang="en-GB" sz="1000" b="0" i="0" dirty="0">
              <a:solidFill>
                <a:srgbClr val="374151"/>
              </a:solidFill>
              <a:effectLst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</a:rPr>
              <a:t>Differentiation: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Identifying and emphasising what sets you apart from others in your field.</a:t>
            </a:r>
          </a:p>
          <a:p>
            <a:pPr marL="514350" indent="-514350">
              <a:buFont typeface="+mj-lt"/>
              <a:buAutoNum type="arabicPeriod"/>
            </a:pPr>
            <a:endParaRPr lang="en-GB" sz="1000" b="0" i="0" dirty="0">
              <a:solidFill>
                <a:srgbClr val="374151"/>
              </a:solidFill>
              <a:effectLst/>
            </a:endParaRPr>
          </a:p>
          <a:p>
            <a:pPr marL="514350" indent="-514350" algn="l">
              <a:buFont typeface="+mj-lt"/>
              <a:buAutoNum type="arabicPeriod"/>
            </a:pPr>
            <a:r>
              <a:rPr lang="en-GB" b="1" i="0" dirty="0">
                <a:solidFill>
                  <a:srgbClr val="374151"/>
                </a:solidFill>
                <a:effectLst/>
              </a:rPr>
              <a:t>Visibility: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Actively participating in relevant communities, sharing your expertise, and showcasing your work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19903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5AC7A-4D28-B221-02B7-389B5B35C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Key elements of a personal brand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C9C767-7760-84FB-0608-CF6C28804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108" y="1690688"/>
            <a:ext cx="10638692" cy="4486275"/>
          </a:xfrm>
        </p:spPr>
        <p:txBody>
          <a:bodyPr>
            <a:normAutofit fontScale="92500"/>
          </a:bodyPr>
          <a:lstStyle/>
          <a:p>
            <a:pPr marL="514350" indent="-514350" algn="l">
              <a:buFont typeface="+mj-lt"/>
              <a:buAutoNum type="arabicPeriod" startAt="5"/>
            </a:pPr>
            <a:r>
              <a:rPr lang="en-GB" b="1" i="0" dirty="0">
                <a:solidFill>
                  <a:srgbClr val="374151"/>
                </a:solidFill>
                <a:effectLst/>
              </a:rPr>
              <a:t>Online Presence: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Managing and curating your presence on social media, professional networks, and personal websites to reflect your personal brand.</a:t>
            </a:r>
          </a:p>
          <a:p>
            <a:pPr marL="514350" indent="-514350" algn="l">
              <a:buFont typeface="+mj-lt"/>
              <a:buAutoNum type="arabicPeriod" startAt="5"/>
            </a:pPr>
            <a:endParaRPr lang="en-GB" sz="1000" b="0" i="0" dirty="0">
              <a:solidFill>
                <a:srgbClr val="374151"/>
              </a:solidFill>
              <a:effectLst/>
            </a:endParaRPr>
          </a:p>
          <a:p>
            <a:pPr marL="514350" indent="-514350" algn="l">
              <a:buFont typeface="+mj-lt"/>
              <a:buAutoNum type="arabicPeriod" startAt="5"/>
            </a:pPr>
            <a:r>
              <a:rPr lang="en-GB" b="1" dirty="0">
                <a:solidFill>
                  <a:srgbClr val="374151"/>
                </a:solidFill>
              </a:rPr>
              <a:t>Ne</a:t>
            </a:r>
            <a:r>
              <a:rPr lang="en-GB" b="1" i="0" dirty="0">
                <a:solidFill>
                  <a:srgbClr val="374151"/>
                </a:solidFill>
                <a:effectLst/>
              </a:rPr>
              <a:t>tworking: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Building and nurturing relationships with others in your industry or field.</a:t>
            </a:r>
          </a:p>
          <a:p>
            <a:pPr marL="514350" indent="-514350" algn="l">
              <a:buFont typeface="+mj-lt"/>
              <a:buAutoNum type="arabicPeriod" startAt="5"/>
            </a:pPr>
            <a:endParaRPr lang="en-GB" sz="1100" b="0" i="0" dirty="0">
              <a:solidFill>
                <a:srgbClr val="374151"/>
              </a:solidFill>
              <a:effectLst/>
            </a:endParaRPr>
          </a:p>
          <a:p>
            <a:pPr marL="514350" indent="-514350" algn="l">
              <a:buFont typeface="+mj-lt"/>
              <a:buAutoNum type="arabicPeriod" startAt="5"/>
            </a:pPr>
            <a:r>
              <a:rPr lang="en-GB" b="1" i="0" dirty="0">
                <a:solidFill>
                  <a:srgbClr val="374151"/>
                </a:solidFill>
                <a:effectLst/>
              </a:rPr>
              <a:t>Value Proposition: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Clearly communicating the value you bring to others, whether it's through skills, knowledge, or unique perspectives.</a:t>
            </a:r>
          </a:p>
          <a:p>
            <a:pPr marL="514350" indent="-514350" algn="l">
              <a:buFont typeface="+mj-lt"/>
              <a:buAutoNum type="arabicPeriod" startAt="5"/>
            </a:pPr>
            <a:endParaRPr lang="en-GB" sz="1100" b="0" i="0" dirty="0">
              <a:solidFill>
                <a:srgbClr val="374151"/>
              </a:solidFill>
              <a:effectLst/>
            </a:endParaRPr>
          </a:p>
          <a:p>
            <a:pPr marL="514350" indent="-514350" algn="l">
              <a:buFont typeface="+mj-lt"/>
              <a:buAutoNum type="arabicPeriod" startAt="5"/>
            </a:pPr>
            <a:r>
              <a:rPr lang="en-GB" b="1" i="0" dirty="0">
                <a:solidFill>
                  <a:srgbClr val="374151"/>
                </a:solidFill>
                <a:effectLst/>
              </a:rPr>
              <a:t>Professional Image:</a:t>
            </a:r>
            <a:r>
              <a:rPr lang="en-GB" b="0" i="0" dirty="0">
                <a:solidFill>
                  <a:srgbClr val="374151"/>
                </a:solidFill>
                <a:effectLst/>
              </a:rPr>
              <a:t> Paying attention to how you present yourself in terms of appearance, communication style, and behaviour.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201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8570B-2B14-176C-631E-DB52BC1A25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400" b="1" dirty="0">
                <a:latin typeface="+mn-lt"/>
              </a:rPr>
              <a:t>Why Is Your Personal Brand Important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EB05A9-BDAE-BF0B-DAD9-087659BB82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/>
              <a:t>We now have greater control of our own destinies.</a:t>
            </a:r>
          </a:p>
          <a:p>
            <a:pPr lvl="1"/>
            <a:r>
              <a:rPr lang="en-US" dirty="0"/>
              <a:t>With that comes increased responsibility and competition.</a:t>
            </a:r>
          </a:p>
          <a:p>
            <a:pPr marL="457200" lvl="1" indent="0">
              <a:buNone/>
            </a:pPr>
            <a:endParaRPr lang="en-US" dirty="0"/>
          </a:p>
          <a:p>
            <a:r>
              <a:rPr lang="en-US" sz="2800" dirty="0"/>
              <a:t>To get ahead, we must manage the impressions others have of us.</a:t>
            </a:r>
          </a:p>
          <a:p>
            <a:endParaRPr lang="en-US" sz="2800" dirty="0"/>
          </a:p>
          <a:p>
            <a:r>
              <a:rPr lang="en-US" dirty="0"/>
              <a:t>A</a:t>
            </a:r>
            <a:r>
              <a:rPr lang="en-US" sz="2800" dirty="0"/>
              <a:t> strong personal brand will:</a:t>
            </a:r>
          </a:p>
          <a:p>
            <a:pPr lvl="1"/>
            <a:r>
              <a:rPr lang="en-US" dirty="0"/>
              <a:t>Differentiate yourself from others.</a:t>
            </a:r>
          </a:p>
          <a:p>
            <a:pPr lvl="1"/>
            <a:r>
              <a:rPr lang="en-US" dirty="0"/>
              <a:t>Maximize your career potential.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983793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53E2925-9D2F-4436-8D47-E7C1C5703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C782B-A8EE-2010-4F8D-2055D0CDD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3581"/>
            <a:ext cx="10518776" cy="230832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is </a:t>
            </a:r>
            <a:r>
              <a:rPr lang="en-US" sz="7200" b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your</a:t>
            </a:r>
            <a: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personal brand?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A188E4-F255-43D0-92CC-3CF3D7701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637211" cy="1649863"/>
            <a:chOff x="1" y="1"/>
            <a:chExt cx="9637211" cy="1649863"/>
          </a:xfr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771FCDE-112A-4324-B49A-CA94CBA7E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E56EED7-40A9-4EAF-B230-108CC384E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1EABE02-705D-4B3A-B7DF-634641E1D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739305" cy="1775939"/>
            <a:chOff x="1" y="1"/>
            <a:chExt cx="9739305" cy="177593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8C4F13C-93EF-478B-A270-CF799F866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1000297-B3F2-4605-9C3B-D7655D682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40712000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2431C-404D-451F-5DE8-3C63C7F52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Online Media 3" title="How Richard Branson Used Personal Branding To Create His Empire 🤑💪">
            <a:hlinkClick r:id="" action="ppaction://media"/>
            <a:extLst>
              <a:ext uri="{FF2B5EF4-FFF2-40B4-BE49-F238E27FC236}">
                <a16:creationId xmlns:a16="http://schemas.microsoft.com/office/drawing/2014/main" id="{935B9D3C-C91C-065A-B402-130F37D73DA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28518"/>
            <a:ext cx="12187705" cy="68865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675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90A81B-EA8B-6AA9-B332-7A0E54E21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1050" y="445478"/>
            <a:ext cx="6781799" cy="1066799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Ask yourself these questions</a:t>
            </a:r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9F600B25-6260-93F4-E96D-0E75A4A7EA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013" r="14733" b="-1"/>
          <a:stretch/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5337E-7B7A-3A7E-727D-81ECC77924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0955" y="1324708"/>
            <a:ext cx="6671896" cy="4994030"/>
          </a:xfrm>
        </p:spPr>
        <p:txBody>
          <a:bodyPr>
            <a:normAutofit/>
          </a:bodyPr>
          <a:lstStyle/>
          <a:p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What makes </a:t>
            </a:r>
            <a:r>
              <a:rPr lang="en-US" sz="2400" b="1" dirty="0">
                <a:solidFill>
                  <a:srgbClr val="FF0000">
                    <a:alpha val="80000"/>
                  </a:srgbClr>
                </a:solidFill>
              </a:rPr>
              <a:t>you</a:t>
            </a:r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 special?</a:t>
            </a:r>
          </a:p>
          <a:p>
            <a:pPr lvl="1"/>
            <a:r>
              <a:rPr lang="en-US" b="1" dirty="0">
                <a:solidFill>
                  <a:schemeClr val="bg1">
                    <a:alpha val="80000"/>
                  </a:schemeClr>
                </a:solidFill>
              </a:rPr>
              <a:t>What are your greatest strengths?</a:t>
            </a:r>
          </a:p>
          <a:p>
            <a:pPr lvl="1"/>
            <a:r>
              <a:rPr lang="en-US" b="1" dirty="0">
                <a:solidFill>
                  <a:schemeClr val="bg1">
                    <a:alpha val="80000"/>
                  </a:schemeClr>
                </a:solidFill>
              </a:rPr>
              <a:t>What differentiates you from others?</a:t>
            </a:r>
          </a:p>
          <a:p>
            <a:pPr lvl="1"/>
            <a:endParaRPr lang="en-US" b="1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How does </a:t>
            </a:r>
            <a:r>
              <a:rPr lang="en-US" sz="2400" b="1" dirty="0">
                <a:solidFill>
                  <a:srgbClr val="FF0000">
                    <a:alpha val="80000"/>
                  </a:srgbClr>
                </a:solidFill>
              </a:rPr>
              <a:t>your</a:t>
            </a:r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 uniqueness translate to value?</a:t>
            </a:r>
          </a:p>
          <a:p>
            <a:pPr lvl="1"/>
            <a:r>
              <a:rPr lang="en-US" b="1" dirty="0">
                <a:solidFill>
                  <a:schemeClr val="bg1">
                    <a:alpha val="80000"/>
                  </a:schemeClr>
                </a:solidFill>
              </a:rPr>
              <a:t>What are your most significant accomplishments?</a:t>
            </a:r>
          </a:p>
          <a:p>
            <a:pPr lvl="1"/>
            <a:r>
              <a:rPr lang="en-US" b="1" dirty="0">
                <a:solidFill>
                  <a:schemeClr val="bg1">
                    <a:alpha val="80000"/>
                  </a:schemeClr>
                </a:solidFill>
              </a:rPr>
              <a:t>What do people come to you for?</a:t>
            </a:r>
          </a:p>
          <a:p>
            <a:pPr lvl="1"/>
            <a:endParaRPr lang="en-US" b="1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What do </a:t>
            </a:r>
            <a:r>
              <a:rPr lang="en-US" sz="2400" b="1" dirty="0">
                <a:solidFill>
                  <a:srgbClr val="FF0000">
                    <a:alpha val="80000"/>
                  </a:srgbClr>
                </a:solidFill>
              </a:rPr>
              <a:t>you</a:t>
            </a:r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 want to be known for?</a:t>
            </a:r>
          </a:p>
          <a:p>
            <a:pPr lvl="1"/>
            <a:r>
              <a:rPr lang="en-US" b="1" dirty="0">
                <a:solidFill>
                  <a:schemeClr val="bg1">
                    <a:alpha val="80000"/>
                  </a:schemeClr>
                </a:solidFill>
              </a:rPr>
              <a:t>What do you want others to think when they hear your name?</a:t>
            </a:r>
          </a:p>
          <a:p>
            <a:endParaRPr lang="en-GB" sz="13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3389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396781C-32A1-4FDA-A83B-A7FF8C1B1E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283A2F-16B5-734A-C23A-E533AED1A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1050" y="621324"/>
            <a:ext cx="6781799" cy="867507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  <a:latin typeface="+mn-lt"/>
              </a:rPr>
              <a:t>Seek feedback from others</a:t>
            </a:r>
          </a:p>
        </p:txBody>
      </p:sp>
      <p:pic>
        <p:nvPicPr>
          <p:cNvPr id="5" name="Picture 4" descr="Exclamation mark on a yellow background">
            <a:extLst>
              <a:ext uri="{FF2B5EF4-FFF2-40B4-BE49-F238E27FC236}">
                <a16:creationId xmlns:a16="http://schemas.microsoft.com/office/drawing/2014/main" id="{D464E315-8781-782E-79DC-9FDAB08B868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98" r="18680"/>
          <a:stretch/>
        </p:blipFill>
        <p:spPr>
          <a:xfrm>
            <a:off x="20" y="10"/>
            <a:ext cx="4546582" cy="6857990"/>
          </a:xfrm>
          <a:custGeom>
            <a:avLst/>
            <a:gdLst/>
            <a:ahLst/>
            <a:cxnLst/>
            <a:rect l="l" t="t" r="r" b="b"/>
            <a:pathLst>
              <a:path w="4546602" h="6858000">
                <a:moveTo>
                  <a:pt x="4221600" y="6662544"/>
                </a:moveTo>
                <a:lnTo>
                  <a:pt x="4210150" y="6683027"/>
                </a:lnTo>
                <a:lnTo>
                  <a:pt x="4207002" y="6702976"/>
                </a:lnTo>
                <a:lnTo>
                  <a:pt x="4207002" y="6702977"/>
                </a:lnTo>
                <a:cubicBezTo>
                  <a:pt x="4207407" y="6716169"/>
                  <a:pt x="4212552" y="6729219"/>
                  <a:pt x="4220838" y="6742553"/>
                </a:cubicBezTo>
                <a:lnTo>
                  <a:pt x="4220839" y="6742555"/>
                </a:lnTo>
                <a:lnTo>
                  <a:pt x="4240316" y="6812062"/>
                </a:lnTo>
                <a:lnTo>
                  <a:pt x="4235543" y="6776800"/>
                </a:lnTo>
                <a:lnTo>
                  <a:pt x="4220839" y="6742555"/>
                </a:lnTo>
                <a:lnTo>
                  <a:pt x="4220838" y="6742552"/>
                </a:lnTo>
                <a:lnTo>
                  <a:pt x="4207002" y="6702976"/>
                </a:lnTo>
                <a:close/>
                <a:moveTo>
                  <a:pt x="4189594" y="6564620"/>
                </a:moveTo>
                <a:lnTo>
                  <a:pt x="4189594" y="6564621"/>
                </a:lnTo>
                <a:cubicBezTo>
                  <a:pt x="4199883" y="6575479"/>
                  <a:pt x="4205977" y="6582147"/>
                  <a:pt x="4212073" y="6588626"/>
                </a:cubicBezTo>
                <a:lnTo>
                  <a:pt x="4228695" y="6625225"/>
                </a:lnTo>
                <a:lnTo>
                  <a:pt x="4221601" y="6662541"/>
                </a:lnTo>
                <a:lnTo>
                  <a:pt x="4221600" y="6662541"/>
                </a:lnTo>
                <a:lnTo>
                  <a:pt x="4221600" y="6662542"/>
                </a:lnTo>
                <a:lnTo>
                  <a:pt x="4221601" y="6662541"/>
                </a:lnTo>
                <a:lnTo>
                  <a:pt x="4228684" y="6645552"/>
                </a:lnTo>
                <a:lnTo>
                  <a:pt x="4228695" y="6625225"/>
                </a:lnTo>
                <a:lnTo>
                  <a:pt x="4228695" y="6625224"/>
                </a:lnTo>
                <a:cubicBezTo>
                  <a:pt x="4226599" y="6611342"/>
                  <a:pt x="4220551" y="6597578"/>
                  <a:pt x="4212073" y="6588625"/>
                </a:cubicBezTo>
                <a:close/>
                <a:moveTo>
                  <a:pt x="4269915" y="6438981"/>
                </a:moveTo>
                <a:lnTo>
                  <a:pt x="4249984" y="6463840"/>
                </a:lnTo>
                <a:lnTo>
                  <a:pt x="4249982" y="6463849"/>
                </a:lnTo>
                <a:lnTo>
                  <a:pt x="4236188" y="6513012"/>
                </a:lnTo>
                <a:lnTo>
                  <a:pt x="4217381" y="6546194"/>
                </a:lnTo>
                <a:lnTo>
                  <a:pt x="4217381" y="6546195"/>
                </a:lnTo>
                <a:lnTo>
                  <a:pt x="4233719" y="6521804"/>
                </a:lnTo>
                <a:lnTo>
                  <a:pt x="4236188" y="6513012"/>
                </a:lnTo>
                <a:lnTo>
                  <a:pt x="4238998" y="6508052"/>
                </a:lnTo>
                <a:lnTo>
                  <a:pt x="4249982" y="6463849"/>
                </a:lnTo>
                <a:lnTo>
                  <a:pt x="4249984" y="6463841"/>
                </a:lnTo>
                <a:cubicBezTo>
                  <a:pt x="4252937" y="6451650"/>
                  <a:pt x="4260413" y="6444077"/>
                  <a:pt x="4269915" y="6438981"/>
                </a:cubicBezTo>
                <a:close/>
                <a:moveTo>
                  <a:pt x="4355914" y="6364769"/>
                </a:moveTo>
                <a:lnTo>
                  <a:pt x="4354607" y="6387910"/>
                </a:lnTo>
                <a:lnTo>
                  <a:pt x="4351952" y="6393385"/>
                </a:lnTo>
                <a:lnTo>
                  <a:pt x="4345189" y="6407332"/>
                </a:lnTo>
                <a:lnTo>
                  <a:pt x="4345189" y="6407333"/>
                </a:lnTo>
                <a:lnTo>
                  <a:pt x="4351952" y="6393385"/>
                </a:lnTo>
                <a:lnTo>
                  <a:pt x="4354608" y="6387910"/>
                </a:lnTo>
                <a:close/>
                <a:moveTo>
                  <a:pt x="4116820" y="4221391"/>
                </a:moveTo>
                <a:lnTo>
                  <a:pt x="4116820" y="4221392"/>
                </a:lnTo>
                <a:cubicBezTo>
                  <a:pt x="4117582" y="4232061"/>
                  <a:pt x="4117772" y="4243873"/>
                  <a:pt x="4122536" y="4253015"/>
                </a:cubicBezTo>
                <a:cubicBezTo>
                  <a:pt x="4134729" y="4277402"/>
                  <a:pt x="4150349" y="4300071"/>
                  <a:pt x="4162352" y="4324646"/>
                </a:cubicBezTo>
                <a:lnTo>
                  <a:pt x="4171306" y="4363891"/>
                </a:lnTo>
                <a:lnTo>
                  <a:pt x="4170544" y="4482004"/>
                </a:lnTo>
                <a:cubicBezTo>
                  <a:pt x="4167876" y="4546776"/>
                  <a:pt x="4167304" y="4612500"/>
                  <a:pt x="4110534" y="4659174"/>
                </a:cubicBezTo>
                <a:cubicBezTo>
                  <a:pt x="4105962" y="4662986"/>
                  <a:pt x="4103294" y="4671176"/>
                  <a:pt x="4102532" y="4677655"/>
                </a:cubicBezTo>
                <a:cubicBezTo>
                  <a:pt x="4098913" y="4707564"/>
                  <a:pt x="4098531" y="4738235"/>
                  <a:pt x="4092625" y="4767764"/>
                </a:cubicBezTo>
                <a:cubicBezTo>
                  <a:pt x="4090244" y="4779575"/>
                  <a:pt x="4089435" y="4790386"/>
                  <a:pt x="4091316" y="4800483"/>
                </a:cubicBezTo>
                <a:lnTo>
                  <a:pt x="4091316" y="4800484"/>
                </a:lnTo>
                <a:cubicBezTo>
                  <a:pt x="4093197" y="4810581"/>
                  <a:pt x="4097770" y="4819964"/>
                  <a:pt x="4106152" y="4828917"/>
                </a:cubicBezTo>
                <a:lnTo>
                  <a:pt x="4128333" y="4863343"/>
                </a:lnTo>
                <a:lnTo>
                  <a:pt x="4135862" y="4889275"/>
                </a:lnTo>
                <a:lnTo>
                  <a:pt x="4134157" y="4912168"/>
                </a:lnTo>
                <a:cubicBezTo>
                  <a:pt x="4132442" y="4919978"/>
                  <a:pt x="4132085" y="4927122"/>
                  <a:pt x="4132755" y="4933805"/>
                </a:cubicBezTo>
                <a:lnTo>
                  <a:pt x="4132755" y="4933806"/>
                </a:lnTo>
                <a:lnTo>
                  <a:pt x="4132757" y="4933810"/>
                </a:lnTo>
                <a:lnTo>
                  <a:pt x="4137514" y="4952673"/>
                </a:lnTo>
                <a:lnTo>
                  <a:pt x="4140307" y="4957453"/>
                </a:lnTo>
                <a:lnTo>
                  <a:pt x="4141585" y="4961456"/>
                </a:lnTo>
                <a:cubicBezTo>
                  <a:pt x="4146096" y="4970097"/>
                  <a:pt x="4151802" y="4978393"/>
                  <a:pt x="4157589" y="4987038"/>
                </a:cubicBezTo>
                <a:cubicBezTo>
                  <a:pt x="4168828" y="5003802"/>
                  <a:pt x="4182926" y="5022853"/>
                  <a:pt x="4184068" y="5041522"/>
                </a:cubicBezTo>
                <a:cubicBezTo>
                  <a:pt x="4184687" y="5052096"/>
                  <a:pt x="4187605" y="5062300"/>
                  <a:pt x="4191284" y="5072376"/>
                </a:cubicBezTo>
                <a:lnTo>
                  <a:pt x="4197188" y="5087444"/>
                </a:lnTo>
                <a:lnTo>
                  <a:pt x="4210215" y="5133220"/>
                </a:lnTo>
                <a:lnTo>
                  <a:pt x="4210217" y="5133225"/>
                </a:lnTo>
                <a:lnTo>
                  <a:pt x="4203501" y="5166113"/>
                </a:lnTo>
                <a:lnTo>
                  <a:pt x="4203501" y="5166114"/>
                </a:lnTo>
                <a:cubicBezTo>
                  <a:pt x="4202739" y="5167638"/>
                  <a:pt x="4203311" y="5169781"/>
                  <a:pt x="4204192" y="5172091"/>
                </a:cubicBezTo>
                <a:lnTo>
                  <a:pt x="4206739" y="5179068"/>
                </a:lnTo>
                <a:lnTo>
                  <a:pt x="4206573" y="5229433"/>
                </a:lnTo>
                <a:lnTo>
                  <a:pt x="4196024" y="5248936"/>
                </a:lnTo>
                <a:lnTo>
                  <a:pt x="4183116" y="5272796"/>
                </a:lnTo>
                <a:cubicBezTo>
                  <a:pt x="4171471" y="5285441"/>
                  <a:pt x="4163765" y="5298595"/>
                  <a:pt x="4159213" y="5312288"/>
                </a:cubicBezTo>
                <a:lnTo>
                  <a:pt x="4158157" y="5321350"/>
                </a:lnTo>
                <a:lnTo>
                  <a:pt x="4155683" y="5326163"/>
                </a:lnTo>
                <a:lnTo>
                  <a:pt x="4154237" y="5355014"/>
                </a:lnTo>
                <a:lnTo>
                  <a:pt x="4154237" y="5355015"/>
                </a:lnTo>
                <a:cubicBezTo>
                  <a:pt x="4154886" y="5364883"/>
                  <a:pt x="4156589" y="5375003"/>
                  <a:pt x="4159113" y="5385385"/>
                </a:cubicBezTo>
                <a:cubicBezTo>
                  <a:pt x="4162352" y="5398722"/>
                  <a:pt x="4164638" y="5412058"/>
                  <a:pt x="4167304" y="5425583"/>
                </a:cubicBezTo>
                <a:cubicBezTo>
                  <a:pt x="4171114" y="5443871"/>
                  <a:pt x="4175116" y="5462352"/>
                  <a:pt x="4178926" y="5480638"/>
                </a:cubicBezTo>
                <a:lnTo>
                  <a:pt x="4183450" y="5507668"/>
                </a:lnTo>
                <a:lnTo>
                  <a:pt x="4172831" y="5531692"/>
                </a:lnTo>
                <a:lnTo>
                  <a:pt x="4172830" y="5531693"/>
                </a:lnTo>
                <a:cubicBezTo>
                  <a:pt x="4165781" y="5537600"/>
                  <a:pt x="4162589" y="5542649"/>
                  <a:pt x="4162685" y="5547578"/>
                </a:cubicBezTo>
                <a:lnTo>
                  <a:pt x="4162685" y="5547579"/>
                </a:lnTo>
                <a:cubicBezTo>
                  <a:pt x="4162780" y="5552508"/>
                  <a:pt x="4166162" y="5557318"/>
                  <a:pt x="4172258" y="5562747"/>
                </a:cubicBezTo>
                <a:cubicBezTo>
                  <a:pt x="4214932" y="5600468"/>
                  <a:pt x="4241603" y="5646190"/>
                  <a:pt x="4243506" y="5704484"/>
                </a:cubicBezTo>
                <a:cubicBezTo>
                  <a:pt x="4243888" y="5716486"/>
                  <a:pt x="4246554" y="5728679"/>
                  <a:pt x="4249412" y="5740489"/>
                </a:cubicBezTo>
                <a:cubicBezTo>
                  <a:pt x="4251127" y="5747729"/>
                  <a:pt x="4253033" y="5756494"/>
                  <a:pt x="4258177" y="5760874"/>
                </a:cubicBezTo>
                <a:cubicBezTo>
                  <a:pt x="4297420" y="5794975"/>
                  <a:pt x="4324663" y="5837458"/>
                  <a:pt x="4346573" y="5883752"/>
                </a:cubicBezTo>
                <a:lnTo>
                  <a:pt x="4346575" y="5883756"/>
                </a:lnTo>
                <a:lnTo>
                  <a:pt x="4364477" y="5935946"/>
                </a:lnTo>
                <a:lnTo>
                  <a:pt x="4364478" y="5935950"/>
                </a:lnTo>
                <a:lnTo>
                  <a:pt x="4360859" y="5993290"/>
                </a:lnTo>
                <a:lnTo>
                  <a:pt x="4360858" y="5993291"/>
                </a:lnTo>
                <a:cubicBezTo>
                  <a:pt x="4359717" y="6004531"/>
                  <a:pt x="4359906" y="6017485"/>
                  <a:pt x="4354382" y="6026440"/>
                </a:cubicBezTo>
                <a:cubicBezTo>
                  <a:pt x="4337045" y="6054825"/>
                  <a:pt x="4318377" y="6082258"/>
                  <a:pt x="4298182" y="6108738"/>
                </a:cubicBezTo>
                <a:cubicBezTo>
                  <a:pt x="4289514" y="6120074"/>
                  <a:pt x="4284561" y="6126884"/>
                  <a:pt x="4284490" y="6133314"/>
                </a:cubicBezTo>
                <a:lnTo>
                  <a:pt x="4284490" y="6133315"/>
                </a:lnTo>
                <a:lnTo>
                  <a:pt x="4288190" y="6143190"/>
                </a:lnTo>
                <a:lnTo>
                  <a:pt x="4300086" y="6155600"/>
                </a:lnTo>
                <a:lnTo>
                  <a:pt x="4300088" y="6155603"/>
                </a:lnTo>
                <a:cubicBezTo>
                  <a:pt x="4322377" y="6175798"/>
                  <a:pt x="4333998" y="6200945"/>
                  <a:pt x="4338759" y="6228757"/>
                </a:cubicBezTo>
                <a:lnTo>
                  <a:pt x="4356096" y="6361540"/>
                </a:lnTo>
                <a:lnTo>
                  <a:pt x="4356096" y="6361539"/>
                </a:lnTo>
                <a:cubicBezTo>
                  <a:pt x="4352476" y="6317151"/>
                  <a:pt x="4346190" y="6272764"/>
                  <a:pt x="4338759" y="6228756"/>
                </a:cubicBezTo>
                <a:cubicBezTo>
                  <a:pt x="4333998" y="6200944"/>
                  <a:pt x="4322377" y="6175797"/>
                  <a:pt x="4300088" y="6155602"/>
                </a:cubicBezTo>
                <a:lnTo>
                  <a:pt x="4300086" y="6155600"/>
                </a:lnTo>
                <a:lnTo>
                  <a:pt x="4284490" y="6133315"/>
                </a:lnTo>
                <a:lnTo>
                  <a:pt x="4298182" y="6108739"/>
                </a:lnTo>
                <a:cubicBezTo>
                  <a:pt x="4318377" y="6082259"/>
                  <a:pt x="4337045" y="6054826"/>
                  <a:pt x="4354382" y="6026441"/>
                </a:cubicBezTo>
                <a:cubicBezTo>
                  <a:pt x="4359906" y="6017486"/>
                  <a:pt x="4359717" y="6004532"/>
                  <a:pt x="4360858" y="5993292"/>
                </a:cubicBezTo>
                <a:lnTo>
                  <a:pt x="4360859" y="5993290"/>
                </a:lnTo>
                <a:lnTo>
                  <a:pt x="4364311" y="5964477"/>
                </a:lnTo>
                <a:lnTo>
                  <a:pt x="4364478" y="5935950"/>
                </a:lnTo>
                <a:lnTo>
                  <a:pt x="4364478" y="5935949"/>
                </a:lnTo>
                <a:lnTo>
                  <a:pt x="4364477" y="5935946"/>
                </a:lnTo>
                <a:lnTo>
                  <a:pt x="4357598" y="5909351"/>
                </a:lnTo>
                <a:lnTo>
                  <a:pt x="4346575" y="5883756"/>
                </a:lnTo>
                <a:lnTo>
                  <a:pt x="4346573" y="5883751"/>
                </a:lnTo>
                <a:cubicBezTo>
                  <a:pt x="4324663" y="5837457"/>
                  <a:pt x="4297420" y="5794974"/>
                  <a:pt x="4258177" y="5760873"/>
                </a:cubicBezTo>
                <a:cubicBezTo>
                  <a:pt x="4253033" y="5756493"/>
                  <a:pt x="4251127" y="5747728"/>
                  <a:pt x="4249412" y="5740488"/>
                </a:cubicBezTo>
                <a:cubicBezTo>
                  <a:pt x="4246554" y="5728678"/>
                  <a:pt x="4243888" y="5716485"/>
                  <a:pt x="4243506" y="5704483"/>
                </a:cubicBezTo>
                <a:cubicBezTo>
                  <a:pt x="4241603" y="5646189"/>
                  <a:pt x="4214932" y="5600467"/>
                  <a:pt x="4172258" y="5562746"/>
                </a:cubicBezTo>
                <a:lnTo>
                  <a:pt x="4162685" y="5547578"/>
                </a:lnTo>
                <a:lnTo>
                  <a:pt x="4172830" y="5531694"/>
                </a:lnTo>
                <a:lnTo>
                  <a:pt x="4172831" y="5531692"/>
                </a:lnTo>
                <a:lnTo>
                  <a:pt x="4181230" y="5520422"/>
                </a:lnTo>
                <a:lnTo>
                  <a:pt x="4183450" y="5507668"/>
                </a:lnTo>
                <a:lnTo>
                  <a:pt x="4183450" y="5507667"/>
                </a:lnTo>
                <a:cubicBezTo>
                  <a:pt x="4183403" y="5498832"/>
                  <a:pt x="4180831" y="5489497"/>
                  <a:pt x="4178926" y="5480637"/>
                </a:cubicBezTo>
                <a:cubicBezTo>
                  <a:pt x="4175116" y="5462351"/>
                  <a:pt x="4171114" y="5443870"/>
                  <a:pt x="4167304" y="5425582"/>
                </a:cubicBezTo>
                <a:cubicBezTo>
                  <a:pt x="4164638" y="5412057"/>
                  <a:pt x="4162352" y="5398721"/>
                  <a:pt x="4159113" y="5385384"/>
                </a:cubicBezTo>
                <a:lnTo>
                  <a:pt x="4154237" y="5355014"/>
                </a:lnTo>
                <a:lnTo>
                  <a:pt x="4158157" y="5321350"/>
                </a:lnTo>
                <a:lnTo>
                  <a:pt x="4183116" y="5272797"/>
                </a:lnTo>
                <a:lnTo>
                  <a:pt x="4196024" y="5248936"/>
                </a:lnTo>
                <a:lnTo>
                  <a:pt x="4206573" y="5229434"/>
                </a:lnTo>
                <a:cubicBezTo>
                  <a:pt x="4210407" y="5213598"/>
                  <a:pt x="4210359" y="5196595"/>
                  <a:pt x="4206739" y="5179068"/>
                </a:cubicBezTo>
                <a:lnTo>
                  <a:pt x="4206739" y="5179067"/>
                </a:lnTo>
                <a:cubicBezTo>
                  <a:pt x="4206263" y="5176876"/>
                  <a:pt x="4205074" y="5174400"/>
                  <a:pt x="4204192" y="5172090"/>
                </a:cubicBezTo>
                <a:lnTo>
                  <a:pt x="4203501" y="5166114"/>
                </a:lnTo>
                <a:lnTo>
                  <a:pt x="4210217" y="5133225"/>
                </a:lnTo>
                <a:lnTo>
                  <a:pt x="4210217" y="5133224"/>
                </a:lnTo>
                <a:lnTo>
                  <a:pt x="4210215" y="5133220"/>
                </a:lnTo>
                <a:lnTo>
                  <a:pt x="4203072" y="5102461"/>
                </a:lnTo>
                <a:lnTo>
                  <a:pt x="4197188" y="5087444"/>
                </a:lnTo>
                <a:lnTo>
                  <a:pt x="4197182" y="5087423"/>
                </a:lnTo>
                <a:cubicBezTo>
                  <a:pt x="4191096" y="5072411"/>
                  <a:pt x="4184997" y="5057381"/>
                  <a:pt x="4184068" y="5041521"/>
                </a:cubicBezTo>
                <a:cubicBezTo>
                  <a:pt x="4182926" y="5022852"/>
                  <a:pt x="4168828" y="5003801"/>
                  <a:pt x="4157589" y="4987037"/>
                </a:cubicBezTo>
                <a:lnTo>
                  <a:pt x="4140307" y="4957453"/>
                </a:lnTo>
                <a:lnTo>
                  <a:pt x="4132757" y="4933810"/>
                </a:lnTo>
                <a:lnTo>
                  <a:pt x="4132755" y="4933805"/>
                </a:lnTo>
                <a:lnTo>
                  <a:pt x="4134157" y="4912169"/>
                </a:lnTo>
                <a:cubicBezTo>
                  <a:pt x="4135919" y="4904359"/>
                  <a:pt x="4136431" y="4896714"/>
                  <a:pt x="4135862" y="4889276"/>
                </a:cubicBezTo>
                <a:lnTo>
                  <a:pt x="4135862" y="4889275"/>
                </a:lnTo>
                <a:lnTo>
                  <a:pt x="4131084" y="4867614"/>
                </a:lnTo>
                <a:lnTo>
                  <a:pt x="4128333" y="4863343"/>
                </a:lnTo>
                <a:lnTo>
                  <a:pt x="4126583" y="4857317"/>
                </a:lnTo>
                <a:cubicBezTo>
                  <a:pt x="4121440" y="4847214"/>
                  <a:pt x="4114439" y="4837703"/>
                  <a:pt x="4106152" y="4828916"/>
                </a:cubicBezTo>
                <a:lnTo>
                  <a:pt x="4091316" y="4800483"/>
                </a:lnTo>
                <a:lnTo>
                  <a:pt x="4092625" y="4767765"/>
                </a:lnTo>
                <a:cubicBezTo>
                  <a:pt x="4098531" y="4738236"/>
                  <a:pt x="4098913" y="4707565"/>
                  <a:pt x="4102532" y="4677656"/>
                </a:cubicBezTo>
                <a:cubicBezTo>
                  <a:pt x="4103294" y="4671177"/>
                  <a:pt x="4105962" y="4662987"/>
                  <a:pt x="4110534" y="4659175"/>
                </a:cubicBezTo>
                <a:cubicBezTo>
                  <a:pt x="4167304" y="4612501"/>
                  <a:pt x="4167876" y="4546777"/>
                  <a:pt x="4170544" y="4482005"/>
                </a:cubicBezTo>
                <a:cubicBezTo>
                  <a:pt x="4172258" y="4442762"/>
                  <a:pt x="4172258" y="4403326"/>
                  <a:pt x="4171306" y="4363891"/>
                </a:cubicBezTo>
                <a:lnTo>
                  <a:pt x="4171306" y="4363890"/>
                </a:lnTo>
                <a:cubicBezTo>
                  <a:pt x="4171114" y="4350554"/>
                  <a:pt x="4168066" y="4336457"/>
                  <a:pt x="4162352" y="4324645"/>
                </a:cubicBezTo>
                <a:cubicBezTo>
                  <a:pt x="4150349" y="4300070"/>
                  <a:pt x="4134729" y="4277401"/>
                  <a:pt x="4122536" y="4253014"/>
                </a:cubicBezTo>
                <a:close/>
                <a:moveTo>
                  <a:pt x="4113010" y="4165383"/>
                </a:moveTo>
                <a:lnTo>
                  <a:pt x="4113010" y="4165384"/>
                </a:lnTo>
                <a:lnTo>
                  <a:pt x="4116915" y="4192388"/>
                </a:lnTo>
                <a:lnTo>
                  <a:pt x="4116915" y="4192387"/>
                </a:lnTo>
                <a:cubicBezTo>
                  <a:pt x="4117011" y="4182767"/>
                  <a:pt x="4116439" y="4173480"/>
                  <a:pt x="4113010" y="4165383"/>
                </a:cubicBezTo>
                <a:close/>
                <a:moveTo>
                  <a:pt x="4100628" y="3885338"/>
                </a:moveTo>
                <a:lnTo>
                  <a:pt x="4100628" y="3885339"/>
                </a:lnTo>
                <a:cubicBezTo>
                  <a:pt x="4110344" y="3897722"/>
                  <a:pt x="4117750" y="3910319"/>
                  <a:pt x="4123009" y="3923125"/>
                </a:cubicBezTo>
                <a:lnTo>
                  <a:pt x="4132513" y="3962160"/>
                </a:lnTo>
                <a:lnTo>
                  <a:pt x="4116821" y="4043838"/>
                </a:lnTo>
                <a:lnTo>
                  <a:pt x="4116820" y="4043839"/>
                </a:lnTo>
                <a:cubicBezTo>
                  <a:pt x="4108057" y="4063842"/>
                  <a:pt x="4102675" y="4083702"/>
                  <a:pt x="4101699" y="4103825"/>
                </a:cubicBezTo>
                <a:lnTo>
                  <a:pt x="4101699" y="4103826"/>
                </a:lnTo>
                <a:lnTo>
                  <a:pt x="4103666" y="4134255"/>
                </a:lnTo>
                <a:lnTo>
                  <a:pt x="4113010" y="4165382"/>
                </a:lnTo>
                <a:lnTo>
                  <a:pt x="4101699" y="4103826"/>
                </a:lnTo>
                <a:lnTo>
                  <a:pt x="4116820" y="4043840"/>
                </a:lnTo>
                <a:lnTo>
                  <a:pt x="4116821" y="4043838"/>
                </a:lnTo>
                <a:lnTo>
                  <a:pt x="4130123" y="4002410"/>
                </a:lnTo>
                <a:lnTo>
                  <a:pt x="4132513" y="3962160"/>
                </a:lnTo>
                <a:lnTo>
                  <a:pt x="4132513" y="3962159"/>
                </a:lnTo>
                <a:cubicBezTo>
                  <a:pt x="4130251" y="3935727"/>
                  <a:pt x="4120060" y="3910104"/>
                  <a:pt x="4100628" y="3885338"/>
                </a:cubicBezTo>
                <a:close/>
                <a:moveTo>
                  <a:pt x="4115391" y="3670561"/>
                </a:moveTo>
                <a:lnTo>
                  <a:pt x="4117820" y="3680164"/>
                </a:lnTo>
                <a:lnTo>
                  <a:pt x="4113772" y="3734837"/>
                </a:lnTo>
                <a:lnTo>
                  <a:pt x="4113772" y="3734838"/>
                </a:lnTo>
                <a:cubicBezTo>
                  <a:pt x="4112820" y="3741316"/>
                  <a:pt x="4111486" y="3749126"/>
                  <a:pt x="4114154" y="3754653"/>
                </a:cubicBezTo>
                <a:lnTo>
                  <a:pt x="4120511" y="3789776"/>
                </a:lnTo>
                <a:lnTo>
                  <a:pt x="4105580" y="3822472"/>
                </a:lnTo>
                <a:cubicBezTo>
                  <a:pt x="4098532" y="3831902"/>
                  <a:pt x="4092912" y="3842046"/>
                  <a:pt x="4091245" y="3852619"/>
                </a:cubicBezTo>
                <a:lnTo>
                  <a:pt x="4091245" y="3852620"/>
                </a:lnTo>
                <a:lnTo>
                  <a:pt x="4092025" y="3868764"/>
                </a:lnTo>
                <a:lnTo>
                  <a:pt x="4100628" y="3885337"/>
                </a:lnTo>
                <a:lnTo>
                  <a:pt x="4091245" y="3852620"/>
                </a:lnTo>
                <a:lnTo>
                  <a:pt x="4105580" y="3822473"/>
                </a:lnTo>
                <a:cubicBezTo>
                  <a:pt x="4113772" y="3811614"/>
                  <a:pt x="4118916" y="3800897"/>
                  <a:pt x="4120511" y="3789777"/>
                </a:cubicBezTo>
                <a:lnTo>
                  <a:pt x="4120511" y="3789776"/>
                </a:lnTo>
                <a:cubicBezTo>
                  <a:pt x="4122107" y="3778655"/>
                  <a:pt x="4120154" y="3767130"/>
                  <a:pt x="4114154" y="3754652"/>
                </a:cubicBezTo>
                <a:lnTo>
                  <a:pt x="4113772" y="3734838"/>
                </a:lnTo>
                <a:lnTo>
                  <a:pt x="4117820" y="3680164"/>
                </a:lnTo>
                <a:lnTo>
                  <a:pt x="4117820" y="3680163"/>
                </a:lnTo>
                <a:close/>
                <a:moveTo>
                  <a:pt x="4185711" y="2836172"/>
                </a:moveTo>
                <a:lnTo>
                  <a:pt x="4177020" y="2848793"/>
                </a:lnTo>
                <a:cubicBezTo>
                  <a:pt x="4172020" y="2865010"/>
                  <a:pt x="4166162" y="2881307"/>
                  <a:pt x="4161416" y="2897785"/>
                </a:cubicBezTo>
                <a:lnTo>
                  <a:pt x="4160387" y="2903551"/>
                </a:lnTo>
                <a:lnTo>
                  <a:pt x="4157113" y="2914328"/>
                </a:lnTo>
                <a:lnTo>
                  <a:pt x="4152482" y="2947859"/>
                </a:lnTo>
                <a:lnTo>
                  <a:pt x="4152481" y="2947862"/>
                </a:lnTo>
                <a:lnTo>
                  <a:pt x="4152481" y="2947863"/>
                </a:lnTo>
                <a:cubicBezTo>
                  <a:pt x="4152112" y="2959157"/>
                  <a:pt x="4153112" y="2970576"/>
                  <a:pt x="4156065" y="2982149"/>
                </a:cubicBezTo>
                <a:lnTo>
                  <a:pt x="4167758" y="3077402"/>
                </a:lnTo>
                <a:lnTo>
                  <a:pt x="4155303" y="3172654"/>
                </a:lnTo>
                <a:cubicBezTo>
                  <a:pt x="4129394" y="3276480"/>
                  <a:pt x="4101962" y="3380305"/>
                  <a:pt x="4107676" y="3489467"/>
                </a:cubicBezTo>
                <a:cubicBezTo>
                  <a:pt x="4108628" y="3507563"/>
                  <a:pt x="4097007" y="3529090"/>
                  <a:pt x="4085577" y="3544713"/>
                </a:cubicBezTo>
                <a:cubicBezTo>
                  <a:pt x="4074719" y="3559668"/>
                  <a:pt x="4068860" y="3566811"/>
                  <a:pt x="4067955" y="3574408"/>
                </a:cubicBezTo>
                <a:lnTo>
                  <a:pt x="4067956" y="3574408"/>
                </a:lnTo>
                <a:lnTo>
                  <a:pt x="4067955" y="3574409"/>
                </a:lnTo>
                <a:cubicBezTo>
                  <a:pt x="4067050" y="3582005"/>
                  <a:pt x="4071099" y="3590054"/>
                  <a:pt x="4080053" y="3606818"/>
                </a:cubicBezTo>
                <a:cubicBezTo>
                  <a:pt x="4084435" y="3614820"/>
                  <a:pt x="4087101" y="3624726"/>
                  <a:pt x="4093579" y="3630633"/>
                </a:cubicBezTo>
                <a:lnTo>
                  <a:pt x="4109452" y="3651926"/>
                </a:lnTo>
                <a:lnTo>
                  <a:pt x="4093579" y="3630632"/>
                </a:lnTo>
                <a:cubicBezTo>
                  <a:pt x="4087101" y="3624725"/>
                  <a:pt x="4084435" y="3614819"/>
                  <a:pt x="4080053" y="3606817"/>
                </a:cubicBezTo>
                <a:cubicBezTo>
                  <a:pt x="4075576" y="3598435"/>
                  <a:pt x="4072325" y="3592232"/>
                  <a:pt x="4070307" y="3587174"/>
                </a:cubicBezTo>
                <a:lnTo>
                  <a:pt x="4067956" y="3574408"/>
                </a:lnTo>
                <a:lnTo>
                  <a:pt x="4073034" y="3562321"/>
                </a:lnTo>
                <a:cubicBezTo>
                  <a:pt x="4075969" y="3557716"/>
                  <a:pt x="4080148" y="3552191"/>
                  <a:pt x="4085577" y="3544714"/>
                </a:cubicBezTo>
                <a:cubicBezTo>
                  <a:pt x="4097007" y="3529091"/>
                  <a:pt x="4108628" y="3507564"/>
                  <a:pt x="4107676" y="3489468"/>
                </a:cubicBezTo>
                <a:cubicBezTo>
                  <a:pt x="4101962" y="3380306"/>
                  <a:pt x="4129394" y="3276481"/>
                  <a:pt x="4155303" y="3172655"/>
                </a:cubicBezTo>
                <a:cubicBezTo>
                  <a:pt x="4163305" y="3140650"/>
                  <a:pt x="4167543" y="3109026"/>
                  <a:pt x="4167758" y="3077402"/>
                </a:cubicBezTo>
                <a:lnTo>
                  <a:pt x="4167758" y="3077401"/>
                </a:lnTo>
                <a:cubicBezTo>
                  <a:pt x="4167972" y="3045777"/>
                  <a:pt x="4164162" y="3014153"/>
                  <a:pt x="4156065" y="2982148"/>
                </a:cubicBezTo>
                <a:lnTo>
                  <a:pt x="4152481" y="2947863"/>
                </a:lnTo>
                <a:lnTo>
                  <a:pt x="4152482" y="2947859"/>
                </a:lnTo>
                <a:lnTo>
                  <a:pt x="4160387" y="2903551"/>
                </a:lnTo>
                <a:lnTo>
                  <a:pt x="4177020" y="2848794"/>
                </a:lnTo>
                <a:cubicBezTo>
                  <a:pt x="4178353" y="2844317"/>
                  <a:pt x="4181639" y="2839983"/>
                  <a:pt x="4185711" y="2836173"/>
                </a:cubicBezTo>
                <a:close/>
                <a:moveTo>
                  <a:pt x="3701225" y="1508458"/>
                </a:moveTo>
                <a:lnTo>
                  <a:pt x="3673131" y="1596214"/>
                </a:lnTo>
                <a:cubicBezTo>
                  <a:pt x="3670654" y="1604979"/>
                  <a:pt x="3672179" y="1615837"/>
                  <a:pt x="3675036" y="1624981"/>
                </a:cubicBezTo>
                <a:cubicBezTo>
                  <a:pt x="3684752" y="1656224"/>
                  <a:pt x="3709137" y="1676037"/>
                  <a:pt x="3731617" y="1697754"/>
                </a:cubicBezTo>
                <a:cubicBezTo>
                  <a:pt x="3741524" y="1707280"/>
                  <a:pt x="3748572" y="1720424"/>
                  <a:pt x="3754286" y="1733189"/>
                </a:cubicBezTo>
                <a:cubicBezTo>
                  <a:pt x="3768957" y="1766336"/>
                  <a:pt x="3782101" y="1800247"/>
                  <a:pt x="3796007" y="1833776"/>
                </a:cubicBezTo>
                <a:cubicBezTo>
                  <a:pt x="3797341" y="1837014"/>
                  <a:pt x="3800770" y="1839680"/>
                  <a:pt x="3803628" y="1842159"/>
                </a:cubicBezTo>
                <a:cubicBezTo>
                  <a:pt x="3833729" y="1866923"/>
                  <a:pt x="3864018" y="1891498"/>
                  <a:pt x="3894119" y="1916455"/>
                </a:cubicBezTo>
                <a:cubicBezTo>
                  <a:pt x="3899833" y="1921217"/>
                  <a:pt x="3904025" y="1928077"/>
                  <a:pt x="3909549" y="1933220"/>
                </a:cubicBezTo>
                <a:cubicBezTo>
                  <a:pt x="3917169" y="1940460"/>
                  <a:pt x="3924410" y="1949604"/>
                  <a:pt x="3933554" y="1953414"/>
                </a:cubicBezTo>
                <a:cubicBezTo>
                  <a:pt x="3962319" y="1965225"/>
                  <a:pt x="3974703" y="1987895"/>
                  <a:pt x="3980037" y="2016470"/>
                </a:cubicBezTo>
                <a:cubicBezTo>
                  <a:pt x="3984990" y="2042571"/>
                  <a:pt x="3989182" y="2068670"/>
                  <a:pt x="3994896" y="2094579"/>
                </a:cubicBezTo>
                <a:cubicBezTo>
                  <a:pt x="4001754" y="2126202"/>
                  <a:pt x="4009184" y="2157637"/>
                  <a:pt x="4017567" y="2188880"/>
                </a:cubicBezTo>
                <a:cubicBezTo>
                  <a:pt x="4021187" y="2202405"/>
                  <a:pt x="4025377" y="2216693"/>
                  <a:pt x="4032807" y="2228315"/>
                </a:cubicBezTo>
                <a:cubicBezTo>
                  <a:pt x="4053382" y="2260891"/>
                  <a:pt x="4067288" y="2295754"/>
                  <a:pt x="4061764" y="2334045"/>
                </a:cubicBezTo>
                <a:cubicBezTo>
                  <a:pt x="4057382" y="2364716"/>
                  <a:pt x="4068622" y="2390435"/>
                  <a:pt x="4086149" y="2409486"/>
                </a:cubicBezTo>
                <a:cubicBezTo>
                  <a:pt x="4094103" y="2418155"/>
                  <a:pt x="4099616" y="2426977"/>
                  <a:pt x="4103250" y="2435913"/>
                </a:cubicBezTo>
                <a:lnTo>
                  <a:pt x="4109081" y="2463018"/>
                </a:lnTo>
                <a:lnTo>
                  <a:pt x="4109080" y="2463031"/>
                </a:lnTo>
                <a:lnTo>
                  <a:pt x="4100439" y="2518262"/>
                </a:lnTo>
                <a:lnTo>
                  <a:pt x="4100438" y="2518264"/>
                </a:lnTo>
                <a:cubicBezTo>
                  <a:pt x="4097771" y="2527790"/>
                  <a:pt x="4096627" y="2536458"/>
                  <a:pt x="4096794" y="2545006"/>
                </a:cubicBezTo>
                <a:lnTo>
                  <a:pt x="4096794" y="2545007"/>
                </a:lnTo>
                <a:cubicBezTo>
                  <a:pt x="4096960" y="2553556"/>
                  <a:pt x="4098437" y="2561986"/>
                  <a:pt x="4101008" y="2571035"/>
                </a:cubicBezTo>
                <a:cubicBezTo>
                  <a:pt x="4113010" y="2612946"/>
                  <a:pt x="4145587" y="2640951"/>
                  <a:pt x="4174162" y="2668002"/>
                </a:cubicBezTo>
                <a:cubicBezTo>
                  <a:pt x="4198547" y="2691055"/>
                  <a:pt x="4212264" y="2716964"/>
                  <a:pt x="4222552" y="2745349"/>
                </a:cubicBezTo>
                <a:lnTo>
                  <a:pt x="4222553" y="2745352"/>
                </a:lnTo>
                <a:lnTo>
                  <a:pt x="4228473" y="2778006"/>
                </a:lnTo>
                <a:lnTo>
                  <a:pt x="4228053" y="2785440"/>
                </a:lnTo>
                <a:lnTo>
                  <a:pt x="4217974" y="2811780"/>
                </a:lnTo>
                <a:lnTo>
                  <a:pt x="4217970" y="2811787"/>
                </a:lnTo>
                <a:lnTo>
                  <a:pt x="4217971" y="2811787"/>
                </a:lnTo>
                <a:lnTo>
                  <a:pt x="4217974" y="2811780"/>
                </a:lnTo>
                <a:lnTo>
                  <a:pt x="4227624" y="2793023"/>
                </a:lnTo>
                <a:lnTo>
                  <a:pt x="4228053" y="2785440"/>
                </a:lnTo>
                <a:lnTo>
                  <a:pt x="4229253" y="2782305"/>
                </a:lnTo>
                <a:lnTo>
                  <a:pt x="4228473" y="2778006"/>
                </a:lnTo>
                <a:lnTo>
                  <a:pt x="4228883" y="2770757"/>
                </a:lnTo>
                <a:lnTo>
                  <a:pt x="4222553" y="2745352"/>
                </a:lnTo>
                <a:lnTo>
                  <a:pt x="4222552" y="2745348"/>
                </a:lnTo>
                <a:cubicBezTo>
                  <a:pt x="4212264" y="2716963"/>
                  <a:pt x="4198547" y="2691054"/>
                  <a:pt x="4174162" y="2668001"/>
                </a:cubicBezTo>
                <a:cubicBezTo>
                  <a:pt x="4145587" y="2640950"/>
                  <a:pt x="4113010" y="2612945"/>
                  <a:pt x="4101008" y="2571034"/>
                </a:cubicBezTo>
                <a:lnTo>
                  <a:pt x="4096794" y="2545007"/>
                </a:lnTo>
                <a:lnTo>
                  <a:pt x="4100438" y="2518265"/>
                </a:lnTo>
                <a:lnTo>
                  <a:pt x="4100439" y="2518262"/>
                </a:lnTo>
                <a:lnTo>
                  <a:pt x="4107019" y="2490551"/>
                </a:lnTo>
                <a:lnTo>
                  <a:pt x="4109080" y="2463031"/>
                </a:lnTo>
                <a:lnTo>
                  <a:pt x="4109082" y="2463019"/>
                </a:lnTo>
                <a:lnTo>
                  <a:pt x="4109081" y="2463018"/>
                </a:lnTo>
                <a:lnTo>
                  <a:pt x="4109082" y="2463018"/>
                </a:lnTo>
                <a:cubicBezTo>
                  <a:pt x="4108200" y="2444777"/>
                  <a:pt x="4102057" y="2426822"/>
                  <a:pt x="4086149" y="2409485"/>
                </a:cubicBezTo>
                <a:cubicBezTo>
                  <a:pt x="4068622" y="2390434"/>
                  <a:pt x="4057382" y="2364715"/>
                  <a:pt x="4061764" y="2334044"/>
                </a:cubicBezTo>
                <a:cubicBezTo>
                  <a:pt x="4067288" y="2295753"/>
                  <a:pt x="4053382" y="2260890"/>
                  <a:pt x="4032807" y="2228314"/>
                </a:cubicBezTo>
                <a:cubicBezTo>
                  <a:pt x="4025377" y="2216692"/>
                  <a:pt x="4021187" y="2202404"/>
                  <a:pt x="4017567" y="2188879"/>
                </a:cubicBezTo>
                <a:cubicBezTo>
                  <a:pt x="4009184" y="2157636"/>
                  <a:pt x="4001754" y="2126201"/>
                  <a:pt x="3994896" y="2094578"/>
                </a:cubicBezTo>
                <a:cubicBezTo>
                  <a:pt x="3989182" y="2068669"/>
                  <a:pt x="3984990" y="2042570"/>
                  <a:pt x="3980037" y="2016469"/>
                </a:cubicBezTo>
                <a:cubicBezTo>
                  <a:pt x="3974703" y="1987894"/>
                  <a:pt x="3962319" y="1965224"/>
                  <a:pt x="3933554" y="1953413"/>
                </a:cubicBezTo>
                <a:cubicBezTo>
                  <a:pt x="3924410" y="1949603"/>
                  <a:pt x="3917169" y="1940459"/>
                  <a:pt x="3909549" y="1933219"/>
                </a:cubicBezTo>
                <a:cubicBezTo>
                  <a:pt x="3904025" y="1928076"/>
                  <a:pt x="3899833" y="1921216"/>
                  <a:pt x="3894119" y="1916454"/>
                </a:cubicBezTo>
                <a:cubicBezTo>
                  <a:pt x="3864018" y="1891497"/>
                  <a:pt x="3833729" y="1866922"/>
                  <a:pt x="3803628" y="1842158"/>
                </a:cubicBezTo>
                <a:cubicBezTo>
                  <a:pt x="3800770" y="1839679"/>
                  <a:pt x="3797341" y="1837013"/>
                  <a:pt x="3796007" y="1833775"/>
                </a:cubicBezTo>
                <a:cubicBezTo>
                  <a:pt x="3782101" y="1800246"/>
                  <a:pt x="3768958" y="1766335"/>
                  <a:pt x="3754286" y="1733188"/>
                </a:cubicBezTo>
                <a:cubicBezTo>
                  <a:pt x="3748572" y="1720423"/>
                  <a:pt x="3741524" y="1707279"/>
                  <a:pt x="3731618" y="1697753"/>
                </a:cubicBezTo>
                <a:cubicBezTo>
                  <a:pt x="3709138" y="1676036"/>
                  <a:pt x="3684752" y="1656223"/>
                  <a:pt x="3675036" y="1624980"/>
                </a:cubicBezTo>
                <a:cubicBezTo>
                  <a:pt x="3672180" y="1615836"/>
                  <a:pt x="3670655" y="1604978"/>
                  <a:pt x="3673132" y="1596213"/>
                </a:cubicBezTo>
                <a:close/>
                <a:moveTo>
                  <a:pt x="3719830" y="1459073"/>
                </a:moveTo>
                <a:lnTo>
                  <a:pt x="3719829" y="1459074"/>
                </a:lnTo>
                <a:lnTo>
                  <a:pt x="3710612" y="1481572"/>
                </a:lnTo>
                <a:close/>
                <a:moveTo>
                  <a:pt x="3739023" y="1268758"/>
                </a:moveTo>
                <a:cubicBezTo>
                  <a:pt x="3739475" y="1275402"/>
                  <a:pt x="3741047" y="1281689"/>
                  <a:pt x="3744190" y="1286070"/>
                </a:cubicBezTo>
                <a:cubicBezTo>
                  <a:pt x="3758763" y="1306930"/>
                  <a:pt x="3765003" y="1328553"/>
                  <a:pt x="3766527" y="1350628"/>
                </a:cubicBezTo>
                <a:lnTo>
                  <a:pt x="3760933" y="1413840"/>
                </a:lnTo>
                <a:lnTo>
                  <a:pt x="3766528" y="1350627"/>
                </a:lnTo>
                <a:cubicBezTo>
                  <a:pt x="3765003" y="1328552"/>
                  <a:pt x="3758764" y="1306930"/>
                  <a:pt x="3744190" y="1286069"/>
                </a:cubicBezTo>
                <a:close/>
                <a:moveTo>
                  <a:pt x="3680752" y="773035"/>
                </a:moveTo>
                <a:lnTo>
                  <a:pt x="3680752" y="773036"/>
                </a:lnTo>
                <a:cubicBezTo>
                  <a:pt x="3683038" y="800277"/>
                  <a:pt x="3686276" y="827330"/>
                  <a:pt x="3688752" y="854380"/>
                </a:cubicBezTo>
                <a:cubicBezTo>
                  <a:pt x="3691038" y="878957"/>
                  <a:pt x="3691800" y="903723"/>
                  <a:pt x="3719805" y="915344"/>
                </a:cubicBezTo>
                <a:cubicBezTo>
                  <a:pt x="3724187" y="917060"/>
                  <a:pt x="3727425" y="922774"/>
                  <a:pt x="3730283" y="927156"/>
                </a:cubicBezTo>
                <a:cubicBezTo>
                  <a:pt x="3774291" y="994786"/>
                  <a:pt x="3773147" y="1030981"/>
                  <a:pt x="3726663" y="1097088"/>
                </a:cubicBezTo>
                <a:cubicBezTo>
                  <a:pt x="3721901" y="1103946"/>
                  <a:pt x="3718471" y="1118614"/>
                  <a:pt x="3722281" y="1123186"/>
                </a:cubicBezTo>
                <a:cubicBezTo>
                  <a:pt x="3738093" y="1142618"/>
                  <a:pt x="3745142" y="1162954"/>
                  <a:pt x="3747000" y="1184029"/>
                </a:cubicBezTo>
                <a:cubicBezTo>
                  <a:pt x="3745142" y="1162954"/>
                  <a:pt x="3738094" y="1142617"/>
                  <a:pt x="3722282" y="1123185"/>
                </a:cubicBezTo>
                <a:cubicBezTo>
                  <a:pt x="3718472" y="1118613"/>
                  <a:pt x="3721902" y="1103945"/>
                  <a:pt x="3726664" y="1097087"/>
                </a:cubicBezTo>
                <a:cubicBezTo>
                  <a:pt x="3773148" y="1030980"/>
                  <a:pt x="3774292" y="994785"/>
                  <a:pt x="3730284" y="927155"/>
                </a:cubicBezTo>
                <a:cubicBezTo>
                  <a:pt x="3727426" y="922773"/>
                  <a:pt x="3724188" y="917059"/>
                  <a:pt x="3719806" y="915343"/>
                </a:cubicBezTo>
                <a:cubicBezTo>
                  <a:pt x="3691800" y="903722"/>
                  <a:pt x="3691038" y="878956"/>
                  <a:pt x="3688752" y="854379"/>
                </a:cubicBezTo>
                <a:close/>
                <a:moveTo>
                  <a:pt x="3736153" y="517851"/>
                </a:moveTo>
                <a:lnTo>
                  <a:pt x="3727235" y="556048"/>
                </a:lnTo>
                <a:cubicBezTo>
                  <a:pt x="3725139" y="564049"/>
                  <a:pt x="3719615" y="572623"/>
                  <a:pt x="3720757" y="580051"/>
                </a:cubicBezTo>
                <a:cubicBezTo>
                  <a:pt x="3724091" y="601579"/>
                  <a:pt x="3721662" y="622201"/>
                  <a:pt x="3717376" y="642538"/>
                </a:cubicBezTo>
                <a:lnTo>
                  <a:pt x="3704853" y="694928"/>
                </a:lnTo>
                <a:lnTo>
                  <a:pt x="3717377" y="642537"/>
                </a:lnTo>
                <a:cubicBezTo>
                  <a:pt x="3721663" y="622201"/>
                  <a:pt x="3724092" y="601578"/>
                  <a:pt x="3720758" y="580050"/>
                </a:cubicBezTo>
                <a:cubicBezTo>
                  <a:pt x="3719616" y="572622"/>
                  <a:pt x="3725140" y="564048"/>
                  <a:pt x="3727236" y="556047"/>
                </a:cubicBezTo>
                <a:close/>
                <a:moveTo>
                  <a:pt x="3749448" y="298169"/>
                </a:moveTo>
                <a:lnTo>
                  <a:pt x="3734666" y="313533"/>
                </a:lnTo>
                <a:lnTo>
                  <a:pt x="3734666" y="313533"/>
                </a:lnTo>
                <a:lnTo>
                  <a:pt x="3734665" y="313534"/>
                </a:lnTo>
                <a:cubicBezTo>
                  <a:pt x="3730473" y="316390"/>
                  <a:pt x="3732759" y="330299"/>
                  <a:pt x="3734093" y="338871"/>
                </a:cubicBezTo>
                <a:lnTo>
                  <a:pt x="3734100" y="338903"/>
                </a:lnTo>
                <a:lnTo>
                  <a:pt x="3744000" y="395640"/>
                </a:lnTo>
                <a:lnTo>
                  <a:pt x="3740190" y="367328"/>
                </a:lnTo>
                <a:lnTo>
                  <a:pt x="3734100" y="338903"/>
                </a:lnTo>
                <a:lnTo>
                  <a:pt x="3734094" y="338870"/>
                </a:lnTo>
                <a:cubicBezTo>
                  <a:pt x="3733427" y="334584"/>
                  <a:pt x="3732522" y="328964"/>
                  <a:pt x="3732308" y="324058"/>
                </a:cubicBezTo>
                <a:lnTo>
                  <a:pt x="3734666" y="313533"/>
                </a:lnTo>
                <a:close/>
                <a:moveTo>
                  <a:pt x="3756993" y="281568"/>
                </a:moveTo>
                <a:lnTo>
                  <a:pt x="3752098" y="295415"/>
                </a:lnTo>
                <a:lnTo>
                  <a:pt x="3752099" y="295415"/>
                </a:lnTo>
                <a:close/>
                <a:moveTo>
                  <a:pt x="3743673" y="24486"/>
                </a:moveTo>
                <a:lnTo>
                  <a:pt x="3741410" y="74129"/>
                </a:lnTo>
                <a:cubicBezTo>
                  <a:pt x="3742333" y="91492"/>
                  <a:pt x="3744643" y="108703"/>
                  <a:pt x="3747334" y="125861"/>
                </a:cubicBezTo>
                <a:lnTo>
                  <a:pt x="3751729" y="153388"/>
                </a:lnTo>
                <a:lnTo>
                  <a:pt x="3760002" y="228944"/>
                </a:lnTo>
                <a:lnTo>
                  <a:pt x="3755543" y="177271"/>
                </a:lnTo>
                <a:lnTo>
                  <a:pt x="3751729" y="153388"/>
                </a:lnTo>
                <a:lnTo>
                  <a:pt x="3751530" y="151569"/>
                </a:lnTo>
                <a:cubicBezTo>
                  <a:pt x="3747300" y="125876"/>
                  <a:pt x="3742795" y="100174"/>
                  <a:pt x="3741411" y="74129"/>
                </a:cubicBezTo>
                <a:close/>
                <a:moveTo>
                  <a:pt x="3741092" y="0"/>
                </a:moveTo>
                <a:lnTo>
                  <a:pt x="4205201" y="0"/>
                </a:lnTo>
                <a:lnTo>
                  <a:pt x="4204073" y="2817"/>
                </a:lnTo>
                <a:cubicBezTo>
                  <a:pt x="4195691" y="21486"/>
                  <a:pt x="4193023" y="43012"/>
                  <a:pt x="4189974" y="63587"/>
                </a:cubicBezTo>
                <a:cubicBezTo>
                  <a:pt x="4184450" y="101308"/>
                  <a:pt x="4181020" y="139219"/>
                  <a:pt x="4176068" y="176939"/>
                </a:cubicBezTo>
                <a:cubicBezTo>
                  <a:pt x="4174924" y="184941"/>
                  <a:pt x="4172830" y="194085"/>
                  <a:pt x="4168066" y="200182"/>
                </a:cubicBezTo>
                <a:cubicBezTo>
                  <a:pt x="4136061" y="241901"/>
                  <a:pt x="4127108" y="292579"/>
                  <a:pt x="4130154" y="340774"/>
                </a:cubicBezTo>
                <a:cubicBezTo>
                  <a:pt x="4132443" y="378686"/>
                  <a:pt x="4134157" y="415835"/>
                  <a:pt x="4130919" y="453364"/>
                </a:cubicBezTo>
                <a:cubicBezTo>
                  <a:pt x="4130727" y="456222"/>
                  <a:pt x="4131109" y="460032"/>
                  <a:pt x="4132633" y="462126"/>
                </a:cubicBezTo>
                <a:cubicBezTo>
                  <a:pt x="4142729" y="475081"/>
                  <a:pt x="4143491" y="488607"/>
                  <a:pt x="4145205" y="505182"/>
                </a:cubicBezTo>
                <a:cubicBezTo>
                  <a:pt x="4147683" y="528615"/>
                  <a:pt x="4145967" y="550141"/>
                  <a:pt x="4141777" y="571860"/>
                </a:cubicBezTo>
                <a:cubicBezTo>
                  <a:pt x="4138729" y="587672"/>
                  <a:pt x="4132443" y="603673"/>
                  <a:pt x="4124440" y="617772"/>
                </a:cubicBezTo>
                <a:cubicBezTo>
                  <a:pt x="4113200" y="637392"/>
                  <a:pt x="4108820" y="656255"/>
                  <a:pt x="4123678" y="674923"/>
                </a:cubicBezTo>
                <a:cubicBezTo>
                  <a:pt x="4139491" y="695116"/>
                  <a:pt x="4133967" y="717977"/>
                  <a:pt x="4134537" y="740268"/>
                </a:cubicBezTo>
                <a:cubicBezTo>
                  <a:pt x="4134729" y="749982"/>
                  <a:pt x="4134347" y="760270"/>
                  <a:pt x="4136823" y="769605"/>
                </a:cubicBezTo>
                <a:cubicBezTo>
                  <a:pt x="4143873" y="796655"/>
                  <a:pt x="4154541" y="822756"/>
                  <a:pt x="4159303" y="850189"/>
                </a:cubicBezTo>
                <a:cubicBezTo>
                  <a:pt x="4161970" y="865430"/>
                  <a:pt x="4157207" y="882384"/>
                  <a:pt x="4153779" y="898198"/>
                </a:cubicBezTo>
                <a:cubicBezTo>
                  <a:pt x="4150159" y="914200"/>
                  <a:pt x="4144635" y="930011"/>
                  <a:pt x="4138919" y="945444"/>
                </a:cubicBezTo>
                <a:cubicBezTo>
                  <a:pt x="4135109" y="955920"/>
                  <a:pt x="4131489" y="967350"/>
                  <a:pt x="4124630" y="975733"/>
                </a:cubicBezTo>
                <a:cubicBezTo>
                  <a:pt x="4109010" y="994785"/>
                  <a:pt x="4106342" y="1014406"/>
                  <a:pt x="4114534" y="1036887"/>
                </a:cubicBezTo>
                <a:cubicBezTo>
                  <a:pt x="4115868" y="1040315"/>
                  <a:pt x="4115868" y="1044315"/>
                  <a:pt x="4116058" y="1048125"/>
                </a:cubicBezTo>
                <a:cubicBezTo>
                  <a:pt x="4120058" y="1109091"/>
                  <a:pt x="4122536" y="1170051"/>
                  <a:pt x="4128632" y="1230633"/>
                </a:cubicBezTo>
                <a:cubicBezTo>
                  <a:pt x="4131109" y="1255206"/>
                  <a:pt x="4141967" y="1278829"/>
                  <a:pt x="4148825" y="1303024"/>
                </a:cubicBezTo>
                <a:cubicBezTo>
                  <a:pt x="4150159" y="1307978"/>
                  <a:pt x="4152255" y="1313504"/>
                  <a:pt x="4151301" y="1318456"/>
                </a:cubicBezTo>
                <a:cubicBezTo>
                  <a:pt x="4141777" y="1372368"/>
                  <a:pt x="4155683" y="1422854"/>
                  <a:pt x="4173972" y="1472575"/>
                </a:cubicBezTo>
                <a:cubicBezTo>
                  <a:pt x="4175878" y="1477717"/>
                  <a:pt x="4175306" y="1484004"/>
                  <a:pt x="4174924" y="1489720"/>
                </a:cubicBezTo>
                <a:cubicBezTo>
                  <a:pt x="4173592" y="1505724"/>
                  <a:pt x="4166924" y="1523059"/>
                  <a:pt x="4170924" y="1537537"/>
                </a:cubicBezTo>
                <a:cubicBezTo>
                  <a:pt x="4181974" y="1576019"/>
                  <a:pt x="4195309" y="1614120"/>
                  <a:pt x="4212073" y="1650317"/>
                </a:cubicBezTo>
                <a:cubicBezTo>
                  <a:pt x="4229028" y="1687086"/>
                  <a:pt x="4243316" y="1721185"/>
                  <a:pt x="4226173" y="1763287"/>
                </a:cubicBezTo>
                <a:cubicBezTo>
                  <a:pt x="4218932" y="1781194"/>
                  <a:pt x="4224076" y="1804816"/>
                  <a:pt x="4225981" y="1825393"/>
                </a:cubicBezTo>
                <a:cubicBezTo>
                  <a:pt x="4227504" y="1840441"/>
                  <a:pt x="4236078" y="1854920"/>
                  <a:pt x="4236078" y="1869780"/>
                </a:cubicBezTo>
                <a:cubicBezTo>
                  <a:pt x="4236078" y="1909408"/>
                  <a:pt x="4246174" y="1944649"/>
                  <a:pt x="4266749" y="1978940"/>
                </a:cubicBezTo>
                <a:cubicBezTo>
                  <a:pt x="4274749" y="1992279"/>
                  <a:pt x="4269416" y="2013043"/>
                  <a:pt x="4271512" y="2030378"/>
                </a:cubicBezTo>
                <a:cubicBezTo>
                  <a:pt x="4273987" y="2048668"/>
                  <a:pt x="4276274" y="2067525"/>
                  <a:pt x="4281800" y="2085054"/>
                </a:cubicBezTo>
                <a:cubicBezTo>
                  <a:pt x="4296278" y="2130393"/>
                  <a:pt x="4312661" y="2175163"/>
                  <a:pt x="4327901" y="2220312"/>
                </a:cubicBezTo>
                <a:cubicBezTo>
                  <a:pt x="4340476" y="2257459"/>
                  <a:pt x="4330569" y="2294039"/>
                  <a:pt x="4325236" y="2330806"/>
                </a:cubicBezTo>
                <a:cubicBezTo>
                  <a:pt x="4321805" y="2353859"/>
                  <a:pt x="4313613" y="2375383"/>
                  <a:pt x="4325807" y="2401292"/>
                </a:cubicBezTo>
                <a:cubicBezTo>
                  <a:pt x="4337427" y="2426059"/>
                  <a:pt x="4334759" y="2457492"/>
                  <a:pt x="4341047" y="2485307"/>
                </a:cubicBezTo>
                <a:cubicBezTo>
                  <a:pt x="4346380" y="2508742"/>
                  <a:pt x="4354954" y="2531409"/>
                  <a:pt x="4363336" y="2554079"/>
                </a:cubicBezTo>
                <a:cubicBezTo>
                  <a:pt x="4374768" y="2584942"/>
                  <a:pt x="4386767" y="2615421"/>
                  <a:pt x="4381054" y="2649143"/>
                </a:cubicBezTo>
                <a:cubicBezTo>
                  <a:pt x="4374575" y="2687436"/>
                  <a:pt x="4398960" y="2713723"/>
                  <a:pt x="4415154" y="2743826"/>
                </a:cubicBezTo>
                <a:cubicBezTo>
                  <a:pt x="4426202" y="2764590"/>
                  <a:pt x="4434395" y="2787259"/>
                  <a:pt x="4441254" y="2809930"/>
                </a:cubicBezTo>
                <a:cubicBezTo>
                  <a:pt x="4450207" y="2840219"/>
                  <a:pt x="4455542" y="2871462"/>
                  <a:pt x="4464304" y="2901943"/>
                </a:cubicBezTo>
                <a:cubicBezTo>
                  <a:pt x="4477448" y="2948047"/>
                  <a:pt x="4487736" y="2994722"/>
                  <a:pt x="4480497" y="3042728"/>
                </a:cubicBezTo>
                <a:cubicBezTo>
                  <a:pt x="4477259" y="3064827"/>
                  <a:pt x="4477448" y="3085403"/>
                  <a:pt x="4482212" y="3107500"/>
                </a:cubicBezTo>
                <a:cubicBezTo>
                  <a:pt x="4490023" y="3143695"/>
                  <a:pt x="4490976" y="3180844"/>
                  <a:pt x="4520122" y="3209993"/>
                </a:cubicBezTo>
                <a:cubicBezTo>
                  <a:pt x="4530410" y="3220280"/>
                  <a:pt x="4533076" y="3238758"/>
                  <a:pt x="4538410" y="3253809"/>
                </a:cubicBezTo>
                <a:cubicBezTo>
                  <a:pt x="4544699" y="3271145"/>
                  <a:pt x="4541459" y="3283908"/>
                  <a:pt x="4523170" y="3293244"/>
                </a:cubicBezTo>
                <a:cubicBezTo>
                  <a:pt x="4514979" y="3297434"/>
                  <a:pt x="4506978" y="3309437"/>
                  <a:pt x="4505643" y="3318771"/>
                </a:cubicBezTo>
                <a:cubicBezTo>
                  <a:pt x="4501643" y="3346776"/>
                  <a:pt x="4507549" y="3372495"/>
                  <a:pt x="4520504" y="3399546"/>
                </a:cubicBezTo>
                <a:cubicBezTo>
                  <a:pt x="4532697" y="3424883"/>
                  <a:pt x="4531362" y="3456508"/>
                  <a:pt x="4536124" y="3485275"/>
                </a:cubicBezTo>
                <a:cubicBezTo>
                  <a:pt x="4539554" y="3505657"/>
                  <a:pt x="4546602" y="3526042"/>
                  <a:pt x="4546602" y="3546617"/>
                </a:cubicBezTo>
                <a:cubicBezTo>
                  <a:pt x="4546602" y="3572146"/>
                  <a:pt x="4540506" y="3597482"/>
                  <a:pt x="4538221" y="3623201"/>
                </a:cubicBezTo>
                <a:cubicBezTo>
                  <a:pt x="4536316" y="3643204"/>
                  <a:pt x="4537079" y="3663589"/>
                  <a:pt x="4534792" y="3683591"/>
                </a:cubicBezTo>
                <a:cubicBezTo>
                  <a:pt x="4533076" y="3699976"/>
                  <a:pt x="4528696" y="3716168"/>
                  <a:pt x="4525077" y="3732361"/>
                </a:cubicBezTo>
                <a:cubicBezTo>
                  <a:pt x="4523742" y="3738267"/>
                  <a:pt x="4518597" y="3744173"/>
                  <a:pt x="4519359" y="3749506"/>
                </a:cubicBezTo>
                <a:cubicBezTo>
                  <a:pt x="4527552" y="3802467"/>
                  <a:pt x="4490976" y="3840569"/>
                  <a:pt x="4474782" y="3885338"/>
                </a:cubicBezTo>
                <a:cubicBezTo>
                  <a:pt x="4457636" y="3932394"/>
                  <a:pt x="4431347" y="3977925"/>
                  <a:pt x="4439157" y="4030503"/>
                </a:cubicBezTo>
                <a:cubicBezTo>
                  <a:pt x="4443919" y="4062318"/>
                  <a:pt x="4454971" y="4092989"/>
                  <a:pt x="4461639" y="4124614"/>
                </a:cubicBezTo>
                <a:cubicBezTo>
                  <a:pt x="4463924" y="4135854"/>
                  <a:pt x="4463542" y="4148427"/>
                  <a:pt x="4461256" y="4159667"/>
                </a:cubicBezTo>
                <a:cubicBezTo>
                  <a:pt x="4450777" y="4213961"/>
                  <a:pt x="4449253" y="4267493"/>
                  <a:pt x="4466400" y="4320837"/>
                </a:cubicBezTo>
                <a:cubicBezTo>
                  <a:pt x="4469259" y="4329979"/>
                  <a:pt x="4471924" y="4339695"/>
                  <a:pt x="4471924" y="4349222"/>
                </a:cubicBezTo>
                <a:cubicBezTo>
                  <a:pt x="4471924" y="4401419"/>
                  <a:pt x="4467924" y="4452665"/>
                  <a:pt x="4449253" y="4502579"/>
                </a:cubicBezTo>
                <a:cubicBezTo>
                  <a:pt x="4442967" y="4519343"/>
                  <a:pt x="4446967" y="4539728"/>
                  <a:pt x="4445443" y="4558207"/>
                </a:cubicBezTo>
                <a:cubicBezTo>
                  <a:pt x="4444111" y="4575351"/>
                  <a:pt x="4443539" y="4592878"/>
                  <a:pt x="4439157" y="4609452"/>
                </a:cubicBezTo>
                <a:cubicBezTo>
                  <a:pt x="4432681" y="4633647"/>
                  <a:pt x="4431919" y="4656126"/>
                  <a:pt x="4437633" y="4681083"/>
                </a:cubicBezTo>
                <a:cubicBezTo>
                  <a:pt x="4442967" y="4704895"/>
                  <a:pt x="4440301" y="4730614"/>
                  <a:pt x="4440491" y="4755381"/>
                </a:cubicBezTo>
                <a:cubicBezTo>
                  <a:pt x="4440681" y="4783004"/>
                  <a:pt x="4440871" y="4810627"/>
                  <a:pt x="4439919" y="4838250"/>
                </a:cubicBezTo>
                <a:cubicBezTo>
                  <a:pt x="4439539" y="4849300"/>
                  <a:pt x="4431919" y="4861873"/>
                  <a:pt x="4434967" y="4871019"/>
                </a:cubicBezTo>
                <a:cubicBezTo>
                  <a:pt x="4445254" y="4900546"/>
                  <a:pt x="4432872" y="4930075"/>
                  <a:pt x="4438395" y="4959602"/>
                </a:cubicBezTo>
                <a:cubicBezTo>
                  <a:pt x="4441254" y="4974082"/>
                  <a:pt x="4433444" y="4990465"/>
                  <a:pt x="4432681" y="5006086"/>
                </a:cubicBezTo>
                <a:cubicBezTo>
                  <a:pt x="4431347" y="5031614"/>
                  <a:pt x="4431919" y="5057141"/>
                  <a:pt x="4431537" y="5082670"/>
                </a:cubicBezTo>
                <a:cubicBezTo>
                  <a:pt x="4431347" y="5091052"/>
                  <a:pt x="4430585" y="5099245"/>
                  <a:pt x="4430202" y="5107627"/>
                </a:cubicBezTo>
                <a:cubicBezTo>
                  <a:pt x="4429823" y="5115057"/>
                  <a:pt x="4428108" y="5122867"/>
                  <a:pt x="4429440" y="5129916"/>
                </a:cubicBezTo>
                <a:cubicBezTo>
                  <a:pt x="4434205" y="5155445"/>
                  <a:pt x="4442016" y="5180591"/>
                  <a:pt x="4445063" y="5206308"/>
                </a:cubicBezTo>
                <a:cubicBezTo>
                  <a:pt x="4447729" y="5228597"/>
                  <a:pt x="4444111" y="5251650"/>
                  <a:pt x="4446015" y="5274129"/>
                </a:cubicBezTo>
                <a:cubicBezTo>
                  <a:pt x="4449253" y="5313754"/>
                  <a:pt x="4454971" y="5353379"/>
                  <a:pt x="4458589" y="5393005"/>
                </a:cubicBezTo>
                <a:cubicBezTo>
                  <a:pt x="4459351" y="5401579"/>
                  <a:pt x="4454587" y="5410531"/>
                  <a:pt x="4454207" y="5419295"/>
                </a:cubicBezTo>
                <a:cubicBezTo>
                  <a:pt x="4453255" y="5446728"/>
                  <a:pt x="4453063" y="5474161"/>
                  <a:pt x="4452493" y="5501594"/>
                </a:cubicBezTo>
                <a:cubicBezTo>
                  <a:pt x="4452301" y="5517215"/>
                  <a:pt x="4452873" y="5533027"/>
                  <a:pt x="4451160" y="5548460"/>
                </a:cubicBezTo>
                <a:cubicBezTo>
                  <a:pt x="4448873" y="5568842"/>
                  <a:pt x="4445443" y="5587321"/>
                  <a:pt x="4460304" y="5606372"/>
                </a:cubicBezTo>
                <a:cubicBezTo>
                  <a:pt x="4483354" y="5635711"/>
                  <a:pt x="4474400" y="5673050"/>
                  <a:pt x="4479734" y="5706959"/>
                </a:cubicBezTo>
                <a:cubicBezTo>
                  <a:pt x="4481069" y="5715723"/>
                  <a:pt x="4481259" y="5724678"/>
                  <a:pt x="4482782" y="5733440"/>
                </a:cubicBezTo>
                <a:cubicBezTo>
                  <a:pt x="4485641" y="5749634"/>
                  <a:pt x="4488879" y="5765635"/>
                  <a:pt x="4492119" y="5781830"/>
                </a:cubicBezTo>
                <a:cubicBezTo>
                  <a:pt x="4492690" y="5784686"/>
                  <a:pt x="4492881" y="5787924"/>
                  <a:pt x="4493834" y="5790592"/>
                </a:cubicBezTo>
                <a:cubicBezTo>
                  <a:pt x="4501833" y="5815169"/>
                  <a:pt x="4510977" y="5839361"/>
                  <a:pt x="4517455" y="5864318"/>
                </a:cubicBezTo>
                <a:cubicBezTo>
                  <a:pt x="4520695" y="5876511"/>
                  <a:pt x="4521076" y="5890037"/>
                  <a:pt x="4519359" y="5902610"/>
                </a:cubicBezTo>
                <a:cubicBezTo>
                  <a:pt x="4514407" y="5939377"/>
                  <a:pt x="4512311" y="5975764"/>
                  <a:pt x="4519551" y="6012723"/>
                </a:cubicBezTo>
                <a:cubicBezTo>
                  <a:pt x="4522408" y="6027392"/>
                  <a:pt x="4517645" y="6043776"/>
                  <a:pt x="4515931" y="6059397"/>
                </a:cubicBezTo>
                <a:cubicBezTo>
                  <a:pt x="4511360" y="6096736"/>
                  <a:pt x="4506405" y="6134075"/>
                  <a:pt x="4502025" y="6171605"/>
                </a:cubicBezTo>
                <a:cubicBezTo>
                  <a:pt x="4499358" y="6195037"/>
                  <a:pt x="4497833" y="6218660"/>
                  <a:pt x="4495167" y="6242093"/>
                </a:cubicBezTo>
                <a:cubicBezTo>
                  <a:pt x="4491927" y="6269144"/>
                  <a:pt x="4486975" y="6296005"/>
                  <a:pt x="4484306" y="6323058"/>
                </a:cubicBezTo>
                <a:cubicBezTo>
                  <a:pt x="4481259" y="6353919"/>
                  <a:pt x="4480688" y="6384972"/>
                  <a:pt x="4477448" y="6415833"/>
                </a:cubicBezTo>
                <a:cubicBezTo>
                  <a:pt x="4471162" y="6472225"/>
                  <a:pt x="4463733" y="6528424"/>
                  <a:pt x="4456683" y="6584812"/>
                </a:cubicBezTo>
                <a:cubicBezTo>
                  <a:pt x="4449825" y="6639488"/>
                  <a:pt x="4443729" y="6694164"/>
                  <a:pt x="4435157" y="6748458"/>
                </a:cubicBezTo>
                <a:cubicBezTo>
                  <a:pt x="4431537" y="6771319"/>
                  <a:pt x="4421630" y="6793035"/>
                  <a:pt x="4416106" y="6815516"/>
                </a:cubicBezTo>
                <a:lnTo>
                  <a:pt x="4406407" y="6858000"/>
                </a:lnTo>
                <a:lnTo>
                  <a:pt x="4234154" y="6858000"/>
                </a:lnTo>
                <a:lnTo>
                  <a:pt x="0" y="6858000"/>
                </a:lnTo>
                <a:lnTo>
                  <a:pt x="0" y="2"/>
                </a:lnTo>
                <a:lnTo>
                  <a:pt x="3741092" y="1"/>
                </a:lnTo>
                <a:lnTo>
                  <a:pt x="3743810" y="21486"/>
                </a:lnTo>
                <a:close/>
              </a:path>
            </a:pathLst>
          </a:custGeom>
          <a:effectLst/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54A1C8FD-E5B7-4BEC-A74A-A55FB8EA7C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20D202D-5E48-4B15-9AF5-71BED4FCFF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8D6A069-9380-4E59-A0DA-07053EE8E5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4FCC82-0712-F1F7-2E27-0D3833F0CA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6463" y="1676400"/>
            <a:ext cx="6566388" cy="415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Is the perception of others consistent with your perception of yourself?</a:t>
            </a:r>
          </a:p>
          <a:p>
            <a:pPr marL="0" indent="0">
              <a:buNone/>
            </a:pPr>
            <a:endParaRPr lang="en-US" sz="2400" b="1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Talk to trusted colleagues.</a:t>
            </a:r>
          </a:p>
          <a:p>
            <a:endParaRPr lang="en-US" sz="2400" b="1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Use 360-degree surveys, if possible.</a:t>
            </a:r>
          </a:p>
          <a:p>
            <a:pPr marL="0" indent="0">
              <a:buNone/>
            </a:pPr>
            <a:endParaRPr lang="en-US" sz="2400" b="1" dirty="0">
              <a:solidFill>
                <a:schemeClr val="bg1">
                  <a:alpha val="80000"/>
                </a:schemeClr>
              </a:solidFill>
            </a:endParaRPr>
          </a:p>
          <a:p>
            <a:r>
              <a:rPr lang="en-US" sz="2400" b="1" dirty="0">
                <a:solidFill>
                  <a:schemeClr val="bg1">
                    <a:alpha val="80000"/>
                  </a:schemeClr>
                </a:solidFill>
              </a:rPr>
              <a:t>Review past performance reviews.</a:t>
            </a:r>
          </a:p>
          <a:p>
            <a:endParaRPr lang="en-GB" sz="1500" dirty="0">
              <a:solidFill>
                <a:schemeClr val="bg1">
                  <a:alpha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3400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C74C2-00C6-3760-148D-CC727BD9D2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569C28-B95A-F5C0-AEBB-AF8D270CB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356" t="14373" r="5053" b="5656"/>
          <a:stretch/>
        </p:blipFill>
        <p:spPr>
          <a:xfrm>
            <a:off x="0" y="-119158"/>
            <a:ext cx="12195521" cy="6947138"/>
          </a:xfrm>
        </p:spPr>
      </p:pic>
    </p:spTree>
    <p:extLst>
      <p:ext uri="{BB962C8B-B14F-4D97-AF65-F5344CB8AC3E}">
        <p14:creationId xmlns:p14="http://schemas.microsoft.com/office/powerpoint/2010/main" val="406817172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43AF7-1248-BD99-0ACF-391AB0C11A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85C8942-D436-B1C8-14F0-E90603FD4E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550" t="12623" r="5831" b="8282"/>
          <a:stretch/>
        </p:blipFill>
        <p:spPr>
          <a:xfrm>
            <a:off x="101600" y="-70250"/>
            <a:ext cx="12067201" cy="6870193"/>
          </a:xfrm>
        </p:spPr>
      </p:pic>
    </p:spTree>
    <p:extLst>
      <p:ext uri="{BB962C8B-B14F-4D97-AF65-F5344CB8AC3E}">
        <p14:creationId xmlns:p14="http://schemas.microsoft.com/office/powerpoint/2010/main" val="90638630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06B6-82B9-1D6B-9331-410312CC8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8" name="Picture 4" descr="Personal SWOT: uncover your potential! - interview-lab.ch/en">
            <a:extLst>
              <a:ext uri="{FF2B5EF4-FFF2-40B4-BE49-F238E27FC236}">
                <a16:creationId xmlns:a16="http://schemas.microsoft.com/office/drawing/2014/main" id="{D4193882-0A05-137B-8DD6-9632441FE54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3" r="3594" b="10033"/>
          <a:stretch/>
        </p:blipFill>
        <p:spPr bwMode="auto">
          <a:xfrm>
            <a:off x="0" y="0"/>
            <a:ext cx="12369800" cy="695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074808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53E2925-9D2F-4436-8D47-E7C1C57032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7C782B-A8EE-2010-4F8D-2055D0CDD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243581"/>
            <a:ext cx="10518776" cy="2308324"/>
          </a:xfrm>
        </p:spPr>
        <p:txBody>
          <a:bodyPr vert="horz" wrap="square" lIns="91440" tIns="45720" rIns="91440" bIns="45720" rtlCol="0" anchor="b">
            <a:normAutofit/>
          </a:bodyPr>
          <a:lstStyle/>
          <a:p>
            <a:r>
              <a:rPr lang="en-US" sz="72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How do you strengthen your personal brand?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1A188E4-F255-43D0-92CC-3CF3D7701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637211" cy="1649863"/>
            <a:chOff x="1" y="1"/>
            <a:chExt cx="9637211" cy="1649863"/>
          </a:xfrm>
          <a:effectLst>
            <a:outerShdw blurRad="381000" dist="152400" dir="5400000" algn="t" rotWithShape="0">
              <a:prstClr val="black">
                <a:alpha val="20000"/>
              </a:prst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771FCDE-112A-4324-B49A-CA94CBA7E6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AE56EED7-40A9-4EAF-B230-108CC384E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637211" cy="1649863"/>
            </a:xfrm>
            <a:custGeom>
              <a:avLst/>
              <a:gdLst>
                <a:gd name="connsiteX0" fmla="*/ 2468659 w 9637211"/>
                <a:gd name="connsiteY0" fmla="*/ 1380297 h 1649863"/>
                <a:gd name="connsiteX1" fmla="*/ 2460722 w 9637211"/>
                <a:gd name="connsiteY1" fmla="*/ 1390272 h 1649863"/>
                <a:gd name="connsiteX2" fmla="*/ 2446257 w 9637211"/>
                <a:gd name="connsiteY2" fmla="*/ 1406498 h 1649863"/>
                <a:gd name="connsiteX3" fmla="*/ 2427494 w 9637211"/>
                <a:gd name="connsiteY3" fmla="*/ 1415356 h 1649863"/>
                <a:gd name="connsiteX4" fmla="*/ 2460722 w 9637211"/>
                <a:gd name="connsiteY4" fmla="*/ 1390272 h 1649863"/>
                <a:gd name="connsiteX5" fmla="*/ 5731745 w 9637211"/>
                <a:gd name="connsiteY5" fmla="*/ 1360489 h 1649863"/>
                <a:gd name="connsiteX6" fmla="*/ 5698179 w 9637211"/>
                <a:gd name="connsiteY6" fmla="*/ 1367442 h 1649863"/>
                <a:gd name="connsiteX7" fmla="*/ 5715901 w 9637211"/>
                <a:gd name="connsiteY7" fmla="*/ 1365274 h 1649863"/>
                <a:gd name="connsiteX8" fmla="*/ 5731745 w 9637211"/>
                <a:gd name="connsiteY8" fmla="*/ 1360489 h 1649863"/>
                <a:gd name="connsiteX9" fmla="*/ 5503859 w 9637211"/>
                <a:gd name="connsiteY9" fmla="*/ 1324849 h 1649863"/>
                <a:gd name="connsiteX10" fmla="*/ 5516994 w 9637211"/>
                <a:gd name="connsiteY10" fmla="*/ 1333353 h 1649863"/>
                <a:gd name="connsiteX11" fmla="*/ 5516994 w 9637211"/>
                <a:gd name="connsiteY11" fmla="*/ 1333352 h 1649863"/>
                <a:gd name="connsiteX12" fmla="*/ 4720031 w 9637211"/>
                <a:gd name="connsiteY12" fmla="*/ 1268958 h 1649863"/>
                <a:gd name="connsiteX13" fmla="*/ 4749955 w 9637211"/>
                <a:gd name="connsiteY13" fmla="*/ 1273114 h 1649863"/>
                <a:gd name="connsiteX14" fmla="*/ 4767388 w 9637211"/>
                <a:gd name="connsiteY14" fmla="*/ 1277477 h 1649863"/>
                <a:gd name="connsiteX15" fmla="*/ 4767531 w 9637211"/>
                <a:gd name="connsiteY15" fmla="*/ 1277513 h 1649863"/>
                <a:gd name="connsiteX16" fmla="*/ 4782965 w 9637211"/>
                <a:gd name="connsiteY16" fmla="*/ 1281578 h 1649863"/>
                <a:gd name="connsiteX17" fmla="*/ 4784809 w 9637211"/>
                <a:gd name="connsiteY17" fmla="*/ 1281832 h 1649863"/>
                <a:gd name="connsiteX18" fmla="*/ 4790792 w 9637211"/>
                <a:gd name="connsiteY18" fmla="*/ 1283327 h 1649863"/>
                <a:gd name="connsiteX19" fmla="*/ 4814638 w 9637211"/>
                <a:gd name="connsiteY19" fmla="*/ 1285937 h 1649863"/>
                <a:gd name="connsiteX20" fmla="*/ 4784809 w 9637211"/>
                <a:gd name="connsiteY20" fmla="*/ 1281832 h 1649863"/>
                <a:gd name="connsiteX21" fmla="*/ 4767531 w 9637211"/>
                <a:gd name="connsiteY21" fmla="*/ 1277513 h 1649863"/>
                <a:gd name="connsiteX22" fmla="*/ 4751799 w 9637211"/>
                <a:gd name="connsiteY22" fmla="*/ 1273370 h 1649863"/>
                <a:gd name="connsiteX23" fmla="*/ 4749955 w 9637211"/>
                <a:gd name="connsiteY23" fmla="*/ 1273114 h 1649863"/>
                <a:gd name="connsiteX24" fmla="*/ 4743957 w 9637211"/>
                <a:gd name="connsiteY24" fmla="*/ 1271612 h 1649863"/>
                <a:gd name="connsiteX25" fmla="*/ 4720031 w 9637211"/>
                <a:gd name="connsiteY25" fmla="*/ 1268958 h 1649863"/>
                <a:gd name="connsiteX26" fmla="*/ 3276840 w 9637211"/>
                <a:gd name="connsiteY26" fmla="*/ 1263985 h 1649863"/>
                <a:gd name="connsiteX27" fmla="*/ 3328341 w 9637211"/>
                <a:gd name="connsiteY27" fmla="*/ 1281473 h 1649863"/>
                <a:gd name="connsiteX28" fmla="*/ 3301810 w 9637211"/>
                <a:gd name="connsiteY28" fmla="*/ 1277386 h 1649863"/>
                <a:gd name="connsiteX29" fmla="*/ 3276840 w 9637211"/>
                <a:gd name="connsiteY29" fmla="*/ 1263985 h 1649863"/>
                <a:gd name="connsiteX30" fmla="*/ 3519760 w 9637211"/>
                <a:gd name="connsiteY30" fmla="*/ 1250994 h 1649863"/>
                <a:gd name="connsiteX31" fmla="*/ 3503255 w 9637211"/>
                <a:gd name="connsiteY31" fmla="*/ 1251147 h 1649863"/>
                <a:gd name="connsiteX32" fmla="*/ 3519760 w 9637211"/>
                <a:gd name="connsiteY32" fmla="*/ 1250994 h 1649863"/>
                <a:gd name="connsiteX33" fmla="*/ 3537011 w 9637211"/>
                <a:gd name="connsiteY33" fmla="*/ 1257249 h 1649863"/>
                <a:gd name="connsiteX34" fmla="*/ 3519760 w 9637211"/>
                <a:gd name="connsiteY34" fmla="*/ 1250994 h 1649863"/>
                <a:gd name="connsiteX35" fmla="*/ 5038723 w 9637211"/>
                <a:gd name="connsiteY35" fmla="*/ 1229019 h 1649863"/>
                <a:gd name="connsiteX36" fmla="*/ 5009340 w 9637211"/>
                <a:gd name="connsiteY36" fmla="*/ 1231627 h 1649863"/>
                <a:gd name="connsiteX37" fmla="*/ 5069905 w 9637211"/>
                <a:gd name="connsiteY37" fmla="*/ 1231533 h 1649863"/>
                <a:gd name="connsiteX38" fmla="*/ 5038723 w 9637211"/>
                <a:gd name="connsiteY38" fmla="*/ 1229019 h 1649863"/>
                <a:gd name="connsiteX39" fmla="*/ 6274350 w 9637211"/>
                <a:gd name="connsiteY39" fmla="*/ 1198579 h 1649863"/>
                <a:gd name="connsiteX40" fmla="*/ 6274350 w 9637211"/>
                <a:gd name="connsiteY40" fmla="*/ 1198580 h 1649863"/>
                <a:gd name="connsiteX41" fmla="*/ 6299734 w 9637211"/>
                <a:gd name="connsiteY41" fmla="*/ 1215874 h 1649863"/>
                <a:gd name="connsiteX42" fmla="*/ 6274350 w 9637211"/>
                <a:gd name="connsiteY42" fmla="*/ 1198579 h 1649863"/>
                <a:gd name="connsiteX43" fmla="*/ 284014 w 9637211"/>
                <a:gd name="connsiteY43" fmla="*/ 1083637 h 1649863"/>
                <a:gd name="connsiteX44" fmla="*/ 274455 w 9637211"/>
                <a:gd name="connsiteY44" fmla="*/ 1086842 h 1649863"/>
                <a:gd name="connsiteX45" fmla="*/ 233501 w 9637211"/>
                <a:gd name="connsiteY45" fmla="*/ 1096794 h 1649863"/>
                <a:gd name="connsiteX46" fmla="*/ 274456 w 9637211"/>
                <a:gd name="connsiteY46" fmla="*/ 1086842 h 1649863"/>
                <a:gd name="connsiteX47" fmla="*/ 691166 w 9637211"/>
                <a:gd name="connsiteY47" fmla="*/ 1081917 h 1649863"/>
                <a:gd name="connsiteX48" fmla="*/ 677191 w 9637211"/>
                <a:gd name="connsiteY48" fmla="*/ 1087044 h 1649863"/>
                <a:gd name="connsiteX49" fmla="*/ 632391 w 9637211"/>
                <a:gd name="connsiteY49" fmla="*/ 1110922 h 1649863"/>
                <a:gd name="connsiteX50" fmla="*/ 677192 w 9637211"/>
                <a:gd name="connsiteY50" fmla="*/ 1087044 h 1649863"/>
                <a:gd name="connsiteX51" fmla="*/ 428044 w 9637211"/>
                <a:gd name="connsiteY51" fmla="*/ 1067823 h 1649863"/>
                <a:gd name="connsiteX52" fmla="*/ 479634 w 9637211"/>
                <a:gd name="connsiteY52" fmla="*/ 1077452 h 1649863"/>
                <a:gd name="connsiteX53" fmla="*/ 428044 w 9637211"/>
                <a:gd name="connsiteY53" fmla="*/ 1067823 h 1649863"/>
                <a:gd name="connsiteX54" fmla="*/ 7445292 w 9637211"/>
                <a:gd name="connsiteY54" fmla="*/ 757632 h 1649863"/>
                <a:gd name="connsiteX55" fmla="*/ 7466390 w 9637211"/>
                <a:gd name="connsiteY55" fmla="*/ 768915 h 1649863"/>
                <a:gd name="connsiteX56" fmla="*/ 7474827 w 9637211"/>
                <a:gd name="connsiteY56" fmla="*/ 771226 h 1649863"/>
                <a:gd name="connsiteX57" fmla="*/ 7466391 w 9637211"/>
                <a:gd name="connsiteY57" fmla="*/ 768915 h 1649863"/>
                <a:gd name="connsiteX58" fmla="*/ 7445292 w 9637211"/>
                <a:gd name="connsiteY58" fmla="*/ 757632 h 1649863"/>
                <a:gd name="connsiteX59" fmla="*/ 0 w 9637211"/>
                <a:gd name="connsiteY59" fmla="*/ 0 h 1649863"/>
                <a:gd name="connsiteX60" fmla="*/ 9637211 w 9637211"/>
                <a:gd name="connsiteY60" fmla="*/ 0 h 1649863"/>
                <a:gd name="connsiteX61" fmla="*/ 9583319 w 9637211"/>
                <a:gd name="connsiteY61" fmla="*/ 32146 h 1649863"/>
                <a:gd name="connsiteX62" fmla="*/ 9493665 w 9637211"/>
                <a:gd name="connsiteY62" fmla="*/ 112426 h 1649863"/>
                <a:gd name="connsiteX63" fmla="*/ 9457156 w 9637211"/>
                <a:gd name="connsiteY63" fmla="*/ 155303 h 1649863"/>
                <a:gd name="connsiteX64" fmla="*/ 9377643 w 9637211"/>
                <a:gd name="connsiteY64" fmla="*/ 187228 h 1649863"/>
                <a:gd name="connsiteX65" fmla="*/ 9292088 w 9637211"/>
                <a:gd name="connsiteY65" fmla="*/ 235295 h 1649863"/>
                <a:gd name="connsiteX66" fmla="*/ 9231985 w 9637211"/>
                <a:gd name="connsiteY66" fmla="*/ 281821 h 1649863"/>
                <a:gd name="connsiteX67" fmla="*/ 9185378 w 9637211"/>
                <a:gd name="connsiteY67" fmla="*/ 313259 h 1649863"/>
                <a:gd name="connsiteX68" fmla="*/ 9118948 w 9637211"/>
                <a:gd name="connsiteY68" fmla="*/ 345810 h 1649863"/>
                <a:gd name="connsiteX69" fmla="*/ 9052763 w 9637211"/>
                <a:gd name="connsiteY69" fmla="*/ 387450 h 1649863"/>
                <a:gd name="connsiteX70" fmla="*/ 9020858 w 9637211"/>
                <a:gd name="connsiteY70" fmla="*/ 412686 h 1649863"/>
                <a:gd name="connsiteX71" fmla="*/ 8958799 w 9637211"/>
                <a:gd name="connsiteY71" fmla="*/ 455068 h 1649863"/>
                <a:gd name="connsiteX72" fmla="*/ 8894669 w 9637211"/>
                <a:gd name="connsiteY72" fmla="*/ 494884 h 1649863"/>
                <a:gd name="connsiteX73" fmla="*/ 8772871 w 9637211"/>
                <a:gd name="connsiteY73" fmla="*/ 542815 h 1649863"/>
                <a:gd name="connsiteX74" fmla="*/ 8663102 w 9637211"/>
                <a:gd name="connsiteY74" fmla="*/ 609939 h 1649863"/>
                <a:gd name="connsiteX75" fmla="*/ 8575858 w 9637211"/>
                <a:gd name="connsiteY75" fmla="*/ 659344 h 1649863"/>
                <a:gd name="connsiteX76" fmla="*/ 8525191 w 9637211"/>
                <a:gd name="connsiteY76" fmla="*/ 691449 h 1649863"/>
                <a:gd name="connsiteX77" fmla="*/ 8432740 w 9637211"/>
                <a:gd name="connsiteY77" fmla="*/ 762134 h 1649863"/>
                <a:gd name="connsiteX78" fmla="*/ 8287775 w 9637211"/>
                <a:gd name="connsiteY78" fmla="*/ 838802 h 1649863"/>
                <a:gd name="connsiteX79" fmla="*/ 8199975 w 9637211"/>
                <a:gd name="connsiteY79" fmla="*/ 880700 h 1649863"/>
                <a:gd name="connsiteX80" fmla="*/ 8009879 w 9637211"/>
                <a:gd name="connsiteY80" fmla="*/ 946676 h 1649863"/>
                <a:gd name="connsiteX81" fmla="*/ 7948650 w 9637211"/>
                <a:gd name="connsiteY81" fmla="*/ 969872 h 1649863"/>
                <a:gd name="connsiteX82" fmla="*/ 7878149 w 9637211"/>
                <a:gd name="connsiteY82" fmla="*/ 986611 h 1649863"/>
                <a:gd name="connsiteX83" fmla="*/ 7765368 w 9637211"/>
                <a:gd name="connsiteY83" fmla="*/ 1023592 h 1649863"/>
                <a:gd name="connsiteX84" fmla="*/ 7544827 w 9637211"/>
                <a:gd name="connsiteY84" fmla="*/ 1088525 h 1649863"/>
                <a:gd name="connsiteX85" fmla="*/ 7496243 w 9637211"/>
                <a:gd name="connsiteY85" fmla="*/ 1099185 h 1649863"/>
                <a:gd name="connsiteX86" fmla="*/ 7373131 w 9637211"/>
                <a:gd name="connsiteY86" fmla="*/ 1140118 h 1649863"/>
                <a:gd name="connsiteX87" fmla="*/ 7299425 w 9637211"/>
                <a:gd name="connsiteY87" fmla="*/ 1167211 h 1649863"/>
                <a:gd name="connsiteX88" fmla="*/ 7238066 w 9637211"/>
                <a:gd name="connsiteY88" fmla="*/ 1183666 h 1649863"/>
                <a:gd name="connsiteX89" fmla="*/ 7183552 w 9637211"/>
                <a:gd name="connsiteY89" fmla="*/ 1192571 h 1649863"/>
                <a:gd name="connsiteX90" fmla="*/ 7040813 w 9637211"/>
                <a:gd name="connsiteY90" fmla="*/ 1230525 h 1649863"/>
                <a:gd name="connsiteX91" fmla="*/ 6983864 w 9637211"/>
                <a:gd name="connsiteY91" fmla="*/ 1245513 h 1649863"/>
                <a:gd name="connsiteX92" fmla="*/ 6836601 w 9637211"/>
                <a:gd name="connsiteY92" fmla="*/ 1294672 h 1649863"/>
                <a:gd name="connsiteX93" fmla="*/ 6711393 w 9637211"/>
                <a:gd name="connsiteY93" fmla="*/ 1328485 h 1649863"/>
                <a:gd name="connsiteX94" fmla="*/ 6659164 w 9637211"/>
                <a:gd name="connsiteY94" fmla="*/ 1344343 h 1649863"/>
                <a:gd name="connsiteX95" fmla="*/ 6539327 w 9637211"/>
                <a:gd name="connsiteY95" fmla="*/ 1372405 h 1649863"/>
                <a:gd name="connsiteX96" fmla="*/ 6471659 w 9637211"/>
                <a:gd name="connsiteY96" fmla="*/ 1391362 h 1649863"/>
                <a:gd name="connsiteX97" fmla="*/ 6305536 w 9637211"/>
                <a:gd name="connsiteY97" fmla="*/ 1417103 h 1649863"/>
                <a:gd name="connsiteX98" fmla="*/ 6133939 w 9637211"/>
                <a:gd name="connsiteY98" fmla="*/ 1442481 h 1649863"/>
                <a:gd name="connsiteX99" fmla="*/ 6039547 w 9637211"/>
                <a:gd name="connsiteY99" fmla="*/ 1452681 h 1649863"/>
                <a:gd name="connsiteX100" fmla="*/ 5957366 w 9637211"/>
                <a:gd name="connsiteY100" fmla="*/ 1465590 h 1649863"/>
                <a:gd name="connsiteX101" fmla="*/ 5885715 w 9637211"/>
                <a:gd name="connsiteY101" fmla="*/ 1474694 h 1649863"/>
                <a:gd name="connsiteX102" fmla="*/ 5771774 w 9637211"/>
                <a:gd name="connsiteY102" fmla="*/ 1491643 h 1649863"/>
                <a:gd name="connsiteX103" fmla="*/ 5724294 w 9637211"/>
                <a:gd name="connsiteY103" fmla="*/ 1496914 h 1649863"/>
                <a:gd name="connsiteX104" fmla="*/ 5611931 w 9637211"/>
                <a:gd name="connsiteY104" fmla="*/ 1502173 h 1649863"/>
                <a:gd name="connsiteX105" fmla="*/ 5572785 w 9637211"/>
                <a:gd name="connsiteY105" fmla="*/ 1502492 h 1649863"/>
                <a:gd name="connsiteX106" fmla="*/ 5496622 w 9637211"/>
                <a:gd name="connsiteY106" fmla="*/ 1486703 h 1649863"/>
                <a:gd name="connsiteX107" fmla="*/ 5487614 w 9637211"/>
                <a:gd name="connsiteY107" fmla="*/ 1485725 h 1649863"/>
                <a:gd name="connsiteX108" fmla="*/ 5437869 w 9637211"/>
                <a:gd name="connsiteY108" fmla="*/ 1480432 h 1649863"/>
                <a:gd name="connsiteX109" fmla="*/ 5410729 w 9637211"/>
                <a:gd name="connsiteY109" fmla="*/ 1479229 h 1649863"/>
                <a:gd name="connsiteX110" fmla="*/ 5307325 w 9637211"/>
                <a:gd name="connsiteY110" fmla="*/ 1468207 h 1649863"/>
                <a:gd name="connsiteX111" fmla="*/ 5247871 w 9637211"/>
                <a:gd name="connsiteY111" fmla="*/ 1463540 h 1649863"/>
                <a:gd name="connsiteX112" fmla="*/ 5200105 w 9637211"/>
                <a:gd name="connsiteY112" fmla="*/ 1466942 h 1649863"/>
                <a:gd name="connsiteX113" fmla="*/ 5116199 w 9637211"/>
                <a:gd name="connsiteY113" fmla="*/ 1472398 h 1649863"/>
                <a:gd name="connsiteX114" fmla="*/ 5089547 w 9637211"/>
                <a:gd name="connsiteY114" fmla="*/ 1477294 h 1649863"/>
                <a:gd name="connsiteX115" fmla="*/ 4967752 w 9637211"/>
                <a:gd name="connsiteY115" fmla="*/ 1472806 h 1649863"/>
                <a:gd name="connsiteX116" fmla="*/ 4898514 w 9637211"/>
                <a:gd name="connsiteY116" fmla="*/ 1475359 h 1649863"/>
                <a:gd name="connsiteX117" fmla="*/ 4819948 w 9637211"/>
                <a:gd name="connsiteY117" fmla="*/ 1466277 h 1649863"/>
                <a:gd name="connsiteX118" fmla="*/ 4797235 w 9637211"/>
                <a:gd name="connsiteY118" fmla="*/ 1467999 h 1649863"/>
                <a:gd name="connsiteX119" fmla="*/ 4771823 w 9637211"/>
                <a:gd name="connsiteY119" fmla="*/ 1470324 h 1649863"/>
                <a:gd name="connsiteX120" fmla="*/ 4693726 w 9637211"/>
                <a:gd name="connsiteY120" fmla="*/ 1475031 h 1649863"/>
                <a:gd name="connsiteX121" fmla="*/ 4646522 w 9637211"/>
                <a:gd name="connsiteY121" fmla="*/ 1482013 h 1649863"/>
                <a:gd name="connsiteX122" fmla="*/ 4556001 w 9637211"/>
                <a:gd name="connsiteY122" fmla="*/ 1483554 h 1649863"/>
                <a:gd name="connsiteX123" fmla="*/ 4522761 w 9637211"/>
                <a:gd name="connsiteY123" fmla="*/ 1489236 h 1649863"/>
                <a:gd name="connsiteX124" fmla="*/ 4438228 w 9637211"/>
                <a:gd name="connsiteY124" fmla="*/ 1493782 h 1649863"/>
                <a:gd name="connsiteX125" fmla="*/ 4362305 w 9637211"/>
                <a:gd name="connsiteY125" fmla="*/ 1495088 h 1649863"/>
                <a:gd name="connsiteX126" fmla="*/ 4289278 w 9637211"/>
                <a:gd name="connsiteY126" fmla="*/ 1499864 h 1649863"/>
                <a:gd name="connsiteX127" fmla="*/ 4237236 w 9637211"/>
                <a:gd name="connsiteY127" fmla="*/ 1507551 h 1649863"/>
                <a:gd name="connsiteX128" fmla="*/ 4180626 w 9637211"/>
                <a:gd name="connsiteY128" fmla="*/ 1513420 h 1649863"/>
                <a:gd name="connsiteX129" fmla="*/ 4025047 w 9637211"/>
                <a:gd name="connsiteY129" fmla="*/ 1539594 h 1649863"/>
                <a:gd name="connsiteX130" fmla="*/ 3995866 w 9637211"/>
                <a:gd name="connsiteY130" fmla="*/ 1536451 h 1649863"/>
                <a:gd name="connsiteX131" fmla="*/ 3831212 w 9637211"/>
                <a:gd name="connsiteY131" fmla="*/ 1540151 h 1649863"/>
                <a:gd name="connsiteX132" fmla="*/ 3795461 w 9637211"/>
                <a:gd name="connsiteY132" fmla="*/ 1542189 h 1649863"/>
                <a:gd name="connsiteX133" fmla="*/ 3698543 w 9637211"/>
                <a:gd name="connsiteY133" fmla="*/ 1528342 h 1649863"/>
                <a:gd name="connsiteX134" fmla="*/ 3551836 w 9637211"/>
                <a:gd name="connsiteY134" fmla="*/ 1564762 h 1649863"/>
                <a:gd name="connsiteX135" fmla="*/ 3415003 w 9637211"/>
                <a:gd name="connsiteY135" fmla="*/ 1608081 h 1649863"/>
                <a:gd name="connsiteX136" fmla="*/ 3397737 w 9637211"/>
                <a:gd name="connsiteY136" fmla="*/ 1613622 h 1649863"/>
                <a:gd name="connsiteX137" fmla="*/ 3348360 w 9637211"/>
                <a:gd name="connsiteY137" fmla="*/ 1624007 h 1649863"/>
                <a:gd name="connsiteX138" fmla="*/ 3286876 w 9637211"/>
                <a:gd name="connsiteY138" fmla="*/ 1629796 h 1649863"/>
                <a:gd name="connsiteX139" fmla="*/ 3247932 w 9637211"/>
                <a:gd name="connsiteY139" fmla="*/ 1635832 h 1649863"/>
                <a:gd name="connsiteX140" fmla="*/ 3244999 w 9637211"/>
                <a:gd name="connsiteY140" fmla="*/ 1636180 h 1649863"/>
                <a:gd name="connsiteX141" fmla="*/ 3184484 w 9637211"/>
                <a:gd name="connsiteY141" fmla="*/ 1639097 h 1649863"/>
                <a:gd name="connsiteX142" fmla="*/ 3177540 w 9637211"/>
                <a:gd name="connsiteY142" fmla="*/ 1638715 h 1649863"/>
                <a:gd name="connsiteX143" fmla="*/ 3146060 w 9637211"/>
                <a:gd name="connsiteY143" fmla="*/ 1634857 h 1649863"/>
                <a:gd name="connsiteX144" fmla="*/ 3057965 w 9637211"/>
                <a:gd name="connsiteY144" fmla="*/ 1626236 h 1649863"/>
                <a:gd name="connsiteX145" fmla="*/ 2974961 w 9637211"/>
                <a:gd name="connsiteY145" fmla="*/ 1617995 h 1649863"/>
                <a:gd name="connsiteX146" fmla="*/ 2949608 w 9637211"/>
                <a:gd name="connsiteY146" fmla="*/ 1633655 h 1649863"/>
                <a:gd name="connsiteX147" fmla="*/ 2909973 w 9637211"/>
                <a:gd name="connsiteY147" fmla="*/ 1648121 h 1649863"/>
                <a:gd name="connsiteX148" fmla="*/ 2864542 w 9637211"/>
                <a:gd name="connsiteY148" fmla="*/ 1635245 h 1649863"/>
                <a:gd name="connsiteX149" fmla="*/ 2758460 w 9637211"/>
                <a:gd name="connsiteY149" fmla="*/ 1609130 h 1649863"/>
                <a:gd name="connsiteX150" fmla="*/ 2692301 w 9637211"/>
                <a:gd name="connsiteY150" fmla="*/ 1610905 h 1649863"/>
                <a:gd name="connsiteX151" fmla="*/ 2548009 w 9637211"/>
                <a:gd name="connsiteY151" fmla="*/ 1604522 h 1649863"/>
                <a:gd name="connsiteX152" fmla="*/ 2453210 w 9637211"/>
                <a:gd name="connsiteY152" fmla="*/ 1590103 h 1649863"/>
                <a:gd name="connsiteX153" fmla="*/ 2384726 w 9637211"/>
                <a:gd name="connsiteY153" fmla="*/ 1571904 h 1649863"/>
                <a:gd name="connsiteX154" fmla="*/ 2286765 w 9637211"/>
                <a:gd name="connsiteY154" fmla="*/ 1548534 h 1649863"/>
                <a:gd name="connsiteX155" fmla="*/ 2189064 w 9637211"/>
                <a:gd name="connsiteY155" fmla="*/ 1538649 h 1649863"/>
                <a:gd name="connsiteX156" fmla="*/ 2118010 w 9637211"/>
                <a:gd name="connsiteY156" fmla="*/ 1523712 h 1649863"/>
                <a:gd name="connsiteX157" fmla="*/ 2031682 w 9637211"/>
                <a:gd name="connsiteY157" fmla="*/ 1515318 h 1649863"/>
                <a:gd name="connsiteX158" fmla="*/ 1959737 w 9637211"/>
                <a:gd name="connsiteY158" fmla="*/ 1518317 h 1649863"/>
                <a:gd name="connsiteX159" fmla="*/ 1847100 w 9637211"/>
                <a:gd name="connsiteY159" fmla="*/ 1525944 h 1649863"/>
                <a:gd name="connsiteX160" fmla="*/ 1707262 w 9637211"/>
                <a:gd name="connsiteY160" fmla="*/ 1494706 h 1649863"/>
                <a:gd name="connsiteX161" fmla="*/ 1651067 w 9637211"/>
                <a:gd name="connsiteY161" fmla="*/ 1488939 h 1649863"/>
                <a:gd name="connsiteX162" fmla="*/ 1598392 w 9637211"/>
                <a:gd name="connsiteY162" fmla="*/ 1487556 h 1649863"/>
                <a:gd name="connsiteX163" fmla="*/ 1485796 w 9637211"/>
                <a:gd name="connsiteY163" fmla="*/ 1467717 h 1649863"/>
                <a:gd name="connsiteX164" fmla="*/ 1440105 w 9637211"/>
                <a:gd name="connsiteY164" fmla="*/ 1461600 h 1649863"/>
                <a:gd name="connsiteX165" fmla="*/ 1376742 w 9637211"/>
                <a:gd name="connsiteY165" fmla="*/ 1464813 h 1649863"/>
                <a:gd name="connsiteX166" fmla="*/ 1260914 w 9637211"/>
                <a:gd name="connsiteY166" fmla="*/ 1458783 h 1649863"/>
                <a:gd name="connsiteX167" fmla="*/ 1144209 w 9637211"/>
                <a:gd name="connsiteY167" fmla="*/ 1430510 h 1649863"/>
                <a:gd name="connsiteX168" fmla="*/ 1095577 w 9637211"/>
                <a:gd name="connsiteY168" fmla="*/ 1436151 h 1649863"/>
                <a:gd name="connsiteX169" fmla="*/ 1078045 w 9637211"/>
                <a:gd name="connsiteY169" fmla="*/ 1436212 h 1649863"/>
                <a:gd name="connsiteX170" fmla="*/ 919891 w 9637211"/>
                <a:gd name="connsiteY170" fmla="*/ 1425160 h 1649863"/>
                <a:gd name="connsiteX171" fmla="*/ 904047 w 9637211"/>
                <a:gd name="connsiteY171" fmla="*/ 1423883 h 1649863"/>
                <a:gd name="connsiteX172" fmla="*/ 829382 w 9637211"/>
                <a:gd name="connsiteY172" fmla="*/ 1410847 h 1649863"/>
                <a:gd name="connsiteX173" fmla="*/ 642661 w 9637211"/>
                <a:gd name="connsiteY173" fmla="*/ 1409490 h 1649863"/>
                <a:gd name="connsiteX174" fmla="*/ 631134 w 9637211"/>
                <a:gd name="connsiteY174" fmla="*/ 1408791 h 1649863"/>
                <a:gd name="connsiteX175" fmla="*/ 569136 w 9637211"/>
                <a:gd name="connsiteY175" fmla="*/ 1420097 h 1649863"/>
                <a:gd name="connsiteX176" fmla="*/ 538796 w 9637211"/>
                <a:gd name="connsiteY176" fmla="*/ 1433330 h 1649863"/>
                <a:gd name="connsiteX177" fmla="*/ 491177 w 9637211"/>
                <a:gd name="connsiteY177" fmla="*/ 1447867 h 1649863"/>
                <a:gd name="connsiteX178" fmla="*/ 442411 w 9637211"/>
                <a:gd name="connsiteY178" fmla="*/ 1454770 h 1649863"/>
                <a:gd name="connsiteX179" fmla="*/ 359296 w 9637211"/>
                <a:gd name="connsiteY179" fmla="*/ 1440257 h 1649863"/>
                <a:gd name="connsiteX180" fmla="*/ 329271 w 9637211"/>
                <a:gd name="connsiteY180" fmla="*/ 1439821 h 1649863"/>
                <a:gd name="connsiteX181" fmla="*/ 262167 w 9637211"/>
                <a:gd name="connsiteY181" fmla="*/ 1434111 h 1649863"/>
                <a:gd name="connsiteX182" fmla="*/ 203882 w 9637211"/>
                <a:gd name="connsiteY182" fmla="*/ 1437548 h 1649863"/>
                <a:gd name="connsiteX183" fmla="*/ 157723 w 9637211"/>
                <a:gd name="connsiteY183" fmla="*/ 1454055 h 1649863"/>
                <a:gd name="connsiteX184" fmla="*/ 89823 w 9637211"/>
                <a:gd name="connsiteY184" fmla="*/ 1460153 h 1649863"/>
                <a:gd name="connsiteX185" fmla="*/ 45393 w 9637211"/>
                <a:gd name="connsiteY185" fmla="*/ 1451938 h 1649863"/>
                <a:gd name="connsiteX186" fmla="*/ 36385 w 9637211"/>
                <a:gd name="connsiteY186" fmla="*/ 1450960 h 1649863"/>
                <a:gd name="connsiteX187" fmla="*/ 0 w 9637211"/>
                <a:gd name="connsiteY187" fmla="*/ 1452514 h 16498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</a:cxnLst>
              <a:rect l="l" t="t" r="r" b="b"/>
              <a:pathLst>
                <a:path w="9637211" h="1649863">
                  <a:moveTo>
                    <a:pt x="2468659" y="1380297"/>
                  </a:moveTo>
                  <a:lnTo>
                    <a:pt x="2460722" y="1390272"/>
                  </a:lnTo>
                  <a:cubicBezTo>
                    <a:pt x="2456661" y="1396980"/>
                    <a:pt x="2451818" y="1402354"/>
                    <a:pt x="2446257" y="1406498"/>
                  </a:cubicBezTo>
                  <a:lnTo>
                    <a:pt x="2427494" y="1415356"/>
                  </a:lnTo>
                  <a:cubicBezTo>
                    <a:pt x="2441349" y="1411764"/>
                    <a:pt x="2452601" y="1403689"/>
                    <a:pt x="2460722" y="1390272"/>
                  </a:cubicBezTo>
                  <a:close/>
                  <a:moveTo>
                    <a:pt x="5731745" y="1360489"/>
                  </a:moveTo>
                  <a:lnTo>
                    <a:pt x="5698179" y="1367442"/>
                  </a:lnTo>
                  <a:lnTo>
                    <a:pt x="5715901" y="1365274"/>
                  </a:lnTo>
                  <a:cubicBezTo>
                    <a:pt x="5721750" y="1364345"/>
                    <a:pt x="5727285" y="1362979"/>
                    <a:pt x="5731745" y="1360489"/>
                  </a:cubicBezTo>
                  <a:close/>
                  <a:moveTo>
                    <a:pt x="5503859" y="1324849"/>
                  </a:moveTo>
                  <a:lnTo>
                    <a:pt x="5516994" y="1333353"/>
                  </a:lnTo>
                  <a:lnTo>
                    <a:pt x="5516994" y="1333352"/>
                  </a:lnTo>
                  <a:close/>
                  <a:moveTo>
                    <a:pt x="4720031" y="1268958"/>
                  </a:moveTo>
                  <a:lnTo>
                    <a:pt x="4749955" y="1273114"/>
                  </a:lnTo>
                  <a:lnTo>
                    <a:pt x="4767388" y="1277477"/>
                  </a:lnTo>
                  <a:lnTo>
                    <a:pt x="4767531" y="1277513"/>
                  </a:lnTo>
                  <a:lnTo>
                    <a:pt x="4782965" y="1281578"/>
                  </a:lnTo>
                  <a:lnTo>
                    <a:pt x="4784809" y="1281832"/>
                  </a:lnTo>
                  <a:lnTo>
                    <a:pt x="4790792" y="1283327"/>
                  </a:lnTo>
                  <a:cubicBezTo>
                    <a:pt x="4798641" y="1284916"/>
                    <a:pt x="4806563" y="1285965"/>
                    <a:pt x="4814638" y="1285937"/>
                  </a:cubicBezTo>
                  <a:lnTo>
                    <a:pt x="4784809" y="1281832"/>
                  </a:lnTo>
                  <a:lnTo>
                    <a:pt x="4767531" y="1277513"/>
                  </a:lnTo>
                  <a:lnTo>
                    <a:pt x="4751799" y="1273370"/>
                  </a:lnTo>
                  <a:lnTo>
                    <a:pt x="4749955" y="1273114"/>
                  </a:lnTo>
                  <a:lnTo>
                    <a:pt x="4743957" y="1271612"/>
                  </a:lnTo>
                  <a:cubicBezTo>
                    <a:pt x="4736090" y="1270013"/>
                    <a:pt x="4728141" y="1268949"/>
                    <a:pt x="4720031" y="1268958"/>
                  </a:cubicBezTo>
                  <a:close/>
                  <a:moveTo>
                    <a:pt x="3276840" y="1263985"/>
                  </a:moveTo>
                  <a:cubicBezTo>
                    <a:pt x="3292849" y="1276789"/>
                    <a:pt x="3310250" y="1281089"/>
                    <a:pt x="3328341" y="1281473"/>
                  </a:cubicBezTo>
                  <a:lnTo>
                    <a:pt x="3301810" y="1277386"/>
                  </a:lnTo>
                  <a:cubicBezTo>
                    <a:pt x="3293198" y="1274663"/>
                    <a:pt x="3284847" y="1270386"/>
                    <a:pt x="3276840" y="1263985"/>
                  </a:cubicBezTo>
                  <a:close/>
                  <a:moveTo>
                    <a:pt x="3519760" y="1250994"/>
                  </a:moveTo>
                  <a:cubicBezTo>
                    <a:pt x="3514125" y="1250064"/>
                    <a:pt x="3508615" y="1250202"/>
                    <a:pt x="3503255" y="1251147"/>
                  </a:cubicBezTo>
                  <a:lnTo>
                    <a:pt x="3519760" y="1250994"/>
                  </a:lnTo>
                  <a:cubicBezTo>
                    <a:pt x="3525393" y="1251924"/>
                    <a:pt x="3531152" y="1253922"/>
                    <a:pt x="3537011" y="1257249"/>
                  </a:cubicBezTo>
                  <a:cubicBezTo>
                    <a:pt x="3531153" y="1253922"/>
                    <a:pt x="3525394" y="1251924"/>
                    <a:pt x="3519760" y="1250994"/>
                  </a:cubicBezTo>
                  <a:close/>
                  <a:moveTo>
                    <a:pt x="5038723" y="1229019"/>
                  </a:moveTo>
                  <a:cubicBezTo>
                    <a:pt x="5028630" y="1228971"/>
                    <a:pt x="5018835" y="1229777"/>
                    <a:pt x="5009340" y="1231627"/>
                  </a:cubicBezTo>
                  <a:lnTo>
                    <a:pt x="5069905" y="1231533"/>
                  </a:lnTo>
                  <a:cubicBezTo>
                    <a:pt x="5059212" y="1229968"/>
                    <a:pt x="5048818" y="1229067"/>
                    <a:pt x="5038723" y="1229019"/>
                  </a:cubicBezTo>
                  <a:close/>
                  <a:moveTo>
                    <a:pt x="6274350" y="1198579"/>
                  </a:moveTo>
                  <a:lnTo>
                    <a:pt x="6274350" y="1198580"/>
                  </a:lnTo>
                  <a:lnTo>
                    <a:pt x="6299734" y="1215874"/>
                  </a:lnTo>
                  <a:cubicBezTo>
                    <a:pt x="6292882" y="1211182"/>
                    <a:pt x="6285837" y="1206500"/>
                    <a:pt x="6274350" y="1198579"/>
                  </a:cubicBezTo>
                  <a:close/>
                  <a:moveTo>
                    <a:pt x="284014" y="1083637"/>
                  </a:moveTo>
                  <a:lnTo>
                    <a:pt x="274455" y="1086842"/>
                  </a:lnTo>
                  <a:lnTo>
                    <a:pt x="233501" y="1096794"/>
                  </a:lnTo>
                  <a:lnTo>
                    <a:pt x="274456" y="1086842"/>
                  </a:lnTo>
                  <a:close/>
                  <a:moveTo>
                    <a:pt x="691166" y="1081917"/>
                  </a:moveTo>
                  <a:cubicBezTo>
                    <a:pt x="686005" y="1082970"/>
                    <a:pt x="680596" y="1084918"/>
                    <a:pt x="677191" y="1087044"/>
                  </a:cubicBezTo>
                  <a:cubicBezTo>
                    <a:pt x="660788" y="1097408"/>
                    <a:pt x="646181" y="1105351"/>
                    <a:pt x="632391" y="1110922"/>
                  </a:cubicBezTo>
                  <a:cubicBezTo>
                    <a:pt x="646181" y="1105351"/>
                    <a:pt x="660789" y="1097408"/>
                    <a:pt x="677192" y="1087044"/>
                  </a:cubicBezTo>
                  <a:close/>
                  <a:moveTo>
                    <a:pt x="428044" y="1067823"/>
                  </a:moveTo>
                  <a:cubicBezTo>
                    <a:pt x="446919" y="1068326"/>
                    <a:pt x="465868" y="1068118"/>
                    <a:pt x="479634" y="1077452"/>
                  </a:cubicBezTo>
                  <a:cubicBezTo>
                    <a:pt x="465869" y="1068118"/>
                    <a:pt x="446919" y="1068326"/>
                    <a:pt x="428044" y="1067823"/>
                  </a:cubicBezTo>
                  <a:close/>
                  <a:moveTo>
                    <a:pt x="7445292" y="757632"/>
                  </a:moveTo>
                  <a:cubicBezTo>
                    <a:pt x="7451720" y="761638"/>
                    <a:pt x="7458880" y="765687"/>
                    <a:pt x="7466390" y="768915"/>
                  </a:cubicBezTo>
                  <a:lnTo>
                    <a:pt x="7474827" y="771226"/>
                  </a:lnTo>
                  <a:lnTo>
                    <a:pt x="7466391" y="768915"/>
                  </a:lnTo>
                  <a:cubicBezTo>
                    <a:pt x="7458880" y="765687"/>
                    <a:pt x="7451720" y="761638"/>
                    <a:pt x="7445292" y="757632"/>
                  </a:cubicBezTo>
                  <a:close/>
                  <a:moveTo>
                    <a:pt x="0" y="0"/>
                  </a:moveTo>
                  <a:lnTo>
                    <a:pt x="9637211" y="0"/>
                  </a:lnTo>
                  <a:lnTo>
                    <a:pt x="9583319" y="32146"/>
                  </a:lnTo>
                  <a:cubicBezTo>
                    <a:pt x="9545773" y="53573"/>
                    <a:pt x="9512012" y="76700"/>
                    <a:pt x="9493665" y="112426"/>
                  </a:cubicBezTo>
                  <a:cubicBezTo>
                    <a:pt x="9485465" y="128200"/>
                    <a:pt x="9473638" y="145563"/>
                    <a:pt x="9457156" y="155303"/>
                  </a:cubicBezTo>
                  <a:cubicBezTo>
                    <a:pt x="9433664" y="169148"/>
                    <a:pt x="9403364" y="175160"/>
                    <a:pt x="9377643" y="187228"/>
                  </a:cubicBezTo>
                  <a:cubicBezTo>
                    <a:pt x="9347347" y="201400"/>
                    <a:pt x="9312111" y="214085"/>
                    <a:pt x="9292088" y="235295"/>
                  </a:cubicBezTo>
                  <a:cubicBezTo>
                    <a:pt x="9274297" y="254202"/>
                    <a:pt x="9256121" y="269202"/>
                    <a:pt x="9231985" y="281821"/>
                  </a:cubicBezTo>
                  <a:cubicBezTo>
                    <a:pt x="9215069" y="290641"/>
                    <a:pt x="9202945" y="305820"/>
                    <a:pt x="9185378" y="313259"/>
                  </a:cubicBezTo>
                  <a:cubicBezTo>
                    <a:pt x="9162280" y="323162"/>
                    <a:pt x="9138896" y="331194"/>
                    <a:pt x="9118948" y="345810"/>
                  </a:cubicBezTo>
                  <a:cubicBezTo>
                    <a:pt x="9098245" y="360931"/>
                    <a:pt x="9074484" y="373219"/>
                    <a:pt x="9052763" y="387450"/>
                  </a:cubicBezTo>
                  <a:cubicBezTo>
                    <a:pt x="9041247" y="395066"/>
                    <a:pt x="9031971" y="404773"/>
                    <a:pt x="9020858" y="412686"/>
                  </a:cubicBezTo>
                  <a:cubicBezTo>
                    <a:pt x="9000514" y="427162"/>
                    <a:pt x="8979766" y="441345"/>
                    <a:pt x="8958799" y="455068"/>
                  </a:cubicBezTo>
                  <a:cubicBezTo>
                    <a:pt x="8937836" y="468792"/>
                    <a:pt x="8917940" y="484502"/>
                    <a:pt x="8894669" y="494884"/>
                  </a:cubicBezTo>
                  <a:cubicBezTo>
                    <a:pt x="8854995" y="512490"/>
                    <a:pt x="8811321" y="524012"/>
                    <a:pt x="8772871" y="542815"/>
                  </a:cubicBezTo>
                  <a:cubicBezTo>
                    <a:pt x="8733852" y="561958"/>
                    <a:pt x="8697379" y="585375"/>
                    <a:pt x="8663102" y="609939"/>
                  </a:cubicBezTo>
                  <a:cubicBezTo>
                    <a:pt x="8635978" y="629295"/>
                    <a:pt x="8610598" y="648411"/>
                    <a:pt x="8575858" y="659344"/>
                  </a:cubicBezTo>
                  <a:cubicBezTo>
                    <a:pt x="8556476" y="665459"/>
                    <a:pt x="8536416" y="677725"/>
                    <a:pt x="8525191" y="691449"/>
                  </a:cubicBezTo>
                  <a:cubicBezTo>
                    <a:pt x="8500912" y="721337"/>
                    <a:pt x="8469036" y="743120"/>
                    <a:pt x="8432740" y="762134"/>
                  </a:cubicBezTo>
                  <a:cubicBezTo>
                    <a:pt x="8384287" y="787695"/>
                    <a:pt x="8336442" y="813700"/>
                    <a:pt x="8287775" y="838802"/>
                  </a:cubicBezTo>
                  <a:cubicBezTo>
                    <a:pt x="8259073" y="853684"/>
                    <a:pt x="8230604" y="869336"/>
                    <a:pt x="8199975" y="880700"/>
                  </a:cubicBezTo>
                  <a:cubicBezTo>
                    <a:pt x="8137395" y="904120"/>
                    <a:pt x="8073115" y="924637"/>
                    <a:pt x="8009879" y="946676"/>
                  </a:cubicBezTo>
                  <a:cubicBezTo>
                    <a:pt x="7989181" y="953793"/>
                    <a:pt x="7969777" y="963518"/>
                    <a:pt x="7948650" y="969872"/>
                  </a:cubicBezTo>
                  <a:cubicBezTo>
                    <a:pt x="7925797" y="976781"/>
                    <a:pt x="7901001" y="979703"/>
                    <a:pt x="7878149" y="986611"/>
                  </a:cubicBezTo>
                  <a:cubicBezTo>
                    <a:pt x="7840120" y="998017"/>
                    <a:pt x="7803387" y="1012030"/>
                    <a:pt x="7765368" y="1023592"/>
                  </a:cubicBezTo>
                  <a:cubicBezTo>
                    <a:pt x="7692011" y="1045805"/>
                    <a:pt x="7618421" y="1067243"/>
                    <a:pt x="7544827" y="1088525"/>
                  </a:cubicBezTo>
                  <a:cubicBezTo>
                    <a:pt x="7529069" y="1093051"/>
                    <a:pt x="7511791" y="1094355"/>
                    <a:pt x="7496243" y="1099185"/>
                  </a:cubicBezTo>
                  <a:cubicBezTo>
                    <a:pt x="7454978" y="1112160"/>
                    <a:pt x="7413953" y="1126064"/>
                    <a:pt x="7373131" y="1140118"/>
                  </a:cubicBezTo>
                  <a:cubicBezTo>
                    <a:pt x="7348411" y="1148686"/>
                    <a:pt x="7324355" y="1158947"/>
                    <a:pt x="7299425" y="1167211"/>
                  </a:cubicBezTo>
                  <a:cubicBezTo>
                    <a:pt x="7279481" y="1173822"/>
                    <a:pt x="7258894" y="1179208"/>
                    <a:pt x="7238066" y="1183666"/>
                  </a:cubicBezTo>
                  <a:cubicBezTo>
                    <a:pt x="7220132" y="1187513"/>
                    <a:pt x="7201262" y="1188107"/>
                    <a:pt x="7183552" y="1192571"/>
                  </a:cubicBezTo>
                  <a:cubicBezTo>
                    <a:pt x="7135617" y="1204612"/>
                    <a:pt x="7088328" y="1217878"/>
                    <a:pt x="7040813" y="1230525"/>
                  </a:cubicBezTo>
                  <a:cubicBezTo>
                    <a:pt x="7021767" y="1235524"/>
                    <a:pt x="7002277" y="1239447"/>
                    <a:pt x="6983864" y="1245513"/>
                  </a:cubicBezTo>
                  <a:cubicBezTo>
                    <a:pt x="6934564" y="1261544"/>
                    <a:pt x="6886133" y="1279414"/>
                    <a:pt x="6836601" y="1294672"/>
                  </a:cubicBezTo>
                  <a:cubicBezTo>
                    <a:pt x="6795516" y="1307324"/>
                    <a:pt x="6753122" y="1317057"/>
                    <a:pt x="6711393" y="1328485"/>
                  </a:cubicBezTo>
                  <a:cubicBezTo>
                    <a:pt x="6693705" y="1333419"/>
                    <a:pt x="6676878" y="1340036"/>
                    <a:pt x="6659164" y="1344343"/>
                  </a:cubicBezTo>
                  <a:cubicBezTo>
                    <a:pt x="6619497" y="1354102"/>
                    <a:pt x="6579188" y="1362635"/>
                    <a:pt x="6539327" y="1372405"/>
                  </a:cubicBezTo>
                  <a:cubicBezTo>
                    <a:pt x="6516609" y="1378051"/>
                    <a:pt x="6494842" y="1387262"/>
                    <a:pt x="6471659" y="1391362"/>
                  </a:cubicBezTo>
                  <a:cubicBezTo>
                    <a:pt x="6416600" y="1401077"/>
                    <a:pt x="6361053" y="1408777"/>
                    <a:pt x="6305536" y="1417103"/>
                  </a:cubicBezTo>
                  <a:cubicBezTo>
                    <a:pt x="6248279" y="1425669"/>
                    <a:pt x="6191229" y="1434541"/>
                    <a:pt x="6133939" y="1442481"/>
                  </a:cubicBezTo>
                  <a:cubicBezTo>
                    <a:pt x="6102579" y="1446662"/>
                    <a:pt x="6070917" y="1448658"/>
                    <a:pt x="6039547" y="1452681"/>
                  </a:cubicBezTo>
                  <a:cubicBezTo>
                    <a:pt x="6012050" y="1456206"/>
                    <a:pt x="5984839" y="1461597"/>
                    <a:pt x="5957366" y="1465590"/>
                  </a:cubicBezTo>
                  <a:cubicBezTo>
                    <a:pt x="5933562" y="1468934"/>
                    <a:pt x="5909518" y="1471349"/>
                    <a:pt x="5885715" y="1474694"/>
                  </a:cubicBezTo>
                  <a:cubicBezTo>
                    <a:pt x="5847596" y="1480140"/>
                    <a:pt x="5809691" y="1486048"/>
                    <a:pt x="5771774" y="1491643"/>
                  </a:cubicBezTo>
                  <a:cubicBezTo>
                    <a:pt x="5755903" y="1493820"/>
                    <a:pt x="5739373" y="1498540"/>
                    <a:pt x="5724294" y="1496914"/>
                  </a:cubicBezTo>
                  <a:cubicBezTo>
                    <a:pt x="5686295" y="1492781"/>
                    <a:pt x="5649250" y="1496294"/>
                    <a:pt x="5611931" y="1502173"/>
                  </a:cubicBezTo>
                  <a:cubicBezTo>
                    <a:pt x="5599171" y="1504201"/>
                    <a:pt x="5585354" y="1504553"/>
                    <a:pt x="5572785" y="1502492"/>
                  </a:cubicBezTo>
                  <a:cubicBezTo>
                    <a:pt x="5547064" y="1498394"/>
                    <a:pt x="5522015" y="1492069"/>
                    <a:pt x="5496622" y="1486703"/>
                  </a:cubicBezTo>
                  <a:cubicBezTo>
                    <a:pt x="5493862" y="1486051"/>
                    <a:pt x="5490551" y="1486053"/>
                    <a:pt x="5487614" y="1485725"/>
                  </a:cubicBezTo>
                  <a:cubicBezTo>
                    <a:pt x="5470960" y="1483859"/>
                    <a:pt x="5454506" y="1481984"/>
                    <a:pt x="5437869" y="1480432"/>
                  </a:cubicBezTo>
                  <a:cubicBezTo>
                    <a:pt x="5428868" y="1479610"/>
                    <a:pt x="5419725" y="1479895"/>
                    <a:pt x="5410729" y="1479229"/>
                  </a:cubicBezTo>
                  <a:cubicBezTo>
                    <a:pt x="5375917" y="1476513"/>
                    <a:pt x="5338174" y="1485709"/>
                    <a:pt x="5307325" y="1468207"/>
                  </a:cubicBezTo>
                  <a:cubicBezTo>
                    <a:pt x="5287297" y="1456930"/>
                    <a:pt x="5268577" y="1460658"/>
                    <a:pt x="5247871" y="1463540"/>
                  </a:cubicBezTo>
                  <a:cubicBezTo>
                    <a:pt x="5232193" y="1465707"/>
                    <a:pt x="5216035" y="1466016"/>
                    <a:pt x="5200105" y="1466942"/>
                  </a:cubicBezTo>
                  <a:cubicBezTo>
                    <a:pt x="5172135" y="1468759"/>
                    <a:pt x="5144152" y="1470266"/>
                    <a:pt x="5116199" y="1472398"/>
                  </a:cubicBezTo>
                  <a:cubicBezTo>
                    <a:pt x="5107270" y="1473142"/>
                    <a:pt x="5098326" y="1477498"/>
                    <a:pt x="5089547" y="1477294"/>
                  </a:cubicBezTo>
                  <a:cubicBezTo>
                    <a:pt x="5048970" y="1476267"/>
                    <a:pt x="5008312" y="1473519"/>
                    <a:pt x="4967752" y="1472806"/>
                  </a:cubicBezTo>
                  <a:cubicBezTo>
                    <a:pt x="4944740" y="1472347"/>
                    <a:pt x="4921363" y="1476454"/>
                    <a:pt x="4898514" y="1475359"/>
                  </a:cubicBezTo>
                  <a:cubicBezTo>
                    <a:pt x="4872154" y="1474119"/>
                    <a:pt x="4846185" y="1468937"/>
                    <a:pt x="4819948" y="1466277"/>
                  </a:cubicBezTo>
                  <a:cubicBezTo>
                    <a:pt x="4812704" y="1465529"/>
                    <a:pt x="4804802" y="1467322"/>
                    <a:pt x="4797235" y="1467999"/>
                  </a:cubicBezTo>
                  <a:cubicBezTo>
                    <a:pt x="4788699" y="1468726"/>
                    <a:pt x="4780369" y="1469755"/>
                    <a:pt x="4771823" y="1470324"/>
                  </a:cubicBezTo>
                  <a:cubicBezTo>
                    <a:pt x="4745790" y="1471894"/>
                    <a:pt x="4719721" y="1472679"/>
                    <a:pt x="4693726" y="1475031"/>
                  </a:cubicBezTo>
                  <a:cubicBezTo>
                    <a:pt x="4677818" y="1476425"/>
                    <a:pt x="4661410" y="1483651"/>
                    <a:pt x="4646522" y="1482013"/>
                  </a:cubicBezTo>
                  <a:cubicBezTo>
                    <a:pt x="4616175" y="1478927"/>
                    <a:pt x="4586536" y="1490556"/>
                    <a:pt x="4556001" y="1483554"/>
                  </a:cubicBezTo>
                  <a:cubicBezTo>
                    <a:pt x="4546547" y="1481499"/>
                    <a:pt x="4534022" y="1488380"/>
                    <a:pt x="4522761" y="1489236"/>
                  </a:cubicBezTo>
                  <a:cubicBezTo>
                    <a:pt x="4494612" y="1491377"/>
                    <a:pt x="4466422" y="1492580"/>
                    <a:pt x="4438228" y="1493782"/>
                  </a:cubicBezTo>
                  <a:cubicBezTo>
                    <a:pt x="4412951" y="1494844"/>
                    <a:pt x="4386813" y="1498301"/>
                    <a:pt x="4362305" y="1495088"/>
                  </a:cubicBezTo>
                  <a:cubicBezTo>
                    <a:pt x="4336613" y="1491619"/>
                    <a:pt x="4313708" y="1493351"/>
                    <a:pt x="4289278" y="1499864"/>
                  </a:cubicBezTo>
                  <a:cubicBezTo>
                    <a:pt x="4272539" y="1504281"/>
                    <a:pt x="4254677" y="1505613"/>
                    <a:pt x="4237236" y="1507551"/>
                  </a:cubicBezTo>
                  <a:cubicBezTo>
                    <a:pt x="4218443" y="1509712"/>
                    <a:pt x="4197483" y="1507428"/>
                    <a:pt x="4180626" y="1513420"/>
                  </a:cubicBezTo>
                  <a:cubicBezTo>
                    <a:pt x="4130437" y="1531219"/>
                    <a:pt x="4078308" y="1537027"/>
                    <a:pt x="4025047" y="1539594"/>
                  </a:cubicBezTo>
                  <a:cubicBezTo>
                    <a:pt x="4015328" y="1540063"/>
                    <a:pt x="4005307" y="1538350"/>
                    <a:pt x="3995866" y="1536451"/>
                  </a:cubicBezTo>
                  <a:cubicBezTo>
                    <a:pt x="3940757" y="1524983"/>
                    <a:pt x="3886195" y="1528868"/>
                    <a:pt x="3831212" y="1540151"/>
                  </a:cubicBezTo>
                  <a:cubicBezTo>
                    <a:pt x="3819833" y="1542583"/>
                    <a:pt x="3807019" y="1543514"/>
                    <a:pt x="3795461" y="1542189"/>
                  </a:cubicBezTo>
                  <a:cubicBezTo>
                    <a:pt x="3762927" y="1538264"/>
                    <a:pt x="3731194" y="1530691"/>
                    <a:pt x="3698543" y="1528342"/>
                  </a:cubicBezTo>
                  <a:cubicBezTo>
                    <a:pt x="3644585" y="1524508"/>
                    <a:pt x="3599168" y="1548354"/>
                    <a:pt x="3551836" y="1564762"/>
                  </a:cubicBezTo>
                  <a:cubicBezTo>
                    <a:pt x="3506795" y="1580273"/>
                    <a:pt x="3469370" y="1612209"/>
                    <a:pt x="3415003" y="1608081"/>
                  </a:cubicBezTo>
                  <a:cubicBezTo>
                    <a:pt x="3409532" y="1607717"/>
                    <a:pt x="3403709" y="1612236"/>
                    <a:pt x="3397737" y="1613622"/>
                  </a:cubicBezTo>
                  <a:cubicBezTo>
                    <a:pt x="3381358" y="1617394"/>
                    <a:pt x="3365010" y="1621790"/>
                    <a:pt x="3348360" y="1624007"/>
                  </a:cubicBezTo>
                  <a:cubicBezTo>
                    <a:pt x="3328041" y="1626870"/>
                    <a:pt x="3307211" y="1627247"/>
                    <a:pt x="3286876" y="1629796"/>
                  </a:cubicBezTo>
                  <a:cubicBezTo>
                    <a:pt x="3273801" y="1631368"/>
                    <a:pt x="3260860" y="1633717"/>
                    <a:pt x="3247932" y="1635832"/>
                  </a:cubicBezTo>
                  <a:lnTo>
                    <a:pt x="3244999" y="1636180"/>
                  </a:lnTo>
                  <a:lnTo>
                    <a:pt x="3184484" y="1639097"/>
                  </a:lnTo>
                  <a:lnTo>
                    <a:pt x="3177540" y="1638715"/>
                  </a:lnTo>
                  <a:cubicBezTo>
                    <a:pt x="3167030" y="1637417"/>
                    <a:pt x="3156526" y="1635766"/>
                    <a:pt x="3146060" y="1634857"/>
                  </a:cubicBezTo>
                  <a:cubicBezTo>
                    <a:pt x="3116518" y="1632358"/>
                    <a:pt x="3084302" y="1635010"/>
                    <a:pt x="3057965" y="1626236"/>
                  </a:cubicBezTo>
                  <a:cubicBezTo>
                    <a:pt x="3029852" y="1616919"/>
                    <a:pt x="3003375" y="1613330"/>
                    <a:pt x="2974961" y="1617995"/>
                  </a:cubicBezTo>
                  <a:cubicBezTo>
                    <a:pt x="2965488" y="1619550"/>
                    <a:pt x="2953558" y="1626717"/>
                    <a:pt x="2949608" y="1633655"/>
                  </a:cubicBezTo>
                  <a:cubicBezTo>
                    <a:pt x="2940805" y="1649145"/>
                    <a:pt x="2927912" y="1652436"/>
                    <a:pt x="2909973" y="1648121"/>
                  </a:cubicBezTo>
                  <a:cubicBezTo>
                    <a:pt x="2894404" y="1644476"/>
                    <a:pt x="2875446" y="1643195"/>
                    <a:pt x="2864542" y="1635245"/>
                  </a:cubicBezTo>
                  <a:cubicBezTo>
                    <a:pt x="2833644" y="1612724"/>
                    <a:pt x="2795701" y="1613769"/>
                    <a:pt x="2758460" y="1609130"/>
                  </a:cubicBezTo>
                  <a:cubicBezTo>
                    <a:pt x="2735725" y="1606301"/>
                    <a:pt x="2714721" y="1607157"/>
                    <a:pt x="2692301" y="1610905"/>
                  </a:cubicBezTo>
                  <a:cubicBezTo>
                    <a:pt x="2643606" y="1619217"/>
                    <a:pt x="2595572" y="1613057"/>
                    <a:pt x="2548009" y="1604522"/>
                  </a:cubicBezTo>
                  <a:cubicBezTo>
                    <a:pt x="2516561" y="1598820"/>
                    <a:pt x="2484471" y="1595972"/>
                    <a:pt x="2453210" y="1590103"/>
                  </a:cubicBezTo>
                  <a:cubicBezTo>
                    <a:pt x="2429807" y="1585581"/>
                    <a:pt x="2406352" y="1579963"/>
                    <a:pt x="2384726" y="1571904"/>
                  </a:cubicBezTo>
                  <a:cubicBezTo>
                    <a:pt x="2353369" y="1560075"/>
                    <a:pt x="2325581" y="1541326"/>
                    <a:pt x="2286765" y="1548534"/>
                  </a:cubicBezTo>
                  <a:cubicBezTo>
                    <a:pt x="2252584" y="1554889"/>
                    <a:pt x="2221009" y="1546526"/>
                    <a:pt x="2189064" y="1538649"/>
                  </a:cubicBezTo>
                  <a:cubicBezTo>
                    <a:pt x="2165600" y="1532875"/>
                    <a:pt x="2142133" y="1526942"/>
                    <a:pt x="2118010" y="1523712"/>
                  </a:cubicBezTo>
                  <a:cubicBezTo>
                    <a:pt x="2089379" y="1519913"/>
                    <a:pt x="2057412" y="1523652"/>
                    <a:pt x="2031682" y="1515318"/>
                  </a:cubicBezTo>
                  <a:cubicBezTo>
                    <a:pt x="2004761" y="1506572"/>
                    <a:pt x="1983123" y="1514364"/>
                    <a:pt x="1959737" y="1518317"/>
                  </a:cubicBezTo>
                  <a:cubicBezTo>
                    <a:pt x="1922433" y="1524509"/>
                    <a:pt x="1885501" y="1534450"/>
                    <a:pt x="1847100" y="1525944"/>
                  </a:cubicBezTo>
                  <a:cubicBezTo>
                    <a:pt x="1800428" y="1515638"/>
                    <a:pt x="1754098" y="1504375"/>
                    <a:pt x="1707262" y="1494706"/>
                  </a:cubicBezTo>
                  <a:cubicBezTo>
                    <a:pt x="1689158" y="1491026"/>
                    <a:pt x="1669827" y="1490075"/>
                    <a:pt x="1651067" y="1488939"/>
                  </a:cubicBezTo>
                  <a:cubicBezTo>
                    <a:pt x="1633296" y="1488069"/>
                    <a:pt x="1612320" y="1493475"/>
                    <a:pt x="1598392" y="1487556"/>
                  </a:cubicBezTo>
                  <a:cubicBezTo>
                    <a:pt x="1562588" y="1472333"/>
                    <a:pt x="1526230" y="1465768"/>
                    <a:pt x="1485796" y="1467717"/>
                  </a:cubicBezTo>
                  <a:cubicBezTo>
                    <a:pt x="1470633" y="1468448"/>
                    <a:pt x="1455519" y="1462113"/>
                    <a:pt x="1440105" y="1461600"/>
                  </a:cubicBezTo>
                  <a:cubicBezTo>
                    <a:pt x="1419033" y="1461047"/>
                    <a:pt x="1394726" y="1457982"/>
                    <a:pt x="1376742" y="1464813"/>
                  </a:cubicBezTo>
                  <a:cubicBezTo>
                    <a:pt x="1334463" y="1480976"/>
                    <a:pt x="1299105" y="1470908"/>
                    <a:pt x="1260914" y="1458783"/>
                  </a:cubicBezTo>
                  <a:cubicBezTo>
                    <a:pt x="1223316" y="1446785"/>
                    <a:pt x="1183912" y="1437700"/>
                    <a:pt x="1144209" y="1430510"/>
                  </a:cubicBezTo>
                  <a:cubicBezTo>
                    <a:pt x="1129277" y="1427934"/>
                    <a:pt x="1111855" y="1434268"/>
                    <a:pt x="1095577" y="1436151"/>
                  </a:cubicBezTo>
                  <a:cubicBezTo>
                    <a:pt x="1089760" y="1436745"/>
                    <a:pt x="1083367" y="1437525"/>
                    <a:pt x="1078045" y="1436212"/>
                  </a:cubicBezTo>
                  <a:cubicBezTo>
                    <a:pt x="1026587" y="1423625"/>
                    <a:pt x="974523" y="1414679"/>
                    <a:pt x="919891" y="1425160"/>
                  </a:cubicBezTo>
                  <a:cubicBezTo>
                    <a:pt x="914876" y="1426187"/>
                    <a:pt x="909153" y="1424736"/>
                    <a:pt x="904047" y="1423883"/>
                  </a:cubicBezTo>
                  <a:cubicBezTo>
                    <a:pt x="879088" y="1419436"/>
                    <a:pt x="854553" y="1411675"/>
                    <a:pt x="829382" y="1410847"/>
                  </a:cubicBezTo>
                  <a:cubicBezTo>
                    <a:pt x="767326" y="1408817"/>
                    <a:pt x="705028" y="1409779"/>
                    <a:pt x="642661" y="1409490"/>
                  </a:cubicBezTo>
                  <a:cubicBezTo>
                    <a:pt x="638766" y="1409522"/>
                    <a:pt x="634684" y="1409719"/>
                    <a:pt x="631134" y="1408791"/>
                  </a:cubicBezTo>
                  <a:cubicBezTo>
                    <a:pt x="607871" y="1403163"/>
                    <a:pt x="587956" y="1406321"/>
                    <a:pt x="569136" y="1420097"/>
                  </a:cubicBezTo>
                  <a:cubicBezTo>
                    <a:pt x="560854" y="1426146"/>
                    <a:pt x="549335" y="1429684"/>
                    <a:pt x="538796" y="1433330"/>
                  </a:cubicBezTo>
                  <a:cubicBezTo>
                    <a:pt x="523276" y="1438787"/>
                    <a:pt x="507362" y="1444105"/>
                    <a:pt x="491177" y="1447867"/>
                  </a:cubicBezTo>
                  <a:cubicBezTo>
                    <a:pt x="475178" y="1451464"/>
                    <a:pt x="458068" y="1456211"/>
                    <a:pt x="442411" y="1454770"/>
                  </a:cubicBezTo>
                  <a:cubicBezTo>
                    <a:pt x="414232" y="1452205"/>
                    <a:pt x="387176" y="1444721"/>
                    <a:pt x="359296" y="1440257"/>
                  </a:cubicBezTo>
                  <a:cubicBezTo>
                    <a:pt x="349673" y="1438680"/>
                    <a:pt x="339191" y="1439501"/>
                    <a:pt x="329271" y="1439821"/>
                  </a:cubicBezTo>
                  <a:cubicBezTo>
                    <a:pt x="306503" y="1440449"/>
                    <a:pt x="283397" y="1446114"/>
                    <a:pt x="262167" y="1434111"/>
                  </a:cubicBezTo>
                  <a:cubicBezTo>
                    <a:pt x="242530" y="1422816"/>
                    <a:pt x="223456" y="1427345"/>
                    <a:pt x="203882" y="1437548"/>
                  </a:cubicBezTo>
                  <a:cubicBezTo>
                    <a:pt x="189813" y="1444818"/>
                    <a:pt x="173736" y="1450772"/>
                    <a:pt x="157723" y="1454055"/>
                  </a:cubicBezTo>
                  <a:cubicBezTo>
                    <a:pt x="135728" y="1458567"/>
                    <a:pt x="113832" y="1461037"/>
                    <a:pt x="89823" y="1460153"/>
                  </a:cubicBezTo>
                  <a:cubicBezTo>
                    <a:pt x="72843" y="1459559"/>
                    <a:pt x="59011" y="1459598"/>
                    <a:pt x="45393" y="1451938"/>
                  </a:cubicBezTo>
                  <a:cubicBezTo>
                    <a:pt x="43196" y="1450788"/>
                    <a:pt x="39293" y="1450662"/>
                    <a:pt x="36385" y="1450960"/>
                  </a:cubicBezTo>
                  <a:lnTo>
                    <a:pt x="0" y="1452514"/>
                  </a:lnTo>
                  <a:close/>
                </a:path>
              </a:pathLst>
            </a:custGeom>
            <a:solidFill>
              <a:schemeClr val="bg1">
                <a:alpha val="14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1EABE02-705D-4B3A-B7DF-634641E1DA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"/>
            <a:ext cx="9739305" cy="1775939"/>
            <a:chOff x="1" y="1"/>
            <a:chExt cx="9739305" cy="177593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08C4F13C-93EF-478B-A270-CF799F8663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solidFill>
              <a:srgbClr val="FFFFFF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1000297-B3F2-4605-9C3B-D7655D6824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1"/>
              <a:ext cx="9739305" cy="1775939"/>
            </a:xfrm>
            <a:custGeom>
              <a:avLst/>
              <a:gdLst>
                <a:gd name="connsiteX0" fmla="*/ 9506323 w 9739305"/>
                <a:gd name="connsiteY0" fmla="*/ 0 h 1775939"/>
                <a:gd name="connsiteX1" fmla="*/ 9739305 w 9739305"/>
                <a:gd name="connsiteY1" fmla="*/ 0 h 1775939"/>
                <a:gd name="connsiteX2" fmla="*/ 9721016 w 9739305"/>
                <a:gd name="connsiteY2" fmla="*/ 12453 h 1775939"/>
                <a:gd name="connsiteX3" fmla="*/ 9619776 w 9739305"/>
                <a:gd name="connsiteY3" fmla="*/ 90780 h 1775939"/>
                <a:gd name="connsiteX4" fmla="*/ 9506710 w 9739305"/>
                <a:gd name="connsiteY4" fmla="*/ 158222 h 1775939"/>
                <a:gd name="connsiteX5" fmla="*/ 9417057 w 9739305"/>
                <a:gd name="connsiteY5" fmla="*/ 238502 h 1775939"/>
                <a:gd name="connsiteX6" fmla="*/ 9380548 w 9739305"/>
                <a:gd name="connsiteY6" fmla="*/ 281379 h 1775939"/>
                <a:gd name="connsiteX7" fmla="*/ 9301035 w 9739305"/>
                <a:gd name="connsiteY7" fmla="*/ 313304 h 1775939"/>
                <a:gd name="connsiteX8" fmla="*/ 9215480 w 9739305"/>
                <a:gd name="connsiteY8" fmla="*/ 361372 h 1775939"/>
                <a:gd name="connsiteX9" fmla="*/ 9155376 w 9739305"/>
                <a:gd name="connsiteY9" fmla="*/ 407897 h 1775939"/>
                <a:gd name="connsiteX10" fmla="*/ 9108770 w 9739305"/>
                <a:gd name="connsiteY10" fmla="*/ 439335 h 1775939"/>
                <a:gd name="connsiteX11" fmla="*/ 9042339 w 9739305"/>
                <a:gd name="connsiteY11" fmla="*/ 471886 h 1775939"/>
                <a:gd name="connsiteX12" fmla="*/ 8976155 w 9739305"/>
                <a:gd name="connsiteY12" fmla="*/ 513526 h 1775939"/>
                <a:gd name="connsiteX13" fmla="*/ 8944250 w 9739305"/>
                <a:gd name="connsiteY13" fmla="*/ 538762 h 1775939"/>
                <a:gd name="connsiteX14" fmla="*/ 8882191 w 9739305"/>
                <a:gd name="connsiteY14" fmla="*/ 581144 h 1775939"/>
                <a:gd name="connsiteX15" fmla="*/ 8818061 w 9739305"/>
                <a:gd name="connsiteY15" fmla="*/ 620960 h 1775939"/>
                <a:gd name="connsiteX16" fmla="*/ 8696263 w 9739305"/>
                <a:gd name="connsiteY16" fmla="*/ 668892 h 1775939"/>
                <a:gd name="connsiteX17" fmla="*/ 8586493 w 9739305"/>
                <a:gd name="connsiteY17" fmla="*/ 736016 h 1775939"/>
                <a:gd name="connsiteX18" fmla="*/ 8499250 w 9739305"/>
                <a:gd name="connsiteY18" fmla="*/ 785420 h 1775939"/>
                <a:gd name="connsiteX19" fmla="*/ 8448581 w 9739305"/>
                <a:gd name="connsiteY19" fmla="*/ 817525 h 1775939"/>
                <a:gd name="connsiteX20" fmla="*/ 8356131 w 9739305"/>
                <a:gd name="connsiteY20" fmla="*/ 888209 h 1775939"/>
                <a:gd name="connsiteX21" fmla="*/ 8211166 w 9739305"/>
                <a:gd name="connsiteY21" fmla="*/ 964878 h 1775939"/>
                <a:gd name="connsiteX22" fmla="*/ 8123367 w 9739305"/>
                <a:gd name="connsiteY22" fmla="*/ 1006776 h 1775939"/>
                <a:gd name="connsiteX23" fmla="*/ 7933271 w 9739305"/>
                <a:gd name="connsiteY23" fmla="*/ 1072752 h 1775939"/>
                <a:gd name="connsiteX24" fmla="*/ 7872042 w 9739305"/>
                <a:gd name="connsiteY24" fmla="*/ 1095949 h 1775939"/>
                <a:gd name="connsiteX25" fmla="*/ 7801540 w 9739305"/>
                <a:gd name="connsiteY25" fmla="*/ 1112687 h 1775939"/>
                <a:gd name="connsiteX26" fmla="*/ 7688760 w 9739305"/>
                <a:gd name="connsiteY26" fmla="*/ 1149668 h 1775939"/>
                <a:gd name="connsiteX27" fmla="*/ 7468219 w 9739305"/>
                <a:gd name="connsiteY27" fmla="*/ 1214601 h 1775939"/>
                <a:gd name="connsiteX28" fmla="*/ 7419634 w 9739305"/>
                <a:gd name="connsiteY28" fmla="*/ 1225261 h 1775939"/>
                <a:gd name="connsiteX29" fmla="*/ 7296522 w 9739305"/>
                <a:gd name="connsiteY29" fmla="*/ 1266193 h 1775939"/>
                <a:gd name="connsiteX30" fmla="*/ 7222817 w 9739305"/>
                <a:gd name="connsiteY30" fmla="*/ 1293286 h 1775939"/>
                <a:gd name="connsiteX31" fmla="*/ 7161457 w 9739305"/>
                <a:gd name="connsiteY31" fmla="*/ 1309742 h 1775939"/>
                <a:gd name="connsiteX32" fmla="*/ 7106944 w 9739305"/>
                <a:gd name="connsiteY32" fmla="*/ 1318647 h 1775939"/>
                <a:gd name="connsiteX33" fmla="*/ 6964204 w 9739305"/>
                <a:gd name="connsiteY33" fmla="*/ 1356601 h 1775939"/>
                <a:gd name="connsiteX34" fmla="*/ 6907255 w 9739305"/>
                <a:gd name="connsiteY34" fmla="*/ 1371589 h 1775939"/>
                <a:gd name="connsiteX35" fmla="*/ 6759991 w 9739305"/>
                <a:gd name="connsiteY35" fmla="*/ 1420747 h 1775939"/>
                <a:gd name="connsiteX36" fmla="*/ 6634783 w 9739305"/>
                <a:gd name="connsiteY36" fmla="*/ 1454562 h 1775939"/>
                <a:gd name="connsiteX37" fmla="*/ 6582555 w 9739305"/>
                <a:gd name="connsiteY37" fmla="*/ 1470418 h 1775939"/>
                <a:gd name="connsiteX38" fmla="*/ 6462719 w 9739305"/>
                <a:gd name="connsiteY38" fmla="*/ 1498482 h 1775939"/>
                <a:gd name="connsiteX39" fmla="*/ 6395050 w 9739305"/>
                <a:gd name="connsiteY39" fmla="*/ 1517437 h 1775939"/>
                <a:gd name="connsiteX40" fmla="*/ 6228927 w 9739305"/>
                <a:gd name="connsiteY40" fmla="*/ 1543179 h 1775939"/>
                <a:gd name="connsiteX41" fmla="*/ 6057331 w 9739305"/>
                <a:gd name="connsiteY41" fmla="*/ 1568558 h 1775939"/>
                <a:gd name="connsiteX42" fmla="*/ 5962939 w 9739305"/>
                <a:gd name="connsiteY42" fmla="*/ 1578758 h 1775939"/>
                <a:gd name="connsiteX43" fmla="*/ 5880756 w 9739305"/>
                <a:gd name="connsiteY43" fmla="*/ 1591666 h 1775939"/>
                <a:gd name="connsiteX44" fmla="*/ 5809105 w 9739305"/>
                <a:gd name="connsiteY44" fmla="*/ 1600770 h 1775939"/>
                <a:gd name="connsiteX45" fmla="*/ 5695165 w 9739305"/>
                <a:gd name="connsiteY45" fmla="*/ 1617719 h 1775939"/>
                <a:gd name="connsiteX46" fmla="*/ 5647685 w 9739305"/>
                <a:gd name="connsiteY46" fmla="*/ 1622990 h 1775939"/>
                <a:gd name="connsiteX47" fmla="*/ 5535323 w 9739305"/>
                <a:gd name="connsiteY47" fmla="*/ 1628248 h 1775939"/>
                <a:gd name="connsiteX48" fmla="*/ 5496177 w 9739305"/>
                <a:gd name="connsiteY48" fmla="*/ 1628567 h 1775939"/>
                <a:gd name="connsiteX49" fmla="*/ 5420013 w 9739305"/>
                <a:gd name="connsiteY49" fmla="*/ 1612778 h 1775939"/>
                <a:gd name="connsiteX50" fmla="*/ 5411005 w 9739305"/>
                <a:gd name="connsiteY50" fmla="*/ 1611800 h 1775939"/>
                <a:gd name="connsiteX51" fmla="*/ 5361259 w 9739305"/>
                <a:gd name="connsiteY51" fmla="*/ 1606507 h 1775939"/>
                <a:gd name="connsiteX52" fmla="*/ 5334120 w 9739305"/>
                <a:gd name="connsiteY52" fmla="*/ 1605305 h 1775939"/>
                <a:gd name="connsiteX53" fmla="*/ 5230715 w 9739305"/>
                <a:gd name="connsiteY53" fmla="*/ 1594283 h 1775939"/>
                <a:gd name="connsiteX54" fmla="*/ 5171263 w 9739305"/>
                <a:gd name="connsiteY54" fmla="*/ 1589616 h 1775939"/>
                <a:gd name="connsiteX55" fmla="*/ 5123496 w 9739305"/>
                <a:gd name="connsiteY55" fmla="*/ 1593018 h 1775939"/>
                <a:gd name="connsiteX56" fmla="*/ 5039590 w 9739305"/>
                <a:gd name="connsiteY56" fmla="*/ 1598474 h 1775939"/>
                <a:gd name="connsiteX57" fmla="*/ 5012937 w 9739305"/>
                <a:gd name="connsiteY57" fmla="*/ 1603369 h 1775939"/>
                <a:gd name="connsiteX58" fmla="*/ 4891143 w 9739305"/>
                <a:gd name="connsiteY58" fmla="*/ 1598882 h 1775939"/>
                <a:gd name="connsiteX59" fmla="*/ 4821905 w 9739305"/>
                <a:gd name="connsiteY59" fmla="*/ 1601436 h 1775939"/>
                <a:gd name="connsiteX60" fmla="*/ 4743339 w 9739305"/>
                <a:gd name="connsiteY60" fmla="*/ 1592353 h 1775939"/>
                <a:gd name="connsiteX61" fmla="*/ 4720626 w 9739305"/>
                <a:gd name="connsiteY61" fmla="*/ 1594076 h 1775939"/>
                <a:gd name="connsiteX62" fmla="*/ 4695215 w 9739305"/>
                <a:gd name="connsiteY62" fmla="*/ 1596400 h 1775939"/>
                <a:gd name="connsiteX63" fmla="*/ 4617116 w 9739305"/>
                <a:gd name="connsiteY63" fmla="*/ 1601107 h 1775939"/>
                <a:gd name="connsiteX64" fmla="*/ 4569913 w 9739305"/>
                <a:gd name="connsiteY64" fmla="*/ 1608091 h 1775939"/>
                <a:gd name="connsiteX65" fmla="*/ 4479392 w 9739305"/>
                <a:gd name="connsiteY65" fmla="*/ 1609630 h 1775939"/>
                <a:gd name="connsiteX66" fmla="*/ 4446151 w 9739305"/>
                <a:gd name="connsiteY66" fmla="*/ 1615312 h 1775939"/>
                <a:gd name="connsiteX67" fmla="*/ 4361619 w 9739305"/>
                <a:gd name="connsiteY67" fmla="*/ 1619859 h 1775939"/>
                <a:gd name="connsiteX68" fmla="*/ 4285695 w 9739305"/>
                <a:gd name="connsiteY68" fmla="*/ 1621164 h 1775939"/>
                <a:gd name="connsiteX69" fmla="*/ 4212667 w 9739305"/>
                <a:gd name="connsiteY69" fmla="*/ 1625940 h 1775939"/>
                <a:gd name="connsiteX70" fmla="*/ 4160628 w 9739305"/>
                <a:gd name="connsiteY70" fmla="*/ 1633627 h 1775939"/>
                <a:gd name="connsiteX71" fmla="*/ 4104018 w 9739305"/>
                <a:gd name="connsiteY71" fmla="*/ 1639495 h 1775939"/>
                <a:gd name="connsiteX72" fmla="*/ 3948438 w 9739305"/>
                <a:gd name="connsiteY72" fmla="*/ 1665671 h 1775939"/>
                <a:gd name="connsiteX73" fmla="*/ 3919256 w 9739305"/>
                <a:gd name="connsiteY73" fmla="*/ 1662527 h 1775939"/>
                <a:gd name="connsiteX74" fmla="*/ 3754603 w 9739305"/>
                <a:gd name="connsiteY74" fmla="*/ 1666227 h 1775939"/>
                <a:gd name="connsiteX75" fmla="*/ 3718852 w 9739305"/>
                <a:gd name="connsiteY75" fmla="*/ 1668265 h 1775939"/>
                <a:gd name="connsiteX76" fmla="*/ 3621934 w 9739305"/>
                <a:gd name="connsiteY76" fmla="*/ 1654418 h 1775939"/>
                <a:gd name="connsiteX77" fmla="*/ 3475226 w 9739305"/>
                <a:gd name="connsiteY77" fmla="*/ 1690838 h 1775939"/>
                <a:gd name="connsiteX78" fmla="*/ 3338395 w 9739305"/>
                <a:gd name="connsiteY78" fmla="*/ 1734157 h 1775939"/>
                <a:gd name="connsiteX79" fmla="*/ 3321128 w 9739305"/>
                <a:gd name="connsiteY79" fmla="*/ 1739699 h 1775939"/>
                <a:gd name="connsiteX80" fmla="*/ 3271751 w 9739305"/>
                <a:gd name="connsiteY80" fmla="*/ 1750083 h 1775939"/>
                <a:gd name="connsiteX81" fmla="*/ 3210267 w 9739305"/>
                <a:gd name="connsiteY81" fmla="*/ 1755871 h 1775939"/>
                <a:gd name="connsiteX82" fmla="*/ 3132456 w 9739305"/>
                <a:gd name="connsiteY82" fmla="*/ 1766527 h 1775939"/>
                <a:gd name="connsiteX83" fmla="*/ 3069450 w 9739305"/>
                <a:gd name="connsiteY83" fmla="*/ 1760933 h 1775939"/>
                <a:gd name="connsiteX84" fmla="*/ 2981357 w 9739305"/>
                <a:gd name="connsiteY84" fmla="*/ 1752311 h 1775939"/>
                <a:gd name="connsiteX85" fmla="*/ 2898350 w 9739305"/>
                <a:gd name="connsiteY85" fmla="*/ 1744071 h 1775939"/>
                <a:gd name="connsiteX86" fmla="*/ 2872998 w 9739305"/>
                <a:gd name="connsiteY86" fmla="*/ 1759731 h 1775939"/>
                <a:gd name="connsiteX87" fmla="*/ 2833363 w 9739305"/>
                <a:gd name="connsiteY87" fmla="*/ 1774197 h 1775939"/>
                <a:gd name="connsiteX88" fmla="*/ 2787932 w 9739305"/>
                <a:gd name="connsiteY88" fmla="*/ 1761321 h 1775939"/>
                <a:gd name="connsiteX89" fmla="*/ 2681851 w 9739305"/>
                <a:gd name="connsiteY89" fmla="*/ 1735206 h 1775939"/>
                <a:gd name="connsiteX90" fmla="*/ 2615692 w 9739305"/>
                <a:gd name="connsiteY90" fmla="*/ 1736981 h 1775939"/>
                <a:gd name="connsiteX91" fmla="*/ 2471401 w 9739305"/>
                <a:gd name="connsiteY91" fmla="*/ 1730598 h 1775939"/>
                <a:gd name="connsiteX92" fmla="*/ 2376602 w 9739305"/>
                <a:gd name="connsiteY92" fmla="*/ 1716179 h 1775939"/>
                <a:gd name="connsiteX93" fmla="*/ 2308117 w 9739305"/>
                <a:gd name="connsiteY93" fmla="*/ 1697980 h 1775939"/>
                <a:gd name="connsiteX94" fmla="*/ 2210156 w 9739305"/>
                <a:gd name="connsiteY94" fmla="*/ 1674611 h 1775939"/>
                <a:gd name="connsiteX95" fmla="*/ 2112456 w 9739305"/>
                <a:gd name="connsiteY95" fmla="*/ 1664725 h 1775939"/>
                <a:gd name="connsiteX96" fmla="*/ 2041401 w 9739305"/>
                <a:gd name="connsiteY96" fmla="*/ 1649787 h 1775939"/>
                <a:gd name="connsiteX97" fmla="*/ 1955072 w 9739305"/>
                <a:gd name="connsiteY97" fmla="*/ 1641394 h 1775939"/>
                <a:gd name="connsiteX98" fmla="*/ 1883129 w 9739305"/>
                <a:gd name="connsiteY98" fmla="*/ 1644393 h 1775939"/>
                <a:gd name="connsiteX99" fmla="*/ 1770492 w 9739305"/>
                <a:gd name="connsiteY99" fmla="*/ 1652019 h 1775939"/>
                <a:gd name="connsiteX100" fmla="*/ 1630653 w 9739305"/>
                <a:gd name="connsiteY100" fmla="*/ 1620782 h 1775939"/>
                <a:gd name="connsiteX101" fmla="*/ 1574457 w 9739305"/>
                <a:gd name="connsiteY101" fmla="*/ 1615016 h 1775939"/>
                <a:gd name="connsiteX102" fmla="*/ 1521784 w 9739305"/>
                <a:gd name="connsiteY102" fmla="*/ 1613632 h 1775939"/>
                <a:gd name="connsiteX103" fmla="*/ 1409187 w 9739305"/>
                <a:gd name="connsiteY103" fmla="*/ 1593793 h 1775939"/>
                <a:gd name="connsiteX104" fmla="*/ 1363496 w 9739305"/>
                <a:gd name="connsiteY104" fmla="*/ 1587676 h 1775939"/>
                <a:gd name="connsiteX105" fmla="*/ 1300134 w 9739305"/>
                <a:gd name="connsiteY105" fmla="*/ 1590889 h 1775939"/>
                <a:gd name="connsiteX106" fmla="*/ 1184306 w 9739305"/>
                <a:gd name="connsiteY106" fmla="*/ 1584859 h 1775939"/>
                <a:gd name="connsiteX107" fmla="*/ 1067600 w 9739305"/>
                <a:gd name="connsiteY107" fmla="*/ 1556587 h 1775939"/>
                <a:gd name="connsiteX108" fmla="*/ 1018967 w 9739305"/>
                <a:gd name="connsiteY108" fmla="*/ 1562226 h 1775939"/>
                <a:gd name="connsiteX109" fmla="*/ 1001437 w 9739305"/>
                <a:gd name="connsiteY109" fmla="*/ 1562287 h 1775939"/>
                <a:gd name="connsiteX110" fmla="*/ 843282 w 9739305"/>
                <a:gd name="connsiteY110" fmla="*/ 1551235 h 1775939"/>
                <a:gd name="connsiteX111" fmla="*/ 827437 w 9739305"/>
                <a:gd name="connsiteY111" fmla="*/ 1549959 h 1775939"/>
                <a:gd name="connsiteX112" fmla="*/ 752774 w 9739305"/>
                <a:gd name="connsiteY112" fmla="*/ 1536924 h 1775939"/>
                <a:gd name="connsiteX113" fmla="*/ 566053 w 9739305"/>
                <a:gd name="connsiteY113" fmla="*/ 1535567 h 1775939"/>
                <a:gd name="connsiteX114" fmla="*/ 554525 w 9739305"/>
                <a:gd name="connsiteY114" fmla="*/ 1534867 h 1775939"/>
                <a:gd name="connsiteX115" fmla="*/ 492526 w 9739305"/>
                <a:gd name="connsiteY115" fmla="*/ 1546173 h 1775939"/>
                <a:gd name="connsiteX116" fmla="*/ 462187 w 9739305"/>
                <a:gd name="connsiteY116" fmla="*/ 1559407 h 1775939"/>
                <a:gd name="connsiteX117" fmla="*/ 414568 w 9739305"/>
                <a:gd name="connsiteY117" fmla="*/ 1573944 h 1775939"/>
                <a:gd name="connsiteX118" fmla="*/ 365802 w 9739305"/>
                <a:gd name="connsiteY118" fmla="*/ 1580845 h 1775939"/>
                <a:gd name="connsiteX119" fmla="*/ 282687 w 9739305"/>
                <a:gd name="connsiteY119" fmla="*/ 1566332 h 1775939"/>
                <a:gd name="connsiteX120" fmla="*/ 252662 w 9739305"/>
                <a:gd name="connsiteY120" fmla="*/ 1565897 h 1775939"/>
                <a:gd name="connsiteX121" fmla="*/ 185558 w 9739305"/>
                <a:gd name="connsiteY121" fmla="*/ 1560187 h 1775939"/>
                <a:gd name="connsiteX122" fmla="*/ 127273 w 9739305"/>
                <a:gd name="connsiteY122" fmla="*/ 1563624 h 1775939"/>
                <a:gd name="connsiteX123" fmla="*/ 81114 w 9739305"/>
                <a:gd name="connsiteY123" fmla="*/ 1580132 h 1775939"/>
                <a:gd name="connsiteX124" fmla="*/ 13214 w 9739305"/>
                <a:gd name="connsiteY124" fmla="*/ 1586229 h 1775939"/>
                <a:gd name="connsiteX125" fmla="*/ 0 w 9739305"/>
                <a:gd name="connsiteY125" fmla="*/ 1585408 h 1775939"/>
                <a:gd name="connsiteX126" fmla="*/ 0 w 9739305"/>
                <a:gd name="connsiteY126" fmla="*/ 1251083 h 1775939"/>
                <a:gd name="connsiteX127" fmla="*/ 4829 w 9739305"/>
                <a:gd name="connsiteY127" fmla="*/ 1250628 h 1775939"/>
                <a:gd name="connsiteX128" fmla="*/ 48555 w 9739305"/>
                <a:gd name="connsiteY128" fmla="*/ 1240203 h 1775939"/>
                <a:gd name="connsiteX129" fmla="*/ 72789 w 9739305"/>
                <a:gd name="connsiteY129" fmla="*/ 1233698 h 1775939"/>
                <a:gd name="connsiteX130" fmla="*/ 197847 w 9739305"/>
                <a:gd name="connsiteY130" fmla="*/ 1212918 h 1775939"/>
                <a:gd name="connsiteX131" fmla="*/ 253067 w 9739305"/>
                <a:gd name="connsiteY131" fmla="*/ 1194405 h 1775939"/>
                <a:gd name="connsiteX132" fmla="*/ 268116 w 9739305"/>
                <a:gd name="connsiteY132" fmla="*/ 1191325 h 1775939"/>
                <a:gd name="connsiteX133" fmla="*/ 351434 w 9739305"/>
                <a:gd name="connsiteY133" fmla="*/ 1193900 h 1775939"/>
                <a:gd name="connsiteX134" fmla="*/ 414867 w 9739305"/>
                <a:gd name="connsiteY134" fmla="*/ 1216423 h 1775939"/>
                <a:gd name="connsiteX135" fmla="*/ 427335 w 9739305"/>
                <a:gd name="connsiteY135" fmla="*/ 1224454 h 1775939"/>
                <a:gd name="connsiteX136" fmla="*/ 600582 w 9739305"/>
                <a:gd name="connsiteY136" fmla="*/ 1213120 h 1775939"/>
                <a:gd name="connsiteX137" fmla="*/ 627039 w 9739305"/>
                <a:gd name="connsiteY137" fmla="*/ 1208235 h 1775939"/>
                <a:gd name="connsiteX138" fmla="*/ 756446 w 9739305"/>
                <a:gd name="connsiteY138" fmla="*/ 1217062 h 1775939"/>
                <a:gd name="connsiteX139" fmla="*/ 794106 w 9739305"/>
                <a:gd name="connsiteY139" fmla="*/ 1218229 h 1775939"/>
                <a:gd name="connsiteX140" fmla="*/ 929268 w 9739305"/>
                <a:gd name="connsiteY140" fmla="*/ 1225211 h 1775939"/>
                <a:gd name="connsiteX141" fmla="*/ 947713 w 9739305"/>
                <a:gd name="connsiteY141" fmla="*/ 1211766 h 1775939"/>
                <a:gd name="connsiteX142" fmla="*/ 1001014 w 9739305"/>
                <a:gd name="connsiteY142" fmla="*/ 1177651 h 1775939"/>
                <a:gd name="connsiteX143" fmla="*/ 1107747 w 9739305"/>
                <a:gd name="connsiteY143" fmla="*/ 1144571 h 1775939"/>
                <a:gd name="connsiteX144" fmla="*/ 1137175 w 9739305"/>
                <a:gd name="connsiteY144" fmla="*/ 1144721 h 1775939"/>
                <a:gd name="connsiteX145" fmla="*/ 1213670 w 9739305"/>
                <a:gd name="connsiteY145" fmla="*/ 1187646 h 1775939"/>
                <a:gd name="connsiteX146" fmla="*/ 1250725 w 9739305"/>
                <a:gd name="connsiteY146" fmla="*/ 1204534 h 1775939"/>
                <a:gd name="connsiteX147" fmla="*/ 1355013 w 9739305"/>
                <a:gd name="connsiteY147" fmla="*/ 1233876 h 1775939"/>
                <a:gd name="connsiteX148" fmla="*/ 1363867 w 9739305"/>
                <a:gd name="connsiteY148" fmla="*/ 1239727 h 1775939"/>
                <a:gd name="connsiteX149" fmla="*/ 1443262 w 9739305"/>
                <a:gd name="connsiteY149" fmla="*/ 1310445 h 1775939"/>
                <a:gd name="connsiteX150" fmla="*/ 1460979 w 9739305"/>
                <a:gd name="connsiteY150" fmla="*/ 1322303 h 1775939"/>
                <a:gd name="connsiteX151" fmla="*/ 1482536 w 9739305"/>
                <a:gd name="connsiteY151" fmla="*/ 1341039 h 1775939"/>
                <a:gd name="connsiteX152" fmla="*/ 1548717 w 9739305"/>
                <a:gd name="connsiteY152" fmla="*/ 1376141 h 1775939"/>
                <a:gd name="connsiteX153" fmla="*/ 1629003 w 9739305"/>
                <a:gd name="connsiteY153" fmla="*/ 1384512 h 1775939"/>
                <a:gd name="connsiteX154" fmla="*/ 1726123 w 9739305"/>
                <a:gd name="connsiteY154" fmla="*/ 1398505 h 1775939"/>
                <a:gd name="connsiteX155" fmla="*/ 1766964 w 9739305"/>
                <a:gd name="connsiteY155" fmla="*/ 1409092 h 1775939"/>
                <a:gd name="connsiteX156" fmla="*/ 1875994 w 9739305"/>
                <a:gd name="connsiteY156" fmla="*/ 1427691 h 1775939"/>
                <a:gd name="connsiteX157" fmla="*/ 1953935 w 9739305"/>
                <a:gd name="connsiteY157" fmla="*/ 1444021 h 1775939"/>
                <a:gd name="connsiteX158" fmla="*/ 2065495 w 9739305"/>
                <a:gd name="connsiteY158" fmla="*/ 1450414 h 1775939"/>
                <a:gd name="connsiteX159" fmla="*/ 2119362 w 9739305"/>
                <a:gd name="connsiteY159" fmla="*/ 1448287 h 1775939"/>
                <a:gd name="connsiteX160" fmla="*/ 2221201 w 9739305"/>
                <a:gd name="connsiteY160" fmla="*/ 1503642 h 1775939"/>
                <a:gd name="connsiteX161" fmla="*/ 2302040 w 9739305"/>
                <a:gd name="connsiteY161" fmla="*/ 1539608 h 1775939"/>
                <a:gd name="connsiteX162" fmla="*/ 2384113 w 9739305"/>
                <a:gd name="connsiteY162" fmla="*/ 1516348 h 1775939"/>
                <a:gd name="connsiteX163" fmla="*/ 2405786 w 9739305"/>
                <a:gd name="connsiteY163" fmla="*/ 1497098 h 1775939"/>
                <a:gd name="connsiteX164" fmla="*/ 2541024 w 9739305"/>
                <a:gd name="connsiteY164" fmla="*/ 1473316 h 1775939"/>
                <a:gd name="connsiteX165" fmla="*/ 2735378 w 9739305"/>
                <a:gd name="connsiteY165" fmla="*/ 1463319 h 1775939"/>
                <a:gd name="connsiteX166" fmla="*/ 3056752 w 9739305"/>
                <a:gd name="connsiteY166" fmla="*/ 1408590 h 1775939"/>
                <a:gd name="connsiteX167" fmla="*/ 3112247 w 9739305"/>
                <a:gd name="connsiteY167" fmla="*/ 1387711 h 1775939"/>
                <a:gd name="connsiteX168" fmla="*/ 3175396 w 9739305"/>
                <a:gd name="connsiteY168" fmla="*/ 1380116 h 1775939"/>
                <a:gd name="connsiteX169" fmla="*/ 3200231 w 9739305"/>
                <a:gd name="connsiteY169" fmla="*/ 1390061 h 1775939"/>
                <a:gd name="connsiteX170" fmla="*/ 3307359 w 9739305"/>
                <a:gd name="connsiteY170" fmla="*/ 1401532 h 1775939"/>
                <a:gd name="connsiteX171" fmla="*/ 3327591 w 9739305"/>
                <a:gd name="connsiteY171" fmla="*/ 1400871 h 1775939"/>
                <a:gd name="connsiteX172" fmla="*/ 3396452 w 9739305"/>
                <a:gd name="connsiteY172" fmla="*/ 1390488 h 1775939"/>
                <a:gd name="connsiteX173" fmla="*/ 3460402 w 9739305"/>
                <a:gd name="connsiteY173" fmla="*/ 1383325 h 1775939"/>
                <a:gd name="connsiteX174" fmla="*/ 3622771 w 9739305"/>
                <a:gd name="connsiteY174" fmla="*/ 1388838 h 1775939"/>
                <a:gd name="connsiteX175" fmla="*/ 3746637 w 9739305"/>
                <a:gd name="connsiteY175" fmla="*/ 1379728 h 1775939"/>
                <a:gd name="connsiteX176" fmla="*/ 3803936 w 9739305"/>
                <a:gd name="connsiteY176" fmla="*/ 1380104 h 1775939"/>
                <a:gd name="connsiteX177" fmla="*/ 3836429 w 9739305"/>
                <a:gd name="connsiteY177" fmla="*/ 1383246 h 1775939"/>
                <a:gd name="connsiteX178" fmla="*/ 3911096 w 9739305"/>
                <a:gd name="connsiteY178" fmla="*/ 1412447 h 1775939"/>
                <a:gd name="connsiteX179" fmla="*/ 3951494 w 9739305"/>
                <a:gd name="connsiteY179" fmla="*/ 1417876 h 1775939"/>
                <a:gd name="connsiteX180" fmla="*/ 4071982 w 9739305"/>
                <a:gd name="connsiteY180" fmla="*/ 1411440 h 1775939"/>
                <a:gd name="connsiteX181" fmla="*/ 4250380 w 9739305"/>
                <a:gd name="connsiteY181" fmla="*/ 1353404 h 1775939"/>
                <a:gd name="connsiteX182" fmla="*/ 4268920 w 9739305"/>
                <a:gd name="connsiteY182" fmla="*/ 1345917 h 1775939"/>
                <a:gd name="connsiteX183" fmla="*/ 4360470 w 9739305"/>
                <a:gd name="connsiteY183" fmla="*/ 1333343 h 1775939"/>
                <a:gd name="connsiteX184" fmla="*/ 4423403 w 9739305"/>
                <a:gd name="connsiteY184" fmla="*/ 1341452 h 1775939"/>
                <a:gd name="connsiteX185" fmla="*/ 4509460 w 9739305"/>
                <a:gd name="connsiteY185" fmla="*/ 1360374 h 1775939"/>
                <a:gd name="connsiteX186" fmla="*/ 4586780 w 9739305"/>
                <a:gd name="connsiteY186" fmla="*/ 1375951 h 1775939"/>
                <a:gd name="connsiteX187" fmla="*/ 4643424 w 9739305"/>
                <a:gd name="connsiteY187" fmla="*/ 1395033 h 1775939"/>
                <a:gd name="connsiteX188" fmla="*/ 4771320 w 9739305"/>
                <a:gd name="connsiteY188" fmla="*/ 1404876 h 1775939"/>
                <a:gd name="connsiteX189" fmla="*/ 4784667 w 9739305"/>
                <a:gd name="connsiteY189" fmla="*/ 1406901 h 1775939"/>
                <a:gd name="connsiteX190" fmla="*/ 4879368 w 9739305"/>
                <a:gd name="connsiteY190" fmla="*/ 1382875 h 1775939"/>
                <a:gd name="connsiteX191" fmla="*/ 4993296 w 9739305"/>
                <a:gd name="connsiteY191" fmla="*/ 1357609 h 1775939"/>
                <a:gd name="connsiteX192" fmla="*/ 5034636 w 9739305"/>
                <a:gd name="connsiteY192" fmla="*/ 1362363 h 1775939"/>
                <a:gd name="connsiteX193" fmla="*/ 5091273 w 9739305"/>
                <a:gd name="connsiteY193" fmla="*/ 1369207 h 1775939"/>
                <a:gd name="connsiteX194" fmla="*/ 5143127 w 9739305"/>
                <a:gd name="connsiteY194" fmla="*/ 1361686 h 1775939"/>
                <a:gd name="connsiteX195" fmla="*/ 5174789 w 9739305"/>
                <a:gd name="connsiteY195" fmla="*/ 1359688 h 1775939"/>
                <a:gd name="connsiteX196" fmla="*/ 5322233 w 9739305"/>
                <a:gd name="connsiteY196" fmla="*/ 1411274 h 1775939"/>
                <a:gd name="connsiteX197" fmla="*/ 5359206 w 9739305"/>
                <a:gd name="connsiteY197" fmla="*/ 1414357 h 1775939"/>
                <a:gd name="connsiteX198" fmla="*/ 5380352 w 9739305"/>
                <a:gd name="connsiteY198" fmla="*/ 1420558 h 1775939"/>
                <a:gd name="connsiteX199" fmla="*/ 5509233 w 9739305"/>
                <a:gd name="connsiteY199" fmla="*/ 1487165 h 1775939"/>
                <a:gd name="connsiteX200" fmla="*/ 5563203 w 9739305"/>
                <a:gd name="connsiteY200" fmla="*/ 1499314 h 1775939"/>
                <a:gd name="connsiteX201" fmla="*/ 5621569 w 9739305"/>
                <a:gd name="connsiteY201" fmla="*/ 1493518 h 1775939"/>
                <a:gd name="connsiteX202" fmla="*/ 5655136 w 9739305"/>
                <a:gd name="connsiteY202" fmla="*/ 1486565 h 1775939"/>
                <a:gd name="connsiteX203" fmla="*/ 5736883 w 9739305"/>
                <a:gd name="connsiteY203" fmla="*/ 1436327 h 1775939"/>
                <a:gd name="connsiteX204" fmla="*/ 5784777 w 9739305"/>
                <a:gd name="connsiteY204" fmla="*/ 1435588 h 1775939"/>
                <a:gd name="connsiteX205" fmla="*/ 5860952 w 9739305"/>
                <a:gd name="connsiteY205" fmla="*/ 1463773 h 1775939"/>
                <a:gd name="connsiteX206" fmla="*/ 5997123 w 9739305"/>
                <a:gd name="connsiteY206" fmla="*/ 1471491 h 1775939"/>
                <a:gd name="connsiteX207" fmla="*/ 6063793 w 9739305"/>
                <a:gd name="connsiteY207" fmla="*/ 1423706 h 1775939"/>
                <a:gd name="connsiteX208" fmla="*/ 6097303 w 9739305"/>
                <a:gd name="connsiteY208" fmla="*/ 1379247 h 1775939"/>
                <a:gd name="connsiteX209" fmla="*/ 6197741 w 9739305"/>
                <a:gd name="connsiteY209" fmla="*/ 1324656 h 1775939"/>
                <a:gd name="connsiteX210" fmla="*/ 6223125 w 9739305"/>
                <a:gd name="connsiteY210" fmla="*/ 1341950 h 1775939"/>
                <a:gd name="connsiteX211" fmla="*/ 6298923 w 9739305"/>
                <a:gd name="connsiteY211" fmla="*/ 1346144 h 1775939"/>
                <a:gd name="connsiteX212" fmla="*/ 6380532 w 9739305"/>
                <a:gd name="connsiteY212" fmla="*/ 1341582 h 1775939"/>
                <a:gd name="connsiteX213" fmla="*/ 6523222 w 9739305"/>
                <a:gd name="connsiteY213" fmla="*/ 1343021 h 1775939"/>
                <a:gd name="connsiteX214" fmla="*/ 6615600 w 9739305"/>
                <a:gd name="connsiteY214" fmla="*/ 1291015 h 1775939"/>
                <a:gd name="connsiteX215" fmla="*/ 6650812 w 9739305"/>
                <a:gd name="connsiteY215" fmla="*/ 1269700 h 1775939"/>
                <a:gd name="connsiteX216" fmla="*/ 6684030 w 9739305"/>
                <a:gd name="connsiteY216" fmla="*/ 1255543 h 1775939"/>
                <a:gd name="connsiteX217" fmla="*/ 6722764 w 9739305"/>
                <a:gd name="connsiteY217" fmla="*/ 1246615 h 1775939"/>
                <a:gd name="connsiteX218" fmla="*/ 6815757 w 9739305"/>
                <a:gd name="connsiteY218" fmla="*/ 1215451 h 1775939"/>
                <a:gd name="connsiteX219" fmla="*/ 6866200 w 9739305"/>
                <a:gd name="connsiteY219" fmla="*/ 1186810 h 1775939"/>
                <a:gd name="connsiteX220" fmla="*/ 6981228 w 9739305"/>
                <a:gd name="connsiteY220" fmla="*/ 1155999 h 1775939"/>
                <a:gd name="connsiteX221" fmla="*/ 7059255 w 9739305"/>
                <a:gd name="connsiteY221" fmla="*/ 1129638 h 1775939"/>
                <a:gd name="connsiteX222" fmla="*/ 7140774 w 9739305"/>
                <a:gd name="connsiteY222" fmla="*/ 1086787 h 1775939"/>
                <a:gd name="connsiteX223" fmla="*/ 7152150 w 9739305"/>
                <a:gd name="connsiteY223" fmla="*/ 1080276 h 1775939"/>
                <a:gd name="connsiteX224" fmla="*/ 7178911 w 9739305"/>
                <a:gd name="connsiteY224" fmla="*/ 1053404 h 1775939"/>
                <a:gd name="connsiteX225" fmla="*/ 7215302 w 9739305"/>
                <a:gd name="connsiteY225" fmla="*/ 963609 h 1775939"/>
                <a:gd name="connsiteX226" fmla="*/ 7226104 w 9739305"/>
                <a:gd name="connsiteY226" fmla="*/ 945196 h 1775939"/>
                <a:gd name="connsiteX227" fmla="*/ 7329145 w 9739305"/>
                <a:gd name="connsiteY227" fmla="*/ 879964 h 1775939"/>
                <a:gd name="connsiteX228" fmla="*/ 7368683 w 9739305"/>
                <a:gd name="connsiteY228" fmla="*/ 883708 h 1775939"/>
                <a:gd name="connsiteX229" fmla="*/ 7412980 w 9739305"/>
                <a:gd name="connsiteY229" fmla="*/ 901348 h 1775939"/>
                <a:gd name="connsiteX230" fmla="*/ 7508285 w 9739305"/>
                <a:gd name="connsiteY230" fmla="*/ 901932 h 1775939"/>
                <a:gd name="connsiteX231" fmla="*/ 7543367 w 9739305"/>
                <a:gd name="connsiteY231" fmla="*/ 890040 h 1775939"/>
                <a:gd name="connsiteX232" fmla="*/ 7604247 w 9739305"/>
                <a:gd name="connsiteY232" fmla="*/ 859640 h 1775939"/>
                <a:gd name="connsiteX233" fmla="*/ 7650214 w 9739305"/>
                <a:gd name="connsiteY233" fmla="*/ 814893 h 1775939"/>
                <a:gd name="connsiteX234" fmla="*/ 7716618 w 9739305"/>
                <a:gd name="connsiteY234" fmla="*/ 741384 h 1775939"/>
                <a:gd name="connsiteX235" fmla="*/ 7849257 w 9739305"/>
                <a:gd name="connsiteY235" fmla="*/ 708153 h 1775939"/>
                <a:gd name="connsiteX236" fmla="*/ 7900340 w 9739305"/>
                <a:gd name="connsiteY236" fmla="*/ 696745 h 1775939"/>
                <a:gd name="connsiteX237" fmla="*/ 8085922 w 9739305"/>
                <a:gd name="connsiteY237" fmla="*/ 650290 h 1775939"/>
                <a:gd name="connsiteX238" fmla="*/ 8102187 w 9739305"/>
                <a:gd name="connsiteY238" fmla="*/ 648251 h 1775939"/>
                <a:gd name="connsiteX239" fmla="*/ 8229960 w 9739305"/>
                <a:gd name="connsiteY239" fmla="*/ 598934 h 1775939"/>
                <a:gd name="connsiteX240" fmla="*/ 8260743 w 9739305"/>
                <a:gd name="connsiteY240" fmla="*/ 586776 h 1775939"/>
                <a:gd name="connsiteX241" fmla="*/ 8297724 w 9739305"/>
                <a:gd name="connsiteY241" fmla="*/ 557687 h 1775939"/>
                <a:gd name="connsiteX242" fmla="*/ 8329397 w 9739305"/>
                <a:gd name="connsiteY242" fmla="*/ 479103 h 1775939"/>
                <a:gd name="connsiteX243" fmla="*/ 8369109 w 9739305"/>
                <a:gd name="connsiteY243" fmla="*/ 442035 h 1775939"/>
                <a:gd name="connsiteX244" fmla="*/ 8398212 w 9739305"/>
                <a:gd name="connsiteY244" fmla="*/ 419288 h 1775939"/>
                <a:gd name="connsiteX245" fmla="*/ 8423091 w 9739305"/>
                <a:gd name="connsiteY245" fmla="*/ 385761 h 1775939"/>
                <a:gd name="connsiteX246" fmla="*/ 8445807 w 9739305"/>
                <a:gd name="connsiteY246" fmla="*/ 307296 h 1775939"/>
                <a:gd name="connsiteX247" fmla="*/ 8483136 w 9739305"/>
                <a:gd name="connsiteY247" fmla="*/ 236912 h 1775939"/>
                <a:gd name="connsiteX248" fmla="*/ 8554397 w 9739305"/>
                <a:gd name="connsiteY248" fmla="*/ 195498 h 1775939"/>
                <a:gd name="connsiteX249" fmla="*/ 8598729 w 9739305"/>
                <a:gd name="connsiteY249" fmla="*/ 173430 h 1775939"/>
                <a:gd name="connsiteX250" fmla="*/ 8779113 w 9739305"/>
                <a:gd name="connsiteY250" fmla="*/ 184822 h 1775939"/>
                <a:gd name="connsiteX251" fmla="*/ 8902517 w 9739305"/>
                <a:gd name="connsiteY251" fmla="*/ 198490 h 1775939"/>
                <a:gd name="connsiteX252" fmla="*/ 8942393 w 9739305"/>
                <a:gd name="connsiteY252" fmla="*/ 189035 h 1775939"/>
                <a:gd name="connsiteX253" fmla="*/ 9053027 w 9739305"/>
                <a:gd name="connsiteY253" fmla="*/ 119670 h 1775939"/>
                <a:gd name="connsiteX254" fmla="*/ 9164008 w 9739305"/>
                <a:gd name="connsiteY254" fmla="*/ 85758 h 1775939"/>
                <a:gd name="connsiteX255" fmla="*/ 9248172 w 9739305"/>
                <a:gd name="connsiteY255" fmla="*/ 73540 h 1775939"/>
                <a:gd name="connsiteX256" fmla="*/ 9320568 w 9739305"/>
                <a:gd name="connsiteY256" fmla="*/ 63772 h 1775939"/>
                <a:gd name="connsiteX257" fmla="*/ 9407003 w 9739305"/>
                <a:gd name="connsiteY257" fmla="*/ 42029 h 1775939"/>
                <a:gd name="connsiteX258" fmla="*/ 9455456 w 9739305"/>
                <a:gd name="connsiteY258" fmla="*/ 20546 h 1775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</a:cxnLst>
              <a:rect l="l" t="t" r="r" b="b"/>
              <a:pathLst>
                <a:path w="9739305" h="1775939">
                  <a:moveTo>
                    <a:pt x="9506323" y="0"/>
                  </a:moveTo>
                  <a:lnTo>
                    <a:pt x="9739305" y="0"/>
                  </a:lnTo>
                  <a:lnTo>
                    <a:pt x="9721016" y="12453"/>
                  </a:lnTo>
                  <a:cubicBezTo>
                    <a:pt x="9690045" y="40939"/>
                    <a:pt x="9658859" y="68964"/>
                    <a:pt x="9619776" y="90780"/>
                  </a:cubicBezTo>
                  <a:cubicBezTo>
                    <a:pt x="9581267" y="112410"/>
                    <a:pt x="9545008" y="136288"/>
                    <a:pt x="9506710" y="158222"/>
                  </a:cubicBezTo>
                  <a:cubicBezTo>
                    <a:pt x="9469164" y="179649"/>
                    <a:pt x="9435404" y="202776"/>
                    <a:pt x="9417057" y="238502"/>
                  </a:cubicBezTo>
                  <a:cubicBezTo>
                    <a:pt x="9408857" y="254276"/>
                    <a:pt x="9397029" y="271640"/>
                    <a:pt x="9380548" y="281379"/>
                  </a:cubicBezTo>
                  <a:cubicBezTo>
                    <a:pt x="9357055" y="295224"/>
                    <a:pt x="9326757" y="301236"/>
                    <a:pt x="9301035" y="313304"/>
                  </a:cubicBezTo>
                  <a:cubicBezTo>
                    <a:pt x="9270739" y="327477"/>
                    <a:pt x="9235503" y="340162"/>
                    <a:pt x="9215480" y="361372"/>
                  </a:cubicBezTo>
                  <a:cubicBezTo>
                    <a:pt x="9197689" y="380278"/>
                    <a:pt x="9179513" y="395277"/>
                    <a:pt x="9155376" y="407897"/>
                  </a:cubicBezTo>
                  <a:cubicBezTo>
                    <a:pt x="9138462" y="416717"/>
                    <a:pt x="9126335" y="431897"/>
                    <a:pt x="9108770" y="439335"/>
                  </a:cubicBezTo>
                  <a:cubicBezTo>
                    <a:pt x="9085671" y="449237"/>
                    <a:pt x="9062288" y="457270"/>
                    <a:pt x="9042339" y="471886"/>
                  </a:cubicBezTo>
                  <a:cubicBezTo>
                    <a:pt x="9021638" y="487007"/>
                    <a:pt x="8997876" y="499296"/>
                    <a:pt x="8976155" y="513526"/>
                  </a:cubicBezTo>
                  <a:cubicBezTo>
                    <a:pt x="8964637" y="521143"/>
                    <a:pt x="8955362" y="530850"/>
                    <a:pt x="8944250" y="538762"/>
                  </a:cubicBezTo>
                  <a:cubicBezTo>
                    <a:pt x="8923906" y="553238"/>
                    <a:pt x="8903158" y="567422"/>
                    <a:pt x="8882191" y="581144"/>
                  </a:cubicBezTo>
                  <a:cubicBezTo>
                    <a:pt x="8861228" y="594868"/>
                    <a:pt x="8841332" y="610579"/>
                    <a:pt x="8818061" y="620960"/>
                  </a:cubicBezTo>
                  <a:cubicBezTo>
                    <a:pt x="8778386" y="638567"/>
                    <a:pt x="8734713" y="650088"/>
                    <a:pt x="8696263" y="668892"/>
                  </a:cubicBezTo>
                  <a:cubicBezTo>
                    <a:pt x="8657243" y="688034"/>
                    <a:pt x="8620769" y="711451"/>
                    <a:pt x="8586493" y="736016"/>
                  </a:cubicBezTo>
                  <a:cubicBezTo>
                    <a:pt x="8559370" y="755372"/>
                    <a:pt x="8533990" y="774487"/>
                    <a:pt x="8499250" y="785420"/>
                  </a:cubicBezTo>
                  <a:cubicBezTo>
                    <a:pt x="8479867" y="791534"/>
                    <a:pt x="8459807" y="803801"/>
                    <a:pt x="8448581" y="817525"/>
                  </a:cubicBezTo>
                  <a:cubicBezTo>
                    <a:pt x="8424305" y="847414"/>
                    <a:pt x="8392427" y="869197"/>
                    <a:pt x="8356131" y="888209"/>
                  </a:cubicBezTo>
                  <a:cubicBezTo>
                    <a:pt x="8307679" y="913772"/>
                    <a:pt x="8259834" y="939776"/>
                    <a:pt x="8211166" y="964878"/>
                  </a:cubicBezTo>
                  <a:cubicBezTo>
                    <a:pt x="8182465" y="979759"/>
                    <a:pt x="8153995" y="995412"/>
                    <a:pt x="8123367" y="1006776"/>
                  </a:cubicBezTo>
                  <a:cubicBezTo>
                    <a:pt x="8060787" y="1030195"/>
                    <a:pt x="7996505" y="1050714"/>
                    <a:pt x="7933271" y="1072752"/>
                  </a:cubicBezTo>
                  <a:cubicBezTo>
                    <a:pt x="7912572" y="1079870"/>
                    <a:pt x="7893169" y="1089594"/>
                    <a:pt x="7872042" y="1095949"/>
                  </a:cubicBezTo>
                  <a:cubicBezTo>
                    <a:pt x="7849189" y="1102856"/>
                    <a:pt x="7824394" y="1105779"/>
                    <a:pt x="7801540" y="1112687"/>
                  </a:cubicBezTo>
                  <a:cubicBezTo>
                    <a:pt x="7763512" y="1124093"/>
                    <a:pt x="7726779" y="1138106"/>
                    <a:pt x="7688760" y="1149668"/>
                  </a:cubicBezTo>
                  <a:cubicBezTo>
                    <a:pt x="7615403" y="1171881"/>
                    <a:pt x="7541813" y="1193320"/>
                    <a:pt x="7468219" y="1214601"/>
                  </a:cubicBezTo>
                  <a:cubicBezTo>
                    <a:pt x="7452461" y="1219127"/>
                    <a:pt x="7435183" y="1220431"/>
                    <a:pt x="7419634" y="1225261"/>
                  </a:cubicBezTo>
                  <a:cubicBezTo>
                    <a:pt x="7378370" y="1238236"/>
                    <a:pt x="7337343" y="1252140"/>
                    <a:pt x="7296522" y="1266193"/>
                  </a:cubicBezTo>
                  <a:cubicBezTo>
                    <a:pt x="7271802" y="1274761"/>
                    <a:pt x="7247746" y="1285023"/>
                    <a:pt x="7222817" y="1293286"/>
                  </a:cubicBezTo>
                  <a:cubicBezTo>
                    <a:pt x="7202872" y="1299897"/>
                    <a:pt x="7182284" y="1305284"/>
                    <a:pt x="7161457" y="1309742"/>
                  </a:cubicBezTo>
                  <a:cubicBezTo>
                    <a:pt x="7143523" y="1313589"/>
                    <a:pt x="7124653" y="1314184"/>
                    <a:pt x="7106944" y="1318647"/>
                  </a:cubicBezTo>
                  <a:cubicBezTo>
                    <a:pt x="7059008" y="1330687"/>
                    <a:pt x="7011720" y="1343954"/>
                    <a:pt x="6964204" y="1356601"/>
                  </a:cubicBezTo>
                  <a:cubicBezTo>
                    <a:pt x="6945158" y="1361601"/>
                    <a:pt x="6925667" y="1365522"/>
                    <a:pt x="6907255" y="1371589"/>
                  </a:cubicBezTo>
                  <a:cubicBezTo>
                    <a:pt x="6857955" y="1387619"/>
                    <a:pt x="6809525" y="1405490"/>
                    <a:pt x="6759991" y="1420747"/>
                  </a:cubicBezTo>
                  <a:cubicBezTo>
                    <a:pt x="6718908" y="1433400"/>
                    <a:pt x="6676513" y="1443133"/>
                    <a:pt x="6634783" y="1454562"/>
                  </a:cubicBezTo>
                  <a:cubicBezTo>
                    <a:pt x="6617097" y="1459495"/>
                    <a:pt x="6600269" y="1466113"/>
                    <a:pt x="6582555" y="1470418"/>
                  </a:cubicBezTo>
                  <a:cubicBezTo>
                    <a:pt x="6542888" y="1480178"/>
                    <a:pt x="6502579" y="1488712"/>
                    <a:pt x="6462719" y="1498482"/>
                  </a:cubicBezTo>
                  <a:cubicBezTo>
                    <a:pt x="6440000" y="1504127"/>
                    <a:pt x="6418233" y="1513338"/>
                    <a:pt x="6395050" y="1517437"/>
                  </a:cubicBezTo>
                  <a:cubicBezTo>
                    <a:pt x="6339992" y="1527154"/>
                    <a:pt x="6284444" y="1534853"/>
                    <a:pt x="6228927" y="1543179"/>
                  </a:cubicBezTo>
                  <a:cubicBezTo>
                    <a:pt x="6171671" y="1551745"/>
                    <a:pt x="6114621" y="1560617"/>
                    <a:pt x="6057331" y="1568558"/>
                  </a:cubicBezTo>
                  <a:cubicBezTo>
                    <a:pt x="6025969" y="1572738"/>
                    <a:pt x="5994307" y="1574734"/>
                    <a:pt x="5962939" y="1578758"/>
                  </a:cubicBezTo>
                  <a:cubicBezTo>
                    <a:pt x="5935441" y="1582281"/>
                    <a:pt x="5908230" y="1587673"/>
                    <a:pt x="5880756" y="1591666"/>
                  </a:cubicBezTo>
                  <a:cubicBezTo>
                    <a:pt x="5856953" y="1595010"/>
                    <a:pt x="5832910" y="1597425"/>
                    <a:pt x="5809105" y="1600770"/>
                  </a:cubicBezTo>
                  <a:cubicBezTo>
                    <a:pt x="5770986" y="1606216"/>
                    <a:pt x="5733083" y="1612124"/>
                    <a:pt x="5695165" y="1617719"/>
                  </a:cubicBezTo>
                  <a:cubicBezTo>
                    <a:pt x="5679295" y="1619896"/>
                    <a:pt x="5662765" y="1624616"/>
                    <a:pt x="5647685" y="1622990"/>
                  </a:cubicBezTo>
                  <a:cubicBezTo>
                    <a:pt x="5609687" y="1618857"/>
                    <a:pt x="5572641" y="1622370"/>
                    <a:pt x="5535323" y="1628248"/>
                  </a:cubicBezTo>
                  <a:cubicBezTo>
                    <a:pt x="5522562" y="1630278"/>
                    <a:pt x="5508745" y="1630629"/>
                    <a:pt x="5496177" y="1628567"/>
                  </a:cubicBezTo>
                  <a:cubicBezTo>
                    <a:pt x="5470455" y="1624470"/>
                    <a:pt x="5445407" y="1618145"/>
                    <a:pt x="5420013" y="1612778"/>
                  </a:cubicBezTo>
                  <a:cubicBezTo>
                    <a:pt x="5417253" y="1612127"/>
                    <a:pt x="5413941" y="1612129"/>
                    <a:pt x="5411005" y="1611800"/>
                  </a:cubicBezTo>
                  <a:cubicBezTo>
                    <a:pt x="5394351" y="1609934"/>
                    <a:pt x="5377898" y="1608060"/>
                    <a:pt x="5361259" y="1606507"/>
                  </a:cubicBezTo>
                  <a:cubicBezTo>
                    <a:pt x="5352259" y="1605686"/>
                    <a:pt x="5343116" y="1605970"/>
                    <a:pt x="5334120" y="1605305"/>
                  </a:cubicBezTo>
                  <a:cubicBezTo>
                    <a:pt x="5299308" y="1602589"/>
                    <a:pt x="5261564" y="1611785"/>
                    <a:pt x="5230715" y="1594283"/>
                  </a:cubicBezTo>
                  <a:cubicBezTo>
                    <a:pt x="5210688" y="1583006"/>
                    <a:pt x="5191969" y="1586734"/>
                    <a:pt x="5171263" y="1589616"/>
                  </a:cubicBezTo>
                  <a:cubicBezTo>
                    <a:pt x="5155583" y="1591784"/>
                    <a:pt x="5139427" y="1592091"/>
                    <a:pt x="5123496" y="1593018"/>
                  </a:cubicBezTo>
                  <a:cubicBezTo>
                    <a:pt x="5095527" y="1594836"/>
                    <a:pt x="5067543" y="1596342"/>
                    <a:pt x="5039590" y="1598474"/>
                  </a:cubicBezTo>
                  <a:cubicBezTo>
                    <a:pt x="5030662" y="1599218"/>
                    <a:pt x="5021716" y="1603574"/>
                    <a:pt x="5012937" y="1603369"/>
                  </a:cubicBezTo>
                  <a:cubicBezTo>
                    <a:pt x="4972362" y="1602343"/>
                    <a:pt x="4931703" y="1599594"/>
                    <a:pt x="4891143" y="1598882"/>
                  </a:cubicBezTo>
                  <a:cubicBezTo>
                    <a:pt x="4868132" y="1598423"/>
                    <a:pt x="4844753" y="1602530"/>
                    <a:pt x="4821905" y="1601436"/>
                  </a:cubicBezTo>
                  <a:cubicBezTo>
                    <a:pt x="4795544" y="1600196"/>
                    <a:pt x="4769576" y="1595013"/>
                    <a:pt x="4743339" y="1592353"/>
                  </a:cubicBezTo>
                  <a:cubicBezTo>
                    <a:pt x="4736095" y="1591605"/>
                    <a:pt x="4728193" y="1593398"/>
                    <a:pt x="4720626" y="1594076"/>
                  </a:cubicBezTo>
                  <a:cubicBezTo>
                    <a:pt x="4712089" y="1594803"/>
                    <a:pt x="4703760" y="1595832"/>
                    <a:pt x="4695215" y="1596400"/>
                  </a:cubicBezTo>
                  <a:cubicBezTo>
                    <a:pt x="4669182" y="1597969"/>
                    <a:pt x="4643112" y="1598756"/>
                    <a:pt x="4617116" y="1601107"/>
                  </a:cubicBezTo>
                  <a:cubicBezTo>
                    <a:pt x="4601208" y="1602502"/>
                    <a:pt x="4584802" y="1609727"/>
                    <a:pt x="4569913" y="1608091"/>
                  </a:cubicBezTo>
                  <a:cubicBezTo>
                    <a:pt x="4539567" y="1605002"/>
                    <a:pt x="4509928" y="1616632"/>
                    <a:pt x="4479392" y="1609630"/>
                  </a:cubicBezTo>
                  <a:cubicBezTo>
                    <a:pt x="4469938" y="1607574"/>
                    <a:pt x="4457412" y="1614456"/>
                    <a:pt x="4446151" y="1615312"/>
                  </a:cubicBezTo>
                  <a:cubicBezTo>
                    <a:pt x="4418004" y="1617453"/>
                    <a:pt x="4389812" y="1618656"/>
                    <a:pt x="4361619" y="1619859"/>
                  </a:cubicBezTo>
                  <a:cubicBezTo>
                    <a:pt x="4336341" y="1620921"/>
                    <a:pt x="4310204" y="1624377"/>
                    <a:pt x="4285695" y="1621164"/>
                  </a:cubicBezTo>
                  <a:cubicBezTo>
                    <a:pt x="4260004" y="1617695"/>
                    <a:pt x="4237099" y="1619427"/>
                    <a:pt x="4212667" y="1625940"/>
                  </a:cubicBezTo>
                  <a:cubicBezTo>
                    <a:pt x="4195929" y="1630357"/>
                    <a:pt x="4178068" y="1631689"/>
                    <a:pt x="4160628" y="1633627"/>
                  </a:cubicBezTo>
                  <a:cubicBezTo>
                    <a:pt x="4141833" y="1635789"/>
                    <a:pt x="4120875" y="1633504"/>
                    <a:pt x="4104018" y="1639495"/>
                  </a:cubicBezTo>
                  <a:cubicBezTo>
                    <a:pt x="4053828" y="1657296"/>
                    <a:pt x="4001698" y="1663104"/>
                    <a:pt x="3948438" y="1665671"/>
                  </a:cubicBezTo>
                  <a:cubicBezTo>
                    <a:pt x="3938718" y="1666140"/>
                    <a:pt x="3928697" y="1664427"/>
                    <a:pt x="3919256" y="1662527"/>
                  </a:cubicBezTo>
                  <a:cubicBezTo>
                    <a:pt x="3864147" y="1651058"/>
                    <a:pt x="3809587" y="1654944"/>
                    <a:pt x="3754603" y="1666227"/>
                  </a:cubicBezTo>
                  <a:cubicBezTo>
                    <a:pt x="3743223" y="1668658"/>
                    <a:pt x="3730411" y="1669591"/>
                    <a:pt x="3718852" y="1668265"/>
                  </a:cubicBezTo>
                  <a:cubicBezTo>
                    <a:pt x="3686318" y="1664340"/>
                    <a:pt x="3654585" y="1656767"/>
                    <a:pt x="3621934" y="1654418"/>
                  </a:cubicBezTo>
                  <a:cubicBezTo>
                    <a:pt x="3567977" y="1650585"/>
                    <a:pt x="3522560" y="1674431"/>
                    <a:pt x="3475226" y="1690838"/>
                  </a:cubicBezTo>
                  <a:cubicBezTo>
                    <a:pt x="3430187" y="1706349"/>
                    <a:pt x="3392759" y="1738285"/>
                    <a:pt x="3338395" y="1734157"/>
                  </a:cubicBezTo>
                  <a:cubicBezTo>
                    <a:pt x="3332924" y="1733793"/>
                    <a:pt x="3327102" y="1738312"/>
                    <a:pt x="3321128" y="1739699"/>
                  </a:cubicBezTo>
                  <a:cubicBezTo>
                    <a:pt x="3304749" y="1743471"/>
                    <a:pt x="3288400" y="1747867"/>
                    <a:pt x="3271751" y="1750083"/>
                  </a:cubicBezTo>
                  <a:cubicBezTo>
                    <a:pt x="3251431" y="1752946"/>
                    <a:pt x="3230601" y="1753322"/>
                    <a:pt x="3210267" y="1755871"/>
                  </a:cubicBezTo>
                  <a:cubicBezTo>
                    <a:pt x="3184115" y="1759015"/>
                    <a:pt x="3158504" y="1765272"/>
                    <a:pt x="3132456" y="1766527"/>
                  </a:cubicBezTo>
                  <a:cubicBezTo>
                    <a:pt x="3111463" y="1767539"/>
                    <a:pt x="3090384" y="1762749"/>
                    <a:pt x="3069450" y="1760933"/>
                  </a:cubicBezTo>
                  <a:cubicBezTo>
                    <a:pt x="3039909" y="1758434"/>
                    <a:pt x="3007693" y="1761086"/>
                    <a:pt x="2981357" y="1752311"/>
                  </a:cubicBezTo>
                  <a:cubicBezTo>
                    <a:pt x="2953242" y="1742995"/>
                    <a:pt x="2926767" y="1739406"/>
                    <a:pt x="2898350" y="1744071"/>
                  </a:cubicBezTo>
                  <a:cubicBezTo>
                    <a:pt x="2888878" y="1745627"/>
                    <a:pt x="2876949" y="1752794"/>
                    <a:pt x="2872998" y="1759731"/>
                  </a:cubicBezTo>
                  <a:cubicBezTo>
                    <a:pt x="2864196" y="1775222"/>
                    <a:pt x="2851302" y="1778512"/>
                    <a:pt x="2833363" y="1774197"/>
                  </a:cubicBezTo>
                  <a:cubicBezTo>
                    <a:pt x="2817796" y="1770553"/>
                    <a:pt x="2798835" y="1769271"/>
                    <a:pt x="2787932" y="1761321"/>
                  </a:cubicBezTo>
                  <a:cubicBezTo>
                    <a:pt x="2757035" y="1738800"/>
                    <a:pt x="2719092" y="1739844"/>
                    <a:pt x="2681851" y="1735206"/>
                  </a:cubicBezTo>
                  <a:cubicBezTo>
                    <a:pt x="2659116" y="1732377"/>
                    <a:pt x="2638112" y="1733233"/>
                    <a:pt x="2615692" y="1736981"/>
                  </a:cubicBezTo>
                  <a:cubicBezTo>
                    <a:pt x="2566996" y="1745293"/>
                    <a:pt x="2518963" y="1739133"/>
                    <a:pt x="2471401" y="1730598"/>
                  </a:cubicBezTo>
                  <a:cubicBezTo>
                    <a:pt x="2439951" y="1724896"/>
                    <a:pt x="2407862" y="1722048"/>
                    <a:pt x="2376602" y="1716179"/>
                  </a:cubicBezTo>
                  <a:cubicBezTo>
                    <a:pt x="2353197" y="1711657"/>
                    <a:pt x="2329742" y="1706039"/>
                    <a:pt x="2308117" y="1697980"/>
                  </a:cubicBezTo>
                  <a:cubicBezTo>
                    <a:pt x="2276760" y="1686151"/>
                    <a:pt x="2248972" y="1667403"/>
                    <a:pt x="2210156" y="1674611"/>
                  </a:cubicBezTo>
                  <a:cubicBezTo>
                    <a:pt x="2175975" y="1680965"/>
                    <a:pt x="2144400" y="1672601"/>
                    <a:pt x="2112456" y="1664725"/>
                  </a:cubicBezTo>
                  <a:cubicBezTo>
                    <a:pt x="2088991" y="1658951"/>
                    <a:pt x="2065524" y="1653018"/>
                    <a:pt x="2041401" y="1649787"/>
                  </a:cubicBezTo>
                  <a:cubicBezTo>
                    <a:pt x="2012771" y="1645989"/>
                    <a:pt x="1980804" y="1649728"/>
                    <a:pt x="1955072" y="1641394"/>
                  </a:cubicBezTo>
                  <a:cubicBezTo>
                    <a:pt x="1928153" y="1632648"/>
                    <a:pt x="1906514" y="1640440"/>
                    <a:pt x="1883129" y="1644393"/>
                  </a:cubicBezTo>
                  <a:cubicBezTo>
                    <a:pt x="1845824" y="1650585"/>
                    <a:pt x="1808893" y="1660526"/>
                    <a:pt x="1770492" y="1652019"/>
                  </a:cubicBezTo>
                  <a:cubicBezTo>
                    <a:pt x="1723819" y="1641714"/>
                    <a:pt x="1677489" y="1630452"/>
                    <a:pt x="1630653" y="1620782"/>
                  </a:cubicBezTo>
                  <a:cubicBezTo>
                    <a:pt x="1612549" y="1617102"/>
                    <a:pt x="1593218" y="1616151"/>
                    <a:pt x="1574457" y="1615016"/>
                  </a:cubicBezTo>
                  <a:cubicBezTo>
                    <a:pt x="1556686" y="1614146"/>
                    <a:pt x="1535710" y="1619551"/>
                    <a:pt x="1521784" y="1613632"/>
                  </a:cubicBezTo>
                  <a:cubicBezTo>
                    <a:pt x="1485979" y="1598408"/>
                    <a:pt x="1449621" y="1591844"/>
                    <a:pt x="1409187" y="1593793"/>
                  </a:cubicBezTo>
                  <a:cubicBezTo>
                    <a:pt x="1394024" y="1594524"/>
                    <a:pt x="1378911" y="1588189"/>
                    <a:pt x="1363496" y="1587676"/>
                  </a:cubicBezTo>
                  <a:cubicBezTo>
                    <a:pt x="1342425" y="1587124"/>
                    <a:pt x="1318117" y="1584058"/>
                    <a:pt x="1300134" y="1590889"/>
                  </a:cubicBezTo>
                  <a:cubicBezTo>
                    <a:pt x="1257854" y="1607051"/>
                    <a:pt x="1222495" y="1596986"/>
                    <a:pt x="1184306" y="1584859"/>
                  </a:cubicBezTo>
                  <a:cubicBezTo>
                    <a:pt x="1146708" y="1572861"/>
                    <a:pt x="1107302" y="1563776"/>
                    <a:pt x="1067600" y="1556587"/>
                  </a:cubicBezTo>
                  <a:cubicBezTo>
                    <a:pt x="1052669" y="1554011"/>
                    <a:pt x="1035245" y="1560344"/>
                    <a:pt x="1018967" y="1562226"/>
                  </a:cubicBezTo>
                  <a:cubicBezTo>
                    <a:pt x="1013150" y="1562822"/>
                    <a:pt x="1006759" y="1563601"/>
                    <a:pt x="1001437" y="1562287"/>
                  </a:cubicBezTo>
                  <a:cubicBezTo>
                    <a:pt x="949978" y="1549702"/>
                    <a:pt x="897913" y="1540756"/>
                    <a:pt x="843282" y="1551235"/>
                  </a:cubicBezTo>
                  <a:cubicBezTo>
                    <a:pt x="838267" y="1552263"/>
                    <a:pt x="832545" y="1550812"/>
                    <a:pt x="827437" y="1549959"/>
                  </a:cubicBezTo>
                  <a:cubicBezTo>
                    <a:pt x="802478" y="1545513"/>
                    <a:pt x="777945" y="1537750"/>
                    <a:pt x="752774" y="1536924"/>
                  </a:cubicBezTo>
                  <a:cubicBezTo>
                    <a:pt x="690717" y="1534893"/>
                    <a:pt x="628418" y="1535855"/>
                    <a:pt x="566053" y="1535567"/>
                  </a:cubicBezTo>
                  <a:cubicBezTo>
                    <a:pt x="562157" y="1535598"/>
                    <a:pt x="558075" y="1535795"/>
                    <a:pt x="554525" y="1534867"/>
                  </a:cubicBezTo>
                  <a:cubicBezTo>
                    <a:pt x="531261" y="1529239"/>
                    <a:pt x="511348" y="1532398"/>
                    <a:pt x="492526" y="1546173"/>
                  </a:cubicBezTo>
                  <a:cubicBezTo>
                    <a:pt x="484245" y="1552222"/>
                    <a:pt x="472725" y="1555759"/>
                    <a:pt x="462187" y="1559407"/>
                  </a:cubicBezTo>
                  <a:cubicBezTo>
                    <a:pt x="446667" y="1564864"/>
                    <a:pt x="430753" y="1570181"/>
                    <a:pt x="414568" y="1573944"/>
                  </a:cubicBezTo>
                  <a:cubicBezTo>
                    <a:pt x="398570" y="1577539"/>
                    <a:pt x="381458" y="1582287"/>
                    <a:pt x="365802" y="1580845"/>
                  </a:cubicBezTo>
                  <a:cubicBezTo>
                    <a:pt x="337622" y="1578281"/>
                    <a:pt x="310567" y="1570797"/>
                    <a:pt x="282687" y="1566332"/>
                  </a:cubicBezTo>
                  <a:cubicBezTo>
                    <a:pt x="273064" y="1564756"/>
                    <a:pt x="262582" y="1565577"/>
                    <a:pt x="252662" y="1565897"/>
                  </a:cubicBezTo>
                  <a:cubicBezTo>
                    <a:pt x="229895" y="1566525"/>
                    <a:pt x="206788" y="1572190"/>
                    <a:pt x="185558" y="1560187"/>
                  </a:cubicBezTo>
                  <a:cubicBezTo>
                    <a:pt x="165921" y="1548893"/>
                    <a:pt x="146848" y="1553421"/>
                    <a:pt x="127273" y="1563624"/>
                  </a:cubicBezTo>
                  <a:cubicBezTo>
                    <a:pt x="113205" y="1570894"/>
                    <a:pt x="97127" y="1576849"/>
                    <a:pt x="81114" y="1580132"/>
                  </a:cubicBezTo>
                  <a:cubicBezTo>
                    <a:pt x="59119" y="1584644"/>
                    <a:pt x="37222" y="1587113"/>
                    <a:pt x="13214" y="1586229"/>
                  </a:cubicBezTo>
                  <a:lnTo>
                    <a:pt x="0" y="1585408"/>
                  </a:lnTo>
                  <a:lnTo>
                    <a:pt x="0" y="1251083"/>
                  </a:lnTo>
                  <a:lnTo>
                    <a:pt x="4829" y="1250628"/>
                  </a:lnTo>
                  <a:cubicBezTo>
                    <a:pt x="19743" y="1248810"/>
                    <a:pt x="33925" y="1243890"/>
                    <a:pt x="48555" y="1240203"/>
                  </a:cubicBezTo>
                  <a:cubicBezTo>
                    <a:pt x="56634" y="1238087"/>
                    <a:pt x="65164" y="1233125"/>
                    <a:pt x="72789" y="1233698"/>
                  </a:cubicBezTo>
                  <a:cubicBezTo>
                    <a:pt x="116985" y="1237061"/>
                    <a:pt x="156575" y="1221656"/>
                    <a:pt x="197847" y="1212918"/>
                  </a:cubicBezTo>
                  <a:cubicBezTo>
                    <a:pt x="216941" y="1208859"/>
                    <a:pt x="234655" y="1200472"/>
                    <a:pt x="253067" y="1194405"/>
                  </a:cubicBezTo>
                  <a:cubicBezTo>
                    <a:pt x="257858" y="1192761"/>
                    <a:pt x="263240" y="1191246"/>
                    <a:pt x="268116" y="1191325"/>
                  </a:cubicBezTo>
                  <a:cubicBezTo>
                    <a:pt x="296002" y="1191864"/>
                    <a:pt x="323734" y="1193195"/>
                    <a:pt x="351434" y="1193900"/>
                  </a:cubicBezTo>
                  <a:cubicBezTo>
                    <a:pt x="376602" y="1194570"/>
                    <a:pt x="401901" y="1193978"/>
                    <a:pt x="414867" y="1216423"/>
                  </a:cubicBezTo>
                  <a:cubicBezTo>
                    <a:pt x="416792" y="1219940"/>
                    <a:pt x="422751" y="1222321"/>
                    <a:pt x="427335" y="1224454"/>
                  </a:cubicBezTo>
                  <a:cubicBezTo>
                    <a:pt x="498086" y="1257296"/>
                    <a:pt x="534972" y="1254575"/>
                    <a:pt x="600582" y="1213120"/>
                  </a:cubicBezTo>
                  <a:cubicBezTo>
                    <a:pt x="607391" y="1208869"/>
                    <a:pt x="622223" y="1205328"/>
                    <a:pt x="627039" y="1208235"/>
                  </a:cubicBezTo>
                  <a:cubicBezTo>
                    <a:pt x="667947" y="1232315"/>
                    <a:pt x="711159" y="1227406"/>
                    <a:pt x="756446" y="1217062"/>
                  </a:cubicBezTo>
                  <a:cubicBezTo>
                    <a:pt x="768198" y="1214299"/>
                    <a:pt x="784916" y="1213493"/>
                    <a:pt x="794106" y="1218229"/>
                  </a:cubicBezTo>
                  <a:cubicBezTo>
                    <a:pt x="837831" y="1240132"/>
                    <a:pt x="883345" y="1234486"/>
                    <a:pt x="929268" y="1225211"/>
                  </a:cubicBezTo>
                  <a:cubicBezTo>
                    <a:pt x="936407" y="1223768"/>
                    <a:pt x="944870" y="1217395"/>
                    <a:pt x="947713" y="1211766"/>
                  </a:cubicBezTo>
                  <a:cubicBezTo>
                    <a:pt x="957859" y="1191817"/>
                    <a:pt x="978341" y="1184237"/>
                    <a:pt x="1001014" y="1177651"/>
                  </a:cubicBezTo>
                  <a:cubicBezTo>
                    <a:pt x="1036739" y="1166984"/>
                    <a:pt x="1071804" y="1154778"/>
                    <a:pt x="1107747" y="1144571"/>
                  </a:cubicBezTo>
                  <a:cubicBezTo>
                    <a:pt x="1116591" y="1142105"/>
                    <a:pt x="1127732" y="1142824"/>
                    <a:pt x="1137175" y="1144721"/>
                  </a:cubicBezTo>
                  <a:cubicBezTo>
                    <a:pt x="1169439" y="1151170"/>
                    <a:pt x="1190621" y="1170237"/>
                    <a:pt x="1213670" y="1187646"/>
                  </a:cubicBezTo>
                  <a:cubicBezTo>
                    <a:pt x="1223783" y="1195319"/>
                    <a:pt x="1237474" y="1200466"/>
                    <a:pt x="1250725" y="1204534"/>
                  </a:cubicBezTo>
                  <a:cubicBezTo>
                    <a:pt x="1285128" y="1214961"/>
                    <a:pt x="1320250" y="1224096"/>
                    <a:pt x="1355013" y="1233876"/>
                  </a:cubicBezTo>
                  <a:cubicBezTo>
                    <a:pt x="1358370" y="1234813"/>
                    <a:pt x="1361226" y="1237500"/>
                    <a:pt x="1363867" y="1239727"/>
                  </a:cubicBezTo>
                  <a:cubicBezTo>
                    <a:pt x="1390329" y="1263248"/>
                    <a:pt x="1416604" y="1286933"/>
                    <a:pt x="1443262" y="1310445"/>
                  </a:cubicBezTo>
                  <a:cubicBezTo>
                    <a:pt x="1448347" y="1314908"/>
                    <a:pt x="1455513" y="1318016"/>
                    <a:pt x="1460979" y="1322303"/>
                  </a:cubicBezTo>
                  <a:cubicBezTo>
                    <a:pt x="1468669" y="1328210"/>
                    <a:pt x="1478286" y="1333711"/>
                    <a:pt x="1482536" y="1341039"/>
                  </a:cubicBezTo>
                  <a:cubicBezTo>
                    <a:pt x="1495726" y="1364100"/>
                    <a:pt x="1519349" y="1373163"/>
                    <a:pt x="1548717" y="1376141"/>
                  </a:cubicBezTo>
                  <a:cubicBezTo>
                    <a:pt x="1575545" y="1378927"/>
                    <a:pt x="1602342" y="1381090"/>
                    <a:pt x="1629003" y="1384512"/>
                  </a:cubicBezTo>
                  <a:cubicBezTo>
                    <a:pt x="1661543" y="1388593"/>
                    <a:pt x="1693912" y="1393153"/>
                    <a:pt x="1726123" y="1398505"/>
                  </a:cubicBezTo>
                  <a:cubicBezTo>
                    <a:pt x="1740066" y="1400816"/>
                    <a:pt x="1754811" y="1403557"/>
                    <a:pt x="1766964" y="1409092"/>
                  </a:cubicBezTo>
                  <a:cubicBezTo>
                    <a:pt x="1801017" y="1424400"/>
                    <a:pt x="1837141" y="1434114"/>
                    <a:pt x="1875994" y="1427691"/>
                  </a:cubicBezTo>
                  <a:cubicBezTo>
                    <a:pt x="1907115" y="1422580"/>
                    <a:pt x="1933803" y="1430553"/>
                    <a:pt x="1953935" y="1444021"/>
                  </a:cubicBezTo>
                  <a:cubicBezTo>
                    <a:pt x="1990575" y="1468464"/>
                    <a:pt x="2028191" y="1460686"/>
                    <a:pt x="2065495" y="1450414"/>
                  </a:cubicBezTo>
                  <a:cubicBezTo>
                    <a:pt x="2084723" y="1445093"/>
                    <a:pt x="2100691" y="1444951"/>
                    <a:pt x="2119362" y="1448287"/>
                  </a:cubicBezTo>
                  <a:cubicBezTo>
                    <a:pt x="2162602" y="1456090"/>
                    <a:pt x="2192468" y="1481487"/>
                    <a:pt x="2221201" y="1503642"/>
                  </a:cubicBezTo>
                  <a:cubicBezTo>
                    <a:pt x="2245688" y="1522550"/>
                    <a:pt x="2272668" y="1532548"/>
                    <a:pt x="2302040" y="1539608"/>
                  </a:cubicBezTo>
                  <a:cubicBezTo>
                    <a:pt x="2339105" y="1548650"/>
                    <a:pt x="2367870" y="1543183"/>
                    <a:pt x="2384113" y="1516348"/>
                  </a:cubicBezTo>
                  <a:cubicBezTo>
                    <a:pt x="2388617" y="1508754"/>
                    <a:pt x="2396755" y="1499730"/>
                    <a:pt x="2405786" y="1497098"/>
                  </a:cubicBezTo>
                  <a:cubicBezTo>
                    <a:pt x="2449381" y="1484011"/>
                    <a:pt x="2493321" y="1465885"/>
                    <a:pt x="2541024" y="1473316"/>
                  </a:cubicBezTo>
                  <a:cubicBezTo>
                    <a:pt x="2606979" y="1483476"/>
                    <a:pt x="2670700" y="1479620"/>
                    <a:pt x="2735378" y="1463319"/>
                  </a:cubicBezTo>
                  <a:cubicBezTo>
                    <a:pt x="2840290" y="1436918"/>
                    <a:pt x="2945143" y="1409264"/>
                    <a:pt x="3056752" y="1408590"/>
                  </a:cubicBezTo>
                  <a:cubicBezTo>
                    <a:pt x="3075255" y="1408484"/>
                    <a:pt x="3096759" y="1397873"/>
                    <a:pt x="3112247" y="1387711"/>
                  </a:cubicBezTo>
                  <a:cubicBezTo>
                    <a:pt x="3141904" y="1368391"/>
                    <a:pt x="3140475" y="1367046"/>
                    <a:pt x="3175396" y="1380116"/>
                  </a:cubicBezTo>
                  <a:cubicBezTo>
                    <a:pt x="3183734" y="1383324"/>
                    <a:pt x="3193949" y="1385028"/>
                    <a:pt x="3200231" y="1390061"/>
                  </a:cubicBezTo>
                  <a:cubicBezTo>
                    <a:pt x="3232249" y="1415668"/>
                    <a:pt x="3269837" y="1407264"/>
                    <a:pt x="3307359" y="1401532"/>
                  </a:cubicBezTo>
                  <a:cubicBezTo>
                    <a:pt x="3313931" y="1400431"/>
                    <a:pt x="3321847" y="1398950"/>
                    <a:pt x="3327591" y="1400871"/>
                  </a:cubicBezTo>
                  <a:cubicBezTo>
                    <a:pt x="3353529" y="1409506"/>
                    <a:pt x="3374940" y="1405023"/>
                    <a:pt x="3396452" y="1390488"/>
                  </a:cubicBezTo>
                  <a:cubicBezTo>
                    <a:pt x="3415136" y="1377975"/>
                    <a:pt x="3436965" y="1370017"/>
                    <a:pt x="3460402" y="1383325"/>
                  </a:cubicBezTo>
                  <a:cubicBezTo>
                    <a:pt x="3512481" y="1412831"/>
                    <a:pt x="3566594" y="1411791"/>
                    <a:pt x="3622771" y="1388838"/>
                  </a:cubicBezTo>
                  <a:cubicBezTo>
                    <a:pt x="3662895" y="1372465"/>
                    <a:pt x="3702976" y="1367237"/>
                    <a:pt x="3746637" y="1379728"/>
                  </a:cubicBezTo>
                  <a:cubicBezTo>
                    <a:pt x="3763431" y="1384568"/>
                    <a:pt x="3784631" y="1379779"/>
                    <a:pt x="3803936" y="1380104"/>
                  </a:cubicBezTo>
                  <a:cubicBezTo>
                    <a:pt x="3814852" y="1380206"/>
                    <a:pt x="3826912" y="1379781"/>
                    <a:pt x="3836429" y="1383246"/>
                  </a:cubicBezTo>
                  <a:cubicBezTo>
                    <a:pt x="3861796" y="1392067"/>
                    <a:pt x="3885544" y="1403791"/>
                    <a:pt x="3911096" y="1412447"/>
                  </a:cubicBezTo>
                  <a:cubicBezTo>
                    <a:pt x="3923375" y="1416563"/>
                    <a:pt x="3937880" y="1418374"/>
                    <a:pt x="3951494" y="1417876"/>
                  </a:cubicBezTo>
                  <a:cubicBezTo>
                    <a:pt x="3991770" y="1416719"/>
                    <a:pt x="4032008" y="1414779"/>
                    <a:pt x="4071982" y="1411440"/>
                  </a:cubicBezTo>
                  <a:cubicBezTo>
                    <a:pt x="4137967" y="1406061"/>
                    <a:pt x="4205006" y="1402357"/>
                    <a:pt x="4250380" y="1353404"/>
                  </a:cubicBezTo>
                  <a:cubicBezTo>
                    <a:pt x="4254089" y="1349458"/>
                    <a:pt x="4262340" y="1346862"/>
                    <a:pt x="4268920" y="1345917"/>
                  </a:cubicBezTo>
                  <a:cubicBezTo>
                    <a:pt x="4299294" y="1341472"/>
                    <a:pt x="4330574" y="1339650"/>
                    <a:pt x="4360470" y="1333343"/>
                  </a:cubicBezTo>
                  <a:cubicBezTo>
                    <a:pt x="4384386" y="1328268"/>
                    <a:pt x="4404468" y="1328555"/>
                    <a:pt x="4423403" y="1341452"/>
                  </a:cubicBezTo>
                  <a:cubicBezTo>
                    <a:pt x="4448189" y="1358462"/>
                    <a:pt x="4477861" y="1367704"/>
                    <a:pt x="4509460" y="1360374"/>
                  </a:cubicBezTo>
                  <a:cubicBezTo>
                    <a:pt x="4541065" y="1353201"/>
                    <a:pt x="4562648" y="1364401"/>
                    <a:pt x="4586780" y="1375951"/>
                  </a:cubicBezTo>
                  <a:cubicBezTo>
                    <a:pt x="4604332" y="1384363"/>
                    <a:pt x="4624329" y="1395013"/>
                    <a:pt x="4643424" y="1395033"/>
                  </a:cubicBezTo>
                  <a:cubicBezTo>
                    <a:pt x="4686675" y="1394988"/>
                    <a:pt x="4725358" y="1425453"/>
                    <a:pt x="4771320" y="1404876"/>
                  </a:cubicBezTo>
                  <a:cubicBezTo>
                    <a:pt x="4774371" y="1403474"/>
                    <a:pt x="4780158" y="1406334"/>
                    <a:pt x="4784667" y="1406901"/>
                  </a:cubicBezTo>
                  <a:cubicBezTo>
                    <a:pt x="4820721" y="1411127"/>
                    <a:pt x="4854069" y="1403711"/>
                    <a:pt x="4879368" y="1382875"/>
                  </a:cubicBezTo>
                  <a:cubicBezTo>
                    <a:pt x="4912543" y="1355694"/>
                    <a:pt x="4950522" y="1351352"/>
                    <a:pt x="4993296" y="1357609"/>
                  </a:cubicBezTo>
                  <a:cubicBezTo>
                    <a:pt x="5007034" y="1359614"/>
                    <a:pt x="5020731" y="1360837"/>
                    <a:pt x="5034636" y="1362363"/>
                  </a:cubicBezTo>
                  <a:cubicBezTo>
                    <a:pt x="5053449" y="1364595"/>
                    <a:pt x="5072464" y="1366976"/>
                    <a:pt x="5091273" y="1369207"/>
                  </a:cubicBezTo>
                  <a:cubicBezTo>
                    <a:pt x="5109504" y="1371467"/>
                    <a:pt x="5129782" y="1375825"/>
                    <a:pt x="5143127" y="1361686"/>
                  </a:cubicBezTo>
                  <a:cubicBezTo>
                    <a:pt x="5154621" y="1349517"/>
                    <a:pt x="5163226" y="1350201"/>
                    <a:pt x="5174789" y="1359688"/>
                  </a:cubicBezTo>
                  <a:cubicBezTo>
                    <a:pt x="5214968" y="1392905"/>
                    <a:pt x="5262677" y="1412577"/>
                    <a:pt x="5322233" y="1411274"/>
                  </a:cubicBezTo>
                  <a:cubicBezTo>
                    <a:pt x="5334495" y="1410998"/>
                    <a:pt x="5347041" y="1412589"/>
                    <a:pt x="5359206" y="1414357"/>
                  </a:cubicBezTo>
                  <a:cubicBezTo>
                    <a:pt x="5366661" y="1415410"/>
                    <a:pt x="5375679" y="1416546"/>
                    <a:pt x="5380352" y="1420558"/>
                  </a:cubicBezTo>
                  <a:cubicBezTo>
                    <a:pt x="5416702" y="1451134"/>
                    <a:pt x="5461130" y="1471435"/>
                    <a:pt x="5509233" y="1487165"/>
                  </a:cubicBezTo>
                  <a:cubicBezTo>
                    <a:pt x="5526453" y="1492769"/>
                    <a:pt x="5544842" y="1498316"/>
                    <a:pt x="5563203" y="1499314"/>
                  </a:cubicBezTo>
                  <a:cubicBezTo>
                    <a:pt x="5582343" y="1500274"/>
                    <a:pt x="5602213" y="1496178"/>
                    <a:pt x="5621569" y="1493518"/>
                  </a:cubicBezTo>
                  <a:cubicBezTo>
                    <a:pt x="5632992" y="1492027"/>
                    <a:pt x="5646218" y="1491546"/>
                    <a:pt x="5655136" y="1486565"/>
                  </a:cubicBezTo>
                  <a:cubicBezTo>
                    <a:pt x="5683412" y="1470920"/>
                    <a:pt x="5710663" y="1454227"/>
                    <a:pt x="5736883" y="1436327"/>
                  </a:cubicBezTo>
                  <a:cubicBezTo>
                    <a:pt x="5759329" y="1420964"/>
                    <a:pt x="5763896" y="1418703"/>
                    <a:pt x="5784777" y="1435588"/>
                  </a:cubicBezTo>
                  <a:cubicBezTo>
                    <a:pt x="5806265" y="1452914"/>
                    <a:pt x="5832384" y="1461227"/>
                    <a:pt x="5860952" y="1463773"/>
                  </a:cubicBezTo>
                  <a:cubicBezTo>
                    <a:pt x="5906149" y="1467715"/>
                    <a:pt x="5951689" y="1470699"/>
                    <a:pt x="5997123" y="1471491"/>
                  </a:cubicBezTo>
                  <a:cubicBezTo>
                    <a:pt x="6038268" y="1472175"/>
                    <a:pt x="6057205" y="1456823"/>
                    <a:pt x="6063793" y="1423706"/>
                  </a:cubicBezTo>
                  <a:cubicBezTo>
                    <a:pt x="6067583" y="1405318"/>
                    <a:pt x="6072658" y="1385299"/>
                    <a:pt x="6097303" y="1379247"/>
                  </a:cubicBezTo>
                  <a:cubicBezTo>
                    <a:pt x="6137553" y="1369459"/>
                    <a:pt x="6179569" y="1363982"/>
                    <a:pt x="6197741" y="1324656"/>
                  </a:cubicBezTo>
                  <a:cubicBezTo>
                    <a:pt x="6209228" y="1332576"/>
                    <a:pt x="6216273" y="1337259"/>
                    <a:pt x="6223125" y="1341950"/>
                  </a:cubicBezTo>
                  <a:cubicBezTo>
                    <a:pt x="6242068" y="1355004"/>
                    <a:pt x="6280258" y="1359128"/>
                    <a:pt x="6298923" y="1346144"/>
                  </a:cubicBezTo>
                  <a:cubicBezTo>
                    <a:pt x="6326456" y="1327240"/>
                    <a:pt x="6352664" y="1329272"/>
                    <a:pt x="6380532" y="1341582"/>
                  </a:cubicBezTo>
                  <a:cubicBezTo>
                    <a:pt x="6427106" y="1361936"/>
                    <a:pt x="6477590" y="1354322"/>
                    <a:pt x="6523222" y="1343021"/>
                  </a:cubicBezTo>
                  <a:cubicBezTo>
                    <a:pt x="6557692" y="1334610"/>
                    <a:pt x="6594223" y="1320451"/>
                    <a:pt x="6615600" y="1291015"/>
                  </a:cubicBezTo>
                  <a:cubicBezTo>
                    <a:pt x="6622353" y="1281587"/>
                    <a:pt x="6638269" y="1276267"/>
                    <a:pt x="6650812" y="1269700"/>
                  </a:cubicBezTo>
                  <a:cubicBezTo>
                    <a:pt x="6661270" y="1264331"/>
                    <a:pt x="6672325" y="1259247"/>
                    <a:pt x="6684030" y="1255543"/>
                  </a:cubicBezTo>
                  <a:cubicBezTo>
                    <a:pt x="6696499" y="1251489"/>
                    <a:pt x="6710255" y="1245804"/>
                    <a:pt x="6722764" y="1246615"/>
                  </a:cubicBezTo>
                  <a:cubicBezTo>
                    <a:pt x="6760669" y="1248867"/>
                    <a:pt x="6790221" y="1239438"/>
                    <a:pt x="6815757" y="1215451"/>
                  </a:cubicBezTo>
                  <a:cubicBezTo>
                    <a:pt x="6828992" y="1203043"/>
                    <a:pt x="6848714" y="1187812"/>
                    <a:pt x="6866200" y="1186810"/>
                  </a:cubicBezTo>
                  <a:cubicBezTo>
                    <a:pt x="6908748" y="1184290"/>
                    <a:pt x="6943582" y="1171310"/>
                    <a:pt x="6981228" y="1155999"/>
                  </a:cubicBezTo>
                  <a:cubicBezTo>
                    <a:pt x="7005498" y="1146197"/>
                    <a:pt x="7033203" y="1138898"/>
                    <a:pt x="7059255" y="1129638"/>
                  </a:cubicBezTo>
                  <a:cubicBezTo>
                    <a:pt x="7089708" y="1118754"/>
                    <a:pt x="7123173" y="1113688"/>
                    <a:pt x="7140774" y="1086787"/>
                  </a:cubicBezTo>
                  <a:cubicBezTo>
                    <a:pt x="7142774" y="1083867"/>
                    <a:pt x="7149168" y="1083087"/>
                    <a:pt x="7152150" y="1080276"/>
                  </a:cubicBezTo>
                  <a:cubicBezTo>
                    <a:pt x="7161669" y="1071656"/>
                    <a:pt x="7174137" y="1063523"/>
                    <a:pt x="7178911" y="1053404"/>
                  </a:cubicBezTo>
                  <a:cubicBezTo>
                    <a:pt x="7192683" y="1023864"/>
                    <a:pt x="7203105" y="993543"/>
                    <a:pt x="7215302" y="963609"/>
                  </a:cubicBezTo>
                  <a:cubicBezTo>
                    <a:pt x="7217917" y="957204"/>
                    <a:pt x="7220252" y="949088"/>
                    <a:pt x="7226104" y="945196"/>
                  </a:cubicBezTo>
                  <a:cubicBezTo>
                    <a:pt x="7259903" y="922850"/>
                    <a:pt x="7294324" y="901259"/>
                    <a:pt x="7329145" y="879964"/>
                  </a:cubicBezTo>
                  <a:cubicBezTo>
                    <a:pt x="7343153" y="871441"/>
                    <a:pt x="7355416" y="875246"/>
                    <a:pt x="7368683" y="883708"/>
                  </a:cubicBezTo>
                  <a:cubicBezTo>
                    <a:pt x="7381539" y="891720"/>
                    <a:pt x="7397326" y="899904"/>
                    <a:pt x="7412980" y="901348"/>
                  </a:cubicBezTo>
                  <a:cubicBezTo>
                    <a:pt x="7444287" y="904075"/>
                    <a:pt x="7476599" y="903459"/>
                    <a:pt x="7508285" y="901932"/>
                  </a:cubicBezTo>
                  <a:cubicBezTo>
                    <a:pt x="7520142" y="901360"/>
                    <a:pt x="7532504" y="895115"/>
                    <a:pt x="7543367" y="890040"/>
                  </a:cubicBezTo>
                  <a:cubicBezTo>
                    <a:pt x="7563943" y="880416"/>
                    <a:pt x="7582823" y="867892"/>
                    <a:pt x="7604247" y="859640"/>
                  </a:cubicBezTo>
                  <a:cubicBezTo>
                    <a:pt x="7629118" y="850124"/>
                    <a:pt x="7643637" y="836083"/>
                    <a:pt x="7650214" y="814893"/>
                  </a:cubicBezTo>
                  <a:cubicBezTo>
                    <a:pt x="7659996" y="783349"/>
                    <a:pt x="7685780" y="760447"/>
                    <a:pt x="7716618" y="741384"/>
                  </a:cubicBezTo>
                  <a:cubicBezTo>
                    <a:pt x="7755776" y="717054"/>
                    <a:pt x="7803842" y="715836"/>
                    <a:pt x="7849257" y="708153"/>
                  </a:cubicBezTo>
                  <a:cubicBezTo>
                    <a:pt x="7866654" y="705274"/>
                    <a:pt x="7884648" y="702680"/>
                    <a:pt x="7900340" y="696745"/>
                  </a:cubicBezTo>
                  <a:cubicBezTo>
                    <a:pt x="7959856" y="674415"/>
                    <a:pt x="8019419" y="653027"/>
                    <a:pt x="8085922" y="650290"/>
                  </a:cubicBezTo>
                  <a:cubicBezTo>
                    <a:pt x="8091363" y="650028"/>
                    <a:pt x="8096784" y="649297"/>
                    <a:pt x="8102187" y="648251"/>
                  </a:cubicBezTo>
                  <a:cubicBezTo>
                    <a:pt x="8149113" y="639554"/>
                    <a:pt x="8197783" y="634697"/>
                    <a:pt x="8229960" y="598934"/>
                  </a:cubicBezTo>
                  <a:cubicBezTo>
                    <a:pt x="8235879" y="592372"/>
                    <a:pt x="8249977" y="589809"/>
                    <a:pt x="8260743" y="586776"/>
                  </a:cubicBezTo>
                  <a:cubicBezTo>
                    <a:pt x="8279402" y="581797"/>
                    <a:pt x="8291640" y="572890"/>
                    <a:pt x="8297724" y="557687"/>
                  </a:cubicBezTo>
                  <a:cubicBezTo>
                    <a:pt x="8307955" y="531456"/>
                    <a:pt x="8320347" y="505592"/>
                    <a:pt x="8329397" y="479103"/>
                  </a:cubicBezTo>
                  <a:cubicBezTo>
                    <a:pt x="8335728" y="460909"/>
                    <a:pt x="8348665" y="450397"/>
                    <a:pt x="8369109" y="442035"/>
                  </a:cubicBezTo>
                  <a:cubicBezTo>
                    <a:pt x="8380576" y="437403"/>
                    <a:pt x="8390254" y="427991"/>
                    <a:pt x="8398212" y="419288"/>
                  </a:cubicBezTo>
                  <a:cubicBezTo>
                    <a:pt x="8407837" y="408781"/>
                    <a:pt x="8412443" y="395219"/>
                    <a:pt x="8423091" y="385761"/>
                  </a:cubicBezTo>
                  <a:cubicBezTo>
                    <a:pt x="8449039" y="362224"/>
                    <a:pt x="8456213" y="337239"/>
                    <a:pt x="8445807" y="307296"/>
                  </a:cubicBezTo>
                  <a:cubicBezTo>
                    <a:pt x="8436540" y="280748"/>
                    <a:pt x="8455797" y="243723"/>
                    <a:pt x="8483136" y="236912"/>
                  </a:cubicBezTo>
                  <a:cubicBezTo>
                    <a:pt x="8513359" y="229334"/>
                    <a:pt x="8533628" y="213293"/>
                    <a:pt x="8554397" y="195498"/>
                  </a:cubicBezTo>
                  <a:cubicBezTo>
                    <a:pt x="8565995" y="185523"/>
                    <a:pt x="8582515" y="176566"/>
                    <a:pt x="8598729" y="173430"/>
                  </a:cubicBezTo>
                  <a:cubicBezTo>
                    <a:pt x="8660300" y="161360"/>
                    <a:pt x="8719345" y="169655"/>
                    <a:pt x="8779113" y="184822"/>
                  </a:cubicBezTo>
                  <a:cubicBezTo>
                    <a:pt x="8818165" y="194711"/>
                    <a:pt x="8861082" y="195780"/>
                    <a:pt x="8902517" y="198490"/>
                  </a:cubicBezTo>
                  <a:cubicBezTo>
                    <a:pt x="8915416" y="199280"/>
                    <a:pt x="8931592" y="195363"/>
                    <a:pt x="8942393" y="189035"/>
                  </a:cubicBezTo>
                  <a:cubicBezTo>
                    <a:pt x="8980304" y="167119"/>
                    <a:pt x="9017990" y="144586"/>
                    <a:pt x="9053027" y="119670"/>
                  </a:cubicBezTo>
                  <a:cubicBezTo>
                    <a:pt x="9085607" y="96286"/>
                    <a:pt x="9123074" y="85377"/>
                    <a:pt x="9164008" y="85758"/>
                  </a:cubicBezTo>
                  <a:cubicBezTo>
                    <a:pt x="9193832" y="86047"/>
                    <a:pt x="9220467" y="80839"/>
                    <a:pt x="9248172" y="73540"/>
                  </a:cubicBezTo>
                  <a:cubicBezTo>
                    <a:pt x="9271257" y="67405"/>
                    <a:pt x="9296748" y="62723"/>
                    <a:pt x="9320568" y="63772"/>
                  </a:cubicBezTo>
                  <a:cubicBezTo>
                    <a:pt x="9353959" y="65301"/>
                    <a:pt x="9381150" y="59440"/>
                    <a:pt x="9407003" y="42029"/>
                  </a:cubicBezTo>
                  <a:cubicBezTo>
                    <a:pt x="9420777" y="32732"/>
                    <a:pt x="9438831" y="27312"/>
                    <a:pt x="9455456" y="20546"/>
                  </a:cubicBezTo>
                  <a:close/>
                </a:path>
              </a:pathLst>
            </a:custGeom>
            <a:blipFill>
              <a:blip r:embed="rId2">
                <a:alphaModFix amt="57000"/>
              </a:blip>
              <a:tile tx="0" ty="0" sx="100000" sy="100000" flip="none" algn="tl"/>
            </a:blip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59320425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89DA68-F0E0-586E-8C52-B354E4A6A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784785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+mn-lt"/>
              </a:rPr>
              <a:t>Determine</a:t>
            </a:r>
          </a:p>
        </p:txBody>
      </p:sp>
      <p:sp>
        <p:nvSpPr>
          <p:cNvPr id="205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707E5677-BDA8-E698-D043-48DB34D7B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031" y="2814945"/>
            <a:ext cx="4747845" cy="3717686"/>
          </a:xfrm>
        </p:spPr>
        <p:txBody>
          <a:bodyPr>
            <a:normAutofit/>
          </a:bodyPr>
          <a:lstStyle/>
          <a:p>
            <a:r>
              <a:rPr lang="en-US" dirty="0"/>
              <a:t>What is your goal?</a:t>
            </a:r>
          </a:p>
          <a:p>
            <a:r>
              <a:rPr lang="en-US" dirty="0"/>
              <a:t>Who is your target audience?</a:t>
            </a:r>
          </a:p>
          <a:p>
            <a:r>
              <a:rPr lang="en-US" dirty="0"/>
              <a:t>How does your current brand position you to achieve your goal?</a:t>
            </a:r>
          </a:p>
          <a:p>
            <a:r>
              <a:rPr lang="en-US" dirty="0"/>
              <a:t>Do you need to make any changes?</a:t>
            </a:r>
          </a:p>
          <a:p>
            <a:endParaRPr lang="en-US" sz="2200" dirty="0"/>
          </a:p>
        </p:txBody>
      </p:sp>
      <p:pic>
        <p:nvPicPr>
          <p:cNvPr id="2050" name="Picture 2" descr="Stand Out from the Crowd stock illustration. Illustration of exotic -  19043051">
            <a:extLst>
              <a:ext uri="{FF2B5EF4-FFF2-40B4-BE49-F238E27FC236}">
                <a16:creationId xmlns:a16="http://schemas.microsoft.com/office/drawing/2014/main" id="{DF85FCDE-D984-136C-D1E9-F63AF63AEA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2" r="943" b="-1"/>
          <a:stretch/>
        </p:blipFill>
        <p:spPr bwMode="auto">
          <a:xfrm>
            <a:off x="5311702" y="10"/>
            <a:ext cx="6878775" cy="742069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40601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786C75-E8BE-BC42-D87E-7F2F89B53D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latin typeface="+mn-lt"/>
              </a:rPr>
              <a:t>Make relevant adjustments </a:t>
            </a:r>
            <a:endParaRPr lang="en-GB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D30C52-5263-0C0B-D4C5-E0D9482063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/>
              <a:t>Fill gaps</a:t>
            </a:r>
          </a:p>
          <a:p>
            <a:pPr lvl="1"/>
            <a:r>
              <a:rPr lang="en-US" sz="2800" dirty="0"/>
              <a:t>Education</a:t>
            </a:r>
          </a:p>
          <a:p>
            <a:pPr lvl="1"/>
            <a:r>
              <a:rPr lang="en-US" sz="2800" dirty="0"/>
              <a:t>Experience</a:t>
            </a:r>
          </a:p>
          <a:p>
            <a:pPr lvl="1"/>
            <a:r>
              <a:rPr lang="en-US" sz="2800" dirty="0"/>
              <a:t>Relationships</a:t>
            </a:r>
          </a:p>
          <a:p>
            <a:pPr marL="457200" lvl="1" indent="0">
              <a:buNone/>
            </a:pPr>
            <a:endParaRPr lang="en-US" sz="2800" dirty="0"/>
          </a:p>
          <a:p>
            <a:r>
              <a:rPr lang="en-US" sz="3200" dirty="0"/>
              <a:t>Begin to act the part</a:t>
            </a:r>
          </a:p>
          <a:p>
            <a:pPr lvl="1"/>
            <a:r>
              <a:rPr lang="en-US" sz="2800" dirty="0"/>
              <a:t>Introduce yourself</a:t>
            </a:r>
          </a:p>
          <a:p>
            <a:pPr lvl="1"/>
            <a:r>
              <a:rPr lang="en-US" sz="2800" dirty="0"/>
              <a:t>Speak the language</a:t>
            </a:r>
          </a:p>
          <a:p>
            <a:pPr lvl="1"/>
            <a:r>
              <a:rPr lang="en-US" sz="2800" dirty="0"/>
              <a:t>Share your story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06512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D0D218-8A36-EB73-B341-83AB34C5E8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800" b="1" dirty="0">
                <a:latin typeface="+mn-lt"/>
              </a:rPr>
              <a:t>Showcase your brand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04F8381-EC13-EBEB-48EE-F22E1A825D6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0031866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818902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80530-E657-75E3-D412-9D44B3F80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Choose you platforms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71D90-485F-6852-17CD-B09BA12B56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200" dirty="0"/>
              <a:t>Who is your target audience?</a:t>
            </a:r>
          </a:p>
          <a:p>
            <a:r>
              <a:rPr lang="en-US" sz="2200" dirty="0"/>
              <a:t>Which social media platforms do they use?</a:t>
            </a:r>
          </a:p>
          <a:p>
            <a:r>
              <a:rPr lang="en-US" sz="2200" dirty="0"/>
              <a:t>Options include:</a:t>
            </a:r>
          </a:p>
          <a:p>
            <a:pPr lvl="1"/>
            <a:r>
              <a:rPr lang="en-US" sz="2200" dirty="0"/>
              <a:t>Blogging</a:t>
            </a:r>
          </a:p>
          <a:p>
            <a:pPr lvl="2"/>
            <a:r>
              <a:rPr lang="en-US" sz="2200" dirty="0" err="1"/>
              <a:t>Wordpress</a:t>
            </a:r>
            <a:r>
              <a:rPr lang="en-US" sz="2200" dirty="0"/>
              <a:t>, LinkedIn publishing platform, etc.</a:t>
            </a:r>
          </a:p>
          <a:p>
            <a:pPr lvl="1"/>
            <a:r>
              <a:rPr lang="en-US" sz="2200" dirty="0"/>
              <a:t>Microblogging sites</a:t>
            </a:r>
          </a:p>
          <a:p>
            <a:pPr lvl="2"/>
            <a:r>
              <a:rPr lang="en-US" sz="2200" dirty="0"/>
              <a:t>X (Twitter), LinkedIn, Facebook, Google+, etc.</a:t>
            </a:r>
          </a:p>
          <a:p>
            <a:pPr lvl="1"/>
            <a:r>
              <a:rPr lang="en-US" sz="2200" dirty="0"/>
              <a:t>Video &amp; audio sites</a:t>
            </a:r>
          </a:p>
          <a:p>
            <a:pPr lvl="2"/>
            <a:r>
              <a:rPr lang="en-US" sz="2200" dirty="0"/>
              <a:t>YouTube, podcasting, SlideShare</a:t>
            </a:r>
          </a:p>
          <a:p>
            <a:pPr lvl="1"/>
            <a:r>
              <a:rPr lang="en-US" sz="2200" dirty="0"/>
              <a:t>Image posting</a:t>
            </a:r>
          </a:p>
          <a:p>
            <a:pPr lvl="2"/>
            <a:r>
              <a:rPr lang="en-US" sz="2200" dirty="0"/>
              <a:t>Instagram, Pinterest, X (Twitter)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64282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1" name="Rectangle 3080">
            <a:extLst>
              <a:ext uri="{FF2B5EF4-FFF2-40B4-BE49-F238E27FC236}">
                <a16:creationId xmlns:a16="http://schemas.microsoft.com/office/drawing/2014/main" id="{91E5A9A7-95C6-4F4F-B00E-C82E07FE6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3" name="Rectangle 3082">
            <a:extLst>
              <a:ext uri="{FF2B5EF4-FFF2-40B4-BE49-F238E27FC236}">
                <a16:creationId xmlns:a16="http://schemas.microsoft.com/office/drawing/2014/main" id="{D07DD2DE-F619-49DD-B5E7-03A290FF4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8495" y="2660473"/>
            <a:ext cx="4355594" cy="4038603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85149191-5F60-4A28-AAFF-039F96B0F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-1180882" y="1638085"/>
            <a:ext cx="6857572" cy="3581401"/>
          </a:xfrm>
          <a:prstGeom prst="rect">
            <a:avLst/>
          </a:prstGeom>
          <a:gradFill>
            <a:gsLst>
              <a:gs pos="0">
                <a:srgbClr val="000000">
                  <a:alpha val="59000"/>
                </a:srgbClr>
              </a:gs>
              <a:gs pos="69000">
                <a:schemeClr val="accent1">
                  <a:alpha val="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87" name="Freeform: Shape 3086">
            <a:extLst>
              <a:ext uri="{FF2B5EF4-FFF2-40B4-BE49-F238E27FC236}">
                <a16:creationId xmlns:a16="http://schemas.microsoft.com/office/drawing/2014/main" id="{F8260ED5-17F7-4158-B241-D51DD4CF1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DBDC61-A4CC-A29B-34A3-AC164B34E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875" y="996462"/>
            <a:ext cx="3581402" cy="549482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do you manage your personal brand?</a:t>
            </a:r>
            <a:b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 PROACTIVE!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F8EDD576-F9C0-5307-FD83-6B24E4D9244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502428" y="1794175"/>
            <a:ext cx="7225748" cy="326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48593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C608BEB-860E-4094-8511-78603564A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50" cy="685800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409B6F-8D92-AC4E-2E53-BC93992E6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800" y="944880"/>
            <a:ext cx="3432589" cy="4831452"/>
          </a:xfrm>
        </p:spPr>
        <p:txBody>
          <a:bodyPr anchor="t"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  <a:latin typeface="+mn-lt"/>
              </a:rPr>
              <a:t>Reactive and Proactive Behaviour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9C964-ADCC-0B4C-F361-00381B1460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79905" y="838200"/>
            <a:ext cx="3849966" cy="5511800"/>
          </a:xfrm>
        </p:spPr>
        <p:txBody>
          <a:bodyPr>
            <a:normAutofit lnSpcReduction="10000"/>
          </a:bodyPr>
          <a:lstStyle/>
          <a:p>
            <a:pPr marL="0" indent="0" fontAlgn="auto">
              <a:buNone/>
            </a:pPr>
            <a:r>
              <a:rPr lang="en-GB" sz="2400" b="1" u="sng">
                <a:solidFill>
                  <a:srgbClr val="FF0000"/>
                </a:solidFill>
              </a:rPr>
              <a:t>PROACTIVE</a:t>
            </a:r>
          </a:p>
          <a:p>
            <a:pPr marL="0" indent="0" fontAlgn="auto">
              <a:buNone/>
            </a:pPr>
            <a:endParaRPr lang="en-GB" sz="2400" b="1"/>
          </a:p>
          <a:p>
            <a:pPr fontAlgn="auto"/>
            <a:r>
              <a:rPr lang="en-GB" sz="2400"/>
              <a:t>P</a:t>
            </a:r>
            <a:r>
              <a:rPr lang="en-GB" sz="2400">
                <a:effectLst/>
              </a:rPr>
              <a:t>roactive people take initiative and make things happen</a:t>
            </a:r>
            <a:r>
              <a:rPr lang="en-GB" sz="2400"/>
              <a:t>.</a:t>
            </a:r>
          </a:p>
          <a:p>
            <a:pPr marL="0" indent="0" fontAlgn="auto">
              <a:buNone/>
            </a:pPr>
            <a:endParaRPr lang="en-GB" sz="2200">
              <a:effectLst/>
            </a:endParaRPr>
          </a:p>
          <a:p>
            <a:pPr fontAlgn="auto"/>
            <a:r>
              <a:rPr lang="en-GB" sz="2200">
                <a:effectLst/>
              </a:rPr>
              <a:t>Proactive people are always looking for ways to improve their situation and take charge of their own lives. </a:t>
            </a:r>
          </a:p>
          <a:p>
            <a:pPr fontAlgn="auto"/>
            <a:endParaRPr lang="en-GB" sz="2200">
              <a:effectLst/>
            </a:endParaRPr>
          </a:p>
          <a:p>
            <a:pPr fontAlgn="auto"/>
            <a:r>
              <a:rPr lang="en-GB" sz="2200">
                <a:effectLst/>
              </a:rPr>
              <a:t>They’re constantly thinking about what they can do next to move closer to their goals. </a:t>
            </a:r>
            <a:br>
              <a:rPr lang="en-GB" sz="2200">
                <a:effectLst/>
              </a:rPr>
            </a:br>
            <a:endParaRPr lang="en-GB" sz="2200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16A8D4-FE87-4604-88B2-394B5D1EB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29871" y="1412488"/>
            <a:ext cx="0" cy="3657600"/>
          </a:xfrm>
          <a:prstGeom prst="line">
            <a:avLst/>
          </a:prstGeom>
          <a:ln w="1270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E831D9-AF27-3CF3-693C-BB89090C0C3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29870" y="838200"/>
            <a:ext cx="3519435" cy="493813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b="1" u="sng" dirty="0">
                <a:solidFill>
                  <a:srgbClr val="FF0000"/>
                </a:solidFill>
                <a:effectLst/>
              </a:rPr>
              <a:t>REACTIVE</a:t>
            </a:r>
          </a:p>
          <a:p>
            <a:pPr marL="0" indent="0">
              <a:buNone/>
            </a:pPr>
            <a:endParaRPr lang="en-GB" sz="2400" b="1" dirty="0">
              <a:effectLst/>
            </a:endParaRPr>
          </a:p>
          <a:p>
            <a:r>
              <a:rPr lang="en-GB" sz="2400" dirty="0">
                <a:effectLst/>
              </a:rPr>
              <a:t>Reactive people simply wait for things to happen to them</a:t>
            </a:r>
          </a:p>
          <a:p>
            <a:endParaRPr lang="en-GB" sz="2400" dirty="0"/>
          </a:p>
          <a:p>
            <a:r>
              <a:rPr lang="en-GB" sz="2400" dirty="0">
                <a:effectLst/>
              </a:rPr>
              <a:t>Reactive people tend to just go with the flow and let life happen to them.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859234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89DA68-F0E0-586E-8C52-B354E4A6A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784785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+mn-lt"/>
              </a:rPr>
              <a:t>Be proactive</a:t>
            </a:r>
          </a:p>
        </p:txBody>
      </p:sp>
      <p:sp>
        <p:nvSpPr>
          <p:cNvPr id="205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707E5677-BDA8-E698-D043-48DB34D7B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031" y="2814945"/>
            <a:ext cx="4747845" cy="3717686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Promote your accomplishments.</a:t>
            </a:r>
          </a:p>
          <a:p>
            <a:endParaRPr lang="en-US" sz="2800" dirty="0"/>
          </a:p>
          <a:p>
            <a:r>
              <a:rPr lang="en-US" sz="2800" dirty="0"/>
              <a:t>Maximize your participation</a:t>
            </a:r>
          </a:p>
          <a:p>
            <a:endParaRPr lang="en-US" sz="2800" dirty="0"/>
          </a:p>
          <a:p>
            <a:r>
              <a:rPr lang="en-US" sz="2800" dirty="0"/>
              <a:t>Communicate effectively.</a:t>
            </a:r>
          </a:p>
          <a:p>
            <a:endParaRPr lang="en-US" sz="2800" dirty="0"/>
          </a:p>
          <a:p>
            <a:r>
              <a:rPr lang="en-US" sz="2800" dirty="0"/>
              <a:t>Stay relevant.</a:t>
            </a:r>
          </a:p>
          <a:p>
            <a:endParaRPr lang="en-US" sz="2200" dirty="0"/>
          </a:p>
        </p:txBody>
      </p:sp>
      <p:pic>
        <p:nvPicPr>
          <p:cNvPr id="2050" name="Picture 2" descr="Stand Out from the Crowd stock illustration. Illustration of exotic -  19043051">
            <a:extLst>
              <a:ext uri="{FF2B5EF4-FFF2-40B4-BE49-F238E27FC236}">
                <a16:creationId xmlns:a16="http://schemas.microsoft.com/office/drawing/2014/main" id="{DF85FCDE-D984-136C-D1E9-F63AF63AEA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2" r="943" b="-1"/>
          <a:stretch/>
        </p:blipFill>
        <p:spPr bwMode="auto">
          <a:xfrm>
            <a:off x="5311702" y="10"/>
            <a:ext cx="6878775" cy="742069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989748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89DA68-F0E0-586E-8C52-B354E4A6A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784785"/>
          </a:xfrm>
        </p:spPr>
        <p:txBody>
          <a:bodyPr anchor="b">
            <a:normAutofit/>
          </a:bodyPr>
          <a:lstStyle/>
          <a:p>
            <a:r>
              <a:rPr lang="en-GB" sz="5400" b="1" dirty="0">
                <a:latin typeface="+mn-lt"/>
              </a:rPr>
              <a:t>Be strategic</a:t>
            </a:r>
          </a:p>
        </p:txBody>
      </p:sp>
      <p:sp>
        <p:nvSpPr>
          <p:cNvPr id="2059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4" name="Content Placeholder 2053">
            <a:extLst>
              <a:ext uri="{FF2B5EF4-FFF2-40B4-BE49-F238E27FC236}">
                <a16:creationId xmlns:a16="http://schemas.microsoft.com/office/drawing/2014/main" id="{707E5677-BDA8-E698-D043-48DB34D7B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031" y="2814945"/>
            <a:ext cx="4747845" cy="3717686"/>
          </a:xfrm>
        </p:spPr>
        <p:txBody>
          <a:bodyPr>
            <a:normAutofit lnSpcReduction="10000"/>
          </a:bodyPr>
          <a:lstStyle/>
          <a:p>
            <a:r>
              <a:rPr lang="en-US" sz="2800" dirty="0"/>
              <a:t>Build a positive network</a:t>
            </a:r>
          </a:p>
          <a:p>
            <a:endParaRPr lang="en-US" sz="2800" dirty="0"/>
          </a:p>
          <a:p>
            <a:r>
              <a:rPr lang="en-US" sz="2800" dirty="0"/>
              <a:t>Have a positive attitude.</a:t>
            </a:r>
          </a:p>
          <a:p>
            <a:endParaRPr lang="en-US" sz="2800" dirty="0"/>
          </a:p>
          <a:p>
            <a:r>
              <a:rPr lang="en-US" sz="2800" dirty="0"/>
              <a:t>Dress and act the part.</a:t>
            </a:r>
          </a:p>
          <a:p>
            <a:endParaRPr lang="en-US" sz="2800" dirty="0"/>
          </a:p>
          <a:p>
            <a:r>
              <a:rPr lang="en-US" sz="2800" dirty="0"/>
              <a:t>Maintain a professional image online.</a:t>
            </a:r>
          </a:p>
          <a:p>
            <a:endParaRPr lang="en-US" sz="2200" dirty="0"/>
          </a:p>
        </p:txBody>
      </p:sp>
      <p:pic>
        <p:nvPicPr>
          <p:cNvPr id="2050" name="Picture 2" descr="Stand Out from the Crowd stock illustration. Illustration of exotic -  19043051">
            <a:extLst>
              <a:ext uri="{FF2B5EF4-FFF2-40B4-BE49-F238E27FC236}">
                <a16:creationId xmlns:a16="http://schemas.microsoft.com/office/drawing/2014/main" id="{DF85FCDE-D984-136C-D1E9-F63AF63AEA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2" r="943" b="-1"/>
          <a:stretch/>
        </p:blipFill>
        <p:spPr bwMode="auto">
          <a:xfrm>
            <a:off x="5311702" y="10"/>
            <a:ext cx="6878775" cy="7420698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597470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>
            <a:extLst>
              <a:ext uri="{FF2B5EF4-FFF2-40B4-BE49-F238E27FC236}">
                <a16:creationId xmlns:a16="http://schemas.microsoft.com/office/drawing/2014/main" id="{2BD5747F-EF39-A58D-7DCA-5D00A079B94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178" b="1582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7" name="Rectangle 5126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3E3723-B4A6-9AAA-4C0C-5CB0D6F41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6600" b="1" dirty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rPr>
              <a:t>Any Questions?</a:t>
            </a:r>
          </a:p>
        </p:txBody>
      </p:sp>
      <p:cxnSp>
        <p:nvCxnSpPr>
          <p:cNvPr id="5129" name="Straight Connector 5128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7979863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BEA78-E45C-1930-0562-74D5B82AF9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</a:rPr>
              <a:t>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B7EAD4-797A-D288-9E02-E533B492D9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(21) The 5 Ps of Personal Branding | LinkedIn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Personal SWOT Analysis - Making the Most of Your Talents and Opportunities (mindtools.com)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567469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BC5ADE89-0F4C-48DB-A339-BAD429ADDD42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1407</Words>
  <Application>Microsoft Office PowerPoint</Application>
  <PresentationFormat>Widescreen</PresentationFormat>
  <Paragraphs>190</Paragraphs>
  <Slides>36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Calibri Light</vt:lpstr>
      <vt:lpstr>Symbol</vt:lpstr>
      <vt:lpstr>Office Theme</vt:lpstr>
      <vt:lpstr>BMBM5021</vt:lpstr>
      <vt:lpstr>Module Aims:</vt:lpstr>
      <vt:lpstr>Learning Outcomes:</vt:lpstr>
      <vt:lpstr>Indicative Content</vt:lpstr>
      <vt:lpstr>Indicative Content</vt:lpstr>
      <vt:lpstr>Assessments</vt:lpstr>
      <vt:lpstr>Assignment 1</vt:lpstr>
      <vt:lpstr>Assignment 2</vt:lpstr>
      <vt:lpstr>What is a brand? </vt:lpstr>
      <vt:lpstr>What is a brand?</vt:lpstr>
      <vt:lpstr>What is a personal brand?</vt:lpstr>
      <vt:lpstr>What is a personal brand?</vt:lpstr>
      <vt:lpstr>What is a personal brand?</vt:lpstr>
      <vt:lpstr>Think as yourself as a brand</vt:lpstr>
      <vt:lpstr>What is a personal brand?</vt:lpstr>
      <vt:lpstr>Key elements of a personal brand</vt:lpstr>
      <vt:lpstr>Key elements of a personal brand</vt:lpstr>
      <vt:lpstr>Why Is Your Personal Brand Important</vt:lpstr>
      <vt:lpstr>What is your personal brand?</vt:lpstr>
      <vt:lpstr>PowerPoint Presentation</vt:lpstr>
      <vt:lpstr>Ask yourself these questions</vt:lpstr>
      <vt:lpstr>Seek feedback from others</vt:lpstr>
      <vt:lpstr>PowerPoint Presentation</vt:lpstr>
      <vt:lpstr>PowerPoint Presentation</vt:lpstr>
      <vt:lpstr>PowerPoint Presentation</vt:lpstr>
      <vt:lpstr>How do you strengthen your personal brand?</vt:lpstr>
      <vt:lpstr>Determine</vt:lpstr>
      <vt:lpstr>Make relevant adjustments </vt:lpstr>
      <vt:lpstr>Showcase your brand</vt:lpstr>
      <vt:lpstr>Choose you platforms</vt:lpstr>
      <vt:lpstr>How do you manage your personal brand?   BE PROACTIVE!</vt:lpstr>
      <vt:lpstr>Reactive and Proactive Behaviour</vt:lpstr>
      <vt:lpstr>Be proactive</vt:lpstr>
      <vt:lpstr>Be strategic</vt:lpstr>
      <vt:lpstr>Any Questions?</vt:lpstr>
      <vt:lpstr>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BMBM5021</dc:title>
  <dc:creator>Gwyneth Jones</dc:creator>
  <cp:lastModifiedBy>Gwyneth Jones</cp:lastModifiedBy>
  <cp:revision>12</cp:revision>
  <dcterms:created xsi:type="dcterms:W3CDTF">2024-02-01T18:32:24Z</dcterms:created>
  <dcterms:modified xsi:type="dcterms:W3CDTF">2024-02-02T00:32:07Z</dcterms:modified>
</cp:coreProperties>
</file>