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9"/>
  </p:notesMasterIdLst>
  <p:sldIdLst>
    <p:sldId id="719" r:id="rId7"/>
    <p:sldId id="301" r:id="rId8"/>
    <p:sldId id="302" r:id="rId9"/>
    <p:sldId id="835" r:id="rId10"/>
    <p:sldId id="1052" r:id="rId11"/>
    <p:sldId id="1064" r:id="rId12"/>
    <p:sldId id="1065" r:id="rId13"/>
    <p:sldId id="1112" r:id="rId14"/>
    <p:sldId id="1067" r:id="rId15"/>
    <p:sldId id="1068" r:id="rId16"/>
    <p:sldId id="1113" r:id="rId17"/>
    <p:sldId id="1059" r:id="rId18"/>
    <p:sldId id="1089" r:id="rId19"/>
    <p:sldId id="1114" r:id="rId20"/>
    <p:sldId id="1115" r:id="rId21"/>
    <p:sldId id="1069" r:id="rId22"/>
    <p:sldId id="1070" r:id="rId23"/>
    <p:sldId id="1071" r:id="rId24"/>
    <p:sldId id="1072" r:id="rId25"/>
    <p:sldId id="1073" r:id="rId26"/>
    <p:sldId id="1074" r:id="rId27"/>
    <p:sldId id="1076" r:id="rId28"/>
    <p:sldId id="1077" r:id="rId29"/>
    <p:sldId id="1078" r:id="rId30"/>
    <p:sldId id="1079" r:id="rId31"/>
    <p:sldId id="1090" r:id="rId32"/>
    <p:sldId id="1091" r:id="rId33"/>
    <p:sldId id="1116" r:id="rId34"/>
    <p:sldId id="1081" r:id="rId35"/>
    <p:sldId id="1082" r:id="rId36"/>
    <p:sldId id="1111" r:id="rId37"/>
    <p:sldId id="1085" r:id="rId38"/>
    <p:sldId id="1093" r:id="rId39"/>
    <p:sldId id="1086" r:id="rId40"/>
    <p:sldId id="1087" r:id="rId41"/>
    <p:sldId id="1096" r:id="rId42"/>
    <p:sldId id="1102" r:id="rId43"/>
    <p:sldId id="1103" r:id="rId44"/>
    <p:sldId id="1101" r:id="rId45"/>
    <p:sldId id="1106" r:id="rId46"/>
    <p:sldId id="1107" r:id="rId47"/>
    <p:sldId id="748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554656-95DB-4706-9CA0-BCE99E85C614}" v="422" dt="2025-02-14T07:55:33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80383" autoAdjust="0"/>
  </p:normalViewPr>
  <p:slideViewPr>
    <p:cSldViewPr snapToGrid="0">
      <p:cViewPr varScale="1">
        <p:scale>
          <a:sx n="80" d="100"/>
          <a:sy n="80" d="100"/>
        </p:scale>
        <p:origin x="696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8" Type="http://schemas.openxmlformats.org/officeDocument/2006/relationships/slide" Target="slides/slide2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8554656-95DB-4706-9CA0-BCE99E85C614}"/>
    <pc:docChg chg="undo custSel addSld delSld modSld">
      <pc:chgData name="Stalin Jacob Wilson Packia Dhas" userId="050d7d71-3621-4503-95e8-1c9a9d962492" providerId="ADAL" clId="{98554656-95DB-4706-9CA0-BCE99E85C614}" dt="2025-02-14T08:28:23.295" v="1787" actId="6549"/>
      <pc:docMkLst>
        <pc:docMk/>
      </pc:docMkLst>
      <pc:sldChg chg="addSp modSp mod">
        <pc:chgData name="Stalin Jacob Wilson Packia Dhas" userId="050d7d71-3621-4503-95e8-1c9a9d962492" providerId="ADAL" clId="{98554656-95DB-4706-9CA0-BCE99E85C614}" dt="2025-02-14T05:57:29.323" v="963" actId="20577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98554656-95DB-4706-9CA0-BCE99E85C614}" dt="2025-02-14T05:57:29.323" v="963" actId="20577"/>
          <ac:spMkLst>
            <pc:docMk/>
            <pc:sldMk cId="1619884069" sldId="835"/>
            <ac:spMk id="3" creationId="{00000000-0000-0000-0000-000000000000}"/>
          </ac:spMkLst>
        </pc:spChg>
        <pc:spChg chg="add">
          <ac:chgData name="Stalin Jacob Wilson Packia Dhas" userId="050d7d71-3621-4503-95e8-1c9a9d962492" providerId="ADAL" clId="{98554656-95DB-4706-9CA0-BCE99E85C614}" dt="2025-02-13T15:54:30.751" v="5"/>
          <ac:spMkLst>
            <pc:docMk/>
            <pc:sldMk cId="1619884069" sldId="835"/>
            <ac:spMk id="4" creationId="{B28BE2A2-58EA-1DFB-4A64-B8B13437CD33}"/>
          </ac:spMkLst>
        </pc:spChg>
        <pc:spChg chg="add">
          <ac:chgData name="Stalin Jacob Wilson Packia Dhas" userId="050d7d71-3621-4503-95e8-1c9a9d962492" providerId="ADAL" clId="{98554656-95DB-4706-9CA0-BCE99E85C614}" dt="2025-02-13T15:54:35.213" v="6"/>
          <ac:spMkLst>
            <pc:docMk/>
            <pc:sldMk cId="1619884069" sldId="835"/>
            <ac:spMk id="5" creationId="{68DE010F-644B-9BB8-9650-E293E794D2D5}"/>
          </ac:spMkLst>
        </pc:spChg>
      </pc:sldChg>
      <pc:sldChg chg="modSp add del mod">
        <pc:chgData name="Stalin Jacob Wilson Packia Dhas" userId="050d7d71-3621-4503-95e8-1c9a9d962492" providerId="ADAL" clId="{98554656-95DB-4706-9CA0-BCE99E85C614}" dt="2025-02-14T05:57:52.074" v="964" actId="6549"/>
        <pc:sldMkLst>
          <pc:docMk/>
          <pc:sldMk cId="261946619" sldId="1052"/>
        </pc:sldMkLst>
        <pc:spChg chg="mod">
          <ac:chgData name="Stalin Jacob Wilson Packia Dhas" userId="050d7d71-3621-4503-95e8-1c9a9d962492" providerId="ADAL" clId="{98554656-95DB-4706-9CA0-BCE99E85C614}" dt="2025-02-14T05:57:52.074" v="964" actId="6549"/>
          <ac:spMkLst>
            <pc:docMk/>
            <pc:sldMk cId="261946619" sldId="1052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98554656-95DB-4706-9CA0-BCE99E85C614}" dt="2025-02-14T08:27:27.985" v="1777" actId="6549"/>
        <pc:sldMkLst>
          <pc:docMk/>
          <pc:sldMk cId="3252048893" sldId="1059"/>
        </pc:sldMkLst>
        <pc:spChg chg="mod">
          <ac:chgData name="Stalin Jacob Wilson Packia Dhas" userId="050d7d71-3621-4503-95e8-1c9a9d962492" providerId="ADAL" clId="{98554656-95DB-4706-9CA0-BCE99E85C614}" dt="2025-02-13T22:53:13.698" v="600" actId="20577"/>
          <ac:spMkLst>
            <pc:docMk/>
            <pc:sldMk cId="3252048893" sldId="1059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98554656-95DB-4706-9CA0-BCE99E85C614}" dt="2025-02-13T15:52:09.788" v="4" actId="47"/>
        <pc:sldMkLst>
          <pc:docMk/>
          <pc:sldMk cId="4186959676" sldId="1063"/>
        </pc:sldMkLst>
      </pc:sldChg>
      <pc:sldChg chg="addSp modSp mod modNotesTx">
        <pc:chgData name="Stalin Jacob Wilson Packia Dhas" userId="050d7d71-3621-4503-95e8-1c9a9d962492" providerId="ADAL" clId="{98554656-95DB-4706-9CA0-BCE99E85C614}" dt="2025-02-14T08:27:13.064" v="1775" actId="6549"/>
        <pc:sldMkLst>
          <pc:docMk/>
          <pc:sldMk cId="810802584" sldId="1064"/>
        </pc:sldMkLst>
        <pc:spChg chg="mod">
          <ac:chgData name="Stalin Jacob Wilson Packia Dhas" userId="050d7d71-3621-4503-95e8-1c9a9d962492" providerId="ADAL" clId="{98554656-95DB-4706-9CA0-BCE99E85C614}" dt="2025-02-14T05:58:58.188" v="970" actId="27636"/>
          <ac:spMkLst>
            <pc:docMk/>
            <pc:sldMk cId="810802584" sldId="106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98554656-95DB-4706-9CA0-BCE99E85C614}" dt="2025-02-13T21:48:27.871" v="488" actId="1076"/>
          <ac:picMkLst>
            <pc:docMk/>
            <pc:sldMk cId="810802584" sldId="1064"/>
            <ac:picMk id="5" creationId="{95097879-3EFF-749F-4045-D10E3760BC8A}"/>
          </ac:picMkLst>
        </pc:picChg>
      </pc:sldChg>
      <pc:sldChg chg="addSp delSp modSp mod">
        <pc:chgData name="Stalin Jacob Wilson Packia Dhas" userId="050d7d71-3621-4503-95e8-1c9a9d962492" providerId="ADAL" clId="{98554656-95DB-4706-9CA0-BCE99E85C614}" dt="2025-02-13T16:42:29.477" v="89" actId="1076"/>
        <pc:sldMkLst>
          <pc:docMk/>
          <pc:sldMk cId="2915976677" sldId="1065"/>
        </pc:sldMkLst>
        <pc:spChg chg="mod">
          <ac:chgData name="Stalin Jacob Wilson Packia Dhas" userId="050d7d71-3621-4503-95e8-1c9a9d962492" providerId="ADAL" clId="{98554656-95DB-4706-9CA0-BCE99E85C614}" dt="2025-02-13T16:03:04.022" v="48" actId="21"/>
          <ac:spMkLst>
            <pc:docMk/>
            <pc:sldMk cId="2915976677" sldId="1065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98554656-95DB-4706-9CA0-BCE99E85C614}" dt="2025-02-13T16:37:14.595" v="62" actId="478"/>
          <ac:picMkLst>
            <pc:docMk/>
            <pc:sldMk cId="2915976677" sldId="1065"/>
            <ac:picMk id="5" creationId="{D60B6391-1288-4002-7E49-AE83336A7C21}"/>
          </ac:picMkLst>
        </pc:picChg>
        <pc:picChg chg="add mod">
          <ac:chgData name="Stalin Jacob Wilson Packia Dhas" userId="050d7d71-3621-4503-95e8-1c9a9d962492" providerId="ADAL" clId="{98554656-95DB-4706-9CA0-BCE99E85C614}" dt="2025-02-13T16:42:27.871" v="88" actId="1076"/>
          <ac:picMkLst>
            <pc:docMk/>
            <pc:sldMk cId="2915976677" sldId="1065"/>
            <ac:picMk id="6" creationId="{8156FE29-08E4-5869-F549-FF987C9B8B3B}"/>
          </ac:picMkLst>
        </pc:picChg>
        <pc:picChg chg="add mod">
          <ac:chgData name="Stalin Jacob Wilson Packia Dhas" userId="050d7d71-3621-4503-95e8-1c9a9d962492" providerId="ADAL" clId="{98554656-95DB-4706-9CA0-BCE99E85C614}" dt="2025-02-13T16:42:29.477" v="89" actId="1076"/>
          <ac:picMkLst>
            <pc:docMk/>
            <pc:sldMk cId="2915976677" sldId="1065"/>
            <ac:picMk id="10" creationId="{3027A8E2-6D9A-0305-ADF4-5BC2681A370F}"/>
          </ac:picMkLst>
        </pc:picChg>
        <pc:picChg chg="del mod">
          <ac:chgData name="Stalin Jacob Wilson Packia Dhas" userId="050d7d71-3621-4503-95e8-1c9a9d962492" providerId="ADAL" clId="{98554656-95DB-4706-9CA0-BCE99E85C614}" dt="2025-02-13T16:42:23.988" v="86" actId="478"/>
          <ac:picMkLst>
            <pc:docMk/>
            <pc:sldMk cId="2915976677" sldId="1065"/>
            <ac:picMk id="1026" creationId="{99B2A5A8-C9D7-DD70-2D63-8CCE51801ADA}"/>
          </ac:picMkLst>
        </pc:picChg>
        <pc:picChg chg="del mod">
          <ac:chgData name="Stalin Jacob Wilson Packia Dhas" userId="050d7d71-3621-4503-95e8-1c9a9d962492" providerId="ADAL" clId="{98554656-95DB-4706-9CA0-BCE99E85C614}" dt="2025-02-13T16:05:54.866" v="57" actId="478"/>
          <ac:picMkLst>
            <pc:docMk/>
            <pc:sldMk cId="2915976677" sldId="1065"/>
            <ac:picMk id="2050" creationId="{6EEB673F-9D4E-861F-3F01-6C6A9897CD52}"/>
          </ac:picMkLst>
        </pc:picChg>
        <pc:picChg chg="add mod">
          <ac:chgData name="Stalin Jacob Wilson Packia Dhas" userId="050d7d71-3621-4503-95e8-1c9a9d962492" providerId="ADAL" clId="{98554656-95DB-4706-9CA0-BCE99E85C614}" dt="2025-02-13T16:42:26.053" v="87" actId="1076"/>
          <ac:picMkLst>
            <pc:docMk/>
            <pc:sldMk cId="2915976677" sldId="1065"/>
            <ac:picMk id="5122" creationId="{364EE0DB-C848-2FDE-FF36-A17E4B4B4789}"/>
          </ac:picMkLst>
        </pc:picChg>
      </pc:sldChg>
      <pc:sldChg chg="modSp mod modNotesTx">
        <pc:chgData name="Stalin Jacob Wilson Packia Dhas" userId="050d7d71-3621-4503-95e8-1c9a9d962492" providerId="ADAL" clId="{98554656-95DB-4706-9CA0-BCE99E85C614}" dt="2025-02-14T08:27:21.145" v="1776" actId="6549"/>
        <pc:sldMkLst>
          <pc:docMk/>
          <pc:sldMk cId="2631750402" sldId="1067"/>
        </pc:sldMkLst>
        <pc:spChg chg="mod">
          <ac:chgData name="Stalin Jacob Wilson Packia Dhas" userId="050d7d71-3621-4503-95e8-1c9a9d962492" providerId="ADAL" clId="{98554656-95DB-4706-9CA0-BCE99E85C614}" dt="2025-02-14T06:28:29.062" v="1182" actId="403"/>
          <ac:spMkLst>
            <pc:docMk/>
            <pc:sldMk cId="2631750402" sldId="1067"/>
            <ac:spMk id="3" creationId="{00000000-0000-0000-0000-000000000000}"/>
          </ac:spMkLst>
        </pc:spChg>
      </pc:sldChg>
      <pc:sldChg chg="addSp delSp modSp mod">
        <pc:chgData name="Stalin Jacob Wilson Packia Dhas" userId="050d7d71-3621-4503-95e8-1c9a9d962492" providerId="ADAL" clId="{98554656-95DB-4706-9CA0-BCE99E85C614}" dt="2025-02-14T06:28:36.504" v="1186" actId="1076"/>
        <pc:sldMkLst>
          <pc:docMk/>
          <pc:sldMk cId="3318237685" sldId="1068"/>
        </pc:sldMkLst>
        <pc:spChg chg="mod">
          <ac:chgData name="Stalin Jacob Wilson Packia Dhas" userId="050d7d71-3621-4503-95e8-1c9a9d962492" providerId="ADAL" clId="{98554656-95DB-4706-9CA0-BCE99E85C614}" dt="2025-02-14T06:28:33.128" v="1184"/>
          <ac:spMkLst>
            <pc:docMk/>
            <pc:sldMk cId="3318237685" sldId="106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98554656-95DB-4706-9CA0-BCE99E85C614}" dt="2025-02-14T06:28:36.504" v="1186" actId="1076"/>
          <ac:picMkLst>
            <pc:docMk/>
            <pc:sldMk cId="3318237685" sldId="1068"/>
            <ac:picMk id="5" creationId="{F43C6EEE-FF93-7524-3DE2-9CA581C409B8}"/>
          </ac:picMkLst>
        </pc:picChg>
        <pc:picChg chg="del">
          <ac:chgData name="Stalin Jacob Wilson Packia Dhas" userId="050d7d71-3621-4503-95e8-1c9a9d962492" providerId="ADAL" clId="{98554656-95DB-4706-9CA0-BCE99E85C614}" dt="2025-02-13T17:45:04.081" v="242" actId="478"/>
          <ac:picMkLst>
            <pc:docMk/>
            <pc:sldMk cId="3318237685" sldId="1068"/>
            <ac:picMk id="6" creationId="{F0E97875-BA76-142D-BCEC-E02550711D61}"/>
          </ac:picMkLst>
        </pc:picChg>
        <pc:picChg chg="del">
          <ac:chgData name="Stalin Jacob Wilson Packia Dhas" userId="050d7d71-3621-4503-95e8-1c9a9d962492" providerId="ADAL" clId="{98554656-95DB-4706-9CA0-BCE99E85C614}" dt="2025-02-13T17:43:51.336" v="238" actId="478"/>
          <ac:picMkLst>
            <pc:docMk/>
            <pc:sldMk cId="3318237685" sldId="1068"/>
            <ac:picMk id="3076" creationId="{462051A1-4A65-100D-538E-6824CE19E849}"/>
          </ac:picMkLst>
        </pc:picChg>
        <pc:picChg chg="add mod">
          <ac:chgData name="Stalin Jacob Wilson Packia Dhas" userId="050d7d71-3621-4503-95e8-1c9a9d962492" providerId="ADAL" clId="{98554656-95DB-4706-9CA0-BCE99E85C614}" dt="2025-02-14T06:28:34.928" v="1185" actId="1076"/>
          <ac:picMkLst>
            <pc:docMk/>
            <pc:sldMk cId="3318237685" sldId="1068"/>
            <ac:picMk id="6146" creationId="{FEB2AF1E-72A6-F54B-8486-36AD515171A7}"/>
          </ac:picMkLst>
        </pc:picChg>
        <pc:picChg chg="add del mod">
          <ac:chgData name="Stalin Jacob Wilson Packia Dhas" userId="050d7d71-3621-4503-95e8-1c9a9d962492" providerId="ADAL" clId="{98554656-95DB-4706-9CA0-BCE99E85C614}" dt="2025-02-13T17:55:14.534" v="248" actId="478"/>
          <ac:picMkLst>
            <pc:docMk/>
            <pc:sldMk cId="3318237685" sldId="1068"/>
            <ac:picMk id="6148" creationId="{8707F105-A3F4-2FC8-77BB-60FAD91027E7}"/>
          </ac:picMkLst>
        </pc:picChg>
      </pc:sldChg>
      <pc:sldChg chg="modSp mod">
        <pc:chgData name="Stalin Jacob Wilson Packia Dhas" userId="050d7d71-3621-4503-95e8-1c9a9d962492" providerId="ADAL" clId="{98554656-95DB-4706-9CA0-BCE99E85C614}" dt="2025-02-13T22:54:10.795" v="622" actId="113"/>
        <pc:sldMkLst>
          <pc:docMk/>
          <pc:sldMk cId="269069871" sldId="1069"/>
        </pc:sldMkLst>
        <pc:spChg chg="mod">
          <ac:chgData name="Stalin Jacob Wilson Packia Dhas" userId="050d7d71-3621-4503-95e8-1c9a9d962492" providerId="ADAL" clId="{98554656-95DB-4706-9CA0-BCE99E85C614}" dt="2025-02-13T22:54:10.795" v="622" actId="113"/>
          <ac:spMkLst>
            <pc:docMk/>
            <pc:sldMk cId="269069871" sldId="1069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8554656-95DB-4706-9CA0-BCE99E85C614}" dt="2025-02-13T22:55:05.686" v="629" actId="1076"/>
        <pc:sldMkLst>
          <pc:docMk/>
          <pc:sldMk cId="558339019" sldId="1074"/>
        </pc:sldMkLst>
        <pc:spChg chg="mod">
          <ac:chgData name="Stalin Jacob Wilson Packia Dhas" userId="050d7d71-3621-4503-95e8-1c9a9d962492" providerId="ADAL" clId="{98554656-95DB-4706-9CA0-BCE99E85C614}" dt="2025-02-13T22:55:02.498" v="628"/>
          <ac:spMkLst>
            <pc:docMk/>
            <pc:sldMk cId="558339019" sldId="1074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98554656-95DB-4706-9CA0-BCE99E85C614}" dt="2025-02-13T22:55:05.686" v="629" actId="1076"/>
          <ac:picMkLst>
            <pc:docMk/>
            <pc:sldMk cId="558339019" sldId="1074"/>
            <ac:picMk id="4" creationId="{87416842-DE0D-48CF-DA69-E56627FFE98E}"/>
          </ac:picMkLst>
        </pc:picChg>
      </pc:sldChg>
      <pc:sldChg chg="modSp del mod">
        <pc:chgData name="Stalin Jacob Wilson Packia Dhas" userId="050d7d71-3621-4503-95e8-1c9a9d962492" providerId="ADAL" clId="{98554656-95DB-4706-9CA0-BCE99E85C614}" dt="2025-02-13T22:55:07.099" v="630" actId="47"/>
        <pc:sldMkLst>
          <pc:docMk/>
          <pc:sldMk cId="3535566447" sldId="1075"/>
        </pc:sldMkLst>
        <pc:spChg chg="mod">
          <ac:chgData name="Stalin Jacob Wilson Packia Dhas" userId="050d7d71-3621-4503-95e8-1c9a9d962492" providerId="ADAL" clId="{98554656-95DB-4706-9CA0-BCE99E85C614}" dt="2025-02-13T22:54:55.168" v="627" actId="21"/>
          <ac:spMkLst>
            <pc:docMk/>
            <pc:sldMk cId="3535566447" sldId="1075"/>
            <ac:spMk id="3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98554656-95DB-4706-9CA0-BCE99E85C614}" dt="2025-02-14T00:51:00.748" v="746" actId="20577"/>
        <pc:sldMkLst>
          <pc:docMk/>
          <pc:sldMk cId="2130322533" sldId="1078"/>
        </pc:sldMkLst>
        <pc:spChg chg="mod">
          <ac:chgData name="Stalin Jacob Wilson Packia Dhas" userId="050d7d71-3621-4503-95e8-1c9a9d962492" providerId="ADAL" clId="{98554656-95DB-4706-9CA0-BCE99E85C614}" dt="2025-02-14T00:51:00.748" v="746" actId="20577"/>
          <ac:spMkLst>
            <pc:docMk/>
            <pc:sldMk cId="2130322533" sldId="1078"/>
            <ac:spMk id="3" creationId="{00000000-0000-0000-0000-000000000000}"/>
          </ac:spMkLst>
        </pc:spChg>
        <pc:spChg chg="add">
          <ac:chgData name="Stalin Jacob Wilson Packia Dhas" userId="050d7d71-3621-4503-95e8-1c9a9d962492" providerId="ADAL" clId="{98554656-95DB-4706-9CA0-BCE99E85C614}" dt="2025-02-14T00:50:26.167" v="732"/>
          <ac:spMkLst>
            <pc:docMk/>
            <pc:sldMk cId="2130322533" sldId="1078"/>
            <ac:spMk id="4" creationId="{2B38E2E7-852B-12D6-7CA8-083525E5E1A1}"/>
          </ac:spMkLst>
        </pc:spChg>
        <pc:picChg chg="mod">
          <ac:chgData name="Stalin Jacob Wilson Packia Dhas" userId="050d7d71-3621-4503-95e8-1c9a9d962492" providerId="ADAL" clId="{98554656-95DB-4706-9CA0-BCE99E85C614}" dt="2025-02-14T00:50:56.769" v="742" actId="1076"/>
          <ac:picMkLst>
            <pc:docMk/>
            <pc:sldMk cId="2130322533" sldId="1078"/>
            <ac:picMk id="7170" creationId="{5F39FA38-9869-3008-5A7D-CBD188F65898}"/>
          </ac:picMkLst>
        </pc:picChg>
        <pc:picChg chg="mod">
          <ac:chgData name="Stalin Jacob Wilson Packia Dhas" userId="050d7d71-3621-4503-95e8-1c9a9d962492" providerId="ADAL" clId="{98554656-95DB-4706-9CA0-BCE99E85C614}" dt="2025-02-14T00:50:56.373" v="741" actId="1076"/>
          <ac:picMkLst>
            <pc:docMk/>
            <pc:sldMk cId="2130322533" sldId="1078"/>
            <ac:picMk id="7172" creationId="{77D54134-E860-167D-51F2-EE881353FACF}"/>
          </ac:picMkLst>
        </pc:picChg>
      </pc:sldChg>
      <pc:sldChg chg="modSp mod modNotesTx">
        <pc:chgData name="Stalin Jacob Wilson Packia Dhas" userId="050d7d71-3621-4503-95e8-1c9a9d962492" providerId="ADAL" clId="{98554656-95DB-4706-9CA0-BCE99E85C614}" dt="2025-02-14T08:27:50.229" v="1780" actId="6549"/>
        <pc:sldMkLst>
          <pc:docMk/>
          <pc:sldMk cId="1870250257" sldId="1079"/>
        </pc:sldMkLst>
        <pc:spChg chg="mod">
          <ac:chgData name="Stalin Jacob Wilson Packia Dhas" userId="050d7d71-3621-4503-95e8-1c9a9d962492" providerId="ADAL" clId="{98554656-95DB-4706-9CA0-BCE99E85C614}" dt="2025-02-14T00:46:37.443" v="722" actId="6549"/>
          <ac:spMkLst>
            <pc:docMk/>
            <pc:sldMk cId="1870250257" sldId="1079"/>
            <ac:spMk id="3" creationId="{00000000-0000-0000-0000-000000000000}"/>
          </ac:spMkLst>
        </pc:spChg>
      </pc:sldChg>
      <pc:sldChg chg="delSp del">
        <pc:chgData name="Stalin Jacob Wilson Packia Dhas" userId="050d7d71-3621-4503-95e8-1c9a9d962492" providerId="ADAL" clId="{98554656-95DB-4706-9CA0-BCE99E85C614}" dt="2025-02-14T00:48:36.391" v="730" actId="47"/>
        <pc:sldMkLst>
          <pc:docMk/>
          <pc:sldMk cId="3002534302" sldId="1080"/>
        </pc:sldMkLst>
        <pc:picChg chg="del">
          <ac:chgData name="Stalin Jacob Wilson Packia Dhas" userId="050d7d71-3621-4503-95e8-1c9a9d962492" providerId="ADAL" clId="{98554656-95DB-4706-9CA0-BCE99E85C614}" dt="2025-02-14T00:48:13.810" v="726" actId="21"/>
          <ac:picMkLst>
            <pc:docMk/>
            <pc:sldMk cId="3002534302" sldId="1080"/>
            <ac:picMk id="6146" creationId="{71149960-1368-2628-243D-53572A9EE0D0}"/>
          </ac:picMkLst>
        </pc:picChg>
        <pc:picChg chg="del">
          <ac:chgData name="Stalin Jacob Wilson Packia Dhas" userId="050d7d71-3621-4503-95e8-1c9a9d962492" providerId="ADAL" clId="{98554656-95DB-4706-9CA0-BCE99E85C614}" dt="2025-02-14T00:48:06.257" v="723" actId="21"/>
          <ac:picMkLst>
            <pc:docMk/>
            <pc:sldMk cId="3002534302" sldId="1080"/>
            <ac:picMk id="6148" creationId="{F86C252C-2890-9039-F226-69270C0AF1E3}"/>
          </ac:picMkLst>
        </pc:picChg>
      </pc:sldChg>
      <pc:sldChg chg="addSp delSp modSp mod modNotesTx">
        <pc:chgData name="Stalin Jacob Wilson Packia Dhas" userId="050d7d71-3621-4503-95e8-1c9a9d962492" providerId="ADAL" clId="{98554656-95DB-4706-9CA0-BCE99E85C614}" dt="2025-02-14T08:28:07.864" v="1784" actId="6549"/>
        <pc:sldMkLst>
          <pc:docMk/>
          <pc:sldMk cId="4283226268" sldId="1081"/>
        </pc:sldMkLst>
        <pc:spChg chg="mod">
          <ac:chgData name="Stalin Jacob Wilson Packia Dhas" userId="050d7d71-3621-4503-95e8-1c9a9d962492" providerId="ADAL" clId="{98554656-95DB-4706-9CA0-BCE99E85C614}" dt="2025-02-14T01:11:13.106" v="845" actId="403"/>
          <ac:spMkLst>
            <pc:docMk/>
            <pc:sldMk cId="4283226268" sldId="10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98554656-95DB-4706-9CA0-BCE99E85C614}" dt="2025-02-14T01:14:41.673" v="861" actId="20577"/>
          <ac:spMkLst>
            <pc:docMk/>
            <pc:sldMk cId="4283226268" sldId="1081"/>
            <ac:spMk id="3" creationId="{00000000-0000-0000-0000-000000000000}"/>
          </ac:spMkLst>
        </pc:spChg>
        <pc:spChg chg="add del">
          <ac:chgData name="Stalin Jacob Wilson Packia Dhas" userId="050d7d71-3621-4503-95e8-1c9a9d962492" providerId="ADAL" clId="{98554656-95DB-4706-9CA0-BCE99E85C614}" dt="2025-02-14T01:05:34.592" v="804" actId="22"/>
          <ac:spMkLst>
            <pc:docMk/>
            <pc:sldMk cId="4283226268" sldId="1081"/>
            <ac:spMk id="5" creationId="{15A81036-F8DF-4169-6697-C2C8F5C63F96}"/>
          </ac:spMkLst>
        </pc:spChg>
        <pc:picChg chg="add mod">
          <ac:chgData name="Stalin Jacob Wilson Packia Dhas" userId="050d7d71-3621-4503-95e8-1c9a9d962492" providerId="ADAL" clId="{98554656-95DB-4706-9CA0-BCE99E85C614}" dt="2025-02-14T01:11:52.514" v="856" actId="14100"/>
          <ac:picMkLst>
            <pc:docMk/>
            <pc:sldMk cId="4283226268" sldId="1081"/>
            <ac:picMk id="6" creationId="{4C47DAEB-6EA7-DA8F-96D7-CD584DEC45DA}"/>
          </ac:picMkLst>
        </pc:picChg>
      </pc:sldChg>
      <pc:sldChg chg="addSp delSp modSp mod modNotesTx">
        <pc:chgData name="Stalin Jacob Wilson Packia Dhas" userId="050d7d71-3621-4503-95e8-1c9a9d962492" providerId="ADAL" clId="{98554656-95DB-4706-9CA0-BCE99E85C614}" dt="2025-02-14T08:28:11.642" v="1785" actId="6549"/>
        <pc:sldMkLst>
          <pc:docMk/>
          <pc:sldMk cId="1443840029" sldId="1082"/>
        </pc:sldMkLst>
        <pc:spChg chg="mod">
          <ac:chgData name="Stalin Jacob Wilson Packia Dhas" userId="050d7d71-3621-4503-95e8-1c9a9d962492" providerId="ADAL" clId="{98554656-95DB-4706-9CA0-BCE99E85C614}" dt="2025-02-14T07:44:02.182" v="1578" actId="6549"/>
          <ac:spMkLst>
            <pc:docMk/>
            <pc:sldMk cId="1443840029" sldId="1082"/>
            <ac:spMk id="3" creationId="{00000000-0000-0000-0000-000000000000}"/>
          </ac:spMkLst>
        </pc:spChg>
        <pc:picChg chg="add del mod">
          <ac:chgData name="Stalin Jacob Wilson Packia Dhas" userId="050d7d71-3621-4503-95e8-1c9a9d962492" providerId="ADAL" clId="{98554656-95DB-4706-9CA0-BCE99E85C614}" dt="2025-02-14T01:16:26.934" v="876" actId="478"/>
          <ac:picMkLst>
            <pc:docMk/>
            <pc:sldMk cId="1443840029" sldId="1082"/>
            <ac:picMk id="4" creationId="{111C2482-A054-BC4A-79C3-73FA4CEDC575}"/>
          </ac:picMkLst>
        </pc:picChg>
        <pc:picChg chg="mod">
          <ac:chgData name="Stalin Jacob Wilson Packia Dhas" userId="050d7d71-3621-4503-95e8-1c9a9d962492" providerId="ADAL" clId="{98554656-95DB-4706-9CA0-BCE99E85C614}" dt="2025-02-14T01:16:33.290" v="878" actId="14100"/>
          <ac:picMkLst>
            <pc:docMk/>
            <pc:sldMk cId="1443840029" sldId="1082"/>
            <ac:picMk id="8194" creationId="{FE3E8B2E-54AF-41FA-00DB-76D36E81DDAD}"/>
          </ac:picMkLst>
        </pc:picChg>
        <pc:picChg chg="add del mod">
          <ac:chgData name="Stalin Jacob Wilson Packia Dhas" userId="050d7d71-3621-4503-95e8-1c9a9d962492" providerId="ADAL" clId="{98554656-95DB-4706-9CA0-BCE99E85C614}" dt="2025-02-14T01:16:25.361" v="875" actId="478"/>
          <ac:picMkLst>
            <pc:docMk/>
            <pc:sldMk cId="1443840029" sldId="1082"/>
            <ac:picMk id="10242" creationId="{39BB8ABC-661A-04E2-CEFD-C96F15CEEDC1}"/>
          </ac:picMkLst>
        </pc:picChg>
      </pc:sldChg>
      <pc:sldChg chg="modSp mod">
        <pc:chgData name="Stalin Jacob Wilson Packia Dhas" userId="050d7d71-3621-4503-95e8-1c9a9d962492" providerId="ADAL" clId="{98554656-95DB-4706-9CA0-BCE99E85C614}" dt="2025-02-14T01:26:57.468" v="903"/>
        <pc:sldMkLst>
          <pc:docMk/>
          <pc:sldMk cId="4189375348" sldId="1085"/>
        </pc:sldMkLst>
        <pc:spChg chg="mod">
          <ac:chgData name="Stalin Jacob Wilson Packia Dhas" userId="050d7d71-3621-4503-95e8-1c9a9d962492" providerId="ADAL" clId="{98554656-95DB-4706-9CA0-BCE99E85C614}" dt="2025-02-14T01:26:57.468" v="903"/>
          <ac:spMkLst>
            <pc:docMk/>
            <pc:sldMk cId="4189375348" sldId="1085"/>
            <ac:spMk id="3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98554656-95DB-4706-9CA0-BCE99E85C614}" dt="2025-02-14T01:33:18.132" v="930" actId="27636"/>
        <pc:sldMkLst>
          <pc:docMk/>
          <pc:sldMk cId="449411073" sldId="1086"/>
        </pc:sldMkLst>
        <pc:spChg chg="mod">
          <ac:chgData name="Stalin Jacob Wilson Packia Dhas" userId="050d7d71-3621-4503-95e8-1c9a9d962492" providerId="ADAL" clId="{98554656-95DB-4706-9CA0-BCE99E85C614}" dt="2025-02-14T01:33:18.132" v="930" actId="27636"/>
          <ac:spMkLst>
            <pc:docMk/>
            <pc:sldMk cId="449411073" sldId="1086"/>
            <ac:spMk id="3" creationId="{00000000-0000-0000-0000-000000000000}"/>
          </ac:spMkLst>
        </pc:spChg>
        <pc:spChg chg="add">
          <ac:chgData name="Stalin Jacob Wilson Packia Dhas" userId="050d7d71-3621-4503-95e8-1c9a9d962492" providerId="ADAL" clId="{98554656-95DB-4706-9CA0-BCE99E85C614}" dt="2025-02-14T01:32:39.223" v="924"/>
          <ac:spMkLst>
            <pc:docMk/>
            <pc:sldMk cId="449411073" sldId="1086"/>
            <ac:spMk id="4" creationId="{7133D96B-74C3-49DE-1412-8298500789E7}"/>
          </ac:spMkLst>
        </pc:spChg>
        <pc:spChg chg="add">
          <ac:chgData name="Stalin Jacob Wilson Packia Dhas" userId="050d7d71-3621-4503-95e8-1c9a9d962492" providerId="ADAL" clId="{98554656-95DB-4706-9CA0-BCE99E85C614}" dt="2025-02-14T01:33:07.438" v="925"/>
          <ac:spMkLst>
            <pc:docMk/>
            <pc:sldMk cId="449411073" sldId="1086"/>
            <ac:spMk id="5" creationId="{196133A6-2AB8-ED6E-AA81-786EF2492101}"/>
          </ac:spMkLst>
        </pc:spChg>
      </pc:sldChg>
      <pc:sldChg chg="addSp delSp modSp">
        <pc:chgData name="Stalin Jacob Wilson Packia Dhas" userId="050d7d71-3621-4503-95e8-1c9a9d962492" providerId="ADAL" clId="{98554656-95DB-4706-9CA0-BCE99E85C614}" dt="2025-02-14T01:36:19.036" v="936" actId="478"/>
        <pc:sldMkLst>
          <pc:docMk/>
          <pc:sldMk cId="1605382197" sldId="1087"/>
        </pc:sldMkLst>
        <pc:picChg chg="add del mod">
          <ac:chgData name="Stalin Jacob Wilson Packia Dhas" userId="050d7d71-3621-4503-95e8-1c9a9d962492" providerId="ADAL" clId="{98554656-95DB-4706-9CA0-BCE99E85C614}" dt="2025-02-14T01:36:19.036" v="936" actId="478"/>
          <ac:picMkLst>
            <pc:docMk/>
            <pc:sldMk cId="1605382197" sldId="1087"/>
            <ac:picMk id="10242" creationId="{BB85D120-B22B-FB44-3165-4A3AEE08A83F}"/>
          </ac:picMkLst>
        </pc:picChg>
      </pc:sldChg>
      <pc:sldChg chg="modSp del mod">
        <pc:chgData name="Stalin Jacob Wilson Packia Dhas" userId="050d7d71-3621-4503-95e8-1c9a9d962492" providerId="ADAL" clId="{98554656-95DB-4706-9CA0-BCE99E85C614}" dt="2025-02-13T16:41:52.452" v="78" actId="47"/>
        <pc:sldMkLst>
          <pc:docMk/>
          <pc:sldMk cId="2373585826" sldId="1088"/>
        </pc:sldMkLst>
        <pc:spChg chg="mod">
          <ac:chgData name="Stalin Jacob Wilson Packia Dhas" userId="050d7d71-3621-4503-95e8-1c9a9d962492" providerId="ADAL" clId="{98554656-95DB-4706-9CA0-BCE99E85C614}" dt="2025-02-13T16:37:30.230" v="67" actId="1076"/>
          <ac:spMkLst>
            <pc:docMk/>
            <pc:sldMk cId="2373585826" sldId="1088"/>
            <ac:spMk id="3" creationId="{5B8C09BB-AA7D-9011-E04F-511ABCDFDDB7}"/>
          </ac:spMkLst>
        </pc:spChg>
      </pc:sldChg>
      <pc:sldChg chg="modNotesTx">
        <pc:chgData name="Stalin Jacob Wilson Packia Dhas" userId="050d7d71-3621-4503-95e8-1c9a9d962492" providerId="ADAL" clId="{98554656-95DB-4706-9CA0-BCE99E85C614}" dt="2025-02-14T08:27:31.524" v="1778" actId="6549"/>
        <pc:sldMkLst>
          <pc:docMk/>
          <pc:sldMk cId="3496182045" sldId="1089"/>
        </pc:sldMkLst>
      </pc:sldChg>
      <pc:sldChg chg="addSp modSp mod modNotesTx">
        <pc:chgData name="Stalin Jacob Wilson Packia Dhas" userId="050d7d71-3621-4503-95e8-1c9a9d962492" providerId="ADAL" clId="{98554656-95DB-4706-9CA0-BCE99E85C614}" dt="2025-02-14T08:27:54.038" v="1781" actId="6549"/>
        <pc:sldMkLst>
          <pc:docMk/>
          <pc:sldMk cId="1509107150" sldId="1090"/>
        </pc:sldMkLst>
        <pc:spChg chg="mod">
          <ac:chgData name="Stalin Jacob Wilson Packia Dhas" userId="050d7d71-3621-4503-95e8-1c9a9d962492" providerId="ADAL" clId="{98554656-95DB-4706-9CA0-BCE99E85C614}" dt="2025-02-14T00:52:42.312" v="788" actId="27636"/>
          <ac:spMkLst>
            <pc:docMk/>
            <pc:sldMk cId="1509107150" sldId="1090"/>
            <ac:spMk id="3" creationId="{C9377EAA-2C1F-0A91-678B-A4FF70727202}"/>
          </ac:spMkLst>
        </pc:spChg>
        <pc:spChg chg="add">
          <ac:chgData name="Stalin Jacob Wilson Packia Dhas" userId="050d7d71-3621-4503-95e8-1c9a9d962492" providerId="ADAL" clId="{98554656-95DB-4706-9CA0-BCE99E85C614}" dt="2025-02-14T00:51:08.777" v="748"/>
          <ac:spMkLst>
            <pc:docMk/>
            <pc:sldMk cId="1509107150" sldId="1090"/>
            <ac:spMk id="4" creationId="{E73B318A-7E12-8532-C155-B5FAA74CA7E8}"/>
          </ac:spMkLst>
        </pc:spChg>
        <pc:picChg chg="add mod">
          <ac:chgData name="Stalin Jacob Wilson Packia Dhas" userId="050d7d71-3621-4503-95e8-1c9a9d962492" providerId="ADAL" clId="{98554656-95DB-4706-9CA0-BCE99E85C614}" dt="2025-02-14T00:51:33.474" v="755" actId="1076"/>
          <ac:picMkLst>
            <pc:docMk/>
            <pc:sldMk cId="1509107150" sldId="1090"/>
            <ac:picMk id="6146" creationId="{71149960-1368-2628-243D-53572A9EE0D0}"/>
          </ac:picMkLst>
        </pc:picChg>
        <pc:picChg chg="add mod">
          <ac:chgData name="Stalin Jacob Wilson Packia Dhas" userId="050d7d71-3621-4503-95e8-1c9a9d962492" providerId="ADAL" clId="{98554656-95DB-4706-9CA0-BCE99E85C614}" dt="2025-02-14T00:51:28.073" v="753" actId="1076"/>
          <ac:picMkLst>
            <pc:docMk/>
            <pc:sldMk cId="1509107150" sldId="1090"/>
            <ac:picMk id="6148" creationId="{F86C252C-2890-9039-F226-69270C0AF1E3}"/>
          </ac:picMkLst>
        </pc:picChg>
      </pc:sldChg>
      <pc:sldChg chg="addSp delSp modSp modNotesTx">
        <pc:chgData name="Stalin Jacob Wilson Packia Dhas" userId="050d7d71-3621-4503-95e8-1c9a9d962492" providerId="ADAL" clId="{98554656-95DB-4706-9CA0-BCE99E85C614}" dt="2025-02-14T08:27:58.347" v="1782" actId="6549"/>
        <pc:sldMkLst>
          <pc:docMk/>
          <pc:sldMk cId="1999807113" sldId="1091"/>
        </pc:sldMkLst>
        <pc:spChg chg="del">
          <ac:chgData name="Stalin Jacob Wilson Packia Dhas" userId="050d7d71-3621-4503-95e8-1c9a9d962492" providerId="ADAL" clId="{98554656-95DB-4706-9CA0-BCE99E85C614}" dt="2025-02-14T00:54:15.495" v="792"/>
          <ac:spMkLst>
            <pc:docMk/>
            <pc:sldMk cId="1999807113" sldId="1091"/>
            <ac:spMk id="3" creationId="{169AE6FD-A6E5-9766-2947-593F1A0B7088}"/>
          </ac:spMkLst>
        </pc:spChg>
        <pc:picChg chg="del">
          <ac:chgData name="Stalin Jacob Wilson Packia Dhas" userId="050d7d71-3621-4503-95e8-1c9a9d962492" providerId="ADAL" clId="{98554656-95DB-4706-9CA0-BCE99E85C614}" dt="2025-02-14T00:52:50.042" v="789" actId="478"/>
          <ac:picMkLst>
            <pc:docMk/>
            <pc:sldMk cId="1999807113" sldId="1091"/>
            <ac:picMk id="4" creationId="{DB09EEDE-804C-8816-D382-9093BA7C9BF7}"/>
          </ac:picMkLst>
        </pc:picChg>
        <pc:picChg chg="add mod">
          <ac:chgData name="Stalin Jacob Wilson Packia Dhas" userId="050d7d71-3621-4503-95e8-1c9a9d962492" providerId="ADAL" clId="{98554656-95DB-4706-9CA0-BCE99E85C614}" dt="2025-02-14T00:53:54.013" v="791" actId="1076"/>
          <ac:picMkLst>
            <pc:docMk/>
            <pc:sldMk cId="1999807113" sldId="1091"/>
            <ac:picMk id="9218" creationId="{4BF51FA9-C3AE-55A7-6699-6523BCC7D722}"/>
          </ac:picMkLst>
        </pc:picChg>
        <pc:picChg chg="add mod">
          <ac:chgData name="Stalin Jacob Wilson Packia Dhas" userId="050d7d71-3621-4503-95e8-1c9a9d962492" providerId="ADAL" clId="{98554656-95DB-4706-9CA0-BCE99E85C614}" dt="2025-02-14T00:54:20.031" v="795" actId="1076"/>
          <ac:picMkLst>
            <pc:docMk/>
            <pc:sldMk cId="1999807113" sldId="1091"/>
            <ac:picMk id="9220" creationId="{9215E236-CDD7-2ECF-16F6-B48825ACE86E}"/>
          </ac:picMkLst>
        </pc:picChg>
      </pc:sldChg>
      <pc:sldChg chg="delSp del">
        <pc:chgData name="Stalin Jacob Wilson Packia Dhas" userId="050d7d71-3621-4503-95e8-1c9a9d962492" providerId="ADAL" clId="{98554656-95DB-4706-9CA0-BCE99E85C614}" dt="2025-02-14T01:12:10.017" v="858" actId="47"/>
        <pc:sldMkLst>
          <pc:docMk/>
          <pc:sldMk cId="3486313936" sldId="1092"/>
        </pc:sldMkLst>
        <pc:picChg chg="del">
          <ac:chgData name="Stalin Jacob Wilson Packia Dhas" userId="050d7d71-3621-4503-95e8-1c9a9d962492" providerId="ADAL" clId="{98554656-95DB-4706-9CA0-BCE99E85C614}" dt="2025-02-14T01:08:09.636" v="820" actId="21"/>
          <ac:picMkLst>
            <pc:docMk/>
            <pc:sldMk cId="3486313936" sldId="1092"/>
            <ac:picMk id="4" creationId="{111C2482-A054-BC4A-79C3-73FA4CEDC575}"/>
          </ac:picMkLst>
        </pc:picChg>
      </pc:sldChg>
      <pc:sldChg chg="addSp modSp mod modNotesTx">
        <pc:chgData name="Stalin Jacob Wilson Packia Dhas" userId="050d7d71-3621-4503-95e8-1c9a9d962492" providerId="ADAL" clId="{98554656-95DB-4706-9CA0-BCE99E85C614}" dt="2025-02-14T08:28:23.295" v="1787" actId="6549"/>
        <pc:sldMkLst>
          <pc:docMk/>
          <pc:sldMk cId="3516208440" sldId="1093"/>
        </pc:sldMkLst>
        <pc:spChg chg="mod">
          <ac:chgData name="Stalin Jacob Wilson Packia Dhas" userId="050d7d71-3621-4503-95e8-1c9a9d962492" providerId="ADAL" clId="{98554656-95DB-4706-9CA0-BCE99E85C614}" dt="2025-02-14T01:27:23.218" v="905" actId="6549"/>
          <ac:spMkLst>
            <pc:docMk/>
            <pc:sldMk cId="3516208440" sldId="1093"/>
            <ac:spMk id="3" creationId="{28A6218F-FD4A-0B32-7E15-9A54DD07BA87}"/>
          </ac:spMkLst>
        </pc:spChg>
        <pc:picChg chg="add mod">
          <ac:chgData name="Stalin Jacob Wilson Packia Dhas" userId="050d7d71-3621-4503-95e8-1c9a9d962492" providerId="ADAL" clId="{98554656-95DB-4706-9CA0-BCE99E85C614}" dt="2025-02-14T01:27:50.842" v="909" actId="1076"/>
          <ac:picMkLst>
            <pc:docMk/>
            <pc:sldMk cId="3516208440" sldId="1093"/>
            <ac:picMk id="9218" creationId="{632985BE-06B3-F6B8-779E-186BB37E2A89}"/>
          </ac:picMkLst>
        </pc:picChg>
      </pc:sldChg>
      <pc:sldChg chg="delSp del">
        <pc:chgData name="Stalin Jacob Wilson Packia Dhas" userId="050d7d71-3621-4503-95e8-1c9a9d962492" providerId="ADAL" clId="{98554656-95DB-4706-9CA0-BCE99E85C614}" dt="2025-02-14T01:27:53.508" v="910" actId="47"/>
        <pc:sldMkLst>
          <pc:docMk/>
          <pc:sldMk cId="283567772" sldId="1094"/>
        </pc:sldMkLst>
        <pc:picChg chg="del">
          <ac:chgData name="Stalin Jacob Wilson Packia Dhas" userId="050d7d71-3621-4503-95e8-1c9a9d962492" providerId="ADAL" clId="{98554656-95DB-4706-9CA0-BCE99E85C614}" dt="2025-02-14T01:27:41.229" v="906" actId="21"/>
          <ac:picMkLst>
            <pc:docMk/>
            <pc:sldMk cId="283567772" sldId="1094"/>
            <ac:picMk id="9218" creationId="{632985BE-06B3-F6B8-779E-186BB37E2A89}"/>
          </ac:picMkLst>
        </pc:picChg>
      </pc:sldChg>
      <pc:sldChg chg="addSp delSp modSp del">
        <pc:chgData name="Stalin Jacob Wilson Packia Dhas" userId="050d7d71-3621-4503-95e8-1c9a9d962492" providerId="ADAL" clId="{98554656-95DB-4706-9CA0-BCE99E85C614}" dt="2025-02-14T01:36:21.626" v="937" actId="47"/>
        <pc:sldMkLst>
          <pc:docMk/>
          <pc:sldMk cId="569565874" sldId="1095"/>
        </pc:sldMkLst>
        <pc:spChg chg="add mod">
          <ac:chgData name="Stalin Jacob Wilson Packia Dhas" userId="050d7d71-3621-4503-95e8-1c9a9d962492" providerId="ADAL" clId="{98554656-95DB-4706-9CA0-BCE99E85C614}" dt="2025-02-14T01:35:47.057" v="931" actId="21"/>
          <ac:spMkLst>
            <pc:docMk/>
            <pc:sldMk cId="569565874" sldId="1095"/>
            <ac:spMk id="3" creationId="{7C6D0B9E-DEE3-3AE1-DE74-171938AE072A}"/>
          </ac:spMkLst>
        </pc:spChg>
        <pc:picChg chg="del">
          <ac:chgData name="Stalin Jacob Wilson Packia Dhas" userId="050d7d71-3621-4503-95e8-1c9a9d962492" providerId="ADAL" clId="{98554656-95DB-4706-9CA0-BCE99E85C614}" dt="2025-02-14T01:35:47.057" v="931" actId="21"/>
          <ac:picMkLst>
            <pc:docMk/>
            <pc:sldMk cId="569565874" sldId="1095"/>
            <ac:picMk id="10242" creationId="{BB85D120-B22B-FB44-3165-4A3AEE08A83F}"/>
          </ac:picMkLst>
        </pc:picChg>
      </pc:sldChg>
      <pc:sldChg chg="add del">
        <pc:chgData name="Stalin Jacob Wilson Packia Dhas" userId="050d7d71-3621-4503-95e8-1c9a9d962492" providerId="ADAL" clId="{98554656-95DB-4706-9CA0-BCE99E85C614}" dt="2025-02-14T08:05:02.376" v="1770" actId="47"/>
        <pc:sldMkLst>
          <pc:docMk/>
          <pc:sldMk cId="1127387391" sldId="1097"/>
        </pc:sldMkLst>
      </pc:sldChg>
      <pc:sldChg chg="modSp mod">
        <pc:chgData name="Stalin Jacob Wilson Packia Dhas" userId="050d7d71-3621-4503-95e8-1c9a9d962492" providerId="ADAL" clId="{98554656-95DB-4706-9CA0-BCE99E85C614}" dt="2025-02-14T08:05:14.851" v="1774" actId="6549"/>
        <pc:sldMkLst>
          <pc:docMk/>
          <pc:sldMk cId="4152964954" sldId="1107"/>
        </pc:sldMkLst>
        <pc:spChg chg="mod">
          <ac:chgData name="Stalin Jacob Wilson Packia Dhas" userId="050d7d71-3621-4503-95e8-1c9a9d962492" providerId="ADAL" clId="{98554656-95DB-4706-9CA0-BCE99E85C614}" dt="2025-02-14T08:05:14.851" v="1774" actId="6549"/>
          <ac:spMkLst>
            <pc:docMk/>
            <pc:sldMk cId="4152964954" sldId="1107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98554656-95DB-4706-9CA0-BCE99E85C614}" dt="2025-02-14T08:05:02.994" v="1771" actId="47"/>
        <pc:sldMkLst>
          <pc:docMk/>
          <pc:sldMk cId="4100876222" sldId="1108"/>
        </pc:sldMkLst>
      </pc:sldChg>
      <pc:sldChg chg="del">
        <pc:chgData name="Stalin Jacob Wilson Packia Dhas" userId="050d7d71-3621-4503-95e8-1c9a9d962492" providerId="ADAL" clId="{98554656-95DB-4706-9CA0-BCE99E85C614}" dt="2025-02-14T08:05:06.446" v="1772" actId="47"/>
        <pc:sldMkLst>
          <pc:docMk/>
          <pc:sldMk cId="2172477152" sldId="1109"/>
        </pc:sldMkLst>
      </pc:sldChg>
      <pc:sldChg chg="del">
        <pc:chgData name="Stalin Jacob Wilson Packia Dhas" userId="050d7d71-3621-4503-95e8-1c9a9d962492" providerId="ADAL" clId="{98554656-95DB-4706-9CA0-BCE99E85C614}" dt="2025-02-14T08:05:09.678" v="1773" actId="47"/>
        <pc:sldMkLst>
          <pc:docMk/>
          <pc:sldMk cId="1967944893" sldId="1110"/>
        </pc:sldMkLst>
      </pc:sldChg>
      <pc:sldChg chg="delSp modSp add mod modNotesTx">
        <pc:chgData name="Stalin Jacob Wilson Packia Dhas" userId="050d7d71-3621-4503-95e8-1c9a9d962492" providerId="ADAL" clId="{98554656-95DB-4706-9CA0-BCE99E85C614}" dt="2025-02-14T08:28:15.126" v="1786" actId="6549"/>
        <pc:sldMkLst>
          <pc:docMk/>
          <pc:sldMk cId="2058597525" sldId="1111"/>
        </pc:sldMkLst>
        <pc:spChg chg="mod">
          <ac:chgData name="Stalin Jacob Wilson Packia Dhas" userId="050d7d71-3621-4503-95e8-1c9a9d962492" providerId="ADAL" clId="{98554656-95DB-4706-9CA0-BCE99E85C614}" dt="2025-02-14T01:16:40.231" v="879" actId="6549"/>
          <ac:spMkLst>
            <pc:docMk/>
            <pc:sldMk cId="2058597525" sldId="1111"/>
            <ac:spMk id="3" creationId="{E3300BDA-7681-6996-90D9-66C8355089BB}"/>
          </ac:spMkLst>
        </pc:spChg>
        <pc:picChg chg="mod">
          <ac:chgData name="Stalin Jacob Wilson Packia Dhas" userId="050d7d71-3621-4503-95e8-1c9a9d962492" providerId="ADAL" clId="{98554656-95DB-4706-9CA0-BCE99E85C614}" dt="2025-02-14T01:16:48.375" v="883" actId="1076"/>
          <ac:picMkLst>
            <pc:docMk/>
            <pc:sldMk cId="2058597525" sldId="1111"/>
            <ac:picMk id="4" creationId="{3A9248A9-3E30-53E3-5981-777C36AC1964}"/>
          </ac:picMkLst>
        </pc:picChg>
        <pc:picChg chg="del">
          <ac:chgData name="Stalin Jacob Wilson Packia Dhas" userId="050d7d71-3621-4503-95e8-1c9a9d962492" providerId="ADAL" clId="{98554656-95DB-4706-9CA0-BCE99E85C614}" dt="2025-02-14T01:16:41.635" v="880" actId="478"/>
          <ac:picMkLst>
            <pc:docMk/>
            <pc:sldMk cId="2058597525" sldId="1111"/>
            <ac:picMk id="8194" creationId="{B427FFBB-0499-BE11-C045-6FC4AE0A0D11}"/>
          </ac:picMkLst>
        </pc:picChg>
        <pc:picChg chg="mod">
          <ac:chgData name="Stalin Jacob Wilson Packia Dhas" userId="050d7d71-3621-4503-95e8-1c9a9d962492" providerId="ADAL" clId="{98554656-95DB-4706-9CA0-BCE99E85C614}" dt="2025-02-14T01:16:46.191" v="882" actId="14100"/>
          <ac:picMkLst>
            <pc:docMk/>
            <pc:sldMk cId="2058597525" sldId="1111"/>
            <ac:picMk id="10242" creationId="{B771E2BB-1DDA-AF5E-4776-D8F131100190}"/>
          </ac:picMkLst>
        </pc:picChg>
      </pc:sldChg>
      <pc:sldChg chg="delSp modSp add mod">
        <pc:chgData name="Stalin Jacob Wilson Packia Dhas" userId="050d7d71-3621-4503-95e8-1c9a9d962492" providerId="ADAL" clId="{98554656-95DB-4706-9CA0-BCE99E85C614}" dt="2025-02-14T06:13:01.305" v="1167" actId="20577"/>
        <pc:sldMkLst>
          <pc:docMk/>
          <pc:sldMk cId="1464921069" sldId="1112"/>
        </pc:sldMkLst>
        <pc:spChg chg="mod">
          <ac:chgData name="Stalin Jacob Wilson Packia Dhas" userId="050d7d71-3621-4503-95e8-1c9a9d962492" providerId="ADAL" clId="{98554656-95DB-4706-9CA0-BCE99E85C614}" dt="2025-02-14T06:13:01.305" v="1167" actId="20577"/>
          <ac:spMkLst>
            <pc:docMk/>
            <pc:sldMk cId="1464921069" sldId="1112"/>
            <ac:spMk id="3" creationId="{B1D9E5C3-E757-B041-BACD-BAC5D824B5C9}"/>
          </ac:spMkLst>
        </pc:spChg>
        <pc:picChg chg="del">
          <ac:chgData name="Stalin Jacob Wilson Packia Dhas" userId="050d7d71-3621-4503-95e8-1c9a9d962492" providerId="ADAL" clId="{98554656-95DB-4706-9CA0-BCE99E85C614}" dt="2025-02-14T06:03:35.423" v="1011" actId="478"/>
          <ac:picMkLst>
            <pc:docMk/>
            <pc:sldMk cId="1464921069" sldId="1112"/>
            <ac:picMk id="6" creationId="{D9477053-5964-18ED-C29C-F1A49CA8DBF2}"/>
          </ac:picMkLst>
        </pc:picChg>
        <pc:picChg chg="del">
          <ac:chgData name="Stalin Jacob Wilson Packia Dhas" userId="050d7d71-3621-4503-95e8-1c9a9d962492" providerId="ADAL" clId="{98554656-95DB-4706-9CA0-BCE99E85C614}" dt="2025-02-14T06:03:36.817" v="1012" actId="478"/>
          <ac:picMkLst>
            <pc:docMk/>
            <pc:sldMk cId="1464921069" sldId="1112"/>
            <ac:picMk id="10" creationId="{7D4FBD15-8811-BB81-768E-FACD5BA3F6E3}"/>
          </ac:picMkLst>
        </pc:picChg>
        <pc:picChg chg="del">
          <ac:chgData name="Stalin Jacob Wilson Packia Dhas" userId="050d7d71-3621-4503-95e8-1c9a9d962492" providerId="ADAL" clId="{98554656-95DB-4706-9CA0-BCE99E85C614}" dt="2025-02-14T06:03:34.024" v="1010" actId="478"/>
          <ac:picMkLst>
            <pc:docMk/>
            <pc:sldMk cId="1464921069" sldId="1112"/>
            <ac:picMk id="5122" creationId="{D58655C0-9145-B749-562B-0F729AD7A3C8}"/>
          </ac:picMkLst>
        </pc:picChg>
      </pc:sldChg>
      <pc:sldChg chg="modSp add mod">
        <pc:chgData name="Stalin Jacob Wilson Packia Dhas" userId="050d7d71-3621-4503-95e8-1c9a9d962492" providerId="ADAL" clId="{98554656-95DB-4706-9CA0-BCE99E85C614}" dt="2025-02-14T06:37:22.831" v="1188"/>
        <pc:sldMkLst>
          <pc:docMk/>
          <pc:sldMk cId="3688617289" sldId="1113"/>
        </pc:sldMkLst>
        <pc:spChg chg="mod">
          <ac:chgData name="Stalin Jacob Wilson Packia Dhas" userId="050d7d71-3621-4503-95e8-1c9a9d962492" providerId="ADAL" clId="{98554656-95DB-4706-9CA0-BCE99E85C614}" dt="2025-02-14T06:37:22.831" v="1188"/>
          <ac:spMkLst>
            <pc:docMk/>
            <pc:sldMk cId="3688617289" sldId="1113"/>
            <ac:spMk id="2" creationId="{868B2DC0-E6D4-379C-99EE-F9006AF7215C}"/>
          </ac:spMkLst>
        </pc:spChg>
      </pc:sldChg>
      <pc:sldChg chg="modSp add mod modNotesTx">
        <pc:chgData name="Stalin Jacob Wilson Packia Dhas" userId="050d7d71-3621-4503-95e8-1c9a9d962492" providerId="ADAL" clId="{98554656-95DB-4706-9CA0-BCE99E85C614}" dt="2025-02-14T08:27:35.431" v="1779" actId="6549"/>
        <pc:sldMkLst>
          <pc:docMk/>
          <pc:sldMk cId="4247869575" sldId="1114"/>
        </pc:sldMkLst>
        <pc:spChg chg="mod">
          <ac:chgData name="Stalin Jacob Wilson Packia Dhas" userId="050d7d71-3621-4503-95e8-1c9a9d962492" providerId="ADAL" clId="{98554656-95DB-4706-9CA0-BCE99E85C614}" dt="2025-02-14T07:14:40.920" v="1391"/>
          <ac:spMkLst>
            <pc:docMk/>
            <pc:sldMk cId="4247869575" sldId="1114"/>
            <ac:spMk id="2" creationId="{CDA4442C-1944-2DCB-6ACD-A9291DCDF94F}"/>
          </ac:spMkLst>
        </pc:spChg>
        <pc:spChg chg="mod">
          <ac:chgData name="Stalin Jacob Wilson Packia Dhas" userId="050d7d71-3621-4503-95e8-1c9a9d962492" providerId="ADAL" clId="{98554656-95DB-4706-9CA0-BCE99E85C614}" dt="2025-02-14T07:21:53.308" v="1535" actId="27636"/>
          <ac:spMkLst>
            <pc:docMk/>
            <pc:sldMk cId="4247869575" sldId="1114"/>
            <ac:spMk id="3" creationId="{7D1808F6-662C-3999-3A27-D1481865EFCC}"/>
          </ac:spMkLst>
        </pc:spChg>
      </pc:sldChg>
      <pc:sldChg chg="modSp add mod">
        <pc:chgData name="Stalin Jacob Wilson Packia Dhas" userId="050d7d71-3621-4503-95e8-1c9a9d962492" providerId="ADAL" clId="{98554656-95DB-4706-9CA0-BCE99E85C614}" dt="2025-02-14T07:29:18.612" v="1573" actId="6549"/>
        <pc:sldMkLst>
          <pc:docMk/>
          <pc:sldMk cId="1970917333" sldId="1115"/>
        </pc:sldMkLst>
        <pc:spChg chg="mod">
          <ac:chgData name="Stalin Jacob Wilson Packia Dhas" userId="050d7d71-3621-4503-95e8-1c9a9d962492" providerId="ADAL" clId="{98554656-95DB-4706-9CA0-BCE99E85C614}" dt="2025-02-14T07:29:18.612" v="1573" actId="6549"/>
          <ac:spMkLst>
            <pc:docMk/>
            <pc:sldMk cId="1970917333" sldId="1115"/>
            <ac:spMk id="3" creationId="{312F422D-0600-3767-2278-FA7C9E58040D}"/>
          </ac:spMkLst>
        </pc:spChg>
      </pc:sldChg>
      <pc:sldChg chg="addSp delSp modSp add mod modNotesTx">
        <pc:chgData name="Stalin Jacob Wilson Packia Dhas" userId="050d7d71-3621-4503-95e8-1c9a9d962492" providerId="ADAL" clId="{98554656-95DB-4706-9CA0-BCE99E85C614}" dt="2025-02-14T08:28:03.169" v="1783" actId="6549"/>
        <pc:sldMkLst>
          <pc:docMk/>
          <pc:sldMk cId="4016641517" sldId="1116"/>
        </pc:sldMkLst>
        <pc:spChg chg="add del mod">
          <ac:chgData name="Stalin Jacob Wilson Packia Dhas" userId="050d7d71-3621-4503-95e8-1c9a9d962492" providerId="ADAL" clId="{98554656-95DB-4706-9CA0-BCE99E85C614}" dt="2025-02-14T07:55:33.118" v="1765" actId="20577"/>
          <ac:spMkLst>
            <pc:docMk/>
            <pc:sldMk cId="4016641517" sldId="1116"/>
            <ac:spMk id="3" creationId="{9A44C414-014E-5000-2785-EEA4CAF47036}"/>
          </ac:spMkLst>
        </pc:spChg>
        <pc:spChg chg="add">
          <ac:chgData name="Stalin Jacob Wilson Packia Dhas" userId="050d7d71-3621-4503-95e8-1c9a9d962492" providerId="ADAL" clId="{98554656-95DB-4706-9CA0-BCE99E85C614}" dt="2025-02-14T07:50:09.861" v="1582"/>
          <ac:spMkLst>
            <pc:docMk/>
            <pc:sldMk cId="4016641517" sldId="1116"/>
            <ac:spMk id="4" creationId="{4CE20F8F-B373-A35F-C3A3-CC904B044FC4}"/>
          </ac:spMkLst>
        </pc:spChg>
        <pc:spChg chg="add mod">
          <ac:chgData name="Stalin Jacob Wilson Packia Dhas" userId="050d7d71-3621-4503-95e8-1c9a9d962492" providerId="ADAL" clId="{98554656-95DB-4706-9CA0-BCE99E85C614}" dt="2025-02-14T07:50:18.561" v="1586"/>
          <ac:spMkLst>
            <pc:docMk/>
            <pc:sldMk cId="4016641517" sldId="1116"/>
            <ac:spMk id="5" creationId="{07E8433D-41AB-6EFA-1705-48DC421FA4A8}"/>
          </ac:spMkLst>
        </pc:spChg>
        <pc:spChg chg="add">
          <ac:chgData name="Stalin Jacob Wilson Packia Dhas" userId="050d7d71-3621-4503-95e8-1c9a9d962492" providerId="ADAL" clId="{98554656-95DB-4706-9CA0-BCE99E85C614}" dt="2025-02-14T07:52:52.502" v="1678"/>
          <ac:spMkLst>
            <pc:docMk/>
            <pc:sldMk cId="4016641517" sldId="1116"/>
            <ac:spMk id="6" creationId="{B7FDF45F-120B-7484-1D7B-8F896789D396}"/>
          </ac:spMkLst>
        </pc:spChg>
        <pc:picChg chg="del">
          <ac:chgData name="Stalin Jacob Wilson Packia Dhas" userId="050d7d71-3621-4503-95e8-1c9a9d962492" providerId="ADAL" clId="{98554656-95DB-4706-9CA0-BCE99E85C614}" dt="2025-02-14T07:50:07.740" v="1580" actId="478"/>
          <ac:picMkLst>
            <pc:docMk/>
            <pc:sldMk cId="4016641517" sldId="1116"/>
            <ac:picMk id="9218" creationId="{2F490589-2441-EEB4-2332-619450AA75E5}"/>
          </ac:picMkLst>
        </pc:picChg>
        <pc:picChg chg="del">
          <ac:chgData name="Stalin Jacob Wilson Packia Dhas" userId="050d7d71-3621-4503-95e8-1c9a9d962492" providerId="ADAL" clId="{98554656-95DB-4706-9CA0-BCE99E85C614}" dt="2025-02-14T07:50:09.173" v="1581" actId="478"/>
          <ac:picMkLst>
            <pc:docMk/>
            <pc:sldMk cId="4016641517" sldId="1116"/>
            <ac:picMk id="9220" creationId="{03F63CFD-B341-A542-B267-55E56FFD998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7686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227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659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F6D77-4D29-6BFD-8CD6-6BFA3A0E3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D9937A-F63F-888C-51EF-72321A3F9A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3EAA26-EAF3-46CD-E15B-E6B020A4FE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87B1E87-F787-3F7B-1D92-BEA169EF97B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A1592-298F-CFBD-D847-D26B50C69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3DF4D6-82CF-3AFF-648D-B767478C9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5274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8004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6405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9B098-7409-D33B-000D-6956F4AB1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9D8475-EE8E-537C-5AFB-270229FC5E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5255E2-B949-E526-681B-870DC907A6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A80AB6-C6F3-9DF2-6F34-72316C7983A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0CD16-2A47-6FF1-106E-7DB6AB2F8C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4AA0EF-ADF0-EB06-D80C-67A00AE02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8307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4471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A9E817-DE27-8371-133A-01F2FA6BD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FF9AB5-F967-DD2E-387B-C1310BC64B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E8EEA8-BDA6-D03D-FFD9-D338EBCA7C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DD52220-FE25-940A-9140-BEE8EE401B3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10BB7-BB01-A29C-F163-98F5C0CA6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B78DF-1924-03D2-DC6D-43C602F3D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3923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CD935-C0C7-04DD-057F-998698CA1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B2C75C-58B1-1FDE-0720-0E60D4BA1D1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B2CF22-BF7A-3C5A-0799-94FD88304E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E664C8E-7274-DEF9-9023-A22002F2D3A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23B6F-E4FA-3901-D47E-570CC7145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56495-A93C-7241-DE27-CFEEAFB15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9583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0D391C-236D-6F90-3589-3DEBED6FD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0E3FD3-286A-6AEF-68EF-14093C6F1A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D256E-866E-27C6-DE39-2F5AA6E444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67B0032-42BE-BA28-41AE-8187E2DD790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8AB97-3B5B-6984-0F70-8C406A14E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4A0017-2B5E-55F9-6BEE-55D87058C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5236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98417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89365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3658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3757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8168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8223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51956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9173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038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683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C6E74-52CB-EA56-7FC6-77222AEE4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10C63A-1CC4-44B4-7598-FB39A0BE8D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06F345-EEF8-D033-F8D0-0DED4D0962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BC6294D-2E1C-8513-6E1F-D86E0EE9254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FB4E1-FFF7-CFCB-6A33-9805E8D9E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D66DD-EC59-8D0D-A683-6132F1839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4565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BD6A8-D140-736F-E978-9C08C88D9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C449FD-5E4F-E760-8F50-91E883A7BC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642FDB-90EE-AD50-B360-16CED8B472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BFB3FC6-F037-16FE-3137-AC906010F97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4DA7F7-6B65-37D4-0ABB-8AC3C2994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9B65E-72DD-C2B8-4391-01F9A0CC6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32125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CB61EB-311E-EDD1-6A54-74A72FC103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507FF3-5428-BD41-CBBE-A4D57C0268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9DF111-122F-0E49-9923-2DA99BF29F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F363E5C-6ED2-D25E-5A40-CB707690F48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3C7D0-5C96-FC59-4C4B-6681BEA4B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8EE49-F53B-D207-7034-A051138CB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525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1988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03239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9F74C7-76B5-F109-9E9A-1DDC5E62DC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0AF329-1BA7-570F-B531-CCBED9A0C1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1D6879-0F04-8BD8-A1DF-9A6D8A152A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F91FB3B-2C4F-859E-68DA-9D36F5AC3F8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CA4A4-5481-2A7C-790D-C5EABB12A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62F4F-BF36-D81F-7445-F51F597D9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5827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95570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1A4FB5-F2A3-8517-F394-BEE3BF535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95FE21-F666-BE3D-C8F9-FC93E15BEC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68020A-C2F1-3CA0-D57E-366148DA82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AEB7120-C76A-FF42-EEA5-2D5954514B5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073C9-4969-F4BF-96C1-05FD8DC47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043C8-56F9-093F-36A3-33018DDFE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57610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233467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33513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14262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83573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04614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45212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44325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76478-0179-4C53-905D-563B301D28BE}" type="datetime1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 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1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Array antenna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Collinear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Broad side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End fire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Parasitic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Log-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peroidic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Turnstile array</a:t>
            </a:r>
          </a:p>
          <a:p>
            <a:pPr marL="546100" indent="-457200"/>
            <a:r>
              <a:rPr lang="en-GB" dirty="0">
                <a:solidFill>
                  <a:srgbClr val="000000"/>
                </a:solidFill>
              </a:rPr>
              <a:t>Sector Array </a:t>
            </a:r>
          </a:p>
          <a:p>
            <a:pPr marL="546100" indent="-457200"/>
            <a:r>
              <a:rPr lang="en-GB" b="0" i="0" dirty="0">
                <a:solidFill>
                  <a:srgbClr val="000000"/>
                </a:solidFill>
                <a:effectLst/>
              </a:rPr>
              <a:t>Microstrip array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- 5 / Advanced RF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antennas and their radiation pattern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Array antenna consists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multiple closely spaced antennas.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Arranged in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specific geometric pattern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for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desired radiation characteristics.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solidFill>
                  <a:srgbClr val="000000"/>
                </a:solidFill>
                <a:effectLst/>
              </a:rPr>
              <a:t>Elements (antenna) interact within each other's induction field.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Combined radiation forms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high-gain, highly directive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000000"/>
                </a:solidFill>
                <a:effectLst/>
              </a:rPr>
              <a:t>Provides better performance with minimal losses.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cs typeface="Heebo" pitchFamily="2" charset="-79"/>
              </a:rPr>
              <a:t>Types of Arrays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Collinear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Broad side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End fire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Parasitic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Log-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peroidic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array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Turnstile array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46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483" y="1329968"/>
            <a:ext cx="10415666" cy="5496938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400" i="0" dirty="0">
                <a:effectLst/>
              </a:rPr>
              <a:t>Collinear Array Antenna consists of </a:t>
            </a:r>
            <a:r>
              <a:rPr lang="en-GB" sz="2400" b="1" i="0" dirty="0">
                <a:effectLst/>
              </a:rPr>
              <a:t>vertically stacked similar dipole elements.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Each dipole </a:t>
            </a:r>
            <a:r>
              <a:rPr lang="en-GB" sz="2400" b="1" dirty="0"/>
              <a:t>excited with the same phase and amplitude</a:t>
            </a:r>
            <a:r>
              <a:rPr lang="en-GB" sz="2400" dirty="0"/>
              <a:t>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The </a:t>
            </a:r>
            <a:r>
              <a:rPr lang="en-GB" sz="2400" b="1" dirty="0"/>
              <a:t>ideal spacing between elements</a:t>
            </a:r>
            <a:r>
              <a:rPr lang="en-GB" sz="2400" dirty="0"/>
              <a:t> is </a:t>
            </a:r>
            <a:r>
              <a:rPr lang="en-GB" sz="2400" b="1" dirty="0"/>
              <a:t>λ/2. </a:t>
            </a:r>
            <a:r>
              <a:rPr lang="en-GB" sz="2400" dirty="0"/>
              <a:t>it may slightly vary based on the design.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Ensures that the </a:t>
            </a:r>
            <a:r>
              <a:rPr lang="en-GB" sz="2400" b="1" dirty="0"/>
              <a:t>radiated waves add up constructively</a:t>
            </a:r>
            <a:r>
              <a:rPr lang="en-GB" sz="2400" dirty="0"/>
              <a:t> in the </a:t>
            </a:r>
            <a:r>
              <a:rPr lang="en-GB" sz="2400" b="1" dirty="0"/>
              <a:t>horizontal plane</a:t>
            </a:r>
            <a:r>
              <a:rPr lang="en-GB" sz="2400" dirty="0"/>
              <a:t>.</a:t>
            </a:r>
            <a:endParaRPr lang="en-GB" sz="2400" b="1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2400" b="1" dirty="0"/>
              <a:t>I</a:t>
            </a:r>
            <a:r>
              <a:rPr lang="en-GB" sz="2400" b="1" i="0" dirty="0">
                <a:effectLst/>
              </a:rPr>
              <a:t>ncrease radiated power </a:t>
            </a:r>
            <a:r>
              <a:rPr lang="en-GB" sz="2400" i="0" dirty="0">
                <a:effectLst/>
              </a:rPr>
              <a:t>with </a:t>
            </a:r>
            <a:r>
              <a:rPr lang="en-GB" sz="2400" b="1" i="0" dirty="0">
                <a:effectLst/>
              </a:rPr>
              <a:t>Maximum radiation perpendicular to the array.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The radiation pattern is omnidirectional in the horizontal plane and </a:t>
            </a:r>
            <a:r>
              <a:rPr lang="en-GB" sz="2400" dirty="0"/>
              <a:t>radiation in the </a:t>
            </a:r>
            <a:r>
              <a:rPr lang="en-GB" sz="2400" b="1" dirty="0"/>
              <a:t>vertical plane is minimised.</a:t>
            </a:r>
          </a:p>
          <a:p>
            <a:pPr>
              <a:lnSpc>
                <a:spcPct val="120000"/>
              </a:lnSpc>
            </a:pPr>
            <a:r>
              <a:rPr lang="en-GB" sz="2400" i="0" dirty="0">
                <a:effectLst/>
              </a:rPr>
              <a:t>Applications: Wireless communication (Wi-Fi, cellular towers)FM and VHF broadcasting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2" descr="What is a Collinear Antenna? - everything RF">
            <a:extLst>
              <a:ext uri="{FF2B5EF4-FFF2-40B4-BE49-F238E27FC236}">
                <a16:creationId xmlns:a16="http://schemas.microsoft.com/office/drawing/2014/main" id="{95097879-3EFF-749F-4045-D10E3760BC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419" y="4138492"/>
            <a:ext cx="1772581" cy="268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0802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collinear array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122" name="Picture 2" descr="Collinear antenna array - Wikipedia">
            <a:extLst>
              <a:ext uri="{FF2B5EF4-FFF2-40B4-BE49-F238E27FC236}">
                <a16:creationId xmlns:a16="http://schemas.microsoft.com/office/drawing/2014/main" id="{364EE0DB-C848-2FDE-FF36-A17E4B4B47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23" y="2375562"/>
            <a:ext cx="2878653" cy="383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Omni Antenna, 10 Section Collinear Dipole, 870 - 965 MHz, 12 dBi Peak Gain  | Southwest Antennas - High Performance RF and Microwave Antennas &amp; Custom  Antenna Manufacturing">
            <a:extLst>
              <a:ext uri="{FF2B5EF4-FFF2-40B4-BE49-F238E27FC236}">
                <a16:creationId xmlns:a16="http://schemas.microsoft.com/office/drawing/2014/main" id="{8156FE29-08E4-5869-F549-FF987C9B8B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060" y="2474997"/>
            <a:ext cx="3432757" cy="344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27A8E2-6D9A-0305-ADF4-5BC2681A37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4306" y="2812567"/>
            <a:ext cx="2612204" cy="2331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976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93F64-85A3-2141-CC37-359FE911A9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E1619-A0D2-BEA9-B570-82D741E44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Collinear Array Antennas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D9E5C3-E757-B041-BACD-BAC5D824B5C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GB" b="1" dirty="0"/>
                  <a:t>Gain of an array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𝑮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𝒂𝒓𝒓𝒂𝒚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𝑮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𝒆𝒍𝒆𝒎𝒆𝒏𝒕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𝟏𝟎</m:t>
                      </m:r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𝒍𝒐𝒈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𝟏𝟎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 marL="0" indent="0" algn="just">
                  <a:buNone/>
                </a:pPr>
                <a:r>
                  <a:rPr lang="en-GB" dirty="0"/>
                  <a:t>Where ,</a:t>
                </a:r>
              </a:p>
              <a:p>
                <a:pPr marL="0" indent="0" algn="just">
                  <a:buNone/>
                </a:pPr>
                <a:r>
                  <a:rPr lang="en-GB" i="0" dirty="0">
                    <a:effectLst/>
                  </a:rPr>
                  <a:t>N- Number of elements</a:t>
                </a:r>
              </a:p>
              <a:p>
                <a:pPr marL="0" indent="0" algn="just">
                  <a:buNone/>
                </a:pPr>
                <a:r>
                  <a:rPr lang="en-GB" b="1" dirty="0"/>
                  <a:t>Total length of the array</a:t>
                </a:r>
              </a:p>
              <a:p>
                <a:pPr marL="0" indent="0" algn="just">
                  <a:buNone/>
                </a:pPr>
                <a:endParaRPr lang="en-GB" b="1" dirty="0"/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𝑳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𝒂𝒓𝒓𝒂𝒚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=(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)×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𝒔𝒑𝒂𝒄𝒊𝒏𝒈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1D9E5C3-E757-B041-BACD-BAC5D824B5C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1139" t="-19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7EE77F2-750C-56C3-50D4-762EC214A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4244E08-DFDB-716B-C4F3-F9159CAC5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921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Broad-Side Array Antennas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/>
              </a:bodyPr>
              <a:lstStyle/>
              <a:p>
                <a:r>
                  <a:rPr lang="en-GB" i="0" dirty="0">
                    <a:effectLst/>
                  </a:rPr>
                  <a:t>Antenna elements of </a:t>
                </a:r>
                <a:r>
                  <a:rPr lang="en-GB" b="1" i="0" dirty="0">
                    <a:effectLst/>
                  </a:rPr>
                  <a:t>equal size are aligned in a straight line</a:t>
                </a:r>
                <a:r>
                  <a:rPr lang="en-GB" b="1" dirty="0"/>
                  <a:t>.</a:t>
                </a:r>
              </a:p>
              <a:p>
                <a:r>
                  <a:rPr lang="en-GB" dirty="0"/>
                  <a:t>Spacing between the antennas are selected as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d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/>
                  <a:t> to achieve a</a:t>
                </a:r>
                <a:r>
                  <a:rPr lang="en-GB" b="1" dirty="0"/>
                  <a:t> specific radiation pattern.</a:t>
                </a:r>
                <a:endParaRPr lang="en-GB" dirty="0"/>
              </a:p>
              <a:p>
                <a:r>
                  <a:rPr lang="en-GB" dirty="0"/>
                  <a:t>The elements are </a:t>
                </a:r>
                <a:r>
                  <a:rPr lang="en-GB" b="1" dirty="0"/>
                  <a:t>fed with currents of equal magnitude and phase</a:t>
                </a:r>
                <a:r>
                  <a:rPr lang="en-GB" dirty="0"/>
                  <a:t>, ensuring constructive interference in the broadside direction..</a:t>
                </a:r>
              </a:p>
              <a:p>
                <a:r>
                  <a:rPr lang="en-GB" i="0" dirty="0">
                    <a:effectLst/>
                  </a:rPr>
                  <a:t>The array can be </a:t>
                </a:r>
                <a:r>
                  <a:rPr lang="en-GB" b="1" i="0" dirty="0">
                    <a:effectLst/>
                  </a:rPr>
                  <a:t>horizontal or vertical</a:t>
                </a:r>
                <a:r>
                  <a:rPr lang="en-GB" i="0" dirty="0">
                    <a:effectLst/>
                  </a:rPr>
                  <a:t>, depending on the application.</a:t>
                </a:r>
              </a:p>
              <a:p>
                <a:r>
                  <a:rPr lang="en-GB" i="0" dirty="0">
                    <a:effectLst/>
                  </a:rPr>
                  <a:t>Designed to </a:t>
                </a:r>
                <a:r>
                  <a:rPr lang="en-GB" b="1" i="0" dirty="0">
                    <a:effectLst/>
                  </a:rPr>
                  <a:t>achieve maximum gain in the broadside direction, </a:t>
                </a:r>
                <a:r>
                  <a:rPr lang="en-GB" i="0" dirty="0">
                    <a:effectLst/>
                  </a:rPr>
                  <a:t>the beam is very narrow.</a:t>
                </a:r>
              </a:p>
              <a:p>
                <a:r>
                  <a:rPr lang="en-GB" b="1" i="0" dirty="0">
                    <a:effectLst/>
                  </a:rPr>
                  <a:t>Bidirectional radiation pattern</a:t>
                </a:r>
                <a:r>
                  <a:rPr lang="en-GB" i="0" dirty="0">
                    <a:effectLst/>
                  </a:rPr>
                  <a:t>, with two main lobes on either side. Can be made unidirectional using a reflector or phase-shifting techniques.</a:t>
                </a:r>
              </a:p>
              <a:p>
                <a:pPr marL="0" indent="0">
                  <a:buNone/>
                </a:pPr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976" t="-1900" r="-16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50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Broad-Side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The operating frequency of a broadside array antenna is determined by its design and the characteristics of its elements, typically ranging from 30MHz to 3GHz.</a:t>
            </a:r>
          </a:p>
          <a:p>
            <a:pPr algn="just"/>
            <a:r>
              <a:rPr lang="en-GB" sz="2800" i="0" dirty="0">
                <a:effectLst/>
              </a:rPr>
              <a:t>Used in radar systems, </a:t>
            </a:r>
            <a:r>
              <a:rPr lang="en-GB" sz="2800" b="1" i="0" dirty="0">
                <a:effectLst/>
              </a:rPr>
              <a:t>point-to-point communication and long-range coverage </a:t>
            </a:r>
            <a:r>
              <a:rPr lang="en-GB" sz="2800" i="0" dirty="0">
                <a:effectLst/>
              </a:rPr>
              <a:t>broadcasting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6" name="Picture 2" descr="Antenna Array | bartleby">
            <a:extLst>
              <a:ext uri="{FF2B5EF4-FFF2-40B4-BE49-F238E27FC236}">
                <a16:creationId xmlns:a16="http://schemas.microsoft.com/office/drawing/2014/main" id="{FEB2AF1E-72A6-F54B-8486-36AD515171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71" y="3696251"/>
            <a:ext cx="4689187" cy="269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3C6EEE-FF93-7524-3DE2-9CA581C409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9140" y="3593066"/>
            <a:ext cx="2781885" cy="3051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237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921154-90E5-A113-A05D-08CDC903E2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B2DC0-E6D4-379C-99EE-F9006AF72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Broad-Side Array Antennas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BDEB798-79A2-83B7-C43B-20D133084DB4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GB" b="1" dirty="0"/>
                  <a:t>Gain of an array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𝑮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𝒂𝒓𝒓𝒂𝒚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𝑮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𝒆𝒍𝒆𝒎𝒆𝒏𝒕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𝟏𝟎</m:t>
                      </m:r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𝒍𝒐𝒈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𝟏𝟎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 marL="0" indent="0" algn="just">
                  <a:buNone/>
                </a:pPr>
                <a:r>
                  <a:rPr lang="en-GB" dirty="0"/>
                  <a:t>Where ,</a:t>
                </a:r>
              </a:p>
              <a:p>
                <a:pPr marL="0" indent="0" algn="just">
                  <a:buNone/>
                </a:pPr>
                <a:r>
                  <a:rPr lang="en-GB" i="0" dirty="0">
                    <a:effectLst/>
                  </a:rPr>
                  <a:t>N- Number of elements</a:t>
                </a:r>
              </a:p>
              <a:p>
                <a:pPr marL="0" indent="0" algn="just">
                  <a:buNone/>
                </a:pPr>
                <a:r>
                  <a:rPr lang="en-GB" b="1" dirty="0"/>
                  <a:t>Total length of the array</a:t>
                </a:r>
              </a:p>
              <a:p>
                <a:pPr marL="0" indent="0" algn="just">
                  <a:buNone/>
                </a:pPr>
                <a:endParaRPr lang="en-GB" b="1" dirty="0"/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𝑳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𝒂𝒓𝒓𝒂𝒚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=(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)×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𝒔𝒑𝒂𝒄𝒊𝒏𝒈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BDEB798-79A2-83B7-C43B-20D133084DB4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1139" t="-19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09F4768-3CB8-5565-006F-E7B03CDFA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04A1934-ACBF-4161-FFF0-1247BF471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6172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End-Fire Array Antennas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/>
              </a:bodyPr>
              <a:lstStyle/>
              <a:p>
                <a:pPr algn="just"/>
                <a:r>
                  <a:rPr lang="en-GB" sz="2400" b="0" i="0" dirty="0">
                    <a:solidFill>
                      <a:srgbClr val="000000"/>
                    </a:solidFill>
                    <a:effectLst/>
                  </a:rPr>
                  <a:t>The physical arrangement of </a:t>
                </a:r>
                <a:r>
                  <a:rPr lang="en-GB" sz="2400" b="1" i="0" dirty="0">
                    <a:solidFill>
                      <a:srgbClr val="000000"/>
                    </a:solidFill>
                    <a:effectLst/>
                  </a:rPr>
                  <a:t>end-fire array</a:t>
                </a:r>
                <a:r>
                  <a:rPr lang="en-GB" sz="2400" b="0" i="0" dirty="0">
                    <a:solidFill>
                      <a:srgbClr val="000000"/>
                    </a:solidFill>
                    <a:effectLst/>
                  </a:rPr>
                  <a:t> is same as that of the </a:t>
                </a:r>
                <a:r>
                  <a:rPr lang="en-GB" sz="2400" b="1" i="0" dirty="0">
                    <a:solidFill>
                      <a:srgbClr val="000000"/>
                    </a:solidFill>
                    <a:effectLst/>
                  </a:rPr>
                  <a:t>broad side array</a:t>
                </a:r>
                <a:r>
                  <a:rPr lang="en-GB" sz="2400" b="0" i="0" dirty="0">
                    <a:solidFill>
                      <a:srgbClr val="000000"/>
                    </a:solidFill>
                    <a:effectLst/>
                  </a:rPr>
                  <a:t>. </a:t>
                </a:r>
              </a:p>
              <a:p>
                <a:pPr algn="just"/>
                <a:r>
                  <a:rPr lang="en-GB" sz="2400" b="0" i="0" dirty="0">
                    <a:solidFill>
                      <a:srgbClr val="000000"/>
                    </a:solidFill>
                    <a:effectLst/>
                  </a:rPr>
                  <a:t>The magnitude of currents in each </a:t>
                </a:r>
                <a:r>
                  <a:rPr lang="en-GB" sz="2400" b="1" i="0" dirty="0">
                    <a:solidFill>
                      <a:srgbClr val="000000"/>
                    </a:solidFill>
                    <a:effectLst/>
                  </a:rPr>
                  <a:t>element is same, but there is a phase difference between these currents.</a:t>
                </a:r>
              </a:p>
              <a:p>
                <a:pPr algn="just"/>
                <a:r>
                  <a:rPr lang="en-GB" sz="2400" b="1" dirty="0">
                    <a:solidFill>
                      <a:srgbClr val="000000"/>
                    </a:solidFill>
                  </a:rPr>
                  <a:t>The </a:t>
                </a:r>
                <a:r>
                  <a:rPr lang="en-GB" sz="2400" b="1" i="0" dirty="0">
                    <a:effectLst/>
                  </a:rPr>
                  <a:t>main lobe of the radiation pattern is directed along the axis </a:t>
                </a:r>
                <a:r>
                  <a:rPr lang="en-GB" sz="2400" i="0" dirty="0">
                    <a:effectLst/>
                  </a:rPr>
                  <a:t>of the antenna elements. </a:t>
                </a:r>
              </a:p>
              <a:p>
                <a:pPr algn="just"/>
                <a:r>
                  <a:rPr lang="en-GB" sz="2400" dirty="0"/>
                  <a:t>The </a:t>
                </a:r>
                <a:r>
                  <a:rPr lang="en-GB" sz="2400" b="1" dirty="0"/>
                  <a:t>spacing and phasing of elements</a:t>
                </a:r>
                <a:r>
                  <a:rPr lang="en-GB" sz="2400" dirty="0"/>
                  <a:t> is carefully controlled to </a:t>
                </a:r>
                <a:r>
                  <a:rPr lang="en-GB" sz="2400" b="1" dirty="0"/>
                  <a:t>achieve constructive interference in one direction </a:t>
                </a:r>
                <a:r>
                  <a:rPr lang="en-GB" sz="2400" dirty="0"/>
                  <a:t>and </a:t>
                </a:r>
                <a:r>
                  <a:rPr lang="en-GB" sz="2400" b="1" dirty="0"/>
                  <a:t>destructive interference in the opposite direction, Unidirectional radiation pattern.</a:t>
                </a:r>
              </a:p>
              <a:p>
                <a:pPr algn="just"/>
                <a:r>
                  <a:rPr lang="en-GB" sz="2400" dirty="0"/>
                  <a:t>Spacing between the antennas are selected as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d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sz="2400" dirty="0"/>
                  <a:t> to achieve a</a:t>
                </a:r>
                <a:r>
                  <a:rPr lang="en-GB" sz="2400" b="1" dirty="0"/>
                  <a:t> specific radiation pattern.</a:t>
                </a:r>
                <a:endParaRPr lang="en-GB" sz="2400" dirty="0"/>
              </a:p>
              <a:p>
                <a:pPr algn="just"/>
                <a:r>
                  <a:rPr lang="en-GB" sz="2400" i="0" dirty="0">
                    <a:effectLst/>
                  </a:rPr>
                  <a:t>End-fire arrays are used in </a:t>
                </a:r>
                <a:r>
                  <a:rPr lang="en-GB" sz="2400" b="1" i="0" dirty="0">
                    <a:effectLst/>
                  </a:rPr>
                  <a:t>various applications, including radar systems, communication systems</a:t>
                </a:r>
                <a:r>
                  <a:rPr lang="en-GB" sz="2400" i="0" dirty="0">
                    <a:effectLst/>
                  </a:rPr>
                  <a:t>.</a:t>
                </a:r>
              </a:p>
              <a:p>
                <a:pPr algn="just"/>
                <a:endParaRPr lang="en-GB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759" t="-1663" r="-8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048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BDDFA-3BDD-9470-4B7A-2EA87CF3F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1CF6D-60D2-E60F-3000-2127CB147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End-Fire Array Antennas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42901-282F-E3E2-6341-DE539D0B9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endParaRPr lang="en-GB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0E3067B-696D-648D-13D2-1E7A64649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9B1E652-1262-D6A9-EF8C-5EE258AD4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End-Fire Arrays">
            <a:extLst>
              <a:ext uri="{FF2B5EF4-FFF2-40B4-BE49-F238E27FC236}">
                <a16:creationId xmlns:a16="http://schemas.microsoft.com/office/drawing/2014/main" id="{D70AA67A-9C04-EA80-9A75-4D3233C874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296" y="2717369"/>
            <a:ext cx="4287366" cy="281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656AAE-28C5-DCDE-A7BF-0A4D7E55C5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0084" y="1976667"/>
            <a:ext cx="6251054" cy="290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182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DD2DB1-5EBA-4FDA-5A43-C0B81C499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442C-1944-2DCB-6ACD-A9291DCDF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End-Fire Array Antennas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1808F6-662C-3999-3A27-D1481865EFC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GB" b="1" dirty="0"/>
                  <a:t>Gain of an array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𝑮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𝒂𝒓𝒓𝒂𝒚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𝑮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𝒆𝒍𝒆𝒎𝒆𝒏𝒕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𝟏𝟎</m:t>
                      </m:r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𝒍𝒐𝒈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𝟏𝟎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  <a:p>
                <a:pPr marL="0" indent="0" algn="just">
                  <a:buNone/>
                </a:pPr>
                <a:r>
                  <a:rPr lang="en-GB" dirty="0"/>
                  <a:t>Where ,</a:t>
                </a:r>
              </a:p>
              <a:p>
                <a:pPr marL="0" indent="0" algn="just">
                  <a:buNone/>
                </a:pPr>
                <a:r>
                  <a:rPr lang="en-GB" i="0" dirty="0">
                    <a:effectLst/>
                  </a:rPr>
                  <a:t>N- Number of elements</a:t>
                </a:r>
              </a:p>
              <a:p>
                <a:pPr marL="0" indent="0" algn="just">
                  <a:buNone/>
                </a:pPr>
                <a:r>
                  <a:rPr lang="en-GB" b="1" dirty="0"/>
                  <a:t>Total length of the array</a:t>
                </a:r>
              </a:p>
              <a:p>
                <a:pPr marL="0" indent="0" algn="just">
                  <a:buNone/>
                </a:pPr>
                <a:endParaRPr lang="en-GB" b="1" dirty="0"/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𝑳</m:t>
                          </m:r>
                        </m:e>
                        <m:sub>
                          <m:r>
                            <a:rPr lang="en-GB" b="1" i="1" smtClean="0">
                              <a:effectLst/>
                              <a:latin typeface="Cambria Math" panose="02040503050406030204" pitchFamily="18" charset="0"/>
                            </a:rPr>
                            <m:t>𝒂𝒓𝒓𝒂𝒚</m:t>
                          </m:r>
                        </m:sub>
                      </m:sSub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=(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𝑵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)×</m:t>
                      </m:r>
                      <m:r>
                        <a:rPr lang="en-GB" b="1" i="1" smtClean="0">
                          <a:effectLst/>
                          <a:latin typeface="Cambria Math" panose="02040503050406030204" pitchFamily="18" charset="0"/>
                        </a:rPr>
                        <m:t>𝒔𝒑𝒂𝒄𝒊𝒏𝒈</m:t>
                      </m:r>
                    </m:oMath>
                  </m:oMathPara>
                </a14:m>
                <a:endParaRPr lang="en-GB" b="1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7D1808F6-662C-3999-3A27-D1481865EFC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1139" t="-19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DFD23BB-5E22-5F5B-91A3-C6E426416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4DB0D38-B015-3315-5239-E45A7BD53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8695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FF5B0-C129-6E55-0051-C3C68AB26B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616FE-F932-C267-B70B-CFB8AFAD4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End-Fire Array Antennas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F422D-0600-3767-2278-FA7C9E58040D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</p:spPr>
            <p:txBody>
              <a:bodyPr>
                <a:normAutofit/>
              </a:bodyPr>
              <a:lstStyle/>
              <a:p>
                <a:pPr marL="0" indent="0" algn="just">
                  <a:buNone/>
                </a:pPr>
                <a:r>
                  <a:rPr lang="en-GB" b="1" dirty="0"/>
                  <a:t>Natural Phase shift</a:t>
                </a:r>
              </a:p>
              <a:p>
                <a:pPr marL="0" indent="0" algn="just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b="0" i="1" smtClean="0">
                          <a:effectLst/>
                          <a:latin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</a:rPr>
                        <m:t>𝑘𝑑</m:t>
                      </m:r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 algn="just">
                  <a:buNone/>
                  <a:tabLst>
                    <a:tab pos="9953625" algn="l"/>
                  </a:tabLst>
                </a:pPr>
                <a:r>
                  <a:rPr lang="en-GB" i="0" dirty="0">
                    <a:effectLst/>
                  </a:rPr>
                  <a:t>Where,</a:t>
                </a:r>
              </a:p>
              <a:p>
                <a:pPr marL="0" indent="0" algn="just">
                  <a:buNone/>
                  <a:tabLst>
                    <a:tab pos="9953625" algn="l"/>
                  </a:tabLst>
                </a:pPr>
                <a:r>
                  <a:rPr lang="en-GB" i="0" dirty="0">
                    <a:effectLst/>
                  </a:rPr>
                  <a:t>K-wave number </a:t>
                </a: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effectLst/>
                            <a:latin typeface="Cambria Math" panose="02040503050406030204" pitchFamily="18" charset="0"/>
                          </a:rPr>
                          <m:t>𝜆</m:t>
                        </m:r>
                      </m:den>
                    </m:f>
                  </m:oMath>
                </a14:m>
                <a:endParaRPr lang="en-GB" i="0" dirty="0">
                  <a:effectLst/>
                </a:endParaRPr>
              </a:p>
              <a:p>
                <a:pPr marL="0" indent="0" algn="just">
                  <a:buNone/>
                </a:pPr>
                <a:r>
                  <a:rPr lang="en-GB" i="0" dirty="0">
                    <a:effectLst/>
                  </a:rPr>
                  <a:t>Total Phase shift per element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𝑘𝑑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</m:oMath>
                  </m:oMathPara>
                </a14:m>
                <a:endParaRPr lang="en-GB" i="0" dirty="0">
                  <a:effectLst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𝛽</m:t>
                    </m:r>
                  </m:oMath>
                </a14:m>
                <a:r>
                  <a:rPr lang="en-GB" dirty="0"/>
                  <a:t> - progressive phase shift 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312F422D-0600-3767-2278-FA7C9E58040D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6372" y="1329967"/>
                <a:ext cx="11239627" cy="5131813"/>
              </a:xfrm>
              <a:blipFill>
                <a:blip r:embed="rId3"/>
                <a:stretch>
                  <a:fillRect l="-1139" t="-19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304CC6A-D3DE-875B-AFFD-05AB3ECD95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0FB2C87-0650-4D33-FD6F-61B8D851F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9173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This is a type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directional antenna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that uses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passive parasitic elements (non-driven elements)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along with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single active driven element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to achieve directional characteristics.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depends on other feed. </a:t>
            </a:r>
          </a:p>
          <a:p>
            <a:pPr algn="just"/>
            <a:r>
              <a:rPr lang="en-GB" dirty="0">
                <a:solidFill>
                  <a:srgbClr val="000000"/>
                </a:solidFill>
              </a:rPr>
              <a:t>H</a:t>
            </a:r>
            <a:r>
              <a:rPr lang="en-GB" i="0" dirty="0">
                <a:solidFill>
                  <a:srgbClr val="000000"/>
                </a:solidFill>
                <a:effectLst/>
              </a:rPr>
              <a:t>elp in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increasing the radiation indirectly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 are not directly connected to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mesh structure seen in the picture, is nothing but a set of reflectors.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reflectors are not electrically connected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They increase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signal strength by increasing the directivity of the beam.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0698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3074" name="Picture 2" descr="Parasitic Element">
            <a:extLst>
              <a:ext uri="{FF2B5EF4-FFF2-40B4-BE49-F238E27FC236}">
                <a16:creationId xmlns:a16="http://schemas.microsoft.com/office/drawing/2014/main" id="{2ECBFF3F-D34F-9290-6608-7A1EBE6AF9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0" y="1452563"/>
            <a:ext cx="5715000" cy="395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7920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0" i="0" dirty="0">
                <a:solidFill>
                  <a:srgbClr val="000000"/>
                </a:solidFill>
                <a:effectLst/>
              </a:rPr>
              <a:t>The main components are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Driven element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Parasitic elements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Reflector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Director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Boom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Driven element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All the elements of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array need not be connected to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dipole that is connected to the feed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antenna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radiate individually and while in array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radiation of all the elements sum up to form the radiation beam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2042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Parasitic Elements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elements, which are added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do not possess an electrical connection between them to the driven element or the feed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They are positioned in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induction field of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Hence, they are known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parasitic elements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If one of the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longer than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is placed close to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reflects the energy in the direction of the radiation pattern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rather than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own direction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and hence is known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 dirty="0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8867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A parasitic element, which is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5% shorter than the 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from which it receives energy, tends to increase radiation in its direction. This element is called as a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Few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 are placed to increase the directivity.</a:t>
            </a:r>
          </a:p>
          <a:p>
            <a:pPr marL="0" indent="0" algn="l">
              <a:buNone/>
            </a:pPr>
            <a:r>
              <a:rPr lang="en-GB" b="1" i="0" dirty="0">
                <a:effectLst/>
                <a:cs typeface="Heebo" pitchFamily="2" charset="-79"/>
              </a:rPr>
              <a:t>Boom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element on which all these are placed is called a 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It is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non-metallic structure which provides insulation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so that there will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not be any short circuit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between the other elements of the array.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the main elements,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which contributes to the radiation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59024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Parasitic Array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arrays are used at frequencies ranging from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2MHz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to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several 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These are especially used to get high directivity, and better forward gain with a 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uni</a:t>
            </a:r>
            <a:r>
              <a:rPr lang="en-GB" b="1" i="0" dirty="0">
                <a:solidFill>
                  <a:srgbClr val="000000"/>
                </a:solidFill>
                <a:effectLst/>
              </a:rPr>
              <a:t>-directional </a:t>
            </a:r>
            <a:r>
              <a:rPr lang="en-GB" i="0" dirty="0">
                <a:solidFill>
                  <a:srgbClr val="000000"/>
                </a:solidFill>
                <a:effectLst/>
              </a:rPr>
              <a:t>radiation pattern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most common example of this type of array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Yagi-Uda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  <a:endParaRPr lang="en-GB" b="1" i="0" dirty="0">
              <a:effectLst/>
            </a:endParaRPr>
          </a:p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16842-DE0D-48CF-DA69-E56627FFE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1764" y="3267428"/>
            <a:ext cx="5788472" cy="306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3390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1" i="0" dirty="0">
                <a:solidFill>
                  <a:srgbClr val="000000"/>
                </a:solidFill>
                <a:effectLst/>
              </a:rPr>
              <a:t>Yagi-</a:t>
            </a:r>
            <a:r>
              <a:rPr lang="en-GB" b="1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is the most commonly used type of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antenna for TV reception over the last few decades</a:t>
            </a:r>
            <a:r>
              <a:rPr lang="en-GB" dirty="0">
                <a:solidFill>
                  <a:srgbClr val="000000"/>
                </a:solidFill>
              </a:rPr>
              <a:t>,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which is famous for its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gain and directivity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There are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many directors placed to increase the directivity of the antenna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feeder is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folded dipole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 is the lengthy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is at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end of the structure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4" name="Picture 2" descr="Construction Yagi-Uda Antenna">
            <a:extLst>
              <a:ext uri="{FF2B5EF4-FFF2-40B4-BE49-F238E27FC236}">
                <a16:creationId xmlns:a16="http://schemas.microsoft.com/office/drawing/2014/main" id="{FAD030B8-1020-6051-664F-11D91A4C2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069" y="4648083"/>
            <a:ext cx="34290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3255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center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rod like structure on which the elements are mounted is called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boom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element to which a thick black head is connected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driven element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to which the transmission line is connected internally, through that black stud.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single element present at the back of the driven element is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reflector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reflects all the energy towards the direction of the radiation pattern. 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other elements, before the driven element, are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directors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which direct the beam towards the desired angle.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5889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Yagi-</a:t>
            </a:r>
            <a:r>
              <a:rPr lang="en-IN" b="1" dirty="0" err="1">
                <a:solidFill>
                  <a:schemeClr val="bg1"/>
                </a:solidFill>
              </a:rPr>
              <a:t>Uda</a:t>
            </a:r>
            <a:r>
              <a:rPr lang="en-IN" b="1" dirty="0">
                <a:solidFill>
                  <a:schemeClr val="bg1"/>
                </a:solidFill>
              </a:rPr>
              <a:t>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005" y="1329968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Yagi-</a:t>
            </a:r>
            <a:r>
              <a:rPr lang="en-GB" b="0" i="0" dirty="0" err="1">
                <a:solidFill>
                  <a:srgbClr val="000000"/>
                </a:solidFill>
                <a:effectLst/>
              </a:rPr>
              <a:t>Uda</a:t>
            </a:r>
            <a:r>
              <a:rPr lang="en-GB" b="0" i="0" dirty="0">
                <a:solidFill>
                  <a:srgbClr val="000000"/>
                </a:solidFill>
                <a:effectLst/>
              </a:rPr>
              <a:t>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</a:rPr>
              <a:t>Used for TV reception</a:t>
            </a:r>
            <a:r>
              <a:rPr lang="en-GB" dirty="0">
                <a:solidFill>
                  <a:srgbClr val="000000"/>
                </a:solidFill>
              </a:rPr>
              <a:t> and application which need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 single-frequency application.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Radiation pattern is highly directional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000000"/>
              </a:solidFill>
              <a:effectLst/>
            </a:endParaRPr>
          </a:p>
          <a:p>
            <a:pPr marL="0" indent="0" algn="just">
              <a:buNone/>
            </a:pPr>
            <a:endParaRPr lang="en-GB" b="0" i="0" dirty="0">
              <a:solidFill>
                <a:srgbClr val="000000"/>
              </a:solidFill>
              <a:effectLst/>
              <a:latin typeface="Nunito" pitchFamily="2" charset="0"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7170" name="Picture 2" descr="Wi-Fi Booster Yagi–Uda Antenna">
            <a:extLst>
              <a:ext uri="{FF2B5EF4-FFF2-40B4-BE49-F238E27FC236}">
                <a16:creationId xmlns:a16="http://schemas.microsoft.com/office/drawing/2014/main" id="{5F39FA38-9869-3008-5A7D-CBD188F658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4212" y="3778277"/>
            <a:ext cx="426720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Field-patterns of a 3-element V-Yagi-Uda array antenna (Parameters same...  | Download Scientific Diagram">
            <a:extLst>
              <a:ext uri="{FF2B5EF4-FFF2-40B4-BE49-F238E27FC236}">
                <a16:creationId xmlns:a16="http://schemas.microsoft.com/office/drawing/2014/main" id="{77D54134-E860-167D-51F2-EE881353F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069" y="3778277"/>
            <a:ext cx="2238375" cy="204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03225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Log Periodic Antennas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rgbClr val="000000"/>
                </a:solidFill>
              </a:rPr>
              <a:t>E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xhibits a 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logarithmic variation in the dimensions of its dipole elements. </a:t>
            </a:r>
          </a:p>
          <a:p>
            <a:pPr algn="just"/>
            <a:r>
              <a:rPr lang="en-GB" sz="2400" i="0" dirty="0">
                <a:solidFill>
                  <a:srgbClr val="000000"/>
                </a:solidFill>
                <a:effectLst/>
              </a:rPr>
              <a:t>The lengths of these elements vary along the length of the antenna, with 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longer elements toward one end and shorter elements toward the other end.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These</a:t>
            </a:r>
            <a:r>
              <a:rPr lang="en-GB" sz="2400" i="0" dirty="0">
                <a:solidFill>
                  <a:srgbClr val="000000"/>
                </a:solidFill>
                <a:effectLst/>
              </a:rPr>
              <a:t> antennas can be designed to be 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directional, providing gain in a specific direction.</a:t>
            </a:r>
          </a:p>
          <a:p>
            <a:pPr algn="just"/>
            <a:r>
              <a:rPr lang="en-GB" sz="2400" b="0" i="0" dirty="0">
                <a:solidFill>
                  <a:srgbClr val="000000"/>
                </a:solidFill>
                <a:effectLst/>
              </a:rPr>
              <a:t>Active region shifts with frequency; not all elements are active at once.</a:t>
            </a:r>
          </a:p>
          <a:p>
            <a:pPr algn="just"/>
            <a:r>
              <a:rPr lang="en-GB" sz="2400" b="1" i="0" dirty="0">
                <a:solidFill>
                  <a:srgbClr val="000000"/>
                </a:solidFill>
                <a:effectLst/>
              </a:rPr>
              <a:t>Higher frequencies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→ 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Shorter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front elements resonate, longer elements remain inactive.</a:t>
            </a:r>
          </a:p>
          <a:p>
            <a:pPr algn="just"/>
            <a:r>
              <a:rPr lang="en-GB" sz="2400" b="1" i="0" dirty="0">
                <a:solidFill>
                  <a:srgbClr val="000000"/>
                </a:solidFill>
                <a:effectLst/>
              </a:rPr>
              <a:t>Lower frequencies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→ 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Longer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 rear elements resonate, shorter ones do not contribute.</a:t>
            </a:r>
          </a:p>
          <a:p>
            <a:pPr algn="just"/>
            <a:r>
              <a:rPr lang="en-GB" sz="2400" dirty="0"/>
              <a:t>Elements get progressively </a:t>
            </a:r>
            <a:r>
              <a:rPr lang="en-GB" sz="2400" b="1" dirty="0"/>
              <a:t>shorter and closer together.</a:t>
            </a:r>
          </a:p>
          <a:p>
            <a:pPr algn="just"/>
            <a:r>
              <a:rPr lang="en-GB" sz="2400" dirty="0"/>
              <a:t>At any given frequency (f), the element that is </a:t>
            </a:r>
            <a:r>
              <a:rPr lang="en-GB" sz="2400" b="1" dirty="0"/>
              <a:t>closest to λ/2 resonance</a:t>
            </a:r>
            <a:r>
              <a:rPr lang="en-GB" sz="2400" dirty="0"/>
              <a:t> is the most active.</a:t>
            </a:r>
            <a:endParaRPr lang="en-GB" sz="3600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2502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281792-266B-5BED-442F-DD9776BC3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3CDC-3C8D-D8C8-551F-2C71CFC15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Log Periodic Antennas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77EAA-2C1F-0A91-678B-A4FF70727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8"/>
            <a:ext cx="11239627" cy="3487068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sz="2600" dirty="0"/>
              <a:t>Offers a relatively </a:t>
            </a:r>
            <a:r>
              <a:rPr lang="en-GB" sz="2600" b="1" dirty="0"/>
              <a:t>constant impedance</a:t>
            </a:r>
            <a:r>
              <a:rPr lang="en-GB" sz="2600" dirty="0"/>
              <a:t> across its bandwidth.</a:t>
            </a:r>
          </a:p>
          <a:p>
            <a:pPr algn="just"/>
            <a:r>
              <a:rPr lang="en-GB" sz="2600" b="0" i="0" dirty="0">
                <a:solidFill>
                  <a:srgbClr val="000000"/>
                </a:solidFill>
                <a:effectLst/>
              </a:rPr>
              <a:t>Operates in the 30 MHz to 3 GHz range (VHF &amp; UHF bands).</a:t>
            </a:r>
          </a:p>
          <a:p>
            <a:pPr algn="just"/>
            <a:r>
              <a:rPr lang="en-GB" sz="2600" b="0" i="0" dirty="0">
                <a:solidFill>
                  <a:srgbClr val="000000"/>
                </a:solidFill>
                <a:effectLst/>
              </a:rPr>
              <a:t>Applications: TV broadcasting, radio communication, spectrum monitoring, amateur radio.</a:t>
            </a:r>
          </a:p>
          <a:p>
            <a:pPr algn="just"/>
            <a:r>
              <a:rPr lang="en-GB" sz="2600" b="0" i="0" dirty="0">
                <a:solidFill>
                  <a:srgbClr val="000000"/>
                </a:solidFill>
                <a:effectLst/>
              </a:rPr>
              <a:t>The elements are connected to a twin-wire or coaxial transmission line, which runs along the boom of the antenna.</a:t>
            </a:r>
          </a:p>
          <a:p>
            <a:pPr algn="just"/>
            <a:r>
              <a:rPr lang="en-GB" sz="2600" b="0" i="0" dirty="0">
                <a:solidFill>
                  <a:srgbClr val="000000"/>
                </a:solidFill>
                <a:effectLst/>
              </a:rPr>
              <a:t>The boom acts as a transmission line, carrying the RF energy to each element.</a:t>
            </a:r>
          </a:p>
          <a:p>
            <a:pPr algn="just"/>
            <a:r>
              <a:rPr lang="en-GB" sz="2600" dirty="0"/>
              <a:t>Element closest to </a:t>
            </a:r>
            <a:r>
              <a:rPr lang="en-GB" sz="2600" b="1" dirty="0"/>
              <a:t>resonance</a:t>
            </a:r>
            <a:r>
              <a:rPr lang="en-GB" sz="2600" dirty="0"/>
              <a:t> effectively radiate.</a:t>
            </a:r>
            <a:endParaRPr lang="en-GB" sz="2600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0A7C5178-92F3-EB81-11A3-BE37D6192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F483D1C-878F-D11E-09D6-A597B0B84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6148" name="Picture 4" descr="The basic components of a log periodic dipole array (LPDA) | Download  Scientific Diagram">
            <a:extLst>
              <a:ext uri="{FF2B5EF4-FFF2-40B4-BE49-F238E27FC236}">
                <a16:creationId xmlns:a16="http://schemas.microsoft.com/office/drawing/2014/main" id="{F86C252C-2890-9039-F226-69270C0AF1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080" y="4670840"/>
            <a:ext cx="4619738" cy="224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3144 Log-Periodic Dipole Array - ETS-Lindgren">
            <a:extLst>
              <a:ext uri="{FF2B5EF4-FFF2-40B4-BE49-F238E27FC236}">
                <a16:creationId xmlns:a16="http://schemas.microsoft.com/office/drawing/2014/main" id="{71149960-1368-2628-243D-53572A9EE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7436" y="4301089"/>
            <a:ext cx="3376590" cy="275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1071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1498EC-0A56-601A-A70F-BA5BF1FB8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921E0-FFE3-5E99-1F33-3976C7B39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Log Periodic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1B5A938-8379-38FA-BBB2-6FB6E81C4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3E2415E-47D1-2C7F-1B90-8304EDAA8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9218" name="Picture 2" descr="Log-periodic Antenna - EMCoS">
            <a:extLst>
              <a:ext uri="{FF2B5EF4-FFF2-40B4-BE49-F238E27FC236}">
                <a16:creationId xmlns:a16="http://schemas.microsoft.com/office/drawing/2014/main" id="{4BF51FA9-C3AE-55A7-6699-6523BCC7D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0573" y="2297019"/>
            <a:ext cx="3209925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orizontal Log-Periodic Antenna for ...">
            <a:extLst>
              <a:ext uri="{FF2B5EF4-FFF2-40B4-BE49-F238E27FC236}">
                <a16:creationId xmlns:a16="http://schemas.microsoft.com/office/drawing/2014/main" id="{9215E236-CDD7-2ECF-16F6-B48825ACE8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151" y="2141788"/>
            <a:ext cx="3530705" cy="342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98071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F9493-C168-7FB2-65CC-8F9ED576CF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698E6-5AAE-D02F-06FD-94C906EBA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Log Periodic Antennas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E083BE9-9C5E-2C36-BC1F-58D17439C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2BDE5FE-3C68-4FE1-7C53-E9AA32FB1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44C414-014E-5000-2785-EEA4CAF4703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Element length formula: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GB" dirty="0"/>
                      <m:t>𝜏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×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b>
                    </m:sSub>
                  </m:oMath>
                </a14:m>
                <a:r>
                  <a:rPr lang="en-GB" dirty="0"/>
                  <a:t>​ </a:t>
                </a:r>
              </a:p>
              <a:p>
                <a:pPr marL="0" indent="0">
                  <a:buNone/>
                </a:pPr>
                <a:r>
                  <a:rPr lang="en-GB" dirty="0"/>
                  <a:t>Where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dirty="0" smtClean="0"/>
                      <m:t>𝜏</m:t>
                    </m:r>
                  </m:oMath>
                </a14:m>
                <a:r>
                  <a:rPr lang="en-GB" dirty="0"/>
                  <a:t> –scaling factor</a:t>
                </a:r>
              </a:p>
              <a:p>
                <a:pPr marL="0" indent="0">
                  <a:buNone/>
                </a:pPr>
                <a:r>
                  <a:rPr lang="en-GB" dirty="0"/>
                  <a:t>Number of elements formula: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log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⁡(</m:t>
                        </m:r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𝑚𝑎𝑥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𝑚𝑖𝑛</m:t>
                                </m:r>
                              </m:sub>
                            </m:sSub>
                          </m:den>
                        </m:f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num>
                      <m:den>
                        <m:func>
                          <m:func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log</m:t>
                            </m:r>
                          </m:fName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type m:val="skw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m:rPr>
                                    <m:nor/>
                                  </m:rPr>
                                  <a:rPr lang="en-GB" dirty="0"/>
                                  <m:t>𝜏</m:t>
                                </m:r>
                              </m:den>
                            </m:f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func>
                      </m:den>
                    </m:f>
                  </m:oMath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 Active region shift frequency:</a:t>
                </a:r>
                <a:r>
                  <a:rPr lang="en-GB" b="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𝑚𝑖𝑛</m:t>
                        </m:r>
                      </m:sub>
                    </m:sSub>
                    <m:r>
                      <a:rPr lang="en-GB" i="1" dirty="0">
                        <a:latin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m:rPr>
                            <m:nor/>
                          </m:rPr>
                          <a:rPr lang="en-GB" dirty="0"/>
                          <m:t>𝜏</m:t>
                        </m:r>
                      </m:e>
                      <m:sup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A44C414-014E-5000-2785-EEA4CAF4703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166415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4" y="484459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b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</a:br>
            <a:r>
              <a:rPr lang="en-GB" sz="3100" b="1" i="0" dirty="0">
                <a:solidFill>
                  <a:schemeClr val="bg1"/>
                </a:solidFill>
                <a:effectLst/>
              </a:rPr>
              <a:t>crossed dipoles array</a:t>
            </a:r>
            <a:r>
              <a:rPr lang="en-GB" sz="4900" b="0" i="0" dirty="0">
                <a:solidFill>
                  <a:srgbClr val="000000"/>
                </a:solidFill>
                <a:effectLst/>
              </a:rPr>
              <a:t>.</a:t>
            </a:r>
            <a:br>
              <a:rPr lang="en-GB" b="1" i="0" dirty="0">
                <a:effectLst/>
              </a:rPr>
            </a:b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</a:rPr>
              <a:t>Two identical half-wave dipoles are placed at right angles to each other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These dipoles are excited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90° out of phase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with each other.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Turnstile array can also be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termed as </a:t>
            </a:r>
            <a:r>
              <a:rPr lang="en-GB" b="0" i="0" dirty="0">
                <a:solidFill>
                  <a:srgbClr val="000000"/>
                </a:solidFill>
                <a:effectLst/>
              </a:rPr>
              <a:t>To provide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high directivity, several turnstiles may be stacked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along a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vertical axis</a:t>
            </a:r>
            <a:r>
              <a:rPr lang="en-GB" dirty="0">
                <a:solidFill>
                  <a:srgbClr val="000000"/>
                </a:solidFill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The Turnstile Antenna exhibits an </a:t>
            </a:r>
            <a:r>
              <a:rPr lang="en-GB" b="1" dirty="0">
                <a:solidFill>
                  <a:srgbClr val="000000"/>
                </a:solidFill>
              </a:rPr>
              <a:t>omnidirectional radiation pattern in the horizontal plane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Creates </a:t>
            </a:r>
            <a:r>
              <a:rPr lang="en-GB" b="1" dirty="0"/>
              <a:t>circular polarisation</a:t>
            </a:r>
            <a:r>
              <a:rPr lang="en-GB" dirty="0"/>
              <a:t>, making it useful for satellite communications</a:t>
            </a:r>
            <a:endParaRPr lang="en-GB" b="1" dirty="0">
              <a:solidFill>
                <a:srgbClr val="000000"/>
              </a:solidFill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This antenna has a wide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variety of applications in </a:t>
            </a:r>
            <a:r>
              <a:rPr lang="fr-FR" b="1" i="0" dirty="0">
                <a:solidFill>
                  <a:srgbClr val="000000"/>
                </a:solidFill>
                <a:effectLst/>
              </a:rPr>
              <a:t>satellite communication, </a:t>
            </a:r>
            <a:r>
              <a:rPr lang="fr-FR" b="1" i="0" dirty="0" err="1">
                <a:solidFill>
                  <a:srgbClr val="000000"/>
                </a:solidFill>
                <a:effectLst/>
              </a:rPr>
              <a:t>weather</a:t>
            </a:r>
            <a:r>
              <a:rPr lang="fr-FR" b="1" i="0" dirty="0">
                <a:solidFill>
                  <a:srgbClr val="000000"/>
                </a:solidFill>
                <a:effectLst/>
              </a:rPr>
              <a:t> satellites, amateur radio,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military applications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32262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</a:rPr>
              <a:t>The pair of such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dipoles frequently stacked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is known as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BAY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Two bays are spaced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half wavelength (λ/2) apart.</a:t>
            </a:r>
          </a:p>
          <a:p>
            <a:r>
              <a:rPr lang="en-GB" b="1" dirty="0"/>
              <a:t>Bidirectional in free space (without reflectors or stacking)</a:t>
            </a:r>
          </a:p>
          <a:p>
            <a:r>
              <a:rPr lang="en-GB" b="1" dirty="0"/>
              <a:t>Omnidirectional when mounted horizontally at ground level</a:t>
            </a:r>
          </a:p>
          <a:p>
            <a:r>
              <a:rPr lang="en-GB" b="1" dirty="0"/>
              <a:t>Directional when modified with reflectors or stacking.</a:t>
            </a:r>
            <a:endParaRPr lang="en-GB" b="0" i="0" dirty="0">
              <a:solidFill>
                <a:srgbClr val="000000"/>
              </a:solidFill>
              <a:effectLst/>
            </a:endParaRP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</a:rPr>
              <a:t>The frequency range in which the turnstile antennas operate is around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30 MHz to 3GHz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which belong to the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VHF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and </a:t>
            </a:r>
            <a:r>
              <a:rPr lang="en-GB" b="1" i="0" dirty="0">
                <a:solidFill>
                  <a:srgbClr val="000000"/>
                </a:solidFill>
                <a:effectLst/>
              </a:rPr>
              <a:t>UHF</a:t>
            </a:r>
            <a:r>
              <a:rPr lang="en-GB" b="0" i="0" dirty="0">
                <a:solidFill>
                  <a:srgbClr val="000000"/>
                </a:solidFill>
                <a:effectLst/>
              </a:rPr>
              <a:t> bands.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8194" name="Picture 2" descr="Turnstile Antennas">
            <a:extLst>
              <a:ext uri="{FF2B5EF4-FFF2-40B4-BE49-F238E27FC236}">
                <a16:creationId xmlns:a16="http://schemas.microsoft.com/office/drawing/2014/main" id="{FE3E8B2E-54AF-41FA-00DB-76D36E81D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627" y="4605942"/>
            <a:ext cx="5319823" cy="225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8400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B8CA61-1447-3481-6197-A86D2455D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55FCD-665A-614A-8666-4B777DC7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Turnstile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00BDA-7681-6996-90D9-66C8355089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00000"/>
              </a:solidFill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16FE1022-2B67-DB99-BD97-2BEAC3A7C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39802F8-AE69-28A3-C558-A9E72985E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4" name="Picture 2" descr="KCT BLOG | Turnstile Antenna - KCT BLOG">
            <a:extLst>
              <a:ext uri="{FF2B5EF4-FFF2-40B4-BE49-F238E27FC236}">
                <a16:creationId xmlns:a16="http://schemas.microsoft.com/office/drawing/2014/main" id="{3A9248A9-3E30-53E3-5981-777C36AC19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185" y="1905454"/>
            <a:ext cx="3846446" cy="362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rossed-Dipole (Turnstile) Antenna and ...">
            <a:extLst>
              <a:ext uri="{FF2B5EF4-FFF2-40B4-BE49-F238E27FC236}">
                <a16:creationId xmlns:a16="http://schemas.microsoft.com/office/drawing/2014/main" id="{B771E2BB-1DDA-AF5E-4776-D8F1311001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5968" y="2400354"/>
            <a:ext cx="3846446" cy="288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5975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Sector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3" y="1329967"/>
            <a:ext cx="9667444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A </a:t>
            </a:r>
            <a:r>
              <a:rPr lang="en-GB" b="1" i="0" dirty="0">
                <a:effectLst/>
              </a:rPr>
              <a:t>sector antenna</a:t>
            </a:r>
            <a:r>
              <a:rPr lang="en-GB" b="0" i="0" dirty="0">
                <a:effectLst/>
              </a:rPr>
              <a:t> is a type of </a:t>
            </a:r>
            <a:r>
              <a:rPr lang="en-GB" b="0" i="0" u="none" strike="noStrike" dirty="0">
                <a:effectLst/>
              </a:rPr>
              <a:t>directional</a:t>
            </a:r>
            <a:r>
              <a:rPr lang="en-GB" u="none" strike="noStrike" dirty="0"/>
              <a:t> </a:t>
            </a:r>
            <a:r>
              <a:rPr lang="en-GB" b="0" i="0" u="none" strike="noStrike" dirty="0">
                <a:effectLst/>
              </a:rPr>
              <a:t>microwave</a:t>
            </a:r>
            <a:r>
              <a:rPr lang="en-GB" u="none" strike="noStrike" dirty="0"/>
              <a:t> </a:t>
            </a:r>
            <a:r>
              <a:rPr lang="en-GB" b="0" i="0" u="none" strike="noStrike" dirty="0">
                <a:effectLst/>
              </a:rPr>
              <a:t>antenna</a:t>
            </a:r>
            <a:r>
              <a:rPr lang="en-GB" u="none" strike="noStrike" dirty="0"/>
              <a:t> </a:t>
            </a:r>
            <a:r>
              <a:rPr lang="en-GB" b="0" i="0" dirty="0">
                <a:effectLst/>
              </a:rPr>
              <a:t>with a </a:t>
            </a:r>
            <a:r>
              <a:rPr lang="en-GB" b="0" i="0" u="none" strike="noStrike" dirty="0">
                <a:effectLst/>
              </a:rPr>
              <a:t>sector</a:t>
            </a:r>
            <a:r>
              <a:rPr lang="en-GB" b="0" i="0" dirty="0">
                <a:effectLst/>
              </a:rPr>
              <a:t>-shaped </a:t>
            </a:r>
            <a:r>
              <a:rPr lang="en-GB" b="0" i="0" u="none" strike="noStrike" dirty="0">
                <a:effectLst/>
              </a:rPr>
              <a:t>radiation pattern</a:t>
            </a:r>
            <a:r>
              <a:rPr lang="en-GB" b="0" i="0" dirty="0">
                <a:effectLst/>
              </a:rPr>
              <a:t>. </a:t>
            </a:r>
          </a:p>
          <a:p>
            <a:r>
              <a:rPr lang="en-GB" b="0" i="0" dirty="0">
                <a:effectLst/>
              </a:rPr>
              <a:t>Each antenna covers a specific angular sector, typically 60°, 90°, or 120°, with a slight overlap to ensure seamless coverage.</a:t>
            </a:r>
          </a:p>
          <a:p>
            <a:r>
              <a:rPr lang="en-GB" dirty="0"/>
              <a:t>Multiple sector antennas can be </a:t>
            </a:r>
            <a:r>
              <a:rPr lang="en-GB" b="1" dirty="0"/>
              <a:t>mounted together</a:t>
            </a:r>
            <a:r>
              <a:rPr lang="en-GB" dirty="0"/>
              <a:t> to provide </a:t>
            </a:r>
            <a:r>
              <a:rPr lang="en-GB" b="1" dirty="0"/>
              <a:t>wider or full-circle (360°) coverage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  <a:p>
            <a:r>
              <a:rPr lang="en-GB" b="0" i="0" dirty="0">
                <a:effectLst/>
              </a:rPr>
              <a:t>They are used for limited-range distances of around </a:t>
            </a:r>
            <a:r>
              <a:rPr lang="en-GB" b="1" i="0" dirty="0">
                <a:effectLst/>
              </a:rPr>
              <a:t>4 to 5 km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b="1" dirty="0"/>
              <a:t>Higher gain</a:t>
            </a:r>
            <a:r>
              <a:rPr lang="en-GB" dirty="0"/>
              <a:t> than omnidirectional antennas → Improves </a:t>
            </a:r>
            <a:r>
              <a:rPr lang="en-GB" b="1" dirty="0"/>
              <a:t>signal strength &amp; long-range communication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6146" name="Picture 2" descr="Antenna Arrays">
            <a:extLst>
              <a:ext uri="{FF2B5EF4-FFF2-40B4-BE49-F238E27FC236}">
                <a16:creationId xmlns:a16="http://schemas.microsoft.com/office/drawing/2014/main" id="{8135C704-A4FE-7FDC-453B-EC141FD845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9497" y="2947056"/>
            <a:ext cx="1952625" cy="234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3753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E0B13-CFFE-FDF1-965E-809415A9F3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A4320-2BED-E507-8085-50EA543DC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Sector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6218F-FD4A-0B32-7E15-9A54DD07B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372" y="1336273"/>
            <a:ext cx="11022455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Sectoral array antennas can come in various designs, including </a:t>
            </a:r>
            <a:r>
              <a:rPr lang="en-GB" b="1" i="0" dirty="0">
                <a:effectLst/>
              </a:rPr>
              <a:t>patch antennas, or horn antennas</a:t>
            </a:r>
            <a:r>
              <a:rPr lang="en-GB" dirty="0"/>
              <a:t> etc</a:t>
            </a:r>
            <a:r>
              <a:rPr lang="en-GB" b="0" i="0" dirty="0">
                <a:effectLst/>
              </a:rPr>
              <a:t> </a:t>
            </a:r>
          </a:p>
          <a:p>
            <a:r>
              <a:rPr lang="en-GB" b="0" i="0" dirty="0">
                <a:effectLst/>
              </a:rPr>
              <a:t>The choice of antenna type depends on factors like the </a:t>
            </a:r>
            <a:r>
              <a:rPr lang="en-GB" b="1" i="0" dirty="0">
                <a:effectLst/>
              </a:rPr>
              <a:t>desired beamwidth, frequency band, and specific application requirements.</a:t>
            </a:r>
          </a:p>
          <a:p>
            <a:r>
              <a:rPr lang="en-GB" b="1" dirty="0"/>
              <a:t>Major application</a:t>
            </a:r>
            <a:r>
              <a:rPr lang="en-GB" dirty="0"/>
              <a:t> → </a:t>
            </a:r>
            <a:r>
              <a:rPr lang="en-GB" b="1" dirty="0"/>
              <a:t>Mobile phone base stations (4G, 5G), Wi-Fi networks</a:t>
            </a:r>
            <a:r>
              <a:rPr lang="en-GB" dirty="0"/>
              <a:t>.</a:t>
            </a:r>
            <a:endParaRPr lang="en-GB" b="1" i="0" dirty="0">
              <a:effectLst/>
            </a:endParaRPr>
          </a:p>
          <a:p>
            <a:endParaRPr lang="en-GB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D845C0F-BA46-2BCC-6EFE-AE7E712EF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0A1F9C1-0171-24BD-B0BF-FF0D4365B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9218" name="Picture 2" descr="Normalized radiation pattern for 3-sector BS configuration. | Download  Scientific Diagram">
            <a:extLst>
              <a:ext uri="{FF2B5EF4-FFF2-40B4-BE49-F238E27FC236}">
                <a16:creationId xmlns:a16="http://schemas.microsoft.com/office/drawing/2014/main" id="{632985BE-06B3-F6B8-779E-186BB37E2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473" y="3944679"/>
            <a:ext cx="2317901" cy="2310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62084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Microstrip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583707" cy="5131813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a type of </a:t>
            </a:r>
            <a:r>
              <a:rPr lang="en-GB" b="1" dirty="0"/>
              <a:t>planar antenna</a:t>
            </a:r>
            <a:r>
              <a:rPr lang="en-GB" dirty="0"/>
              <a:t> that consists of </a:t>
            </a:r>
            <a:r>
              <a:rPr lang="en-GB" b="1" dirty="0"/>
              <a:t>multiple microstrip patch elements arranged in an array</a:t>
            </a:r>
            <a:r>
              <a:rPr lang="en-GB" dirty="0"/>
              <a:t> to enhance gain, directivity, and beamforming capabilities.</a:t>
            </a:r>
          </a:p>
          <a:p>
            <a:r>
              <a:rPr lang="en-GB" b="0" i="0" u="none" strike="noStrike" dirty="0">
                <a:effectLst/>
              </a:rPr>
              <a:t>Antenna is </a:t>
            </a:r>
            <a:r>
              <a:rPr lang="en-GB" b="0" i="0" dirty="0">
                <a:effectLst/>
              </a:rPr>
              <a:t>fabricated using </a:t>
            </a:r>
            <a:r>
              <a:rPr lang="en-GB" b="1" i="0" u="none" strike="noStrike" dirty="0">
                <a:effectLst/>
              </a:rPr>
              <a:t>photolithographic</a:t>
            </a:r>
            <a:r>
              <a:rPr lang="en-GB" b="1" i="0" dirty="0">
                <a:effectLst/>
              </a:rPr>
              <a:t> techniques </a:t>
            </a:r>
            <a:r>
              <a:rPr lang="en-GB" b="0" i="0" dirty="0">
                <a:effectLst/>
              </a:rPr>
              <a:t>on a </a:t>
            </a:r>
            <a:r>
              <a:rPr lang="en-GB" b="1" i="0" u="none" strike="noStrike" dirty="0">
                <a:effectLst/>
              </a:rPr>
              <a:t>printed circuit board</a:t>
            </a:r>
            <a:r>
              <a:rPr lang="en-GB" b="1" i="0" dirty="0">
                <a:effectLst/>
              </a:rPr>
              <a:t> (PCB).</a:t>
            </a:r>
            <a:endParaRPr lang="en-GB" b="1" i="0" baseline="30000" dirty="0">
              <a:effectLst/>
            </a:endParaRPr>
          </a:p>
          <a:p>
            <a:r>
              <a:rPr lang="en-GB" b="0" i="0" dirty="0">
                <a:effectLst/>
              </a:rPr>
              <a:t>It is considered an internal antenna and is primarily used at microwave frequencies.</a:t>
            </a:r>
          </a:p>
          <a:p>
            <a:r>
              <a:rPr lang="en-GB" b="0" i="0" dirty="0">
                <a:effectLst/>
              </a:rPr>
              <a:t>An individual </a:t>
            </a:r>
            <a:r>
              <a:rPr lang="en-GB" b="1" i="0" dirty="0">
                <a:effectLst/>
              </a:rPr>
              <a:t>microstrip antenna consists of a patch of metal foil of various shapes </a:t>
            </a:r>
            <a:r>
              <a:rPr lang="en-GB" b="0" i="0" dirty="0">
                <a:effectLst/>
              </a:rPr>
              <a:t>(a </a:t>
            </a:r>
            <a:r>
              <a:rPr lang="en-GB" b="0" i="0" u="none" strike="noStrike" dirty="0">
                <a:effectLst/>
              </a:rPr>
              <a:t>patch antenna</a:t>
            </a:r>
            <a:r>
              <a:rPr lang="en-GB" b="0" i="0" dirty="0">
                <a:effectLst/>
              </a:rPr>
              <a:t>) on the surface of a PCB</a:t>
            </a:r>
            <a:r>
              <a:rPr lang="en-GB" dirty="0"/>
              <a:t>.</a:t>
            </a:r>
            <a:endParaRPr lang="en-GB" b="0" i="0" dirty="0">
              <a:effectLst/>
            </a:endParaRPr>
          </a:p>
          <a:p>
            <a:r>
              <a:rPr lang="en-GB" b="0" i="0" dirty="0">
                <a:effectLst/>
              </a:rPr>
              <a:t>Most microstrip antennas </a:t>
            </a:r>
            <a:r>
              <a:rPr lang="en-GB" b="1" i="0" dirty="0">
                <a:effectLst/>
              </a:rPr>
              <a:t>consist of multiple patches </a:t>
            </a:r>
            <a:r>
              <a:rPr lang="en-GB" b="0" i="0" dirty="0">
                <a:effectLst/>
              </a:rPr>
              <a:t>in a two-dimensional array. </a:t>
            </a:r>
          </a:p>
          <a:p>
            <a:r>
              <a:rPr lang="en-GB" b="0" i="0" dirty="0">
                <a:effectLst/>
              </a:rPr>
              <a:t>The antenna is usually connected to the </a:t>
            </a:r>
            <a:r>
              <a:rPr lang="en-GB" b="1" i="0" u="none" strike="noStrike" dirty="0">
                <a:effectLst/>
              </a:rPr>
              <a:t>transmitter</a:t>
            </a:r>
            <a:r>
              <a:rPr lang="en-GB" b="1" i="0" dirty="0">
                <a:effectLst/>
              </a:rPr>
              <a:t> or </a:t>
            </a:r>
            <a:r>
              <a:rPr lang="en-GB" b="1" i="0" u="none" strike="noStrike" dirty="0">
                <a:effectLst/>
              </a:rPr>
              <a:t>receiver</a:t>
            </a:r>
            <a:r>
              <a:rPr lang="en-GB" b="1" i="0" dirty="0">
                <a:effectLst/>
              </a:rPr>
              <a:t> through foil </a:t>
            </a:r>
            <a:r>
              <a:rPr lang="en-GB" b="1" i="0" u="none" strike="noStrike" dirty="0">
                <a:effectLst/>
              </a:rPr>
              <a:t>microstrip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transmission lines</a:t>
            </a:r>
            <a:r>
              <a:rPr lang="en-GB" b="1" i="0" dirty="0">
                <a:effectLst/>
              </a:rPr>
              <a:t>.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4110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0" dirty="0">
                <a:solidFill>
                  <a:schemeClr val="bg1"/>
                </a:solidFill>
                <a:effectLst/>
                <a:latin typeface="Nunito" pitchFamily="2" charset="0"/>
              </a:rPr>
              <a:t>Microstrip Array antenna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3" y="1329967"/>
            <a:ext cx="9667444" cy="513181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</a:rPr>
              <a:t>Microstrip antennas can be incorporated into the </a:t>
            </a:r>
            <a:r>
              <a:rPr lang="en-GB" b="1" i="0" dirty="0">
                <a:effectLst/>
              </a:rPr>
              <a:t>surfaces of consumer products, aircraft and missiles etc.</a:t>
            </a:r>
          </a:p>
          <a:p>
            <a:r>
              <a:rPr lang="en-GB" b="0" i="0" dirty="0">
                <a:effectLst/>
              </a:rPr>
              <a:t>The ease of integrating the antenna on the same board with the rest of the circuit, and the possibility of adding active devices such as </a:t>
            </a:r>
            <a:r>
              <a:rPr lang="en-GB" b="0" i="0" u="none" strike="noStrike" dirty="0">
                <a:effectLst/>
              </a:rPr>
              <a:t>microwave integrated circuits</a:t>
            </a:r>
            <a:r>
              <a:rPr lang="en-GB" b="0" i="0" dirty="0">
                <a:effectLst/>
              </a:rPr>
              <a:t> to the antenna.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11CD1790-505C-C135-40EA-061CD08885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4836" y="3957790"/>
            <a:ext cx="2770017" cy="18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Radiation pattern of a patch antenna array in 3D. | Download Scientific  Diagram">
            <a:extLst>
              <a:ext uri="{FF2B5EF4-FFF2-40B4-BE49-F238E27FC236}">
                <a16:creationId xmlns:a16="http://schemas.microsoft.com/office/drawing/2014/main" id="{BB85D120-B22B-FB44-3165-4A3AEE08A8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5329" y="4142584"/>
            <a:ext cx="3880916" cy="264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3821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450524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</a:t>
            </a:r>
            <a:r>
              <a:rPr lang="en-GB" b="0" dirty="0">
                <a:effectLst/>
              </a:rPr>
              <a:t> </a:t>
            </a:r>
            <a:r>
              <a:rPr lang="en-GB" b="1" dirty="0">
                <a:effectLst/>
              </a:rPr>
              <a:t>phased array</a:t>
            </a:r>
            <a:r>
              <a:rPr lang="en-GB" dirty="0"/>
              <a:t> system</a:t>
            </a:r>
            <a:r>
              <a:rPr lang="en-GB" b="0" dirty="0">
                <a:effectLst/>
              </a:rPr>
              <a:t> means an </a:t>
            </a:r>
            <a:r>
              <a:rPr lang="en-GB" b="1" dirty="0">
                <a:effectLst/>
              </a:rPr>
              <a:t>electronically scanned array</a:t>
            </a:r>
            <a:r>
              <a:rPr lang="en-GB" b="0" dirty="0">
                <a:effectLst/>
              </a:rPr>
              <a:t>, a computer-controlled </a:t>
            </a:r>
            <a:r>
              <a:rPr lang="en-GB" b="0" u="none" strike="noStrike" dirty="0">
                <a:effectLst/>
              </a:rPr>
              <a:t>array of antennas</a:t>
            </a:r>
            <a:r>
              <a:rPr lang="en-GB" u="none" strike="noStrike" dirty="0"/>
              <a:t>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It </a:t>
            </a:r>
            <a:r>
              <a:rPr lang="en-GB" b="1" dirty="0">
                <a:effectLst/>
              </a:rPr>
              <a:t>creates a beam of radio waves </a:t>
            </a:r>
            <a:r>
              <a:rPr lang="en-GB" b="0" dirty="0">
                <a:effectLst/>
              </a:rPr>
              <a:t>that can be </a:t>
            </a:r>
            <a:r>
              <a:rPr lang="en-GB" b="1" dirty="0">
                <a:effectLst/>
              </a:rPr>
              <a:t>electronically steered to point in different directions without moving the antennas.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In a phased array, the </a:t>
            </a:r>
            <a:r>
              <a:rPr lang="en-GB" b="1" dirty="0">
                <a:effectLst/>
              </a:rPr>
              <a:t>power from the transmitter is fed to the radiating elements </a:t>
            </a:r>
            <a:r>
              <a:rPr lang="en-GB" b="0" dirty="0">
                <a:effectLst/>
              </a:rPr>
              <a:t>through devices called </a:t>
            </a:r>
            <a:r>
              <a:rPr lang="en-GB" b="1" u="none" strike="noStrike" dirty="0">
                <a:effectLst/>
              </a:rPr>
              <a:t>phase shifter</a:t>
            </a:r>
            <a:r>
              <a:rPr lang="en-GB" b="0" dirty="0">
                <a:effectLst/>
              </a:rPr>
              <a:t>, controlled by a </a:t>
            </a:r>
            <a:r>
              <a:rPr lang="en-GB" b="1" dirty="0">
                <a:effectLst/>
              </a:rPr>
              <a:t>computer system</a:t>
            </a:r>
            <a:r>
              <a:rPr lang="en-GB" b="0" dirty="0">
                <a:effectLst/>
              </a:rPr>
              <a:t>, </a:t>
            </a:r>
          </a:p>
          <a:p>
            <a:pPr>
              <a:lnSpc>
                <a:spcPct val="120000"/>
              </a:lnSpc>
            </a:pPr>
            <a:r>
              <a:rPr lang="en-GB" dirty="0"/>
              <a:t>The Phase shifter </a:t>
            </a:r>
            <a:r>
              <a:rPr lang="en-GB" b="0" dirty="0">
                <a:effectLst/>
              </a:rPr>
              <a:t>can alter the </a:t>
            </a:r>
            <a:r>
              <a:rPr lang="en-GB" b="1" dirty="0">
                <a:effectLst/>
              </a:rPr>
              <a:t>phase or signal delay electronically</a:t>
            </a:r>
            <a:r>
              <a:rPr lang="en-GB" b="0" dirty="0">
                <a:effectLst/>
              </a:rPr>
              <a:t>, thus </a:t>
            </a:r>
            <a:r>
              <a:rPr lang="en-GB" b="1" dirty="0">
                <a:effectLst/>
              </a:rPr>
              <a:t>steering the beam of radio waves to a different direction. 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5994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The fundamental principle of the phased array antenna is the </a:t>
            </a:r>
            <a:r>
              <a:rPr lang="en-GB" sz="3200" b="1" i="0" dirty="0">
                <a:effectLst/>
              </a:rPr>
              <a:t>phase-dependent superposition of two or more radiated signals.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When the </a:t>
            </a:r>
            <a:r>
              <a:rPr lang="en-GB" sz="3200" b="1" i="0" dirty="0">
                <a:effectLst/>
              </a:rPr>
              <a:t>signals are in-phase</a:t>
            </a:r>
            <a:r>
              <a:rPr lang="en-GB" sz="3200" b="0" i="0" dirty="0">
                <a:effectLst/>
              </a:rPr>
              <a:t>, they combine </a:t>
            </a:r>
            <a:r>
              <a:rPr lang="en-GB" sz="3200" b="1" i="0" dirty="0">
                <a:effectLst/>
              </a:rPr>
              <a:t>together to form a signal of additive amplitude, </a:t>
            </a:r>
            <a:r>
              <a:rPr lang="en-GB" sz="3200" i="0" dirty="0">
                <a:effectLst/>
              </a:rPr>
              <a:t>thus controlling the direction of an emitted beam by exploiting</a:t>
            </a:r>
            <a:r>
              <a:rPr lang="en-GB" sz="3200" b="1" i="0" dirty="0">
                <a:effectLst/>
              </a:rPr>
              <a:t> constructive interference </a:t>
            </a:r>
            <a:r>
              <a:rPr lang="en-GB" sz="3200" i="0" dirty="0">
                <a:effectLst/>
              </a:rPr>
              <a:t>between two or more </a:t>
            </a:r>
            <a:r>
              <a:rPr lang="en-GB" sz="3200" b="1" i="0" dirty="0">
                <a:effectLst/>
              </a:rPr>
              <a:t>radiated signal. This is known as Beamforming.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When the </a:t>
            </a:r>
            <a:r>
              <a:rPr lang="en-GB" sz="3200" b="1" i="0" dirty="0">
                <a:effectLst/>
              </a:rPr>
              <a:t>signals are counter phase</a:t>
            </a:r>
            <a:r>
              <a:rPr lang="en-GB" sz="3200" b="0" i="0" dirty="0">
                <a:effectLst/>
              </a:rPr>
              <a:t>, they </a:t>
            </a:r>
            <a:r>
              <a:rPr lang="en-GB" sz="3200" b="1" i="0" dirty="0">
                <a:effectLst/>
              </a:rPr>
              <a:t>cancel each other</a:t>
            </a:r>
            <a:r>
              <a:rPr lang="en-GB" sz="3200" b="0" i="0" dirty="0">
                <a:effectLst/>
              </a:rPr>
              <a:t>. </a:t>
            </a:r>
            <a:endParaRPr lang="en-GB" sz="3200" b="0" i="0" dirty="0">
              <a:solidFill>
                <a:srgbClr val="333333"/>
              </a:solidFill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2279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>
                <a:effectLst/>
              </a:rPr>
              <a:t>Phased arrays</a:t>
            </a:r>
            <a:r>
              <a:rPr lang="en-GB" b="0">
                <a:effectLst/>
              </a:rPr>
              <a:t> </a:t>
            </a:r>
            <a:r>
              <a:rPr lang="en-GB" b="0" dirty="0">
                <a:effectLst/>
              </a:rPr>
              <a:t>works at the </a:t>
            </a:r>
            <a:r>
              <a:rPr lang="en-GB" b="1" dirty="0">
                <a:effectLst/>
              </a:rPr>
              <a:t>high </a:t>
            </a:r>
            <a:r>
              <a:rPr lang="en-GB" b="1" u="none" strike="noStrike" dirty="0">
                <a:effectLst/>
              </a:rPr>
              <a:t>frequency</a:t>
            </a:r>
            <a:r>
              <a:rPr lang="en-GB" b="1" dirty="0">
                <a:effectLst/>
              </a:rPr>
              <a:t> end of the radio spectrum</a:t>
            </a:r>
            <a:r>
              <a:rPr lang="en-GB" b="0" dirty="0">
                <a:effectLst/>
              </a:rPr>
              <a:t>, in the </a:t>
            </a:r>
            <a:r>
              <a:rPr lang="en-GB" b="1" u="none" strike="noStrike" dirty="0">
                <a:effectLst/>
              </a:rPr>
              <a:t>UHF</a:t>
            </a:r>
            <a:r>
              <a:rPr lang="en-GB" b="1" dirty="0">
                <a:effectLst/>
              </a:rPr>
              <a:t> and </a:t>
            </a:r>
            <a:r>
              <a:rPr lang="en-GB" b="1" u="none" strike="noStrike" dirty="0">
                <a:effectLst/>
              </a:rPr>
              <a:t>microwave</a:t>
            </a:r>
            <a:r>
              <a:rPr lang="en-GB" b="1" dirty="0">
                <a:effectLst/>
              </a:rPr>
              <a:t> bands, in which the operating wavelengths are conveniently small.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Phased arrays were originally conceived for use in </a:t>
            </a:r>
            <a:r>
              <a:rPr lang="en-GB" b="1" i="0" dirty="0">
                <a:effectLst/>
              </a:rPr>
              <a:t>military </a:t>
            </a:r>
            <a:r>
              <a:rPr lang="en-GB" b="1" i="0" u="none" strike="noStrike" dirty="0">
                <a:effectLst/>
              </a:rPr>
              <a:t>radar</a:t>
            </a:r>
            <a:r>
              <a:rPr lang="en-GB" b="1" i="0" dirty="0">
                <a:effectLst/>
              </a:rPr>
              <a:t> systems, to steer a beam of radio waves quickly across the sky to detect planes and missiles.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These systems are now widely used and have spread to civilian applications such as </a:t>
            </a:r>
            <a:r>
              <a:rPr lang="en-GB" b="1" i="0" u="none" strike="noStrike" dirty="0">
                <a:effectLst/>
              </a:rPr>
              <a:t>5G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MIMO </a:t>
            </a:r>
            <a:r>
              <a:rPr lang="en-GB" b="0" i="0" u="none" strike="noStrike" dirty="0">
                <a:effectLst/>
              </a:rPr>
              <a:t>(Multi Input </a:t>
            </a:r>
            <a:r>
              <a:rPr lang="en-GB" dirty="0"/>
              <a:t>M</a:t>
            </a:r>
            <a:r>
              <a:rPr lang="en-GB" b="0" i="0" u="none" strike="noStrike" dirty="0">
                <a:effectLst/>
              </a:rPr>
              <a:t>ulti Output)</a:t>
            </a:r>
            <a:r>
              <a:rPr lang="en-GB" b="0" i="0" dirty="0">
                <a:effectLst/>
              </a:rPr>
              <a:t> for cell phones. </a:t>
            </a:r>
          </a:p>
          <a:p>
            <a:pPr>
              <a:lnSpc>
                <a:spcPct val="120000"/>
              </a:lnSpc>
            </a:pPr>
            <a:endParaRPr lang="en-GB" b="1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5837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algn="l"/>
            <a:r>
              <a:rPr lang="en-GB" u="none" strike="noStrike" dirty="0"/>
              <a:t>.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333333"/>
              </a:solidFill>
              <a:effectLst/>
              <a:latin typeface="Rubik-Ligh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07E55CD-9E37-B420-32A9-AB3204284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301" y="2687706"/>
            <a:ext cx="3143250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9924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endParaRPr lang="en-GB" b="0" i="0" dirty="0">
              <a:solidFill>
                <a:srgbClr val="333333"/>
              </a:solidFill>
              <a:effectLst/>
              <a:latin typeface="Rubik-Ligh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5122" name="Picture 2" descr="undefined">
            <a:extLst>
              <a:ext uri="{FF2B5EF4-FFF2-40B4-BE49-F238E27FC236}">
                <a16:creationId xmlns:a16="http://schemas.microsoft.com/office/drawing/2014/main" id="{9BA94802-3741-FE73-9D75-FA722B676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905" y="1548957"/>
            <a:ext cx="6402250" cy="479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9677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Applications: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Broadcasting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Radar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Space Probe Communication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Weather Research</a:t>
            </a:r>
          </a:p>
          <a:p>
            <a:pPr fontAlgn="base"/>
            <a:r>
              <a:rPr lang="en-GB" b="0" i="0">
                <a:solidFill>
                  <a:srgbClr val="333333"/>
                </a:solidFill>
                <a:effectLst/>
                <a:latin typeface="Rubik-Light"/>
              </a:rPr>
              <a:t>Satellite 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communication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Radio Frequency identifier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Human Machine interface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Radio Astronomy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en-GB"/>
              <a:t>Lecture - 5 / Advanced RF systems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9649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 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2711</Words>
  <Application>Microsoft Office PowerPoint</Application>
  <PresentationFormat>Widescreen</PresentationFormat>
  <Paragraphs>395</Paragraphs>
  <Slides>42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53" baseType="lpstr">
      <vt:lpstr>Rubik-Light</vt:lpstr>
      <vt:lpstr>Arial</vt:lpstr>
      <vt:lpstr>Calibri</vt:lpstr>
      <vt:lpstr>Calibri Light</vt:lpstr>
      <vt:lpstr>Cambria Math</vt:lpstr>
      <vt:lpstr>Heebo</vt:lpstr>
      <vt:lpstr>Nunito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Array Antennas</vt:lpstr>
      <vt:lpstr>Array Antennas</vt:lpstr>
      <vt:lpstr>Collinear Array Antennas</vt:lpstr>
      <vt:lpstr>Collinear Array Antennas</vt:lpstr>
      <vt:lpstr>Collinear Array Antennas</vt:lpstr>
      <vt:lpstr>Broad-Side Array Antennas</vt:lpstr>
      <vt:lpstr>Broad-Side Array Antennas</vt:lpstr>
      <vt:lpstr>Broad-Side Array Antennas</vt:lpstr>
      <vt:lpstr>End-Fire Array Antennas</vt:lpstr>
      <vt:lpstr>End-Fire Array Antennas</vt:lpstr>
      <vt:lpstr>End-Fire Array Antennas</vt:lpstr>
      <vt:lpstr>End-Fire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Parasitic Array Antennas</vt:lpstr>
      <vt:lpstr>Yagi-Uda Antennas</vt:lpstr>
      <vt:lpstr>Yagi-Uda Antennas</vt:lpstr>
      <vt:lpstr>Yagi-Uda Antennas</vt:lpstr>
      <vt:lpstr>Log Periodic Antennas</vt:lpstr>
      <vt:lpstr>Log Periodic Antennas</vt:lpstr>
      <vt:lpstr>Log Periodic Antennas</vt:lpstr>
      <vt:lpstr>Log Periodic Antennas</vt:lpstr>
      <vt:lpstr>Turnstile antenna crossed dipoles array. </vt:lpstr>
      <vt:lpstr>Turnstile antenna</vt:lpstr>
      <vt:lpstr>Turnstile antenna</vt:lpstr>
      <vt:lpstr>Sector Array antenna</vt:lpstr>
      <vt:lpstr>Sector Array antenna</vt:lpstr>
      <vt:lpstr>Microstrip Array antenna</vt:lpstr>
      <vt:lpstr>Microstrip Array antenna</vt:lpstr>
      <vt:lpstr>Phased Array System</vt:lpstr>
      <vt:lpstr>Phased Array System</vt:lpstr>
      <vt:lpstr>Phased Array System</vt:lpstr>
      <vt:lpstr>Types of Phased array antenna</vt:lpstr>
      <vt:lpstr>Types of Phased array antenna</vt:lpstr>
      <vt:lpstr>Types of Phased array antenna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121</cp:revision>
  <dcterms:created xsi:type="dcterms:W3CDTF">2021-03-09T15:35:42Z</dcterms:created>
  <dcterms:modified xsi:type="dcterms:W3CDTF">2025-02-14T08:28:26Z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