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7"/>
  </p:notesMasterIdLst>
  <p:sldIdLst>
    <p:sldId id="268" r:id="rId2"/>
    <p:sldId id="269" r:id="rId3"/>
    <p:sldId id="270" r:id="rId4"/>
    <p:sldId id="276" r:id="rId5"/>
    <p:sldId id="282" r:id="rId6"/>
    <p:sldId id="277" r:id="rId7"/>
    <p:sldId id="278" r:id="rId8"/>
    <p:sldId id="279" r:id="rId9"/>
    <p:sldId id="280" r:id="rId10"/>
    <p:sldId id="281" r:id="rId11"/>
    <p:sldId id="283" r:id="rId12"/>
    <p:sldId id="271" r:id="rId13"/>
    <p:sldId id="285" r:id="rId14"/>
    <p:sldId id="287" r:id="rId15"/>
    <p:sldId id="286" r:id="rId1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68979A-62B7-4ADC-8B29-CEEB375D8E48}" type="doc">
      <dgm:prSet loTypeId="urn:microsoft.com/office/officeart/2005/8/layout/vList4#1" loCatId="list" qsTypeId="urn:microsoft.com/office/officeart/2005/8/quickstyle/simple1" qsCatId="simple" csTypeId="urn:microsoft.com/office/officeart/2005/8/colors/accent1_2" csCatId="accent1" phldr="1"/>
      <dgm:spPr/>
      <dgm:t>
        <a:bodyPr/>
        <a:lstStyle/>
        <a:p>
          <a:endParaRPr lang="en-US"/>
        </a:p>
      </dgm:t>
    </dgm:pt>
    <dgm:pt modelId="{2D18D9D5-10BE-4D9D-8E8C-1546B2F60E97}">
      <dgm:prSet phldrT="[Text]"/>
      <dgm:spPr/>
      <dgm:t>
        <a:bodyPr/>
        <a:lstStyle/>
        <a:p>
          <a:r>
            <a:rPr lang="en-GB" dirty="0" smtClean="0"/>
            <a:t>Corporate Strategy</a:t>
          </a:r>
          <a:endParaRPr lang="en-US" dirty="0"/>
        </a:p>
      </dgm:t>
    </dgm:pt>
    <dgm:pt modelId="{9F85E6CA-7DC6-4B4A-9007-255DE34BA3F0}" type="parTrans" cxnId="{09B6F51C-F5FD-47D5-805C-F02393377786}">
      <dgm:prSet/>
      <dgm:spPr/>
      <dgm:t>
        <a:bodyPr/>
        <a:lstStyle/>
        <a:p>
          <a:endParaRPr lang="en-US"/>
        </a:p>
      </dgm:t>
    </dgm:pt>
    <dgm:pt modelId="{8E621642-4D71-46D9-90AB-92B6A5AE26C8}" type="sibTrans" cxnId="{09B6F51C-F5FD-47D5-805C-F02393377786}">
      <dgm:prSet/>
      <dgm:spPr/>
      <dgm:t>
        <a:bodyPr/>
        <a:lstStyle/>
        <a:p>
          <a:endParaRPr lang="en-US"/>
        </a:p>
      </dgm:t>
    </dgm:pt>
    <dgm:pt modelId="{A98CF887-1DEA-4F2F-A43A-BF79A1949607}">
      <dgm:prSet phldrT="[Text]"/>
      <dgm:spPr/>
      <dgm:t>
        <a:bodyPr/>
        <a:lstStyle/>
        <a:p>
          <a:r>
            <a:rPr lang="en-GB" dirty="0" smtClean="0"/>
            <a:t>Overall scope of the organisation</a:t>
          </a:r>
          <a:endParaRPr lang="en-US" dirty="0"/>
        </a:p>
      </dgm:t>
    </dgm:pt>
    <dgm:pt modelId="{1777368E-5EF3-468F-9F52-ED7ED5BF9795}" type="parTrans" cxnId="{8911C3B5-A384-4138-97EE-A6AB566565E4}">
      <dgm:prSet/>
      <dgm:spPr/>
      <dgm:t>
        <a:bodyPr/>
        <a:lstStyle/>
        <a:p>
          <a:endParaRPr lang="en-US"/>
        </a:p>
      </dgm:t>
    </dgm:pt>
    <dgm:pt modelId="{66BB431F-998D-41C8-AEEB-A7AB8117C1B5}" type="sibTrans" cxnId="{8911C3B5-A384-4138-97EE-A6AB566565E4}">
      <dgm:prSet/>
      <dgm:spPr/>
      <dgm:t>
        <a:bodyPr/>
        <a:lstStyle/>
        <a:p>
          <a:endParaRPr lang="en-US"/>
        </a:p>
      </dgm:t>
    </dgm:pt>
    <dgm:pt modelId="{44AE5B69-94D5-4C29-9648-C590E2EC28E1}">
      <dgm:prSet phldrT="[Text]"/>
      <dgm:spPr/>
      <dgm:t>
        <a:bodyPr/>
        <a:lstStyle/>
        <a:p>
          <a:r>
            <a:rPr lang="en-GB" dirty="0" smtClean="0"/>
            <a:t>Adding wide value</a:t>
          </a:r>
          <a:endParaRPr lang="en-US" dirty="0"/>
        </a:p>
      </dgm:t>
    </dgm:pt>
    <dgm:pt modelId="{4F3D23F0-AC11-4E6B-BF95-24AC6C380C4A}" type="parTrans" cxnId="{D1941CC3-5802-48CD-A557-18017DBF25F3}">
      <dgm:prSet/>
      <dgm:spPr/>
      <dgm:t>
        <a:bodyPr/>
        <a:lstStyle/>
        <a:p>
          <a:endParaRPr lang="en-US"/>
        </a:p>
      </dgm:t>
    </dgm:pt>
    <dgm:pt modelId="{EE34B811-7F0B-4667-BCF6-E4F65D6781B2}" type="sibTrans" cxnId="{D1941CC3-5802-48CD-A557-18017DBF25F3}">
      <dgm:prSet/>
      <dgm:spPr/>
      <dgm:t>
        <a:bodyPr/>
        <a:lstStyle/>
        <a:p>
          <a:endParaRPr lang="en-US"/>
        </a:p>
      </dgm:t>
    </dgm:pt>
    <dgm:pt modelId="{C1B16428-037F-4C72-B627-6BAADC3FDC28}">
      <dgm:prSet phldrT="[Text]"/>
      <dgm:spPr/>
      <dgm:t>
        <a:bodyPr/>
        <a:lstStyle/>
        <a:p>
          <a:r>
            <a:rPr lang="en-GB" dirty="0" smtClean="0"/>
            <a:t>Business Strategy</a:t>
          </a:r>
          <a:endParaRPr lang="en-US" dirty="0"/>
        </a:p>
      </dgm:t>
    </dgm:pt>
    <dgm:pt modelId="{24418D92-0354-4E03-9AF0-4646FA6B55B0}" type="parTrans" cxnId="{5BA180E0-786C-499E-8A6C-C61B6900F872}">
      <dgm:prSet/>
      <dgm:spPr/>
      <dgm:t>
        <a:bodyPr/>
        <a:lstStyle/>
        <a:p>
          <a:endParaRPr lang="en-US"/>
        </a:p>
      </dgm:t>
    </dgm:pt>
    <dgm:pt modelId="{269E0A4D-24DB-47BF-9C34-DEBFD81A0CE1}" type="sibTrans" cxnId="{5BA180E0-786C-499E-8A6C-C61B6900F872}">
      <dgm:prSet/>
      <dgm:spPr/>
      <dgm:t>
        <a:bodyPr/>
        <a:lstStyle/>
        <a:p>
          <a:endParaRPr lang="en-US"/>
        </a:p>
      </dgm:t>
    </dgm:pt>
    <dgm:pt modelId="{B8E86FC0-8EEB-4F8A-B040-218EE3567FCC}">
      <dgm:prSet phldrT="[Text]"/>
      <dgm:spPr/>
      <dgm:t>
        <a:bodyPr/>
        <a:lstStyle/>
        <a:p>
          <a:r>
            <a:rPr lang="en-GB" dirty="0" smtClean="0"/>
            <a:t>Competing successfully</a:t>
          </a:r>
          <a:endParaRPr lang="en-US" dirty="0"/>
        </a:p>
      </dgm:t>
    </dgm:pt>
    <dgm:pt modelId="{0E19AC6C-02D1-4157-B6D3-788D515BD690}" type="parTrans" cxnId="{F41748D1-63D1-4282-998A-EE5066402B9F}">
      <dgm:prSet/>
      <dgm:spPr/>
      <dgm:t>
        <a:bodyPr/>
        <a:lstStyle/>
        <a:p>
          <a:endParaRPr lang="en-US"/>
        </a:p>
      </dgm:t>
    </dgm:pt>
    <dgm:pt modelId="{35B1A23D-CDC9-4D70-8594-C2D50720A84B}" type="sibTrans" cxnId="{F41748D1-63D1-4282-998A-EE5066402B9F}">
      <dgm:prSet/>
      <dgm:spPr/>
      <dgm:t>
        <a:bodyPr/>
        <a:lstStyle/>
        <a:p>
          <a:endParaRPr lang="en-US"/>
        </a:p>
      </dgm:t>
    </dgm:pt>
    <dgm:pt modelId="{B17B50D6-CC63-4F6A-B981-C5EB430BC61A}">
      <dgm:prSet phldrT="[Text]"/>
      <dgm:spPr/>
      <dgm:t>
        <a:bodyPr/>
        <a:lstStyle/>
        <a:p>
          <a:r>
            <a:rPr lang="en-GB" dirty="0" smtClean="0"/>
            <a:t>Providing best value</a:t>
          </a:r>
          <a:endParaRPr lang="en-US" dirty="0"/>
        </a:p>
      </dgm:t>
    </dgm:pt>
    <dgm:pt modelId="{84609CEA-8B3D-48AC-A029-062EA52F9602}" type="parTrans" cxnId="{362EFDD5-5CFD-4209-9A45-06C5A010D68E}">
      <dgm:prSet/>
      <dgm:spPr/>
      <dgm:t>
        <a:bodyPr/>
        <a:lstStyle/>
        <a:p>
          <a:endParaRPr lang="en-US"/>
        </a:p>
      </dgm:t>
    </dgm:pt>
    <dgm:pt modelId="{5545B19E-FF95-4687-A24C-921DF7FD14FF}" type="sibTrans" cxnId="{362EFDD5-5CFD-4209-9A45-06C5A010D68E}">
      <dgm:prSet/>
      <dgm:spPr/>
      <dgm:t>
        <a:bodyPr/>
        <a:lstStyle/>
        <a:p>
          <a:endParaRPr lang="en-US"/>
        </a:p>
      </dgm:t>
    </dgm:pt>
    <dgm:pt modelId="{EC1A0BFA-3B54-427B-95D3-C1D90FA52106}">
      <dgm:prSet phldrT="[Text]"/>
      <dgm:spPr/>
      <dgm:t>
        <a:bodyPr/>
        <a:lstStyle/>
        <a:p>
          <a:r>
            <a:rPr lang="en-GB" dirty="0" smtClean="0"/>
            <a:t>Operational Strategy</a:t>
          </a:r>
          <a:endParaRPr lang="en-US" dirty="0"/>
        </a:p>
      </dgm:t>
    </dgm:pt>
    <dgm:pt modelId="{23315614-CD04-49CC-9868-B8121773CC4C}" type="parTrans" cxnId="{58160E36-636A-4E35-B4BC-9686C06776E7}">
      <dgm:prSet/>
      <dgm:spPr/>
      <dgm:t>
        <a:bodyPr/>
        <a:lstStyle/>
        <a:p>
          <a:endParaRPr lang="en-US"/>
        </a:p>
      </dgm:t>
    </dgm:pt>
    <dgm:pt modelId="{D9D61C8E-FABC-4354-B7F0-2915279D1647}" type="sibTrans" cxnId="{58160E36-636A-4E35-B4BC-9686C06776E7}">
      <dgm:prSet/>
      <dgm:spPr/>
      <dgm:t>
        <a:bodyPr/>
        <a:lstStyle/>
        <a:p>
          <a:endParaRPr lang="en-US"/>
        </a:p>
      </dgm:t>
    </dgm:pt>
    <dgm:pt modelId="{BC505A55-B680-4CE0-908E-68745D2800AA}">
      <dgm:prSet phldrT="[Text]"/>
      <dgm:spPr/>
      <dgm:t>
        <a:bodyPr/>
        <a:lstStyle/>
        <a:p>
          <a:r>
            <a:rPr lang="en-GB" dirty="0" smtClean="0"/>
            <a:t>How the parts of the organisation deliver</a:t>
          </a:r>
          <a:endParaRPr lang="en-US" dirty="0"/>
        </a:p>
      </dgm:t>
    </dgm:pt>
    <dgm:pt modelId="{685AC115-FF87-454A-A30B-8CA0094DC162}" type="parTrans" cxnId="{EA6D0792-F004-47C0-A5AA-2750233F78E0}">
      <dgm:prSet/>
      <dgm:spPr/>
      <dgm:t>
        <a:bodyPr/>
        <a:lstStyle/>
        <a:p>
          <a:endParaRPr lang="en-US"/>
        </a:p>
      </dgm:t>
    </dgm:pt>
    <dgm:pt modelId="{9EB86D7F-E6D6-4F85-8744-7F7FFC702CBF}" type="sibTrans" cxnId="{EA6D0792-F004-47C0-A5AA-2750233F78E0}">
      <dgm:prSet/>
      <dgm:spPr/>
      <dgm:t>
        <a:bodyPr/>
        <a:lstStyle/>
        <a:p>
          <a:endParaRPr lang="en-US"/>
        </a:p>
      </dgm:t>
    </dgm:pt>
    <dgm:pt modelId="{28E37718-282B-47B6-9AD2-DF288CB06E4E}">
      <dgm:prSet phldrT="[Text]"/>
      <dgm:spPr/>
      <dgm:t>
        <a:bodyPr/>
        <a:lstStyle/>
        <a:p>
          <a:r>
            <a:rPr lang="en-GB" dirty="0" smtClean="0"/>
            <a:t>Resources, processes and people</a:t>
          </a:r>
          <a:endParaRPr lang="en-US" dirty="0"/>
        </a:p>
      </dgm:t>
    </dgm:pt>
    <dgm:pt modelId="{CF974E82-BA7F-461E-9134-DEB811D4A4B6}" type="parTrans" cxnId="{21285614-4A46-490A-A21E-AF0D4E990AAF}">
      <dgm:prSet/>
      <dgm:spPr/>
      <dgm:t>
        <a:bodyPr/>
        <a:lstStyle/>
        <a:p>
          <a:endParaRPr lang="en-US"/>
        </a:p>
      </dgm:t>
    </dgm:pt>
    <dgm:pt modelId="{A59E97ED-819B-459F-9171-1A8EBC28DE7B}" type="sibTrans" cxnId="{21285614-4A46-490A-A21E-AF0D4E990AAF}">
      <dgm:prSet/>
      <dgm:spPr/>
      <dgm:t>
        <a:bodyPr/>
        <a:lstStyle/>
        <a:p>
          <a:endParaRPr lang="en-US"/>
        </a:p>
      </dgm:t>
    </dgm:pt>
    <dgm:pt modelId="{7E853A87-A586-4818-ADA7-524955B76577}" type="pres">
      <dgm:prSet presAssocID="{3F68979A-62B7-4ADC-8B29-CEEB375D8E48}" presName="linear" presStyleCnt="0">
        <dgm:presLayoutVars>
          <dgm:dir/>
          <dgm:resizeHandles val="exact"/>
        </dgm:presLayoutVars>
      </dgm:prSet>
      <dgm:spPr/>
      <dgm:t>
        <a:bodyPr/>
        <a:lstStyle/>
        <a:p>
          <a:endParaRPr lang="en-US"/>
        </a:p>
      </dgm:t>
    </dgm:pt>
    <dgm:pt modelId="{16755CE5-874A-4AC5-8913-E27652B4B167}" type="pres">
      <dgm:prSet presAssocID="{2D18D9D5-10BE-4D9D-8E8C-1546B2F60E97}" presName="comp" presStyleCnt="0"/>
      <dgm:spPr/>
    </dgm:pt>
    <dgm:pt modelId="{6E748290-6B64-4308-9606-5A1116FCB70F}" type="pres">
      <dgm:prSet presAssocID="{2D18D9D5-10BE-4D9D-8E8C-1546B2F60E97}" presName="box" presStyleLbl="node1" presStyleIdx="0" presStyleCnt="3"/>
      <dgm:spPr/>
      <dgm:t>
        <a:bodyPr/>
        <a:lstStyle/>
        <a:p>
          <a:endParaRPr lang="en-US"/>
        </a:p>
      </dgm:t>
    </dgm:pt>
    <dgm:pt modelId="{5311E519-D817-4A00-BB43-6EA714EEA2BD}" type="pres">
      <dgm:prSet presAssocID="{2D18D9D5-10BE-4D9D-8E8C-1546B2F60E97}" presName="img" presStyleLbl="fgImgPlace1" presStyleIdx="0" presStyleCnt="3"/>
      <dgm:spPr>
        <a:blipFill rotWithShape="0">
          <a:blip xmlns:r="http://schemas.openxmlformats.org/officeDocument/2006/relationships" r:embed="rId1"/>
          <a:stretch>
            <a:fillRect/>
          </a:stretch>
        </a:blipFill>
      </dgm:spPr>
    </dgm:pt>
    <dgm:pt modelId="{B613C1BC-2BBA-4333-9BAA-91BF1B25B672}" type="pres">
      <dgm:prSet presAssocID="{2D18D9D5-10BE-4D9D-8E8C-1546B2F60E97}" presName="text" presStyleLbl="node1" presStyleIdx="0" presStyleCnt="3">
        <dgm:presLayoutVars>
          <dgm:bulletEnabled val="1"/>
        </dgm:presLayoutVars>
      </dgm:prSet>
      <dgm:spPr/>
      <dgm:t>
        <a:bodyPr/>
        <a:lstStyle/>
        <a:p>
          <a:endParaRPr lang="en-US"/>
        </a:p>
      </dgm:t>
    </dgm:pt>
    <dgm:pt modelId="{DBFCE67C-2827-4E07-89A9-0ACC69BBDB2B}" type="pres">
      <dgm:prSet presAssocID="{8E621642-4D71-46D9-90AB-92B6A5AE26C8}" presName="spacer" presStyleCnt="0"/>
      <dgm:spPr/>
    </dgm:pt>
    <dgm:pt modelId="{272698C3-330B-4B13-AA23-4CEAFC4E6076}" type="pres">
      <dgm:prSet presAssocID="{C1B16428-037F-4C72-B627-6BAADC3FDC28}" presName="comp" presStyleCnt="0"/>
      <dgm:spPr/>
    </dgm:pt>
    <dgm:pt modelId="{7802F72C-555B-4639-A640-D342A03A2CCC}" type="pres">
      <dgm:prSet presAssocID="{C1B16428-037F-4C72-B627-6BAADC3FDC28}" presName="box" presStyleLbl="node1" presStyleIdx="1" presStyleCnt="3"/>
      <dgm:spPr/>
      <dgm:t>
        <a:bodyPr/>
        <a:lstStyle/>
        <a:p>
          <a:endParaRPr lang="en-US"/>
        </a:p>
      </dgm:t>
    </dgm:pt>
    <dgm:pt modelId="{7E5EC00F-86C9-49E9-9E65-387752708AB6}" type="pres">
      <dgm:prSet presAssocID="{C1B16428-037F-4C72-B627-6BAADC3FDC28}" presName="img" presStyleLbl="fgImgPlace1" presStyleIdx="1" presStyleCnt="3"/>
      <dgm:spPr>
        <a:blipFill rotWithShape="0">
          <a:blip xmlns:r="http://schemas.openxmlformats.org/officeDocument/2006/relationships" r:embed="rId2"/>
          <a:stretch>
            <a:fillRect/>
          </a:stretch>
        </a:blipFill>
      </dgm:spPr>
    </dgm:pt>
    <dgm:pt modelId="{DA00FDDE-F457-455D-BC98-BA1A01822A1D}" type="pres">
      <dgm:prSet presAssocID="{C1B16428-037F-4C72-B627-6BAADC3FDC28}" presName="text" presStyleLbl="node1" presStyleIdx="1" presStyleCnt="3">
        <dgm:presLayoutVars>
          <dgm:bulletEnabled val="1"/>
        </dgm:presLayoutVars>
      </dgm:prSet>
      <dgm:spPr/>
      <dgm:t>
        <a:bodyPr/>
        <a:lstStyle/>
        <a:p>
          <a:endParaRPr lang="en-US"/>
        </a:p>
      </dgm:t>
    </dgm:pt>
    <dgm:pt modelId="{1BAE7630-A33B-4C41-9026-CD8C2E81E99E}" type="pres">
      <dgm:prSet presAssocID="{269E0A4D-24DB-47BF-9C34-DEBFD81A0CE1}" presName="spacer" presStyleCnt="0"/>
      <dgm:spPr/>
    </dgm:pt>
    <dgm:pt modelId="{C8D5452E-4FCF-4B92-9C9D-08D93D21DE98}" type="pres">
      <dgm:prSet presAssocID="{EC1A0BFA-3B54-427B-95D3-C1D90FA52106}" presName="comp" presStyleCnt="0"/>
      <dgm:spPr/>
    </dgm:pt>
    <dgm:pt modelId="{075C0EEB-711E-48D6-8269-72A414F8B328}" type="pres">
      <dgm:prSet presAssocID="{EC1A0BFA-3B54-427B-95D3-C1D90FA52106}" presName="box" presStyleLbl="node1" presStyleIdx="2" presStyleCnt="3"/>
      <dgm:spPr/>
      <dgm:t>
        <a:bodyPr/>
        <a:lstStyle/>
        <a:p>
          <a:endParaRPr lang="en-US"/>
        </a:p>
      </dgm:t>
    </dgm:pt>
    <dgm:pt modelId="{613F4331-1241-4D15-B009-84EFD8DF7C35}" type="pres">
      <dgm:prSet presAssocID="{EC1A0BFA-3B54-427B-95D3-C1D90FA52106}" presName="img" presStyleLbl="fgImgPlace1" presStyleIdx="2" presStyleCnt="3"/>
      <dgm:spPr>
        <a:blipFill rotWithShape="0">
          <a:blip xmlns:r="http://schemas.openxmlformats.org/officeDocument/2006/relationships" r:embed="rId3"/>
          <a:stretch>
            <a:fillRect/>
          </a:stretch>
        </a:blipFill>
      </dgm:spPr>
    </dgm:pt>
    <dgm:pt modelId="{2E67FB0F-4694-466E-9B1E-0860544C527B}" type="pres">
      <dgm:prSet presAssocID="{EC1A0BFA-3B54-427B-95D3-C1D90FA52106}" presName="text" presStyleLbl="node1" presStyleIdx="2" presStyleCnt="3">
        <dgm:presLayoutVars>
          <dgm:bulletEnabled val="1"/>
        </dgm:presLayoutVars>
      </dgm:prSet>
      <dgm:spPr/>
      <dgm:t>
        <a:bodyPr/>
        <a:lstStyle/>
        <a:p>
          <a:endParaRPr lang="en-US"/>
        </a:p>
      </dgm:t>
    </dgm:pt>
  </dgm:ptLst>
  <dgm:cxnLst>
    <dgm:cxn modelId="{21285614-4A46-490A-A21E-AF0D4E990AAF}" srcId="{EC1A0BFA-3B54-427B-95D3-C1D90FA52106}" destId="{28E37718-282B-47B6-9AD2-DF288CB06E4E}" srcOrd="1" destOrd="0" parTransId="{CF974E82-BA7F-461E-9134-DEB811D4A4B6}" sibTransId="{A59E97ED-819B-459F-9171-1A8EBC28DE7B}"/>
    <dgm:cxn modelId="{9DD3C996-93F8-4AA4-ADEC-6C7AECF32058}" type="presOf" srcId="{B17B50D6-CC63-4F6A-B981-C5EB430BC61A}" destId="{DA00FDDE-F457-455D-BC98-BA1A01822A1D}" srcOrd="1" destOrd="2" presId="urn:microsoft.com/office/officeart/2005/8/layout/vList4#1"/>
    <dgm:cxn modelId="{58160E36-636A-4E35-B4BC-9686C06776E7}" srcId="{3F68979A-62B7-4ADC-8B29-CEEB375D8E48}" destId="{EC1A0BFA-3B54-427B-95D3-C1D90FA52106}" srcOrd="2" destOrd="0" parTransId="{23315614-CD04-49CC-9868-B8121773CC4C}" sibTransId="{D9D61C8E-FABC-4354-B7F0-2915279D1647}"/>
    <dgm:cxn modelId="{EA6D0792-F004-47C0-A5AA-2750233F78E0}" srcId="{EC1A0BFA-3B54-427B-95D3-C1D90FA52106}" destId="{BC505A55-B680-4CE0-908E-68745D2800AA}" srcOrd="0" destOrd="0" parTransId="{685AC115-FF87-454A-A30B-8CA0094DC162}" sibTransId="{9EB86D7F-E6D6-4F85-8744-7F7FFC702CBF}"/>
    <dgm:cxn modelId="{CA150B74-568D-4E47-9614-C07A651FE924}" type="presOf" srcId="{BC505A55-B680-4CE0-908E-68745D2800AA}" destId="{2E67FB0F-4694-466E-9B1E-0860544C527B}" srcOrd="1" destOrd="1" presId="urn:microsoft.com/office/officeart/2005/8/layout/vList4#1"/>
    <dgm:cxn modelId="{8911C3B5-A384-4138-97EE-A6AB566565E4}" srcId="{2D18D9D5-10BE-4D9D-8E8C-1546B2F60E97}" destId="{A98CF887-1DEA-4F2F-A43A-BF79A1949607}" srcOrd="0" destOrd="0" parTransId="{1777368E-5EF3-468F-9F52-ED7ED5BF9795}" sibTransId="{66BB431F-998D-41C8-AEEB-A7AB8117C1B5}"/>
    <dgm:cxn modelId="{362EFDD5-5CFD-4209-9A45-06C5A010D68E}" srcId="{C1B16428-037F-4C72-B627-6BAADC3FDC28}" destId="{B17B50D6-CC63-4F6A-B981-C5EB430BC61A}" srcOrd="1" destOrd="0" parTransId="{84609CEA-8B3D-48AC-A029-062EA52F9602}" sibTransId="{5545B19E-FF95-4687-A24C-921DF7FD14FF}"/>
    <dgm:cxn modelId="{538EB586-3E35-493D-BC83-15B4CA5B8120}" type="presOf" srcId="{B17B50D6-CC63-4F6A-B981-C5EB430BC61A}" destId="{7802F72C-555B-4639-A640-D342A03A2CCC}" srcOrd="0" destOrd="2" presId="urn:microsoft.com/office/officeart/2005/8/layout/vList4#1"/>
    <dgm:cxn modelId="{CDD304B7-A744-4E70-BAA5-6483F84E133F}" type="presOf" srcId="{44AE5B69-94D5-4C29-9648-C590E2EC28E1}" destId="{6E748290-6B64-4308-9606-5A1116FCB70F}" srcOrd="0" destOrd="2" presId="urn:microsoft.com/office/officeart/2005/8/layout/vList4#1"/>
    <dgm:cxn modelId="{DAA5FAD0-0DE0-4F7F-8D96-0B076FDFD70F}" type="presOf" srcId="{EC1A0BFA-3B54-427B-95D3-C1D90FA52106}" destId="{075C0EEB-711E-48D6-8269-72A414F8B328}" srcOrd="0" destOrd="0" presId="urn:microsoft.com/office/officeart/2005/8/layout/vList4#1"/>
    <dgm:cxn modelId="{5DCB8C4C-6CD3-4CEC-8861-8678D4FF266F}" type="presOf" srcId="{28E37718-282B-47B6-9AD2-DF288CB06E4E}" destId="{2E67FB0F-4694-466E-9B1E-0860544C527B}" srcOrd="1" destOrd="2" presId="urn:microsoft.com/office/officeart/2005/8/layout/vList4#1"/>
    <dgm:cxn modelId="{E335AD45-A545-4FC7-8D97-2DFF51C88808}" type="presOf" srcId="{EC1A0BFA-3B54-427B-95D3-C1D90FA52106}" destId="{2E67FB0F-4694-466E-9B1E-0860544C527B}" srcOrd="1" destOrd="0" presId="urn:microsoft.com/office/officeart/2005/8/layout/vList4#1"/>
    <dgm:cxn modelId="{053A8299-B7F2-4349-96AF-9033951BD77F}" type="presOf" srcId="{B8E86FC0-8EEB-4F8A-B040-218EE3567FCC}" destId="{DA00FDDE-F457-455D-BC98-BA1A01822A1D}" srcOrd="1" destOrd="1" presId="urn:microsoft.com/office/officeart/2005/8/layout/vList4#1"/>
    <dgm:cxn modelId="{CEBBACDB-19A1-4F8B-8952-D2CB34CB6D52}" type="presOf" srcId="{44AE5B69-94D5-4C29-9648-C590E2EC28E1}" destId="{B613C1BC-2BBA-4333-9BAA-91BF1B25B672}" srcOrd="1" destOrd="2" presId="urn:microsoft.com/office/officeart/2005/8/layout/vList4#1"/>
    <dgm:cxn modelId="{BF74D94D-3FC4-4D94-8BCC-C5A6AC6D0F4B}" type="presOf" srcId="{28E37718-282B-47B6-9AD2-DF288CB06E4E}" destId="{075C0EEB-711E-48D6-8269-72A414F8B328}" srcOrd="0" destOrd="2" presId="urn:microsoft.com/office/officeart/2005/8/layout/vList4#1"/>
    <dgm:cxn modelId="{19343F2F-51EC-47E9-BF36-EA80C9020099}" type="presOf" srcId="{A98CF887-1DEA-4F2F-A43A-BF79A1949607}" destId="{6E748290-6B64-4308-9606-5A1116FCB70F}" srcOrd="0" destOrd="1" presId="urn:microsoft.com/office/officeart/2005/8/layout/vList4#1"/>
    <dgm:cxn modelId="{8435F73C-68E6-4C42-9B00-69C971EA5742}" type="presOf" srcId="{2D18D9D5-10BE-4D9D-8E8C-1546B2F60E97}" destId="{6E748290-6B64-4308-9606-5A1116FCB70F}" srcOrd="0" destOrd="0" presId="urn:microsoft.com/office/officeart/2005/8/layout/vList4#1"/>
    <dgm:cxn modelId="{6F11EAF2-00DD-4D1F-895C-D9839B78CB68}" type="presOf" srcId="{3F68979A-62B7-4ADC-8B29-CEEB375D8E48}" destId="{7E853A87-A586-4818-ADA7-524955B76577}" srcOrd="0" destOrd="0" presId="urn:microsoft.com/office/officeart/2005/8/layout/vList4#1"/>
    <dgm:cxn modelId="{6484685F-E64F-48DE-90B2-18F049B9AD4D}" type="presOf" srcId="{B8E86FC0-8EEB-4F8A-B040-218EE3567FCC}" destId="{7802F72C-555B-4639-A640-D342A03A2CCC}" srcOrd="0" destOrd="1" presId="urn:microsoft.com/office/officeart/2005/8/layout/vList4#1"/>
    <dgm:cxn modelId="{D1941CC3-5802-48CD-A557-18017DBF25F3}" srcId="{2D18D9D5-10BE-4D9D-8E8C-1546B2F60E97}" destId="{44AE5B69-94D5-4C29-9648-C590E2EC28E1}" srcOrd="1" destOrd="0" parTransId="{4F3D23F0-AC11-4E6B-BF95-24AC6C380C4A}" sibTransId="{EE34B811-7F0B-4667-BCF6-E4F65D6781B2}"/>
    <dgm:cxn modelId="{3103209B-AC33-47E3-821E-7E95B82389B1}" type="presOf" srcId="{A98CF887-1DEA-4F2F-A43A-BF79A1949607}" destId="{B613C1BC-2BBA-4333-9BAA-91BF1B25B672}" srcOrd="1" destOrd="1" presId="urn:microsoft.com/office/officeart/2005/8/layout/vList4#1"/>
    <dgm:cxn modelId="{F28B3F01-85CA-4172-8F20-EDC2AD112332}" type="presOf" srcId="{C1B16428-037F-4C72-B627-6BAADC3FDC28}" destId="{DA00FDDE-F457-455D-BC98-BA1A01822A1D}" srcOrd="1" destOrd="0" presId="urn:microsoft.com/office/officeart/2005/8/layout/vList4#1"/>
    <dgm:cxn modelId="{CB1C31D9-B9F8-4DBC-A35B-F7EE13D79AE3}" type="presOf" srcId="{2D18D9D5-10BE-4D9D-8E8C-1546B2F60E97}" destId="{B613C1BC-2BBA-4333-9BAA-91BF1B25B672}" srcOrd="1" destOrd="0" presId="urn:microsoft.com/office/officeart/2005/8/layout/vList4#1"/>
    <dgm:cxn modelId="{4494FFFA-41EE-4C3B-BDE2-4D0E65B56D80}" type="presOf" srcId="{C1B16428-037F-4C72-B627-6BAADC3FDC28}" destId="{7802F72C-555B-4639-A640-D342A03A2CCC}" srcOrd="0" destOrd="0" presId="urn:microsoft.com/office/officeart/2005/8/layout/vList4#1"/>
    <dgm:cxn modelId="{02301639-EC0E-4132-8A0A-C7672A1E9C16}" type="presOf" srcId="{BC505A55-B680-4CE0-908E-68745D2800AA}" destId="{075C0EEB-711E-48D6-8269-72A414F8B328}" srcOrd="0" destOrd="1" presId="urn:microsoft.com/office/officeart/2005/8/layout/vList4#1"/>
    <dgm:cxn modelId="{5BA180E0-786C-499E-8A6C-C61B6900F872}" srcId="{3F68979A-62B7-4ADC-8B29-CEEB375D8E48}" destId="{C1B16428-037F-4C72-B627-6BAADC3FDC28}" srcOrd="1" destOrd="0" parTransId="{24418D92-0354-4E03-9AF0-4646FA6B55B0}" sibTransId="{269E0A4D-24DB-47BF-9C34-DEBFD81A0CE1}"/>
    <dgm:cxn modelId="{09B6F51C-F5FD-47D5-805C-F02393377786}" srcId="{3F68979A-62B7-4ADC-8B29-CEEB375D8E48}" destId="{2D18D9D5-10BE-4D9D-8E8C-1546B2F60E97}" srcOrd="0" destOrd="0" parTransId="{9F85E6CA-7DC6-4B4A-9007-255DE34BA3F0}" sibTransId="{8E621642-4D71-46D9-90AB-92B6A5AE26C8}"/>
    <dgm:cxn modelId="{F41748D1-63D1-4282-998A-EE5066402B9F}" srcId="{C1B16428-037F-4C72-B627-6BAADC3FDC28}" destId="{B8E86FC0-8EEB-4F8A-B040-218EE3567FCC}" srcOrd="0" destOrd="0" parTransId="{0E19AC6C-02D1-4157-B6D3-788D515BD690}" sibTransId="{35B1A23D-CDC9-4D70-8594-C2D50720A84B}"/>
    <dgm:cxn modelId="{A8CA7377-6B1B-437C-B0B7-F488A4B0BF8B}" type="presParOf" srcId="{7E853A87-A586-4818-ADA7-524955B76577}" destId="{16755CE5-874A-4AC5-8913-E27652B4B167}" srcOrd="0" destOrd="0" presId="urn:microsoft.com/office/officeart/2005/8/layout/vList4#1"/>
    <dgm:cxn modelId="{EAB84E1A-B591-46B3-AAB4-D078A193D97F}" type="presParOf" srcId="{16755CE5-874A-4AC5-8913-E27652B4B167}" destId="{6E748290-6B64-4308-9606-5A1116FCB70F}" srcOrd="0" destOrd="0" presId="urn:microsoft.com/office/officeart/2005/8/layout/vList4#1"/>
    <dgm:cxn modelId="{EA5C322A-CB68-4018-86A2-CFEEE0C231F4}" type="presParOf" srcId="{16755CE5-874A-4AC5-8913-E27652B4B167}" destId="{5311E519-D817-4A00-BB43-6EA714EEA2BD}" srcOrd="1" destOrd="0" presId="urn:microsoft.com/office/officeart/2005/8/layout/vList4#1"/>
    <dgm:cxn modelId="{349BB823-7B5C-4308-8075-3FCD9E4A89D8}" type="presParOf" srcId="{16755CE5-874A-4AC5-8913-E27652B4B167}" destId="{B613C1BC-2BBA-4333-9BAA-91BF1B25B672}" srcOrd="2" destOrd="0" presId="urn:microsoft.com/office/officeart/2005/8/layout/vList4#1"/>
    <dgm:cxn modelId="{971532EA-D079-4966-9751-5294FD2301E7}" type="presParOf" srcId="{7E853A87-A586-4818-ADA7-524955B76577}" destId="{DBFCE67C-2827-4E07-89A9-0ACC69BBDB2B}" srcOrd="1" destOrd="0" presId="urn:microsoft.com/office/officeart/2005/8/layout/vList4#1"/>
    <dgm:cxn modelId="{F2E20C30-9450-4DC4-BE6E-DBA332CF095C}" type="presParOf" srcId="{7E853A87-A586-4818-ADA7-524955B76577}" destId="{272698C3-330B-4B13-AA23-4CEAFC4E6076}" srcOrd="2" destOrd="0" presId="urn:microsoft.com/office/officeart/2005/8/layout/vList4#1"/>
    <dgm:cxn modelId="{2CA55073-6431-4B95-BA52-111D5B26D2ED}" type="presParOf" srcId="{272698C3-330B-4B13-AA23-4CEAFC4E6076}" destId="{7802F72C-555B-4639-A640-D342A03A2CCC}" srcOrd="0" destOrd="0" presId="urn:microsoft.com/office/officeart/2005/8/layout/vList4#1"/>
    <dgm:cxn modelId="{E3010F09-826D-4070-A800-EC367BD62288}" type="presParOf" srcId="{272698C3-330B-4B13-AA23-4CEAFC4E6076}" destId="{7E5EC00F-86C9-49E9-9E65-387752708AB6}" srcOrd="1" destOrd="0" presId="urn:microsoft.com/office/officeart/2005/8/layout/vList4#1"/>
    <dgm:cxn modelId="{299087BF-D311-45E3-A505-081314D7C1C3}" type="presParOf" srcId="{272698C3-330B-4B13-AA23-4CEAFC4E6076}" destId="{DA00FDDE-F457-455D-BC98-BA1A01822A1D}" srcOrd="2" destOrd="0" presId="urn:microsoft.com/office/officeart/2005/8/layout/vList4#1"/>
    <dgm:cxn modelId="{84BC3495-3E34-469D-909A-815780E2770E}" type="presParOf" srcId="{7E853A87-A586-4818-ADA7-524955B76577}" destId="{1BAE7630-A33B-4C41-9026-CD8C2E81E99E}" srcOrd="3" destOrd="0" presId="urn:microsoft.com/office/officeart/2005/8/layout/vList4#1"/>
    <dgm:cxn modelId="{5CF701A5-E003-4031-B971-5ABAB661B6C1}" type="presParOf" srcId="{7E853A87-A586-4818-ADA7-524955B76577}" destId="{C8D5452E-4FCF-4B92-9C9D-08D93D21DE98}" srcOrd="4" destOrd="0" presId="urn:microsoft.com/office/officeart/2005/8/layout/vList4#1"/>
    <dgm:cxn modelId="{750EB5F2-5D0F-49DE-BD6F-AD8FAB039976}" type="presParOf" srcId="{C8D5452E-4FCF-4B92-9C9D-08D93D21DE98}" destId="{075C0EEB-711E-48D6-8269-72A414F8B328}" srcOrd="0" destOrd="0" presId="urn:microsoft.com/office/officeart/2005/8/layout/vList4#1"/>
    <dgm:cxn modelId="{E0939F33-A72F-4210-8EE1-05BB4F78F064}" type="presParOf" srcId="{C8D5452E-4FCF-4B92-9C9D-08D93D21DE98}" destId="{613F4331-1241-4D15-B009-84EFD8DF7C35}" srcOrd="1" destOrd="0" presId="urn:microsoft.com/office/officeart/2005/8/layout/vList4#1"/>
    <dgm:cxn modelId="{C2C8A24D-DA6C-4C8C-9A5C-E4ED181D6EA0}" type="presParOf" srcId="{C8D5452E-4FCF-4B92-9C9D-08D93D21DE98}" destId="{2E67FB0F-4694-466E-9B1E-0860544C527B}" srcOrd="2" destOrd="0" presId="urn:microsoft.com/office/officeart/2005/8/layout/vList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48290-6B64-4308-9606-5A1116FCB70F}">
      <dsp:nvSpPr>
        <dsp:cNvPr id="0" name=""/>
        <dsp:cNvSpPr/>
      </dsp:nvSpPr>
      <dsp:spPr>
        <a:xfrm>
          <a:off x="0" y="0"/>
          <a:ext cx="7391400" cy="1595437"/>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dirty="0" smtClean="0"/>
            <a:t>Corporate Strategy</a:t>
          </a:r>
          <a:endParaRPr lang="en-US" sz="2500" kern="1200" dirty="0"/>
        </a:p>
        <a:p>
          <a:pPr marL="228600" lvl="1" indent="-228600" algn="l" defTabSz="889000">
            <a:lnSpc>
              <a:spcPct val="90000"/>
            </a:lnSpc>
            <a:spcBef>
              <a:spcPct val="0"/>
            </a:spcBef>
            <a:spcAft>
              <a:spcPct val="15000"/>
            </a:spcAft>
            <a:buChar char="••"/>
          </a:pPr>
          <a:r>
            <a:rPr lang="en-GB" sz="2000" kern="1200" dirty="0" smtClean="0"/>
            <a:t>Overall scope of the organisation</a:t>
          </a:r>
          <a:endParaRPr lang="en-US" sz="2000" kern="1200" dirty="0"/>
        </a:p>
        <a:p>
          <a:pPr marL="228600" lvl="1" indent="-228600" algn="l" defTabSz="889000">
            <a:lnSpc>
              <a:spcPct val="90000"/>
            </a:lnSpc>
            <a:spcBef>
              <a:spcPct val="0"/>
            </a:spcBef>
            <a:spcAft>
              <a:spcPct val="15000"/>
            </a:spcAft>
            <a:buChar char="••"/>
          </a:pPr>
          <a:r>
            <a:rPr lang="en-GB" sz="2000" kern="1200" dirty="0" smtClean="0"/>
            <a:t>Adding wide value</a:t>
          </a:r>
          <a:endParaRPr lang="en-US" sz="2000" kern="1200" dirty="0"/>
        </a:p>
      </dsp:txBody>
      <dsp:txXfrm>
        <a:off x="1637823" y="0"/>
        <a:ext cx="5753576" cy="1595437"/>
      </dsp:txXfrm>
    </dsp:sp>
    <dsp:sp modelId="{5311E519-D817-4A00-BB43-6EA714EEA2BD}">
      <dsp:nvSpPr>
        <dsp:cNvPr id="0" name=""/>
        <dsp:cNvSpPr/>
      </dsp:nvSpPr>
      <dsp:spPr>
        <a:xfrm>
          <a:off x="159543" y="159543"/>
          <a:ext cx="1478280" cy="1276350"/>
        </a:xfrm>
        <a:prstGeom prst="roundRect">
          <a:avLst>
            <a:gd name="adj" fmla="val 10000"/>
          </a:avLst>
        </a:prstGeom>
        <a:blipFill rotWithShape="0">
          <a:blip xmlns:r="http://schemas.openxmlformats.org/officeDocument/2006/relationships" r:embed="rId1"/>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02F72C-555B-4639-A640-D342A03A2CCC}">
      <dsp:nvSpPr>
        <dsp:cNvPr id="0" name=""/>
        <dsp:cNvSpPr/>
      </dsp:nvSpPr>
      <dsp:spPr>
        <a:xfrm>
          <a:off x="0" y="1754981"/>
          <a:ext cx="7391400" cy="1595437"/>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dirty="0" smtClean="0"/>
            <a:t>Business Strategy</a:t>
          </a:r>
          <a:endParaRPr lang="en-US" sz="2500" kern="1200" dirty="0"/>
        </a:p>
        <a:p>
          <a:pPr marL="228600" lvl="1" indent="-228600" algn="l" defTabSz="889000">
            <a:lnSpc>
              <a:spcPct val="90000"/>
            </a:lnSpc>
            <a:spcBef>
              <a:spcPct val="0"/>
            </a:spcBef>
            <a:spcAft>
              <a:spcPct val="15000"/>
            </a:spcAft>
            <a:buChar char="••"/>
          </a:pPr>
          <a:r>
            <a:rPr lang="en-GB" sz="2000" kern="1200" dirty="0" smtClean="0"/>
            <a:t>Competing successfully</a:t>
          </a:r>
          <a:endParaRPr lang="en-US" sz="2000" kern="1200" dirty="0"/>
        </a:p>
        <a:p>
          <a:pPr marL="228600" lvl="1" indent="-228600" algn="l" defTabSz="889000">
            <a:lnSpc>
              <a:spcPct val="90000"/>
            </a:lnSpc>
            <a:spcBef>
              <a:spcPct val="0"/>
            </a:spcBef>
            <a:spcAft>
              <a:spcPct val="15000"/>
            </a:spcAft>
            <a:buChar char="••"/>
          </a:pPr>
          <a:r>
            <a:rPr lang="en-GB" sz="2000" kern="1200" dirty="0" smtClean="0"/>
            <a:t>Providing best value</a:t>
          </a:r>
          <a:endParaRPr lang="en-US" sz="2000" kern="1200" dirty="0"/>
        </a:p>
      </dsp:txBody>
      <dsp:txXfrm>
        <a:off x="1637823" y="1754981"/>
        <a:ext cx="5753576" cy="1595437"/>
      </dsp:txXfrm>
    </dsp:sp>
    <dsp:sp modelId="{7E5EC00F-86C9-49E9-9E65-387752708AB6}">
      <dsp:nvSpPr>
        <dsp:cNvPr id="0" name=""/>
        <dsp:cNvSpPr/>
      </dsp:nvSpPr>
      <dsp:spPr>
        <a:xfrm>
          <a:off x="159543" y="1914525"/>
          <a:ext cx="1478280" cy="1276350"/>
        </a:xfrm>
        <a:prstGeom prst="roundRect">
          <a:avLst>
            <a:gd name="adj" fmla="val 10000"/>
          </a:avLst>
        </a:prstGeom>
        <a:blipFill rotWithShape="0">
          <a:blip xmlns:r="http://schemas.openxmlformats.org/officeDocument/2006/relationships" r:embed="rId2"/>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5C0EEB-711E-48D6-8269-72A414F8B328}">
      <dsp:nvSpPr>
        <dsp:cNvPr id="0" name=""/>
        <dsp:cNvSpPr/>
      </dsp:nvSpPr>
      <dsp:spPr>
        <a:xfrm>
          <a:off x="0" y="3509962"/>
          <a:ext cx="7391400" cy="1595437"/>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dirty="0" smtClean="0"/>
            <a:t>Operational Strategy</a:t>
          </a:r>
          <a:endParaRPr lang="en-US" sz="2500" kern="1200" dirty="0"/>
        </a:p>
        <a:p>
          <a:pPr marL="228600" lvl="1" indent="-228600" algn="l" defTabSz="889000">
            <a:lnSpc>
              <a:spcPct val="90000"/>
            </a:lnSpc>
            <a:spcBef>
              <a:spcPct val="0"/>
            </a:spcBef>
            <a:spcAft>
              <a:spcPct val="15000"/>
            </a:spcAft>
            <a:buChar char="••"/>
          </a:pPr>
          <a:r>
            <a:rPr lang="en-GB" sz="2000" kern="1200" dirty="0" smtClean="0"/>
            <a:t>How the parts of the organisation deliver</a:t>
          </a:r>
          <a:endParaRPr lang="en-US" sz="2000" kern="1200" dirty="0"/>
        </a:p>
        <a:p>
          <a:pPr marL="228600" lvl="1" indent="-228600" algn="l" defTabSz="889000">
            <a:lnSpc>
              <a:spcPct val="90000"/>
            </a:lnSpc>
            <a:spcBef>
              <a:spcPct val="0"/>
            </a:spcBef>
            <a:spcAft>
              <a:spcPct val="15000"/>
            </a:spcAft>
            <a:buChar char="••"/>
          </a:pPr>
          <a:r>
            <a:rPr lang="en-GB" sz="2000" kern="1200" dirty="0" smtClean="0"/>
            <a:t>Resources, processes and people</a:t>
          </a:r>
          <a:endParaRPr lang="en-US" sz="2000" kern="1200" dirty="0"/>
        </a:p>
      </dsp:txBody>
      <dsp:txXfrm>
        <a:off x="1637823" y="3509962"/>
        <a:ext cx="5753576" cy="1595437"/>
      </dsp:txXfrm>
    </dsp:sp>
    <dsp:sp modelId="{613F4331-1241-4D15-B009-84EFD8DF7C35}">
      <dsp:nvSpPr>
        <dsp:cNvPr id="0" name=""/>
        <dsp:cNvSpPr/>
      </dsp:nvSpPr>
      <dsp:spPr>
        <a:xfrm>
          <a:off x="159543" y="3669506"/>
          <a:ext cx="1478280" cy="1276350"/>
        </a:xfrm>
        <a:prstGeom prst="roundRect">
          <a:avLst>
            <a:gd name="adj" fmla="val 10000"/>
          </a:avLst>
        </a:prstGeom>
        <a:blipFill rotWithShape="0">
          <a:blip xmlns:r="http://schemas.openxmlformats.org/officeDocument/2006/relationships" r:embed="rId3"/>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FCA3BF4C-4C9B-49CA-B27E-AB8EB00C6A81}" type="datetimeFigureOut">
              <a:rPr lang="en-US"/>
              <a:pPr>
                <a:defRPr/>
              </a:pPr>
              <a:t>2/6/2018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1616FF92-3123-4C01-B540-450411831AEB}" type="slidenum">
              <a:rPr lang="en-GB"/>
              <a:pPr>
                <a:defRPr/>
              </a:pPr>
              <a:t>‹#›</a:t>
            </a:fld>
            <a:endParaRPr lang="en-GB" dirty="0"/>
          </a:p>
        </p:txBody>
      </p:sp>
    </p:spTree>
    <p:extLst>
      <p:ext uri="{BB962C8B-B14F-4D97-AF65-F5344CB8AC3E}">
        <p14:creationId xmlns:p14="http://schemas.microsoft.com/office/powerpoint/2010/main" val="411746179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900C590C-1EB7-4D38-9D8B-30E03FDF8A23}" type="slidenum">
              <a:rPr lang="en-GB" smtClean="0"/>
              <a:pPr>
                <a:defRPr/>
              </a:pPr>
              <a:t>1</a:t>
            </a:fld>
            <a:endParaRPr lang="en-GB" dirty="0"/>
          </a:p>
        </p:txBody>
      </p:sp>
    </p:spTree>
    <p:extLst>
      <p:ext uri="{BB962C8B-B14F-4D97-AF65-F5344CB8AC3E}">
        <p14:creationId xmlns:p14="http://schemas.microsoft.com/office/powerpoint/2010/main" val="1595736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16FBEC95-2778-426F-A585-4D511CC69260}" type="slidenum">
              <a:rPr lang="en-GB" smtClean="0"/>
              <a:pPr>
                <a:defRPr/>
              </a:pPr>
              <a:t>2</a:t>
            </a:fld>
            <a:endParaRPr lang="en-GB" dirty="0"/>
          </a:p>
        </p:txBody>
      </p:sp>
    </p:spTree>
    <p:extLst>
      <p:ext uri="{BB962C8B-B14F-4D97-AF65-F5344CB8AC3E}">
        <p14:creationId xmlns:p14="http://schemas.microsoft.com/office/powerpoint/2010/main" val="2910535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6458F52-5465-4F29-A205-FA6048F2B38E}" type="slidenum">
              <a:rPr lang="en-GB" smtClean="0"/>
              <a:pPr>
                <a:defRPr/>
              </a:pPr>
              <a:t>3</a:t>
            </a:fld>
            <a:endParaRPr lang="en-GB" dirty="0"/>
          </a:p>
        </p:txBody>
      </p:sp>
    </p:spTree>
    <p:extLst>
      <p:ext uri="{BB962C8B-B14F-4D97-AF65-F5344CB8AC3E}">
        <p14:creationId xmlns:p14="http://schemas.microsoft.com/office/powerpoint/2010/main" val="4283713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BE747445-6B22-4580-92F4-686B71C98AD1}" type="slidenum">
              <a:rPr lang="en-GB" smtClean="0"/>
              <a:pPr>
                <a:defRPr/>
              </a:pPr>
              <a:t>4</a:t>
            </a:fld>
            <a:endParaRPr lang="en-GB" dirty="0"/>
          </a:p>
        </p:txBody>
      </p:sp>
    </p:spTree>
    <p:extLst>
      <p:ext uri="{BB962C8B-B14F-4D97-AF65-F5344CB8AC3E}">
        <p14:creationId xmlns:p14="http://schemas.microsoft.com/office/powerpoint/2010/main" val="3202543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A8B3D6E-DA0A-42CF-B894-9F35491D078F}" type="slidenum">
              <a:rPr lang="en-GB" smtClean="0"/>
              <a:pPr>
                <a:defRPr/>
              </a:pPr>
              <a:t>5</a:t>
            </a:fld>
            <a:endParaRPr lang="en-GB" dirty="0"/>
          </a:p>
        </p:txBody>
      </p:sp>
    </p:spTree>
    <p:extLst>
      <p:ext uri="{BB962C8B-B14F-4D97-AF65-F5344CB8AC3E}">
        <p14:creationId xmlns:p14="http://schemas.microsoft.com/office/powerpoint/2010/main" val="1230457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82C7F851-EF4F-4062-8223-028FD1A41990}" type="slidenum">
              <a:rPr lang="en-GB" smtClean="0"/>
              <a:pPr>
                <a:defRPr/>
              </a:pPr>
              <a:t>6</a:t>
            </a:fld>
            <a:endParaRPr lang="en-GB" dirty="0"/>
          </a:p>
        </p:txBody>
      </p:sp>
    </p:spTree>
    <p:extLst>
      <p:ext uri="{BB962C8B-B14F-4D97-AF65-F5344CB8AC3E}">
        <p14:creationId xmlns:p14="http://schemas.microsoft.com/office/powerpoint/2010/main" val="457103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F8A081C2-2B52-4170-8DDF-8E40844D1B3F}" type="slidenum">
              <a:rPr lang="en-GB" smtClean="0"/>
              <a:pPr>
                <a:defRPr/>
              </a:pPr>
              <a:t>7</a:t>
            </a:fld>
            <a:endParaRPr lang="en-GB" dirty="0"/>
          </a:p>
        </p:txBody>
      </p:sp>
    </p:spTree>
    <p:extLst>
      <p:ext uri="{BB962C8B-B14F-4D97-AF65-F5344CB8AC3E}">
        <p14:creationId xmlns:p14="http://schemas.microsoft.com/office/powerpoint/2010/main" val="1693757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02813071-179E-483D-A142-76FB6E33E702}" type="slidenum">
              <a:rPr lang="en-GB" smtClean="0"/>
              <a:pPr>
                <a:defRPr/>
              </a:pPr>
              <a:t>8</a:t>
            </a:fld>
            <a:endParaRPr lang="en-GB" dirty="0"/>
          </a:p>
        </p:txBody>
      </p:sp>
    </p:spTree>
    <p:extLst>
      <p:ext uri="{BB962C8B-B14F-4D97-AF65-F5344CB8AC3E}">
        <p14:creationId xmlns:p14="http://schemas.microsoft.com/office/powerpoint/2010/main" val="32080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390C940E-7D7E-4DFF-96C7-01E397D7A824}" type="slidenum">
              <a:rPr lang="en-GB" smtClean="0"/>
              <a:pPr>
                <a:defRPr/>
              </a:pPr>
              <a:t>9</a:t>
            </a:fld>
            <a:endParaRPr lang="en-GB" dirty="0"/>
          </a:p>
        </p:txBody>
      </p:sp>
    </p:spTree>
    <p:extLst>
      <p:ext uri="{BB962C8B-B14F-4D97-AF65-F5344CB8AC3E}">
        <p14:creationId xmlns:p14="http://schemas.microsoft.com/office/powerpoint/2010/main" val="2561082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B717AD93-FDD7-4049-A79A-BCB181376116}" type="slidenum">
              <a:rPr lang="en-GB" smtClean="0"/>
              <a:pPr>
                <a:defRPr/>
              </a:pPr>
              <a:t>10</a:t>
            </a:fld>
            <a:endParaRPr lang="en-GB" dirty="0"/>
          </a:p>
        </p:txBody>
      </p:sp>
    </p:spTree>
    <p:extLst>
      <p:ext uri="{BB962C8B-B14F-4D97-AF65-F5344CB8AC3E}">
        <p14:creationId xmlns:p14="http://schemas.microsoft.com/office/powerpoint/2010/main" val="1456800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6B181D84-8FC7-4136-84FD-0EC9A657A27A}" type="slidenum">
              <a:rPr lang="en-GB" smtClean="0"/>
              <a:pPr>
                <a:defRPr/>
              </a:pPr>
              <a:t>11</a:t>
            </a:fld>
            <a:endParaRPr lang="en-GB" dirty="0"/>
          </a:p>
        </p:txBody>
      </p:sp>
    </p:spTree>
    <p:extLst>
      <p:ext uri="{BB962C8B-B14F-4D97-AF65-F5344CB8AC3E}">
        <p14:creationId xmlns:p14="http://schemas.microsoft.com/office/powerpoint/2010/main" val="3163795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05FDC55-0E3A-4013-83EF-0B5D0F85760A}" type="slidenum">
              <a:rPr lang="en-GB" smtClean="0"/>
              <a:pPr>
                <a:defRPr/>
              </a:pPr>
              <a:t>12</a:t>
            </a:fld>
            <a:endParaRPr lang="en-GB" dirty="0"/>
          </a:p>
        </p:txBody>
      </p:sp>
    </p:spTree>
    <p:extLst>
      <p:ext uri="{BB962C8B-B14F-4D97-AF65-F5344CB8AC3E}">
        <p14:creationId xmlns:p14="http://schemas.microsoft.com/office/powerpoint/2010/main" val="1814465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67B160A5-52FF-4A65-A5DF-05B40859D40C}" type="slidenum">
              <a:rPr lang="en-GB" smtClean="0"/>
              <a:pPr>
                <a:defRPr/>
              </a:pPr>
              <a:t>13</a:t>
            </a:fld>
            <a:endParaRPr lang="en-GB" dirty="0"/>
          </a:p>
        </p:txBody>
      </p:sp>
    </p:spTree>
    <p:extLst>
      <p:ext uri="{BB962C8B-B14F-4D97-AF65-F5344CB8AC3E}">
        <p14:creationId xmlns:p14="http://schemas.microsoft.com/office/powerpoint/2010/main" val="38778018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905A764-8341-4AC1-B1C6-AF97CBF80C51}" type="slidenum">
              <a:rPr lang="en-GB" smtClean="0"/>
              <a:pPr>
                <a:defRPr/>
              </a:pPr>
              <a:t>14</a:t>
            </a:fld>
            <a:endParaRPr lang="en-GB" dirty="0"/>
          </a:p>
        </p:txBody>
      </p:sp>
    </p:spTree>
    <p:extLst>
      <p:ext uri="{BB962C8B-B14F-4D97-AF65-F5344CB8AC3E}">
        <p14:creationId xmlns:p14="http://schemas.microsoft.com/office/powerpoint/2010/main" val="463668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E29A8E33-6D9B-44AD-8CDD-7837F42C6611}" type="slidenum">
              <a:rPr lang="en-GB" smtClean="0"/>
              <a:pPr>
                <a:defRPr/>
              </a:pPr>
              <a:t>15</a:t>
            </a:fld>
            <a:endParaRPr lang="en-GB" dirty="0"/>
          </a:p>
        </p:txBody>
      </p:sp>
    </p:spTree>
    <p:extLst>
      <p:ext uri="{BB962C8B-B14F-4D97-AF65-F5344CB8AC3E}">
        <p14:creationId xmlns:p14="http://schemas.microsoft.com/office/powerpoint/2010/main" val="424576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fld id="{64AD30F7-152F-4E2C-99F1-1010F0A4E253}" type="datetime1">
              <a:rPr lang="en-US" smtClean="0"/>
              <a:pPr>
                <a:defRPr/>
              </a:pPr>
              <a:t>2/6/2018</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E6CFA14E-21FB-4F8D-88CE-007119AE9056}"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E7541649-CA4F-43D8-9B54-B428B46B6E06}" type="datetime1">
              <a:rPr lang="en-US" smtClean="0"/>
              <a:pPr>
                <a:defRPr/>
              </a:pPr>
              <a:t>2/6/2018</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AF05CC4A-1642-4BF6-B8F1-4469DB2DB51B}" type="slidenum">
              <a:rPr lang="en-US" smtClean="0"/>
              <a:pPr>
                <a:defRPr/>
              </a:pPr>
              <a:t>‹#›</a:t>
            </a:fld>
            <a:endParaRPr lang="en-US"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fld id="{341338CE-2435-48D5-A103-922B37E329FC}" type="datetime1">
              <a:rPr lang="en-US" smtClean="0"/>
              <a:pPr>
                <a:defRPr/>
              </a:pPr>
              <a:t>2/6/2018</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562834DD-5FCE-44B2-B7CC-AB5091C4BD07}" type="slidenum">
              <a:rPr lang="en-US" smtClean="0"/>
              <a:pPr>
                <a:defRPr/>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fld id="{BDBABA00-B778-497B-99FB-738BF7C0C4B0}" type="datetime1">
              <a:rPr lang="en-US" smtClean="0"/>
              <a:pPr>
                <a:defRPr/>
              </a:pPr>
              <a:t>2/6/2018</a:t>
            </a:fld>
            <a:endParaRPr lang="en-US" dirty="0"/>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AA20404B-C0A7-4E6C-A0D2-B5B09837A481}" type="slidenum">
              <a:rPr lang="en-US" smtClean="0"/>
              <a:pPr>
                <a:defRPr/>
              </a:pPr>
              <a:t>‹#›</a:t>
            </a:fld>
            <a:endParaRPr lang="en-US"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fld id="{FD678B16-D541-44FF-8924-B904169D2989}" type="datetime1">
              <a:rPr lang="en-US" smtClean="0"/>
              <a:pPr>
                <a:defRPr/>
              </a:pPr>
              <a:t>2/6/2018</a:t>
            </a:fld>
            <a:endParaRPr lang="en-US" dirty="0"/>
          </a:p>
        </p:txBody>
      </p:sp>
      <p:sp>
        <p:nvSpPr>
          <p:cNvPr id="8" name="Footer Placeholder 7"/>
          <p:cNvSpPr>
            <a:spLocks noGrp="1"/>
          </p:cNvSpPr>
          <p:nvPr>
            <p:ph type="ftr" sz="quarter" idx="11"/>
          </p:nvPr>
        </p:nvSpPr>
        <p:spPr/>
        <p:txBody>
          <a:bodyPr/>
          <a:lstStyle>
            <a:extLst/>
          </a:lstStyle>
          <a:p>
            <a:pPr>
              <a:defRPr/>
            </a:pPr>
            <a:endParaRPr lang="en-US"/>
          </a:p>
        </p:txBody>
      </p:sp>
      <p:sp>
        <p:nvSpPr>
          <p:cNvPr id="9" name="Slide Number Placeholder 8"/>
          <p:cNvSpPr>
            <a:spLocks noGrp="1"/>
          </p:cNvSpPr>
          <p:nvPr>
            <p:ph type="sldNum" sz="quarter" idx="12"/>
          </p:nvPr>
        </p:nvSpPr>
        <p:spPr/>
        <p:txBody>
          <a:bodyPr/>
          <a:lstStyle>
            <a:extLst/>
          </a:lstStyle>
          <a:p>
            <a:pPr>
              <a:defRPr/>
            </a:pPr>
            <a:fld id="{64F39233-FFFB-4351-8376-4859455E373F}" type="slidenum">
              <a:rPr lang="en-US" smtClean="0"/>
              <a:pPr>
                <a:defRPr/>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defRPr/>
            </a:pPr>
            <a:fld id="{2601139B-A218-4E80-9A17-CB5B71BB2B63}" type="datetime1">
              <a:rPr lang="en-US" smtClean="0"/>
              <a:pPr>
                <a:defRPr/>
              </a:pPr>
              <a:t>2/6/2018</a:t>
            </a:fld>
            <a:endParaRPr lang="en-US" dirty="0"/>
          </a:p>
        </p:txBody>
      </p:sp>
      <p:sp>
        <p:nvSpPr>
          <p:cNvPr id="4" name="Footer Placeholder 3"/>
          <p:cNvSpPr>
            <a:spLocks noGrp="1"/>
          </p:cNvSpPr>
          <p:nvPr>
            <p:ph type="ftr" sz="quarter" idx="11"/>
          </p:nvPr>
        </p:nvSpPr>
        <p:spPr/>
        <p:txBody>
          <a:bodyPr/>
          <a:lstStyle>
            <a:extLst/>
          </a:lstStyle>
          <a:p>
            <a:pPr>
              <a:defRPr/>
            </a:pPr>
            <a:endParaRPr lang="en-US"/>
          </a:p>
        </p:txBody>
      </p:sp>
      <p:sp>
        <p:nvSpPr>
          <p:cNvPr id="5" name="Slide Number Placeholder 4"/>
          <p:cNvSpPr>
            <a:spLocks noGrp="1"/>
          </p:cNvSpPr>
          <p:nvPr>
            <p:ph type="sldNum" sz="quarter" idx="12"/>
          </p:nvPr>
        </p:nvSpPr>
        <p:spPr/>
        <p:txBody>
          <a:bodyPr/>
          <a:lstStyle>
            <a:extLst/>
          </a:lstStyle>
          <a:p>
            <a:pPr>
              <a:defRPr/>
            </a:pPr>
            <a:fld id="{8FFDE28B-FF7B-4D27-8B41-BCA37B169F0A}" type="slidenum">
              <a:rPr lang="en-US" smtClean="0"/>
              <a:pPr>
                <a:defRPr/>
              </a:pPr>
              <a:t>‹#›</a:t>
            </a:fld>
            <a:endParaRPr lang="en-US"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fld id="{34325FEC-D45D-4C31-9040-418AE45CABF4}" type="datetime1">
              <a:rPr lang="en-US" smtClean="0"/>
              <a:pPr>
                <a:defRPr/>
              </a:pPr>
              <a:t>2/6/2018</a:t>
            </a:fld>
            <a:endParaRPr lang="en-US" dirty="0"/>
          </a:p>
        </p:txBody>
      </p:sp>
      <p:sp>
        <p:nvSpPr>
          <p:cNvPr id="3" name="Footer Placeholder 2"/>
          <p:cNvSpPr>
            <a:spLocks noGrp="1"/>
          </p:cNvSpPr>
          <p:nvPr>
            <p:ph type="ftr" sz="quarter" idx="11"/>
          </p:nvPr>
        </p:nvSpPr>
        <p:spPr/>
        <p:txBody>
          <a:bodyPr/>
          <a:lstStyle>
            <a:extLst/>
          </a:lstStyle>
          <a:p>
            <a:pPr>
              <a:defRPr/>
            </a:pPr>
            <a:endParaRPr lang="en-US"/>
          </a:p>
        </p:txBody>
      </p:sp>
      <p:sp>
        <p:nvSpPr>
          <p:cNvPr id="4" name="Slide Number Placeholder 3"/>
          <p:cNvSpPr>
            <a:spLocks noGrp="1"/>
          </p:cNvSpPr>
          <p:nvPr>
            <p:ph type="sldNum" sz="quarter" idx="12"/>
          </p:nvPr>
        </p:nvSpPr>
        <p:spPr/>
        <p:txBody>
          <a:bodyPr/>
          <a:lstStyle>
            <a:extLst/>
          </a:lstStyle>
          <a:p>
            <a:pPr>
              <a:defRPr/>
            </a:pPr>
            <a:fld id="{B1166435-1697-48C5-8840-0B126DEE4257}"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defRPr/>
            </a:pPr>
            <a:fld id="{488D78CD-C2E7-4114-BF58-EB9A51F79B89}" type="datetime1">
              <a:rPr lang="en-US" smtClean="0"/>
              <a:pPr>
                <a:defRPr/>
              </a:pPr>
              <a:t>2/6/2018</a:t>
            </a:fld>
            <a:endParaRPr lang="en-US" dirty="0"/>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46151087-C930-437D-9E06-C8E3ACF04E07}" type="slidenum">
              <a:rPr lang="en-US" smtClean="0"/>
              <a:pPr>
                <a:defRPr/>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fld id="{7D107C09-4D6E-4CA5-99EB-FFCB0F521046}" type="datetime1">
              <a:rPr lang="en-US" smtClean="0"/>
              <a:pPr>
                <a:defRPr/>
              </a:pPr>
              <a:t>2/6/2018</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FF8E4B31-4AE4-45F8-AE96-40129832FF9F}" type="slidenum">
              <a:rPr lang="en-US" smtClean="0"/>
              <a:pPr>
                <a:defRPr/>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5342322D-FFF8-420E-AA8B-25B2FD1DD402}" type="datetime1">
              <a:rPr lang="en-US" smtClean="0"/>
              <a:pPr>
                <a:defRPr/>
              </a:pPr>
              <a:t>2/6/2018</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1E708182-A518-4216-8A6A-65F015F4DE77}"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589D778E-FB24-402C-8342-D1E9BAECE76D}" type="datetime1">
              <a:rPr lang="en-US" smtClean="0"/>
              <a:pPr>
                <a:defRPr/>
              </a:pPr>
              <a:t>2/6/2018</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6FF20222-BD2B-44EE-BB18-FC222A761921}" type="slidenum">
              <a:rPr lang="en-US" smtClean="0"/>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fld id="{E70DFCAF-8034-4D70-ABB6-CC2223CC64E6}" type="datetime1">
              <a:rPr lang="en-US" smtClean="0"/>
              <a:pPr>
                <a:defRPr/>
              </a:pPr>
              <a:t>2/6/2018</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C2538246-926D-4CCA-A7EA-D5867FA6B3C8}" type="slidenum">
              <a:rPr lang="en-US" smtClean="0"/>
              <a:pPr>
                <a:defRPr/>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sz="7200" smtClean="0"/>
              <a:t>Strategy</a:t>
            </a:r>
          </a:p>
        </p:txBody>
      </p:sp>
      <p:sp>
        <p:nvSpPr>
          <p:cNvPr id="3" name="Subtitle 2"/>
          <p:cNvSpPr>
            <a:spLocks noGrp="1"/>
          </p:cNvSpPr>
          <p:nvPr>
            <p:ph type="subTitle" idx="1"/>
          </p:nvPr>
        </p:nvSpPr>
        <p:spPr/>
        <p:txBody>
          <a:bodyPr/>
          <a:lstStyle/>
          <a:p>
            <a:pPr>
              <a:defRPr/>
            </a:pPr>
            <a:r>
              <a:rPr lang="en-GB" dirty="0" smtClean="0"/>
              <a:t>Mike Durke</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p:cNvSpPr>
            <a:spLocks noGrp="1"/>
          </p:cNvSpPr>
          <p:nvPr>
            <p:ph idx="1"/>
          </p:nvPr>
        </p:nvSpPr>
        <p:spPr>
          <a:xfrm>
            <a:off x="457200" y="914400"/>
            <a:ext cx="8229600" cy="5211763"/>
          </a:xfrm>
        </p:spPr>
        <p:txBody>
          <a:bodyPr>
            <a:noAutofit/>
          </a:bodyPr>
          <a:lstStyle/>
          <a:p>
            <a:r>
              <a:rPr lang="en-GB" sz="3200" dirty="0" smtClean="0"/>
              <a:t>What is strategy?</a:t>
            </a:r>
          </a:p>
          <a:p>
            <a:endParaRPr lang="en-GB" sz="3200" dirty="0" smtClean="0"/>
          </a:p>
          <a:p>
            <a:r>
              <a:rPr lang="en-GB" sz="3200" dirty="0" smtClean="0"/>
              <a:t>What images and thoughts does the word create in your mind?</a:t>
            </a:r>
          </a:p>
          <a:p>
            <a:endParaRPr lang="en-GB" sz="3200" dirty="0" smtClean="0"/>
          </a:p>
          <a:p>
            <a:r>
              <a:rPr lang="en-GB" sz="3200" dirty="0" smtClean="0"/>
              <a:t>Is it about glossy colourful documents showing the CEO and political leaders in their best light? Or an essential and critical element in the delivery of public services?</a:t>
            </a:r>
          </a:p>
        </p:txBody>
      </p:sp>
      <p:sp>
        <p:nvSpPr>
          <p:cNvPr id="4" name="Slide Number Placeholder 3"/>
          <p:cNvSpPr>
            <a:spLocks noGrp="1"/>
          </p:cNvSpPr>
          <p:nvPr>
            <p:ph type="sldNum" sz="quarter" idx="12"/>
          </p:nvPr>
        </p:nvSpPr>
        <p:spPr/>
        <p:txBody>
          <a:bodyPr/>
          <a:lstStyle/>
          <a:p>
            <a:pPr>
              <a:defRPr/>
            </a:pPr>
            <a:fld id="{348B6151-B150-4A9A-83B8-30D0F1A93440}" type="slidenum">
              <a:rPr lang="en-US" smtClean="0"/>
              <a:pPr>
                <a:defRPr/>
              </a:pPr>
              <a:t>2</a:t>
            </a:fld>
            <a:endParaRPr lang="en-US" dirty="0"/>
          </a:p>
        </p:txBody>
      </p:sp>
      <p:sp>
        <p:nvSpPr>
          <p:cNvPr id="3074" name="Title 1"/>
          <p:cNvSpPr>
            <a:spLocks noGrp="1"/>
          </p:cNvSpPr>
          <p:nvPr>
            <p:ph type="title"/>
          </p:nvPr>
        </p:nvSpPr>
        <p:spPr>
          <a:xfrm>
            <a:off x="457200" y="274638"/>
            <a:ext cx="8229600" cy="639762"/>
          </a:xfrm>
        </p:spPr>
        <p:txBody>
          <a:bodyPr>
            <a:normAutofit fontScale="90000"/>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5">
                                            <p:txEl>
                                              <p:pRg st="2" end="2"/>
                                            </p:txEl>
                                          </p:spTgt>
                                        </p:tgtEl>
                                        <p:attrNameLst>
                                          <p:attrName>style.visibility</p:attrName>
                                        </p:attrNameLst>
                                      </p:cBhvr>
                                      <p:to>
                                        <p:strVal val="visible"/>
                                      </p:to>
                                    </p:set>
                                    <p:anim calcmode="lin" valueType="num">
                                      <p:cBhvr additive="base">
                                        <p:cTn id="13" dur="500" fill="hold"/>
                                        <p:tgtEl>
                                          <p:spTgt spid="307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75">
                                            <p:txEl>
                                              <p:pRg st="4" end="4"/>
                                            </p:txEl>
                                          </p:spTgt>
                                        </p:tgtEl>
                                        <p:attrNameLst>
                                          <p:attrName>style.visibility</p:attrName>
                                        </p:attrNameLst>
                                      </p:cBhvr>
                                      <p:to>
                                        <p:strVal val="visible"/>
                                      </p:to>
                                    </p:set>
                                    <p:anim calcmode="lin" valueType="num">
                                      <p:cBhvr additive="base">
                                        <p:cTn id="19" dur="500" fill="hold"/>
                                        <p:tgtEl>
                                          <p:spTgt spid="307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Content Placeholder 2"/>
          <p:cNvSpPr>
            <a:spLocks noGrp="1"/>
          </p:cNvSpPr>
          <p:nvPr>
            <p:ph idx="1"/>
          </p:nvPr>
        </p:nvSpPr>
        <p:spPr/>
        <p:txBody>
          <a:bodyPr/>
          <a:lstStyle/>
          <a:p>
            <a:pPr>
              <a:buFont typeface="Arial" charset="0"/>
              <a:buNone/>
            </a:pPr>
            <a:r>
              <a:rPr lang="en-GB" sz="3200" dirty="0" smtClean="0"/>
              <a:t>	‘Strategy’ comes from the Greek ‘</a:t>
            </a:r>
            <a:r>
              <a:rPr lang="en-GB" sz="3200" dirty="0" err="1" smtClean="0"/>
              <a:t>strategia</a:t>
            </a:r>
            <a:r>
              <a:rPr lang="en-GB" sz="3200" dirty="0" smtClean="0"/>
              <a:t>’ which means ‘</a:t>
            </a:r>
            <a:r>
              <a:rPr lang="en-GB" sz="3200" dirty="0" err="1" smtClean="0"/>
              <a:t>generalship</a:t>
            </a:r>
            <a:r>
              <a:rPr lang="en-GB" sz="3200" dirty="0" smtClean="0"/>
              <a:t>’</a:t>
            </a:r>
          </a:p>
          <a:p>
            <a:pPr>
              <a:buFont typeface="Arial" charset="0"/>
              <a:buNone/>
            </a:pPr>
            <a:endParaRPr lang="en-GB" sz="3200" dirty="0" smtClean="0"/>
          </a:p>
          <a:p>
            <a:pPr>
              <a:buFont typeface="Arial" charset="0"/>
              <a:buNone/>
            </a:pPr>
            <a:r>
              <a:rPr lang="en-GB" sz="3200" dirty="0" smtClean="0"/>
              <a:t>	“Strategy is the overall plan for deploying resources to establish a favourable position” (p16)</a:t>
            </a:r>
          </a:p>
          <a:p>
            <a:pPr>
              <a:buFont typeface="Arial" charset="0"/>
              <a:buNone/>
            </a:pPr>
            <a:endParaRPr lang="en-GB" dirty="0" smtClean="0"/>
          </a:p>
          <a:p>
            <a:pPr>
              <a:buFont typeface="Arial" charset="0"/>
              <a:buNone/>
            </a:pPr>
            <a:r>
              <a:rPr lang="en-GB" sz="2000" dirty="0" smtClean="0"/>
              <a:t>	Grant RM (2003) Contemporary Strategy Analysis. Oxford: Blackwell</a:t>
            </a:r>
          </a:p>
          <a:p>
            <a:pPr>
              <a:buFont typeface="Arial" charset="0"/>
              <a:buNone/>
            </a:pPr>
            <a:endParaRPr lang="en-US" dirty="0" smtClean="0"/>
          </a:p>
        </p:txBody>
      </p:sp>
      <p:sp>
        <p:nvSpPr>
          <p:cNvPr id="4" name="Slide Number Placeholder 3"/>
          <p:cNvSpPr>
            <a:spLocks noGrp="1"/>
          </p:cNvSpPr>
          <p:nvPr>
            <p:ph type="sldNum" sz="quarter" idx="12"/>
          </p:nvPr>
        </p:nvSpPr>
        <p:spPr/>
        <p:txBody>
          <a:bodyPr/>
          <a:lstStyle/>
          <a:p>
            <a:pPr>
              <a:defRPr/>
            </a:pPr>
            <a:fld id="{3C9AED05-48C0-46D8-80B8-40BAF3C37C8F}" type="slidenum">
              <a:rPr lang="en-US" smtClean="0"/>
              <a:pPr>
                <a:defRPr/>
              </a:pPr>
              <a:t>3</a:t>
            </a:fld>
            <a:endParaRPr lang="en-US" dirty="0"/>
          </a:p>
        </p:txBody>
      </p:sp>
      <p:sp>
        <p:nvSpPr>
          <p:cNvPr id="4098"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down)">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099">
                                            <p:txEl>
                                              <p:pRg st="2" end="2"/>
                                            </p:txEl>
                                          </p:spTgt>
                                        </p:tgtEl>
                                        <p:attrNameLst>
                                          <p:attrName>style.visibility</p:attrName>
                                        </p:attrNameLst>
                                      </p:cBhvr>
                                      <p:to>
                                        <p:strVal val="visible"/>
                                      </p:to>
                                    </p:set>
                                    <p:animEffect transition="in" filter="wipe(down)">
                                      <p:cBhvr>
                                        <p:cTn id="12" dur="500"/>
                                        <p:tgtEl>
                                          <p:spTgt spid="4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animEffect transition="in" filter="wipe(down)">
                                      <p:cBhvr>
                                        <p:cTn id="17"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066800"/>
            <a:ext cx="8229600" cy="5105400"/>
          </a:xfrm>
        </p:spPr>
        <p:txBody>
          <a:bodyPr>
            <a:normAutofit fontScale="92500"/>
          </a:bodyPr>
          <a:lstStyle/>
          <a:p>
            <a:pPr>
              <a:buFont typeface="Arial" charset="0"/>
              <a:buNone/>
            </a:pPr>
            <a:r>
              <a:rPr lang="en-GB" sz="3200" dirty="0" smtClean="0"/>
              <a:t>	“Strategy is likely to be concerned with the long term direction of an organisation”</a:t>
            </a:r>
          </a:p>
          <a:p>
            <a:pPr>
              <a:buFont typeface="Arial" charset="0"/>
              <a:buNone/>
            </a:pPr>
            <a:endParaRPr lang="en-GB" sz="3200" dirty="0" smtClean="0"/>
          </a:p>
          <a:p>
            <a:pPr>
              <a:buFont typeface="Arial" charset="0"/>
              <a:buNone/>
            </a:pPr>
            <a:r>
              <a:rPr lang="en-GB" sz="3200" dirty="0" smtClean="0"/>
              <a:t>	“Strategic decisions are likely to be concerned with the scope of an organisation’s activities and are normally about trying to achieve some advantage”</a:t>
            </a:r>
          </a:p>
          <a:p>
            <a:pPr>
              <a:buFont typeface="Arial" charset="0"/>
              <a:buNone/>
            </a:pPr>
            <a:endParaRPr lang="en-GB" dirty="0" smtClean="0"/>
          </a:p>
          <a:p>
            <a:pPr>
              <a:buFont typeface="Arial" charset="0"/>
              <a:buNone/>
            </a:pPr>
            <a:r>
              <a:rPr lang="en-GB" sz="2000" dirty="0" smtClean="0"/>
              <a:t>	Johnson, Scholes and Whittington (2005; p6) Exploring Corporate Strategy.  Harlow: Prentice Hall.</a:t>
            </a:r>
          </a:p>
        </p:txBody>
      </p:sp>
      <p:sp>
        <p:nvSpPr>
          <p:cNvPr id="4" name="Slide Number Placeholder 3"/>
          <p:cNvSpPr>
            <a:spLocks noGrp="1"/>
          </p:cNvSpPr>
          <p:nvPr>
            <p:ph type="sldNum" sz="quarter" idx="12"/>
          </p:nvPr>
        </p:nvSpPr>
        <p:spPr/>
        <p:txBody>
          <a:bodyPr/>
          <a:lstStyle/>
          <a:p>
            <a:pPr>
              <a:defRPr/>
            </a:pPr>
            <a:fld id="{624DC5C0-6D66-4B7F-A666-C03D7698AFA9}" type="slidenum">
              <a:rPr lang="en-US" smtClean="0"/>
              <a:pPr>
                <a:defRPr/>
              </a:pPr>
              <a:t>4</a:t>
            </a:fld>
            <a:endParaRPr lang="en-US" dirty="0"/>
          </a:p>
        </p:txBody>
      </p:sp>
      <p:sp>
        <p:nvSpPr>
          <p:cNvPr id="5122" name="Title 1"/>
          <p:cNvSpPr>
            <a:spLocks noGrp="1"/>
          </p:cNvSpPr>
          <p:nvPr>
            <p:ph type="title"/>
          </p:nvPr>
        </p:nvSpPr>
        <p:spPr>
          <a:xfrm>
            <a:off x="457200" y="274638"/>
            <a:ext cx="8229600" cy="487362"/>
          </a:xfrm>
        </p:spPr>
        <p:txBody>
          <a:bodyPr>
            <a:normAutofit fontScale="90000"/>
          </a:bodyPr>
          <a:lstStyle/>
          <a:p>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p:txBody>
          <a:bodyPr/>
          <a:lstStyle/>
          <a:p>
            <a:pPr>
              <a:buFont typeface="Arial" charset="0"/>
              <a:buNone/>
            </a:pPr>
            <a:r>
              <a:rPr lang="en-GB" dirty="0" smtClean="0"/>
              <a:t>	</a:t>
            </a:r>
            <a:r>
              <a:rPr lang="en-GB" sz="3200" dirty="0" smtClean="0"/>
              <a:t>Johnson et al provide good insight into the nature of strategy … on one page of a single book …</a:t>
            </a:r>
          </a:p>
          <a:p>
            <a:pPr>
              <a:buFont typeface="Arial" charset="0"/>
              <a:buNone/>
            </a:pPr>
            <a:endParaRPr lang="en-GB" sz="3200" dirty="0" smtClean="0"/>
          </a:p>
          <a:p>
            <a:pPr>
              <a:buFont typeface="Arial" charset="0"/>
              <a:buNone/>
            </a:pPr>
            <a:r>
              <a:rPr lang="en-GB" sz="3200" dirty="0" smtClean="0"/>
              <a:t>	No excuses for wider reading!! You have to demonstrate a wide knowledge base and insight</a:t>
            </a:r>
            <a:endParaRPr lang="en-US" sz="3200" dirty="0" smtClean="0"/>
          </a:p>
        </p:txBody>
      </p:sp>
      <p:sp>
        <p:nvSpPr>
          <p:cNvPr id="4" name="Slide Number Placeholder 3"/>
          <p:cNvSpPr>
            <a:spLocks noGrp="1"/>
          </p:cNvSpPr>
          <p:nvPr>
            <p:ph type="sldNum" sz="quarter" idx="12"/>
          </p:nvPr>
        </p:nvSpPr>
        <p:spPr/>
        <p:txBody>
          <a:bodyPr/>
          <a:lstStyle/>
          <a:p>
            <a:pPr>
              <a:defRPr/>
            </a:pPr>
            <a:fld id="{C5C11A82-992E-4933-82FC-48C89B55064F}" type="slidenum">
              <a:rPr lang="en-US" smtClean="0"/>
              <a:pPr>
                <a:defRPr/>
              </a:pPr>
              <a:t>5</a:t>
            </a:fld>
            <a:endParaRPr lang="en-US" dirty="0"/>
          </a:p>
        </p:txBody>
      </p:sp>
      <p:sp>
        <p:nvSpPr>
          <p:cNvPr id="6146"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2"/>
          <p:cNvSpPr>
            <a:spLocks noGrp="1"/>
          </p:cNvSpPr>
          <p:nvPr>
            <p:ph idx="1"/>
          </p:nvPr>
        </p:nvSpPr>
        <p:spPr>
          <a:xfrm>
            <a:off x="5562600" y="76201"/>
            <a:ext cx="3352800" cy="6320858"/>
          </a:xfrm>
        </p:spPr>
        <p:txBody>
          <a:bodyPr>
            <a:normAutofit fontScale="92500" lnSpcReduction="20000"/>
          </a:bodyPr>
          <a:lstStyle/>
          <a:p>
            <a:pPr algn="ctr">
              <a:buFont typeface="Arial" charset="0"/>
              <a:buNone/>
            </a:pPr>
            <a:r>
              <a:rPr lang="en-GB" dirty="0" smtClean="0"/>
              <a:t>	</a:t>
            </a:r>
          </a:p>
          <a:p>
            <a:pPr algn="ctr">
              <a:buFont typeface="Arial" charset="0"/>
              <a:buNone/>
            </a:pPr>
            <a:r>
              <a:rPr lang="en-GB" sz="3200" dirty="0" smtClean="0"/>
              <a:t>“Strategy can also be seen as the search for strategic fit with the business environment and can also be seen as creating opportunities”</a:t>
            </a:r>
          </a:p>
          <a:p>
            <a:pPr algn="ctr">
              <a:buFont typeface="Arial" charset="0"/>
              <a:buNone/>
            </a:pPr>
            <a:endParaRPr lang="en-GB" dirty="0" smtClean="0"/>
          </a:p>
          <a:p>
            <a:pPr algn="ctr">
              <a:buFont typeface="Arial" charset="0"/>
              <a:buNone/>
            </a:pPr>
            <a:r>
              <a:rPr lang="en-GB" sz="2000" dirty="0" smtClean="0"/>
              <a:t>	Johnson, Scholes and Whittington (2005; p6) Exploring Corporate Strategy.  Harlow: Prentice Hall.</a:t>
            </a:r>
            <a:endParaRPr lang="en-US" sz="2000" dirty="0" smtClean="0"/>
          </a:p>
          <a:p>
            <a:pPr>
              <a:buFont typeface="Arial" charset="0"/>
              <a:buNone/>
            </a:pPr>
            <a:endParaRPr lang="en-US" dirty="0" smtClean="0"/>
          </a:p>
        </p:txBody>
      </p:sp>
      <p:sp>
        <p:nvSpPr>
          <p:cNvPr id="4" name="Slide Number Placeholder 3"/>
          <p:cNvSpPr>
            <a:spLocks noGrp="1"/>
          </p:cNvSpPr>
          <p:nvPr>
            <p:ph type="sldNum" sz="quarter" idx="12"/>
          </p:nvPr>
        </p:nvSpPr>
        <p:spPr/>
        <p:txBody>
          <a:bodyPr/>
          <a:lstStyle/>
          <a:p>
            <a:pPr>
              <a:defRPr/>
            </a:pPr>
            <a:fld id="{7786CE0A-7EF0-4801-A664-0884FC8790C9}" type="slidenum">
              <a:rPr lang="en-US" smtClean="0"/>
              <a:pPr>
                <a:defRPr/>
              </a:pPr>
              <a:t>6</a:t>
            </a:fld>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86" y="609600"/>
            <a:ext cx="5943600" cy="502920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4203723" y="457200"/>
            <a:ext cx="4648200" cy="5572692"/>
          </a:xfrm>
        </p:spPr>
        <p:txBody>
          <a:bodyPr>
            <a:normAutofit lnSpcReduction="10000"/>
          </a:bodyPr>
          <a:lstStyle/>
          <a:p>
            <a:pPr algn="ctr">
              <a:buFont typeface="Arial" charset="0"/>
              <a:buNone/>
            </a:pPr>
            <a:r>
              <a:rPr lang="en-GB" dirty="0" smtClean="0"/>
              <a:t>	‘</a:t>
            </a:r>
            <a:r>
              <a:rPr lang="en-GB" sz="3200" dirty="0" smtClean="0"/>
              <a:t>The strategy of an organisation is affected not only by environmental forces and strategic capability, but also by the values and expectations of those who have power in and around the organisation.’</a:t>
            </a:r>
          </a:p>
          <a:p>
            <a:pPr>
              <a:buFont typeface="Arial" charset="0"/>
              <a:buNone/>
            </a:pPr>
            <a:endParaRPr lang="en-GB" dirty="0" smtClean="0"/>
          </a:p>
        </p:txBody>
      </p:sp>
      <p:sp>
        <p:nvSpPr>
          <p:cNvPr id="4" name="Slide Number Placeholder 3"/>
          <p:cNvSpPr>
            <a:spLocks noGrp="1"/>
          </p:cNvSpPr>
          <p:nvPr>
            <p:ph type="sldNum" sz="quarter" idx="12"/>
          </p:nvPr>
        </p:nvSpPr>
        <p:spPr/>
        <p:txBody>
          <a:bodyPr/>
          <a:lstStyle/>
          <a:p>
            <a:pPr>
              <a:defRPr/>
            </a:pPr>
            <a:fld id="{1EE21BE0-0BF9-475E-85F8-803A9069CCCD}" type="slidenum">
              <a:rPr lang="en-US" smtClean="0"/>
              <a:pPr>
                <a:defRPr/>
              </a:pPr>
              <a:t>7</a:t>
            </a:fld>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676400"/>
            <a:ext cx="4367135" cy="289560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0" y="2209800"/>
            <a:ext cx="9144000" cy="3797491"/>
          </a:xfrm>
        </p:spPr>
        <p:txBody>
          <a:bodyPr>
            <a:normAutofit/>
          </a:bodyPr>
          <a:lstStyle/>
          <a:p>
            <a:pPr lvl="1">
              <a:buFont typeface="Arial" charset="0"/>
              <a:buNone/>
            </a:pPr>
            <a:r>
              <a:rPr lang="en-GB" sz="3600" b="1" dirty="0" smtClean="0"/>
              <a:t>Corporate Strategy </a:t>
            </a:r>
            <a:r>
              <a:rPr lang="en-GB" sz="3600" dirty="0" smtClean="0"/>
              <a:t>is concerned with</a:t>
            </a:r>
          </a:p>
          <a:p>
            <a:pPr lvl="1">
              <a:buFont typeface="Arial" charset="0"/>
              <a:buNone/>
            </a:pPr>
            <a:endParaRPr lang="en-GB" sz="3600" dirty="0" smtClean="0"/>
          </a:p>
          <a:p>
            <a:pPr lvl="1" algn="ctr">
              <a:buFont typeface="Arial" charset="0"/>
              <a:buNone/>
            </a:pPr>
            <a:r>
              <a:rPr lang="en-GB" sz="3600" dirty="0" smtClean="0"/>
              <a:t>	‘The overall scope of an organisation and how value will be added to the different parts (business units) of the organisation.’</a:t>
            </a:r>
          </a:p>
          <a:p>
            <a:pPr lvl="1">
              <a:buFont typeface="Arial" charset="0"/>
              <a:buNone/>
            </a:pPr>
            <a:endParaRPr lang="en-GB" dirty="0" smtClean="0"/>
          </a:p>
          <a:p>
            <a:pPr lvl="1">
              <a:buFont typeface="Arial" charset="0"/>
              <a:buNone/>
            </a:pPr>
            <a:endParaRPr lang="en-US" sz="2000" dirty="0" smtClean="0"/>
          </a:p>
        </p:txBody>
      </p:sp>
      <p:sp>
        <p:nvSpPr>
          <p:cNvPr id="4" name="Slide Number Placeholder 3"/>
          <p:cNvSpPr>
            <a:spLocks noGrp="1"/>
          </p:cNvSpPr>
          <p:nvPr>
            <p:ph type="sldNum" sz="quarter" idx="12"/>
          </p:nvPr>
        </p:nvSpPr>
        <p:spPr/>
        <p:txBody>
          <a:bodyPr/>
          <a:lstStyle/>
          <a:p>
            <a:pPr>
              <a:defRPr/>
            </a:pPr>
            <a:fld id="{465EA263-631C-4170-8A46-8A231E36150B}" type="slidenum">
              <a:rPr lang="en-US" smtClean="0"/>
              <a:pPr>
                <a:defRPr/>
              </a:pPr>
              <a:t>8</a:t>
            </a:fld>
            <a:endParaRPr lang="en-US" dirty="0"/>
          </a:p>
        </p:txBody>
      </p:sp>
      <p:pic>
        <p:nvPicPr>
          <p:cNvPr id="3" name="Picture 2"/>
          <p:cNvPicPr>
            <a:picLocks noChangeAspect="1"/>
          </p:cNvPicPr>
          <p:nvPr/>
        </p:nvPicPr>
        <p:blipFill>
          <a:blip r:embed="rId3"/>
          <a:stretch>
            <a:fillRect/>
          </a:stretch>
        </p:blipFill>
        <p:spPr>
          <a:xfrm>
            <a:off x="2605541" y="0"/>
            <a:ext cx="3932918" cy="220980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458200" cy="4906963"/>
          </a:xfrm>
        </p:spPr>
        <p:txBody>
          <a:bodyPr>
            <a:normAutofit lnSpcReduction="10000"/>
          </a:bodyPr>
          <a:lstStyle/>
          <a:p>
            <a:pPr>
              <a:buFont typeface="Arial" charset="0"/>
              <a:buNone/>
            </a:pPr>
            <a:r>
              <a:rPr lang="en-GB" dirty="0" smtClean="0"/>
              <a:t>	</a:t>
            </a:r>
            <a:r>
              <a:rPr lang="en-GB" b="1" dirty="0" smtClean="0"/>
              <a:t>Business level </a:t>
            </a:r>
            <a:r>
              <a:rPr lang="en-GB" dirty="0" smtClean="0"/>
              <a:t>strategy is …</a:t>
            </a:r>
          </a:p>
          <a:p>
            <a:pPr>
              <a:buFont typeface="Arial" charset="0"/>
              <a:buNone/>
            </a:pPr>
            <a:endParaRPr lang="en-GB" dirty="0" smtClean="0"/>
          </a:p>
          <a:p>
            <a:pPr>
              <a:buFont typeface="Arial" charset="0"/>
              <a:buNone/>
            </a:pPr>
            <a:r>
              <a:rPr lang="en-GB" sz="2800" dirty="0" smtClean="0"/>
              <a:t>“… about how to compete successfully or how to provide best value services in the public services … </a:t>
            </a:r>
          </a:p>
          <a:p>
            <a:pPr>
              <a:buFont typeface="Arial" charset="0"/>
              <a:buNone/>
            </a:pPr>
            <a:endParaRPr lang="en-GB" sz="2800" dirty="0" smtClean="0"/>
          </a:p>
          <a:p>
            <a:pPr>
              <a:buFont typeface="Arial" charset="0"/>
              <a:buNone/>
            </a:pPr>
            <a:r>
              <a:rPr lang="en-GB" sz="2800" dirty="0"/>
              <a:t>	</a:t>
            </a:r>
            <a:r>
              <a:rPr lang="en-GB" sz="2800" dirty="0" smtClean="0"/>
              <a:t>whereas </a:t>
            </a:r>
            <a:r>
              <a:rPr lang="en-GB" sz="2800" b="1" dirty="0" smtClean="0"/>
              <a:t>corporate level </a:t>
            </a:r>
            <a:r>
              <a:rPr lang="en-GB" sz="2800" dirty="0" smtClean="0"/>
              <a:t>strategy involves decisions about the organisation as whole, strategic decisions here need to be related to a strategic business unit (SBU).” </a:t>
            </a:r>
          </a:p>
          <a:p>
            <a:pPr marL="342900" lvl="1" indent="-342900">
              <a:buFont typeface="Arial" charset="0"/>
              <a:buNone/>
            </a:pPr>
            <a:endParaRPr lang="en-GB" sz="2000" dirty="0" smtClean="0"/>
          </a:p>
          <a:p>
            <a:pPr>
              <a:buFont typeface="Arial" charset="0"/>
              <a:buNone/>
            </a:pPr>
            <a:r>
              <a:rPr lang="en-GB" sz="2000" dirty="0" smtClean="0"/>
              <a:t>[my emphasis]</a:t>
            </a:r>
            <a:endParaRPr lang="en-US" sz="2000" dirty="0" smtClean="0"/>
          </a:p>
        </p:txBody>
      </p:sp>
      <p:sp>
        <p:nvSpPr>
          <p:cNvPr id="4" name="Slide Number Placeholder 3"/>
          <p:cNvSpPr>
            <a:spLocks noGrp="1"/>
          </p:cNvSpPr>
          <p:nvPr>
            <p:ph type="sldNum" sz="quarter" idx="12"/>
          </p:nvPr>
        </p:nvSpPr>
        <p:spPr/>
        <p:txBody>
          <a:bodyPr/>
          <a:lstStyle/>
          <a:p>
            <a:pPr>
              <a:defRPr/>
            </a:pPr>
            <a:fld id="{F397D6B9-9CB6-406D-8BB9-3246B36A0817}" type="slidenum">
              <a:rPr lang="en-US" smtClean="0"/>
              <a:pPr>
                <a:defRPr/>
              </a:pPr>
              <a:t>9</a:t>
            </a:fld>
            <a:endParaRPr lang="en-US" dirty="0"/>
          </a:p>
        </p:txBody>
      </p:sp>
      <p:sp>
        <p:nvSpPr>
          <p:cNvPr id="10242" name="Title 1"/>
          <p:cNvSpPr>
            <a:spLocks noGrp="1"/>
          </p:cNvSpPr>
          <p:nvPr>
            <p:ph type="title"/>
          </p:nvPr>
        </p:nvSpPr>
        <p:spPr>
          <a:xfrm>
            <a:off x="457200" y="274638"/>
            <a:ext cx="8229600" cy="715962"/>
          </a:xfrm>
        </p:spPr>
        <p:txBody>
          <a:bodyPr>
            <a:normAutofit fontScale="90000"/>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Arial" charset="0"/>
              <a:buNone/>
            </a:pPr>
            <a:r>
              <a:rPr lang="en-GB" sz="3200" dirty="0" smtClean="0"/>
              <a:t>	Below this level Johnson et al say we have a focus on operational strategies:</a:t>
            </a:r>
          </a:p>
          <a:p>
            <a:pPr>
              <a:buFont typeface="Arial" charset="0"/>
              <a:buNone/>
            </a:pPr>
            <a:endParaRPr lang="en-GB" sz="3200" dirty="0" smtClean="0"/>
          </a:p>
          <a:p>
            <a:pPr algn="ctr">
              <a:buFont typeface="Arial" charset="0"/>
              <a:buNone/>
            </a:pPr>
            <a:r>
              <a:rPr lang="en-GB" sz="3200" dirty="0" smtClean="0"/>
              <a:t>	‘How the component parts of an organisation deliver effectively the corporate and business level strategies in terms of resources, processes and people.’</a:t>
            </a:r>
            <a:endParaRPr lang="en-US" sz="3200" dirty="0" smtClean="0"/>
          </a:p>
        </p:txBody>
      </p:sp>
      <p:sp>
        <p:nvSpPr>
          <p:cNvPr id="4" name="Slide Number Placeholder 3"/>
          <p:cNvSpPr>
            <a:spLocks noGrp="1"/>
          </p:cNvSpPr>
          <p:nvPr>
            <p:ph type="sldNum" sz="quarter" idx="12"/>
          </p:nvPr>
        </p:nvSpPr>
        <p:spPr/>
        <p:txBody>
          <a:bodyPr/>
          <a:lstStyle/>
          <a:p>
            <a:pPr>
              <a:defRPr/>
            </a:pPr>
            <a:fld id="{8F5D7F8C-1A8C-4DB9-BFF0-CCEB8B932B81}" type="slidenum">
              <a:rPr lang="en-US" smtClean="0"/>
              <a:pPr>
                <a:defRPr/>
              </a:pPr>
              <a:t>10</a:t>
            </a:fld>
            <a:endParaRPr lang="en-US" dirty="0"/>
          </a:p>
        </p:txBody>
      </p:sp>
      <p:sp>
        <p:nvSpPr>
          <p:cNvPr id="11266"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1066800" y="1066800"/>
          <a:ext cx="73914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p:txBody>
          <a:bodyPr/>
          <a:lstStyle/>
          <a:p>
            <a:pPr>
              <a:defRPr/>
            </a:pPr>
            <a:fld id="{9B1BF1F8-8829-4A58-A9AB-6D9210912520}" type="slidenum">
              <a:rPr lang="en-US" smtClean="0"/>
              <a:pPr>
                <a:defRPr/>
              </a:pPr>
              <a:t>11</a:t>
            </a:fld>
            <a:endParaRPr lang="en-US" dirty="0"/>
          </a:p>
        </p:txBody>
      </p:sp>
      <p:sp>
        <p:nvSpPr>
          <p:cNvPr id="12291" name="Title 4"/>
          <p:cNvSpPr>
            <a:spLocks noGrp="1"/>
          </p:cNvSpPr>
          <p:nvPr>
            <p:ph type="title"/>
          </p:nvPr>
        </p:nvSpPr>
        <p:spPr>
          <a:xfrm>
            <a:off x="457200" y="274638"/>
            <a:ext cx="8229600" cy="715962"/>
          </a:xfrm>
        </p:spPr>
        <p:txBody>
          <a:bodyPr>
            <a:normAutofit fontScale="90000"/>
          </a:bodyPr>
          <a:lstStyle/>
          <a:p>
            <a:r>
              <a:rPr lang="en-GB" smtClean="0"/>
              <a:t>3 levels for Johnson et al:</a:t>
            </a:r>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5311E519-D817-4A00-BB43-6EA714EEA2BD}"/>
                                            </p:graphicEl>
                                          </p:spTgt>
                                        </p:tgtEl>
                                        <p:attrNameLst>
                                          <p:attrName>style.visibility</p:attrName>
                                        </p:attrNameLst>
                                      </p:cBhvr>
                                      <p:to>
                                        <p:strVal val="visible"/>
                                      </p:to>
                                    </p:set>
                                    <p:anim calcmode="lin" valueType="num">
                                      <p:cBhvr additive="base">
                                        <p:cTn id="7" dur="500" fill="hold"/>
                                        <p:tgtEl>
                                          <p:spTgt spid="4">
                                            <p:graphicEl>
                                              <a:dgm id="{5311E519-D817-4A00-BB43-6EA714EEA2B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5311E519-D817-4A00-BB43-6EA714EEA2BD}"/>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6E748290-6B64-4308-9606-5A1116FCB70F}"/>
                                            </p:graphicEl>
                                          </p:spTgt>
                                        </p:tgtEl>
                                        <p:attrNameLst>
                                          <p:attrName>style.visibility</p:attrName>
                                        </p:attrNameLst>
                                      </p:cBhvr>
                                      <p:to>
                                        <p:strVal val="visible"/>
                                      </p:to>
                                    </p:set>
                                    <p:anim calcmode="lin" valueType="num">
                                      <p:cBhvr additive="base">
                                        <p:cTn id="11" dur="500" fill="hold"/>
                                        <p:tgtEl>
                                          <p:spTgt spid="4">
                                            <p:graphicEl>
                                              <a:dgm id="{6E748290-6B64-4308-9606-5A1116FCB70F}"/>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6E748290-6B64-4308-9606-5A1116FCB70F}"/>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7E5EC00F-86C9-49E9-9E65-387752708AB6}"/>
                                            </p:graphicEl>
                                          </p:spTgt>
                                        </p:tgtEl>
                                        <p:attrNameLst>
                                          <p:attrName>style.visibility</p:attrName>
                                        </p:attrNameLst>
                                      </p:cBhvr>
                                      <p:to>
                                        <p:strVal val="visible"/>
                                      </p:to>
                                    </p:set>
                                    <p:anim calcmode="lin" valueType="num">
                                      <p:cBhvr additive="base">
                                        <p:cTn id="17" dur="500" fill="hold"/>
                                        <p:tgtEl>
                                          <p:spTgt spid="4">
                                            <p:graphicEl>
                                              <a:dgm id="{7E5EC00F-86C9-49E9-9E65-387752708AB6}"/>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E5EC00F-86C9-49E9-9E65-387752708AB6}"/>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7802F72C-555B-4639-A640-D342A03A2CCC}"/>
                                            </p:graphicEl>
                                          </p:spTgt>
                                        </p:tgtEl>
                                        <p:attrNameLst>
                                          <p:attrName>style.visibility</p:attrName>
                                        </p:attrNameLst>
                                      </p:cBhvr>
                                      <p:to>
                                        <p:strVal val="visible"/>
                                      </p:to>
                                    </p:set>
                                    <p:anim calcmode="lin" valueType="num">
                                      <p:cBhvr additive="base">
                                        <p:cTn id="21" dur="500" fill="hold"/>
                                        <p:tgtEl>
                                          <p:spTgt spid="4">
                                            <p:graphicEl>
                                              <a:dgm id="{7802F72C-555B-4639-A640-D342A03A2CCC}"/>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7802F72C-555B-4639-A640-D342A03A2CCC}"/>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613F4331-1241-4D15-B009-84EFD8DF7C35}"/>
                                            </p:graphicEl>
                                          </p:spTgt>
                                        </p:tgtEl>
                                        <p:attrNameLst>
                                          <p:attrName>style.visibility</p:attrName>
                                        </p:attrNameLst>
                                      </p:cBhvr>
                                      <p:to>
                                        <p:strVal val="visible"/>
                                      </p:to>
                                    </p:set>
                                    <p:anim calcmode="lin" valueType="num">
                                      <p:cBhvr additive="base">
                                        <p:cTn id="27" dur="500" fill="hold"/>
                                        <p:tgtEl>
                                          <p:spTgt spid="4">
                                            <p:graphicEl>
                                              <a:dgm id="{613F4331-1241-4D15-B009-84EFD8DF7C35}"/>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613F4331-1241-4D15-B009-84EFD8DF7C35}"/>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graphicEl>
                                              <a:dgm id="{075C0EEB-711E-48D6-8269-72A414F8B328}"/>
                                            </p:graphicEl>
                                          </p:spTgt>
                                        </p:tgtEl>
                                        <p:attrNameLst>
                                          <p:attrName>style.visibility</p:attrName>
                                        </p:attrNameLst>
                                      </p:cBhvr>
                                      <p:to>
                                        <p:strVal val="visible"/>
                                      </p:to>
                                    </p:set>
                                    <p:anim calcmode="lin" valueType="num">
                                      <p:cBhvr additive="base">
                                        <p:cTn id="31" dur="500" fill="hold"/>
                                        <p:tgtEl>
                                          <p:spTgt spid="4">
                                            <p:graphicEl>
                                              <a:dgm id="{075C0EEB-711E-48D6-8269-72A414F8B328}"/>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075C0EEB-711E-48D6-8269-72A414F8B32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p:txBody>
          <a:bodyPr>
            <a:normAutofit lnSpcReduction="10000"/>
          </a:bodyPr>
          <a:lstStyle/>
          <a:p>
            <a:pPr>
              <a:buFont typeface="Arial" charset="0"/>
              <a:buNone/>
            </a:pPr>
            <a:r>
              <a:rPr lang="en-GB" dirty="0" smtClean="0"/>
              <a:t>	 </a:t>
            </a:r>
          </a:p>
          <a:p>
            <a:pPr>
              <a:buFont typeface="Arial" charset="0"/>
              <a:buNone/>
            </a:pPr>
            <a:endParaRPr lang="en-GB" dirty="0" smtClean="0"/>
          </a:p>
          <a:p>
            <a:pPr algn="ctr">
              <a:buFont typeface="Arial" charset="0"/>
              <a:buNone/>
            </a:pPr>
            <a:r>
              <a:rPr lang="en-GB" sz="4000" dirty="0" smtClean="0"/>
              <a:t>	“a tactic is a scheme for a specific action”</a:t>
            </a:r>
          </a:p>
          <a:p>
            <a:pPr>
              <a:buFont typeface="Arial" charset="0"/>
              <a:buNone/>
            </a:pPr>
            <a:endParaRPr lang="en-GB" dirty="0" smtClean="0"/>
          </a:p>
          <a:p>
            <a:pPr>
              <a:buFont typeface="Arial" charset="0"/>
              <a:buNone/>
            </a:pPr>
            <a:endParaRPr lang="en-GB" dirty="0" smtClean="0"/>
          </a:p>
          <a:p>
            <a:pPr>
              <a:buFont typeface="Arial" charset="0"/>
              <a:buNone/>
            </a:pPr>
            <a:endParaRPr lang="en-GB" sz="2000" dirty="0" smtClean="0"/>
          </a:p>
          <a:p>
            <a:pPr>
              <a:buFont typeface="Arial" charset="0"/>
              <a:buNone/>
            </a:pPr>
            <a:r>
              <a:rPr lang="en-GB" sz="2000" dirty="0" smtClean="0"/>
              <a:t>	Grant RM (2003) Contemporary Strategy Analysis. Oxford: Blackwell</a:t>
            </a:r>
          </a:p>
          <a:p>
            <a:pPr>
              <a:buFont typeface="Arial" charset="0"/>
              <a:buNone/>
            </a:pPr>
            <a:r>
              <a:rPr lang="en-GB" dirty="0" smtClean="0"/>
              <a:t> </a:t>
            </a:r>
            <a:endParaRPr lang="en-US" dirty="0" smtClean="0"/>
          </a:p>
        </p:txBody>
      </p:sp>
      <p:sp>
        <p:nvSpPr>
          <p:cNvPr id="4" name="Slide Number Placeholder 3"/>
          <p:cNvSpPr>
            <a:spLocks noGrp="1"/>
          </p:cNvSpPr>
          <p:nvPr>
            <p:ph type="sldNum" sz="quarter" idx="12"/>
          </p:nvPr>
        </p:nvSpPr>
        <p:spPr/>
        <p:txBody>
          <a:bodyPr/>
          <a:lstStyle/>
          <a:p>
            <a:pPr>
              <a:defRPr/>
            </a:pPr>
            <a:fld id="{490D11F8-EFE8-4957-945B-A62472072B5C}" type="slidenum">
              <a:rPr lang="en-US" smtClean="0"/>
              <a:pPr>
                <a:defRPr/>
              </a:pPr>
              <a:t>12</a:t>
            </a:fld>
            <a:endParaRPr lang="en-US" dirty="0"/>
          </a:p>
        </p:txBody>
      </p:sp>
      <p:sp>
        <p:nvSpPr>
          <p:cNvPr id="14338"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457200" y="1143000"/>
            <a:ext cx="8229600" cy="4983163"/>
          </a:xfrm>
        </p:spPr>
        <p:txBody>
          <a:bodyPr/>
          <a:lstStyle/>
          <a:p>
            <a:pPr>
              <a:buFont typeface="Arial" charset="0"/>
              <a:buNone/>
            </a:pPr>
            <a:r>
              <a:rPr lang="en-GB" sz="3200" dirty="0" smtClean="0"/>
              <a:t>	From the strategic we need a focus on the structure which will convey the corporate message</a:t>
            </a:r>
          </a:p>
          <a:p>
            <a:pPr>
              <a:buFont typeface="Arial" charset="0"/>
              <a:buNone/>
            </a:pPr>
            <a:endParaRPr lang="en-GB" sz="3200" dirty="0" smtClean="0"/>
          </a:p>
          <a:p>
            <a:pPr>
              <a:buFont typeface="Arial" charset="0"/>
              <a:buNone/>
            </a:pPr>
            <a:r>
              <a:rPr lang="en-GB" sz="3200" dirty="0" smtClean="0"/>
              <a:t>	Alfred Chandler pointed out that structure follows strategy</a:t>
            </a:r>
          </a:p>
          <a:p>
            <a:pPr>
              <a:buFont typeface="Arial" charset="0"/>
              <a:buNone/>
            </a:pPr>
            <a:endParaRPr lang="en-GB" dirty="0" smtClean="0"/>
          </a:p>
          <a:p>
            <a:pPr>
              <a:buFont typeface="Arial" charset="0"/>
              <a:buNone/>
            </a:pPr>
            <a:r>
              <a:rPr lang="en-GB" sz="2000" dirty="0" smtClean="0"/>
              <a:t>	From Waterman, Peters and Phillips (1980) ‘Structure is not organisation’ in Business Horizons. The foundation for the School of Business Indiana University</a:t>
            </a:r>
            <a:endParaRPr lang="en-US" sz="2000" dirty="0" smtClean="0"/>
          </a:p>
        </p:txBody>
      </p:sp>
      <p:sp>
        <p:nvSpPr>
          <p:cNvPr id="4" name="Slide Number Placeholder 3"/>
          <p:cNvSpPr>
            <a:spLocks noGrp="1"/>
          </p:cNvSpPr>
          <p:nvPr>
            <p:ph type="sldNum" sz="quarter" idx="12"/>
          </p:nvPr>
        </p:nvSpPr>
        <p:spPr/>
        <p:txBody>
          <a:bodyPr/>
          <a:lstStyle/>
          <a:p>
            <a:pPr>
              <a:defRPr/>
            </a:pPr>
            <a:fld id="{02CEC4EC-9CCB-4241-A23B-9FE759BEAC1D}" type="slidenum">
              <a:rPr lang="en-US" smtClean="0"/>
              <a:pPr>
                <a:defRPr/>
              </a:pPr>
              <a:t>13</a:t>
            </a:fld>
            <a:endParaRPr lang="en-US" dirty="0"/>
          </a:p>
        </p:txBody>
      </p:sp>
      <p:sp>
        <p:nvSpPr>
          <p:cNvPr id="15362" name="Title 1"/>
          <p:cNvSpPr>
            <a:spLocks noGrp="1"/>
          </p:cNvSpPr>
          <p:nvPr>
            <p:ph type="title"/>
          </p:nvPr>
        </p:nvSpPr>
        <p:spPr>
          <a:xfrm>
            <a:off x="457200" y="274638"/>
            <a:ext cx="8229600" cy="639762"/>
          </a:xfrm>
        </p:spPr>
        <p:txBody>
          <a:bodyPr>
            <a:normAutofit fontScale="90000"/>
          </a:bodyPr>
          <a:lstStyle/>
          <a:p>
            <a:endParaRPr lang="en-US"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p:cNvSpPr>
            <a:spLocks noGrp="1"/>
          </p:cNvSpPr>
          <p:nvPr>
            <p:ph idx="1"/>
          </p:nvPr>
        </p:nvSpPr>
        <p:spPr/>
        <p:txBody>
          <a:bodyPr>
            <a:normAutofit/>
          </a:bodyPr>
          <a:lstStyle/>
          <a:p>
            <a:pPr>
              <a:buFont typeface="Arial" charset="0"/>
              <a:buNone/>
            </a:pPr>
            <a:r>
              <a:rPr lang="en-GB" sz="3200" dirty="0" smtClean="0"/>
              <a:t>	People are important</a:t>
            </a:r>
          </a:p>
          <a:p>
            <a:pPr>
              <a:buFont typeface="Arial" charset="0"/>
              <a:buNone/>
            </a:pPr>
            <a:endParaRPr lang="en-GB" sz="3200" dirty="0" smtClean="0"/>
          </a:p>
          <a:p>
            <a:pPr>
              <a:buFont typeface="Arial" charset="0"/>
              <a:buNone/>
            </a:pPr>
            <a:r>
              <a:rPr lang="en-GB" sz="3200" dirty="0" smtClean="0"/>
              <a:t>	It’s all about the face-work</a:t>
            </a:r>
          </a:p>
          <a:p>
            <a:pPr>
              <a:buFont typeface="Arial" charset="0"/>
              <a:buNone/>
            </a:pPr>
            <a:endParaRPr lang="en-GB" sz="3200" dirty="0" smtClean="0"/>
          </a:p>
          <a:p>
            <a:pPr>
              <a:buFont typeface="Arial" charset="0"/>
              <a:buNone/>
            </a:pPr>
            <a:r>
              <a:rPr lang="en-GB" sz="3200" dirty="0" smtClean="0"/>
              <a:t>	Communication is critical!!</a:t>
            </a:r>
          </a:p>
          <a:p>
            <a:pPr>
              <a:buFont typeface="Arial" charset="0"/>
              <a:buNone/>
            </a:pPr>
            <a:endParaRPr lang="en-GB" sz="3200" dirty="0" smtClean="0"/>
          </a:p>
          <a:p>
            <a:pPr>
              <a:buFont typeface="Arial" charset="0"/>
              <a:buNone/>
            </a:pPr>
            <a:r>
              <a:rPr lang="en-GB" sz="3200" dirty="0" smtClean="0"/>
              <a:t>	Strategies without practical actions are worthless</a:t>
            </a:r>
            <a:endParaRPr lang="en-US" sz="3200" dirty="0" smtClean="0"/>
          </a:p>
        </p:txBody>
      </p:sp>
      <p:sp>
        <p:nvSpPr>
          <p:cNvPr id="4" name="Slide Number Placeholder 3"/>
          <p:cNvSpPr>
            <a:spLocks noGrp="1"/>
          </p:cNvSpPr>
          <p:nvPr>
            <p:ph type="sldNum" sz="quarter" idx="12"/>
          </p:nvPr>
        </p:nvSpPr>
        <p:spPr/>
        <p:txBody>
          <a:bodyPr/>
          <a:lstStyle/>
          <a:p>
            <a:pPr>
              <a:defRPr/>
            </a:pPr>
            <a:fld id="{288A7E53-BF04-43ED-8B3F-00361C47E696}" type="slidenum">
              <a:rPr lang="en-US" smtClean="0"/>
              <a:pPr>
                <a:defRPr/>
              </a:pPr>
              <a:t>14</a:t>
            </a:fld>
            <a:endParaRPr lang="en-US" dirty="0"/>
          </a:p>
        </p:txBody>
      </p:sp>
      <p:sp>
        <p:nvSpPr>
          <p:cNvPr id="16386"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p:txBody>
          <a:bodyPr/>
          <a:lstStyle/>
          <a:p>
            <a:r>
              <a:rPr lang="en-US" smtClean="0"/>
              <a:t>ends</a:t>
            </a:r>
          </a:p>
        </p:txBody>
      </p:sp>
      <p:sp>
        <p:nvSpPr>
          <p:cNvPr id="4" name="Slide Number Placeholder 3"/>
          <p:cNvSpPr>
            <a:spLocks noGrp="1"/>
          </p:cNvSpPr>
          <p:nvPr>
            <p:ph type="sldNum" sz="quarter" idx="12"/>
          </p:nvPr>
        </p:nvSpPr>
        <p:spPr/>
        <p:txBody>
          <a:bodyPr/>
          <a:lstStyle/>
          <a:p>
            <a:pPr>
              <a:defRPr/>
            </a:pPr>
            <a:fld id="{23C2D25D-DD7C-421D-B084-41F4FC47067F}" type="slidenum">
              <a:rPr lang="en-US" smtClean="0"/>
              <a:pPr>
                <a:defRPr/>
              </a:pPr>
              <a:t>15</a:t>
            </a:fld>
            <a:endParaRPr lang="en-US" dirty="0"/>
          </a:p>
        </p:txBody>
      </p:sp>
      <p:sp>
        <p:nvSpPr>
          <p:cNvPr id="19458"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395</TotalTime>
  <Words>122</Words>
  <Application>Microsoft Office PowerPoint</Application>
  <PresentationFormat>On-screen Show (4:3)</PresentationFormat>
  <Paragraphs>98</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Lucida Sans Unicode</vt:lpstr>
      <vt:lpstr>Verdana</vt:lpstr>
      <vt:lpstr>Wingdings 2</vt:lpstr>
      <vt:lpstr>Wingdings 3</vt:lpstr>
      <vt:lpstr>Concourse</vt:lpstr>
      <vt:lpstr>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 levels for Johnson et al:</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Mike</dc:creator>
  <cp:lastModifiedBy>Mike Durke</cp:lastModifiedBy>
  <cp:revision>37</cp:revision>
  <dcterms:created xsi:type="dcterms:W3CDTF">2006-08-16T00:00:00Z</dcterms:created>
  <dcterms:modified xsi:type="dcterms:W3CDTF">2018-02-06T09:51:26Z</dcterms:modified>
</cp:coreProperties>
</file>