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0"/>
  </p:notesMasterIdLst>
  <p:handoutMasterIdLst>
    <p:handoutMasterId r:id="rId21"/>
  </p:handoutMasterIdLst>
  <p:sldIdLst>
    <p:sldId id="277" r:id="rId2"/>
    <p:sldId id="331" r:id="rId3"/>
    <p:sldId id="341" r:id="rId4"/>
    <p:sldId id="358" r:id="rId5"/>
    <p:sldId id="342" r:id="rId6"/>
    <p:sldId id="343" r:id="rId7"/>
    <p:sldId id="344" r:id="rId8"/>
    <p:sldId id="353" r:id="rId9"/>
    <p:sldId id="345" r:id="rId10"/>
    <p:sldId id="354" r:id="rId11"/>
    <p:sldId id="346" r:id="rId12"/>
    <p:sldId id="355" r:id="rId13"/>
    <p:sldId id="347" r:id="rId14"/>
    <p:sldId id="356" r:id="rId15"/>
    <p:sldId id="348" r:id="rId16"/>
    <p:sldId id="349" r:id="rId17"/>
    <p:sldId id="357" r:id="rId18"/>
    <p:sldId id="351" r:id="rId19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103" d="100"/>
          <a:sy n="103" d="100"/>
        </p:scale>
        <p:origin x="768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uk.indeed.com/career-advice/cvs-cover-letters/health-care-assistant-cover-lett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467544" y="188640"/>
            <a:ext cx="8034686" cy="5314443"/>
          </a:xfrm>
        </p:spPr>
        <p:txBody>
          <a:bodyPr/>
          <a:lstStyle/>
          <a:p>
            <a:pPr eaLnBrk="1" hangingPunct="1"/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b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Cover letter writing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99118" y="1232756"/>
            <a:ext cx="8713093" cy="4392488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To learn how to write cover letters that have impact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To improve the content and structure of your cover letter</a:t>
            </a:r>
          </a:p>
          <a:p>
            <a:pPr eaLnBrk="1" hangingPunct="1"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To learn how to adopt appropriate tone and style in your cover letter</a:t>
            </a:r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F143F-C4A5-4E81-B12E-4E3070B1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is a Cover Letter?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2AD14-EB3F-4FA8-8B6E-B63647CC8A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5576" y="1600201"/>
            <a:ext cx="7632848" cy="3052935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“</a:t>
            </a:r>
            <a:r>
              <a:rPr lang="en-GB" sz="2800" i="1" dirty="0"/>
              <a:t>A covering letter is a professional business letter which provides an employer with an introduction to an accompanying CV.”</a:t>
            </a: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br>
              <a:rPr lang="en-GB" i="1" dirty="0"/>
            </a:br>
            <a:r>
              <a:rPr lang="en-GB" sz="1950" dirty="0"/>
              <a:t>(Morgan, 2017: 339)</a:t>
            </a:r>
          </a:p>
        </p:txBody>
      </p:sp>
    </p:spTree>
    <p:extLst>
      <p:ext uri="{BB962C8B-B14F-4D97-AF65-F5344CB8AC3E}">
        <p14:creationId xmlns:p14="http://schemas.microsoft.com/office/powerpoint/2010/main" val="2740290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847C0-91FD-1B14-A818-5251D3121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7139F8-8DDF-9108-0E31-B59566B96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dirty="0"/>
              <a:t>Watch the following video and write down the key elements of a cover letter.</a:t>
            </a:r>
          </a:p>
          <a:p>
            <a:endParaRPr lang="en-GB" dirty="0"/>
          </a:p>
          <a:p>
            <a:r>
              <a:rPr lang="en-GB" dirty="0"/>
              <a:t>https://www.youtube.com/watch?v=A0FEq0DG_Qg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FEA656-2B41-B891-4C0B-7CFDBDCF51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1CDE88-CE38-9153-4B6F-A5EDE5573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99231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9C69E57-7C6C-4BF7-95FE-1D47901F7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Cover Letter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67BA37C-BE62-4198-B9DC-295AB49A33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3917032"/>
          </a:xfrm>
        </p:spPr>
        <p:txBody>
          <a:bodyPr>
            <a:normAutofit/>
          </a:bodyPr>
          <a:lstStyle/>
          <a:p>
            <a:r>
              <a:rPr lang="en-GB" sz="2000" dirty="0"/>
              <a:t>A Cover letter introduces you to prospective employers</a:t>
            </a:r>
          </a:p>
          <a:p>
            <a:endParaRPr lang="en-GB" sz="2000" dirty="0"/>
          </a:p>
          <a:p>
            <a:r>
              <a:rPr lang="en-GB" sz="2000" dirty="0"/>
              <a:t>CV is the bones, a cover letter provides the linkage and muscle</a:t>
            </a:r>
          </a:p>
          <a:p>
            <a:endParaRPr lang="en-GB" sz="2000" dirty="0"/>
          </a:p>
          <a:p>
            <a:r>
              <a:rPr lang="en-GB" sz="2000" dirty="0"/>
              <a:t>CV is note style, cover letter is a piece of business writing</a:t>
            </a:r>
          </a:p>
          <a:p>
            <a:endParaRPr lang="en-GB" sz="2000" dirty="0"/>
          </a:p>
          <a:p>
            <a:r>
              <a:rPr lang="en-GB" sz="2000" dirty="0"/>
              <a:t>Cover letter summarises why you are suitable for the job</a:t>
            </a:r>
          </a:p>
          <a:p>
            <a:endParaRPr lang="en-GB" sz="2000" dirty="0"/>
          </a:p>
          <a:p>
            <a:r>
              <a:rPr lang="en-GB" sz="2000" dirty="0"/>
              <a:t>Must not be a list of everything you have done and should supplement rather than repeat the information in the CV</a:t>
            </a:r>
          </a:p>
        </p:txBody>
      </p:sp>
    </p:spTree>
    <p:extLst>
      <p:ext uri="{BB962C8B-B14F-4D97-AF65-F5344CB8AC3E}">
        <p14:creationId xmlns:p14="http://schemas.microsoft.com/office/powerpoint/2010/main" val="4026789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What do I include in a cover letter?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>
            <a:normAutofit/>
          </a:bodyPr>
          <a:lstStyle/>
          <a:p>
            <a:r>
              <a:rPr lang="en-GB" sz="2400" b="1" dirty="0"/>
              <a:t>Find out to whom you are writing </a:t>
            </a:r>
            <a:r>
              <a:rPr lang="en-GB" sz="2400" dirty="0"/>
              <a:t>(if you don’t know), e.g. look through the company’s website, LinkedIn, give the company a call to ask for the hiring manager’s name</a:t>
            </a:r>
          </a:p>
          <a:p>
            <a:pPr>
              <a:buNone/>
            </a:pPr>
            <a:endParaRPr lang="en-GB" sz="1100" dirty="0"/>
          </a:p>
          <a:p>
            <a:pPr>
              <a:buNone/>
            </a:pPr>
            <a:r>
              <a:rPr lang="en-GB" sz="2400" dirty="0"/>
              <a:t>Dear Mr Johnson,</a:t>
            </a:r>
          </a:p>
          <a:p>
            <a:pPr>
              <a:buNone/>
            </a:pPr>
            <a:endParaRPr lang="en-GB" sz="1200" dirty="0"/>
          </a:p>
          <a:p>
            <a:pPr>
              <a:buNone/>
            </a:pPr>
            <a:r>
              <a:rPr lang="en-GB" sz="2400" dirty="0"/>
              <a:t>Dear Ms Jones,</a:t>
            </a:r>
          </a:p>
          <a:p>
            <a:pPr>
              <a:buNone/>
            </a:pPr>
            <a:endParaRPr lang="en-GB" sz="1600" dirty="0"/>
          </a:p>
          <a:p>
            <a:r>
              <a:rPr lang="en-GB" sz="2400" b="1" dirty="0"/>
              <a:t>If you don’t know the person’s name </a:t>
            </a:r>
          </a:p>
          <a:p>
            <a:pPr lvl="1"/>
            <a:r>
              <a:rPr lang="en-GB" sz="2400" dirty="0"/>
              <a:t>use Dear Sir/Madam OR Dear Hiring Manager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8865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Begin by telling the employer:</a:t>
            </a:r>
          </a:p>
          <a:p>
            <a:r>
              <a:rPr lang="en-GB" sz="2400" dirty="0"/>
              <a:t> the position you are applying for </a:t>
            </a:r>
          </a:p>
          <a:p>
            <a:r>
              <a:rPr lang="en-GB" sz="2400" dirty="0"/>
              <a:t> how you learned about the opportunity</a:t>
            </a:r>
            <a:endParaRPr lang="en-GB" sz="2400" b="1" dirty="0"/>
          </a:p>
          <a:p>
            <a:endParaRPr lang="en-GB" sz="2400" b="1" dirty="0"/>
          </a:p>
          <a:p>
            <a:pPr>
              <a:buNone/>
            </a:pPr>
            <a:r>
              <a:rPr lang="en-US" sz="2400" b="1" dirty="0"/>
              <a:t>Example: </a:t>
            </a:r>
          </a:p>
          <a:p>
            <a:pPr>
              <a:buNone/>
            </a:pPr>
            <a:r>
              <a:rPr lang="en-US" sz="2400" i="1" dirty="0"/>
              <a:t>	I wish to apply for the role of Health care assistant, currently being advertised on reed.co.uk. Please find enclosed my CV for your consideration.</a:t>
            </a:r>
            <a:endParaRPr lang="en-GB" sz="1800" i="1" dirty="0"/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08269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Introduce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/>
              <a:t>The rest of this paragraph should briefly present:</a:t>
            </a:r>
          </a:p>
          <a:p>
            <a:r>
              <a:rPr lang="en-GB" sz="2400" dirty="0"/>
              <a:t>basic info about yourself, including: degree, area of study/expertise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your career goals in terms of how they align with the goals of the company</a:t>
            </a:r>
          </a:p>
          <a:p>
            <a:endParaRPr lang="en-GB" sz="1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0315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417638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second paragraph:</a:t>
            </a:r>
          </a:p>
          <a:p>
            <a:endParaRPr lang="en-GB" sz="2400" dirty="0"/>
          </a:p>
          <a:p>
            <a:r>
              <a:rPr lang="en-GB" sz="2400" b="1" dirty="0"/>
              <a:t>Describe how your previous job experiences, skills, and abilities will allow you to meet the company’s needs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/>
              <a:t>You can (and should) literally include </a:t>
            </a:r>
            <a:r>
              <a:rPr lang="en-GB" sz="2400" u="sng" dirty="0"/>
              <a:t>words and phrases from the job description</a:t>
            </a:r>
            <a:r>
              <a:rPr lang="en-GB" sz="2400" dirty="0"/>
              <a:t> in your cover letters</a:t>
            </a:r>
          </a:p>
          <a:p>
            <a:endParaRPr lang="en-GB" sz="2400" dirty="0"/>
          </a:p>
          <a:p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0120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Sell yourself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3917032"/>
          </a:xfrm>
        </p:spPr>
        <p:txBody>
          <a:bodyPr/>
          <a:lstStyle/>
          <a:p>
            <a:endParaRPr lang="en-US" sz="2400" b="1" dirty="0"/>
          </a:p>
          <a:p>
            <a:r>
              <a:rPr lang="en-US" sz="2400" b="1" dirty="0"/>
              <a:t>Example:</a:t>
            </a:r>
            <a:br>
              <a:rPr lang="en-US" sz="2400" dirty="0"/>
            </a:br>
            <a:endParaRPr lang="en-US" sz="2400" dirty="0"/>
          </a:p>
          <a:p>
            <a:pPr marL="0" indent="0">
              <a:buNone/>
            </a:pPr>
            <a:r>
              <a:rPr lang="en-GB" sz="2400" dirty="0"/>
              <a:t>As a health care assistant with more than 10 years of experience in a variety of health care settings, I feel I have the necessary values and skills that make me the perfect candidate for the role.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74259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28306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The third paragraph:</a:t>
            </a:r>
          </a:p>
          <a:p>
            <a:endParaRPr lang="en-GB" sz="2400" dirty="0"/>
          </a:p>
          <a:p>
            <a:r>
              <a:rPr lang="en-GB" sz="2400" dirty="0"/>
              <a:t>Do some research about the company (e.g. find out what they are doing and why, the current state of their industry)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Explain how you can fit into that schema, and help push the company forward and achieve any goals you suspect they may have</a:t>
            </a:r>
          </a:p>
          <a:p>
            <a:endParaRPr lang="en-GB" sz="28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634392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What you can do for the company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825" y="1553741"/>
            <a:ext cx="8229600" cy="38884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400" b="1" dirty="0"/>
              <a:t>Example:</a:t>
            </a:r>
            <a:br>
              <a:rPr lang="en-US" sz="1800" dirty="0"/>
            </a:br>
            <a:endParaRPr lang="en-US" sz="1800" dirty="0"/>
          </a:p>
          <a:p>
            <a:pPr marL="0" indent="0" algn="just">
              <a:buNone/>
            </a:pPr>
            <a:r>
              <a:rPr lang="en-GB" sz="2000" dirty="0"/>
              <a:t>I am adept at phlebotomy, charting and performing electrocardiograms with keen attention to detail while ensuring my patients remain calm and comfortable. </a:t>
            </a:r>
            <a:r>
              <a:rPr lang="en-GB" sz="2000" b="1" dirty="0"/>
              <a:t>During my time at Bedford Hospital</a:t>
            </a:r>
            <a:r>
              <a:rPr lang="en-GB" sz="2000" dirty="0"/>
              <a:t>, I </a:t>
            </a:r>
            <a:r>
              <a:rPr lang="en-GB" sz="2000" b="1" dirty="0"/>
              <a:t>was responsible for </a:t>
            </a:r>
            <a:r>
              <a:rPr lang="en-GB" sz="2000" dirty="0"/>
              <a:t>delivering a wide variety of patient care, from bathing and grooming to feeding, ambulation, toileting and attending to any of their specific needs. </a:t>
            </a:r>
            <a:r>
              <a:rPr lang="en-GB" sz="2000" b="1" dirty="0"/>
              <a:t>I endeavour to take the time to talk to patients </a:t>
            </a:r>
            <a:r>
              <a:rPr lang="en-GB" sz="2000" dirty="0"/>
              <a:t>and </a:t>
            </a:r>
            <a:r>
              <a:rPr lang="en-GB" sz="2000" b="1" dirty="0"/>
              <a:t>help ease any feelings of isolation </a:t>
            </a:r>
            <a:r>
              <a:rPr lang="en-GB" sz="2000" dirty="0"/>
              <a:t>and loneliness while effectively organising my day to make certain all tasks are completed as scheduled.</a:t>
            </a:r>
            <a:endParaRPr lang="en-US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79422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5055788" cy="322703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The final paragraph is called the “call to action.” </a:t>
            </a:r>
          </a:p>
          <a:p>
            <a:pPr>
              <a:buNone/>
            </a:pPr>
            <a:endParaRPr lang="en-GB" sz="2400" dirty="0"/>
          </a:p>
          <a:p>
            <a:r>
              <a:rPr lang="en-GB" sz="2400" dirty="0"/>
              <a:t>Inform them that you would love to get interviewed</a:t>
            </a:r>
          </a:p>
          <a:p>
            <a:endParaRPr lang="en-GB" sz="2400" dirty="0"/>
          </a:p>
          <a:p>
            <a:r>
              <a:rPr lang="en-GB" sz="2400" dirty="0"/>
              <a:t>Thank them for spending the time to read your email/ letter</a:t>
            </a:r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  <p:pic>
        <p:nvPicPr>
          <p:cNvPr id="6" name="Picture 2" descr="C:\Users\Anita\Desktop\th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68609" y="2062850"/>
            <a:ext cx="2808843" cy="180568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117158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476672"/>
            <a:ext cx="6172200" cy="651260"/>
          </a:xfrm>
        </p:spPr>
        <p:txBody>
          <a:bodyPr/>
          <a:lstStyle/>
          <a:p>
            <a:r>
              <a:rPr lang="en-GB" sz="3600" b="1" dirty="0"/>
              <a:t>The final paragraph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308" y="1412776"/>
            <a:ext cx="8440164" cy="3888432"/>
          </a:xfrm>
        </p:spPr>
        <p:txBody>
          <a:bodyPr/>
          <a:lstStyle/>
          <a:p>
            <a:pPr marL="0" indent="0" algn="just">
              <a:buNone/>
            </a:pPr>
            <a:br>
              <a:rPr lang="en-US" sz="2400" dirty="0"/>
            </a:br>
            <a:r>
              <a:rPr lang="en-US" sz="2400" b="1" dirty="0"/>
              <a:t>Example</a:t>
            </a:r>
            <a:r>
              <a:rPr lang="en-US" sz="2400" dirty="0"/>
              <a:t>:</a:t>
            </a:r>
          </a:p>
          <a:p>
            <a:pPr marL="0" indent="0" algn="just">
              <a:buNone/>
            </a:pPr>
            <a:r>
              <a:rPr lang="en-GB" sz="2400" b="1" dirty="0"/>
              <a:t>I take pride in my dedication </a:t>
            </a:r>
            <a:r>
              <a:rPr lang="en-GB" sz="2400" dirty="0"/>
              <a:t>to delivering outstanding patient care while </a:t>
            </a:r>
            <a:r>
              <a:rPr lang="en-GB" sz="2400" b="1" dirty="0"/>
              <a:t>remaining empathetic and calm under pressure.</a:t>
            </a:r>
            <a:r>
              <a:rPr lang="en-GB" sz="2400" dirty="0"/>
              <a:t> Please find my </a:t>
            </a:r>
            <a:r>
              <a:rPr lang="en-GB" sz="2400" b="1" dirty="0"/>
              <a:t>CV enclosed</a:t>
            </a:r>
            <a:r>
              <a:rPr lang="en-GB" sz="2400" dirty="0"/>
              <a:t>. I am available at your convenience to discuss my application in more detail. I can contact you in a few days to arrange a suitable time for an interview if you feel I am a suitable candidate. Thank you for your consideration.</a:t>
            </a:r>
            <a:endParaRPr lang="en-US" sz="2400" dirty="0"/>
          </a:p>
          <a:p>
            <a:pPr marL="0" indent="0">
              <a:buNone/>
            </a:pPr>
            <a:endParaRPr lang="en-GB" sz="15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05831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143" y="1417638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/>
              <a:t>Keep your sentences short and focused on evidence for the skills that employers are really looking for.</a:t>
            </a:r>
          </a:p>
          <a:p>
            <a:endParaRPr lang="en-GB" sz="2400" dirty="0"/>
          </a:p>
          <a:p>
            <a:r>
              <a:rPr lang="en-GB" sz="2400" dirty="0"/>
              <a:t>Be unemotional and keep your letter factual: words like ‘amazing’ or ‘wonderful’ are not appropriate.</a:t>
            </a:r>
          </a:p>
          <a:p>
            <a:endParaRPr lang="en-GB" sz="2400" dirty="0"/>
          </a:p>
          <a:p>
            <a:r>
              <a:rPr lang="en-GB" sz="2400" dirty="0"/>
              <a:t>Be specific about your contribution to any team activities.</a:t>
            </a:r>
          </a:p>
        </p:txBody>
      </p:sp>
    </p:spTree>
    <p:extLst>
      <p:ext uri="{BB962C8B-B14F-4D97-AF65-F5344CB8AC3E}">
        <p14:creationId xmlns:p14="http://schemas.microsoft.com/office/powerpoint/2010/main" val="85520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7F23A-28F1-4275-84D9-B04A813BDE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Writing in a Business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97CC0-5CD2-4B5A-8569-E39CD189C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553" y="1395012"/>
            <a:ext cx="8229600" cy="3917032"/>
          </a:xfrm>
        </p:spPr>
        <p:txBody>
          <a:bodyPr>
            <a:noAutofit/>
          </a:bodyPr>
          <a:lstStyle/>
          <a:p>
            <a:r>
              <a:rPr lang="en-GB" sz="2400" dirty="0"/>
              <a:t>Do not give employers everything but give them enough about your Knowledge, Skills, Abilities and Other things (KSAOs) to make them interested.</a:t>
            </a:r>
          </a:p>
          <a:p>
            <a:endParaRPr lang="en-GB" sz="1100" dirty="0"/>
          </a:p>
          <a:p>
            <a:r>
              <a:rPr lang="en-GB" sz="2400" dirty="0"/>
              <a:t>Remember that your reader will have lots of letters to read, so make sure yours stand out.</a:t>
            </a:r>
          </a:p>
          <a:p>
            <a:endParaRPr lang="en-GB" sz="1400" dirty="0"/>
          </a:p>
          <a:p>
            <a:r>
              <a:rPr lang="en-GB" sz="2400" b="1" dirty="0"/>
              <a:t>IMPORTANT:</a:t>
            </a:r>
            <a:r>
              <a:rPr lang="en-GB" sz="2400" dirty="0"/>
              <a:t> finish off the letter with:</a:t>
            </a:r>
          </a:p>
          <a:p>
            <a:r>
              <a:rPr lang="en-GB" sz="2400" dirty="0"/>
              <a:t>‘Yours faithfully’ – to someone you do not know</a:t>
            </a:r>
          </a:p>
          <a:p>
            <a:r>
              <a:rPr lang="en-GB" sz="2400" dirty="0"/>
              <a:t>‘Yours sincerely’ – to someone you do know (by name)</a:t>
            </a:r>
          </a:p>
        </p:txBody>
      </p:sp>
    </p:spTree>
    <p:extLst>
      <p:ext uri="{BB962C8B-B14F-4D97-AF65-F5344CB8AC3E}">
        <p14:creationId xmlns:p14="http://schemas.microsoft.com/office/powerpoint/2010/main" val="4186351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4D9E5F-3E79-5639-846C-B8EAFBD25A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Healthcare assistant cover letter – skills to include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F596BF-7E91-43F1-4CA1-4268D85071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Emotional resilience </a:t>
            </a:r>
          </a:p>
          <a:p>
            <a:r>
              <a:rPr lang="en-GB" dirty="0"/>
              <a:t>Compassion </a:t>
            </a:r>
          </a:p>
          <a:p>
            <a:r>
              <a:rPr lang="en-GB" dirty="0"/>
              <a:t>Attention to detail </a:t>
            </a:r>
          </a:p>
          <a:p>
            <a:r>
              <a:rPr lang="en-GB" dirty="0"/>
              <a:t>Communication skills </a:t>
            </a:r>
          </a:p>
          <a:p>
            <a:r>
              <a:rPr lang="en-GB" dirty="0"/>
              <a:t>Sterilizing equipment </a:t>
            </a:r>
          </a:p>
          <a:p>
            <a:pPr marL="0" indent="0">
              <a:buNone/>
            </a:pPr>
            <a:r>
              <a:rPr lang="en-GB" dirty="0"/>
              <a:t>					(Indeed, 2023)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3F6387-CDA4-B95F-5926-C37CEB9AF1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27/11/2023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FE06DD1-8178-7342-8F01-420A751EE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3005713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FD58C-652E-4D48-8E20-D1FE04C7B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80926"/>
          </a:xfrm>
        </p:spPr>
        <p:txBody>
          <a:bodyPr>
            <a:normAutofit/>
          </a:bodyPr>
          <a:lstStyle/>
          <a:p>
            <a:r>
              <a:rPr lang="en-GB" sz="2700" b="1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5BEF6-228F-4918-B181-9335D17B50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6692" y="1019163"/>
            <a:ext cx="8630616" cy="4819674"/>
          </a:xfrm>
        </p:spPr>
        <p:txBody>
          <a:bodyPr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Indeed.com (2023)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Healthcare assistant cover letter: Tips and examples.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Available at: 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  <a:hlinkClick r:id="rId2"/>
              </a:rPr>
              <a:t>https://uk.indeed.com/career-advice/cvs-cover-letters/health-care-assistant-cover-letter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. (Accessed: 27</a:t>
            </a:r>
            <a:r>
              <a:rPr kumimoji="0" lang="en-GB" sz="28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th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ea typeface="+mn-ea"/>
                <a:cs typeface="+mn-cs"/>
              </a:rPr>
              <a:t> of October 2023). </a:t>
            </a:r>
            <a:endParaRPr kumimoji="0" lang="en-GB" sz="28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0" indent="0">
              <a:buNone/>
            </a:pPr>
            <a:endParaRPr lang="en-GB" sz="2900" dirty="0"/>
          </a:p>
          <a:p>
            <a:pPr marL="0" indent="0">
              <a:buNone/>
            </a:pPr>
            <a:r>
              <a:rPr lang="en-GB" sz="2900" dirty="0"/>
              <a:t>Morgan, P (2017). </a:t>
            </a:r>
            <a:r>
              <a:rPr lang="en-GB" sz="2900" i="1" dirty="0"/>
              <a:t>The Business Student’s Guide to Employability</a:t>
            </a:r>
            <a:r>
              <a:rPr lang="en-GB" sz="2900" dirty="0"/>
              <a:t>. London: Sage. </a:t>
            </a:r>
          </a:p>
        </p:txBody>
      </p:sp>
    </p:spTree>
    <p:extLst>
      <p:ext uri="{BB962C8B-B14F-4D97-AF65-F5344CB8AC3E}">
        <p14:creationId xmlns:p14="http://schemas.microsoft.com/office/powerpoint/2010/main" val="180477467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965</Words>
  <Application>Microsoft Office PowerPoint</Application>
  <PresentationFormat>On-screen Show (4:3)</PresentationFormat>
  <Paragraphs>126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Myriad Pro</vt:lpstr>
      <vt:lpstr>Arial</vt:lpstr>
      <vt:lpstr>Verdana</vt:lpstr>
      <vt:lpstr>20140311PresentationUWTSDTemplate</vt:lpstr>
      <vt:lpstr>PowerPoint Presentation</vt:lpstr>
      <vt:lpstr>Lesson Aims</vt:lpstr>
      <vt:lpstr>What is a Cover Letter?</vt:lpstr>
      <vt:lpstr>Activity </vt:lpstr>
      <vt:lpstr>Cover Letter</vt:lpstr>
      <vt:lpstr>What do I include in a cover letter?</vt:lpstr>
      <vt:lpstr>Introduce yourself</vt:lpstr>
      <vt:lpstr>Introduce yourself</vt:lpstr>
      <vt:lpstr>Sell yourself</vt:lpstr>
      <vt:lpstr>Sell yourself</vt:lpstr>
      <vt:lpstr>What you can do for the company</vt:lpstr>
      <vt:lpstr>What you can do for the company</vt:lpstr>
      <vt:lpstr>The final paragraph</vt:lpstr>
      <vt:lpstr>The final paragraph</vt:lpstr>
      <vt:lpstr>Writing in a Business Style</vt:lpstr>
      <vt:lpstr>Writing in a Business Style</vt:lpstr>
      <vt:lpstr>Healthcare assistant cover letter – skills to include 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Lizeta Demetriou</dc:creator>
  <cp:lastModifiedBy>Lizeta Demetriou</cp:lastModifiedBy>
  <cp:revision>105</cp:revision>
  <cp:lastPrinted>2018-07-09T15:27:01Z</cp:lastPrinted>
  <dcterms:created xsi:type="dcterms:W3CDTF">2002-10-07T19:43:58Z</dcterms:created>
  <dcterms:modified xsi:type="dcterms:W3CDTF">2023-11-27T08:48:52Z</dcterms:modified>
</cp:coreProperties>
</file>