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89" r:id="rId14"/>
    <p:sldId id="290" r:id="rId15"/>
    <p:sldId id="293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10D289-361E-4027-85CA-293BFD6B1E8A}" v="123" dt="2026-04-08T21:59:16.2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 varScale="1">
        <p:scale>
          <a:sx n="82" d="100"/>
          <a:sy n="82" d="100"/>
        </p:scale>
        <p:origin x="48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osede dehinbo" userId="6fc2afddf2e2ccb0" providerId="LiveId" clId="{875CD869-3228-4F9C-A170-E6FEBDEA0F95}"/>
    <pc:docChg chg="undo custSel addSld modSld">
      <pc:chgData name="abosede dehinbo" userId="6fc2afddf2e2ccb0" providerId="LiveId" clId="{875CD869-3228-4F9C-A170-E6FEBDEA0F95}" dt="2026-04-08T21:59:16.283" v="1714" actId="14100"/>
      <pc:docMkLst>
        <pc:docMk/>
      </pc:docMkLst>
      <pc:sldChg chg="modSp mod">
        <pc:chgData name="abosede dehinbo" userId="6fc2afddf2e2ccb0" providerId="LiveId" clId="{875CD869-3228-4F9C-A170-E6FEBDEA0F95}" dt="2026-03-30T09:39:15.752" v="1468" actId="20577"/>
        <pc:sldMkLst>
          <pc:docMk/>
          <pc:sldMk cId="0" sldId="256"/>
        </pc:sldMkLst>
        <pc:spChg chg="mod">
          <ac:chgData name="abosede dehinbo" userId="6fc2afddf2e2ccb0" providerId="LiveId" clId="{875CD869-3228-4F9C-A170-E6FEBDEA0F95}" dt="2026-03-30T09:39:15.752" v="1468" actId="20577"/>
          <ac:spMkLst>
            <pc:docMk/>
            <pc:sldMk cId="0" sldId="256"/>
            <ac:spMk id="2" creationId="{07221EF2-0ABF-F9A7-6E45-A497545091DF}"/>
          </ac:spMkLst>
        </pc:spChg>
      </pc:sldChg>
      <pc:sldChg chg="addSp delSp modSp mod">
        <pc:chgData name="abosede dehinbo" userId="6fc2afddf2e2ccb0" providerId="LiveId" clId="{875CD869-3228-4F9C-A170-E6FEBDEA0F95}" dt="2026-04-08T21:31:25.416" v="1690" actId="22"/>
        <pc:sldMkLst>
          <pc:docMk/>
          <pc:sldMk cId="0" sldId="283"/>
        </pc:sldMkLst>
        <pc:spChg chg="add">
          <ac:chgData name="abosede dehinbo" userId="6fc2afddf2e2ccb0" providerId="LiveId" clId="{875CD869-3228-4F9C-A170-E6FEBDEA0F95}" dt="2026-04-08T21:26:34.680" v="1670"/>
          <ac:spMkLst>
            <pc:docMk/>
            <pc:sldMk cId="0" sldId="283"/>
            <ac:spMk id="2" creationId="{89BF1430-8299-97A4-3610-D4C18AD203F7}"/>
          </ac:spMkLst>
        </pc:spChg>
        <pc:spChg chg="mod">
          <ac:chgData name="abosede dehinbo" userId="6fc2afddf2e2ccb0" providerId="LiveId" clId="{875CD869-3228-4F9C-A170-E6FEBDEA0F95}" dt="2026-04-08T20:02:56.966" v="1492" actId="14100"/>
          <ac:spMkLst>
            <pc:docMk/>
            <pc:sldMk cId="0" sldId="283"/>
            <ac:spMk id="9218" creationId="{7C3515CD-2CE4-A95F-FF59-6A63039C7522}"/>
          </ac:spMkLst>
        </pc:spChg>
        <pc:spChg chg="mod">
          <ac:chgData name="abosede dehinbo" userId="6fc2afddf2e2ccb0" providerId="LiveId" clId="{875CD869-3228-4F9C-A170-E6FEBDEA0F95}" dt="2026-04-08T20:02:33.634" v="1490" actId="14100"/>
          <ac:spMkLst>
            <pc:docMk/>
            <pc:sldMk cId="0" sldId="283"/>
            <ac:spMk id="9219" creationId="{5618A0D2-DB04-C6FA-5D9D-6518CD38EF0D}"/>
          </ac:spMkLst>
        </pc:spChg>
        <pc:picChg chg="add del">
          <ac:chgData name="abosede dehinbo" userId="6fc2afddf2e2ccb0" providerId="LiveId" clId="{875CD869-3228-4F9C-A170-E6FEBDEA0F95}" dt="2026-04-08T21:31:25.416" v="1690" actId="22"/>
          <ac:picMkLst>
            <pc:docMk/>
            <pc:sldMk cId="0" sldId="283"/>
            <ac:picMk id="4" creationId="{58302984-CC6C-B20A-2B53-807F442CEFF8}"/>
          </ac:picMkLst>
        </pc:picChg>
        <pc:picChg chg="add">
          <ac:chgData name="abosede dehinbo" userId="6fc2afddf2e2ccb0" providerId="LiveId" clId="{875CD869-3228-4F9C-A170-E6FEBDEA0F95}" dt="2026-04-08T20:47:27.499" v="1649"/>
          <ac:picMkLst>
            <pc:docMk/>
            <pc:sldMk cId="0" sldId="283"/>
            <ac:picMk id="1026" creationId="{EAAE28E4-8FED-9271-FA25-1368683FC123}"/>
          </ac:picMkLst>
        </pc:picChg>
      </pc:sldChg>
      <pc:sldChg chg="addSp delSp modSp mod">
        <pc:chgData name="abosede dehinbo" userId="6fc2afddf2e2ccb0" providerId="LiveId" clId="{875CD869-3228-4F9C-A170-E6FEBDEA0F95}" dt="2026-04-08T20:11:22.999" v="1517" actId="1076"/>
        <pc:sldMkLst>
          <pc:docMk/>
          <pc:sldMk cId="0" sldId="284"/>
        </pc:sldMkLst>
        <pc:spChg chg="add mod">
          <ac:chgData name="abosede dehinbo" userId="6fc2afddf2e2ccb0" providerId="LiveId" clId="{875CD869-3228-4F9C-A170-E6FEBDEA0F95}" dt="2026-04-08T20:11:22.999" v="1517" actId="1076"/>
          <ac:spMkLst>
            <pc:docMk/>
            <pc:sldMk cId="0" sldId="284"/>
            <ac:spMk id="3" creationId="{53E91FCB-B055-3085-EF6E-8743CB20FD97}"/>
          </ac:spMkLst>
        </pc:spChg>
        <pc:spChg chg="mod">
          <ac:chgData name="abosede dehinbo" userId="6fc2afddf2e2ccb0" providerId="LiveId" clId="{875CD869-3228-4F9C-A170-E6FEBDEA0F95}" dt="2026-04-08T20:06:04.369" v="1500" actId="14100"/>
          <ac:spMkLst>
            <pc:docMk/>
            <pc:sldMk cId="0" sldId="284"/>
            <ac:spMk id="11266" creationId="{3A87F508-7F82-1481-3B0B-73F8D8517094}"/>
          </ac:spMkLst>
        </pc:spChg>
        <pc:spChg chg="mod">
          <ac:chgData name="abosede dehinbo" userId="6fc2afddf2e2ccb0" providerId="LiveId" clId="{875CD869-3228-4F9C-A170-E6FEBDEA0F95}" dt="2026-04-08T20:07:13.226" v="1506" actId="14100"/>
          <ac:spMkLst>
            <pc:docMk/>
            <pc:sldMk cId="0" sldId="284"/>
            <ac:spMk id="11267" creationId="{373277A1-BDF5-530C-A6C2-FD46AEBD0E51}"/>
          </ac:spMkLst>
        </pc:spChg>
        <pc:picChg chg="add mod">
          <ac:chgData name="abosede dehinbo" userId="6fc2afddf2e2ccb0" providerId="LiveId" clId="{875CD869-3228-4F9C-A170-E6FEBDEA0F95}" dt="2026-04-08T20:04:36.607" v="1495" actId="14100"/>
          <ac:picMkLst>
            <pc:docMk/>
            <pc:sldMk cId="0" sldId="284"/>
            <ac:picMk id="11269" creationId="{AD4271F8-4226-DA71-15A8-4C3D7D8B8C4E}"/>
          </ac:picMkLst>
        </pc:picChg>
      </pc:sldChg>
      <pc:sldChg chg="addSp delSp modSp mod">
        <pc:chgData name="abosede dehinbo" userId="6fc2afddf2e2ccb0" providerId="LiveId" clId="{875CD869-3228-4F9C-A170-E6FEBDEA0F95}" dt="2026-04-08T20:10:27.368" v="1515" actId="1076"/>
        <pc:sldMkLst>
          <pc:docMk/>
          <pc:sldMk cId="0" sldId="285"/>
        </pc:sldMkLst>
        <pc:spChg chg="add">
          <ac:chgData name="abosede dehinbo" userId="6fc2afddf2e2ccb0" providerId="LiveId" clId="{875CD869-3228-4F9C-A170-E6FEBDEA0F95}" dt="2026-03-25T21:42:13.646" v="858"/>
          <ac:spMkLst>
            <pc:docMk/>
            <pc:sldMk cId="0" sldId="285"/>
            <ac:spMk id="3" creationId="{B612F1F4-798C-813D-E4B2-1D6CC299D689}"/>
          </ac:spMkLst>
        </pc:spChg>
        <pc:spChg chg="add mod">
          <ac:chgData name="abosede dehinbo" userId="6fc2afddf2e2ccb0" providerId="LiveId" clId="{875CD869-3228-4F9C-A170-E6FEBDEA0F95}" dt="2026-03-25T21:42:23.156" v="859"/>
          <ac:spMkLst>
            <pc:docMk/>
            <pc:sldMk cId="0" sldId="285"/>
            <ac:spMk id="4" creationId="{A3E5C171-3332-A35A-177F-47677EA5394F}"/>
          </ac:spMkLst>
        </pc:spChg>
        <pc:spChg chg="add mod">
          <ac:chgData name="abosede dehinbo" userId="6fc2afddf2e2ccb0" providerId="LiveId" clId="{875CD869-3228-4F9C-A170-E6FEBDEA0F95}" dt="2026-03-25T21:42:23.634" v="860"/>
          <ac:spMkLst>
            <pc:docMk/>
            <pc:sldMk cId="0" sldId="285"/>
            <ac:spMk id="5" creationId="{997CF50A-2F52-4887-D54B-4DCCE870278A}"/>
          </ac:spMkLst>
        </pc:spChg>
        <pc:spChg chg="add mod">
          <ac:chgData name="abosede dehinbo" userId="6fc2afddf2e2ccb0" providerId="LiveId" clId="{875CD869-3228-4F9C-A170-E6FEBDEA0F95}" dt="2026-03-25T21:42:23.666" v="861"/>
          <ac:spMkLst>
            <pc:docMk/>
            <pc:sldMk cId="0" sldId="285"/>
            <ac:spMk id="6" creationId="{7566FA1A-92AF-FE3E-C74F-05B3B8A2D929}"/>
          </ac:spMkLst>
        </pc:spChg>
        <pc:spChg chg="add mod">
          <ac:chgData name="abosede dehinbo" userId="6fc2afddf2e2ccb0" providerId="LiveId" clId="{875CD869-3228-4F9C-A170-E6FEBDEA0F95}" dt="2026-03-25T21:42:23.686" v="862"/>
          <ac:spMkLst>
            <pc:docMk/>
            <pc:sldMk cId="0" sldId="285"/>
            <ac:spMk id="7" creationId="{7533AC24-B959-9511-BC47-37F2737E5174}"/>
          </ac:spMkLst>
        </pc:spChg>
        <pc:spChg chg="add mod">
          <ac:chgData name="abosede dehinbo" userId="6fc2afddf2e2ccb0" providerId="LiveId" clId="{875CD869-3228-4F9C-A170-E6FEBDEA0F95}" dt="2026-03-25T21:42:23.744" v="863"/>
          <ac:spMkLst>
            <pc:docMk/>
            <pc:sldMk cId="0" sldId="285"/>
            <ac:spMk id="8" creationId="{24204C91-9A18-ECE7-7626-31FEB1DFB9D8}"/>
          </ac:spMkLst>
        </pc:spChg>
        <pc:spChg chg="add mod">
          <ac:chgData name="abosede dehinbo" userId="6fc2afddf2e2ccb0" providerId="LiveId" clId="{875CD869-3228-4F9C-A170-E6FEBDEA0F95}" dt="2026-03-25T21:42:23.831" v="864"/>
          <ac:spMkLst>
            <pc:docMk/>
            <pc:sldMk cId="0" sldId="285"/>
            <ac:spMk id="9" creationId="{F1B59BC0-A415-B5B5-6453-9983FE08148F}"/>
          </ac:spMkLst>
        </pc:spChg>
        <pc:spChg chg="add mod">
          <ac:chgData name="abosede dehinbo" userId="6fc2afddf2e2ccb0" providerId="LiveId" clId="{875CD869-3228-4F9C-A170-E6FEBDEA0F95}" dt="2026-03-25T21:42:23.882" v="865"/>
          <ac:spMkLst>
            <pc:docMk/>
            <pc:sldMk cId="0" sldId="285"/>
            <ac:spMk id="10" creationId="{17B656CF-ECDD-F613-4FC8-965122A7D829}"/>
          </ac:spMkLst>
        </pc:spChg>
        <pc:spChg chg="add mod">
          <ac:chgData name="abosede dehinbo" userId="6fc2afddf2e2ccb0" providerId="LiveId" clId="{875CD869-3228-4F9C-A170-E6FEBDEA0F95}" dt="2026-03-25T21:42:23.938" v="866"/>
          <ac:spMkLst>
            <pc:docMk/>
            <pc:sldMk cId="0" sldId="285"/>
            <ac:spMk id="11" creationId="{9F335AD6-0EB8-0DD9-976C-26A27690D2B6}"/>
          </ac:spMkLst>
        </pc:spChg>
        <pc:spChg chg="add mod">
          <ac:chgData name="abosede dehinbo" userId="6fc2afddf2e2ccb0" providerId="LiveId" clId="{875CD869-3228-4F9C-A170-E6FEBDEA0F95}" dt="2026-03-25T21:42:23.966" v="867"/>
          <ac:spMkLst>
            <pc:docMk/>
            <pc:sldMk cId="0" sldId="285"/>
            <ac:spMk id="12" creationId="{1BBD551F-5BEE-7396-1B33-F2AF749B9BB8}"/>
          </ac:spMkLst>
        </pc:spChg>
        <pc:spChg chg="add mod">
          <ac:chgData name="abosede dehinbo" userId="6fc2afddf2e2ccb0" providerId="LiveId" clId="{875CD869-3228-4F9C-A170-E6FEBDEA0F95}" dt="2026-03-25T21:42:23.994" v="868"/>
          <ac:spMkLst>
            <pc:docMk/>
            <pc:sldMk cId="0" sldId="285"/>
            <ac:spMk id="13" creationId="{FC71EB12-FEB1-9FAA-49C8-74F25DE832AB}"/>
          </ac:spMkLst>
        </pc:spChg>
        <pc:spChg chg="add mod">
          <ac:chgData name="abosede dehinbo" userId="6fc2afddf2e2ccb0" providerId="LiveId" clId="{875CD869-3228-4F9C-A170-E6FEBDEA0F95}" dt="2026-03-25T21:42:24.019" v="869"/>
          <ac:spMkLst>
            <pc:docMk/>
            <pc:sldMk cId="0" sldId="285"/>
            <ac:spMk id="14" creationId="{469C6183-500A-40C5-0DA9-143C24060E3C}"/>
          </ac:spMkLst>
        </pc:spChg>
        <pc:spChg chg="add mod">
          <ac:chgData name="abosede dehinbo" userId="6fc2afddf2e2ccb0" providerId="LiveId" clId="{875CD869-3228-4F9C-A170-E6FEBDEA0F95}" dt="2026-03-25T21:42:24.048" v="870"/>
          <ac:spMkLst>
            <pc:docMk/>
            <pc:sldMk cId="0" sldId="285"/>
            <ac:spMk id="15" creationId="{A8372161-615B-C612-AA23-72373128C56D}"/>
          </ac:spMkLst>
        </pc:spChg>
        <pc:spChg chg="add mod">
          <ac:chgData name="abosede dehinbo" userId="6fc2afddf2e2ccb0" providerId="LiveId" clId="{875CD869-3228-4F9C-A170-E6FEBDEA0F95}" dt="2026-03-25T21:42:24.079" v="871"/>
          <ac:spMkLst>
            <pc:docMk/>
            <pc:sldMk cId="0" sldId="285"/>
            <ac:spMk id="16" creationId="{CBD4219C-6142-DE52-C845-68C4388F5080}"/>
          </ac:spMkLst>
        </pc:spChg>
        <pc:spChg chg="add mod">
          <ac:chgData name="abosede dehinbo" userId="6fc2afddf2e2ccb0" providerId="LiveId" clId="{875CD869-3228-4F9C-A170-E6FEBDEA0F95}" dt="2026-03-25T21:42:24.102" v="872"/>
          <ac:spMkLst>
            <pc:docMk/>
            <pc:sldMk cId="0" sldId="285"/>
            <ac:spMk id="17" creationId="{DC3F2CE6-E6E2-96EC-9A8A-917573228261}"/>
          </ac:spMkLst>
        </pc:spChg>
        <pc:spChg chg="add mod">
          <ac:chgData name="abosede dehinbo" userId="6fc2afddf2e2ccb0" providerId="LiveId" clId="{875CD869-3228-4F9C-A170-E6FEBDEA0F95}" dt="2026-03-25T21:42:24.146" v="873"/>
          <ac:spMkLst>
            <pc:docMk/>
            <pc:sldMk cId="0" sldId="285"/>
            <ac:spMk id="18" creationId="{872B9661-6ECE-4025-131E-3814A03BF45D}"/>
          </ac:spMkLst>
        </pc:spChg>
        <pc:spChg chg="add mod">
          <ac:chgData name="abosede dehinbo" userId="6fc2afddf2e2ccb0" providerId="LiveId" clId="{875CD869-3228-4F9C-A170-E6FEBDEA0F95}" dt="2026-03-25T21:42:24.173" v="874"/>
          <ac:spMkLst>
            <pc:docMk/>
            <pc:sldMk cId="0" sldId="285"/>
            <ac:spMk id="19" creationId="{9792C4D8-1C39-EC74-2F56-F3F5A225B6C0}"/>
          </ac:spMkLst>
        </pc:spChg>
        <pc:spChg chg="add mod">
          <ac:chgData name="abosede dehinbo" userId="6fc2afddf2e2ccb0" providerId="LiveId" clId="{875CD869-3228-4F9C-A170-E6FEBDEA0F95}" dt="2026-03-25T21:43:06.916" v="878"/>
          <ac:spMkLst>
            <pc:docMk/>
            <pc:sldMk cId="0" sldId="285"/>
            <ac:spMk id="21" creationId="{F8C884C8-3098-FEB7-EC74-157394E6F767}"/>
          </ac:spMkLst>
        </pc:spChg>
        <pc:spChg chg="add mod">
          <ac:chgData name="abosede dehinbo" userId="6fc2afddf2e2ccb0" providerId="LiveId" clId="{875CD869-3228-4F9C-A170-E6FEBDEA0F95}" dt="2026-03-25T21:43:26.797" v="880"/>
          <ac:spMkLst>
            <pc:docMk/>
            <pc:sldMk cId="0" sldId="285"/>
            <ac:spMk id="23" creationId="{C769F0BB-1327-4C7B-8C91-7A0062468570}"/>
          </ac:spMkLst>
        </pc:spChg>
        <pc:spChg chg="add mod">
          <ac:chgData name="abosede dehinbo" userId="6fc2afddf2e2ccb0" providerId="LiveId" clId="{875CD869-3228-4F9C-A170-E6FEBDEA0F95}" dt="2026-03-25T21:43:27.348" v="881"/>
          <ac:spMkLst>
            <pc:docMk/>
            <pc:sldMk cId="0" sldId="285"/>
            <ac:spMk id="24" creationId="{B253BDA4-74FC-2361-BA61-C88D7CB3DACD}"/>
          </ac:spMkLst>
        </pc:spChg>
        <pc:spChg chg="add mod">
          <ac:chgData name="abosede dehinbo" userId="6fc2afddf2e2ccb0" providerId="LiveId" clId="{875CD869-3228-4F9C-A170-E6FEBDEA0F95}" dt="2026-03-25T21:43:27.370" v="882"/>
          <ac:spMkLst>
            <pc:docMk/>
            <pc:sldMk cId="0" sldId="285"/>
            <ac:spMk id="25" creationId="{E4514EA7-04DA-64CB-B5C6-60A47ED6D952}"/>
          </ac:spMkLst>
        </pc:spChg>
        <pc:spChg chg="add mod">
          <ac:chgData name="abosede dehinbo" userId="6fc2afddf2e2ccb0" providerId="LiveId" clId="{875CD869-3228-4F9C-A170-E6FEBDEA0F95}" dt="2026-03-25T21:43:27.395" v="883"/>
          <ac:spMkLst>
            <pc:docMk/>
            <pc:sldMk cId="0" sldId="285"/>
            <ac:spMk id="26" creationId="{B7108718-3A9C-E154-495C-175E230A8985}"/>
          </ac:spMkLst>
        </pc:spChg>
        <pc:spChg chg="add mod">
          <ac:chgData name="abosede dehinbo" userId="6fc2afddf2e2ccb0" providerId="LiveId" clId="{875CD869-3228-4F9C-A170-E6FEBDEA0F95}" dt="2026-03-25T21:43:27.488" v="884"/>
          <ac:spMkLst>
            <pc:docMk/>
            <pc:sldMk cId="0" sldId="285"/>
            <ac:spMk id="27" creationId="{03D88DEB-0D20-8C35-0A3A-5BAB98199796}"/>
          </ac:spMkLst>
        </pc:spChg>
        <pc:spChg chg="add mod">
          <ac:chgData name="abosede dehinbo" userId="6fc2afddf2e2ccb0" providerId="LiveId" clId="{875CD869-3228-4F9C-A170-E6FEBDEA0F95}" dt="2026-03-25T21:43:27.573" v="885"/>
          <ac:spMkLst>
            <pc:docMk/>
            <pc:sldMk cId="0" sldId="285"/>
            <ac:spMk id="28" creationId="{B4D679E3-696F-0654-7048-68DA3BA4022F}"/>
          </ac:spMkLst>
        </pc:spChg>
        <pc:spChg chg="add mod">
          <ac:chgData name="abosede dehinbo" userId="6fc2afddf2e2ccb0" providerId="LiveId" clId="{875CD869-3228-4F9C-A170-E6FEBDEA0F95}" dt="2026-03-25T21:43:27.627" v="886"/>
          <ac:spMkLst>
            <pc:docMk/>
            <pc:sldMk cId="0" sldId="285"/>
            <ac:spMk id="29" creationId="{C58337CF-80D6-C1F8-623C-88234EA68C24}"/>
          </ac:spMkLst>
        </pc:spChg>
        <pc:spChg chg="add mod">
          <ac:chgData name="abosede dehinbo" userId="6fc2afddf2e2ccb0" providerId="LiveId" clId="{875CD869-3228-4F9C-A170-E6FEBDEA0F95}" dt="2026-03-25T21:43:27.666" v="887"/>
          <ac:spMkLst>
            <pc:docMk/>
            <pc:sldMk cId="0" sldId="285"/>
            <ac:spMk id="30" creationId="{7DBF29A1-1AC9-6910-4598-DE757627AC04}"/>
          </ac:spMkLst>
        </pc:spChg>
        <pc:spChg chg="add mod">
          <ac:chgData name="abosede dehinbo" userId="6fc2afddf2e2ccb0" providerId="LiveId" clId="{875CD869-3228-4F9C-A170-E6FEBDEA0F95}" dt="2026-03-25T21:43:27.702" v="888"/>
          <ac:spMkLst>
            <pc:docMk/>
            <pc:sldMk cId="0" sldId="285"/>
            <ac:spMk id="31" creationId="{64CEE14D-DABE-8892-EEEA-2C4AC5871972}"/>
          </ac:spMkLst>
        </pc:spChg>
        <pc:spChg chg="add mod">
          <ac:chgData name="abosede dehinbo" userId="6fc2afddf2e2ccb0" providerId="LiveId" clId="{875CD869-3228-4F9C-A170-E6FEBDEA0F95}" dt="2026-03-25T21:43:27.771" v="889"/>
          <ac:spMkLst>
            <pc:docMk/>
            <pc:sldMk cId="0" sldId="285"/>
            <ac:spMk id="32" creationId="{EFC2C4AC-2850-27E3-92C8-C5FDE98704BE}"/>
          </ac:spMkLst>
        </pc:spChg>
        <pc:spChg chg="add mod">
          <ac:chgData name="abosede dehinbo" userId="6fc2afddf2e2ccb0" providerId="LiveId" clId="{875CD869-3228-4F9C-A170-E6FEBDEA0F95}" dt="2026-03-25T21:43:27.823" v="890"/>
          <ac:spMkLst>
            <pc:docMk/>
            <pc:sldMk cId="0" sldId="285"/>
            <ac:spMk id="33" creationId="{E5709466-A26C-05C1-A320-1C41AFB89BB6}"/>
          </ac:spMkLst>
        </pc:spChg>
        <pc:spChg chg="add mod">
          <ac:chgData name="abosede dehinbo" userId="6fc2afddf2e2ccb0" providerId="LiveId" clId="{875CD869-3228-4F9C-A170-E6FEBDEA0F95}" dt="2026-03-25T21:43:27.920" v="891"/>
          <ac:spMkLst>
            <pc:docMk/>
            <pc:sldMk cId="0" sldId="285"/>
            <ac:spMk id="34" creationId="{E850A752-EB8C-4279-0583-25969131C965}"/>
          </ac:spMkLst>
        </pc:spChg>
        <pc:spChg chg="add mod">
          <ac:chgData name="abosede dehinbo" userId="6fc2afddf2e2ccb0" providerId="LiveId" clId="{875CD869-3228-4F9C-A170-E6FEBDEA0F95}" dt="2026-03-25T21:43:41.907" v="896"/>
          <ac:spMkLst>
            <pc:docMk/>
            <pc:sldMk cId="0" sldId="285"/>
            <ac:spMk id="35" creationId="{2222AEB1-A058-AEE5-C452-98D88BA2AACE}"/>
          </ac:spMkLst>
        </pc:spChg>
        <pc:spChg chg="add mod">
          <ac:chgData name="abosede dehinbo" userId="6fc2afddf2e2ccb0" providerId="LiveId" clId="{875CD869-3228-4F9C-A170-E6FEBDEA0F95}" dt="2026-04-08T20:10:27.368" v="1515" actId="1076"/>
          <ac:spMkLst>
            <pc:docMk/>
            <pc:sldMk cId="0" sldId="285"/>
            <ac:spMk id="39" creationId="{6D559F34-621A-661A-42C6-7E999960A1E0}"/>
          </ac:spMkLst>
        </pc:spChg>
        <pc:spChg chg="mod">
          <ac:chgData name="abosede dehinbo" userId="6fc2afddf2e2ccb0" providerId="LiveId" clId="{875CD869-3228-4F9C-A170-E6FEBDEA0F95}" dt="2026-04-08T20:08:54.567" v="1510" actId="14100"/>
          <ac:spMkLst>
            <pc:docMk/>
            <pc:sldMk cId="0" sldId="285"/>
            <ac:spMk id="12290" creationId="{4E622C62-3F6B-AEDC-6B71-179EF05A3D6E}"/>
          </ac:spMkLst>
        </pc:spChg>
        <pc:spChg chg="mod">
          <ac:chgData name="abosede dehinbo" userId="6fc2afddf2e2ccb0" providerId="LiveId" clId="{875CD869-3228-4F9C-A170-E6FEBDEA0F95}" dt="2026-04-08T20:09:18.448" v="1512" actId="14100"/>
          <ac:spMkLst>
            <pc:docMk/>
            <pc:sldMk cId="0" sldId="285"/>
            <ac:spMk id="12291" creationId="{91BFCB05-D3ED-6F5C-373B-995689F816E9}"/>
          </ac:spMkLst>
        </pc:spChg>
        <pc:picChg chg="add mod modCrop">
          <ac:chgData name="abosede dehinbo" userId="6fc2afddf2e2ccb0" providerId="LiveId" clId="{875CD869-3228-4F9C-A170-E6FEBDEA0F95}" dt="2026-04-08T19:57:30.690" v="1482" actId="14100"/>
          <ac:picMkLst>
            <pc:docMk/>
            <pc:sldMk cId="0" sldId="285"/>
            <ac:picMk id="38" creationId="{E29C8164-1000-4DA6-E784-9C1EC0A60E34}"/>
          </ac:picMkLst>
        </pc:picChg>
      </pc:sldChg>
      <pc:sldChg chg="addSp delSp modSp mod">
        <pc:chgData name="abosede dehinbo" userId="6fc2afddf2e2ccb0" providerId="LiveId" clId="{875CD869-3228-4F9C-A170-E6FEBDEA0F95}" dt="2026-04-08T20:16:26.203" v="1536" actId="20577"/>
        <pc:sldMkLst>
          <pc:docMk/>
          <pc:sldMk cId="0" sldId="286"/>
        </pc:sldMkLst>
        <pc:spChg chg="add mod">
          <ac:chgData name="abosede dehinbo" userId="6fc2afddf2e2ccb0" providerId="LiveId" clId="{875CD869-3228-4F9C-A170-E6FEBDEA0F95}" dt="2026-04-08T20:16:26.203" v="1536" actId="20577"/>
          <ac:spMkLst>
            <pc:docMk/>
            <pc:sldMk cId="0" sldId="286"/>
            <ac:spMk id="3" creationId="{B5DBE269-AFFC-40BE-738B-094B997CD6E6}"/>
          </ac:spMkLst>
        </pc:spChg>
        <pc:spChg chg="mod">
          <ac:chgData name="abosede dehinbo" userId="6fc2afddf2e2ccb0" providerId="LiveId" clId="{875CD869-3228-4F9C-A170-E6FEBDEA0F95}" dt="2026-04-08T20:11:52.429" v="1519" actId="14100"/>
          <ac:spMkLst>
            <pc:docMk/>
            <pc:sldMk cId="0" sldId="286"/>
            <ac:spMk id="13314" creationId="{1103820F-F4B2-8067-ACB7-736EBA14C3AF}"/>
          </ac:spMkLst>
        </pc:spChg>
        <pc:spChg chg="mod">
          <ac:chgData name="abosede dehinbo" userId="6fc2afddf2e2ccb0" providerId="LiveId" clId="{875CD869-3228-4F9C-A170-E6FEBDEA0F95}" dt="2026-04-08T20:15:18.811" v="1531" actId="255"/>
          <ac:spMkLst>
            <pc:docMk/>
            <pc:sldMk cId="0" sldId="286"/>
            <ac:spMk id="13315" creationId="{47D7A009-4804-7F96-6E5E-BAC642378771}"/>
          </ac:spMkLst>
        </pc:spChg>
        <pc:picChg chg="add mod">
          <ac:chgData name="abosede dehinbo" userId="6fc2afddf2e2ccb0" providerId="LiveId" clId="{875CD869-3228-4F9C-A170-E6FEBDEA0F95}" dt="2026-04-08T20:14:46.340" v="1530" actId="14100"/>
          <ac:picMkLst>
            <pc:docMk/>
            <pc:sldMk cId="0" sldId="286"/>
            <ac:picMk id="13317" creationId="{848CB169-CA82-34FD-BDB4-F9AF843805CB}"/>
          </ac:picMkLst>
        </pc:picChg>
      </pc:sldChg>
      <pc:sldChg chg="addSp delSp modSp mod">
        <pc:chgData name="abosede dehinbo" userId="6fc2afddf2e2ccb0" providerId="LiveId" clId="{875CD869-3228-4F9C-A170-E6FEBDEA0F95}" dt="2026-04-08T20:22:26.793" v="1567" actId="14100"/>
        <pc:sldMkLst>
          <pc:docMk/>
          <pc:sldMk cId="0" sldId="287"/>
        </pc:sldMkLst>
        <pc:spChg chg="add mod">
          <ac:chgData name="abosede dehinbo" userId="6fc2afddf2e2ccb0" providerId="LiveId" clId="{875CD869-3228-4F9C-A170-E6FEBDEA0F95}" dt="2026-04-08T20:22:26.793" v="1567" actId="14100"/>
          <ac:spMkLst>
            <pc:docMk/>
            <pc:sldMk cId="0" sldId="287"/>
            <ac:spMk id="5" creationId="{DBEDBDBD-1DEE-062F-9ABB-F8D46060690F}"/>
          </ac:spMkLst>
        </pc:spChg>
        <pc:spChg chg="mod">
          <ac:chgData name="abosede dehinbo" userId="6fc2afddf2e2ccb0" providerId="LiveId" clId="{875CD869-3228-4F9C-A170-E6FEBDEA0F95}" dt="2026-04-08T20:17:31.798" v="1543" actId="1076"/>
          <ac:spMkLst>
            <pc:docMk/>
            <pc:sldMk cId="0" sldId="287"/>
            <ac:spMk id="14338" creationId="{977CD3A2-4630-E930-7249-411AF0878BD2}"/>
          </ac:spMkLst>
        </pc:spChg>
        <pc:spChg chg="mod">
          <ac:chgData name="abosede dehinbo" userId="6fc2afddf2e2ccb0" providerId="LiveId" clId="{875CD869-3228-4F9C-A170-E6FEBDEA0F95}" dt="2026-04-08T20:22:10.227" v="1565" actId="14100"/>
          <ac:spMkLst>
            <pc:docMk/>
            <pc:sldMk cId="0" sldId="287"/>
            <ac:spMk id="14339" creationId="{B3EDB64C-BCB0-C881-08A3-278C728A9E2D}"/>
          </ac:spMkLst>
        </pc:spChg>
        <pc:picChg chg="add mod">
          <ac:chgData name="abosede dehinbo" userId="6fc2afddf2e2ccb0" providerId="LiveId" clId="{875CD869-3228-4F9C-A170-E6FEBDEA0F95}" dt="2026-04-08T20:22:01.026" v="1564" actId="14100"/>
          <ac:picMkLst>
            <pc:docMk/>
            <pc:sldMk cId="0" sldId="287"/>
            <ac:picMk id="4" creationId="{20BC169C-C932-0019-D6CB-D1DB58B9532D}"/>
          </ac:picMkLst>
        </pc:picChg>
      </pc:sldChg>
      <pc:sldChg chg="addSp delSp modSp mod">
        <pc:chgData name="abosede dehinbo" userId="6fc2afddf2e2ccb0" providerId="LiveId" clId="{875CD869-3228-4F9C-A170-E6FEBDEA0F95}" dt="2026-04-08T20:31:49.858" v="1611" actId="14100"/>
        <pc:sldMkLst>
          <pc:docMk/>
          <pc:sldMk cId="0" sldId="288"/>
        </pc:sldMkLst>
        <pc:spChg chg="add mod">
          <ac:chgData name="abosede dehinbo" userId="6fc2afddf2e2ccb0" providerId="LiveId" clId="{875CD869-3228-4F9C-A170-E6FEBDEA0F95}" dt="2026-04-08T20:31:49.858" v="1611" actId="14100"/>
          <ac:spMkLst>
            <pc:docMk/>
            <pc:sldMk cId="0" sldId="288"/>
            <ac:spMk id="5" creationId="{F9BC1C79-C9BA-8DD0-39D4-E3BB21BB35DF}"/>
          </ac:spMkLst>
        </pc:spChg>
        <pc:spChg chg="mod">
          <ac:chgData name="abosede dehinbo" userId="6fc2afddf2e2ccb0" providerId="LiveId" clId="{875CD869-3228-4F9C-A170-E6FEBDEA0F95}" dt="2026-04-08T20:30:52.988" v="1607" actId="1076"/>
          <ac:spMkLst>
            <pc:docMk/>
            <pc:sldMk cId="0" sldId="288"/>
            <ac:spMk id="15362" creationId="{117A9F71-CF7F-BFE2-1951-D1797B1B16F0}"/>
          </ac:spMkLst>
        </pc:spChg>
        <pc:spChg chg="mod">
          <ac:chgData name="abosede dehinbo" userId="6fc2afddf2e2ccb0" providerId="LiveId" clId="{875CD869-3228-4F9C-A170-E6FEBDEA0F95}" dt="2026-04-08T20:30:35.201" v="1606" actId="14100"/>
          <ac:spMkLst>
            <pc:docMk/>
            <pc:sldMk cId="0" sldId="288"/>
            <ac:spMk id="15363" creationId="{13627D3C-1EB7-2E8B-8F57-4CBF81861624}"/>
          </ac:spMkLst>
        </pc:spChg>
        <pc:picChg chg="add mod">
          <ac:chgData name="abosede dehinbo" userId="6fc2afddf2e2ccb0" providerId="LiveId" clId="{875CD869-3228-4F9C-A170-E6FEBDEA0F95}" dt="2026-04-08T20:31:27.054" v="1608" actId="1076"/>
          <ac:picMkLst>
            <pc:docMk/>
            <pc:sldMk cId="0" sldId="288"/>
            <ac:picMk id="4" creationId="{20A556E9-2428-94BE-0396-C619FC5B476B}"/>
          </ac:picMkLst>
        </pc:picChg>
      </pc:sldChg>
      <pc:sldChg chg="addSp delSp modSp mod modClrScheme chgLayout">
        <pc:chgData name="abosede dehinbo" userId="6fc2afddf2e2ccb0" providerId="LiveId" clId="{875CD869-3228-4F9C-A170-E6FEBDEA0F95}" dt="2026-04-08T21:34:52.233" v="1713" actId="27636"/>
        <pc:sldMkLst>
          <pc:docMk/>
          <pc:sldMk cId="0" sldId="289"/>
        </pc:sldMkLst>
        <pc:spChg chg="add mod ord">
          <ac:chgData name="abosede dehinbo" userId="6fc2afddf2e2ccb0" providerId="LiveId" clId="{875CD869-3228-4F9C-A170-E6FEBDEA0F95}" dt="2026-04-08T21:34:52.233" v="1713" actId="27636"/>
          <ac:spMkLst>
            <pc:docMk/>
            <pc:sldMk cId="0" sldId="289"/>
            <ac:spMk id="2" creationId="{8348F9E2-D85F-9700-2DF2-EA511ABF0839}"/>
          </ac:spMkLst>
        </pc:spChg>
        <pc:spChg chg="mod">
          <ac:chgData name="abosede dehinbo" userId="6fc2afddf2e2ccb0" providerId="LiveId" clId="{875CD869-3228-4F9C-A170-E6FEBDEA0F95}" dt="2026-04-08T21:32:42.542" v="1696" actId="26606"/>
          <ac:spMkLst>
            <pc:docMk/>
            <pc:sldMk cId="0" sldId="289"/>
            <ac:spMk id="17410" creationId="{90260F0C-2CCC-EA30-1E83-17D6D9538F46}"/>
          </ac:spMkLst>
        </pc:spChg>
        <pc:picChg chg="add mod">
          <ac:chgData name="abosede dehinbo" userId="6fc2afddf2e2ccb0" providerId="LiveId" clId="{875CD869-3228-4F9C-A170-E6FEBDEA0F95}" dt="2026-04-08T21:32:59.246" v="1698" actId="14100"/>
          <ac:picMkLst>
            <pc:docMk/>
            <pc:sldMk cId="0" sldId="289"/>
            <ac:picMk id="4" creationId="{61ED9F1C-E866-F11A-E488-993DDF36DC97}"/>
          </ac:picMkLst>
        </pc:picChg>
      </pc:sldChg>
      <pc:sldChg chg="modSp mod">
        <pc:chgData name="abosede dehinbo" userId="6fc2afddf2e2ccb0" providerId="LiveId" clId="{875CD869-3228-4F9C-A170-E6FEBDEA0F95}" dt="2026-03-30T09:43:23.177" v="1470" actId="12"/>
        <pc:sldMkLst>
          <pc:docMk/>
          <pc:sldMk cId="0" sldId="290"/>
        </pc:sldMkLst>
        <pc:spChg chg="mod">
          <ac:chgData name="abosede dehinbo" userId="6fc2afddf2e2ccb0" providerId="LiveId" clId="{875CD869-3228-4F9C-A170-E6FEBDEA0F95}" dt="2026-03-30T09:43:23.177" v="1470" actId="12"/>
          <ac:spMkLst>
            <pc:docMk/>
            <pc:sldMk cId="0" sldId="290"/>
            <ac:spMk id="18435" creationId="{7C59FEA5-999F-1B5A-FA5D-B79BA089666C}"/>
          </ac:spMkLst>
        </pc:spChg>
      </pc:sldChg>
      <pc:sldChg chg="addSp delSp modSp mod">
        <pc:chgData name="abosede dehinbo" userId="6fc2afddf2e2ccb0" providerId="LiveId" clId="{875CD869-3228-4F9C-A170-E6FEBDEA0F95}" dt="2026-04-08T21:31:16.617" v="1689" actId="22"/>
        <pc:sldMkLst>
          <pc:docMk/>
          <pc:sldMk cId="0" sldId="291"/>
        </pc:sldMkLst>
        <pc:spChg chg="add">
          <ac:chgData name="abosede dehinbo" userId="6fc2afddf2e2ccb0" providerId="LiveId" clId="{875CD869-3228-4F9C-A170-E6FEBDEA0F95}" dt="2026-04-08T21:26:00.241" v="1669"/>
          <ac:spMkLst>
            <pc:docMk/>
            <pc:sldMk cId="0" sldId="291"/>
            <ac:spMk id="2" creationId="{BEBA319D-BA4B-5DAF-E49A-9C2329388AFE}"/>
          </ac:spMkLst>
        </pc:spChg>
        <pc:spChg chg="mod">
          <ac:chgData name="abosede dehinbo" userId="6fc2afddf2e2ccb0" providerId="LiveId" clId="{875CD869-3228-4F9C-A170-E6FEBDEA0F95}" dt="2026-04-08T21:31:07.234" v="1682" actId="14100"/>
          <ac:spMkLst>
            <pc:docMk/>
            <pc:sldMk cId="0" sldId="291"/>
            <ac:spMk id="8195" creationId="{0707AD31-0870-8657-AC3C-D410BDF69ECC}"/>
          </ac:spMkLst>
        </pc:spChg>
        <pc:picChg chg="add del mod">
          <ac:chgData name="abosede dehinbo" userId="6fc2afddf2e2ccb0" providerId="LiveId" clId="{875CD869-3228-4F9C-A170-E6FEBDEA0F95}" dt="2026-04-08T21:31:16.617" v="1689" actId="22"/>
          <ac:picMkLst>
            <pc:docMk/>
            <pc:sldMk cId="0" sldId="291"/>
            <ac:picMk id="4" creationId="{1ECC141B-8214-109C-4BEA-ACB649BD8C20}"/>
          </ac:picMkLst>
        </pc:picChg>
      </pc:sldChg>
      <pc:sldChg chg="addSp delSp modSp mod">
        <pc:chgData name="abosede dehinbo" userId="6fc2afddf2e2ccb0" providerId="LiveId" clId="{875CD869-3228-4F9C-A170-E6FEBDEA0F95}" dt="2026-04-08T21:59:16.283" v="1714" actId="14100"/>
        <pc:sldMkLst>
          <pc:docMk/>
          <pc:sldMk cId="0" sldId="292"/>
        </pc:sldMkLst>
        <pc:spChg chg="add mod">
          <ac:chgData name="abosede dehinbo" userId="6fc2afddf2e2ccb0" providerId="LiveId" clId="{875CD869-3228-4F9C-A170-E6FEBDEA0F95}" dt="2026-04-08T21:59:16.283" v="1714" actId="14100"/>
          <ac:spMkLst>
            <pc:docMk/>
            <pc:sldMk cId="0" sldId="292"/>
            <ac:spMk id="2" creationId="{277190BB-2892-DC4A-48EC-796E157A199C}"/>
          </ac:spMkLst>
        </pc:spChg>
        <pc:spChg chg="mod">
          <ac:chgData name="abosede dehinbo" userId="6fc2afddf2e2ccb0" providerId="LiveId" clId="{875CD869-3228-4F9C-A170-E6FEBDEA0F95}" dt="2026-04-08T20:49:20.933" v="1658" actId="20577"/>
          <ac:spMkLst>
            <pc:docMk/>
            <pc:sldMk cId="0" sldId="292"/>
            <ac:spMk id="16386" creationId="{AC8A2D27-8AA2-1A84-EF54-AD0E8E8AB623}"/>
          </ac:spMkLst>
        </pc:spChg>
        <pc:picChg chg="add mod">
          <ac:chgData name="abosede dehinbo" userId="6fc2afddf2e2ccb0" providerId="LiveId" clId="{875CD869-3228-4F9C-A170-E6FEBDEA0F95}" dt="2026-04-08T20:51:35.820" v="1663" actId="14100"/>
          <ac:picMkLst>
            <pc:docMk/>
            <pc:sldMk cId="0" sldId="292"/>
            <ac:picMk id="2050" creationId="{0C77780F-D0C6-C8A7-C002-7B849C97348D}"/>
          </ac:picMkLst>
        </pc:picChg>
      </pc:sldChg>
      <pc:sldChg chg="addSp modSp new mod">
        <pc:chgData name="abosede dehinbo" userId="6fc2afddf2e2ccb0" providerId="LiveId" clId="{875CD869-3228-4F9C-A170-E6FEBDEA0F95}" dt="2026-03-30T08:51:47.913" v="1016" actId="114"/>
        <pc:sldMkLst>
          <pc:docMk/>
          <pc:sldMk cId="216765068" sldId="293"/>
        </pc:sldMkLst>
        <pc:spChg chg="add mod">
          <ac:chgData name="abosede dehinbo" userId="6fc2afddf2e2ccb0" providerId="LiveId" clId="{875CD869-3228-4F9C-A170-E6FEBDEA0F95}" dt="2026-03-30T08:51:47.913" v="1016" actId="114"/>
          <ac:spMkLst>
            <pc:docMk/>
            <pc:sldMk cId="216765068" sldId="293"/>
            <ac:spMk id="2" creationId="{59A12133-29BF-46EE-B163-65B40CDB518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020770-F939-F60F-0E25-E0123B06296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740F9-1F04-DE73-6E34-543372404D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175DA62-038E-4BC4-93E3-BC007619C29C}" type="datetimeFigureOut">
              <a:rPr lang="en-GB"/>
              <a:pPr>
                <a:defRPr/>
              </a:pPr>
              <a:t>08/04/2026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EBBC34-298C-798C-5E20-FA475018D2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3E3C4A-0436-8277-4C5D-71A80CF36F0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3A77D1C-2C20-4588-9217-31ADE0BB8B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6276DD4-CB70-EB6A-A709-4E15D5C253E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5F3899-0766-4645-94E5-05FE6804AB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1644E81-C646-485D-88F9-E6B21AF6697A}" type="datetimeFigureOut">
              <a:rPr lang="en-US"/>
              <a:pPr>
                <a:defRPr/>
              </a:pPr>
              <a:t>3/30/2026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8119B17-4B44-D5B9-C47E-875CAA3248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422B040-F441-A175-6C5C-84B07C4745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EE7ADD-42E8-2080-40AE-84C66F9E9FE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D7872C-14C2-297E-E56B-3C97C0754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804CB86-51B8-4C08-BB46-580E5179F6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32C3676-B0A0-F029-4EE6-87F778E0C3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7185FF9-D729-9530-3B3E-89455D5DB6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A29A47CE-109E-42B0-7931-4A8C760C83F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A19AE82-57FA-49DD-937B-53BB769F2155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FC709789-400D-1687-EEA7-DD471AB7BF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C83447D0-F6CA-7FF5-BDCF-EFA2AB279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4950385E-BC3A-3510-A7E0-CB1F613A8D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D071C66-974A-4773-BD6F-F0E909A91F15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0FFD4-29A1-C998-7510-24B5FD3EB9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01E812-C62D-4ED4-AA00-871C770DEE1F}" type="datetimeFigureOut">
              <a:rPr lang="en-GB"/>
              <a:pPr>
                <a:defRPr/>
              </a:pPr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86099-4D77-EEA3-C816-DB0736194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33189-8F65-5A48-3337-4F713678C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11C4B-2916-4745-AF36-718D95D8C1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91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ADE08-FC3A-E6E0-58A0-D9A603F72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B2725-F898-430A-9F28-456FFA117283}" type="datetimeFigureOut">
              <a:rPr lang="en-GB"/>
              <a:pPr>
                <a:defRPr/>
              </a:pPr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2C1AD-40E6-B6DB-C2F6-DC3242940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28B7A-184C-3BA1-7A83-736A0ECA9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93112-4F39-44A1-9422-B5BA05663E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41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EBD28-B8E5-92BA-17D9-37C297FCE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61580-C035-457A-B2D4-7AC0041A4250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A9855D6-560D-F1CA-5E95-B7B75849C8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499A4-3DA6-4EF0-A4E3-EADB90A1A5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641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6970ED-683E-66D2-8F40-346222CC9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55CDF-9FB1-46AD-A8DD-7DCA2F6000DD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85E97-17C6-B132-8D11-F23736B4F2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85B51-734C-4628-98BE-B52146FDC7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3FBFD5A-8A48-1C0D-A711-91EA3DFF7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46C0F-7283-4143-9B32-3E68176EA0E6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87CF476-4EAF-09E3-E779-BA5B1AC915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F6F43-6DFD-4F89-A59B-FDDD6B5AECB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210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55BE296-0F37-6F68-93D1-729694F3C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AA808-AE15-4790-9E32-1D223E87B01A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8E89747-34D0-9EDA-49D0-A59F6F68DA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15698-D09B-4757-90A4-C53F53BE69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958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46A7E7F-41C9-E68D-6EAD-5398D66D9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2F80D-4D63-4BCA-B48E-05F7F0BF18C8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2B4FA46-4BB8-9B1C-1FB8-4E27CDE9E7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43F7B-0F8C-422A-9302-DA7B2295F9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82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143D83E-EAEC-0C08-1971-34914EAB1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53709-8367-42EA-A394-83D35A0621A2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4680B-E4EC-F4DC-9A2E-77DD740F80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870FA-FEFD-490E-9022-5CE434EED53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773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93E40D3-05D1-DD24-0B9A-67B44B516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40736-5579-4984-B851-ACEE264AA813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FFF2C-999B-ABB0-D2B9-90B55AEABE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9F7F5-74D3-4337-AA0A-9B15C5739ED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52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FDD5D-7F8D-6025-63F4-4AA3669DC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8A28A-8B6D-4CEE-805E-D07A093A4882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BA2C03-7CC3-9474-7012-0B8AC575CA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E441E-E527-4080-8E32-4C1123036C5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1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3295D-0C66-8AD6-421E-1591F1C9B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C1D2E-F8D5-4D04-BEEB-64D0903ABDA4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6D247C-49E0-3DBB-8C9A-72BF49FBA3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7AD63-7625-498F-A460-B4C54D86EE1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434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0679CF0-6571-C1E3-DD92-AA6A392B7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DB7BCC1-761A-2DEA-2DB1-A6A97E9713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F4D2D-908D-7878-B2E6-0B01FFE60D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0A9909-9967-4877-A7FE-D743375447E9}" type="datetimeFigureOut">
              <a:rPr lang="en-GB"/>
              <a:pPr>
                <a:defRPr/>
              </a:pPr>
              <a:t>30/03/2026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0B6E6-36D8-5D39-3CE0-686A0D15E9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A4C33C9-FF78-4ABD-9B57-A529B5C3983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healthexecutive.com/articles/nhs-trust-launches-uks-first-robotic-assisted-day-case-surgery-programm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rtscharity.org.uk/our-news/600-additional-surgeries-with-new-robots-in-east-london-and-length-of-stays-cut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edsth.nhs.uk/patients/resources/having-robotic-assisted-gynaecological-surgery-ra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oucestershirelive.co.uk/news/gloucester-news/robot-removes-granddads-tumour-uk-7877334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00345-020-03467-7" TargetMode="External"/><Relationship Id="rId3" Type="http://schemas.openxmlformats.org/officeDocument/2006/relationships/hyperlink" Target="https://doi.org/10.1016/j.apergo.2024.104403" TargetMode="External"/><Relationship Id="rId7" Type="http://schemas.openxmlformats.org/officeDocument/2006/relationships/hyperlink" Target="https://doi.org/10.1007/s11019-025-10313-3" TargetMode="External"/><Relationship Id="rId2" Type="http://schemas.openxmlformats.org/officeDocument/2006/relationships/hyperlink" Target="https://doi.org/10.1007/s11701-025-03073-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codi.17179" TargetMode="External"/><Relationship Id="rId5" Type="http://schemas.openxmlformats.org/officeDocument/2006/relationships/hyperlink" Target="https://doi.org/10.54254/2755-2721/114/2024.18226" TargetMode="External"/><Relationship Id="rId4" Type="http://schemas.openxmlformats.org/officeDocument/2006/relationships/hyperlink" Target="https://doi.org/10.7759/cureus.62958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978-3-319-32552-1_63" TargetMode="External"/><Relationship Id="rId3" Type="http://schemas.openxmlformats.org/officeDocument/2006/relationships/hyperlink" Target="https://www.topdoctors.co.uk/medical-articles/the-advantages-of-robotic-surgery-for-patient-outcomes/" TargetMode="External"/><Relationship Id="rId7" Type="http://schemas.openxmlformats.org/officeDocument/2006/relationships/hyperlink" Target="https://doi.org/10.1109/JPROC.2022.3177693" TargetMode="External"/><Relationship Id="rId2" Type="http://schemas.openxmlformats.org/officeDocument/2006/relationships/hyperlink" Target="https://doi.org/10.1016/j.socscimed.2025.11843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1701-025-02702-w" TargetMode="External"/><Relationship Id="rId5" Type="http://schemas.openxmlformats.org/officeDocument/2006/relationships/hyperlink" Target="https://gettingitrightfirsttime.co.uk/wp-content/uploads/2025/07/FINAL_NHS-England-and-GIRFT-implementation-of-robotically-assisted-surgery-in-England_17-07-2025.pdf" TargetMode="External"/><Relationship Id="rId10" Type="http://schemas.openxmlformats.org/officeDocument/2006/relationships/hyperlink" Target="https://doi.org/10.1007/s12369-023-01053-6" TargetMode="External"/><Relationship Id="rId4" Type="http://schemas.openxmlformats.org/officeDocument/2006/relationships/hyperlink" Target="https://www.england.nhs.uk/" TargetMode="External"/><Relationship Id="rId9" Type="http://schemas.openxmlformats.org/officeDocument/2006/relationships/hyperlink" Target="https://www.thetime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99AF277-A00C-A539-B6C1-A6EA05EAB987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21EF2-0ABF-F9A7-6E45-A497545091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</a:t>
            </a: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Abosede Dehinbo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</a:t>
            </a: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ID: 2313077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FC92CC17-CF78-51C4-3479-184EF2AD41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0707AD31-0870-8657-AC3C-D410BDF69E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6793"/>
            <a:ext cx="8229600" cy="1728191"/>
          </a:xfrm>
        </p:spPr>
        <p:txBody>
          <a:bodyPr/>
          <a:lstStyle/>
          <a:p>
            <a:endParaRPr lang="en-GB" altLang="en-US" dirty="0"/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AI-generated materials as my own work. I confirm I have copies of my drafts, notes, and other resources I used, which I may be asked to provide in evidence.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C3515CD-2CE4-A95F-FF59-6A63039C75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/>
          <a:lstStyle/>
          <a:p>
            <a:pPr eaLnBrk="1" hangingPunct="1"/>
            <a:r>
              <a:rPr lang="en-GB" altLang="en-US" b="1" dirty="0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618A0D2-DB04-C6FA-5D9D-6518CD38EF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496" y="1052736"/>
            <a:ext cx="9000999" cy="4680519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Robotic‑assisted surgery uses computer‑enhanced systems to improve precision in minimally invasive procedures, most commonly through the da Vinci platform (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Fuller et al.,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First introduced in Europe in 1999 and adopted in the NHS from 2004, meaning it has been in routine UK clinical use for around two decades.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Evidence suggests benefits such as reduced blood loss, shorter length of stay and quicker rehabilitation, aligning with NHS priorities for improved patient flow and person‑centred recovery.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outcomes are not universally superior; some procedures show similar clinical effectiveness to laparoscopic surgery, raising questions about value for money in a resource‑constrained NHS.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capital and maintenance costs (up to £1.5 million per system) create commissioning challenges and risk widening geographical health inequalities if access remains concentrated in specialist centres (Digital Health, 2025; NHS England, 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include ensuring informed consent, addressing public misconceptions about “robots operating”, and maintaining equity of access across diverse communities—core principles in UK health and social care practice.</a:t>
            </a:r>
          </a:p>
          <a:p>
            <a:pPr marL="0" indent="0" algn="just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A87F508-7F82-1481-3B0B-73F8D85170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5241"/>
            <a:ext cx="8229600" cy="659463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373277A1-BDF5-530C-A6C2-FD46AEBD0E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5" y="850701"/>
            <a:ext cx="5688632" cy="4824537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skills development through advanced surgical training.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multidisciplinary team (MDT) working.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Creates roles for specialist practitioners and technical staff.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physical strain on surgeons and improves workforce efficiency. (Liu and Hayton, 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training demands affect workforce capacity and service delivery.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Expensive systems like the da Vinci Surgical System may limit access.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Unequal training opportunities can hinder career progression.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Increased reliance on technology may reduce some traditional clinical skills.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workforce benefits are significant, but implementation challenges can impact NHS staffing and resource planning.</a:t>
            </a:r>
          </a:p>
        </p:txBody>
      </p:sp>
      <p:pic>
        <p:nvPicPr>
          <p:cNvPr id="11269" name="Picture 5" descr="Robotic surgery">
            <a:extLst>
              <a:ext uri="{FF2B5EF4-FFF2-40B4-BE49-F238E27FC236}">
                <a16:creationId xmlns:a16="http://schemas.microsoft.com/office/drawing/2014/main" id="{AD4271F8-4226-DA71-15A8-4C3D7D8B8C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04068"/>
            <a:ext cx="3096344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E91FCB-B055-3085-EF6E-8743CB20FD97}"/>
              </a:ext>
            </a:extLst>
          </p:cNvPr>
          <p:cNvSpPr txBox="1"/>
          <p:nvPr/>
        </p:nvSpPr>
        <p:spPr>
          <a:xfrm>
            <a:off x="5814393" y="4653355"/>
            <a:ext cx="3384376" cy="1021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trust launches UK’s first robotic-assisted day case surgery programme | UK Healthcare News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E622C62-3F6B-AEDC-6B71-179EF05A3D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72553"/>
          </a:xfrm>
        </p:spPr>
        <p:txBody>
          <a:bodyPr/>
          <a:lstStyle/>
          <a:p>
            <a:pPr eaLnBrk="1" hangingPunct="1"/>
            <a:r>
              <a:rPr lang="en-GB" altLang="en-US" b="1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1BFCB05-D3ED-6F5C-373B-995689F816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50752"/>
            <a:ext cx="5426224" cy="3883247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faster clinical pathways and better patient outcomes.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Increases service capacity and reduces waiting times (Smith and Okocha, 2025).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precision and consistency in surgical procedures.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 affects resource allocation and may limit access.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Unequal distribution can increase health inequalities.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Requires continuous staff training, impacting workforce and service flow.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may reduce traditional clinical skills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(Smith and Okocha, 2025). </a:t>
            </a:r>
          </a:p>
          <a:p>
            <a:pPr marL="0" indent="0" algn="just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utoShape 5">
            <a:extLst>
              <a:ext uri="{FF2B5EF4-FFF2-40B4-BE49-F238E27FC236}">
                <a16:creationId xmlns:a16="http://schemas.microsoft.com/office/drawing/2014/main" id="{B612F1F4-798C-813D-E4B2-1D6CC299D6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7">
            <a:extLst>
              <a:ext uri="{FF2B5EF4-FFF2-40B4-BE49-F238E27FC236}">
                <a16:creationId xmlns:a16="http://schemas.microsoft.com/office/drawing/2014/main" id="{A3E5C171-3332-A35A-177F-47677EA5394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9">
            <a:extLst>
              <a:ext uri="{FF2B5EF4-FFF2-40B4-BE49-F238E27FC236}">
                <a16:creationId xmlns:a16="http://schemas.microsoft.com/office/drawing/2014/main" id="{997CF50A-2F52-4887-D54B-4DCCE870278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24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1">
            <a:extLst>
              <a:ext uri="{FF2B5EF4-FFF2-40B4-BE49-F238E27FC236}">
                <a16:creationId xmlns:a16="http://schemas.microsoft.com/office/drawing/2014/main" id="{7566FA1A-92AF-FE3E-C74F-05B3B8A2D9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76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3">
            <a:extLst>
              <a:ext uri="{FF2B5EF4-FFF2-40B4-BE49-F238E27FC236}">
                <a16:creationId xmlns:a16="http://schemas.microsoft.com/office/drawing/2014/main" id="{7533AC24-B959-9511-BC47-37F2737E51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29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15">
            <a:extLst>
              <a:ext uri="{FF2B5EF4-FFF2-40B4-BE49-F238E27FC236}">
                <a16:creationId xmlns:a16="http://schemas.microsoft.com/office/drawing/2014/main" id="{24204C91-9A18-ECE7-7626-31FEB1DFB9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181600" y="4038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7">
            <a:extLst>
              <a:ext uri="{FF2B5EF4-FFF2-40B4-BE49-F238E27FC236}">
                <a16:creationId xmlns:a16="http://schemas.microsoft.com/office/drawing/2014/main" id="{F1B59BC0-A415-B5B5-6453-9983FE0814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34000" y="4191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9">
            <a:extLst>
              <a:ext uri="{FF2B5EF4-FFF2-40B4-BE49-F238E27FC236}">
                <a16:creationId xmlns:a16="http://schemas.microsoft.com/office/drawing/2014/main" id="{17B656CF-ECDD-F613-4FC8-965122A7D8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486400" y="4343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21">
            <a:extLst>
              <a:ext uri="{FF2B5EF4-FFF2-40B4-BE49-F238E27FC236}">
                <a16:creationId xmlns:a16="http://schemas.microsoft.com/office/drawing/2014/main" id="{9F335AD6-0EB8-0DD9-976C-26A27690D2B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38800" y="4495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23">
            <a:extLst>
              <a:ext uri="{FF2B5EF4-FFF2-40B4-BE49-F238E27FC236}">
                <a16:creationId xmlns:a16="http://schemas.microsoft.com/office/drawing/2014/main" id="{1BBD551F-5BEE-7396-1B33-F2AF749B9BB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791200" y="4648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FC71EB12-FEB1-9FAA-49C8-74F25DE832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4800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27">
            <a:extLst>
              <a:ext uri="{FF2B5EF4-FFF2-40B4-BE49-F238E27FC236}">
                <a16:creationId xmlns:a16="http://schemas.microsoft.com/office/drawing/2014/main" id="{469C6183-500A-40C5-0DA9-143C24060E3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4953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29">
            <a:extLst>
              <a:ext uri="{FF2B5EF4-FFF2-40B4-BE49-F238E27FC236}">
                <a16:creationId xmlns:a16="http://schemas.microsoft.com/office/drawing/2014/main" id="{A8372161-615B-C612-AA23-72373128C5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5105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31">
            <a:extLst>
              <a:ext uri="{FF2B5EF4-FFF2-40B4-BE49-F238E27FC236}">
                <a16:creationId xmlns:a16="http://schemas.microsoft.com/office/drawing/2014/main" id="{CBD4219C-6142-DE52-C845-68C4388F508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5257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33">
            <a:extLst>
              <a:ext uri="{FF2B5EF4-FFF2-40B4-BE49-F238E27FC236}">
                <a16:creationId xmlns:a16="http://schemas.microsoft.com/office/drawing/2014/main" id="{DC3F2CE6-E6E2-96EC-9A8A-9175732282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5410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35">
            <a:extLst>
              <a:ext uri="{FF2B5EF4-FFF2-40B4-BE49-F238E27FC236}">
                <a16:creationId xmlns:a16="http://schemas.microsoft.com/office/drawing/2014/main" id="{872B9661-6ECE-4025-131E-3814A03BF4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705600" y="5562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AutoShape 37">
            <a:extLst>
              <a:ext uri="{FF2B5EF4-FFF2-40B4-BE49-F238E27FC236}">
                <a16:creationId xmlns:a16="http://schemas.microsoft.com/office/drawing/2014/main" id="{9792C4D8-1C39-EC74-2F56-F3F5A225B6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858000" y="5715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AutoShape 39">
            <a:extLst>
              <a:ext uri="{FF2B5EF4-FFF2-40B4-BE49-F238E27FC236}">
                <a16:creationId xmlns:a16="http://schemas.microsoft.com/office/drawing/2014/main" id="{F8C884C8-3098-FEB7-EC74-157394E6F7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010400" y="5867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AutoShape 41">
            <a:extLst>
              <a:ext uri="{FF2B5EF4-FFF2-40B4-BE49-F238E27FC236}">
                <a16:creationId xmlns:a16="http://schemas.microsoft.com/office/drawing/2014/main" id="{C769F0BB-1327-4C7B-8C91-7A00624685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162800" y="6019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4" name="AutoShape 43">
            <a:extLst>
              <a:ext uri="{FF2B5EF4-FFF2-40B4-BE49-F238E27FC236}">
                <a16:creationId xmlns:a16="http://schemas.microsoft.com/office/drawing/2014/main" id="{B253BDA4-74FC-2361-BA61-C88D7CB3DA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315200" y="6172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AutoShape 45">
            <a:extLst>
              <a:ext uri="{FF2B5EF4-FFF2-40B4-BE49-F238E27FC236}">
                <a16:creationId xmlns:a16="http://schemas.microsoft.com/office/drawing/2014/main" id="{E4514EA7-04DA-64CB-B5C6-60A47ED6D95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467600" y="6324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6" name="AutoShape 47">
            <a:extLst>
              <a:ext uri="{FF2B5EF4-FFF2-40B4-BE49-F238E27FC236}">
                <a16:creationId xmlns:a16="http://schemas.microsoft.com/office/drawing/2014/main" id="{B7108718-3A9C-E154-495C-175E230A898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620000" y="6477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AutoShape 49">
            <a:extLst>
              <a:ext uri="{FF2B5EF4-FFF2-40B4-BE49-F238E27FC236}">
                <a16:creationId xmlns:a16="http://schemas.microsoft.com/office/drawing/2014/main" id="{03D88DEB-0D20-8C35-0A3A-5BAB981997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772400" y="6629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" name="AutoShape 51">
            <a:extLst>
              <a:ext uri="{FF2B5EF4-FFF2-40B4-BE49-F238E27FC236}">
                <a16:creationId xmlns:a16="http://schemas.microsoft.com/office/drawing/2014/main" id="{B4D679E3-696F-0654-7048-68DA3BA4022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24800" y="6781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AutoShape 53">
            <a:extLst>
              <a:ext uri="{FF2B5EF4-FFF2-40B4-BE49-F238E27FC236}">
                <a16:creationId xmlns:a16="http://schemas.microsoft.com/office/drawing/2014/main" id="{C58337CF-80D6-C1F8-623C-88234EA68C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077200" y="6934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" name="AutoShape 55">
            <a:extLst>
              <a:ext uri="{FF2B5EF4-FFF2-40B4-BE49-F238E27FC236}">
                <a16:creationId xmlns:a16="http://schemas.microsoft.com/office/drawing/2014/main" id="{7DBF29A1-1AC9-6910-4598-DE757627AC0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229600" y="708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AutoShape 57">
            <a:extLst>
              <a:ext uri="{FF2B5EF4-FFF2-40B4-BE49-F238E27FC236}">
                <a16:creationId xmlns:a16="http://schemas.microsoft.com/office/drawing/2014/main" id="{64CEE14D-DABE-8892-EEEA-2C4AC587197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382000" y="723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" name="AutoShape 59">
            <a:extLst>
              <a:ext uri="{FF2B5EF4-FFF2-40B4-BE49-F238E27FC236}">
                <a16:creationId xmlns:a16="http://schemas.microsoft.com/office/drawing/2014/main" id="{EFC2C4AC-2850-27E3-92C8-C5FDE98704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534400" y="739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AutoShape 61">
            <a:extLst>
              <a:ext uri="{FF2B5EF4-FFF2-40B4-BE49-F238E27FC236}">
                <a16:creationId xmlns:a16="http://schemas.microsoft.com/office/drawing/2014/main" id="{E5709466-A26C-05C1-A320-1C41AFB89BB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686800" y="754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4" name="AutoShape 63">
            <a:extLst>
              <a:ext uri="{FF2B5EF4-FFF2-40B4-BE49-F238E27FC236}">
                <a16:creationId xmlns:a16="http://schemas.microsoft.com/office/drawing/2014/main" id="{E850A752-EB8C-4279-0583-25969131C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839200" y="769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5" name="AutoShape 65">
            <a:extLst>
              <a:ext uri="{FF2B5EF4-FFF2-40B4-BE49-F238E27FC236}">
                <a16:creationId xmlns:a16="http://schemas.microsoft.com/office/drawing/2014/main" id="{2222AEB1-A058-AEE5-C452-98D88BA2AA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991600" y="7848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29C8164-1000-4DA6-E784-9C1EC0A60E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883424" y="1417638"/>
            <a:ext cx="3168352" cy="3916362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6D559F34-621A-661A-42C6-7E999960A1E0}"/>
              </a:ext>
            </a:extLst>
          </p:cNvPr>
          <p:cNvSpPr txBox="1"/>
          <p:nvPr/>
        </p:nvSpPr>
        <p:spPr>
          <a:xfrm>
            <a:off x="4414935" y="5377161"/>
            <a:ext cx="4881465" cy="375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More robotic surgeries for Barts Health NHS - Barts Charity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103820F-F4B2-8067-ACB7-736EBA14C3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0465"/>
            <a:ext cx="8229600" cy="667527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47D7A009-4804-7F96-6E5E-BAC6423787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4116" y="980728"/>
            <a:ext cx="5530012" cy="468052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postoperative pain and scarring.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Shortens hospital stay and supports faster recovery.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Improves clinical outcomes in complex procedures.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patient experience through minimally invasive care.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costs may limit access to care, creating inequalities.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Not all patients are suitable candidates, affecting treatment options (Miskovic,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can increase risks if technical issues occur.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Benefits are greatest in specialised centres, not always available across the NHS (Chen et al., 2021).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robotic surgery improves patient care, but access and equity remain key challenges.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17" name="Picture 5">
            <a:extLst>
              <a:ext uri="{FF2B5EF4-FFF2-40B4-BE49-F238E27FC236}">
                <a16:creationId xmlns:a16="http://schemas.microsoft.com/office/drawing/2014/main" id="{848CB169-CA82-34FD-BDB4-F9AF84380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36711"/>
            <a:ext cx="3268910" cy="28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DBE269-AFFC-40BE-738B-094B997CD6E6}"/>
              </a:ext>
            </a:extLst>
          </p:cNvPr>
          <p:cNvSpPr txBox="1"/>
          <p:nvPr/>
        </p:nvSpPr>
        <p:spPr>
          <a:xfrm>
            <a:off x="5946440" y="4316200"/>
            <a:ext cx="3052886" cy="1345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Having Robotic Assisted Gynaecological Surgery (RAS) - Leeds Teaching Hospitals NHS Trust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77CD3A2-4630-E930-7249-411AF0878B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20996"/>
            <a:ext cx="8229600" cy="720079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Impact on the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3EDB64C-BCB0-C881-08A3-278C728A9E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671" y="952226"/>
            <a:ext cx="6482545" cy="463701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Enhanced precision may reduce complications, benefit long‑term health and reduce demand on community and social care services (Handa,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Gaidhane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and Choudhari,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experience for families, as shorter admissions and quicker recovery reduce emotional strain and time spent providing informal care.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Public health benefits, including lower infection risk due to minimally invasive techniques, support safer care across the population.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modernisation of services, aligning with NHS digital transformation and improving the quality and safety of surgical pathways.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and practical pressure on families if travel to specialist centres is required, especially for those with limited resources.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Public health concerns if investment in high‑tech surgery overshadows wider determinants of health, such as housing support, and community wellbeing (Yuan et al., 2023). </a:t>
            </a:r>
          </a:p>
          <a:p>
            <a:pPr algn="just" eaLnBrk="1" hangingPunct="1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BC169C-C932-0019-D6CB-D1DB58B95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39" y="952227"/>
            <a:ext cx="2378089" cy="31248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EDBDBD-1DEE-062F-9ABB-F8D46060690F}"/>
              </a:ext>
            </a:extLst>
          </p:cNvPr>
          <p:cNvSpPr txBox="1"/>
          <p:nvPr/>
        </p:nvSpPr>
        <p:spPr>
          <a:xfrm>
            <a:off x="6516216" y="4188224"/>
            <a:ext cx="2581739" cy="1076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Robot helps removes granddad's tumour in UK-first operation at Gloucestershire Royal Hospital - Gloucestershire Live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17A9F71-CF7F-BFE2-1951-D1797B1B16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3336"/>
            <a:ext cx="8229600" cy="5688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13627D3C-1EB7-2E8B-8F57-4CBF818616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34" y="919277"/>
            <a:ext cx="7308304" cy="477645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can improve community health outcomes by reducing complications and readmissions.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faster recovery, allowing patients to return to community and family life sooner.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Increases public awareness of modern healthcare technologies.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costs may restrict access for some communities, creating inequalities (Finkelstein et al., 2015; NHS England, 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Services often concentrated in urban or specialised NHS centres, limiting rural availability.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Dependence on technology may reduce traditional community care skills (NHS, 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patient awareness can affect engagement and health literacy.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robotic surgery can benefit communities, but equity, access, and education remain major challenges.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A556E9-2428-94BE-0396-C619FC5B47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8770" y="979507"/>
            <a:ext cx="1766528" cy="3196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BC1C79-C9BA-8DD0-39D4-E3BB21BB35DF}"/>
              </a:ext>
            </a:extLst>
          </p:cNvPr>
          <p:cNvSpPr txBox="1"/>
          <p:nvPr/>
        </p:nvSpPr>
        <p:spPr>
          <a:xfrm>
            <a:off x="7298770" y="4537917"/>
            <a:ext cx="1845230" cy="822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Journal of Robotic Surgery (2025) 19:577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Olawade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 (2025)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C8A2D27-8AA2-1A84-EF54-AD0E8E8AB6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573" y="116632"/>
            <a:ext cx="9090854" cy="360040"/>
          </a:xfrm>
        </p:spPr>
        <p:txBody>
          <a:bodyPr/>
          <a:lstStyle/>
          <a:p>
            <a:r>
              <a:rPr lang="en-GB" altLang="en-US" b="1" dirty="0"/>
              <a:t>Recommendations 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277190BB-2892-DC4A-48EC-796E157A19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426" y="548680"/>
            <a:ext cx="9027573" cy="5223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 equitable access by expanding robotic surgery provision beyond major teaching hospitals, helping reduce regional health inequalities and supporting fair access for all service users.</a:t>
            </a:r>
          </a:p>
          <a:p>
            <a:pPr marL="0" lvl="0" indent="0" algn="just">
              <a:lnSpc>
                <a:spcPct val="150000"/>
              </a:lnSpc>
              <a:spcBef>
                <a:spcPct val="0"/>
              </a:spcBef>
              <a:buFontTx/>
              <a:buChar char="•"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Strengthen workforce development, ensuring surgeons, theatre nurses and operating department practitioners receive structured training to maintain safe, high‑quality care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Russell et al., 2022) 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Embed robust governance and audit, including routine monitoring of patient outcomes, complication rates and patient‑reported experience measures to support continuous quality improvement.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Improve communication with patients and families, offering clear, accessible information about risks, benefits and alternatives to support informed consent and person‑centred decision‑making.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Support families and carers, for example, through flexible visiting, travel support or signposting to community resources when treatment requires attendance at specialist </a:t>
            </a:r>
            <a:r>
              <a:rPr kumimoji="0" lang="en-US" altLang="en-US" sz="1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Ensure cost‑effective commissioning, balancing investment in robotic technology with the ongoing need to fund community health, prevention services and social care provision (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Koc et al, 2024) 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Promote public health alignment, ensuring robotic surgery developments complement wider strategies focused on reducing health inequalities, improving population wellbeing and strengthening integrated care systems.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Encourage research and evaluation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particularly UK‑based studies that assess long‑term outcomes, cost‑effectiveness and the impact on community services and social care pathways.</a:t>
            </a:r>
          </a:p>
        </p:txBody>
      </p:sp>
      <p:pic>
        <p:nvPicPr>
          <p:cNvPr id="2050" name="Picture 2" descr="Innovation through robotic-assisted operations to address health inequities  | NHS Confederation">
            <a:extLst>
              <a:ext uri="{FF2B5EF4-FFF2-40B4-BE49-F238E27FC236}">
                <a16:creationId xmlns:a16="http://schemas.microsoft.com/office/drawing/2014/main" id="{0C77780F-D0C6-C8A7-C002-7B849C973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-17039"/>
            <a:ext cx="2097155" cy="49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90260F0C-2CCC-EA30-1E83-17D6D9538F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ED9F1C-E866-F11A-E488-993DDF36DC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7" r="-2" b="24335"/>
          <a:stretch>
            <a:fillRect/>
          </a:stretch>
        </p:blipFill>
        <p:spPr>
          <a:xfrm>
            <a:off x="107504" y="1600201"/>
            <a:ext cx="3312368" cy="3989040"/>
          </a:xfrm>
          <a:prstGeom prst="rect">
            <a:avLst/>
          </a:prstGeom>
          <a:noFill/>
        </p:spPr>
      </p:pic>
      <p:sp>
        <p:nvSpPr>
          <p:cNvPr id="2" name="Rectangle 4">
            <a:extLst>
              <a:ext uri="{FF2B5EF4-FFF2-40B4-BE49-F238E27FC236}">
                <a16:creationId xmlns:a16="http://schemas.microsoft.com/office/drawing/2014/main" id="{8348F9E2-D85F-9700-2DF2-EA511ABF0839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3563888" y="1600201"/>
            <a:ext cx="5472608" cy="39890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General robotic surgery has become an established part of modern NHS practice, offering safer, more precise and minimally invasive options for many service users.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Evidence shows benefits such as quicker recovery, reduced pain and shorter hospital stays, which support person‑centred care and improved patient experience.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However, access remains uneven across the UK, raising concerns about geographical health inequalities and the need for fair distribution of specialist services.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High costs and workforce pressures highlight the importance of balanced commissioning to protect both acute care and essential community and social care provision.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Families and carers can benefit from shorter admissions,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but may face challenges when specialist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are far from home.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Overall, robotic surgery contributes positively to quality and safety in the NHS, but its long‑term value depends on equitable access, strong governance and alignment with wider public health priorities.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763D8166-BCDB-27C4-DCF1-C066144C86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7C59FEA5-999F-1B5A-FA5D-B79BA08966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Donald, N., Sebastian, J., and Preziosi, G. (2026)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Adoption and expansion of robotic surgery across general surgery in the United Kingdom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a 10-year procedure-specific analysis (2015–2024)’, Journal of Robotic Surgery, 20, p. 205.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https://doi.org/10.1007/s11701-025-03073-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Eric Topol (2019) ‘Deep medicine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: How artificial intelligence can make healthcare human again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Basic Books. (Accessed: 15 March 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Fuller et al.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‘Understanding the challenges of robotic-assisted surgery adoption: Perspectives from stakeholders and the general population on human-interaction, built environment, and training. Applied Ergonomics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122, p.104403.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https://doi.org/10.1016/j.apergo.2024.104403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Handa,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Gaidhane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and Choudhari (2024)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Role of robotic-assisted surgery in public health: Its advantages and challenges.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16(6), e62958.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https://doi.org/10.7759/cureus.62958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12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Jinhui Xie, (2024)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application of social robots in healthcare: Enhancing care quality and addressing ethics challenges. Applied and Computational Engineering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114, pp. 128–132.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https://doi.org/10.54254/2755-2721/114/2024.18226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15 Mar.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Koc et al,. (2024)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Structured training pathway for robotic colorectal surgery: Short-term outcomes from five UK centres. Colorectal Disease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26(11), pp.1965–1970.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https://doi.org/10.1111/codi.17179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Leineweber et al., (2026)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‘Ethical aspects of the use of social robots in caring for older people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– a systematic qualitative review,’ Medicine, Health Care and Philosophy, 29, pp. 209–224.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https://doi.org/10.1007/s11019-025-10313-3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Mar.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Chen et al. (2021) ‘E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volving robotic surgery training and improving patient safety with the integration of novel technologies.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Journal of Urology, 39(8), pp.2883–2893.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https://doi.org/10.1007/s00345-020-03467-7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12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/>
              <a:t> </a:t>
            </a:r>
            <a:endParaRPr lang="en-GB" dirty="0"/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A12133-29BF-46EE-B163-65B40CDB5189}"/>
              </a:ext>
            </a:extLst>
          </p:cNvPr>
          <p:cNvSpPr txBox="1"/>
          <p:nvPr/>
        </p:nvSpPr>
        <p:spPr>
          <a:xfrm>
            <a:off x="143508" y="620688"/>
            <a:ext cx="8856984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Liu, H.Y. and Hayton, J. (2025) ‘Expectation vs reality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: A case study of the impact of the da Vinci surgical robot on healthcare professionals’ work experiences’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Social Science &amp; Medicine, 383, p. 118437.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https://doi.org/10.1016/j.socscimed.2025.118437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Miskovic, D. (2024) 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advantages of robotic surgery for patient outcomes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https://www.topdoctors.co.uk/medical-articles/the-advantages-of-robotic-surgery-for-patient-outcomes/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(2025)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‘Expansion of robotic surgery in the NHS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and GIRFT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‘Implementation of robotically assisted surgery in England.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https://gettingitrightfirsttime.co.uk/wp-content/uploads/2025/07/FINAL_NHS-England-and-GIRFT-implementation-of-robotically-assisted-surgery-in-England_17-07-2025.pdf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 </a:t>
            </a: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Olawade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D.B.,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Marinze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Weerasinghe,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Egbon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E., Onuoha, J.U. and Teke, J. (2025) ‘R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obotic surgery in healthcare: current challenges, technological advances, and global implementation prospects’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Robotic Surgery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19, p. 577.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https://doi.org/10.1007/s11701-025-02702-w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25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Russell H. Taylor, Simaan,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Menciassi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and Yang, G.-Z. (2022)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Surgical robotics and computer-integrated interventional medicine’, Proceedings of the IEEE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110(7), pp. 823–834.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https://doi.org/10.1109/JPROC.2022.3177693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Smith and Okocha (2025) ‘Surgery. In: B. Siciliano and O. Khatib, eds., Springer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Handbook of Robotics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2nd ed. Cham: Springer International Publishing, pp. 1657–1683.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https://doi.org/10.1007/978-3-319-32552-1_63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14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Times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‘NHS robots and scanners must be used more intensively.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’ The Times.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https://www.thetimes.co.uk/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Yuan et al., (2023) ‘Ethical design of social robots in aged care: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 literature review using an ethics of care perspective. International Journal of Social Robotics,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15, pp. 1637–1654.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https://doi.org/10.1007/s12369-023-01053-6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15 Mar. 2026)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650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21831</TotalTime>
  <Words>2233</Words>
  <Application>Microsoft Office PowerPoint</Application>
  <PresentationFormat>On-screen Show (4:3)</PresentationFormat>
  <Paragraphs>99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Digital Transformation in the Health and Care Professions (BMHP6026) Component 2 Assessment   Student name: Abosede Dehinbo Student ID: 2313077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the community </vt:lpstr>
      <vt:lpstr>Challenges of the innovation</vt:lpstr>
      <vt:lpstr>Recommendations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abosede dehinbo</cp:lastModifiedBy>
  <cp:revision>172</cp:revision>
  <cp:lastPrinted>2021-01-18T19:39:53Z</cp:lastPrinted>
  <dcterms:created xsi:type="dcterms:W3CDTF">2020-06-13T21:56:47Z</dcterms:created>
  <dcterms:modified xsi:type="dcterms:W3CDTF">2026-04-08T21:59:25Z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