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7" Type="http://schemas.microsoft.com/office/2020/02/relationships/classificationlabels" Target="docMetadata/LabelInfo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21"/>
  </p:notesMasterIdLst>
  <p:handoutMasterIdLst>
    <p:handoutMasterId r:id="rId22"/>
  </p:handoutMasterIdLst>
  <p:sldIdLst>
    <p:sldId id="275" r:id="rId5"/>
    <p:sldId id="277" r:id="rId6"/>
    <p:sldId id="274" r:id="rId7"/>
    <p:sldId id="276" r:id="rId8"/>
    <p:sldId id="280" r:id="rId9"/>
    <p:sldId id="272" r:id="rId10"/>
    <p:sldId id="282" r:id="rId11"/>
    <p:sldId id="283" r:id="rId12"/>
    <p:sldId id="284" r:id="rId13"/>
    <p:sldId id="285" r:id="rId14"/>
    <p:sldId id="286" r:id="rId15"/>
    <p:sldId id="289" r:id="rId16"/>
    <p:sldId id="287" r:id="rId17"/>
    <p:sldId id="288" r:id="rId18"/>
    <p:sldId id="278" r:id="rId19"/>
    <p:sldId id="279" r:id="rId20"/>
  </p:sldIdLst>
  <p:sldSz cx="10058400" cy="7772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88" userDrawn="1">
          <p15:clr>
            <a:srgbClr val="A4A3A4"/>
          </p15:clr>
        </p15:guide>
        <p15:guide id="2" orient="horz" pos="2784" userDrawn="1">
          <p15:clr>
            <a:srgbClr val="A4A3A4"/>
          </p15:clr>
        </p15:guide>
        <p15:guide id="3" orient="horz" pos="576" userDrawn="1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EA4D8C"/>
    <a:srgbClr val="1A305C"/>
    <a:srgbClr val="3F765F"/>
    <a:srgbClr val="367058"/>
    <a:srgbClr val="1B4935"/>
    <a:srgbClr val="679B9B"/>
    <a:srgbClr val="25654A"/>
    <a:srgbClr val="F38571"/>
    <a:srgbClr val="FFB6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49" autoAdjust="0"/>
  </p:normalViewPr>
  <p:slideViewPr>
    <p:cSldViewPr snapToGrid="0" showGuides="1">
      <p:cViewPr varScale="1">
        <p:scale>
          <a:sx n="64" d="100"/>
          <a:sy n="64" d="100"/>
        </p:scale>
        <p:origin x="1404" y="60"/>
      </p:cViewPr>
      <p:guideLst>
        <p:guide orient="horz" pos="2088"/>
        <p:guide orient="horz" pos="2784"/>
        <p:guide orient="horz" pos="576"/>
        <p:guide pos="3168"/>
      </p:guideLst>
    </p:cSldViewPr>
  </p:slideViewPr>
  <p:outlineViewPr>
    <p:cViewPr>
      <p:scale>
        <a:sx n="33" d="100"/>
        <a:sy n="33" d="100"/>
      </p:scale>
      <p:origin x="0" y="-115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9B5E62-475C-4391-B60D-6349B6A7B33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25F901-5176-4BF8-93C0-F9FEDF847037}">
      <dgm:prSet phldrT="[Text]" custT="1"/>
      <dgm:spPr/>
      <dgm:t>
        <a:bodyPr/>
        <a:lstStyle/>
        <a:p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Planning</a:t>
          </a:r>
        </a:p>
      </dgm:t>
    </dgm:pt>
    <dgm:pt modelId="{B505B4EB-005F-428A-B5C8-A6E047C26932}" type="parTrans" cxnId="{EE660B6A-49E6-4764-A4A7-87EE77EBC243}">
      <dgm:prSet/>
      <dgm:spPr/>
      <dgm:t>
        <a:bodyPr/>
        <a:lstStyle/>
        <a:p>
          <a:endParaRPr lang="en-US"/>
        </a:p>
      </dgm:t>
    </dgm:pt>
    <dgm:pt modelId="{39E12654-B2DF-4CE0-914B-750AF0E11DB2}" type="sibTrans" cxnId="{EE660B6A-49E6-4764-A4A7-87EE77EBC243}">
      <dgm:prSet/>
      <dgm:spPr/>
      <dgm:t>
        <a:bodyPr/>
        <a:lstStyle/>
        <a:p>
          <a:endParaRPr lang="en-US"/>
        </a:p>
      </dgm:t>
    </dgm:pt>
    <dgm:pt modelId="{5EBEB2BC-1223-43A5-956D-DC23CDFF33B3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Identify skill requirements for eac</a:t>
          </a:r>
          <a:r>
            <a:rPr lang="en-US" sz="2000" dirty="0">
              <a:latin typeface="Times New Roman" panose="02020603050405020304" pitchFamily="18" charset="0"/>
              <a:ea typeface="Times New Roman" panose="02020603050405020304" pitchFamily="18" charset="0"/>
            </a:rPr>
            <a:t>h vacancy 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(Wills, 1998)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3066F7-3D9C-4954-8D93-B3CAB119A5DC}" type="parTrans" cxnId="{01EB574E-2F33-4F8D-B809-277D94F1D0EB}">
      <dgm:prSet/>
      <dgm:spPr/>
      <dgm:t>
        <a:bodyPr/>
        <a:lstStyle/>
        <a:p>
          <a:endParaRPr lang="en-US"/>
        </a:p>
      </dgm:t>
    </dgm:pt>
    <dgm:pt modelId="{A458EF7D-30C2-4A4A-B688-C981DC3DE5CA}" type="sibTrans" cxnId="{01EB574E-2F33-4F8D-B809-277D94F1D0EB}">
      <dgm:prSet/>
      <dgm:spPr/>
      <dgm:t>
        <a:bodyPr/>
        <a:lstStyle/>
        <a:p>
          <a:endParaRPr lang="en-US"/>
        </a:p>
      </dgm:t>
    </dgm:pt>
    <dgm:pt modelId="{6DB517E8-B98D-4B14-BFF9-1A0DA13C3E0A}">
      <dgm:prSet phldrT="[Text]"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Job Analysis</a:t>
          </a:r>
        </a:p>
      </dgm:t>
    </dgm:pt>
    <dgm:pt modelId="{C1D6FEB8-6136-4FF1-9668-0A214FE8C585}" type="parTrans" cxnId="{1A5FC2F4-44C8-4D8C-BA3B-20269D64FBE2}">
      <dgm:prSet/>
      <dgm:spPr/>
      <dgm:t>
        <a:bodyPr/>
        <a:lstStyle/>
        <a:p>
          <a:endParaRPr lang="en-US"/>
        </a:p>
      </dgm:t>
    </dgm:pt>
    <dgm:pt modelId="{3419B355-794C-452C-8C27-A592F8788909}" type="sibTrans" cxnId="{1A5FC2F4-44C8-4D8C-BA3B-20269D64FBE2}">
      <dgm:prSet/>
      <dgm:spPr/>
      <dgm:t>
        <a:bodyPr/>
        <a:lstStyle/>
        <a:p>
          <a:endParaRPr lang="en-US"/>
        </a:p>
      </dgm:t>
    </dgm:pt>
    <dgm:pt modelId="{92E5AA86-8855-4FB9-A623-0C9B8AFB4D52}">
      <dgm:prSet phldrT="[Text]" custT="1"/>
      <dgm:spPr/>
      <dgm:t>
        <a:bodyPr/>
        <a:lstStyle/>
        <a:p>
          <a:r>
            <a: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Determine responsibilities and competencies </a:t>
          </a:r>
          <a:r>
            <a:rPr lang="en-US" sz="11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(Mahesh </a:t>
          </a:r>
          <a:r>
            <a:rPr lang="en-US" sz="1100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Kuruba</a:t>
          </a:r>
          <a:r>
            <a:rPr lang="en-US" sz="11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, 2019)</a:t>
          </a:r>
          <a:endParaRPr lang="en-US" sz="11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70BE57-E122-4C25-B953-9806EFC6C865}" type="parTrans" cxnId="{3EEC2656-319C-44C6-BA2B-EC9F4FE4F661}">
      <dgm:prSet/>
      <dgm:spPr/>
      <dgm:t>
        <a:bodyPr/>
        <a:lstStyle/>
        <a:p>
          <a:endParaRPr lang="en-US"/>
        </a:p>
      </dgm:t>
    </dgm:pt>
    <dgm:pt modelId="{68489816-C34D-4BDC-98E2-2059DAAECB31}" type="sibTrans" cxnId="{3EEC2656-319C-44C6-BA2B-EC9F4FE4F661}">
      <dgm:prSet/>
      <dgm:spPr/>
      <dgm:t>
        <a:bodyPr/>
        <a:lstStyle/>
        <a:p>
          <a:endParaRPr lang="en-US"/>
        </a:p>
      </dgm:t>
    </dgm:pt>
    <dgm:pt modelId="{643F45CB-A1B7-43BD-9A5E-E45CCD6C7806}">
      <dgm:prSet phldrT="[Text]"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Job Description</a:t>
          </a:r>
        </a:p>
      </dgm:t>
    </dgm:pt>
    <dgm:pt modelId="{2FF76EE7-BCBE-427F-A23A-0D86B0544C86}" type="parTrans" cxnId="{BEBD3654-A921-406C-8CDF-9E3E46961087}">
      <dgm:prSet/>
      <dgm:spPr/>
      <dgm:t>
        <a:bodyPr/>
        <a:lstStyle/>
        <a:p>
          <a:endParaRPr lang="en-US"/>
        </a:p>
      </dgm:t>
    </dgm:pt>
    <dgm:pt modelId="{A03BE5FE-614C-4C25-91D2-E8A4A77B30E1}" type="sibTrans" cxnId="{BEBD3654-A921-406C-8CDF-9E3E46961087}">
      <dgm:prSet/>
      <dgm:spPr/>
      <dgm:t>
        <a:bodyPr/>
        <a:lstStyle/>
        <a:p>
          <a:endParaRPr lang="en-US"/>
        </a:p>
      </dgm:t>
    </dgm:pt>
    <dgm:pt modelId="{750B479F-9BE7-4974-AFD1-97C492F83F74}">
      <dgm:prSet phldrT="[Text]" custT="1"/>
      <dgm:spPr/>
      <dgm:t>
        <a:bodyPr/>
        <a:lstStyle/>
        <a:p>
          <a:r>
            <a:rPr lang="en-US" sz="2000" kern="1200" dirty="0">
              <a:latin typeface="Times New Roman" panose="02020603050405020304" pitchFamily="18" charset="0"/>
            </a:rPr>
            <a:t>clearly o</a:t>
          </a: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utline duties and expectations </a:t>
          </a:r>
          <a:r>
            <a:rPr lang="en-US" sz="2000" b="0" i="0" kern="1200" dirty="0"/>
            <a:t>(</a:t>
          </a:r>
          <a:r>
            <a:rPr lang="en-US" sz="12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Sharma and AI, 2025)</a:t>
          </a:r>
        </a:p>
      </dgm:t>
    </dgm:pt>
    <dgm:pt modelId="{F1373D61-6191-44F5-9A08-078B8943D5FC}" type="parTrans" cxnId="{BA5BDFD3-AA27-4DC8-BFF4-24BFF4D7C7BB}">
      <dgm:prSet/>
      <dgm:spPr/>
      <dgm:t>
        <a:bodyPr/>
        <a:lstStyle/>
        <a:p>
          <a:endParaRPr lang="en-US"/>
        </a:p>
      </dgm:t>
    </dgm:pt>
    <dgm:pt modelId="{56BD59AF-AC47-42CB-96D0-51963D349E1B}" type="sibTrans" cxnId="{BA5BDFD3-AA27-4DC8-BFF4-24BFF4D7C7BB}">
      <dgm:prSet/>
      <dgm:spPr/>
      <dgm:t>
        <a:bodyPr/>
        <a:lstStyle/>
        <a:p>
          <a:endParaRPr lang="en-US"/>
        </a:p>
      </dgm:t>
    </dgm:pt>
    <dgm:pt modelId="{2471E33E-5C7A-4639-B9E2-975C650AA37C}" type="pres">
      <dgm:prSet presAssocID="{1E9B5E62-475C-4391-B60D-6349B6A7B33D}" presName="linearFlow" presStyleCnt="0">
        <dgm:presLayoutVars>
          <dgm:dir/>
          <dgm:animLvl val="lvl"/>
          <dgm:resizeHandles val="exact"/>
        </dgm:presLayoutVars>
      </dgm:prSet>
      <dgm:spPr/>
    </dgm:pt>
    <dgm:pt modelId="{159A4E92-BC6D-4143-A1DE-A29A6AE1E4BC}" type="pres">
      <dgm:prSet presAssocID="{A125F901-5176-4BF8-93C0-F9FEDF847037}" presName="composite" presStyleCnt="0"/>
      <dgm:spPr/>
    </dgm:pt>
    <dgm:pt modelId="{3159DEF2-E885-4D9E-A316-F910EEBC65FF}" type="pres">
      <dgm:prSet presAssocID="{A125F901-5176-4BF8-93C0-F9FEDF84703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10EFC4B2-665B-4302-8B9C-CE0D1E91C4EF}" type="pres">
      <dgm:prSet presAssocID="{A125F901-5176-4BF8-93C0-F9FEDF847037}" presName="descendantText" presStyleLbl="alignAcc1" presStyleIdx="0" presStyleCnt="3">
        <dgm:presLayoutVars>
          <dgm:bulletEnabled val="1"/>
        </dgm:presLayoutVars>
      </dgm:prSet>
      <dgm:spPr/>
    </dgm:pt>
    <dgm:pt modelId="{C00B7EA1-1125-44DB-A6D9-5A07CC267C72}" type="pres">
      <dgm:prSet presAssocID="{39E12654-B2DF-4CE0-914B-750AF0E11DB2}" presName="sp" presStyleCnt="0"/>
      <dgm:spPr/>
    </dgm:pt>
    <dgm:pt modelId="{67230046-73CC-417C-A4A5-2AA249BA90CB}" type="pres">
      <dgm:prSet presAssocID="{6DB517E8-B98D-4B14-BFF9-1A0DA13C3E0A}" presName="composite" presStyleCnt="0"/>
      <dgm:spPr/>
    </dgm:pt>
    <dgm:pt modelId="{872CB4FA-1DF8-4675-BC59-504C019D6443}" type="pres">
      <dgm:prSet presAssocID="{6DB517E8-B98D-4B14-BFF9-1A0DA13C3E0A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5E1B4AC8-580D-41F7-9609-BD4AC527107B}" type="pres">
      <dgm:prSet presAssocID="{6DB517E8-B98D-4B14-BFF9-1A0DA13C3E0A}" presName="descendantText" presStyleLbl="alignAcc1" presStyleIdx="1" presStyleCnt="3">
        <dgm:presLayoutVars>
          <dgm:bulletEnabled val="1"/>
        </dgm:presLayoutVars>
      </dgm:prSet>
      <dgm:spPr/>
    </dgm:pt>
    <dgm:pt modelId="{BB380EFB-1C96-484A-9E0B-952E9A1E98F8}" type="pres">
      <dgm:prSet presAssocID="{3419B355-794C-452C-8C27-A592F8788909}" presName="sp" presStyleCnt="0"/>
      <dgm:spPr/>
    </dgm:pt>
    <dgm:pt modelId="{2F46A2D5-3E91-4F96-9226-C8329A763739}" type="pres">
      <dgm:prSet presAssocID="{643F45CB-A1B7-43BD-9A5E-E45CCD6C7806}" presName="composite" presStyleCnt="0"/>
      <dgm:spPr/>
    </dgm:pt>
    <dgm:pt modelId="{D673B0C9-5595-4280-AB28-6F300C6389E4}" type="pres">
      <dgm:prSet presAssocID="{643F45CB-A1B7-43BD-9A5E-E45CCD6C7806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55EEB47-0244-4689-8142-F473EEB3D158}" type="pres">
      <dgm:prSet presAssocID="{643F45CB-A1B7-43BD-9A5E-E45CCD6C7806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9F187D09-6A48-42D6-A9EC-E5C97E896277}" type="presOf" srcId="{750B479F-9BE7-4974-AFD1-97C492F83F74}" destId="{755EEB47-0244-4689-8142-F473EEB3D158}" srcOrd="0" destOrd="0" presId="urn:microsoft.com/office/officeart/2005/8/layout/chevron2"/>
    <dgm:cxn modelId="{FF1CB009-AE4D-4BDA-B496-4A0883604947}" type="presOf" srcId="{5EBEB2BC-1223-43A5-956D-DC23CDFF33B3}" destId="{10EFC4B2-665B-4302-8B9C-CE0D1E91C4EF}" srcOrd="0" destOrd="0" presId="urn:microsoft.com/office/officeart/2005/8/layout/chevron2"/>
    <dgm:cxn modelId="{D3331E26-9A59-47C0-AFF4-679D2E0A0680}" type="presOf" srcId="{1E9B5E62-475C-4391-B60D-6349B6A7B33D}" destId="{2471E33E-5C7A-4639-B9E2-975C650AA37C}" srcOrd="0" destOrd="0" presId="urn:microsoft.com/office/officeart/2005/8/layout/chevron2"/>
    <dgm:cxn modelId="{12EEA142-EE2E-406E-9234-F4A7E3CA28F5}" type="presOf" srcId="{A125F901-5176-4BF8-93C0-F9FEDF847037}" destId="{3159DEF2-E885-4D9E-A316-F910EEBC65FF}" srcOrd="0" destOrd="0" presId="urn:microsoft.com/office/officeart/2005/8/layout/chevron2"/>
    <dgm:cxn modelId="{5F5F5B47-4385-4DFC-BB57-C1EE11C72ABC}" type="presOf" srcId="{643F45CB-A1B7-43BD-9A5E-E45CCD6C7806}" destId="{D673B0C9-5595-4280-AB28-6F300C6389E4}" srcOrd="0" destOrd="0" presId="urn:microsoft.com/office/officeart/2005/8/layout/chevron2"/>
    <dgm:cxn modelId="{EE660B6A-49E6-4764-A4A7-87EE77EBC243}" srcId="{1E9B5E62-475C-4391-B60D-6349B6A7B33D}" destId="{A125F901-5176-4BF8-93C0-F9FEDF847037}" srcOrd="0" destOrd="0" parTransId="{B505B4EB-005F-428A-B5C8-A6E047C26932}" sibTransId="{39E12654-B2DF-4CE0-914B-750AF0E11DB2}"/>
    <dgm:cxn modelId="{01EB574E-2F33-4F8D-B809-277D94F1D0EB}" srcId="{A125F901-5176-4BF8-93C0-F9FEDF847037}" destId="{5EBEB2BC-1223-43A5-956D-DC23CDFF33B3}" srcOrd="0" destOrd="0" parTransId="{D43066F7-3D9C-4954-8D93-B3CAB119A5DC}" sibTransId="{A458EF7D-30C2-4A4A-B688-C981DC3DE5CA}"/>
    <dgm:cxn modelId="{BEBD3654-A921-406C-8CDF-9E3E46961087}" srcId="{1E9B5E62-475C-4391-B60D-6349B6A7B33D}" destId="{643F45CB-A1B7-43BD-9A5E-E45CCD6C7806}" srcOrd="2" destOrd="0" parTransId="{2FF76EE7-BCBE-427F-A23A-0D86B0544C86}" sibTransId="{A03BE5FE-614C-4C25-91D2-E8A4A77B30E1}"/>
    <dgm:cxn modelId="{3EEC2656-319C-44C6-BA2B-EC9F4FE4F661}" srcId="{6DB517E8-B98D-4B14-BFF9-1A0DA13C3E0A}" destId="{92E5AA86-8855-4FB9-A623-0C9B8AFB4D52}" srcOrd="0" destOrd="0" parTransId="{5770BE57-E122-4C25-B953-9806EFC6C865}" sibTransId="{68489816-C34D-4BDC-98E2-2059DAAECB31}"/>
    <dgm:cxn modelId="{E5790D59-EF2F-4D5F-A9B4-2F993E817939}" type="presOf" srcId="{6DB517E8-B98D-4B14-BFF9-1A0DA13C3E0A}" destId="{872CB4FA-1DF8-4675-BC59-504C019D6443}" srcOrd="0" destOrd="0" presId="urn:microsoft.com/office/officeart/2005/8/layout/chevron2"/>
    <dgm:cxn modelId="{00BA527F-53EB-425F-9FED-AE255CEB26D9}" type="presOf" srcId="{92E5AA86-8855-4FB9-A623-0C9B8AFB4D52}" destId="{5E1B4AC8-580D-41F7-9609-BD4AC527107B}" srcOrd="0" destOrd="0" presId="urn:microsoft.com/office/officeart/2005/8/layout/chevron2"/>
    <dgm:cxn modelId="{BA5BDFD3-AA27-4DC8-BFF4-24BFF4D7C7BB}" srcId="{643F45CB-A1B7-43BD-9A5E-E45CCD6C7806}" destId="{750B479F-9BE7-4974-AFD1-97C492F83F74}" srcOrd="0" destOrd="0" parTransId="{F1373D61-6191-44F5-9A08-078B8943D5FC}" sibTransId="{56BD59AF-AC47-42CB-96D0-51963D349E1B}"/>
    <dgm:cxn modelId="{1A5FC2F4-44C8-4D8C-BA3B-20269D64FBE2}" srcId="{1E9B5E62-475C-4391-B60D-6349B6A7B33D}" destId="{6DB517E8-B98D-4B14-BFF9-1A0DA13C3E0A}" srcOrd="1" destOrd="0" parTransId="{C1D6FEB8-6136-4FF1-9668-0A214FE8C585}" sibTransId="{3419B355-794C-452C-8C27-A592F8788909}"/>
    <dgm:cxn modelId="{8972CD36-EE53-4AE1-8F9A-963D165D718A}" type="presParOf" srcId="{2471E33E-5C7A-4639-B9E2-975C650AA37C}" destId="{159A4E92-BC6D-4143-A1DE-A29A6AE1E4BC}" srcOrd="0" destOrd="0" presId="urn:microsoft.com/office/officeart/2005/8/layout/chevron2"/>
    <dgm:cxn modelId="{DF544B9A-7D80-45A7-997E-3592A2BB7E49}" type="presParOf" srcId="{159A4E92-BC6D-4143-A1DE-A29A6AE1E4BC}" destId="{3159DEF2-E885-4D9E-A316-F910EEBC65FF}" srcOrd="0" destOrd="0" presId="urn:microsoft.com/office/officeart/2005/8/layout/chevron2"/>
    <dgm:cxn modelId="{7A27BC87-86AD-4652-808B-545B9BEF95CA}" type="presParOf" srcId="{159A4E92-BC6D-4143-A1DE-A29A6AE1E4BC}" destId="{10EFC4B2-665B-4302-8B9C-CE0D1E91C4EF}" srcOrd="1" destOrd="0" presId="urn:microsoft.com/office/officeart/2005/8/layout/chevron2"/>
    <dgm:cxn modelId="{056B6C38-E2E8-42C5-9B08-7B510526074F}" type="presParOf" srcId="{2471E33E-5C7A-4639-B9E2-975C650AA37C}" destId="{C00B7EA1-1125-44DB-A6D9-5A07CC267C72}" srcOrd="1" destOrd="0" presId="urn:microsoft.com/office/officeart/2005/8/layout/chevron2"/>
    <dgm:cxn modelId="{162C66CE-F859-49C3-89DB-BCBBB5E08B97}" type="presParOf" srcId="{2471E33E-5C7A-4639-B9E2-975C650AA37C}" destId="{67230046-73CC-417C-A4A5-2AA249BA90CB}" srcOrd="2" destOrd="0" presId="urn:microsoft.com/office/officeart/2005/8/layout/chevron2"/>
    <dgm:cxn modelId="{F4392D2B-559A-46E9-BE15-10D002C16E60}" type="presParOf" srcId="{67230046-73CC-417C-A4A5-2AA249BA90CB}" destId="{872CB4FA-1DF8-4675-BC59-504C019D6443}" srcOrd="0" destOrd="0" presId="urn:microsoft.com/office/officeart/2005/8/layout/chevron2"/>
    <dgm:cxn modelId="{21C6C33C-A56F-4CA5-A0FF-280D425F21FE}" type="presParOf" srcId="{67230046-73CC-417C-A4A5-2AA249BA90CB}" destId="{5E1B4AC8-580D-41F7-9609-BD4AC527107B}" srcOrd="1" destOrd="0" presId="urn:microsoft.com/office/officeart/2005/8/layout/chevron2"/>
    <dgm:cxn modelId="{5A64728F-3511-495B-9B9E-2DA0D9CA6E36}" type="presParOf" srcId="{2471E33E-5C7A-4639-B9E2-975C650AA37C}" destId="{BB380EFB-1C96-484A-9E0B-952E9A1E98F8}" srcOrd="3" destOrd="0" presId="urn:microsoft.com/office/officeart/2005/8/layout/chevron2"/>
    <dgm:cxn modelId="{BE2F71A1-BD42-42F0-8205-A5D5D546FB72}" type="presParOf" srcId="{2471E33E-5C7A-4639-B9E2-975C650AA37C}" destId="{2F46A2D5-3E91-4F96-9226-C8329A763739}" srcOrd="4" destOrd="0" presId="urn:microsoft.com/office/officeart/2005/8/layout/chevron2"/>
    <dgm:cxn modelId="{E80AFC96-F35E-47D4-B3EF-B5D6E2A4260A}" type="presParOf" srcId="{2F46A2D5-3E91-4F96-9226-C8329A763739}" destId="{D673B0C9-5595-4280-AB28-6F300C6389E4}" srcOrd="0" destOrd="0" presId="urn:microsoft.com/office/officeart/2005/8/layout/chevron2"/>
    <dgm:cxn modelId="{B76B8D51-5988-4042-9A8A-33BA29F0CD7B}" type="presParOf" srcId="{2F46A2D5-3E91-4F96-9226-C8329A763739}" destId="{755EEB47-0244-4689-8142-F473EEB3D15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9B5E62-475C-4391-B60D-6349B6A7B33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25F901-5176-4BF8-93C0-F9FEDF847037}">
      <dgm:prSet phldrT="[Text]" custT="1"/>
      <dgm:spPr/>
      <dgm:t>
        <a:bodyPr/>
        <a:lstStyle/>
        <a:p>
          <a:r>
            <a:rPr lang="en-US" sz="1400" b="1" dirty="0">
              <a:latin typeface="Times New Roman" panose="02020603050405020304" pitchFamily="18" charset="0"/>
              <a:cs typeface="Times New Roman" panose="02020603050405020304" pitchFamily="18" charset="0"/>
            </a:rPr>
            <a:t>Person Specification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05B4EB-005F-428A-B5C8-A6E047C26932}" type="parTrans" cxnId="{EE660B6A-49E6-4764-A4A7-87EE77EBC243}">
      <dgm:prSet/>
      <dgm:spPr/>
      <dgm:t>
        <a:bodyPr/>
        <a:lstStyle/>
        <a:p>
          <a:endParaRPr lang="en-US"/>
        </a:p>
      </dgm:t>
    </dgm:pt>
    <dgm:pt modelId="{39E12654-B2DF-4CE0-914B-750AF0E11DB2}" type="sibTrans" cxnId="{EE660B6A-49E6-4764-A4A7-87EE77EBC243}">
      <dgm:prSet/>
      <dgm:spPr/>
      <dgm:t>
        <a:bodyPr/>
        <a:lstStyle/>
        <a:p>
          <a:endParaRPr lang="en-US"/>
        </a:p>
      </dgm:t>
    </dgm:pt>
    <dgm:pt modelId="{5EBEB2BC-1223-43A5-956D-DC23CDFF33B3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/>
            <a:t>Identify required qualifications and skills.</a:t>
          </a:r>
        </a:p>
      </dgm:t>
    </dgm:pt>
    <dgm:pt modelId="{D43066F7-3D9C-4954-8D93-B3CAB119A5DC}" type="parTrans" cxnId="{01EB574E-2F33-4F8D-B809-277D94F1D0EB}">
      <dgm:prSet/>
      <dgm:spPr/>
      <dgm:t>
        <a:bodyPr/>
        <a:lstStyle/>
        <a:p>
          <a:endParaRPr lang="en-US"/>
        </a:p>
      </dgm:t>
    </dgm:pt>
    <dgm:pt modelId="{A458EF7D-30C2-4A4A-B688-C981DC3DE5CA}" type="sibTrans" cxnId="{01EB574E-2F33-4F8D-B809-277D94F1D0EB}">
      <dgm:prSet/>
      <dgm:spPr/>
      <dgm:t>
        <a:bodyPr/>
        <a:lstStyle/>
        <a:p>
          <a:endParaRPr lang="en-US"/>
        </a:p>
      </dgm:t>
    </dgm:pt>
    <dgm:pt modelId="{6DB517E8-B98D-4B14-BFF9-1A0DA13C3E0A}">
      <dgm:prSet phldrT="[Text]"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Advertising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D6FEB8-6136-4FF1-9668-0A214FE8C585}" type="parTrans" cxnId="{1A5FC2F4-44C8-4D8C-BA3B-20269D64FBE2}">
      <dgm:prSet/>
      <dgm:spPr/>
      <dgm:t>
        <a:bodyPr/>
        <a:lstStyle/>
        <a:p>
          <a:endParaRPr lang="en-US"/>
        </a:p>
      </dgm:t>
    </dgm:pt>
    <dgm:pt modelId="{3419B355-794C-452C-8C27-A592F8788909}" type="sibTrans" cxnId="{1A5FC2F4-44C8-4D8C-BA3B-20269D64FBE2}">
      <dgm:prSet/>
      <dgm:spPr/>
      <dgm:t>
        <a:bodyPr/>
        <a:lstStyle/>
        <a:p>
          <a:endParaRPr lang="en-US"/>
        </a:p>
      </dgm:t>
    </dgm:pt>
    <dgm:pt modelId="{92E5AA86-8855-4FB9-A623-0C9B8AFB4D52}">
      <dgm:prSet phldrT="[Text]" custT="1"/>
      <dgm:spPr/>
      <dgm:t>
        <a:bodyPr/>
        <a:lstStyle/>
        <a:p>
          <a:r>
            <a: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Reach suitable candidates (head hunting) </a:t>
          </a:r>
          <a:r>
            <a:rPr lang="en-US" sz="11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(Jenkins, n.d.)</a:t>
          </a:r>
          <a:endParaRPr lang="en-US" sz="11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70BE57-E122-4C25-B953-9806EFC6C865}" type="parTrans" cxnId="{3EEC2656-319C-44C6-BA2B-EC9F4FE4F661}">
      <dgm:prSet/>
      <dgm:spPr/>
      <dgm:t>
        <a:bodyPr/>
        <a:lstStyle/>
        <a:p>
          <a:endParaRPr lang="en-US"/>
        </a:p>
      </dgm:t>
    </dgm:pt>
    <dgm:pt modelId="{68489816-C34D-4BDC-98E2-2059DAAECB31}" type="sibTrans" cxnId="{3EEC2656-319C-44C6-BA2B-EC9F4FE4F661}">
      <dgm:prSet/>
      <dgm:spPr/>
      <dgm:t>
        <a:bodyPr/>
        <a:lstStyle/>
        <a:p>
          <a:endParaRPr lang="en-US"/>
        </a:p>
      </dgm:t>
    </dgm:pt>
    <dgm:pt modelId="{643F45CB-A1B7-43BD-9A5E-E45CCD6C7806}">
      <dgm:prSet phldrT="[Text]"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Selection Process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F76EE7-BCBE-427F-A23A-0D86B0544C86}" type="parTrans" cxnId="{BEBD3654-A921-406C-8CDF-9E3E46961087}">
      <dgm:prSet/>
      <dgm:spPr/>
      <dgm:t>
        <a:bodyPr/>
        <a:lstStyle/>
        <a:p>
          <a:endParaRPr lang="en-US"/>
        </a:p>
      </dgm:t>
    </dgm:pt>
    <dgm:pt modelId="{A03BE5FE-614C-4C25-91D2-E8A4A77B30E1}" type="sibTrans" cxnId="{BEBD3654-A921-406C-8CDF-9E3E46961087}">
      <dgm:prSet/>
      <dgm:spPr/>
      <dgm:t>
        <a:bodyPr/>
        <a:lstStyle/>
        <a:p>
          <a:endParaRPr lang="en-US"/>
        </a:p>
      </dgm:t>
    </dgm:pt>
    <dgm:pt modelId="{750B479F-9BE7-4974-AFD1-97C492F83F74}">
      <dgm:prSet phldrT="[Text]" custT="1"/>
      <dgm:spPr/>
      <dgm:t>
        <a:bodyPr/>
        <a:lstStyle/>
        <a:p>
          <a:r>
            <a:rPr lang="en-US" sz="2000" dirty="0"/>
            <a:t>Shortlisting, interviews, assessments.</a:t>
          </a:r>
        </a:p>
      </dgm:t>
    </dgm:pt>
    <dgm:pt modelId="{F1373D61-6191-44F5-9A08-078B8943D5FC}" type="parTrans" cxnId="{BA5BDFD3-AA27-4DC8-BFF4-24BFF4D7C7BB}">
      <dgm:prSet/>
      <dgm:spPr/>
      <dgm:t>
        <a:bodyPr/>
        <a:lstStyle/>
        <a:p>
          <a:endParaRPr lang="en-US"/>
        </a:p>
      </dgm:t>
    </dgm:pt>
    <dgm:pt modelId="{56BD59AF-AC47-42CB-96D0-51963D349E1B}" type="sibTrans" cxnId="{BA5BDFD3-AA27-4DC8-BFF4-24BFF4D7C7BB}">
      <dgm:prSet/>
      <dgm:spPr/>
      <dgm:t>
        <a:bodyPr/>
        <a:lstStyle/>
        <a:p>
          <a:endParaRPr lang="en-US"/>
        </a:p>
      </dgm:t>
    </dgm:pt>
    <dgm:pt modelId="{2471E33E-5C7A-4639-B9E2-975C650AA37C}" type="pres">
      <dgm:prSet presAssocID="{1E9B5E62-475C-4391-B60D-6349B6A7B33D}" presName="linearFlow" presStyleCnt="0">
        <dgm:presLayoutVars>
          <dgm:dir/>
          <dgm:animLvl val="lvl"/>
          <dgm:resizeHandles val="exact"/>
        </dgm:presLayoutVars>
      </dgm:prSet>
      <dgm:spPr/>
    </dgm:pt>
    <dgm:pt modelId="{159A4E92-BC6D-4143-A1DE-A29A6AE1E4BC}" type="pres">
      <dgm:prSet presAssocID="{A125F901-5176-4BF8-93C0-F9FEDF847037}" presName="composite" presStyleCnt="0"/>
      <dgm:spPr/>
    </dgm:pt>
    <dgm:pt modelId="{3159DEF2-E885-4D9E-A316-F910EEBC65FF}" type="pres">
      <dgm:prSet presAssocID="{A125F901-5176-4BF8-93C0-F9FEDF84703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10EFC4B2-665B-4302-8B9C-CE0D1E91C4EF}" type="pres">
      <dgm:prSet presAssocID="{A125F901-5176-4BF8-93C0-F9FEDF847037}" presName="descendantText" presStyleLbl="alignAcc1" presStyleIdx="0" presStyleCnt="3">
        <dgm:presLayoutVars>
          <dgm:bulletEnabled val="1"/>
        </dgm:presLayoutVars>
      </dgm:prSet>
      <dgm:spPr/>
    </dgm:pt>
    <dgm:pt modelId="{C00B7EA1-1125-44DB-A6D9-5A07CC267C72}" type="pres">
      <dgm:prSet presAssocID="{39E12654-B2DF-4CE0-914B-750AF0E11DB2}" presName="sp" presStyleCnt="0"/>
      <dgm:spPr/>
    </dgm:pt>
    <dgm:pt modelId="{67230046-73CC-417C-A4A5-2AA249BA90CB}" type="pres">
      <dgm:prSet presAssocID="{6DB517E8-B98D-4B14-BFF9-1A0DA13C3E0A}" presName="composite" presStyleCnt="0"/>
      <dgm:spPr/>
    </dgm:pt>
    <dgm:pt modelId="{872CB4FA-1DF8-4675-BC59-504C019D6443}" type="pres">
      <dgm:prSet presAssocID="{6DB517E8-B98D-4B14-BFF9-1A0DA13C3E0A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5E1B4AC8-580D-41F7-9609-BD4AC527107B}" type="pres">
      <dgm:prSet presAssocID="{6DB517E8-B98D-4B14-BFF9-1A0DA13C3E0A}" presName="descendantText" presStyleLbl="alignAcc1" presStyleIdx="1" presStyleCnt="3">
        <dgm:presLayoutVars>
          <dgm:bulletEnabled val="1"/>
        </dgm:presLayoutVars>
      </dgm:prSet>
      <dgm:spPr/>
    </dgm:pt>
    <dgm:pt modelId="{BB380EFB-1C96-484A-9E0B-952E9A1E98F8}" type="pres">
      <dgm:prSet presAssocID="{3419B355-794C-452C-8C27-A592F8788909}" presName="sp" presStyleCnt="0"/>
      <dgm:spPr/>
    </dgm:pt>
    <dgm:pt modelId="{2F46A2D5-3E91-4F96-9226-C8329A763739}" type="pres">
      <dgm:prSet presAssocID="{643F45CB-A1B7-43BD-9A5E-E45CCD6C7806}" presName="composite" presStyleCnt="0"/>
      <dgm:spPr/>
    </dgm:pt>
    <dgm:pt modelId="{D673B0C9-5595-4280-AB28-6F300C6389E4}" type="pres">
      <dgm:prSet presAssocID="{643F45CB-A1B7-43BD-9A5E-E45CCD6C7806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55EEB47-0244-4689-8142-F473EEB3D158}" type="pres">
      <dgm:prSet presAssocID="{643F45CB-A1B7-43BD-9A5E-E45CCD6C7806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9F187D09-6A48-42D6-A9EC-E5C97E896277}" type="presOf" srcId="{750B479F-9BE7-4974-AFD1-97C492F83F74}" destId="{755EEB47-0244-4689-8142-F473EEB3D158}" srcOrd="0" destOrd="0" presId="urn:microsoft.com/office/officeart/2005/8/layout/chevron2"/>
    <dgm:cxn modelId="{FF1CB009-AE4D-4BDA-B496-4A0883604947}" type="presOf" srcId="{5EBEB2BC-1223-43A5-956D-DC23CDFF33B3}" destId="{10EFC4B2-665B-4302-8B9C-CE0D1E91C4EF}" srcOrd="0" destOrd="0" presId="urn:microsoft.com/office/officeart/2005/8/layout/chevron2"/>
    <dgm:cxn modelId="{D3331E26-9A59-47C0-AFF4-679D2E0A0680}" type="presOf" srcId="{1E9B5E62-475C-4391-B60D-6349B6A7B33D}" destId="{2471E33E-5C7A-4639-B9E2-975C650AA37C}" srcOrd="0" destOrd="0" presId="urn:microsoft.com/office/officeart/2005/8/layout/chevron2"/>
    <dgm:cxn modelId="{12EEA142-EE2E-406E-9234-F4A7E3CA28F5}" type="presOf" srcId="{A125F901-5176-4BF8-93C0-F9FEDF847037}" destId="{3159DEF2-E885-4D9E-A316-F910EEBC65FF}" srcOrd="0" destOrd="0" presId="urn:microsoft.com/office/officeart/2005/8/layout/chevron2"/>
    <dgm:cxn modelId="{5F5F5B47-4385-4DFC-BB57-C1EE11C72ABC}" type="presOf" srcId="{643F45CB-A1B7-43BD-9A5E-E45CCD6C7806}" destId="{D673B0C9-5595-4280-AB28-6F300C6389E4}" srcOrd="0" destOrd="0" presId="urn:microsoft.com/office/officeart/2005/8/layout/chevron2"/>
    <dgm:cxn modelId="{EE660B6A-49E6-4764-A4A7-87EE77EBC243}" srcId="{1E9B5E62-475C-4391-B60D-6349B6A7B33D}" destId="{A125F901-5176-4BF8-93C0-F9FEDF847037}" srcOrd="0" destOrd="0" parTransId="{B505B4EB-005F-428A-B5C8-A6E047C26932}" sibTransId="{39E12654-B2DF-4CE0-914B-750AF0E11DB2}"/>
    <dgm:cxn modelId="{01EB574E-2F33-4F8D-B809-277D94F1D0EB}" srcId="{A125F901-5176-4BF8-93C0-F9FEDF847037}" destId="{5EBEB2BC-1223-43A5-956D-DC23CDFF33B3}" srcOrd="0" destOrd="0" parTransId="{D43066F7-3D9C-4954-8D93-B3CAB119A5DC}" sibTransId="{A458EF7D-30C2-4A4A-B688-C981DC3DE5CA}"/>
    <dgm:cxn modelId="{BEBD3654-A921-406C-8CDF-9E3E46961087}" srcId="{1E9B5E62-475C-4391-B60D-6349B6A7B33D}" destId="{643F45CB-A1B7-43BD-9A5E-E45CCD6C7806}" srcOrd="2" destOrd="0" parTransId="{2FF76EE7-BCBE-427F-A23A-0D86B0544C86}" sibTransId="{A03BE5FE-614C-4C25-91D2-E8A4A77B30E1}"/>
    <dgm:cxn modelId="{3EEC2656-319C-44C6-BA2B-EC9F4FE4F661}" srcId="{6DB517E8-B98D-4B14-BFF9-1A0DA13C3E0A}" destId="{92E5AA86-8855-4FB9-A623-0C9B8AFB4D52}" srcOrd="0" destOrd="0" parTransId="{5770BE57-E122-4C25-B953-9806EFC6C865}" sibTransId="{68489816-C34D-4BDC-98E2-2059DAAECB31}"/>
    <dgm:cxn modelId="{E5790D59-EF2F-4D5F-A9B4-2F993E817939}" type="presOf" srcId="{6DB517E8-B98D-4B14-BFF9-1A0DA13C3E0A}" destId="{872CB4FA-1DF8-4675-BC59-504C019D6443}" srcOrd="0" destOrd="0" presId="urn:microsoft.com/office/officeart/2005/8/layout/chevron2"/>
    <dgm:cxn modelId="{00BA527F-53EB-425F-9FED-AE255CEB26D9}" type="presOf" srcId="{92E5AA86-8855-4FB9-A623-0C9B8AFB4D52}" destId="{5E1B4AC8-580D-41F7-9609-BD4AC527107B}" srcOrd="0" destOrd="0" presId="urn:microsoft.com/office/officeart/2005/8/layout/chevron2"/>
    <dgm:cxn modelId="{BA5BDFD3-AA27-4DC8-BFF4-24BFF4D7C7BB}" srcId="{643F45CB-A1B7-43BD-9A5E-E45CCD6C7806}" destId="{750B479F-9BE7-4974-AFD1-97C492F83F74}" srcOrd="0" destOrd="0" parTransId="{F1373D61-6191-44F5-9A08-078B8943D5FC}" sibTransId="{56BD59AF-AC47-42CB-96D0-51963D349E1B}"/>
    <dgm:cxn modelId="{1A5FC2F4-44C8-4D8C-BA3B-20269D64FBE2}" srcId="{1E9B5E62-475C-4391-B60D-6349B6A7B33D}" destId="{6DB517E8-B98D-4B14-BFF9-1A0DA13C3E0A}" srcOrd="1" destOrd="0" parTransId="{C1D6FEB8-6136-4FF1-9668-0A214FE8C585}" sibTransId="{3419B355-794C-452C-8C27-A592F8788909}"/>
    <dgm:cxn modelId="{8972CD36-EE53-4AE1-8F9A-963D165D718A}" type="presParOf" srcId="{2471E33E-5C7A-4639-B9E2-975C650AA37C}" destId="{159A4E92-BC6D-4143-A1DE-A29A6AE1E4BC}" srcOrd="0" destOrd="0" presId="urn:microsoft.com/office/officeart/2005/8/layout/chevron2"/>
    <dgm:cxn modelId="{DF544B9A-7D80-45A7-997E-3592A2BB7E49}" type="presParOf" srcId="{159A4E92-BC6D-4143-A1DE-A29A6AE1E4BC}" destId="{3159DEF2-E885-4D9E-A316-F910EEBC65FF}" srcOrd="0" destOrd="0" presId="urn:microsoft.com/office/officeart/2005/8/layout/chevron2"/>
    <dgm:cxn modelId="{7A27BC87-86AD-4652-808B-545B9BEF95CA}" type="presParOf" srcId="{159A4E92-BC6D-4143-A1DE-A29A6AE1E4BC}" destId="{10EFC4B2-665B-4302-8B9C-CE0D1E91C4EF}" srcOrd="1" destOrd="0" presId="urn:microsoft.com/office/officeart/2005/8/layout/chevron2"/>
    <dgm:cxn modelId="{056B6C38-E2E8-42C5-9B08-7B510526074F}" type="presParOf" srcId="{2471E33E-5C7A-4639-B9E2-975C650AA37C}" destId="{C00B7EA1-1125-44DB-A6D9-5A07CC267C72}" srcOrd="1" destOrd="0" presId="urn:microsoft.com/office/officeart/2005/8/layout/chevron2"/>
    <dgm:cxn modelId="{162C66CE-F859-49C3-89DB-BCBBB5E08B97}" type="presParOf" srcId="{2471E33E-5C7A-4639-B9E2-975C650AA37C}" destId="{67230046-73CC-417C-A4A5-2AA249BA90CB}" srcOrd="2" destOrd="0" presId="urn:microsoft.com/office/officeart/2005/8/layout/chevron2"/>
    <dgm:cxn modelId="{F4392D2B-559A-46E9-BE15-10D002C16E60}" type="presParOf" srcId="{67230046-73CC-417C-A4A5-2AA249BA90CB}" destId="{872CB4FA-1DF8-4675-BC59-504C019D6443}" srcOrd="0" destOrd="0" presId="urn:microsoft.com/office/officeart/2005/8/layout/chevron2"/>
    <dgm:cxn modelId="{21C6C33C-A56F-4CA5-A0FF-280D425F21FE}" type="presParOf" srcId="{67230046-73CC-417C-A4A5-2AA249BA90CB}" destId="{5E1B4AC8-580D-41F7-9609-BD4AC527107B}" srcOrd="1" destOrd="0" presId="urn:microsoft.com/office/officeart/2005/8/layout/chevron2"/>
    <dgm:cxn modelId="{5A64728F-3511-495B-9B9E-2DA0D9CA6E36}" type="presParOf" srcId="{2471E33E-5C7A-4639-B9E2-975C650AA37C}" destId="{BB380EFB-1C96-484A-9E0B-952E9A1E98F8}" srcOrd="3" destOrd="0" presId="urn:microsoft.com/office/officeart/2005/8/layout/chevron2"/>
    <dgm:cxn modelId="{BE2F71A1-BD42-42F0-8205-A5D5D546FB72}" type="presParOf" srcId="{2471E33E-5C7A-4639-B9E2-975C650AA37C}" destId="{2F46A2D5-3E91-4F96-9226-C8329A763739}" srcOrd="4" destOrd="0" presId="urn:microsoft.com/office/officeart/2005/8/layout/chevron2"/>
    <dgm:cxn modelId="{E80AFC96-F35E-47D4-B3EF-B5D6E2A4260A}" type="presParOf" srcId="{2F46A2D5-3E91-4F96-9226-C8329A763739}" destId="{D673B0C9-5595-4280-AB28-6F300C6389E4}" srcOrd="0" destOrd="0" presId="urn:microsoft.com/office/officeart/2005/8/layout/chevron2"/>
    <dgm:cxn modelId="{B76B8D51-5988-4042-9A8A-33BA29F0CD7B}" type="presParOf" srcId="{2F46A2D5-3E91-4F96-9226-C8329A763739}" destId="{755EEB47-0244-4689-8142-F473EEB3D15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7A38F3-63E9-47C3-A8CC-65FF4B86A91F}" type="doc">
      <dgm:prSet loTypeId="urn:diagrams.loki3.com/BracketList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064314-2B39-4FA9-8A4C-4787518491E3}">
      <dgm:prSet phldrT="[Text]"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Internal</a:t>
          </a:r>
        </a:p>
      </dgm:t>
    </dgm:pt>
    <dgm:pt modelId="{F450255F-5577-4EEA-95E9-C6D5DCDF00B2}" type="parTrans" cxnId="{95BF4250-7D8C-4CC6-88A9-157A7E6EC8B5}">
      <dgm:prSet/>
      <dgm:spPr/>
      <dgm:t>
        <a:bodyPr/>
        <a:lstStyle/>
        <a:p>
          <a:endParaRPr lang="en-US"/>
        </a:p>
      </dgm:t>
    </dgm:pt>
    <dgm:pt modelId="{B1AABF17-0277-42B1-9B3A-CE6949CD3D39}" type="sibTrans" cxnId="{95BF4250-7D8C-4CC6-88A9-157A7E6EC8B5}">
      <dgm:prSet/>
      <dgm:spPr/>
      <dgm:t>
        <a:bodyPr/>
        <a:lstStyle/>
        <a:p>
          <a:endParaRPr lang="en-US"/>
        </a:p>
      </dgm:t>
    </dgm:pt>
    <dgm:pt modelId="{02B660B7-F81B-4F2B-A556-EBFC443C34FC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Lower recruitment costs</a:t>
          </a:r>
        </a:p>
      </dgm:t>
    </dgm:pt>
    <dgm:pt modelId="{944C9DC0-2A15-4F6F-93A8-A6820A898073}" type="parTrans" cxnId="{6C68C342-BC4F-4168-8D88-ED39B3143528}">
      <dgm:prSet/>
      <dgm:spPr/>
      <dgm:t>
        <a:bodyPr/>
        <a:lstStyle/>
        <a:p>
          <a:endParaRPr lang="en-US"/>
        </a:p>
      </dgm:t>
    </dgm:pt>
    <dgm:pt modelId="{E88CF4C6-94A3-4C09-9243-F451BAA70CF6}" type="sibTrans" cxnId="{6C68C342-BC4F-4168-8D88-ED39B3143528}">
      <dgm:prSet/>
      <dgm:spPr/>
      <dgm:t>
        <a:bodyPr/>
        <a:lstStyle/>
        <a:p>
          <a:endParaRPr lang="en-US"/>
        </a:p>
      </dgm:t>
    </dgm:pt>
    <dgm:pt modelId="{2A4135A0-D564-4781-AF95-38E43E4D0611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External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gm:t>
    </dgm:pt>
    <dgm:pt modelId="{DF71D0B5-0EF7-4D1F-A209-5E194CF6043E}" type="parTrans" cxnId="{A467F90B-1330-4D35-9A6B-8ABC7278EDE5}">
      <dgm:prSet/>
      <dgm:spPr/>
      <dgm:t>
        <a:bodyPr/>
        <a:lstStyle/>
        <a:p>
          <a:endParaRPr lang="en-US"/>
        </a:p>
      </dgm:t>
    </dgm:pt>
    <dgm:pt modelId="{F556EDE5-4EFE-479C-A196-E57E26F52EFC}" type="sibTrans" cxnId="{A467F90B-1330-4D35-9A6B-8ABC7278EDE5}">
      <dgm:prSet/>
      <dgm:spPr/>
      <dgm:t>
        <a:bodyPr/>
        <a:lstStyle/>
        <a:p>
          <a:endParaRPr lang="en-US"/>
        </a:p>
      </dgm:t>
    </dgm:pt>
    <dgm:pt modelId="{A7C2BE67-FEAD-4AD1-805D-7EB4F53B241A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</a:t>
          </a:r>
        </a:p>
      </dgm:t>
    </dgm:pt>
    <dgm:pt modelId="{98424E48-4CD9-4916-BE22-F3D6DD3D12F9}" type="parTrans" cxnId="{A89D428A-F077-4CAB-9D70-65C85351CC9B}">
      <dgm:prSet/>
      <dgm:spPr/>
      <dgm:t>
        <a:bodyPr/>
        <a:lstStyle/>
        <a:p>
          <a:endParaRPr lang="en-US"/>
        </a:p>
      </dgm:t>
    </dgm:pt>
    <dgm:pt modelId="{A61A734D-1661-4BE5-827A-9BFD68D83B5A}" type="sibTrans" cxnId="{A89D428A-F077-4CAB-9D70-65C85351CC9B}">
      <dgm:prSet/>
      <dgm:spPr/>
      <dgm:t>
        <a:bodyPr/>
        <a:lstStyle/>
        <a:p>
          <a:endParaRPr lang="en-US"/>
        </a:p>
      </dgm:t>
    </dgm:pt>
    <dgm:pt modelId="{4E938A0F-7EC9-4A4A-8302-32BEF7F6A2AF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Faster hiring process 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(Kumar et al., 2025)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8164DA-2450-4806-8CAC-ED0D97DF0F87}" type="parTrans" cxnId="{11211CEA-5722-4407-843B-6D429D11D4A8}">
      <dgm:prSet/>
      <dgm:spPr/>
      <dgm:t>
        <a:bodyPr/>
        <a:lstStyle/>
        <a:p>
          <a:endParaRPr lang="en-US"/>
        </a:p>
      </dgm:t>
    </dgm:pt>
    <dgm:pt modelId="{4B4FF7DA-70FC-4CBF-9DC5-82690FCFF213}" type="sibTrans" cxnId="{11211CEA-5722-4407-843B-6D429D11D4A8}">
      <dgm:prSet/>
      <dgm:spPr/>
      <dgm:t>
        <a:bodyPr/>
        <a:lstStyle/>
        <a:p>
          <a:endParaRPr lang="en-US"/>
        </a:p>
      </dgm:t>
    </dgm:pt>
    <dgm:pt modelId="{48BA90AD-7714-4670-9406-72E41446A03E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Indeed</a:t>
          </a:r>
        </a:p>
      </dgm:t>
    </dgm:pt>
    <dgm:pt modelId="{AEA29A49-7FFC-4A6C-A258-0B3105636D69}" type="parTrans" cxnId="{86A33FA8-D1E5-44F7-AD15-5539288C370F}">
      <dgm:prSet/>
      <dgm:spPr/>
      <dgm:t>
        <a:bodyPr/>
        <a:lstStyle/>
        <a:p>
          <a:endParaRPr lang="en-US"/>
        </a:p>
      </dgm:t>
    </dgm:pt>
    <dgm:pt modelId="{E71617F1-27EE-4F17-9AE5-32DA11DB0CBC}" type="sibTrans" cxnId="{86A33FA8-D1E5-44F7-AD15-5539288C370F}">
      <dgm:prSet/>
      <dgm:spPr/>
      <dgm:t>
        <a:bodyPr/>
        <a:lstStyle/>
        <a:p>
          <a:endParaRPr lang="en-US"/>
        </a:p>
      </dgm:t>
    </dgm:pt>
    <dgm:pt modelId="{9F64FD4F-A056-4F8B-A3F0-EC9F46C2244C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Reed</a:t>
          </a:r>
        </a:p>
      </dgm:t>
    </dgm:pt>
    <dgm:pt modelId="{D49A719D-C103-4FB4-A8B8-C9162016709E}" type="parTrans" cxnId="{62299D11-CD1A-436A-92A5-A6F873BFCE04}">
      <dgm:prSet/>
      <dgm:spPr/>
      <dgm:t>
        <a:bodyPr/>
        <a:lstStyle/>
        <a:p>
          <a:endParaRPr lang="en-US"/>
        </a:p>
      </dgm:t>
    </dgm:pt>
    <dgm:pt modelId="{186C5273-BF2D-4E64-95C3-C95DCE399E44}" type="sibTrans" cxnId="{62299D11-CD1A-436A-92A5-A6F873BFCE04}">
      <dgm:prSet/>
      <dgm:spPr/>
      <dgm:t>
        <a:bodyPr/>
        <a:lstStyle/>
        <a:p>
          <a:endParaRPr lang="en-US"/>
        </a:p>
      </dgm:t>
    </dgm:pt>
    <dgm:pt modelId="{CCCC2444-AB8D-4EED-A3CE-B34CCD0C6264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US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Currys</a:t>
          </a:r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 Careers Website</a:t>
          </a:r>
        </a:p>
      </dgm:t>
    </dgm:pt>
    <dgm:pt modelId="{D21AA880-AFC7-460A-8BB1-6522A88A7FCD}" type="parTrans" cxnId="{1151F3FA-1D71-4FA5-8159-22523E5B1B70}">
      <dgm:prSet/>
      <dgm:spPr/>
      <dgm:t>
        <a:bodyPr/>
        <a:lstStyle/>
        <a:p>
          <a:endParaRPr lang="en-US"/>
        </a:p>
      </dgm:t>
    </dgm:pt>
    <dgm:pt modelId="{D13362D3-F6E6-49FB-8826-5779F807EA93}" type="sibTrans" cxnId="{1151F3FA-1D71-4FA5-8159-22523E5B1B70}">
      <dgm:prSet/>
      <dgm:spPr/>
      <dgm:t>
        <a:bodyPr/>
        <a:lstStyle/>
        <a:p>
          <a:endParaRPr lang="en-US"/>
        </a:p>
      </dgm:t>
    </dgm:pt>
    <dgm:pt modelId="{2FE0A6B3-3409-4C86-B550-1076840941CC}" type="pres">
      <dgm:prSet presAssocID="{0D7A38F3-63E9-47C3-A8CC-65FF4B86A91F}" presName="Name0" presStyleCnt="0">
        <dgm:presLayoutVars>
          <dgm:dir/>
          <dgm:animLvl val="lvl"/>
          <dgm:resizeHandles val="exact"/>
        </dgm:presLayoutVars>
      </dgm:prSet>
      <dgm:spPr/>
    </dgm:pt>
    <dgm:pt modelId="{629D54E1-932F-4807-A26F-0DA998BF9307}" type="pres">
      <dgm:prSet presAssocID="{9E064314-2B39-4FA9-8A4C-4787518491E3}" presName="linNode" presStyleCnt="0"/>
      <dgm:spPr/>
    </dgm:pt>
    <dgm:pt modelId="{EB8E954B-1DCB-4294-88D1-8EB57CA0176E}" type="pres">
      <dgm:prSet presAssocID="{9E064314-2B39-4FA9-8A4C-4787518491E3}" presName="parTx" presStyleLbl="revTx" presStyleIdx="0" presStyleCnt="2">
        <dgm:presLayoutVars>
          <dgm:chMax val="1"/>
          <dgm:bulletEnabled val="1"/>
        </dgm:presLayoutVars>
      </dgm:prSet>
      <dgm:spPr/>
    </dgm:pt>
    <dgm:pt modelId="{6389FAE1-DA91-472A-8346-C65EC5467989}" type="pres">
      <dgm:prSet presAssocID="{9E064314-2B39-4FA9-8A4C-4787518491E3}" presName="bracket" presStyleLbl="parChTrans1D1" presStyleIdx="0" presStyleCnt="2"/>
      <dgm:spPr/>
    </dgm:pt>
    <dgm:pt modelId="{6B750641-1547-4086-8F8E-9B6A162B456E}" type="pres">
      <dgm:prSet presAssocID="{9E064314-2B39-4FA9-8A4C-4787518491E3}" presName="spH" presStyleCnt="0"/>
      <dgm:spPr/>
    </dgm:pt>
    <dgm:pt modelId="{A5CB658B-FCB0-42C2-A26C-E0AD2E737F48}" type="pres">
      <dgm:prSet presAssocID="{9E064314-2B39-4FA9-8A4C-4787518491E3}" presName="desTx" presStyleLbl="node1" presStyleIdx="0" presStyleCnt="2" custScaleY="224402" custLinFactNeighborY="50122">
        <dgm:presLayoutVars>
          <dgm:bulletEnabled val="1"/>
        </dgm:presLayoutVars>
      </dgm:prSet>
      <dgm:spPr/>
    </dgm:pt>
    <dgm:pt modelId="{7E746946-145B-45D3-8CC1-50C6FFA26D62}" type="pres">
      <dgm:prSet presAssocID="{B1AABF17-0277-42B1-9B3A-CE6949CD3D39}" presName="spV" presStyleCnt="0"/>
      <dgm:spPr/>
    </dgm:pt>
    <dgm:pt modelId="{40A3AF18-1586-4073-930D-FFEC5B3F05F8}" type="pres">
      <dgm:prSet presAssocID="{2A4135A0-D564-4781-AF95-38E43E4D0611}" presName="linNode" presStyleCnt="0"/>
      <dgm:spPr/>
    </dgm:pt>
    <dgm:pt modelId="{DCE1ABEE-CC63-40E7-8ECB-047A4FD2FD9D}" type="pres">
      <dgm:prSet presAssocID="{2A4135A0-D564-4781-AF95-38E43E4D0611}" presName="parTx" presStyleLbl="revTx" presStyleIdx="1" presStyleCnt="2">
        <dgm:presLayoutVars>
          <dgm:chMax val="1"/>
          <dgm:bulletEnabled val="1"/>
        </dgm:presLayoutVars>
      </dgm:prSet>
      <dgm:spPr/>
    </dgm:pt>
    <dgm:pt modelId="{E1DC16E1-6A86-4697-927B-C9FC0DCFEDFB}" type="pres">
      <dgm:prSet presAssocID="{2A4135A0-D564-4781-AF95-38E43E4D0611}" presName="bracket" presStyleLbl="parChTrans1D1" presStyleIdx="1" presStyleCnt="2"/>
      <dgm:spPr/>
    </dgm:pt>
    <dgm:pt modelId="{F7B62EC0-6B22-4472-822B-07E2E7B6983F}" type="pres">
      <dgm:prSet presAssocID="{2A4135A0-D564-4781-AF95-38E43E4D0611}" presName="spH" presStyleCnt="0"/>
      <dgm:spPr/>
    </dgm:pt>
    <dgm:pt modelId="{A3D25386-95A7-4C6C-87DB-2FD459AE995C}" type="pres">
      <dgm:prSet presAssocID="{2A4135A0-D564-4781-AF95-38E43E4D0611}" presName="desTx" presStyleLbl="node1" presStyleIdx="1" presStyleCnt="2" custScaleY="140224" custLinFactNeighborX="-11188" custLinFactNeighborY="29909">
        <dgm:presLayoutVars>
          <dgm:bulletEnabled val="1"/>
        </dgm:presLayoutVars>
      </dgm:prSet>
      <dgm:spPr/>
    </dgm:pt>
  </dgm:ptLst>
  <dgm:cxnLst>
    <dgm:cxn modelId="{A467F90B-1330-4D35-9A6B-8ABC7278EDE5}" srcId="{0D7A38F3-63E9-47C3-A8CC-65FF4B86A91F}" destId="{2A4135A0-D564-4781-AF95-38E43E4D0611}" srcOrd="1" destOrd="0" parTransId="{DF71D0B5-0EF7-4D1F-A209-5E194CF6043E}" sibTransId="{F556EDE5-4EFE-479C-A196-E57E26F52EFC}"/>
    <dgm:cxn modelId="{62299D11-CD1A-436A-92A5-A6F873BFCE04}" srcId="{2A4135A0-D564-4781-AF95-38E43E4D0611}" destId="{9F64FD4F-A056-4F8B-A3F0-EC9F46C2244C}" srcOrd="2" destOrd="0" parTransId="{D49A719D-C103-4FB4-A8B8-C9162016709E}" sibTransId="{186C5273-BF2D-4E64-95C3-C95DCE399E44}"/>
    <dgm:cxn modelId="{EF1AB261-F10C-4018-B125-333C9420B8DB}" type="presOf" srcId="{0D7A38F3-63E9-47C3-A8CC-65FF4B86A91F}" destId="{2FE0A6B3-3409-4C86-B550-1076840941CC}" srcOrd="0" destOrd="0" presId="urn:diagrams.loki3.com/BracketList"/>
    <dgm:cxn modelId="{6C68C342-BC4F-4168-8D88-ED39B3143528}" srcId="{9E064314-2B39-4FA9-8A4C-4787518491E3}" destId="{02B660B7-F81B-4F2B-A556-EBFC443C34FC}" srcOrd="0" destOrd="0" parTransId="{944C9DC0-2A15-4F6F-93A8-A6820A898073}" sibTransId="{E88CF4C6-94A3-4C09-9243-F451BAA70CF6}"/>
    <dgm:cxn modelId="{95BF4250-7D8C-4CC6-88A9-157A7E6EC8B5}" srcId="{0D7A38F3-63E9-47C3-A8CC-65FF4B86A91F}" destId="{9E064314-2B39-4FA9-8A4C-4787518491E3}" srcOrd="0" destOrd="0" parTransId="{F450255F-5577-4EEA-95E9-C6D5DCDF00B2}" sibTransId="{B1AABF17-0277-42B1-9B3A-CE6949CD3D39}"/>
    <dgm:cxn modelId="{0A972878-320D-4BA0-9EA9-350A40F5B7C6}" type="presOf" srcId="{9F64FD4F-A056-4F8B-A3F0-EC9F46C2244C}" destId="{A3D25386-95A7-4C6C-87DB-2FD459AE995C}" srcOrd="0" destOrd="2" presId="urn:diagrams.loki3.com/BracketList"/>
    <dgm:cxn modelId="{A89D428A-F077-4CAB-9D70-65C85351CC9B}" srcId="{2A4135A0-D564-4781-AF95-38E43E4D0611}" destId="{A7C2BE67-FEAD-4AD1-805D-7EB4F53B241A}" srcOrd="0" destOrd="0" parTransId="{98424E48-4CD9-4916-BE22-F3D6DD3D12F9}" sibTransId="{A61A734D-1661-4BE5-827A-9BFD68D83B5A}"/>
    <dgm:cxn modelId="{28566C90-6762-4A22-BE1A-3E5633FDD94C}" type="presOf" srcId="{4E938A0F-7EC9-4A4A-8302-32BEF7F6A2AF}" destId="{A5CB658B-FCB0-42C2-A26C-E0AD2E737F48}" srcOrd="0" destOrd="1" presId="urn:diagrams.loki3.com/BracketList"/>
    <dgm:cxn modelId="{85EF1597-88EE-49D4-8AF4-E584EB914347}" type="presOf" srcId="{CCCC2444-AB8D-4EED-A3CE-B34CCD0C6264}" destId="{A3D25386-95A7-4C6C-87DB-2FD459AE995C}" srcOrd="0" destOrd="3" presId="urn:diagrams.loki3.com/BracketList"/>
    <dgm:cxn modelId="{86A33FA8-D1E5-44F7-AD15-5539288C370F}" srcId="{2A4135A0-D564-4781-AF95-38E43E4D0611}" destId="{48BA90AD-7714-4670-9406-72E41446A03E}" srcOrd="1" destOrd="0" parTransId="{AEA29A49-7FFC-4A6C-A258-0B3105636D69}" sibTransId="{E71617F1-27EE-4F17-9AE5-32DA11DB0CBC}"/>
    <dgm:cxn modelId="{6252F2B0-9EE4-435E-B428-658BB0BD37A3}" type="presOf" srcId="{2A4135A0-D564-4781-AF95-38E43E4D0611}" destId="{DCE1ABEE-CC63-40E7-8ECB-047A4FD2FD9D}" srcOrd="0" destOrd="0" presId="urn:diagrams.loki3.com/BracketList"/>
    <dgm:cxn modelId="{1C058AB1-7C31-4A34-A8A7-FA743A42F4DC}" type="presOf" srcId="{A7C2BE67-FEAD-4AD1-805D-7EB4F53B241A}" destId="{A3D25386-95A7-4C6C-87DB-2FD459AE995C}" srcOrd="0" destOrd="0" presId="urn:diagrams.loki3.com/BracketList"/>
    <dgm:cxn modelId="{D9E926CF-201D-445C-BDD1-DC2585DBC168}" type="presOf" srcId="{9E064314-2B39-4FA9-8A4C-4787518491E3}" destId="{EB8E954B-1DCB-4294-88D1-8EB57CA0176E}" srcOrd="0" destOrd="0" presId="urn:diagrams.loki3.com/BracketList"/>
    <dgm:cxn modelId="{1D7A16DF-F13E-4EA3-87CC-89AAA62782A9}" type="presOf" srcId="{48BA90AD-7714-4670-9406-72E41446A03E}" destId="{A3D25386-95A7-4C6C-87DB-2FD459AE995C}" srcOrd="0" destOrd="1" presId="urn:diagrams.loki3.com/BracketList"/>
    <dgm:cxn modelId="{A60D44E6-B3BD-437D-92D6-1BE092819C1E}" type="presOf" srcId="{02B660B7-F81B-4F2B-A556-EBFC443C34FC}" destId="{A5CB658B-FCB0-42C2-A26C-E0AD2E737F48}" srcOrd="0" destOrd="0" presId="urn:diagrams.loki3.com/BracketList"/>
    <dgm:cxn modelId="{11211CEA-5722-4407-843B-6D429D11D4A8}" srcId="{9E064314-2B39-4FA9-8A4C-4787518491E3}" destId="{4E938A0F-7EC9-4A4A-8302-32BEF7F6A2AF}" srcOrd="1" destOrd="0" parTransId="{E58164DA-2450-4806-8CAC-ED0D97DF0F87}" sibTransId="{4B4FF7DA-70FC-4CBF-9DC5-82690FCFF213}"/>
    <dgm:cxn modelId="{1151F3FA-1D71-4FA5-8159-22523E5B1B70}" srcId="{2A4135A0-D564-4781-AF95-38E43E4D0611}" destId="{CCCC2444-AB8D-4EED-A3CE-B34CCD0C6264}" srcOrd="3" destOrd="0" parTransId="{D21AA880-AFC7-460A-8BB1-6522A88A7FCD}" sibTransId="{D13362D3-F6E6-49FB-8826-5779F807EA93}"/>
    <dgm:cxn modelId="{D6913857-7175-427F-8E55-65E9E4B26B5C}" type="presParOf" srcId="{2FE0A6B3-3409-4C86-B550-1076840941CC}" destId="{629D54E1-932F-4807-A26F-0DA998BF9307}" srcOrd="0" destOrd="0" presId="urn:diagrams.loki3.com/BracketList"/>
    <dgm:cxn modelId="{4F280436-AC41-4EA2-93DB-76AC78CB2C13}" type="presParOf" srcId="{629D54E1-932F-4807-A26F-0DA998BF9307}" destId="{EB8E954B-1DCB-4294-88D1-8EB57CA0176E}" srcOrd="0" destOrd="0" presId="urn:diagrams.loki3.com/BracketList"/>
    <dgm:cxn modelId="{CE03A555-76D5-4D41-9F5B-127F54C6B90E}" type="presParOf" srcId="{629D54E1-932F-4807-A26F-0DA998BF9307}" destId="{6389FAE1-DA91-472A-8346-C65EC5467989}" srcOrd="1" destOrd="0" presId="urn:diagrams.loki3.com/BracketList"/>
    <dgm:cxn modelId="{24C58A85-C479-487A-9F86-5EE6B3710142}" type="presParOf" srcId="{629D54E1-932F-4807-A26F-0DA998BF9307}" destId="{6B750641-1547-4086-8F8E-9B6A162B456E}" srcOrd="2" destOrd="0" presId="urn:diagrams.loki3.com/BracketList"/>
    <dgm:cxn modelId="{662C838D-4716-43C7-89E8-67E1C5E159C4}" type="presParOf" srcId="{629D54E1-932F-4807-A26F-0DA998BF9307}" destId="{A5CB658B-FCB0-42C2-A26C-E0AD2E737F48}" srcOrd="3" destOrd="0" presId="urn:diagrams.loki3.com/BracketList"/>
    <dgm:cxn modelId="{BDE7F1AC-795B-4AD6-94CE-94F5CC0DFA26}" type="presParOf" srcId="{2FE0A6B3-3409-4C86-B550-1076840941CC}" destId="{7E746946-145B-45D3-8CC1-50C6FFA26D62}" srcOrd="1" destOrd="0" presId="urn:diagrams.loki3.com/BracketList"/>
    <dgm:cxn modelId="{403D96C2-B13A-4C9B-B926-BD717240CC2B}" type="presParOf" srcId="{2FE0A6B3-3409-4C86-B550-1076840941CC}" destId="{40A3AF18-1586-4073-930D-FFEC5B3F05F8}" srcOrd="2" destOrd="0" presId="urn:diagrams.loki3.com/BracketList"/>
    <dgm:cxn modelId="{818307B1-538E-4B65-A7CB-256B6184B3E3}" type="presParOf" srcId="{40A3AF18-1586-4073-930D-FFEC5B3F05F8}" destId="{DCE1ABEE-CC63-40E7-8ECB-047A4FD2FD9D}" srcOrd="0" destOrd="0" presId="urn:diagrams.loki3.com/BracketList"/>
    <dgm:cxn modelId="{D2574519-4D30-4710-984F-395BDFF3C4BE}" type="presParOf" srcId="{40A3AF18-1586-4073-930D-FFEC5B3F05F8}" destId="{E1DC16E1-6A86-4697-927B-C9FC0DCFEDFB}" srcOrd="1" destOrd="0" presId="urn:diagrams.loki3.com/BracketList"/>
    <dgm:cxn modelId="{C1AF6D34-7E18-44C1-A32F-EF74AB9238CD}" type="presParOf" srcId="{40A3AF18-1586-4073-930D-FFEC5B3F05F8}" destId="{F7B62EC0-6B22-4472-822B-07E2E7B6983F}" srcOrd="2" destOrd="0" presId="urn:diagrams.loki3.com/BracketList"/>
    <dgm:cxn modelId="{E3075F54-1BD4-47E7-B371-C7DC1CAED116}" type="presParOf" srcId="{40A3AF18-1586-4073-930D-FFEC5B3F05F8}" destId="{A3D25386-95A7-4C6C-87DB-2FD459AE995C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6A0A50-9228-4B7E-AF5B-C66A4212508B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2C900C-3C45-4C5E-A30A-9C64A715D760}">
      <dgm:prSet phldrT="[Text]" custT="1"/>
      <dgm:spPr/>
      <dgm:t>
        <a:bodyPr/>
        <a:lstStyle/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Behavioral Questions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89F85A-C3B8-4A37-B6CF-0F8D67FBC837}" type="parTrans" cxnId="{A3C1E821-57C6-4505-9377-76347178F872}">
      <dgm:prSet/>
      <dgm:spPr/>
      <dgm:t>
        <a:bodyPr/>
        <a:lstStyle/>
        <a:p>
          <a:endParaRPr lang="en-US"/>
        </a:p>
      </dgm:t>
    </dgm:pt>
    <dgm:pt modelId="{F0BD1302-C95C-497D-960F-6A9BF27118A1}" type="sibTrans" cxnId="{A3C1E821-57C6-4505-9377-76347178F872}">
      <dgm:prSet/>
      <dgm:spPr/>
      <dgm:t>
        <a:bodyPr/>
        <a:lstStyle/>
        <a:p>
          <a:endParaRPr lang="en-US"/>
        </a:p>
      </dgm:t>
    </dgm:pt>
    <dgm:pt modelId="{3FACA8ED-0CB1-44A5-8015-D6887267C9E0}">
      <dgm:prSet phldrT="[Text]" custT="1"/>
      <dgm:spPr/>
      <dgm:t>
        <a:bodyPr/>
        <a:lstStyle/>
        <a:p>
          <a:r>
            <a:rPr lang="en-US" sz="16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</a:t>
          </a:r>
          <a:r>
            <a:rPr lang="en-US" sz="1600" dirty="0"/>
            <a:t>Assess candidate past experiences</a:t>
          </a:r>
          <a:endParaRPr lang="en-US" sz="16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44A21F-5185-4C6D-A213-FD39941A4910}" type="parTrans" cxnId="{16F0D183-1239-4BCE-943B-EF6D48DB5A0C}">
      <dgm:prSet/>
      <dgm:spPr/>
      <dgm:t>
        <a:bodyPr/>
        <a:lstStyle/>
        <a:p>
          <a:endParaRPr lang="en-US"/>
        </a:p>
      </dgm:t>
    </dgm:pt>
    <dgm:pt modelId="{238A6F13-2AEE-4D28-B373-D7F9FFE9294F}" type="sibTrans" cxnId="{16F0D183-1239-4BCE-943B-EF6D48DB5A0C}">
      <dgm:prSet/>
      <dgm:spPr/>
      <dgm:t>
        <a:bodyPr/>
        <a:lstStyle/>
        <a:p>
          <a:endParaRPr lang="en-US"/>
        </a:p>
      </dgm:t>
    </dgm:pt>
    <dgm:pt modelId="{B5752919-890C-459D-860B-C533970FBD73}">
      <dgm:prSet phldrT="[Text]" custT="1"/>
      <dgm:spPr/>
      <dgm:t>
        <a:bodyPr/>
        <a:lstStyle/>
        <a:p>
          <a:endParaRPr lang="en-US" sz="18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r>
            <a:rPr lang="en-US" sz="16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Tell me about a time you identified an issue before it became </a:t>
          </a:r>
          <a:r>
            <a:rPr lang="en-US" sz="18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 major crisis</a:t>
          </a:r>
        </a:p>
      </dgm:t>
    </dgm:pt>
    <dgm:pt modelId="{AA8B2422-EFB7-4B34-9667-425117D2841F}" type="parTrans" cxnId="{AE1D0CF2-0022-46A7-A3C3-1EEE1AE020E0}">
      <dgm:prSet/>
      <dgm:spPr/>
      <dgm:t>
        <a:bodyPr/>
        <a:lstStyle/>
        <a:p>
          <a:endParaRPr lang="en-US"/>
        </a:p>
      </dgm:t>
    </dgm:pt>
    <dgm:pt modelId="{D29B161B-753C-44AE-A726-B35C555F3D1E}" type="sibTrans" cxnId="{AE1D0CF2-0022-46A7-A3C3-1EEE1AE020E0}">
      <dgm:prSet/>
      <dgm:spPr/>
      <dgm:t>
        <a:bodyPr/>
        <a:lstStyle/>
        <a:p>
          <a:endParaRPr lang="en-US"/>
        </a:p>
      </dgm:t>
    </dgm:pt>
    <dgm:pt modelId="{39A72ED7-4A23-463B-93E1-52B8510A86BF}">
      <dgm:prSet phldrT="[Text]" custT="1"/>
      <dgm:spPr/>
      <dgm:t>
        <a:bodyPr/>
        <a:lstStyle/>
        <a:p>
          <a:r>
            <a:rPr lang="en-US" sz="1800" b="1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Situational Questions</a:t>
          </a:r>
        </a:p>
      </dgm:t>
    </dgm:pt>
    <dgm:pt modelId="{DB6A2D7B-7D16-4F01-8D53-0C4E983D5956}" type="parTrans" cxnId="{D418188E-5497-48B8-B2F0-774EC82D1745}">
      <dgm:prSet/>
      <dgm:spPr/>
      <dgm:t>
        <a:bodyPr/>
        <a:lstStyle/>
        <a:p>
          <a:endParaRPr lang="en-US"/>
        </a:p>
      </dgm:t>
    </dgm:pt>
    <dgm:pt modelId="{1E31C83D-9CC0-4CCA-8FE4-D8FF450DA734}" type="sibTrans" cxnId="{D418188E-5497-48B8-B2F0-774EC82D1745}">
      <dgm:prSet/>
      <dgm:spPr/>
      <dgm:t>
        <a:bodyPr/>
        <a:lstStyle/>
        <a:p>
          <a:endParaRPr lang="en-US"/>
        </a:p>
      </dgm:t>
    </dgm:pt>
    <dgm:pt modelId="{8D5D2CFE-3224-4EF5-896E-DF17287FEFDE}">
      <dgm:prSet phldrT="[Text]"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What would you do if employees rejected a new digital system</a:t>
          </a:r>
        </a:p>
      </dgm:t>
    </dgm:pt>
    <dgm:pt modelId="{1D9F215C-92EA-4F20-BF18-1E2E854950FD}" type="parTrans" cxnId="{7E954432-5A1C-414B-8083-A9DFE67422B6}">
      <dgm:prSet/>
      <dgm:spPr/>
      <dgm:t>
        <a:bodyPr/>
        <a:lstStyle/>
        <a:p>
          <a:endParaRPr lang="en-US"/>
        </a:p>
      </dgm:t>
    </dgm:pt>
    <dgm:pt modelId="{90D385AF-B740-4382-BE40-1DF9CFA754B0}" type="sibTrans" cxnId="{7E954432-5A1C-414B-8083-A9DFE67422B6}">
      <dgm:prSet/>
      <dgm:spPr/>
      <dgm:t>
        <a:bodyPr/>
        <a:lstStyle/>
        <a:p>
          <a:endParaRPr lang="en-US"/>
        </a:p>
      </dgm:t>
    </dgm:pt>
    <dgm:pt modelId="{54F1EBB8-B325-4CC0-96EA-9EABA742EEB9}">
      <dgm:prSet phldrT="[Text]"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Used to Assess future decision-making</a:t>
          </a:r>
        </a:p>
      </dgm:t>
    </dgm:pt>
    <dgm:pt modelId="{5C8D9375-897E-4456-A7B2-A9DEFC0B789A}" type="sibTrans" cxnId="{D5A39BDA-2332-4FE8-873A-347E28CFE4F4}">
      <dgm:prSet/>
      <dgm:spPr/>
      <dgm:t>
        <a:bodyPr/>
        <a:lstStyle/>
        <a:p>
          <a:endParaRPr lang="en-US"/>
        </a:p>
      </dgm:t>
    </dgm:pt>
    <dgm:pt modelId="{E4D21704-C55D-420D-95D3-B504AC6EFBA0}" type="parTrans" cxnId="{D5A39BDA-2332-4FE8-873A-347E28CFE4F4}">
      <dgm:prSet/>
      <dgm:spPr/>
      <dgm:t>
        <a:bodyPr/>
        <a:lstStyle/>
        <a:p>
          <a:endParaRPr lang="en-US"/>
        </a:p>
      </dgm:t>
    </dgm:pt>
    <dgm:pt modelId="{54F71363-F3A0-4CE5-88B3-0BD2A6AD81B0}" type="pres">
      <dgm:prSet presAssocID="{596A0A50-9228-4B7E-AF5B-C66A4212508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3952A93-AA72-4144-BEA1-307A7691C527}" type="pres">
      <dgm:prSet presAssocID="{822C900C-3C45-4C5E-A30A-9C64A715D760}" presName="root" presStyleCnt="0"/>
      <dgm:spPr/>
    </dgm:pt>
    <dgm:pt modelId="{644C9832-F4B5-48CA-BB4C-3BADE5F46BAA}" type="pres">
      <dgm:prSet presAssocID="{822C900C-3C45-4C5E-A30A-9C64A715D760}" presName="rootComposite" presStyleCnt="0"/>
      <dgm:spPr/>
    </dgm:pt>
    <dgm:pt modelId="{DD661E93-4228-494B-B8D1-BD8B766F7B60}" type="pres">
      <dgm:prSet presAssocID="{822C900C-3C45-4C5E-A30A-9C64A715D760}" presName="rootText" presStyleLbl="node1" presStyleIdx="0" presStyleCnt="2" custScaleX="90608" custScaleY="47640"/>
      <dgm:spPr/>
    </dgm:pt>
    <dgm:pt modelId="{2E380D4E-200B-43B3-AFBA-88BB07E302F0}" type="pres">
      <dgm:prSet presAssocID="{822C900C-3C45-4C5E-A30A-9C64A715D760}" presName="rootConnector" presStyleLbl="node1" presStyleIdx="0" presStyleCnt="2"/>
      <dgm:spPr/>
    </dgm:pt>
    <dgm:pt modelId="{FD5381B8-32C7-4470-BFEC-AF09BF5EC476}" type="pres">
      <dgm:prSet presAssocID="{822C900C-3C45-4C5E-A30A-9C64A715D760}" presName="childShape" presStyleCnt="0"/>
      <dgm:spPr/>
    </dgm:pt>
    <dgm:pt modelId="{CC420F25-4C8D-4BF3-8232-97A476F9BD65}" type="pres">
      <dgm:prSet presAssocID="{2644A21F-5185-4C6D-A213-FD39941A4910}" presName="Name13" presStyleLbl="parChTrans1D2" presStyleIdx="0" presStyleCnt="4"/>
      <dgm:spPr/>
    </dgm:pt>
    <dgm:pt modelId="{E47843E0-D181-49E8-8A42-92371CE312B2}" type="pres">
      <dgm:prSet presAssocID="{3FACA8ED-0CB1-44A5-8015-D6887267C9E0}" presName="childText" presStyleLbl="bgAcc1" presStyleIdx="0" presStyleCnt="4" custScaleX="89977" custScaleY="83517">
        <dgm:presLayoutVars>
          <dgm:bulletEnabled val="1"/>
        </dgm:presLayoutVars>
      </dgm:prSet>
      <dgm:spPr/>
    </dgm:pt>
    <dgm:pt modelId="{E78845AA-7496-4ED6-8CFA-953C45EC1496}" type="pres">
      <dgm:prSet presAssocID="{AA8B2422-EFB7-4B34-9667-425117D2841F}" presName="Name13" presStyleLbl="parChTrans1D2" presStyleIdx="1" presStyleCnt="4"/>
      <dgm:spPr/>
    </dgm:pt>
    <dgm:pt modelId="{6593D05E-F011-40F8-90E2-130E9DCA155E}" type="pres">
      <dgm:prSet presAssocID="{B5752919-890C-459D-860B-C533970FBD73}" presName="childText" presStyleLbl="bgAcc1" presStyleIdx="1" presStyleCnt="4" custScaleX="91235" custScaleY="159151" custLinFactNeighborX="-8943" custLinFactNeighborY="3548">
        <dgm:presLayoutVars>
          <dgm:bulletEnabled val="1"/>
        </dgm:presLayoutVars>
      </dgm:prSet>
      <dgm:spPr/>
    </dgm:pt>
    <dgm:pt modelId="{B0168F3F-494F-435E-A37D-7AF05E0C857D}" type="pres">
      <dgm:prSet presAssocID="{39A72ED7-4A23-463B-93E1-52B8510A86BF}" presName="root" presStyleCnt="0"/>
      <dgm:spPr/>
    </dgm:pt>
    <dgm:pt modelId="{E8C1D2EF-54C8-4FE8-8F45-A0825121DF8B}" type="pres">
      <dgm:prSet presAssocID="{39A72ED7-4A23-463B-93E1-52B8510A86BF}" presName="rootComposite" presStyleCnt="0"/>
      <dgm:spPr/>
    </dgm:pt>
    <dgm:pt modelId="{94D52350-7C76-452A-9168-A769294E70A2}" type="pres">
      <dgm:prSet presAssocID="{39A72ED7-4A23-463B-93E1-52B8510A86BF}" presName="rootText" presStyleLbl="node1" presStyleIdx="1" presStyleCnt="2" custScaleX="79662" custScaleY="47401"/>
      <dgm:spPr/>
    </dgm:pt>
    <dgm:pt modelId="{FADA949B-D3BD-4E9E-8B20-C3984B3CFC1B}" type="pres">
      <dgm:prSet presAssocID="{39A72ED7-4A23-463B-93E1-52B8510A86BF}" presName="rootConnector" presStyleLbl="node1" presStyleIdx="1" presStyleCnt="2"/>
      <dgm:spPr/>
    </dgm:pt>
    <dgm:pt modelId="{22D7B04A-F1A7-405A-A9C5-25473A64B2FD}" type="pres">
      <dgm:prSet presAssocID="{39A72ED7-4A23-463B-93E1-52B8510A86BF}" presName="childShape" presStyleCnt="0"/>
      <dgm:spPr/>
    </dgm:pt>
    <dgm:pt modelId="{DBB0131B-84E5-404D-A083-858BA1E4F9D4}" type="pres">
      <dgm:prSet presAssocID="{E4D21704-C55D-420D-95D3-B504AC6EFBA0}" presName="Name13" presStyleLbl="parChTrans1D2" presStyleIdx="2" presStyleCnt="4"/>
      <dgm:spPr/>
    </dgm:pt>
    <dgm:pt modelId="{0F01237A-3AE1-4BE7-A130-97469228821C}" type="pres">
      <dgm:prSet presAssocID="{54F1EBB8-B325-4CC0-96EA-9EABA742EEB9}" presName="childText" presStyleLbl="bgAcc1" presStyleIdx="2" presStyleCnt="4" custScaleY="131293">
        <dgm:presLayoutVars>
          <dgm:bulletEnabled val="1"/>
        </dgm:presLayoutVars>
      </dgm:prSet>
      <dgm:spPr/>
    </dgm:pt>
    <dgm:pt modelId="{9D0DF16B-6B9C-4DB6-9D1D-913C56B24CD1}" type="pres">
      <dgm:prSet presAssocID="{1D9F215C-92EA-4F20-BF18-1E2E854950FD}" presName="Name13" presStyleLbl="parChTrans1D2" presStyleIdx="3" presStyleCnt="4"/>
      <dgm:spPr/>
    </dgm:pt>
    <dgm:pt modelId="{AF4000EE-20E2-4DD0-887F-EAC2CE363172}" type="pres">
      <dgm:prSet presAssocID="{8D5D2CFE-3224-4EF5-896E-DF17287FEFDE}" presName="childText" presStyleLbl="bgAcc1" presStyleIdx="3" presStyleCnt="4" custScaleY="114135" custLinFactNeighborX="-3997" custLinFactNeighborY="16422">
        <dgm:presLayoutVars>
          <dgm:bulletEnabled val="1"/>
        </dgm:presLayoutVars>
      </dgm:prSet>
      <dgm:spPr/>
    </dgm:pt>
  </dgm:ptLst>
  <dgm:cxnLst>
    <dgm:cxn modelId="{8855220A-653A-43E3-9189-39FB95508162}" type="presOf" srcId="{39A72ED7-4A23-463B-93E1-52B8510A86BF}" destId="{FADA949B-D3BD-4E9E-8B20-C3984B3CFC1B}" srcOrd="1" destOrd="0" presId="urn:microsoft.com/office/officeart/2005/8/layout/hierarchy3"/>
    <dgm:cxn modelId="{A3C1E821-57C6-4505-9377-76347178F872}" srcId="{596A0A50-9228-4B7E-AF5B-C66A4212508B}" destId="{822C900C-3C45-4C5E-A30A-9C64A715D760}" srcOrd="0" destOrd="0" parTransId="{DB89F85A-C3B8-4A37-B6CF-0F8D67FBC837}" sibTransId="{F0BD1302-C95C-497D-960F-6A9BF27118A1}"/>
    <dgm:cxn modelId="{7E954432-5A1C-414B-8083-A9DFE67422B6}" srcId="{39A72ED7-4A23-463B-93E1-52B8510A86BF}" destId="{8D5D2CFE-3224-4EF5-896E-DF17287FEFDE}" srcOrd="1" destOrd="0" parTransId="{1D9F215C-92EA-4F20-BF18-1E2E854950FD}" sibTransId="{90D385AF-B740-4382-BE40-1DF9CFA754B0}"/>
    <dgm:cxn modelId="{E9A22760-9FD6-42A1-A7EE-68E185E7264E}" type="presOf" srcId="{39A72ED7-4A23-463B-93E1-52B8510A86BF}" destId="{94D52350-7C76-452A-9168-A769294E70A2}" srcOrd="0" destOrd="0" presId="urn:microsoft.com/office/officeart/2005/8/layout/hierarchy3"/>
    <dgm:cxn modelId="{3B07EE65-6B28-4164-811A-82A9B4826622}" type="presOf" srcId="{AA8B2422-EFB7-4B34-9667-425117D2841F}" destId="{E78845AA-7496-4ED6-8CFA-953C45EC1496}" srcOrd="0" destOrd="0" presId="urn:microsoft.com/office/officeart/2005/8/layout/hierarchy3"/>
    <dgm:cxn modelId="{D2F7D455-4593-4DB2-9BF3-D78DBD96E28C}" type="presOf" srcId="{3FACA8ED-0CB1-44A5-8015-D6887267C9E0}" destId="{E47843E0-D181-49E8-8A42-92371CE312B2}" srcOrd="0" destOrd="0" presId="urn:microsoft.com/office/officeart/2005/8/layout/hierarchy3"/>
    <dgm:cxn modelId="{16F0D183-1239-4BCE-943B-EF6D48DB5A0C}" srcId="{822C900C-3C45-4C5E-A30A-9C64A715D760}" destId="{3FACA8ED-0CB1-44A5-8015-D6887267C9E0}" srcOrd="0" destOrd="0" parTransId="{2644A21F-5185-4C6D-A213-FD39941A4910}" sibTransId="{238A6F13-2AEE-4D28-B373-D7F9FFE9294F}"/>
    <dgm:cxn modelId="{98D63D8C-595E-4A60-A4F8-EFE3C882EADA}" type="presOf" srcId="{B5752919-890C-459D-860B-C533970FBD73}" destId="{6593D05E-F011-40F8-90E2-130E9DCA155E}" srcOrd="0" destOrd="0" presId="urn:microsoft.com/office/officeart/2005/8/layout/hierarchy3"/>
    <dgm:cxn modelId="{D418188E-5497-48B8-B2F0-774EC82D1745}" srcId="{596A0A50-9228-4B7E-AF5B-C66A4212508B}" destId="{39A72ED7-4A23-463B-93E1-52B8510A86BF}" srcOrd="1" destOrd="0" parTransId="{DB6A2D7B-7D16-4F01-8D53-0C4E983D5956}" sibTransId="{1E31C83D-9CC0-4CCA-8FE4-D8FF450DA734}"/>
    <dgm:cxn modelId="{4C208E90-7ABB-4CF9-B80E-477C9DC8C143}" type="presOf" srcId="{54F1EBB8-B325-4CC0-96EA-9EABA742EEB9}" destId="{0F01237A-3AE1-4BE7-A130-97469228821C}" srcOrd="0" destOrd="0" presId="urn:microsoft.com/office/officeart/2005/8/layout/hierarchy3"/>
    <dgm:cxn modelId="{DB594CAC-A553-4CC8-A408-AD8D33996BCF}" type="presOf" srcId="{2644A21F-5185-4C6D-A213-FD39941A4910}" destId="{CC420F25-4C8D-4BF3-8232-97A476F9BD65}" srcOrd="0" destOrd="0" presId="urn:microsoft.com/office/officeart/2005/8/layout/hierarchy3"/>
    <dgm:cxn modelId="{F3E1EEBB-1061-4D16-8B8F-873FEEBAA4BF}" type="presOf" srcId="{E4D21704-C55D-420D-95D3-B504AC6EFBA0}" destId="{DBB0131B-84E5-404D-A083-858BA1E4F9D4}" srcOrd="0" destOrd="0" presId="urn:microsoft.com/office/officeart/2005/8/layout/hierarchy3"/>
    <dgm:cxn modelId="{0B42A0D0-EF4C-47EE-8783-1B649FA9F7B4}" type="presOf" srcId="{596A0A50-9228-4B7E-AF5B-C66A4212508B}" destId="{54F71363-F3A0-4CE5-88B3-0BD2A6AD81B0}" srcOrd="0" destOrd="0" presId="urn:microsoft.com/office/officeart/2005/8/layout/hierarchy3"/>
    <dgm:cxn modelId="{D5A39BDA-2332-4FE8-873A-347E28CFE4F4}" srcId="{39A72ED7-4A23-463B-93E1-52B8510A86BF}" destId="{54F1EBB8-B325-4CC0-96EA-9EABA742EEB9}" srcOrd="0" destOrd="0" parTransId="{E4D21704-C55D-420D-95D3-B504AC6EFBA0}" sibTransId="{5C8D9375-897E-4456-A7B2-A9DEFC0B789A}"/>
    <dgm:cxn modelId="{32A977E3-84EB-4C2B-A93B-0E5250D84502}" type="presOf" srcId="{8D5D2CFE-3224-4EF5-896E-DF17287FEFDE}" destId="{AF4000EE-20E2-4DD0-887F-EAC2CE363172}" srcOrd="0" destOrd="0" presId="urn:microsoft.com/office/officeart/2005/8/layout/hierarchy3"/>
    <dgm:cxn modelId="{7EE377EB-51F3-423A-9D9D-3E3040E9D82D}" type="presOf" srcId="{1D9F215C-92EA-4F20-BF18-1E2E854950FD}" destId="{9D0DF16B-6B9C-4DB6-9D1D-913C56B24CD1}" srcOrd="0" destOrd="0" presId="urn:microsoft.com/office/officeart/2005/8/layout/hierarchy3"/>
    <dgm:cxn modelId="{AE1D0CF2-0022-46A7-A3C3-1EEE1AE020E0}" srcId="{822C900C-3C45-4C5E-A30A-9C64A715D760}" destId="{B5752919-890C-459D-860B-C533970FBD73}" srcOrd="1" destOrd="0" parTransId="{AA8B2422-EFB7-4B34-9667-425117D2841F}" sibTransId="{D29B161B-753C-44AE-A726-B35C555F3D1E}"/>
    <dgm:cxn modelId="{6D37CAFA-45A1-4D69-8736-0B1D61C289C9}" type="presOf" srcId="{822C900C-3C45-4C5E-A30A-9C64A715D760}" destId="{2E380D4E-200B-43B3-AFBA-88BB07E302F0}" srcOrd="1" destOrd="0" presId="urn:microsoft.com/office/officeart/2005/8/layout/hierarchy3"/>
    <dgm:cxn modelId="{73B547FF-9C40-4BA1-8C20-13D05101E642}" type="presOf" srcId="{822C900C-3C45-4C5E-A30A-9C64A715D760}" destId="{DD661E93-4228-494B-B8D1-BD8B766F7B60}" srcOrd="0" destOrd="0" presId="urn:microsoft.com/office/officeart/2005/8/layout/hierarchy3"/>
    <dgm:cxn modelId="{51C16605-064F-41F7-93A2-409FF8848C41}" type="presParOf" srcId="{54F71363-F3A0-4CE5-88B3-0BD2A6AD81B0}" destId="{F3952A93-AA72-4144-BEA1-307A7691C527}" srcOrd="0" destOrd="0" presId="urn:microsoft.com/office/officeart/2005/8/layout/hierarchy3"/>
    <dgm:cxn modelId="{73DEEFC2-8E19-4B2A-B177-2BE1C3116B4E}" type="presParOf" srcId="{F3952A93-AA72-4144-BEA1-307A7691C527}" destId="{644C9832-F4B5-48CA-BB4C-3BADE5F46BAA}" srcOrd="0" destOrd="0" presId="urn:microsoft.com/office/officeart/2005/8/layout/hierarchy3"/>
    <dgm:cxn modelId="{CEF8DDBC-439E-4BFB-9705-956EFF4F5956}" type="presParOf" srcId="{644C9832-F4B5-48CA-BB4C-3BADE5F46BAA}" destId="{DD661E93-4228-494B-B8D1-BD8B766F7B60}" srcOrd="0" destOrd="0" presId="urn:microsoft.com/office/officeart/2005/8/layout/hierarchy3"/>
    <dgm:cxn modelId="{2DE637B1-6D17-4644-805E-B8A1582B0FAC}" type="presParOf" srcId="{644C9832-F4B5-48CA-BB4C-3BADE5F46BAA}" destId="{2E380D4E-200B-43B3-AFBA-88BB07E302F0}" srcOrd="1" destOrd="0" presId="urn:microsoft.com/office/officeart/2005/8/layout/hierarchy3"/>
    <dgm:cxn modelId="{0F03C6A3-29DA-43A0-9EE8-E933BB5876C2}" type="presParOf" srcId="{F3952A93-AA72-4144-BEA1-307A7691C527}" destId="{FD5381B8-32C7-4470-BFEC-AF09BF5EC476}" srcOrd="1" destOrd="0" presId="urn:microsoft.com/office/officeart/2005/8/layout/hierarchy3"/>
    <dgm:cxn modelId="{ED422B88-8985-4C78-9AD3-501CF8219EBD}" type="presParOf" srcId="{FD5381B8-32C7-4470-BFEC-AF09BF5EC476}" destId="{CC420F25-4C8D-4BF3-8232-97A476F9BD65}" srcOrd="0" destOrd="0" presId="urn:microsoft.com/office/officeart/2005/8/layout/hierarchy3"/>
    <dgm:cxn modelId="{118F0645-CF42-46FC-B289-52BE09DD63A4}" type="presParOf" srcId="{FD5381B8-32C7-4470-BFEC-AF09BF5EC476}" destId="{E47843E0-D181-49E8-8A42-92371CE312B2}" srcOrd="1" destOrd="0" presId="urn:microsoft.com/office/officeart/2005/8/layout/hierarchy3"/>
    <dgm:cxn modelId="{1766893E-235C-4A95-9726-C96A219FE5C0}" type="presParOf" srcId="{FD5381B8-32C7-4470-BFEC-AF09BF5EC476}" destId="{E78845AA-7496-4ED6-8CFA-953C45EC1496}" srcOrd="2" destOrd="0" presId="urn:microsoft.com/office/officeart/2005/8/layout/hierarchy3"/>
    <dgm:cxn modelId="{23CF378C-C065-4947-BD40-274A8DB8B180}" type="presParOf" srcId="{FD5381B8-32C7-4470-BFEC-AF09BF5EC476}" destId="{6593D05E-F011-40F8-90E2-130E9DCA155E}" srcOrd="3" destOrd="0" presId="urn:microsoft.com/office/officeart/2005/8/layout/hierarchy3"/>
    <dgm:cxn modelId="{73D6026F-3579-4E85-B0F1-81C6BE6DD9F5}" type="presParOf" srcId="{54F71363-F3A0-4CE5-88B3-0BD2A6AD81B0}" destId="{B0168F3F-494F-435E-A37D-7AF05E0C857D}" srcOrd="1" destOrd="0" presId="urn:microsoft.com/office/officeart/2005/8/layout/hierarchy3"/>
    <dgm:cxn modelId="{3D17A52C-9DD7-4B28-A185-E5D127FD92BC}" type="presParOf" srcId="{B0168F3F-494F-435E-A37D-7AF05E0C857D}" destId="{E8C1D2EF-54C8-4FE8-8F45-A0825121DF8B}" srcOrd="0" destOrd="0" presId="urn:microsoft.com/office/officeart/2005/8/layout/hierarchy3"/>
    <dgm:cxn modelId="{B927F801-AA18-43CF-8364-BF4E626E38A2}" type="presParOf" srcId="{E8C1D2EF-54C8-4FE8-8F45-A0825121DF8B}" destId="{94D52350-7C76-452A-9168-A769294E70A2}" srcOrd="0" destOrd="0" presId="urn:microsoft.com/office/officeart/2005/8/layout/hierarchy3"/>
    <dgm:cxn modelId="{3A80089C-306B-4455-9022-C3BBF22F9759}" type="presParOf" srcId="{E8C1D2EF-54C8-4FE8-8F45-A0825121DF8B}" destId="{FADA949B-D3BD-4E9E-8B20-C3984B3CFC1B}" srcOrd="1" destOrd="0" presId="urn:microsoft.com/office/officeart/2005/8/layout/hierarchy3"/>
    <dgm:cxn modelId="{8808A7CF-C373-4544-88A3-5FE1135F1873}" type="presParOf" srcId="{B0168F3F-494F-435E-A37D-7AF05E0C857D}" destId="{22D7B04A-F1A7-405A-A9C5-25473A64B2FD}" srcOrd="1" destOrd="0" presId="urn:microsoft.com/office/officeart/2005/8/layout/hierarchy3"/>
    <dgm:cxn modelId="{4D02F201-C436-4BBF-A765-E1E22B1F203C}" type="presParOf" srcId="{22D7B04A-F1A7-405A-A9C5-25473A64B2FD}" destId="{DBB0131B-84E5-404D-A083-858BA1E4F9D4}" srcOrd="0" destOrd="0" presId="urn:microsoft.com/office/officeart/2005/8/layout/hierarchy3"/>
    <dgm:cxn modelId="{061667CB-1253-42C1-A2E4-7B7BA0AD3BC1}" type="presParOf" srcId="{22D7B04A-F1A7-405A-A9C5-25473A64B2FD}" destId="{0F01237A-3AE1-4BE7-A130-97469228821C}" srcOrd="1" destOrd="0" presId="urn:microsoft.com/office/officeart/2005/8/layout/hierarchy3"/>
    <dgm:cxn modelId="{9621C8C4-74B1-480A-8995-C84C8605822A}" type="presParOf" srcId="{22D7B04A-F1A7-405A-A9C5-25473A64B2FD}" destId="{9D0DF16B-6B9C-4DB6-9D1D-913C56B24CD1}" srcOrd="2" destOrd="0" presId="urn:microsoft.com/office/officeart/2005/8/layout/hierarchy3"/>
    <dgm:cxn modelId="{7533A81E-2335-4FB8-A75A-706ABFB00675}" type="presParOf" srcId="{22D7B04A-F1A7-405A-A9C5-25473A64B2FD}" destId="{AF4000EE-20E2-4DD0-887F-EAC2CE36317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6A0A50-9228-4B7E-AF5B-C66A4212508B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2C900C-3C45-4C5E-A30A-9C64A715D760}">
      <dgm:prSet phldrT="[Text]" custT="1"/>
      <dgm:spPr/>
      <dgm:t>
        <a:bodyPr/>
        <a:lstStyle/>
        <a:p>
          <a:r>
            <a:rPr lang="en-US" sz="1800" b="1" dirty="0"/>
            <a:t>Competency Questions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89F85A-C3B8-4A37-B6CF-0F8D67FBC837}" type="parTrans" cxnId="{A3C1E821-57C6-4505-9377-76347178F872}">
      <dgm:prSet/>
      <dgm:spPr/>
      <dgm:t>
        <a:bodyPr/>
        <a:lstStyle/>
        <a:p>
          <a:endParaRPr lang="en-US"/>
        </a:p>
      </dgm:t>
    </dgm:pt>
    <dgm:pt modelId="{F0BD1302-C95C-497D-960F-6A9BF27118A1}" type="sibTrans" cxnId="{A3C1E821-57C6-4505-9377-76347178F872}">
      <dgm:prSet/>
      <dgm:spPr/>
      <dgm:t>
        <a:bodyPr/>
        <a:lstStyle/>
        <a:p>
          <a:endParaRPr lang="en-US"/>
        </a:p>
      </dgm:t>
    </dgm:pt>
    <dgm:pt modelId="{3FACA8ED-0CB1-44A5-8015-D6887267C9E0}">
      <dgm:prSet phldrT="[Text]" custT="1"/>
      <dgm:spPr/>
      <dgm:t>
        <a:bodyPr/>
        <a:lstStyle/>
        <a:p>
          <a:r>
            <a:rPr lang="en-US" sz="1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</a:t>
          </a:r>
          <a:r>
            <a:rPr lang="en-US" sz="1800" dirty="0"/>
            <a:t>Assess required skills</a:t>
          </a:r>
          <a:endParaRPr lang="en-US" sz="18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44A21F-5185-4C6D-A213-FD39941A4910}" type="parTrans" cxnId="{16F0D183-1239-4BCE-943B-EF6D48DB5A0C}">
      <dgm:prSet/>
      <dgm:spPr/>
      <dgm:t>
        <a:bodyPr/>
        <a:lstStyle/>
        <a:p>
          <a:endParaRPr lang="en-US"/>
        </a:p>
      </dgm:t>
    </dgm:pt>
    <dgm:pt modelId="{238A6F13-2AEE-4D28-B373-D7F9FFE9294F}" type="sibTrans" cxnId="{16F0D183-1239-4BCE-943B-EF6D48DB5A0C}">
      <dgm:prSet/>
      <dgm:spPr/>
      <dgm:t>
        <a:bodyPr/>
        <a:lstStyle/>
        <a:p>
          <a:endParaRPr lang="en-US"/>
        </a:p>
      </dgm:t>
    </dgm:pt>
    <dgm:pt modelId="{B5752919-890C-459D-860B-C533970FBD73}">
      <dgm:prSet phldrT="[Text]" custT="1"/>
      <dgm:spPr/>
      <dgm:t>
        <a:bodyPr/>
        <a:lstStyle/>
        <a:p>
          <a:endParaRPr lang="en-US" sz="18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Explain how you managed multiple stakeholders during a project</a:t>
          </a:r>
          <a:r>
            <a:rPr lang="en-US" sz="16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</a:p>
      </dgm:t>
    </dgm:pt>
    <dgm:pt modelId="{AA8B2422-EFB7-4B34-9667-425117D2841F}" type="parTrans" cxnId="{AE1D0CF2-0022-46A7-A3C3-1EEE1AE020E0}">
      <dgm:prSet/>
      <dgm:spPr/>
      <dgm:t>
        <a:bodyPr/>
        <a:lstStyle/>
        <a:p>
          <a:endParaRPr lang="en-US"/>
        </a:p>
      </dgm:t>
    </dgm:pt>
    <dgm:pt modelId="{D29B161B-753C-44AE-A726-B35C555F3D1E}" type="sibTrans" cxnId="{AE1D0CF2-0022-46A7-A3C3-1EEE1AE020E0}">
      <dgm:prSet/>
      <dgm:spPr/>
      <dgm:t>
        <a:bodyPr/>
        <a:lstStyle/>
        <a:p>
          <a:endParaRPr lang="en-US"/>
        </a:p>
      </dgm:t>
    </dgm:pt>
    <dgm:pt modelId="{39A72ED7-4A23-463B-93E1-52B8510A86BF}">
      <dgm:prSet phldrT="[Text]" custT="1"/>
      <dgm:spPr/>
      <dgm:t>
        <a:bodyPr/>
        <a:lstStyle/>
        <a:p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Probing Questions</a:t>
          </a:r>
          <a:endParaRPr lang="en-US" sz="1800" b="1" kern="1200" dirty="0">
            <a:solidFill>
              <a:prstClr val="white"/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DB6A2D7B-7D16-4F01-8D53-0C4E983D5956}" type="parTrans" cxnId="{D418188E-5497-48B8-B2F0-774EC82D1745}">
      <dgm:prSet/>
      <dgm:spPr/>
      <dgm:t>
        <a:bodyPr/>
        <a:lstStyle/>
        <a:p>
          <a:endParaRPr lang="en-US"/>
        </a:p>
      </dgm:t>
    </dgm:pt>
    <dgm:pt modelId="{1E31C83D-9CC0-4CCA-8FE4-D8FF450DA734}" type="sibTrans" cxnId="{D418188E-5497-48B8-B2F0-774EC82D1745}">
      <dgm:prSet/>
      <dgm:spPr/>
      <dgm:t>
        <a:bodyPr/>
        <a:lstStyle/>
        <a:p>
          <a:endParaRPr lang="en-US"/>
        </a:p>
      </dgm:t>
    </dgm:pt>
    <dgm:pt modelId="{8D5D2CFE-3224-4EF5-896E-DF17287FEFDE}">
      <dgm:prSet phldrT="[Text]"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What specific actions did you take</a:t>
          </a:r>
        </a:p>
      </dgm:t>
    </dgm:pt>
    <dgm:pt modelId="{1D9F215C-92EA-4F20-BF18-1E2E854950FD}" type="parTrans" cxnId="{7E954432-5A1C-414B-8083-A9DFE67422B6}">
      <dgm:prSet/>
      <dgm:spPr/>
      <dgm:t>
        <a:bodyPr/>
        <a:lstStyle/>
        <a:p>
          <a:endParaRPr lang="en-US"/>
        </a:p>
      </dgm:t>
    </dgm:pt>
    <dgm:pt modelId="{90D385AF-B740-4382-BE40-1DF9CFA754B0}" type="sibTrans" cxnId="{7E954432-5A1C-414B-8083-A9DFE67422B6}">
      <dgm:prSet/>
      <dgm:spPr/>
      <dgm:t>
        <a:bodyPr/>
        <a:lstStyle/>
        <a:p>
          <a:endParaRPr lang="en-US"/>
        </a:p>
      </dgm:t>
    </dgm:pt>
    <dgm:pt modelId="{54F1EBB8-B325-4CC0-96EA-9EABA742EEB9}">
      <dgm:prSet phldrT="[Text]"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Help to gather additional details</a:t>
          </a:r>
        </a:p>
      </dgm:t>
    </dgm:pt>
    <dgm:pt modelId="{5C8D9375-897E-4456-A7B2-A9DEFC0B789A}" type="sibTrans" cxnId="{D5A39BDA-2332-4FE8-873A-347E28CFE4F4}">
      <dgm:prSet/>
      <dgm:spPr/>
      <dgm:t>
        <a:bodyPr/>
        <a:lstStyle/>
        <a:p>
          <a:endParaRPr lang="en-US"/>
        </a:p>
      </dgm:t>
    </dgm:pt>
    <dgm:pt modelId="{E4D21704-C55D-420D-95D3-B504AC6EFBA0}" type="parTrans" cxnId="{D5A39BDA-2332-4FE8-873A-347E28CFE4F4}">
      <dgm:prSet/>
      <dgm:spPr/>
      <dgm:t>
        <a:bodyPr/>
        <a:lstStyle/>
        <a:p>
          <a:endParaRPr lang="en-US"/>
        </a:p>
      </dgm:t>
    </dgm:pt>
    <dgm:pt modelId="{54F71363-F3A0-4CE5-88B3-0BD2A6AD81B0}" type="pres">
      <dgm:prSet presAssocID="{596A0A50-9228-4B7E-AF5B-C66A4212508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3952A93-AA72-4144-BEA1-307A7691C527}" type="pres">
      <dgm:prSet presAssocID="{822C900C-3C45-4C5E-A30A-9C64A715D760}" presName="root" presStyleCnt="0"/>
      <dgm:spPr/>
    </dgm:pt>
    <dgm:pt modelId="{644C9832-F4B5-48CA-BB4C-3BADE5F46BAA}" type="pres">
      <dgm:prSet presAssocID="{822C900C-3C45-4C5E-A30A-9C64A715D760}" presName="rootComposite" presStyleCnt="0"/>
      <dgm:spPr/>
    </dgm:pt>
    <dgm:pt modelId="{DD661E93-4228-494B-B8D1-BD8B766F7B60}" type="pres">
      <dgm:prSet presAssocID="{822C900C-3C45-4C5E-A30A-9C64A715D760}" presName="rootText" presStyleLbl="node1" presStyleIdx="0" presStyleCnt="2" custScaleX="75786" custScaleY="38886"/>
      <dgm:spPr/>
    </dgm:pt>
    <dgm:pt modelId="{2E380D4E-200B-43B3-AFBA-88BB07E302F0}" type="pres">
      <dgm:prSet presAssocID="{822C900C-3C45-4C5E-A30A-9C64A715D760}" presName="rootConnector" presStyleLbl="node1" presStyleIdx="0" presStyleCnt="2"/>
      <dgm:spPr/>
    </dgm:pt>
    <dgm:pt modelId="{FD5381B8-32C7-4470-BFEC-AF09BF5EC476}" type="pres">
      <dgm:prSet presAssocID="{822C900C-3C45-4C5E-A30A-9C64A715D760}" presName="childShape" presStyleCnt="0"/>
      <dgm:spPr/>
    </dgm:pt>
    <dgm:pt modelId="{CC420F25-4C8D-4BF3-8232-97A476F9BD65}" type="pres">
      <dgm:prSet presAssocID="{2644A21F-5185-4C6D-A213-FD39941A4910}" presName="Name13" presStyleLbl="parChTrans1D2" presStyleIdx="0" presStyleCnt="4"/>
      <dgm:spPr/>
    </dgm:pt>
    <dgm:pt modelId="{E47843E0-D181-49E8-8A42-92371CE312B2}" type="pres">
      <dgm:prSet presAssocID="{3FACA8ED-0CB1-44A5-8015-D6887267C9E0}" presName="childText" presStyleLbl="bgAcc1" presStyleIdx="0" presStyleCnt="4" custScaleX="89977" custScaleY="83517">
        <dgm:presLayoutVars>
          <dgm:bulletEnabled val="1"/>
        </dgm:presLayoutVars>
      </dgm:prSet>
      <dgm:spPr/>
    </dgm:pt>
    <dgm:pt modelId="{E78845AA-7496-4ED6-8CFA-953C45EC1496}" type="pres">
      <dgm:prSet presAssocID="{AA8B2422-EFB7-4B34-9667-425117D2841F}" presName="Name13" presStyleLbl="parChTrans1D2" presStyleIdx="1" presStyleCnt="4"/>
      <dgm:spPr/>
    </dgm:pt>
    <dgm:pt modelId="{6593D05E-F011-40F8-90E2-130E9DCA155E}" type="pres">
      <dgm:prSet presAssocID="{B5752919-890C-459D-860B-C533970FBD73}" presName="childText" presStyleLbl="bgAcc1" presStyleIdx="1" presStyleCnt="4" custScaleX="93260" custScaleY="92412" custLinFactNeighborX="-3668" custLinFactNeighborY="-14383">
        <dgm:presLayoutVars>
          <dgm:bulletEnabled val="1"/>
        </dgm:presLayoutVars>
      </dgm:prSet>
      <dgm:spPr/>
    </dgm:pt>
    <dgm:pt modelId="{B0168F3F-494F-435E-A37D-7AF05E0C857D}" type="pres">
      <dgm:prSet presAssocID="{39A72ED7-4A23-463B-93E1-52B8510A86BF}" presName="root" presStyleCnt="0"/>
      <dgm:spPr/>
    </dgm:pt>
    <dgm:pt modelId="{E8C1D2EF-54C8-4FE8-8F45-A0825121DF8B}" type="pres">
      <dgm:prSet presAssocID="{39A72ED7-4A23-463B-93E1-52B8510A86BF}" presName="rootComposite" presStyleCnt="0"/>
      <dgm:spPr/>
    </dgm:pt>
    <dgm:pt modelId="{94D52350-7C76-452A-9168-A769294E70A2}" type="pres">
      <dgm:prSet presAssocID="{39A72ED7-4A23-463B-93E1-52B8510A86BF}" presName="rootText" presStyleLbl="node1" presStyleIdx="1" presStyleCnt="2" custScaleX="79662" custScaleY="34678" custLinFactNeighborX="-10492" custLinFactNeighborY="-894"/>
      <dgm:spPr/>
    </dgm:pt>
    <dgm:pt modelId="{FADA949B-D3BD-4E9E-8B20-C3984B3CFC1B}" type="pres">
      <dgm:prSet presAssocID="{39A72ED7-4A23-463B-93E1-52B8510A86BF}" presName="rootConnector" presStyleLbl="node1" presStyleIdx="1" presStyleCnt="2"/>
      <dgm:spPr/>
    </dgm:pt>
    <dgm:pt modelId="{22D7B04A-F1A7-405A-A9C5-25473A64B2FD}" type="pres">
      <dgm:prSet presAssocID="{39A72ED7-4A23-463B-93E1-52B8510A86BF}" presName="childShape" presStyleCnt="0"/>
      <dgm:spPr/>
    </dgm:pt>
    <dgm:pt modelId="{DBB0131B-84E5-404D-A083-858BA1E4F9D4}" type="pres">
      <dgm:prSet presAssocID="{E4D21704-C55D-420D-95D3-B504AC6EFBA0}" presName="Name13" presStyleLbl="parChTrans1D2" presStyleIdx="2" presStyleCnt="4"/>
      <dgm:spPr/>
    </dgm:pt>
    <dgm:pt modelId="{0F01237A-3AE1-4BE7-A130-97469228821C}" type="pres">
      <dgm:prSet presAssocID="{54F1EBB8-B325-4CC0-96EA-9EABA742EEB9}" presName="childText" presStyleLbl="bgAcc1" presStyleIdx="2" presStyleCnt="4" custScaleY="80892">
        <dgm:presLayoutVars>
          <dgm:bulletEnabled val="1"/>
        </dgm:presLayoutVars>
      </dgm:prSet>
      <dgm:spPr/>
    </dgm:pt>
    <dgm:pt modelId="{9D0DF16B-6B9C-4DB6-9D1D-913C56B24CD1}" type="pres">
      <dgm:prSet presAssocID="{1D9F215C-92EA-4F20-BF18-1E2E854950FD}" presName="Name13" presStyleLbl="parChTrans1D2" presStyleIdx="3" presStyleCnt="4"/>
      <dgm:spPr/>
    </dgm:pt>
    <dgm:pt modelId="{AF4000EE-20E2-4DD0-887F-EAC2CE363172}" type="pres">
      <dgm:prSet presAssocID="{8D5D2CFE-3224-4EF5-896E-DF17287FEFDE}" presName="childText" presStyleLbl="bgAcc1" presStyleIdx="3" presStyleCnt="4" custScaleY="81692" custLinFactNeighborX="-2028" custLinFactNeighborY="-9889">
        <dgm:presLayoutVars>
          <dgm:bulletEnabled val="1"/>
        </dgm:presLayoutVars>
      </dgm:prSet>
      <dgm:spPr/>
    </dgm:pt>
  </dgm:ptLst>
  <dgm:cxnLst>
    <dgm:cxn modelId="{8855220A-653A-43E3-9189-39FB95508162}" type="presOf" srcId="{39A72ED7-4A23-463B-93E1-52B8510A86BF}" destId="{FADA949B-D3BD-4E9E-8B20-C3984B3CFC1B}" srcOrd="1" destOrd="0" presId="urn:microsoft.com/office/officeart/2005/8/layout/hierarchy3"/>
    <dgm:cxn modelId="{A3C1E821-57C6-4505-9377-76347178F872}" srcId="{596A0A50-9228-4B7E-AF5B-C66A4212508B}" destId="{822C900C-3C45-4C5E-A30A-9C64A715D760}" srcOrd="0" destOrd="0" parTransId="{DB89F85A-C3B8-4A37-B6CF-0F8D67FBC837}" sibTransId="{F0BD1302-C95C-497D-960F-6A9BF27118A1}"/>
    <dgm:cxn modelId="{7E954432-5A1C-414B-8083-A9DFE67422B6}" srcId="{39A72ED7-4A23-463B-93E1-52B8510A86BF}" destId="{8D5D2CFE-3224-4EF5-896E-DF17287FEFDE}" srcOrd="1" destOrd="0" parTransId="{1D9F215C-92EA-4F20-BF18-1E2E854950FD}" sibTransId="{90D385AF-B740-4382-BE40-1DF9CFA754B0}"/>
    <dgm:cxn modelId="{E9A22760-9FD6-42A1-A7EE-68E185E7264E}" type="presOf" srcId="{39A72ED7-4A23-463B-93E1-52B8510A86BF}" destId="{94D52350-7C76-452A-9168-A769294E70A2}" srcOrd="0" destOrd="0" presId="urn:microsoft.com/office/officeart/2005/8/layout/hierarchy3"/>
    <dgm:cxn modelId="{3B07EE65-6B28-4164-811A-82A9B4826622}" type="presOf" srcId="{AA8B2422-EFB7-4B34-9667-425117D2841F}" destId="{E78845AA-7496-4ED6-8CFA-953C45EC1496}" srcOrd="0" destOrd="0" presId="urn:microsoft.com/office/officeart/2005/8/layout/hierarchy3"/>
    <dgm:cxn modelId="{D2F7D455-4593-4DB2-9BF3-D78DBD96E28C}" type="presOf" srcId="{3FACA8ED-0CB1-44A5-8015-D6887267C9E0}" destId="{E47843E0-D181-49E8-8A42-92371CE312B2}" srcOrd="0" destOrd="0" presId="urn:microsoft.com/office/officeart/2005/8/layout/hierarchy3"/>
    <dgm:cxn modelId="{16F0D183-1239-4BCE-943B-EF6D48DB5A0C}" srcId="{822C900C-3C45-4C5E-A30A-9C64A715D760}" destId="{3FACA8ED-0CB1-44A5-8015-D6887267C9E0}" srcOrd="0" destOrd="0" parTransId="{2644A21F-5185-4C6D-A213-FD39941A4910}" sibTransId="{238A6F13-2AEE-4D28-B373-D7F9FFE9294F}"/>
    <dgm:cxn modelId="{98D63D8C-595E-4A60-A4F8-EFE3C882EADA}" type="presOf" srcId="{B5752919-890C-459D-860B-C533970FBD73}" destId="{6593D05E-F011-40F8-90E2-130E9DCA155E}" srcOrd="0" destOrd="0" presId="urn:microsoft.com/office/officeart/2005/8/layout/hierarchy3"/>
    <dgm:cxn modelId="{D418188E-5497-48B8-B2F0-774EC82D1745}" srcId="{596A0A50-9228-4B7E-AF5B-C66A4212508B}" destId="{39A72ED7-4A23-463B-93E1-52B8510A86BF}" srcOrd="1" destOrd="0" parTransId="{DB6A2D7B-7D16-4F01-8D53-0C4E983D5956}" sibTransId="{1E31C83D-9CC0-4CCA-8FE4-D8FF450DA734}"/>
    <dgm:cxn modelId="{4C208E90-7ABB-4CF9-B80E-477C9DC8C143}" type="presOf" srcId="{54F1EBB8-B325-4CC0-96EA-9EABA742EEB9}" destId="{0F01237A-3AE1-4BE7-A130-97469228821C}" srcOrd="0" destOrd="0" presId="urn:microsoft.com/office/officeart/2005/8/layout/hierarchy3"/>
    <dgm:cxn modelId="{DB594CAC-A553-4CC8-A408-AD8D33996BCF}" type="presOf" srcId="{2644A21F-5185-4C6D-A213-FD39941A4910}" destId="{CC420F25-4C8D-4BF3-8232-97A476F9BD65}" srcOrd="0" destOrd="0" presId="urn:microsoft.com/office/officeart/2005/8/layout/hierarchy3"/>
    <dgm:cxn modelId="{F3E1EEBB-1061-4D16-8B8F-873FEEBAA4BF}" type="presOf" srcId="{E4D21704-C55D-420D-95D3-B504AC6EFBA0}" destId="{DBB0131B-84E5-404D-A083-858BA1E4F9D4}" srcOrd="0" destOrd="0" presId="urn:microsoft.com/office/officeart/2005/8/layout/hierarchy3"/>
    <dgm:cxn modelId="{0B42A0D0-EF4C-47EE-8783-1B649FA9F7B4}" type="presOf" srcId="{596A0A50-9228-4B7E-AF5B-C66A4212508B}" destId="{54F71363-F3A0-4CE5-88B3-0BD2A6AD81B0}" srcOrd="0" destOrd="0" presId="urn:microsoft.com/office/officeart/2005/8/layout/hierarchy3"/>
    <dgm:cxn modelId="{D5A39BDA-2332-4FE8-873A-347E28CFE4F4}" srcId="{39A72ED7-4A23-463B-93E1-52B8510A86BF}" destId="{54F1EBB8-B325-4CC0-96EA-9EABA742EEB9}" srcOrd="0" destOrd="0" parTransId="{E4D21704-C55D-420D-95D3-B504AC6EFBA0}" sibTransId="{5C8D9375-897E-4456-A7B2-A9DEFC0B789A}"/>
    <dgm:cxn modelId="{32A977E3-84EB-4C2B-A93B-0E5250D84502}" type="presOf" srcId="{8D5D2CFE-3224-4EF5-896E-DF17287FEFDE}" destId="{AF4000EE-20E2-4DD0-887F-EAC2CE363172}" srcOrd="0" destOrd="0" presId="urn:microsoft.com/office/officeart/2005/8/layout/hierarchy3"/>
    <dgm:cxn modelId="{7EE377EB-51F3-423A-9D9D-3E3040E9D82D}" type="presOf" srcId="{1D9F215C-92EA-4F20-BF18-1E2E854950FD}" destId="{9D0DF16B-6B9C-4DB6-9D1D-913C56B24CD1}" srcOrd="0" destOrd="0" presId="urn:microsoft.com/office/officeart/2005/8/layout/hierarchy3"/>
    <dgm:cxn modelId="{AE1D0CF2-0022-46A7-A3C3-1EEE1AE020E0}" srcId="{822C900C-3C45-4C5E-A30A-9C64A715D760}" destId="{B5752919-890C-459D-860B-C533970FBD73}" srcOrd="1" destOrd="0" parTransId="{AA8B2422-EFB7-4B34-9667-425117D2841F}" sibTransId="{D29B161B-753C-44AE-A726-B35C555F3D1E}"/>
    <dgm:cxn modelId="{6D37CAFA-45A1-4D69-8736-0B1D61C289C9}" type="presOf" srcId="{822C900C-3C45-4C5E-A30A-9C64A715D760}" destId="{2E380D4E-200B-43B3-AFBA-88BB07E302F0}" srcOrd="1" destOrd="0" presId="urn:microsoft.com/office/officeart/2005/8/layout/hierarchy3"/>
    <dgm:cxn modelId="{73B547FF-9C40-4BA1-8C20-13D05101E642}" type="presOf" srcId="{822C900C-3C45-4C5E-A30A-9C64A715D760}" destId="{DD661E93-4228-494B-B8D1-BD8B766F7B60}" srcOrd="0" destOrd="0" presId="urn:microsoft.com/office/officeart/2005/8/layout/hierarchy3"/>
    <dgm:cxn modelId="{51C16605-064F-41F7-93A2-409FF8848C41}" type="presParOf" srcId="{54F71363-F3A0-4CE5-88B3-0BD2A6AD81B0}" destId="{F3952A93-AA72-4144-BEA1-307A7691C527}" srcOrd="0" destOrd="0" presId="urn:microsoft.com/office/officeart/2005/8/layout/hierarchy3"/>
    <dgm:cxn modelId="{73DEEFC2-8E19-4B2A-B177-2BE1C3116B4E}" type="presParOf" srcId="{F3952A93-AA72-4144-BEA1-307A7691C527}" destId="{644C9832-F4B5-48CA-BB4C-3BADE5F46BAA}" srcOrd="0" destOrd="0" presId="urn:microsoft.com/office/officeart/2005/8/layout/hierarchy3"/>
    <dgm:cxn modelId="{CEF8DDBC-439E-4BFB-9705-956EFF4F5956}" type="presParOf" srcId="{644C9832-F4B5-48CA-BB4C-3BADE5F46BAA}" destId="{DD661E93-4228-494B-B8D1-BD8B766F7B60}" srcOrd="0" destOrd="0" presId="urn:microsoft.com/office/officeart/2005/8/layout/hierarchy3"/>
    <dgm:cxn modelId="{2DE637B1-6D17-4644-805E-B8A1582B0FAC}" type="presParOf" srcId="{644C9832-F4B5-48CA-BB4C-3BADE5F46BAA}" destId="{2E380D4E-200B-43B3-AFBA-88BB07E302F0}" srcOrd="1" destOrd="0" presId="urn:microsoft.com/office/officeart/2005/8/layout/hierarchy3"/>
    <dgm:cxn modelId="{0F03C6A3-29DA-43A0-9EE8-E933BB5876C2}" type="presParOf" srcId="{F3952A93-AA72-4144-BEA1-307A7691C527}" destId="{FD5381B8-32C7-4470-BFEC-AF09BF5EC476}" srcOrd="1" destOrd="0" presId="urn:microsoft.com/office/officeart/2005/8/layout/hierarchy3"/>
    <dgm:cxn modelId="{ED422B88-8985-4C78-9AD3-501CF8219EBD}" type="presParOf" srcId="{FD5381B8-32C7-4470-BFEC-AF09BF5EC476}" destId="{CC420F25-4C8D-4BF3-8232-97A476F9BD65}" srcOrd="0" destOrd="0" presId="urn:microsoft.com/office/officeart/2005/8/layout/hierarchy3"/>
    <dgm:cxn modelId="{118F0645-CF42-46FC-B289-52BE09DD63A4}" type="presParOf" srcId="{FD5381B8-32C7-4470-BFEC-AF09BF5EC476}" destId="{E47843E0-D181-49E8-8A42-92371CE312B2}" srcOrd="1" destOrd="0" presId="urn:microsoft.com/office/officeart/2005/8/layout/hierarchy3"/>
    <dgm:cxn modelId="{1766893E-235C-4A95-9726-C96A219FE5C0}" type="presParOf" srcId="{FD5381B8-32C7-4470-BFEC-AF09BF5EC476}" destId="{E78845AA-7496-4ED6-8CFA-953C45EC1496}" srcOrd="2" destOrd="0" presId="urn:microsoft.com/office/officeart/2005/8/layout/hierarchy3"/>
    <dgm:cxn modelId="{23CF378C-C065-4947-BD40-274A8DB8B180}" type="presParOf" srcId="{FD5381B8-32C7-4470-BFEC-AF09BF5EC476}" destId="{6593D05E-F011-40F8-90E2-130E9DCA155E}" srcOrd="3" destOrd="0" presId="urn:microsoft.com/office/officeart/2005/8/layout/hierarchy3"/>
    <dgm:cxn modelId="{73D6026F-3579-4E85-B0F1-81C6BE6DD9F5}" type="presParOf" srcId="{54F71363-F3A0-4CE5-88B3-0BD2A6AD81B0}" destId="{B0168F3F-494F-435E-A37D-7AF05E0C857D}" srcOrd="1" destOrd="0" presId="urn:microsoft.com/office/officeart/2005/8/layout/hierarchy3"/>
    <dgm:cxn modelId="{3D17A52C-9DD7-4B28-A185-E5D127FD92BC}" type="presParOf" srcId="{B0168F3F-494F-435E-A37D-7AF05E0C857D}" destId="{E8C1D2EF-54C8-4FE8-8F45-A0825121DF8B}" srcOrd="0" destOrd="0" presId="urn:microsoft.com/office/officeart/2005/8/layout/hierarchy3"/>
    <dgm:cxn modelId="{B927F801-AA18-43CF-8364-BF4E626E38A2}" type="presParOf" srcId="{E8C1D2EF-54C8-4FE8-8F45-A0825121DF8B}" destId="{94D52350-7C76-452A-9168-A769294E70A2}" srcOrd="0" destOrd="0" presId="urn:microsoft.com/office/officeart/2005/8/layout/hierarchy3"/>
    <dgm:cxn modelId="{3A80089C-306B-4455-9022-C3BBF22F9759}" type="presParOf" srcId="{E8C1D2EF-54C8-4FE8-8F45-A0825121DF8B}" destId="{FADA949B-D3BD-4E9E-8B20-C3984B3CFC1B}" srcOrd="1" destOrd="0" presId="urn:microsoft.com/office/officeart/2005/8/layout/hierarchy3"/>
    <dgm:cxn modelId="{8808A7CF-C373-4544-88A3-5FE1135F1873}" type="presParOf" srcId="{B0168F3F-494F-435E-A37D-7AF05E0C857D}" destId="{22D7B04A-F1A7-405A-A9C5-25473A64B2FD}" srcOrd="1" destOrd="0" presId="urn:microsoft.com/office/officeart/2005/8/layout/hierarchy3"/>
    <dgm:cxn modelId="{4D02F201-C436-4BBF-A765-E1E22B1F203C}" type="presParOf" srcId="{22D7B04A-F1A7-405A-A9C5-25473A64B2FD}" destId="{DBB0131B-84E5-404D-A083-858BA1E4F9D4}" srcOrd="0" destOrd="0" presId="urn:microsoft.com/office/officeart/2005/8/layout/hierarchy3"/>
    <dgm:cxn modelId="{061667CB-1253-42C1-A2E4-7B7BA0AD3BC1}" type="presParOf" srcId="{22D7B04A-F1A7-405A-A9C5-25473A64B2FD}" destId="{0F01237A-3AE1-4BE7-A130-97469228821C}" srcOrd="1" destOrd="0" presId="urn:microsoft.com/office/officeart/2005/8/layout/hierarchy3"/>
    <dgm:cxn modelId="{9621C8C4-74B1-480A-8995-C84C8605822A}" type="presParOf" srcId="{22D7B04A-F1A7-405A-A9C5-25473A64B2FD}" destId="{9D0DF16B-6B9C-4DB6-9D1D-913C56B24CD1}" srcOrd="2" destOrd="0" presId="urn:microsoft.com/office/officeart/2005/8/layout/hierarchy3"/>
    <dgm:cxn modelId="{7533A81E-2335-4FB8-A75A-706ABFB00675}" type="presParOf" srcId="{22D7B04A-F1A7-405A-A9C5-25473A64B2FD}" destId="{AF4000EE-20E2-4DD0-887F-EAC2CE36317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9DEF2-E885-4D9E-A316-F910EEBC65FF}">
      <dsp:nvSpPr>
        <dsp:cNvPr id="0" name=""/>
        <dsp:cNvSpPr/>
      </dsp:nvSpPr>
      <dsp:spPr>
        <a:xfrm rot="5400000">
          <a:off x="-239606" y="242086"/>
          <a:ext cx="1597376" cy="11181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</a:t>
          </a:r>
        </a:p>
      </dsp:txBody>
      <dsp:txXfrm rot="-5400000">
        <a:off x="1" y="561562"/>
        <a:ext cx="1118163" cy="479213"/>
      </dsp:txXfrm>
    </dsp:sp>
    <dsp:sp modelId="{10EFC4B2-665B-4302-8B9C-CE0D1E91C4EF}">
      <dsp:nvSpPr>
        <dsp:cNvPr id="0" name=""/>
        <dsp:cNvSpPr/>
      </dsp:nvSpPr>
      <dsp:spPr>
        <a:xfrm rot="5400000">
          <a:off x="2436036" y="-1315392"/>
          <a:ext cx="1038294" cy="36740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Identify skill requirements for eac</a:t>
          </a:r>
          <a:r>
            <a:rPr lang="en-US" sz="20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h vacancy 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(Wills, 1998)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118164" y="53165"/>
        <a:ext cx="3623355" cy="936924"/>
      </dsp:txXfrm>
    </dsp:sp>
    <dsp:sp modelId="{872CB4FA-1DF8-4675-BC59-504C019D6443}">
      <dsp:nvSpPr>
        <dsp:cNvPr id="0" name=""/>
        <dsp:cNvSpPr/>
      </dsp:nvSpPr>
      <dsp:spPr>
        <a:xfrm rot="5400000">
          <a:off x="-239606" y="1645383"/>
          <a:ext cx="1597376" cy="11181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Job Analysis</a:t>
          </a:r>
        </a:p>
      </dsp:txBody>
      <dsp:txXfrm rot="-5400000">
        <a:off x="1" y="1964859"/>
        <a:ext cx="1118163" cy="479213"/>
      </dsp:txXfrm>
    </dsp:sp>
    <dsp:sp modelId="{5E1B4AC8-580D-41F7-9609-BD4AC527107B}">
      <dsp:nvSpPr>
        <dsp:cNvPr id="0" name=""/>
        <dsp:cNvSpPr/>
      </dsp:nvSpPr>
      <dsp:spPr>
        <a:xfrm rot="5400000">
          <a:off x="2436036" y="87904"/>
          <a:ext cx="1038294" cy="36740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Determine responsibilities and competencies </a:t>
          </a:r>
          <a:r>
            <a:rPr lang="en-US" sz="11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(Mahesh </a:t>
          </a:r>
          <a:r>
            <a:rPr lang="en-US" sz="11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Kuruba</a:t>
          </a:r>
          <a:r>
            <a:rPr lang="en-US" sz="11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2019)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118164" y="1456462"/>
        <a:ext cx="3623355" cy="936924"/>
      </dsp:txXfrm>
    </dsp:sp>
    <dsp:sp modelId="{D673B0C9-5595-4280-AB28-6F300C6389E4}">
      <dsp:nvSpPr>
        <dsp:cNvPr id="0" name=""/>
        <dsp:cNvSpPr/>
      </dsp:nvSpPr>
      <dsp:spPr>
        <a:xfrm rot="5400000">
          <a:off x="-239606" y="3048680"/>
          <a:ext cx="1597376" cy="11181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Job Description</a:t>
          </a:r>
        </a:p>
      </dsp:txBody>
      <dsp:txXfrm rot="-5400000">
        <a:off x="1" y="3368156"/>
        <a:ext cx="1118163" cy="479213"/>
      </dsp:txXfrm>
    </dsp:sp>
    <dsp:sp modelId="{755EEB47-0244-4689-8142-F473EEB3D158}">
      <dsp:nvSpPr>
        <dsp:cNvPr id="0" name=""/>
        <dsp:cNvSpPr/>
      </dsp:nvSpPr>
      <dsp:spPr>
        <a:xfrm rot="5400000">
          <a:off x="2436036" y="1491201"/>
          <a:ext cx="1038294" cy="36740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</a:rPr>
            <a:t>clearly o</a:t>
          </a: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utline duties and expectations </a:t>
          </a:r>
          <a:r>
            <a:rPr lang="en-US" sz="2000" b="0" i="0" kern="1200" dirty="0"/>
            <a:t>(</a:t>
          </a:r>
          <a:r>
            <a:rPr lang="en-US" sz="12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Sharma and AI, 2025)</a:t>
          </a:r>
        </a:p>
      </dsp:txBody>
      <dsp:txXfrm rot="-5400000">
        <a:off x="1118164" y="2859759"/>
        <a:ext cx="3623355" cy="936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9DEF2-E885-4D9E-A316-F910EEBC65FF}">
      <dsp:nvSpPr>
        <dsp:cNvPr id="0" name=""/>
        <dsp:cNvSpPr/>
      </dsp:nvSpPr>
      <dsp:spPr>
        <a:xfrm rot="5400000">
          <a:off x="-239372" y="244003"/>
          <a:ext cx="1595816" cy="111707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 Specification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563167"/>
        <a:ext cx="1117071" cy="478745"/>
      </dsp:txXfrm>
    </dsp:sp>
    <dsp:sp modelId="{10EFC4B2-665B-4302-8B9C-CE0D1E91C4EF}">
      <dsp:nvSpPr>
        <dsp:cNvPr id="0" name=""/>
        <dsp:cNvSpPr/>
      </dsp:nvSpPr>
      <dsp:spPr>
        <a:xfrm rot="5400000">
          <a:off x="2435997" y="-1314295"/>
          <a:ext cx="1037280" cy="36751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/>
            <a:t>Identify required qualifications and skills.</a:t>
          </a:r>
        </a:p>
      </dsp:txBody>
      <dsp:txXfrm rot="-5400000">
        <a:off x="1117071" y="55267"/>
        <a:ext cx="3624496" cy="936008"/>
      </dsp:txXfrm>
    </dsp:sp>
    <dsp:sp modelId="{872CB4FA-1DF8-4675-BC59-504C019D6443}">
      <dsp:nvSpPr>
        <dsp:cNvPr id="0" name=""/>
        <dsp:cNvSpPr/>
      </dsp:nvSpPr>
      <dsp:spPr>
        <a:xfrm rot="5400000">
          <a:off x="-239372" y="1645929"/>
          <a:ext cx="1595816" cy="111707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Advertising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1965093"/>
        <a:ext cx="1117071" cy="478745"/>
      </dsp:txXfrm>
    </dsp:sp>
    <dsp:sp modelId="{5E1B4AC8-580D-41F7-9609-BD4AC527107B}">
      <dsp:nvSpPr>
        <dsp:cNvPr id="0" name=""/>
        <dsp:cNvSpPr/>
      </dsp:nvSpPr>
      <dsp:spPr>
        <a:xfrm rot="5400000">
          <a:off x="2435997" y="87631"/>
          <a:ext cx="1037280" cy="36751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Reach suitable candidates (head hunting) </a:t>
          </a:r>
          <a:r>
            <a:rPr lang="en-US" sz="11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(Jenkins, n.d.)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117071" y="1457193"/>
        <a:ext cx="3624496" cy="936008"/>
      </dsp:txXfrm>
    </dsp:sp>
    <dsp:sp modelId="{D673B0C9-5595-4280-AB28-6F300C6389E4}">
      <dsp:nvSpPr>
        <dsp:cNvPr id="0" name=""/>
        <dsp:cNvSpPr/>
      </dsp:nvSpPr>
      <dsp:spPr>
        <a:xfrm rot="5400000">
          <a:off x="-239372" y="3047856"/>
          <a:ext cx="1595816" cy="111707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Selection Process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3367020"/>
        <a:ext cx="1117071" cy="478745"/>
      </dsp:txXfrm>
    </dsp:sp>
    <dsp:sp modelId="{755EEB47-0244-4689-8142-F473EEB3D158}">
      <dsp:nvSpPr>
        <dsp:cNvPr id="0" name=""/>
        <dsp:cNvSpPr/>
      </dsp:nvSpPr>
      <dsp:spPr>
        <a:xfrm rot="5400000">
          <a:off x="2435724" y="1489830"/>
          <a:ext cx="1037826" cy="367513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Shortlisting, interviews, assessments.</a:t>
          </a:r>
        </a:p>
      </dsp:txBody>
      <dsp:txXfrm rot="-5400000">
        <a:off x="1117071" y="2859145"/>
        <a:ext cx="3624470" cy="9365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E954B-1DCB-4294-88D1-8EB57CA0176E}">
      <dsp:nvSpPr>
        <dsp:cNvPr id="0" name=""/>
        <dsp:cNvSpPr/>
      </dsp:nvSpPr>
      <dsp:spPr>
        <a:xfrm>
          <a:off x="3274" y="1075957"/>
          <a:ext cx="1674762" cy="534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68580" rIns="192024" bIns="68580" numCol="1" spcCol="1270" anchor="ctr" anchorCtr="0">
          <a:noAutofit/>
        </a:bodyPr>
        <a:lstStyle/>
        <a:p>
          <a:pPr marL="0" lvl="0" indent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Internal</a:t>
          </a:r>
        </a:p>
      </dsp:txBody>
      <dsp:txXfrm>
        <a:off x="3274" y="1075957"/>
        <a:ext cx="1674762" cy="534600"/>
      </dsp:txXfrm>
    </dsp:sp>
    <dsp:sp modelId="{6389FAE1-DA91-472A-8346-C65EC5467989}">
      <dsp:nvSpPr>
        <dsp:cNvPr id="0" name=""/>
        <dsp:cNvSpPr/>
      </dsp:nvSpPr>
      <dsp:spPr>
        <a:xfrm>
          <a:off x="1678037" y="1017485"/>
          <a:ext cx="334952" cy="651543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CB658B-FCB0-42C2-A26C-E0AD2E737F48}">
      <dsp:nvSpPr>
        <dsp:cNvPr id="0" name=""/>
        <dsp:cNvSpPr/>
      </dsp:nvSpPr>
      <dsp:spPr>
        <a:xfrm>
          <a:off x="2146970" y="938785"/>
          <a:ext cx="4555355" cy="146207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Lower recruitment costs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Faster hiring process 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(Kumar et al., 2025)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46970" y="938785"/>
        <a:ext cx="4555355" cy="1462077"/>
      </dsp:txXfrm>
    </dsp:sp>
    <dsp:sp modelId="{DCE1ABEE-CC63-40E7-8ECB-047A4FD2FD9D}">
      <dsp:nvSpPr>
        <dsp:cNvPr id="0" name=""/>
        <dsp:cNvSpPr/>
      </dsp:nvSpPr>
      <dsp:spPr>
        <a:xfrm>
          <a:off x="3274" y="2747538"/>
          <a:ext cx="1674762" cy="534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68580" rIns="192024" bIns="68580" numCol="1" spcCol="1270" anchor="ctr" anchorCtr="0">
          <a:noAutofit/>
        </a:bodyPr>
        <a:lstStyle/>
        <a:p>
          <a:pPr marL="0" lvl="0" indent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External</a:t>
          </a:r>
          <a:r>
            <a:rPr lang="en-US" sz="27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sp:txBody>
      <dsp:txXfrm>
        <a:off x="3274" y="2747538"/>
        <a:ext cx="1674762" cy="534600"/>
      </dsp:txXfrm>
    </dsp:sp>
    <dsp:sp modelId="{E1DC16E1-6A86-4697-927B-C9FC0DCFEDFB}">
      <dsp:nvSpPr>
        <dsp:cNvPr id="0" name=""/>
        <dsp:cNvSpPr/>
      </dsp:nvSpPr>
      <dsp:spPr>
        <a:xfrm>
          <a:off x="1678037" y="2413413"/>
          <a:ext cx="334952" cy="120285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D25386-95A7-4C6C-87DB-2FD459AE995C}">
      <dsp:nvSpPr>
        <dsp:cNvPr id="0" name=""/>
        <dsp:cNvSpPr/>
      </dsp:nvSpPr>
      <dsp:spPr>
        <a:xfrm>
          <a:off x="2131980" y="2531256"/>
          <a:ext cx="4555355" cy="168668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Indeed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Reed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Currys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Careers Website</a:t>
          </a:r>
        </a:p>
      </dsp:txBody>
      <dsp:txXfrm>
        <a:off x="2131980" y="2531256"/>
        <a:ext cx="4555355" cy="16866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61E93-4228-494B-B8D1-BD8B766F7B60}">
      <dsp:nvSpPr>
        <dsp:cNvPr id="0" name=""/>
        <dsp:cNvSpPr/>
      </dsp:nvSpPr>
      <dsp:spPr>
        <a:xfrm>
          <a:off x="453057" y="2114"/>
          <a:ext cx="1833436" cy="481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Behavioral Questions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7174" y="16231"/>
        <a:ext cx="1805202" cy="453759"/>
      </dsp:txXfrm>
    </dsp:sp>
    <dsp:sp modelId="{CC420F25-4C8D-4BF3-8232-97A476F9BD65}">
      <dsp:nvSpPr>
        <dsp:cNvPr id="0" name=""/>
        <dsp:cNvSpPr/>
      </dsp:nvSpPr>
      <dsp:spPr>
        <a:xfrm>
          <a:off x="636401" y="484108"/>
          <a:ext cx="183343" cy="6754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5423"/>
              </a:lnTo>
              <a:lnTo>
                <a:pt x="183343" y="6754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7843E0-D181-49E8-8A42-92371CE312B2}">
      <dsp:nvSpPr>
        <dsp:cNvPr id="0" name=""/>
        <dsp:cNvSpPr/>
      </dsp:nvSpPr>
      <dsp:spPr>
        <a:xfrm>
          <a:off x="819744" y="737043"/>
          <a:ext cx="1456534" cy="844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</a:t>
          </a:r>
          <a:r>
            <a:rPr lang="en-US" sz="1600" kern="1200" dirty="0"/>
            <a:t>Assess candidate past experiences</a:t>
          </a:r>
          <a:endParaRPr lang="en-US" sz="16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4492" y="761791"/>
        <a:ext cx="1407038" cy="795479"/>
      </dsp:txXfrm>
    </dsp:sp>
    <dsp:sp modelId="{E78845AA-7496-4ED6-8CFA-953C45EC1496}">
      <dsp:nvSpPr>
        <dsp:cNvPr id="0" name=""/>
        <dsp:cNvSpPr/>
      </dsp:nvSpPr>
      <dsp:spPr>
        <a:xfrm>
          <a:off x="590681" y="484108"/>
          <a:ext cx="91440" cy="21835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183564"/>
              </a:lnTo>
              <a:lnTo>
                <a:pt x="84295" y="21835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93D05E-F011-40F8-90E2-130E9DCA155E}">
      <dsp:nvSpPr>
        <dsp:cNvPr id="0" name=""/>
        <dsp:cNvSpPr/>
      </dsp:nvSpPr>
      <dsp:spPr>
        <a:xfrm>
          <a:off x="674976" y="1862575"/>
          <a:ext cx="1476898" cy="16101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Tell me about a time you identified an issue before it became </a:t>
          </a:r>
          <a:r>
            <a:rPr lang="en-US" sz="18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 major crisis</a:t>
          </a:r>
        </a:p>
      </dsp:txBody>
      <dsp:txXfrm>
        <a:off x="718233" y="1905832"/>
        <a:ext cx="1390384" cy="1523681"/>
      </dsp:txXfrm>
    </dsp:sp>
    <dsp:sp modelId="{94D52350-7C76-452A-9168-A769294E70A2}">
      <dsp:nvSpPr>
        <dsp:cNvPr id="0" name=""/>
        <dsp:cNvSpPr/>
      </dsp:nvSpPr>
      <dsp:spPr>
        <a:xfrm>
          <a:off x="2792364" y="2114"/>
          <a:ext cx="1611946" cy="4795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prstClr val="white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Situational Questions</a:t>
          </a:r>
        </a:p>
      </dsp:txBody>
      <dsp:txXfrm>
        <a:off x="2806410" y="16160"/>
        <a:ext cx="1583854" cy="451483"/>
      </dsp:txXfrm>
    </dsp:sp>
    <dsp:sp modelId="{DBB0131B-84E5-404D-A083-858BA1E4F9D4}">
      <dsp:nvSpPr>
        <dsp:cNvPr id="0" name=""/>
        <dsp:cNvSpPr/>
      </dsp:nvSpPr>
      <dsp:spPr>
        <a:xfrm>
          <a:off x="2953559" y="481690"/>
          <a:ext cx="161194" cy="9171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7107"/>
              </a:lnTo>
              <a:lnTo>
                <a:pt x="161194" y="9171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01237A-3AE1-4BE7-A130-97469228821C}">
      <dsp:nvSpPr>
        <dsp:cNvPr id="0" name=""/>
        <dsp:cNvSpPr/>
      </dsp:nvSpPr>
      <dsp:spPr>
        <a:xfrm>
          <a:off x="3114753" y="734625"/>
          <a:ext cx="1618785" cy="13283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Used to Assess future decision-making</a:t>
          </a:r>
        </a:p>
      </dsp:txBody>
      <dsp:txXfrm>
        <a:off x="3153659" y="773531"/>
        <a:ext cx="1540973" cy="1250533"/>
      </dsp:txXfrm>
    </dsp:sp>
    <dsp:sp modelId="{9D0DF16B-6B9C-4DB6-9D1D-913C56B24CD1}">
      <dsp:nvSpPr>
        <dsp:cNvPr id="0" name=""/>
        <dsp:cNvSpPr/>
      </dsp:nvSpPr>
      <dsp:spPr>
        <a:xfrm>
          <a:off x="2953559" y="481690"/>
          <a:ext cx="96491" cy="24137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13705"/>
              </a:lnTo>
              <a:lnTo>
                <a:pt x="96491" y="24137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4000EE-20E2-4DD0-887F-EAC2CE363172}">
      <dsp:nvSpPr>
        <dsp:cNvPr id="0" name=""/>
        <dsp:cNvSpPr/>
      </dsp:nvSpPr>
      <dsp:spPr>
        <a:xfrm>
          <a:off x="3050050" y="2318020"/>
          <a:ext cx="1618785" cy="1154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would you do if employees rejected a new digital system</a:t>
          </a:r>
        </a:p>
      </dsp:txBody>
      <dsp:txXfrm>
        <a:off x="3083871" y="2351841"/>
        <a:ext cx="1551143" cy="10871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61E93-4228-494B-B8D1-BD8B766F7B60}">
      <dsp:nvSpPr>
        <dsp:cNvPr id="0" name=""/>
        <dsp:cNvSpPr/>
      </dsp:nvSpPr>
      <dsp:spPr>
        <a:xfrm>
          <a:off x="2806" y="113772"/>
          <a:ext cx="2078492" cy="5332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Competency Questions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424" y="129390"/>
        <a:ext cx="2047256" cy="502004"/>
      </dsp:txXfrm>
    </dsp:sp>
    <dsp:sp modelId="{CC420F25-4C8D-4BF3-8232-97A476F9BD65}">
      <dsp:nvSpPr>
        <dsp:cNvPr id="0" name=""/>
        <dsp:cNvSpPr/>
      </dsp:nvSpPr>
      <dsp:spPr>
        <a:xfrm>
          <a:off x="210656" y="647012"/>
          <a:ext cx="207849" cy="9154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5453"/>
              </a:lnTo>
              <a:lnTo>
                <a:pt x="207849" y="91545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7843E0-D181-49E8-8A42-92371CE312B2}">
      <dsp:nvSpPr>
        <dsp:cNvPr id="0" name=""/>
        <dsp:cNvSpPr/>
      </dsp:nvSpPr>
      <dsp:spPr>
        <a:xfrm>
          <a:off x="418505" y="989834"/>
          <a:ext cx="1974154" cy="1145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</a:t>
          </a:r>
          <a:r>
            <a:rPr lang="en-US" sz="1800" kern="1200" dirty="0"/>
            <a:t>Assess required skills</a:t>
          </a:r>
          <a:endParaRPr lang="en-US" sz="18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2049" y="1023378"/>
        <a:ext cx="1907066" cy="1078172"/>
      </dsp:txXfrm>
    </dsp:sp>
    <dsp:sp modelId="{E78845AA-7496-4ED6-8CFA-953C45EC1496}">
      <dsp:nvSpPr>
        <dsp:cNvPr id="0" name=""/>
        <dsp:cNvSpPr/>
      </dsp:nvSpPr>
      <dsp:spPr>
        <a:xfrm>
          <a:off x="210656" y="647012"/>
          <a:ext cx="127370" cy="22672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67292"/>
              </a:lnTo>
              <a:lnTo>
                <a:pt x="127370" y="226729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93D05E-F011-40F8-90E2-130E9DCA155E}">
      <dsp:nvSpPr>
        <dsp:cNvPr id="0" name=""/>
        <dsp:cNvSpPr/>
      </dsp:nvSpPr>
      <dsp:spPr>
        <a:xfrm>
          <a:off x="338026" y="2280685"/>
          <a:ext cx="2046185" cy="12672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solidFill>
              <a:schemeClr val="bg2">
                <a:lumMod val="25000"/>
              </a:scheme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Explain how you managed multiple stakeholders during a project</a:t>
          </a:r>
          <a:r>
            <a:rPr lang="en-US" sz="1600" kern="1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</a:t>
          </a:r>
        </a:p>
      </dsp:txBody>
      <dsp:txXfrm>
        <a:off x="375142" y="2317801"/>
        <a:ext cx="1971953" cy="1193005"/>
      </dsp:txXfrm>
    </dsp:sp>
    <dsp:sp modelId="{94D52350-7C76-452A-9168-A769294E70A2}">
      <dsp:nvSpPr>
        <dsp:cNvPr id="0" name=""/>
        <dsp:cNvSpPr/>
      </dsp:nvSpPr>
      <dsp:spPr>
        <a:xfrm>
          <a:off x="2479193" y="101512"/>
          <a:ext cx="2184795" cy="4755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Probing Questions</a:t>
          </a:r>
          <a:endParaRPr lang="en-US" sz="1800" b="1" kern="1200" dirty="0">
            <a:solidFill>
              <a:prstClr val="white"/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2493121" y="115440"/>
        <a:ext cx="2156939" cy="447680"/>
      </dsp:txXfrm>
    </dsp:sp>
    <dsp:sp modelId="{DBB0131B-84E5-404D-A083-858BA1E4F9D4}">
      <dsp:nvSpPr>
        <dsp:cNvPr id="0" name=""/>
        <dsp:cNvSpPr/>
      </dsp:nvSpPr>
      <dsp:spPr>
        <a:xfrm>
          <a:off x="2697672" y="577049"/>
          <a:ext cx="506231" cy="9097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09714"/>
              </a:lnTo>
              <a:lnTo>
                <a:pt x="506231" y="9097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01237A-3AE1-4BE7-A130-97469228821C}">
      <dsp:nvSpPr>
        <dsp:cNvPr id="0" name=""/>
        <dsp:cNvSpPr/>
      </dsp:nvSpPr>
      <dsp:spPr>
        <a:xfrm>
          <a:off x="3203904" y="932131"/>
          <a:ext cx="2194065" cy="11092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Help to gather additional details</a:t>
          </a:r>
        </a:p>
      </dsp:txBody>
      <dsp:txXfrm>
        <a:off x="3236393" y="964620"/>
        <a:ext cx="2129087" cy="1044286"/>
      </dsp:txXfrm>
    </dsp:sp>
    <dsp:sp modelId="{9D0DF16B-6B9C-4DB6-9D1D-913C56B24CD1}">
      <dsp:nvSpPr>
        <dsp:cNvPr id="0" name=""/>
        <dsp:cNvSpPr/>
      </dsp:nvSpPr>
      <dsp:spPr>
        <a:xfrm>
          <a:off x="2697672" y="577049"/>
          <a:ext cx="461735" cy="22316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31679"/>
              </a:lnTo>
              <a:lnTo>
                <a:pt x="461735" y="223167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4000EE-20E2-4DD0-887F-EAC2CE363172}">
      <dsp:nvSpPr>
        <dsp:cNvPr id="0" name=""/>
        <dsp:cNvSpPr/>
      </dsp:nvSpPr>
      <dsp:spPr>
        <a:xfrm>
          <a:off x="3159408" y="2248611"/>
          <a:ext cx="2194065" cy="11202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specific actions did you take</a:t>
          </a:r>
        </a:p>
      </dsp:txBody>
      <dsp:txXfrm>
        <a:off x="3192219" y="2281422"/>
        <a:ext cx="2128443" cy="1054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51015-12CA-4649-B47F-D3EB5E1095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111F2F-D8BA-4A13-91FC-3878C75727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68B7C-E4CD-4872-B084-44133F808FCE}" type="datetimeFigureOut">
              <a:rPr lang="en-US" smtClean="0"/>
              <a:t>6/10/2026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FD67D-A60A-4914-89F3-9FC43EF5470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1642D8-EDCF-4A15-A29F-1B065ECC2E7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E8E42-E7C5-4B24-8575-74A765CA0A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3306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3D5BD-E30B-48AB-B24F-3878C333D518}" type="datetimeFigureOut">
              <a:rPr lang="en-US" smtClean="0"/>
              <a:t>6/10/2026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1A707-0A4C-444E-BBAC-8F56E4534D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295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214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82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878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193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548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2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3034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4012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643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7338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1725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808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8676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2490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0346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1A707-0A4C-444E-BBAC-8F56E4534DF7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075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tsid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48A0F1A-22FB-45FF-80D6-4FE63A63E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19272"/>
            <a:ext cx="10058400" cy="445312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0BD0440-9D47-4C93-95F9-EFC0FCF1C62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25038" y="3575303"/>
            <a:ext cx="2889504" cy="2883863"/>
          </a:xfrm>
        </p:spPr>
        <p:txBody>
          <a:bodyPr vert="horz" anchor="b">
            <a:noAutofit/>
          </a:bodyPr>
          <a:lstStyle>
            <a:lvl1pPr algn="ctr">
              <a:lnSpc>
                <a:spcPct val="100000"/>
              </a:lnSpc>
              <a:defRPr sz="4000" b="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Click to Add title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D62D81F5-56E3-4D39-96F6-6C09DF4C283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25038" y="6530864"/>
            <a:ext cx="2889504" cy="453005"/>
          </a:xfrm>
        </p:spPr>
        <p:txBody>
          <a:bodyPr vert="horz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cap="all" spc="300" baseline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377190" indent="0" algn="ctr">
              <a:buNone/>
              <a:defRPr sz="1650"/>
            </a:lvl2pPr>
            <a:lvl3pPr marL="754380" indent="0" algn="ctr">
              <a:buNone/>
              <a:defRPr sz="1485"/>
            </a:lvl3pPr>
            <a:lvl4pPr marL="1131570" indent="0" algn="ctr">
              <a:buNone/>
              <a:defRPr sz="1320"/>
            </a:lvl4pPr>
            <a:lvl5pPr marL="1508760" indent="0" algn="ctr">
              <a:buNone/>
              <a:defRPr sz="1320"/>
            </a:lvl5pPr>
            <a:lvl6pPr marL="1885950" indent="0" algn="ctr">
              <a:buNone/>
              <a:defRPr sz="1320"/>
            </a:lvl6pPr>
            <a:lvl7pPr marL="2263140" indent="0" algn="ctr">
              <a:buNone/>
              <a:defRPr sz="1320"/>
            </a:lvl7pPr>
            <a:lvl8pPr marL="2640330" indent="0" algn="ctr">
              <a:buNone/>
              <a:defRPr sz="1320"/>
            </a:lvl8pPr>
            <a:lvl9pPr marL="3017520" indent="0" algn="ctr">
              <a:buNone/>
              <a:defRPr sz="1320"/>
            </a:lvl9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D023C27-C474-480F-BC7F-9C1AAFCAD96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0058400" cy="3319272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16">
            <a:extLst>
              <a:ext uri="{FF2B5EF4-FFF2-40B4-BE49-F238E27FC236}">
                <a16:creationId xmlns:a16="http://schemas.microsoft.com/office/drawing/2014/main" id="{51B54BE4-E4FF-CB9D-4AA3-438520D04D6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24791" y="3575303"/>
            <a:ext cx="2898647" cy="444960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86030C3-0988-4616-B1A6-DC729760D6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4087368"/>
            <a:ext cx="2893612" cy="339111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013E0E94-05A3-AF4B-2D4B-AD8A4E2F8F0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72003" y="3554097"/>
            <a:ext cx="2898647" cy="444960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569348C-F945-4CEC-9698-686F8ABC8B2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7038" y="4087368"/>
            <a:ext cx="2893612" cy="1741653"/>
          </a:xfrm>
        </p:spPr>
        <p:txBody>
          <a:bodyPr>
            <a:normAutofit/>
          </a:bodyPr>
          <a:lstStyle>
            <a:lvl1pPr marL="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14019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7DA993-9462-4064-B89B-BCEF27D4D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04476" y="3331758"/>
            <a:ext cx="3360592" cy="44406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8931403-AA2F-415D-BC4C-E1168B62C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710" y="3329078"/>
            <a:ext cx="3360592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9F801B-9725-432B-9CE8-6F353446EC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600" y="3886200"/>
            <a:ext cx="2804477" cy="475315"/>
          </a:xfrm>
        </p:spPr>
        <p:txBody>
          <a:bodyPr vert="horz" lIns="0" tIns="45720" rIns="91440" bIns="45720" rtlCol="0" anchor="t">
            <a:noAutofit/>
          </a:bodyPr>
          <a:lstStyle>
            <a:lvl1pPr>
              <a:defRPr lang="en-US" sz="2400" b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 dirty="0"/>
              <a:t>Click to add text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86E48971-37C3-4BED-A53F-BBE4AE0A58D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1340"/>
            <a:ext cx="3342882" cy="3329078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7DB83E81-869F-4BAD-AEC6-B87F2B879A3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4410389"/>
            <a:ext cx="2804477" cy="3114839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998F7F43-9F0A-4A12-909E-A0A45D51298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97760" y="0"/>
            <a:ext cx="2895600" cy="653143"/>
          </a:xfrm>
        </p:spPr>
        <p:txBody>
          <a:bodyPr lIns="0" anchor="b">
            <a:no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5331389-512C-445A-AAE9-512161E8106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97442" y="653143"/>
            <a:ext cx="2895600" cy="3473689"/>
          </a:xfrm>
        </p:spPr>
        <p:txBody>
          <a:bodyPr lIns="0"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200">
                <a:solidFill>
                  <a:schemeClr val="tx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86D9E3AF-002F-496A-AE6E-5675F645927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5975" y="4471779"/>
            <a:ext cx="3348000" cy="3300621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E35617C7-C13A-4F76-8C0C-AF5E38C6227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03975" y="0"/>
            <a:ext cx="3354425" cy="3329078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77F65966-649A-4014-AAD1-3121592E2E3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52615" y="4350709"/>
            <a:ext cx="2887103" cy="311483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91984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tsid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48A0F1A-22FB-45FF-80D6-4FE63A63E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0" y="0"/>
            <a:ext cx="3355200" cy="7772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>
              <a:lnSpc>
                <a:spcPct val="150000"/>
              </a:lnSpc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1E5D2-6D16-41B9-8D95-C3831084A57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25038" y="4713694"/>
            <a:ext cx="2889504" cy="1770169"/>
          </a:xfrm>
        </p:spPr>
        <p:txBody>
          <a:bodyPr vert="horz" anchor="b">
            <a:noAutofit/>
          </a:bodyPr>
          <a:lstStyle>
            <a:lvl1pPr algn="ctr">
              <a:lnSpc>
                <a:spcPct val="100000"/>
              </a:lnSpc>
              <a:defRPr sz="4000" b="0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1E1772A-8C1A-43F8-A297-A2A1C4961A7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25038" y="6530864"/>
            <a:ext cx="2889504" cy="453005"/>
          </a:xfrm>
        </p:spPr>
        <p:txBody>
          <a:bodyPr vert="horz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cap="all" spc="3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  <a:lvl2pPr marL="377190" indent="0" algn="ctr">
              <a:buNone/>
              <a:defRPr sz="1650"/>
            </a:lvl2pPr>
            <a:lvl3pPr marL="754380" indent="0" algn="ctr">
              <a:buNone/>
              <a:defRPr sz="1485"/>
            </a:lvl3pPr>
            <a:lvl4pPr marL="1131570" indent="0" algn="ctr">
              <a:buNone/>
              <a:defRPr sz="1320"/>
            </a:lvl4pPr>
            <a:lvl5pPr marL="1508760" indent="0" algn="ctr">
              <a:buNone/>
              <a:defRPr sz="1320"/>
            </a:lvl5pPr>
            <a:lvl6pPr marL="1885950" indent="0" algn="ctr">
              <a:buNone/>
              <a:defRPr sz="1320"/>
            </a:lvl6pPr>
            <a:lvl7pPr marL="2263140" indent="0" algn="ctr">
              <a:buNone/>
              <a:defRPr sz="1320"/>
            </a:lvl7pPr>
            <a:lvl8pPr marL="2640330" indent="0" algn="ctr">
              <a:buNone/>
              <a:defRPr sz="1320"/>
            </a:lvl8pPr>
            <a:lvl9pPr marL="3017520" indent="0" algn="ctr">
              <a:buNone/>
              <a:defRPr sz="1320"/>
            </a:lvl9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492751-E9EF-463C-8C1E-1AA3A9B1D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55200" y="3886200"/>
            <a:ext cx="3348000" cy="3886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3655C91-4C63-7435-25A3-BB5C8713D98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28600" y="282102"/>
            <a:ext cx="2894013" cy="1663429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86030C3-0988-4616-B1A6-DC729760D6A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2044385"/>
            <a:ext cx="2893612" cy="4807095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spcBef>
                <a:spcPts val="1200"/>
              </a:spcBef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D023C27-C474-480F-BC7F-9C1AAFCAD96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52801" y="0"/>
            <a:ext cx="6705600" cy="44196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27622711-E5B3-A1BF-1F1D-7E5BD1EE631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76213" y="4521461"/>
            <a:ext cx="2898647" cy="670463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</a:t>
            </a:r>
          </a:p>
        </p:txBody>
      </p: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67651986-01F3-4697-A0D4-31F6A10983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7038" y="5216093"/>
            <a:ext cx="2893612" cy="1741653"/>
          </a:xfrm>
        </p:spPr>
        <p:txBody>
          <a:bodyPr>
            <a:normAutofit/>
          </a:bodyPr>
          <a:lstStyle>
            <a:lvl1pPr marL="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buNone/>
              <a:defRPr sz="11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Click to add text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006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4B57A7-3A86-45DA-B5CA-AC7A481E3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355974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4F3BCA9-2C74-4567-9FB2-2CE1AC28A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02425" y="0"/>
            <a:ext cx="3355975" cy="44433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7D4C849E-DCC1-4757-BBBF-C69B4CD0BD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8601" y="89036"/>
            <a:ext cx="2862734" cy="759499"/>
          </a:xfrm>
        </p:spPr>
        <p:txBody>
          <a:bodyPr vert="horz" lIns="0" tIns="45720" rIns="91440" bIns="45720" rtlCol="0" anchor="ctr">
            <a:noAutofit/>
          </a:bodyPr>
          <a:lstStyle>
            <a:lvl1pPr>
              <a:defRPr lang="en-US" sz="2400" b="0" cap="none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US" noProof="0" dirty="0"/>
              <a:t>Click to add title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7DB83E81-869F-4BAD-AEC6-B87F2B879A3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28600" y="848535"/>
            <a:ext cx="2864802" cy="3505751"/>
          </a:xfrm>
        </p:spPr>
        <p:txBody>
          <a:bodyPr lIns="91440">
            <a:norm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buNone/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86E48971-37C3-4BED-A53F-BBE4AE0A58D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4443322"/>
            <a:ext cx="3348000" cy="3329078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86D9E3AF-002F-496A-AE6E-5675F645927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355975" y="-1"/>
            <a:ext cx="3348000" cy="3300621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Text Placeholder 18">
            <a:extLst>
              <a:ext uri="{FF2B5EF4-FFF2-40B4-BE49-F238E27FC236}">
                <a16:creationId xmlns:a16="http://schemas.microsoft.com/office/drawing/2014/main" id="{6A9BD8AF-34CA-4F04-9A17-B45F6EB3AA9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1400" y="3554730"/>
            <a:ext cx="2895599" cy="3989070"/>
          </a:xfrm>
        </p:spPr>
        <p:txBody>
          <a:bodyPr lIns="0" anchor="ctr">
            <a:normAutofit/>
          </a:bodyPr>
          <a:lstStyle>
            <a:lvl1pPr marL="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2pPr>
            <a:lvl3pPr marL="9144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3pPr>
            <a:lvl4pPr marL="13716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4pPr>
            <a:lvl5pPr marL="1828800" indent="0">
              <a:lnSpc>
                <a:spcPct val="150000"/>
              </a:lnSpc>
              <a:buNone/>
              <a:defRPr sz="2000">
                <a:solidFill>
                  <a:schemeClr val="tx1"/>
                </a:solidFill>
                <a:latin typeface="+mj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3" name="Text Placeholder 16">
            <a:extLst>
              <a:ext uri="{FF2B5EF4-FFF2-40B4-BE49-F238E27FC236}">
                <a16:creationId xmlns:a16="http://schemas.microsoft.com/office/drawing/2014/main" id="{2390D74A-03BA-4C31-B59B-57CCDAF885D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29400" y="89036"/>
            <a:ext cx="2898647" cy="670463"/>
          </a:xfrm>
        </p:spPr>
        <p:txBody>
          <a:bodyPr lIns="91440"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Click to add text 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50BE2EB5-0041-4D2D-A6AE-4DE92FEED8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1151" y="848535"/>
            <a:ext cx="2898647" cy="3505751"/>
          </a:xfrm>
        </p:spPr>
        <p:txBody>
          <a:bodyPr lIns="91440">
            <a:normAutofit/>
          </a:bodyPr>
          <a:lstStyle>
            <a:lvl1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4pPr>
            <a:lvl5pPr>
              <a:lnSpc>
                <a:spcPct val="150000"/>
              </a:lnSpc>
              <a:defRPr sz="11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E35617C7-C13A-4F76-8C0C-AF5E38C6227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10400" y="4443322"/>
            <a:ext cx="3348000" cy="3329078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200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615E1-5D6D-48CF-AD07-8B84FA4FC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8600"/>
            <a:ext cx="9601199" cy="1501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7D790-2770-4A00-BC9B-FA42651B6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99" y="2363788"/>
            <a:ext cx="9601199" cy="51800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99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2112" userDrawn="1">
          <p15:clr>
            <a:srgbClr val="F26B43"/>
          </p15:clr>
        </p15:guide>
        <p15:guide id="3" pos="4224" userDrawn="1">
          <p15:clr>
            <a:srgbClr val="F26B43"/>
          </p15:clr>
        </p15:guide>
        <p15:guide id="4" pos="144" userDrawn="1">
          <p15:clr>
            <a:srgbClr val="5ACBF0"/>
          </p15:clr>
        </p15:guide>
        <p15:guide id="6" pos="6192" userDrawn="1">
          <p15:clr>
            <a:srgbClr val="5ACBF0"/>
          </p15:clr>
        </p15:guide>
        <p15:guide id="8" orient="horz" pos="144" userDrawn="1">
          <p15:clr>
            <a:srgbClr val="5ACBF0"/>
          </p15:clr>
        </p15:guide>
        <p15:guide id="9" orient="horz" pos="4752" userDrawn="1">
          <p15:clr>
            <a:srgbClr val="5ACBF0"/>
          </p15:clr>
        </p15:guide>
        <p15:guide id="10" pos="1968" userDrawn="1">
          <p15:clr>
            <a:srgbClr val="5ACBF0"/>
          </p15:clr>
        </p15:guide>
        <p15:guide id="11" pos="2256" userDrawn="1">
          <p15:clr>
            <a:srgbClr val="5ACBF0"/>
          </p15:clr>
        </p15:guide>
        <p15:guide id="12" pos="4080" userDrawn="1">
          <p15:clr>
            <a:srgbClr val="5ACBF0"/>
          </p15:clr>
        </p15:guide>
        <p15:guide id="13" pos="4368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0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11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4087368"/>
            <a:ext cx="7206521" cy="2748147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Abeer Abdelmagid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	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2440089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 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Samson </a:t>
            </a:r>
            <a:r>
              <a:rPr lang="en-US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Oladejo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	 LCLM5002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	 Developing and Managing Individuals and Teams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7068EB-2FE8-4A9E-B4FB-4D89554747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4825" y="2652522"/>
            <a:ext cx="193357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86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0"/>
            <a:ext cx="10058400" cy="3319272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3628" y="3341822"/>
            <a:ext cx="3878706" cy="4082272"/>
          </a:xfrm>
        </p:spPr>
        <p:txBody>
          <a:bodyPr anchor="ctr">
            <a:normAutofit fontScale="25000" lnSpcReduction="20000"/>
          </a:bodyPr>
          <a:lstStyle/>
          <a:p>
            <a:r>
              <a:rPr lang="en-US" sz="8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endParaRPr lang="en-US" sz="8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    Introduction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   </a:t>
            </a:r>
            <a:r>
              <a:rPr lang="en-US" sz="7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Transformation Overview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    Recruitment Process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4-    Job Analysis, Job  Description &amp;    Person Specification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5-    Advertisement Platforms</a:t>
            </a:r>
          </a:p>
          <a:p>
            <a:pPr>
              <a:lnSpc>
                <a:spcPct val="12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7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    Structured Interview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256382-56EB-4C70-A822-95128CD927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6375" y="2275291"/>
            <a:ext cx="962025" cy="1000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7DB8EC-BA81-48C7-8087-34049C0131C6}"/>
              </a:ext>
            </a:extLst>
          </p:cNvPr>
          <p:cNvSpPr txBox="1"/>
          <p:nvPr/>
        </p:nvSpPr>
        <p:spPr>
          <a:xfrm>
            <a:off x="5889806" y="3999767"/>
            <a:ext cx="3687581" cy="3189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 Competency Interview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Panel Interview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Questioning Techniques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Face-to-Face vs Virtual Interviews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457200" marR="0" lvl="0" indent="-4572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AutoNum type="arabicPeriod" startAt="8"/>
              <a:tabLst>
                <a:tab pos="457200" algn="l"/>
              </a:tabLst>
            </a:pPr>
            <a:r>
              <a:rPr lang="en-US" sz="1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68067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itle 85">
            <a:extLst>
              <a:ext uri="{FF2B5EF4-FFF2-40B4-BE49-F238E27FC236}">
                <a16:creationId xmlns:a16="http://schemas.microsoft.com/office/drawing/2014/main" id="{FD30442A-A1AE-4FD1-B045-22F09C71C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3459603"/>
            <a:ext cx="2804477" cy="475315"/>
          </a:xfrm>
        </p:spPr>
        <p:txBody>
          <a:bodyPr/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Transforming </a:t>
            </a:r>
            <a:br>
              <a:rPr lang="en-US" dirty="0"/>
            </a:br>
            <a:endParaRPr lang="en-US" dirty="0"/>
          </a:p>
        </p:txBody>
      </p:sp>
      <p:pic>
        <p:nvPicPr>
          <p:cNvPr id="25" name="Picture Placeholder 24" descr="group collaborating over a laptop">
            <a:extLst>
              <a:ext uri="{FF2B5EF4-FFF2-40B4-BE49-F238E27FC236}">
                <a16:creationId xmlns:a16="http://schemas.microsoft.com/office/drawing/2014/main" id="{3A866D61-5A53-48A0-9828-C82CDA027DC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1" b="71"/>
          <a:stretch/>
        </p:blipFill>
        <p:spPr>
          <a:xfrm>
            <a:off x="0" y="1340"/>
            <a:ext cx="3342882" cy="3329078"/>
          </a:xfr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B16388D3-BE48-44F4-A6D7-DDF22937308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18682" y="3874771"/>
            <a:ext cx="2804477" cy="3114839"/>
          </a:xfrm>
        </p:spPr>
        <p:txBody>
          <a:bodyPr>
            <a:noAutofit/>
          </a:bodyPr>
          <a:lstStyle/>
          <a:p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 to </a:t>
            </a:r>
            <a:r>
              <a:rPr lang="en-US" sz="18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transforme</a:t>
            </a:r>
            <a:r>
              <a:rPr lang="en-US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into a modern, digital-first technology ecosystem, seamlessly integrating physical stores, online platforms, and financial services to build lasting customer relationships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24508FAD-2D2E-458D-B98F-3AB625F327B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597760" y="0"/>
            <a:ext cx="2895600" cy="653143"/>
          </a:xfrm>
        </p:spPr>
        <p:txBody>
          <a:bodyPr/>
          <a:lstStyle/>
          <a:p>
            <a:r>
              <a:rPr lang="en-US" sz="2000" b="1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FD12705-AB70-40E3-A13F-B36B09C895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67582" y="668145"/>
            <a:ext cx="2895600" cy="3469152"/>
          </a:xfrm>
        </p:spPr>
        <p:txBody>
          <a:bodyPr>
            <a:noAutofit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b="0" i="0" dirty="0" err="1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1800" b="0" i="0" dirty="0">
                <a:solidFill>
                  <a:schemeClr val="bg2">
                    <a:lumMod val="5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is a  </a:t>
            </a: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Leading UK retailer of technology and electrical products. operates stores across the UK and Ireland.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Employs thousands of staff in retail, logistics, customer service, and technology functions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  <p:pic>
        <p:nvPicPr>
          <p:cNvPr id="8" name="Picture Placeholder 7" descr="pen drawing line graph">
            <a:extLst>
              <a:ext uri="{FF2B5EF4-FFF2-40B4-BE49-F238E27FC236}">
                <a16:creationId xmlns:a16="http://schemas.microsoft.com/office/drawing/2014/main" id="{CB99DC04-3520-4C11-90E0-A4F0438ED3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5" r="425"/>
          <a:stretch/>
        </p:blipFill>
        <p:spPr>
          <a:xfrm>
            <a:off x="3355975" y="4471779"/>
            <a:ext cx="3348000" cy="3300621"/>
          </a:xfrm>
        </p:spPr>
      </p:pic>
      <p:pic>
        <p:nvPicPr>
          <p:cNvPr id="9" name="Picture Placeholder 8" descr="woman holding binder leaving office">
            <a:extLst>
              <a:ext uri="{FF2B5EF4-FFF2-40B4-BE49-F238E27FC236}">
                <a16:creationId xmlns:a16="http://schemas.microsoft.com/office/drawing/2014/main" id="{7F4B8A9C-45CD-4CD3-9835-7B75C8E7DF88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5" b="95"/>
          <a:stretch/>
        </p:blipFill>
        <p:spPr>
          <a:xfrm>
            <a:off x="6703975" y="0"/>
            <a:ext cx="3354425" cy="3329078"/>
          </a:xfrm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0C64EB9-E6EA-45AD-9476-BDDE8998505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820525" y="3874770"/>
            <a:ext cx="3237875" cy="3897630"/>
          </a:xfrm>
        </p:spPr>
        <p:txBody>
          <a:bodyPr/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  transformation will be through: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Expansion of digital retail channels.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Omnichannel customer experience development.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Data-driven decision-making.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Increased use of AI and digital technologies.                          </a:t>
            </a:r>
            <a:r>
              <a:rPr lang="en-US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US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(Hamza, 2025)</a:t>
            </a: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B42180B-ED33-42B3-9B62-5A2537FA27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18951" y="2402721"/>
            <a:ext cx="839449" cy="87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125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Placeholder 40" descr="close up of mathematical graphs">
            <a:extLst>
              <a:ext uri="{FF2B5EF4-FFF2-40B4-BE49-F238E27FC236}">
                <a16:creationId xmlns:a16="http://schemas.microsoft.com/office/drawing/2014/main" id="{B18AACB1-42A2-4B1E-8CE7-58311236A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9" r="319"/>
          <a:stretch/>
        </p:blipFill>
        <p:spPr>
          <a:xfrm>
            <a:off x="3352801" y="0"/>
            <a:ext cx="6705600" cy="4419600"/>
          </a:xfrm>
        </p:spPr>
      </p:pic>
      <p:sp>
        <p:nvSpPr>
          <p:cNvPr id="48" name="Text Placeholder 47">
            <a:extLst>
              <a:ext uri="{FF2B5EF4-FFF2-40B4-BE49-F238E27FC236}">
                <a16:creationId xmlns:a16="http://schemas.microsoft.com/office/drawing/2014/main" id="{188890BB-2976-4D42-B9BB-FE40645D126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32068" y="4691438"/>
            <a:ext cx="5027316" cy="227898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roles required to achieve Curry’s transformation is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Project Manager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Digital transformation specialist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Operation Manager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Data Analyst 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1DD813-F152-4859-AB9A-9CB74EB0879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 Key Roles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BE8C9A4-22A8-4D7B-B070-6267B7D96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6375" y="6772275"/>
            <a:ext cx="9620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764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109580" y="2306297"/>
            <a:ext cx="37920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u="sng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Recruitment process</a:t>
            </a:r>
            <a:endParaRPr lang="en-US" sz="3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05AB3D-CEEF-4F2B-81ED-76F780BF0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6375" y="2098622"/>
            <a:ext cx="962025" cy="1000125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2ACDBBF-63B9-4C78-9BBA-D6B34575C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1562300"/>
              </p:ext>
            </p:extLst>
          </p:nvPr>
        </p:nvGraphicFramePr>
        <p:xfrm>
          <a:off x="109580" y="3363468"/>
          <a:ext cx="4792204" cy="4408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D190B36-124E-4DFA-B577-EF2727C2F7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7461208"/>
              </p:ext>
            </p:extLst>
          </p:nvPr>
        </p:nvGraphicFramePr>
        <p:xfrm>
          <a:off x="5029200" y="3363469"/>
          <a:ext cx="4792204" cy="4408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365461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114">
            <a:extLst>
              <a:ext uri="{FF2B5EF4-FFF2-40B4-BE49-F238E27FC236}">
                <a16:creationId xmlns:a16="http://schemas.microsoft.com/office/drawing/2014/main" id="{D328ED67-05E4-4380-99B0-44D2DEB53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30" y="-487012"/>
            <a:ext cx="2862734" cy="759499"/>
          </a:xfrm>
        </p:spPr>
        <p:txBody>
          <a:bodyPr/>
          <a:lstStyle/>
          <a:p>
            <a:br>
              <a:rPr lang="en-US" sz="1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Job Analysis:</a:t>
            </a:r>
            <a:br>
              <a:rPr lang="en-US" sz="2000" b="1" kern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000" b="1" kern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435A574-EC9F-4321-9CA3-5D765C30B3E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9512" y="509666"/>
            <a:ext cx="3089912" cy="3896893"/>
          </a:xfrm>
        </p:spPr>
        <p:txBody>
          <a:bodyPr>
            <a:normAutofit fontScale="25000" lnSpcReduction="20000"/>
          </a:bodyPr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digital projects.</a:t>
            </a:r>
            <a:endParaRPr lang="en-US" sz="7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 customer experience systems.</a:t>
            </a:r>
            <a:endParaRPr lang="en-US" sz="7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digital performance data.</a:t>
            </a:r>
            <a:endParaRPr lang="en-US" sz="7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7200" b="1" kern="1800" dirty="0">
              <a:latin typeface="Times New Roman" panose="02020603050405020304" pitchFamily="18" charset="0"/>
              <a:cs typeface="+mn-cs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200" b="1" kern="1800" dirty="0">
                <a:latin typeface="Times New Roman" panose="02020603050405020304" pitchFamily="18" charset="0"/>
                <a:cs typeface="+mn-cs"/>
              </a:rPr>
              <a:t>Job Description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 transformation initiatives.</a:t>
            </a:r>
            <a:endParaRPr lang="en-US" sz="7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Collaborate across departments.</a:t>
            </a:r>
            <a:endParaRPr lang="en-US" sz="7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7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 technology solutions</a:t>
            </a:r>
            <a:r>
              <a:rPr lang="en-US" sz="4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45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E0A012-AD6E-4A87-AC33-6553060BF11A}"/>
              </a:ext>
            </a:extLst>
          </p:cNvPr>
          <p:cNvSpPr txBox="1"/>
          <p:nvPr/>
        </p:nvSpPr>
        <p:spPr>
          <a:xfrm>
            <a:off x="6955436" y="653745"/>
            <a:ext cx="3102964" cy="1740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Person Specification</a:t>
            </a:r>
            <a:endParaRPr lang="en-US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transformation experience.</a:t>
            </a:r>
            <a:endParaRPr lang="en-US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Analytical skills.</a:t>
            </a:r>
            <a:endParaRPr lang="en-US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management 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ability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BD05D72-2B00-4641-BE83-6503E491EA21}"/>
              </a:ext>
            </a:extLst>
          </p:cNvPr>
          <p:cNvSpPr txBox="1"/>
          <p:nvPr/>
        </p:nvSpPr>
        <p:spPr>
          <a:xfrm>
            <a:off x="3635890" y="1170105"/>
            <a:ext cx="28986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           specialist job</a:t>
            </a:r>
            <a:endParaRPr lang="en-US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BB6BE15-BC31-42C3-909D-1CDC791622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406558"/>
            <a:ext cx="10058401" cy="339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325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319272"/>
            <a:ext cx="7206521" cy="3516243"/>
          </a:xfrm>
        </p:spPr>
        <p:txBody>
          <a:bodyPr>
            <a:normAutofit/>
          </a:bodyPr>
          <a:lstStyle/>
          <a:p>
            <a:r>
              <a:rPr lang="en-US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Job Advertisement platform</a:t>
            </a:r>
          </a:p>
          <a:p>
            <a:endParaRPr lang="en-US" sz="20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C726A3B-ED4E-4B66-9D6F-54680007CBEF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65" b="2396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10B730B-F920-46D4-98AC-88D92804A8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1521003"/>
              </p:ext>
            </p:extLst>
          </p:nvPr>
        </p:nvGraphicFramePr>
        <p:xfrm>
          <a:off x="941882" y="3165007"/>
          <a:ext cx="6705600" cy="447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30856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3972391"/>
          </a:xfrm>
        </p:spPr>
        <p:txBody>
          <a:bodyPr>
            <a:normAutofit fontScale="92500" lnSpcReduction="10000"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type of interview is 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standardized Q&amp;A process where every participant is asked the exact same questions in the exact same order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US" sz="1800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Consistency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Fairness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Easier candidate comparison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Reduce bias</a:t>
            </a:r>
            <a:endParaRPr lang="en-US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 Question: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Describe your experience managing large scale projects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3511289"/>
            <a:ext cx="3509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Structured Interview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06ECB4C-E2E1-4283-9353-AC3A995C1016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9" b="19019"/>
          <a:stretch>
            <a:fillRect/>
          </a:stretch>
        </p:blipFill>
        <p:spPr bwMode="auto">
          <a:xfrm>
            <a:off x="0" y="0"/>
            <a:ext cx="10058400" cy="331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012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3972391"/>
          </a:xfrm>
        </p:spPr>
        <p:txBody>
          <a:bodyPr>
            <a:normAutofit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9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quick, 15–30 minute chat with a recruiter used to verify the information on your CV, confirm basic requirements, and discuss salary expectations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4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US" sz="2400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Cost effective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efficiency 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 bias</a:t>
            </a:r>
            <a:endParaRPr lang="en-US" sz="18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 Question: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900" b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you walk me through your resume?"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US" sz="1900" b="1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"Tell me about yourself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3511289"/>
            <a:ext cx="5287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Screening Interviews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06ECB4C-E2E1-4283-9353-AC3A995C1016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9" b="19019"/>
          <a:stretch>
            <a:fillRect/>
          </a:stretch>
        </p:blipFill>
        <p:spPr bwMode="auto">
          <a:xfrm>
            <a:off x="0" y="0"/>
            <a:ext cx="10058400" cy="331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480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3972391"/>
          </a:xfrm>
        </p:spPr>
        <p:txBody>
          <a:bodyPr>
            <a:normAutofit fontScale="92500" lnSpcReduction="10000"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interview where a candidate is evaluated by multiple interviewers at the same time</a:t>
            </a:r>
          </a:p>
          <a:p>
            <a:r>
              <a:rPr lang="en-US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US" sz="1800" u="sng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 time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Better assessment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 bias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Broader Evaluation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 Question: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Describe a situation where you went above and beyond to meet a project goal.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type of interview usually for senior position, also has a limitation in increase candidate stress.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3511289"/>
            <a:ext cx="2696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Panel Interview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06ECB4C-E2E1-4283-9353-AC3A995C1016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9" b="19019"/>
          <a:stretch>
            <a:fillRect/>
          </a:stretch>
        </p:blipFill>
        <p:spPr bwMode="auto">
          <a:xfrm>
            <a:off x="0" y="0"/>
            <a:ext cx="10058400" cy="331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073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3972391"/>
          </a:xfrm>
        </p:spPr>
        <p:txBody>
          <a:bodyPr>
            <a:normAutofit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0" y="3261560"/>
            <a:ext cx="3323154" cy="460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4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Questioning Techniques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C21E7A7-4657-4C98-8BC1-E1CA3129BF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1768025"/>
              </p:ext>
            </p:extLst>
          </p:nvPr>
        </p:nvGraphicFramePr>
        <p:xfrm>
          <a:off x="-419724" y="3864391"/>
          <a:ext cx="5186597" cy="3472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9D82C3A-DDE6-4E6F-82A9-FEB7D8CBE63A}"/>
              </a:ext>
            </a:extLst>
          </p:cNvPr>
          <p:cNvSpPr txBox="1"/>
          <p:nvPr/>
        </p:nvSpPr>
        <p:spPr>
          <a:xfrm>
            <a:off x="4075165" y="58761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FB6F2A9-3549-46E8-92A1-F8DD46F956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0756420"/>
              </p:ext>
            </p:extLst>
          </p:nvPr>
        </p:nvGraphicFramePr>
        <p:xfrm>
          <a:off x="4494889" y="3783819"/>
          <a:ext cx="5400776" cy="3858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146" name="Picture 2">
            <a:extLst>
              <a:ext uri="{FF2B5EF4-FFF2-40B4-BE49-F238E27FC236}">
                <a16:creationId xmlns:a16="http://schemas.microsoft.com/office/drawing/2014/main" id="{6C3C720D-0B70-4F2E-AC67-21EDE52C551A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49" b="2524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647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3972391"/>
          </a:xfrm>
        </p:spPr>
        <p:txBody>
          <a:bodyPr>
            <a:normAutofit lnSpcReduction="10000"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Face-to-Face Interviews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Best for Operations Managers &amp; Project Managers.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Advantages:</a:t>
            </a:r>
            <a:endParaRPr lang="en-US" sz="1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Better assessment of communication.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Stronger relationship building.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 Interviews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Best for Digital Transformation &amp; Data Analysts job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Advantages:</a:t>
            </a:r>
            <a:endParaRPr lang="en-US" sz="1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Cost effective.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Fast recruitment process.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US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0" y="3261080"/>
            <a:ext cx="3735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 Justification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06ECB4C-E2E1-4283-9353-AC3A995C1016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9" b="19019"/>
          <a:stretch>
            <a:fillRect/>
          </a:stretch>
        </p:blipFill>
        <p:spPr bwMode="auto">
          <a:xfrm>
            <a:off x="0" y="0"/>
            <a:ext cx="10058400" cy="331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86C2F9-89E4-48D1-ADC6-63488B66CB98}"/>
              </a:ext>
            </a:extLst>
          </p:cNvPr>
          <p:cNvSpPr txBox="1"/>
          <p:nvPr/>
        </p:nvSpPr>
        <p:spPr>
          <a:xfrm>
            <a:off x="5688765" y="4198418"/>
            <a:ext cx="3964899" cy="2295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Recommended Approach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Hybrid Model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Virtual screening interview.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Face-to-face final interview.</a:t>
            </a:r>
          </a:p>
          <a:p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balances efficiency and assessment quality</a:t>
            </a:r>
          </a:p>
          <a:p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Wider Geographical Reach and reduce cost.</a:t>
            </a:r>
          </a:p>
        </p:txBody>
      </p:sp>
    </p:spTree>
    <p:extLst>
      <p:ext uri="{BB962C8B-B14F-4D97-AF65-F5344CB8AC3E}">
        <p14:creationId xmlns:p14="http://schemas.microsoft.com/office/powerpoint/2010/main" val="3818183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0"/>
            <a:ext cx="9829801" cy="4249710"/>
          </a:xfrm>
        </p:spPr>
        <p:txBody>
          <a:bodyPr>
            <a:normAutofit/>
          </a:bodyPr>
          <a:lstStyle/>
          <a:p>
            <a:endParaRPr lang="en-US" sz="20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3511289"/>
            <a:ext cx="5457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Face-to-Face vs Virtual Interviews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6CC79AD-2A17-4F71-97D4-4A9C85FBDF2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650108D2-B651-4308-B858-ECD84E2BE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058400" cy="3350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4D3702D-A726-4950-8DBF-55E1E7F98E33}"/>
              </a:ext>
            </a:extLst>
          </p:cNvPr>
          <p:cNvSpPr/>
          <p:nvPr/>
        </p:nvSpPr>
        <p:spPr>
          <a:xfrm>
            <a:off x="228598" y="3999345"/>
            <a:ext cx="13041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Criteria 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65020C8-24A6-4CD1-848A-C77C4E25D4FC}"/>
              </a:ext>
            </a:extLst>
          </p:cNvPr>
          <p:cNvSpPr/>
          <p:nvPr/>
        </p:nvSpPr>
        <p:spPr>
          <a:xfrm>
            <a:off x="321809" y="5011458"/>
            <a:ext cx="12833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Cost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F1E14DFB-8AB1-465C-B47C-52FE4A74ACDC}"/>
              </a:ext>
            </a:extLst>
          </p:cNvPr>
          <p:cNvSpPr/>
          <p:nvPr/>
        </p:nvSpPr>
        <p:spPr>
          <a:xfrm>
            <a:off x="301049" y="5433494"/>
            <a:ext cx="130414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Flexibility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89113EBD-6A04-4846-97B1-F0D5CBC622D3}"/>
              </a:ext>
            </a:extLst>
          </p:cNvPr>
          <p:cNvSpPr/>
          <p:nvPr/>
        </p:nvSpPr>
        <p:spPr>
          <a:xfrm>
            <a:off x="321809" y="5847882"/>
            <a:ext cx="130414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Travel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F75C34F5-AEA2-412A-B191-AE5572E30EA7}"/>
              </a:ext>
            </a:extLst>
          </p:cNvPr>
          <p:cNvSpPr/>
          <p:nvPr/>
        </p:nvSpPr>
        <p:spPr>
          <a:xfrm>
            <a:off x="228600" y="6302062"/>
            <a:ext cx="142031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Reach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C26F308-4744-45BC-AC2C-AAF758FFB6EC}"/>
              </a:ext>
            </a:extLst>
          </p:cNvPr>
          <p:cNvSpPr/>
          <p:nvPr/>
        </p:nvSpPr>
        <p:spPr>
          <a:xfrm>
            <a:off x="228598" y="6770479"/>
            <a:ext cx="142032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Body language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A14A2194-502D-4A58-97B8-5FE416BBB081}"/>
              </a:ext>
            </a:extLst>
          </p:cNvPr>
          <p:cNvSpPr/>
          <p:nvPr/>
        </p:nvSpPr>
        <p:spPr>
          <a:xfrm>
            <a:off x="263722" y="7217011"/>
            <a:ext cx="142031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Tech issue</a:t>
            </a:r>
          </a:p>
        </p:txBody>
      </p:sp>
      <p:pic>
        <p:nvPicPr>
          <p:cNvPr id="7188" name="Picture 20">
            <a:extLst>
              <a:ext uri="{FF2B5EF4-FFF2-40B4-BE49-F238E27FC236}">
                <a16:creationId xmlns:a16="http://schemas.microsoft.com/office/drawing/2014/main" id="{3C11B3C6-5704-4EC0-BF6F-69A556623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246" y="4045910"/>
            <a:ext cx="1304144" cy="86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>
            <a:extLst>
              <a:ext uri="{FF2B5EF4-FFF2-40B4-BE49-F238E27FC236}">
                <a16:creationId xmlns:a16="http://schemas.microsoft.com/office/drawing/2014/main" id="{208B5E6F-6BAF-4900-ABD1-D8FE1D14C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812" y="4003036"/>
            <a:ext cx="1304144" cy="87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al 25">
            <a:extLst>
              <a:ext uri="{FF2B5EF4-FFF2-40B4-BE49-F238E27FC236}">
                <a16:creationId xmlns:a16="http://schemas.microsoft.com/office/drawing/2014/main" id="{846B5E16-9FA9-412E-9A14-8D80FE0493D9}"/>
              </a:ext>
            </a:extLst>
          </p:cNvPr>
          <p:cNvSpPr/>
          <p:nvPr/>
        </p:nvSpPr>
        <p:spPr>
          <a:xfrm>
            <a:off x="3242209" y="5018773"/>
            <a:ext cx="1304144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Higher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422B590-7612-4C80-9083-1D40BBBDEF44}"/>
              </a:ext>
            </a:extLst>
          </p:cNvPr>
          <p:cNvSpPr/>
          <p:nvPr/>
        </p:nvSpPr>
        <p:spPr>
          <a:xfrm>
            <a:off x="3174819" y="5473647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Lower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54D329CF-4BC3-45A7-9924-629C822507B1}"/>
              </a:ext>
            </a:extLst>
          </p:cNvPr>
          <p:cNvSpPr/>
          <p:nvPr/>
        </p:nvSpPr>
        <p:spPr>
          <a:xfrm>
            <a:off x="3160868" y="5883910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Required 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4486B47-2633-4048-9E3A-5F35F84284C1}"/>
              </a:ext>
            </a:extLst>
          </p:cNvPr>
          <p:cNvSpPr/>
          <p:nvPr/>
        </p:nvSpPr>
        <p:spPr>
          <a:xfrm>
            <a:off x="3148974" y="6322099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Local 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2A6C951-0ACB-4C40-97C0-DD2CF87D3AF0}"/>
              </a:ext>
            </a:extLst>
          </p:cNvPr>
          <p:cNvSpPr/>
          <p:nvPr/>
        </p:nvSpPr>
        <p:spPr>
          <a:xfrm>
            <a:off x="3097486" y="6736487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Strong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F9D64A8B-8684-45C6-8CFE-6C0ACABF3552}"/>
              </a:ext>
            </a:extLst>
          </p:cNvPr>
          <p:cNvSpPr/>
          <p:nvPr/>
        </p:nvSpPr>
        <p:spPr>
          <a:xfrm>
            <a:off x="3097486" y="7227362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Rare 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4DE7E4A-626C-471A-80BE-E9B181AD64D3}"/>
              </a:ext>
            </a:extLst>
          </p:cNvPr>
          <p:cNvSpPr/>
          <p:nvPr/>
        </p:nvSpPr>
        <p:spPr>
          <a:xfrm>
            <a:off x="6945960" y="7219422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Possible 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4CA4CCE-CDBE-492D-9030-A905BBAE01DB}"/>
              </a:ext>
            </a:extLst>
          </p:cNvPr>
          <p:cNvSpPr/>
          <p:nvPr/>
        </p:nvSpPr>
        <p:spPr>
          <a:xfrm>
            <a:off x="6883152" y="6726391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Limited 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7B7C269-DD9E-4514-A8C1-9F31DCD5550E}"/>
              </a:ext>
            </a:extLst>
          </p:cNvPr>
          <p:cNvSpPr/>
          <p:nvPr/>
        </p:nvSpPr>
        <p:spPr>
          <a:xfrm>
            <a:off x="6880702" y="6318945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Global 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2B6A67E3-E73F-4580-AF8F-B3D0D4BD0A0C}"/>
              </a:ext>
            </a:extLst>
          </p:cNvPr>
          <p:cNvSpPr/>
          <p:nvPr/>
        </p:nvSpPr>
        <p:spPr>
          <a:xfrm>
            <a:off x="6906547" y="5845714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Not required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73F8A35-84ED-440A-BA71-82C308CFCF38}"/>
              </a:ext>
            </a:extLst>
          </p:cNvPr>
          <p:cNvSpPr/>
          <p:nvPr/>
        </p:nvSpPr>
        <p:spPr>
          <a:xfrm>
            <a:off x="6832885" y="5349681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Higher 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FFA2C577-A1F1-4F25-AD16-AEDF3A38A0C6}"/>
              </a:ext>
            </a:extLst>
          </p:cNvPr>
          <p:cNvSpPr/>
          <p:nvPr/>
        </p:nvSpPr>
        <p:spPr>
          <a:xfrm>
            <a:off x="6840812" y="4948862"/>
            <a:ext cx="1404808" cy="48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Lower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F113DA5-A2AF-4DCC-81CE-28CBB1A9DA01}"/>
              </a:ext>
            </a:extLst>
          </p:cNvPr>
          <p:cNvSpPr txBox="1"/>
          <p:nvPr/>
        </p:nvSpPr>
        <p:spPr>
          <a:xfrm>
            <a:off x="8393868" y="7255111"/>
            <a:ext cx="166453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((Marchington et al., 2025)</a:t>
            </a:r>
            <a:endParaRPr lang="en-US" sz="1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022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599" y="3522691"/>
            <a:ext cx="9829801" cy="4077322"/>
          </a:xfrm>
        </p:spPr>
        <p:txBody>
          <a:bodyPr>
            <a:normAutofit lnSpcReduction="10000"/>
          </a:bodyPr>
          <a:lstStyle/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' transformation requires employees with digital, analytical, and management skills.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Effective recruitment begins with workforce planning and job analysis.</a:t>
            </a:r>
          </a:p>
          <a:p>
            <a:pPr marR="0"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✔ Behavioral and situational questioning help identify candidates capable of managing transformation.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recruitment will support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achieving its digital transformation and long-term strategic objectives.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latin typeface="Segoe UI Emoji" panose="020B0502040204020203" pitchFamily="34" charset="0"/>
                <a:ea typeface="Times New Roman" panose="02020603050405020304" pitchFamily="18" charset="0"/>
                <a:cs typeface="Segoe UI Emoji" panose="020B0502040204020203" pitchFamily="34" charset="0"/>
              </a:rPr>
              <a:t>✔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clear job descriptions and person specifications.  </a:t>
            </a: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(Mick </a:t>
            </a:r>
            <a:r>
              <a:rPr lang="fr-FR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Marchington</a:t>
            </a:r>
            <a:r>
              <a:rPr lang="fr-FR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2002)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✔ Use multiple advertising platforms.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✔ Apply structured and competency-based interviews.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✔ Use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situational questioning.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✔ Adopt a hybrid interview approach.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✔ Ensure equality, diversity, and fairness throughout recruitment</a:t>
            </a:r>
            <a:endParaRPr lang="en-US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5636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&amp; Recommendations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05AB3D-CEEF-4F2B-81ED-76F780BF0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7776" y="2235721"/>
            <a:ext cx="9620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196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4299" y="3372945"/>
            <a:ext cx="9829801" cy="4249709"/>
          </a:xfrm>
        </p:spPr>
        <p:txBody>
          <a:bodyPr>
            <a:normAutofit fontScale="25000" lnSpcReduction="20000"/>
          </a:bodyPr>
          <a:lstStyle/>
          <a:p>
            <a:r>
              <a:rPr lang="en-US" sz="7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1- </a:t>
            </a:r>
            <a:r>
              <a:rPr lang="en-US" sz="6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Currys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Plc (2024). </a:t>
            </a:r>
            <a:r>
              <a:rPr lang="en-US" sz="6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 a Glance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www.currysplc.com. Available at: https://www.currysplc.com/about-us/at-a-glance/.</a:t>
            </a:r>
          </a:p>
          <a:p>
            <a:pPr algn="l"/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Hamza, K. (2025). Emerging Markets and the Digital Economy. Taylor &amp; Francis.</a:t>
            </a:r>
          </a:p>
          <a:p>
            <a:pPr algn="l"/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en-US" sz="6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Bondarouk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T. (2009). </a:t>
            </a:r>
            <a:r>
              <a:rPr lang="en-US" sz="6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Handbook of Research on e-transformation and Human Resources Management Technologies : Organizational Outcomes and Challenges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Hershey, Pa.: IGI Global (701 E. Chocolate Avenue, Hershey, Pennsylvania, 17033, USA).</a:t>
            </a:r>
          </a:p>
          <a:p>
            <a:pPr algn="l"/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4- Wills, M. (1998). </a:t>
            </a:r>
            <a:r>
              <a:rPr lang="en-US" sz="6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Managing the training process : putting the principles into practice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6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Aldershot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England ; Brookfield, </a:t>
            </a:r>
            <a:r>
              <a:rPr lang="en-US" sz="6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Usa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Gower.</a:t>
            </a:r>
          </a:p>
          <a:p>
            <a:pPr algn="l"/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5-  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Sharma, L. and AI (2025). </a:t>
            </a:r>
            <a:r>
              <a:rPr lang="en-US" sz="64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Stress In Work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64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Publifye</a:t>
            </a:r>
            <a:r>
              <a:rPr lang="en-US" sz="6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AS.</a:t>
            </a:r>
          </a:p>
          <a:p>
            <a:r>
              <a:rPr lang="en-US" sz="6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6- </a:t>
            </a:r>
            <a:r>
              <a:rPr lang="en-US" sz="6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Wilnhammer</a:t>
            </a:r>
            <a:r>
              <a:rPr lang="en-US" sz="6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(2019). Application Videos in the Recruiting Process. GRIN Verlag.</a:t>
            </a:r>
          </a:p>
          <a:p>
            <a:pPr algn="l"/>
            <a:endParaRPr lang="en-US" sz="5400" b="0" i="0" dirty="0">
              <a:effectLst/>
              <a:latin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05AB3D-CEEF-4F2B-81ED-76F780BF0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7776" y="2235721"/>
            <a:ext cx="9620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46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Placeholder 32" descr="close up of mathematical graphs">
            <a:extLst>
              <a:ext uri="{FF2B5EF4-FFF2-40B4-BE49-F238E27FC236}">
                <a16:creationId xmlns:a16="http://schemas.microsoft.com/office/drawing/2014/main" id="{7BD14B25-FFA5-4B8F-896A-1D6AD5C15A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1" r="121"/>
          <a:stretch/>
        </p:blipFill>
        <p:spPr>
          <a:xfrm>
            <a:off x="0" y="-1"/>
            <a:ext cx="10058400" cy="209862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D61503-6CC8-46FC-A387-705D37A0FD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4299" y="3235846"/>
            <a:ext cx="9829801" cy="4399454"/>
          </a:xfrm>
        </p:spPr>
        <p:txBody>
          <a:bodyPr>
            <a:normAutofit fontScale="25000" lnSpcReduction="20000"/>
          </a:bodyPr>
          <a:lstStyle/>
          <a:p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 Marchington, M., Wilkinson, A., Donnelly, R. and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Kynighou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(2025). </a:t>
            </a:r>
            <a:r>
              <a:rPr lang="en-US" sz="56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 at Work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Kogan Page Publishers.</a:t>
            </a:r>
          </a:p>
          <a:p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8-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umar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M.S., Choudhary, M.S., Jain, M.I. and Dr.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Tarang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Mehrota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(2025). </a:t>
            </a:r>
            <a:r>
              <a:rPr lang="en-US" sz="56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Fundamental of Human Resource Management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Chyren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Publication.</a:t>
            </a:r>
          </a:p>
          <a:p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9- 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Bratton, J. and Gold, J. (2022) </a:t>
            </a:r>
            <a:r>
              <a:rPr lang="en-US" sz="5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Management: Theory and Practice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8th ed. London: Palgrave Macmillan</a:t>
            </a:r>
          </a:p>
          <a:p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10- </a:t>
            </a:r>
            <a:r>
              <a:rPr lang="en-US" sz="56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Dessler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 (2020) </a:t>
            </a:r>
            <a:r>
              <a:rPr lang="en-US" sz="5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16th ed. Harlow: Pearson</a:t>
            </a:r>
          </a:p>
          <a:p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11- 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Taylor, S. (2021) </a:t>
            </a:r>
            <a:r>
              <a:rPr lang="en-US" sz="5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Resourcing and Talent Management</a:t>
            </a:r>
            <a:r>
              <a:rPr lang="en-US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8th ed. London: CIPD Publishing.</a:t>
            </a:r>
          </a:p>
          <a:p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12- Mick Marchington, Wilkinson, A.,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Sargeant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and Chartered Institute Of Personnel And Development (2002). </a:t>
            </a:r>
            <a:r>
              <a:rPr lang="en-US" sz="56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 management and development : human resource management at work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Chartered Institute Of Personnel And Development.</a:t>
            </a:r>
          </a:p>
          <a:p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13- Mahesh </a:t>
            </a:r>
            <a:r>
              <a:rPr lang="en-US" sz="56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Kuruba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(2019). </a:t>
            </a:r>
            <a:r>
              <a:rPr lang="en-US" sz="56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Role Competency Matrix : A Step-By-Step Guide to an Objective Competency Management System</a:t>
            </a:r>
            <a:r>
              <a:rPr lang="en-US" sz="5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Singapore Springer Singapore Imprint, Springer.</a:t>
            </a:r>
          </a:p>
          <a:p>
            <a:r>
              <a:rPr lang="en-US" sz="6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14- Jenkins, D. (n.d.). Recruiting Staff. Select Knowledge Limited.</a:t>
            </a:r>
          </a:p>
          <a:p>
            <a:endParaRPr lang="en-US" sz="5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54E01A-A434-447F-A9CC-972175179D42}"/>
              </a:ext>
            </a:extLst>
          </p:cNvPr>
          <p:cNvSpPr txBox="1"/>
          <p:nvPr/>
        </p:nvSpPr>
        <p:spPr>
          <a:xfrm>
            <a:off x="228599" y="2443397"/>
            <a:ext cx="2010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05AB3D-CEEF-4F2B-81ED-76F780BF0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7776" y="2235721"/>
            <a:ext cx="9620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69214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">
  <a:themeElements>
    <a:clrScheme name="Custom 5">
      <a:dk1>
        <a:srgbClr val="000000"/>
      </a:dk1>
      <a:lt1>
        <a:sysClr val="window" lastClr="FFFFFF"/>
      </a:lt1>
      <a:dk2>
        <a:srgbClr val="17406D"/>
      </a:dk2>
      <a:lt2>
        <a:srgbClr val="DBEFF9"/>
      </a:lt2>
      <a:accent1>
        <a:srgbClr val="82B1E4"/>
      </a:accent1>
      <a:accent2>
        <a:srgbClr val="17406D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7406D"/>
      </a:hlink>
      <a:folHlink>
        <a:srgbClr val="82B1E4"/>
      </a:folHlink>
    </a:clrScheme>
    <a:fontScheme name="Custom 6">
      <a:majorFont>
        <a:latin typeface="Century Gothic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34074874_Tech brochure_wac_SL_V2" id="{B5A66E0F-9F65-4C21-87AC-7650413A74D1}" vid="{E67EEF08-3FBB-4E94-A110-8B91E3BCA9F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87" row="9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2626E1F-ED93-4A4E-AF1C-1617B798BE36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3DEF570-622C-457C-A082-118F5AB6A6B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5E07359-304B-49D0-B70C-16B1E5D7FA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673FB2-2387-40EB-9933-3FCF79E8CA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Tech brochure</Template>
  <TotalTime>6539</TotalTime>
  <Words>1199</Words>
  <Application>Microsoft Office PowerPoint</Application>
  <PresentationFormat>Custom</PresentationFormat>
  <Paragraphs>204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Century Gothic</vt:lpstr>
      <vt:lpstr>Gill Sans MT</vt:lpstr>
      <vt:lpstr>Roboto</vt:lpstr>
      <vt:lpstr>Segoe UI Emoji</vt:lpstr>
      <vt:lpstr>Symbol</vt:lpstr>
      <vt:lpstr>Times New Roman</vt:lpstr>
      <vt:lpstr>Custom </vt:lpstr>
      <vt:lpstr>PowerPoint Presentation</vt:lpstr>
      <vt:lpstr>PowerPoint Presentation</vt:lpstr>
      <vt:lpstr>Transforming  </vt:lpstr>
      <vt:lpstr>PowerPoint Presentation</vt:lpstr>
      <vt:lpstr>PowerPoint Presentation</vt:lpstr>
      <vt:lpstr>     Job Analysis: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Abeer Siddig</dc:creator>
  <cp:lastModifiedBy>Abeer Siddig</cp:lastModifiedBy>
  <cp:revision>28</cp:revision>
  <dcterms:created xsi:type="dcterms:W3CDTF">2026-06-10T18:47:52Z</dcterms:created>
  <dcterms:modified xsi:type="dcterms:W3CDTF">2026-06-15T07:47:47Z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