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8" r:id="rId15"/>
    <p:sldId id="276" r:id="rId16"/>
    <p:sldId id="269" r:id="rId17"/>
    <p:sldId id="270" r:id="rId18"/>
    <p:sldId id="271" r:id="rId19"/>
    <p:sldId id="272" r:id="rId20"/>
    <p:sldId id="273" r:id="rId21"/>
    <p:sldId id="274" r:id="rId22"/>
    <p:sldId id="277"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764" autoAdjust="0"/>
  </p:normalViewPr>
  <p:slideViewPr>
    <p:cSldViewPr snapToGrid="0">
      <p:cViewPr varScale="1">
        <p:scale>
          <a:sx n="63" d="100"/>
          <a:sy n="63"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 Id="rId30"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Florentina Bolocan (2009953)" userId="S::2009953@student.uwtsd.ac.uk::c52326c0-e7c9-49be-ba7a-b9b8319a25c8" providerId="AD" clId="Web-{406959C4-D016-0034-CB0B-355AB4B44C8F}"/>
    <pc:docChg chg="addSld modSld">
      <pc:chgData name="Oana Florentina Bolocan (2009953)" userId="S::2009953@student.uwtsd.ac.uk::c52326c0-e7c9-49be-ba7a-b9b8319a25c8" providerId="AD" clId="Web-{406959C4-D016-0034-CB0B-355AB4B44C8F}" dt="2020-10-27T10:15:51.433" v="65" actId="14100"/>
      <pc:docMkLst>
        <pc:docMk/>
      </pc:docMkLst>
      <pc:sldChg chg="addSp delSp modSp mod setBg">
        <pc:chgData name="Oana Florentina Bolocan (2009953)" userId="S::2009953@student.uwtsd.ac.uk::c52326c0-e7c9-49be-ba7a-b9b8319a25c8" providerId="AD" clId="Web-{406959C4-D016-0034-CB0B-355AB4B44C8F}" dt="2020-10-27T10:13:34.309" v="28" actId="14100"/>
        <pc:sldMkLst>
          <pc:docMk/>
          <pc:sldMk cId="109857222" sldId="256"/>
        </pc:sldMkLst>
        <pc:spChg chg="mod">
          <ac:chgData name="Oana Florentina Bolocan (2009953)" userId="S::2009953@student.uwtsd.ac.uk::c52326c0-e7c9-49be-ba7a-b9b8319a25c8" providerId="AD" clId="Web-{406959C4-D016-0034-CB0B-355AB4B44C8F}" dt="2020-10-27T10:10:39.217" v="26"/>
          <ac:spMkLst>
            <pc:docMk/>
            <pc:sldMk cId="109857222" sldId="256"/>
            <ac:spMk id="2" creationId="{00000000-0000-0000-0000-000000000000}"/>
          </ac:spMkLst>
        </pc:spChg>
        <pc:spChg chg="add del">
          <ac:chgData name="Oana Florentina Bolocan (2009953)" userId="S::2009953@student.uwtsd.ac.uk::c52326c0-e7c9-49be-ba7a-b9b8319a25c8" providerId="AD" clId="Web-{406959C4-D016-0034-CB0B-355AB4B44C8F}" dt="2020-10-27T10:02:21.112" v="11"/>
          <ac:spMkLst>
            <pc:docMk/>
            <pc:sldMk cId="109857222" sldId="256"/>
            <ac:spMk id="3" creationId="{00000000-0000-0000-0000-000000000000}"/>
          </ac:spMkLst>
        </pc:spChg>
        <pc:spChg chg="add">
          <ac:chgData name="Oana Florentina Bolocan (2009953)" userId="S::2009953@student.uwtsd.ac.uk::c52326c0-e7c9-49be-ba7a-b9b8319a25c8" providerId="AD" clId="Web-{406959C4-D016-0034-CB0B-355AB4B44C8F}" dt="2020-10-27T10:10:39.217" v="26"/>
          <ac:spMkLst>
            <pc:docMk/>
            <pc:sldMk cId="109857222" sldId="256"/>
            <ac:spMk id="13" creationId="{489B7BFD-8F45-4093-AD9C-91B15B0503D9}"/>
          </ac:spMkLst>
        </pc:spChg>
        <pc:spChg chg="add">
          <ac:chgData name="Oana Florentina Bolocan (2009953)" userId="S::2009953@student.uwtsd.ac.uk::c52326c0-e7c9-49be-ba7a-b9b8319a25c8" providerId="AD" clId="Web-{406959C4-D016-0034-CB0B-355AB4B44C8F}" dt="2020-10-27T10:10:39.217" v="26"/>
          <ac:spMkLst>
            <pc:docMk/>
            <pc:sldMk cId="109857222" sldId="256"/>
            <ac:spMk id="15" creationId="{D9DFE8A5-DCEC-4A43-B613-D62AC8C5734F}"/>
          </ac:spMkLst>
        </pc:spChg>
        <pc:spChg chg="add">
          <ac:chgData name="Oana Florentina Bolocan (2009953)" userId="S::2009953@student.uwtsd.ac.uk::c52326c0-e7c9-49be-ba7a-b9b8319a25c8" providerId="AD" clId="Web-{406959C4-D016-0034-CB0B-355AB4B44C8F}" dt="2020-10-27T10:10:39.217" v="26"/>
          <ac:spMkLst>
            <pc:docMk/>
            <pc:sldMk cId="109857222" sldId="256"/>
            <ac:spMk id="17" creationId="{28169967-F1A4-4EE8-A07F-DD064C05A974}"/>
          </ac:spMkLst>
        </pc:spChg>
        <pc:spChg chg="add">
          <ac:chgData name="Oana Florentina Bolocan (2009953)" userId="S::2009953@student.uwtsd.ac.uk::c52326c0-e7c9-49be-ba7a-b9b8319a25c8" providerId="AD" clId="Web-{406959C4-D016-0034-CB0B-355AB4B44C8F}" dt="2020-10-27T10:10:39.217" v="26"/>
          <ac:spMkLst>
            <pc:docMk/>
            <pc:sldMk cId="109857222" sldId="256"/>
            <ac:spMk id="19" creationId="{26B7664A-BE61-4A65-B937-A31E08B8B9AD}"/>
          </ac:spMkLst>
        </pc:spChg>
        <pc:spChg chg="add">
          <ac:chgData name="Oana Florentina Bolocan (2009953)" userId="S::2009953@student.uwtsd.ac.uk::c52326c0-e7c9-49be-ba7a-b9b8319a25c8" providerId="AD" clId="Web-{406959C4-D016-0034-CB0B-355AB4B44C8F}" dt="2020-10-27T10:10:39.217" v="26"/>
          <ac:spMkLst>
            <pc:docMk/>
            <pc:sldMk cId="109857222" sldId="256"/>
            <ac:spMk id="21" creationId="{279CAF82-0ECF-42BE-8F37-F71941E5D410}"/>
          </ac:spMkLst>
        </pc:spChg>
        <pc:spChg chg="add">
          <ac:chgData name="Oana Florentina Bolocan (2009953)" userId="S::2009953@student.uwtsd.ac.uk::c52326c0-e7c9-49be-ba7a-b9b8319a25c8" providerId="AD" clId="Web-{406959C4-D016-0034-CB0B-355AB4B44C8F}" dt="2020-10-27T10:10:39.217" v="26"/>
          <ac:spMkLst>
            <pc:docMk/>
            <pc:sldMk cId="109857222" sldId="256"/>
            <ac:spMk id="30" creationId="{CD08DEF0-DEFD-4BD6-BCF3-12E1C32E7B8B}"/>
          </ac:spMkLst>
        </pc:spChg>
        <pc:grpChg chg="add">
          <ac:chgData name="Oana Florentina Bolocan (2009953)" userId="S::2009953@student.uwtsd.ac.uk::c52326c0-e7c9-49be-ba7a-b9b8319a25c8" providerId="AD" clId="Web-{406959C4-D016-0034-CB0B-355AB4B44C8F}" dt="2020-10-27T10:10:39.217" v="26"/>
          <ac:grpSpMkLst>
            <pc:docMk/>
            <pc:sldMk cId="109857222" sldId="256"/>
            <ac:grpSpMk id="23" creationId="{8D9B46D6-1A02-4C72-9C0B-B52485EC3685}"/>
          </ac:grpSpMkLst>
        </pc:grpChg>
        <pc:picChg chg="add mod ord">
          <ac:chgData name="Oana Florentina Bolocan (2009953)" userId="S::2009953@student.uwtsd.ac.uk::c52326c0-e7c9-49be-ba7a-b9b8319a25c8" providerId="AD" clId="Web-{406959C4-D016-0034-CB0B-355AB4B44C8F}" dt="2020-10-27T10:13:34.309" v="28" actId="14100"/>
          <ac:picMkLst>
            <pc:docMk/>
            <pc:sldMk cId="109857222" sldId="256"/>
            <ac:picMk id="4" creationId="{41BE2087-1D63-4B86-A823-EC77D96668E1}"/>
          </ac:picMkLst>
        </pc:picChg>
        <pc:picChg chg="add del mod">
          <ac:chgData name="Oana Florentina Bolocan (2009953)" userId="S::2009953@student.uwtsd.ac.uk::c52326c0-e7c9-49be-ba7a-b9b8319a25c8" providerId="AD" clId="Web-{406959C4-D016-0034-CB0B-355AB4B44C8F}" dt="2020-10-27T10:09:42.577" v="25"/>
          <ac:picMkLst>
            <pc:docMk/>
            <pc:sldMk cId="109857222" sldId="256"/>
            <ac:picMk id="5" creationId="{15211DED-85AF-43FF-9E78-FB34071203D7}"/>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6" creationId="{0C25600B-8F7E-4390-830D-F5361D74596F}"/>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7" creationId="{30EEFC73-38A3-406E-B76A-2B8305D46DD4}"/>
          </ac:picMkLst>
        </pc:picChg>
        <pc:picChg chg="add mod">
          <ac:chgData name="Oana Florentina Bolocan (2009953)" userId="S::2009953@student.uwtsd.ac.uk::c52326c0-e7c9-49be-ba7a-b9b8319a25c8" providerId="AD" clId="Web-{406959C4-D016-0034-CB0B-355AB4B44C8F}" dt="2020-10-27T10:13:26.684" v="27" actId="14100"/>
          <ac:picMkLst>
            <pc:docMk/>
            <pc:sldMk cId="109857222" sldId="256"/>
            <ac:picMk id="8" creationId="{C17C85A7-4836-4EFE-BDD3-DF2BE55FA57E}"/>
          </ac:picMkLst>
        </pc:picChg>
      </pc:sldChg>
      <pc:sldChg chg="addSp delSp modSp new">
        <pc:chgData name="Oana Florentina Bolocan (2009953)" userId="S::2009953@student.uwtsd.ac.uk::c52326c0-e7c9-49be-ba7a-b9b8319a25c8" providerId="AD" clId="Web-{406959C4-D016-0034-CB0B-355AB4B44C8F}" dt="2020-10-27T10:15:51.433" v="65" actId="14100"/>
        <pc:sldMkLst>
          <pc:docMk/>
          <pc:sldMk cId="3750124978" sldId="257"/>
        </pc:sldMkLst>
        <pc:spChg chg="mod">
          <ac:chgData name="Oana Florentina Bolocan (2009953)" userId="S::2009953@student.uwtsd.ac.uk::c52326c0-e7c9-49be-ba7a-b9b8319a25c8" providerId="AD" clId="Web-{406959C4-D016-0034-CB0B-355AB4B44C8F}" dt="2020-10-27T10:15:48.199" v="64" actId="20577"/>
          <ac:spMkLst>
            <pc:docMk/>
            <pc:sldMk cId="3750124978" sldId="257"/>
            <ac:spMk id="2" creationId="{3E9EC256-6C8D-49EA-B1CE-50A171C60106}"/>
          </ac:spMkLst>
        </pc:spChg>
        <pc:spChg chg="del">
          <ac:chgData name="Oana Florentina Bolocan (2009953)" userId="S::2009953@student.uwtsd.ac.uk::c52326c0-e7c9-49be-ba7a-b9b8319a25c8" providerId="AD" clId="Web-{406959C4-D016-0034-CB0B-355AB4B44C8F}" dt="2020-10-27T10:14:37.684" v="30"/>
          <ac:spMkLst>
            <pc:docMk/>
            <pc:sldMk cId="3750124978" sldId="257"/>
            <ac:spMk id="3" creationId="{BF9AC74A-695D-4BD4-851E-F126D664831C}"/>
          </ac:spMkLst>
        </pc:spChg>
        <pc:spChg chg="add mod">
          <ac:chgData name="Oana Florentina Bolocan (2009953)" userId="S::2009953@student.uwtsd.ac.uk::c52326c0-e7c9-49be-ba7a-b9b8319a25c8" providerId="AD" clId="Web-{406959C4-D016-0034-CB0B-355AB4B44C8F}" dt="2020-10-27T10:15:51.433" v="65" actId="14100"/>
          <ac:spMkLst>
            <pc:docMk/>
            <pc:sldMk cId="3750124978" sldId="257"/>
            <ac:spMk id="5" creationId="{080CBBC6-422C-418B-86C7-5D4E2211D9AB}"/>
          </ac:spMkLst>
        </pc:spChg>
        <pc:picChg chg="add mod ord">
          <ac:chgData name="Oana Florentina Bolocan (2009953)" userId="S::2009953@student.uwtsd.ac.uk::c52326c0-e7c9-49be-ba7a-b9b8319a25c8" providerId="AD" clId="Web-{406959C4-D016-0034-CB0B-355AB4B44C8F}" dt="2020-10-27T10:14:45.793" v="32" actId="1076"/>
          <ac:picMkLst>
            <pc:docMk/>
            <pc:sldMk cId="3750124978" sldId="257"/>
            <ac:picMk id="4" creationId="{E5347FC3-7075-44C4-A4C1-FC7F80D50FA0}"/>
          </ac:picMkLst>
        </pc:picChg>
      </pc:sldChg>
    </pc:docChg>
  </pc:docChgLst>
  <pc:docChgLst>
    <pc:chgData name="Oana Florentina Bolocan (2009953)" userId="S::2009953@student.uwtsd.ac.uk::c52326c0-e7c9-49be-ba7a-b9b8319a25c8" providerId="AD" clId="Web-{04BD636F-4E72-B25B-EFCA-DB6E6461277B}"/>
    <pc:docChg chg="addSld modSld addMainMaster delMainMaster modMainMaster">
      <pc:chgData name="Oana Florentina Bolocan (2009953)" userId="S::2009953@student.uwtsd.ac.uk::c52326c0-e7c9-49be-ba7a-b9b8319a25c8" providerId="AD" clId="Web-{04BD636F-4E72-B25B-EFCA-DB6E6461277B}" dt="2020-10-27T11:34:24.511" v="326" actId="14100"/>
      <pc:docMkLst>
        <pc:docMk/>
      </pc:docMkLst>
      <pc:sldChg chg="addSp delSp modSp mod modTransition modClrScheme delDesignElem chgLayout">
        <pc:chgData name="Oana Florentina Bolocan (2009953)" userId="S::2009953@student.uwtsd.ac.uk::c52326c0-e7c9-49be-ba7a-b9b8319a25c8" providerId="AD" clId="Web-{04BD636F-4E72-B25B-EFCA-DB6E6461277B}" dt="2020-10-27T11:34:24.511" v="326" actId="14100"/>
        <pc:sldMkLst>
          <pc:docMk/>
          <pc:sldMk cId="109857222" sldId="256"/>
        </pc:sldMkLst>
        <pc:spChg chg="mod ord">
          <ac:chgData name="Oana Florentina Bolocan (2009953)" userId="S::2009953@student.uwtsd.ac.uk::c52326c0-e7c9-49be-ba7a-b9b8319a25c8" providerId="AD" clId="Web-{04BD636F-4E72-B25B-EFCA-DB6E6461277B}" dt="2020-10-27T11:34:24.511" v="326" actId="14100"/>
          <ac:spMkLst>
            <pc:docMk/>
            <pc:sldMk cId="109857222" sldId="256"/>
            <ac:spMk id="2" creationId="{00000000-0000-0000-0000-00000000000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3" creationId="{489B7BFD-8F45-4093-AD9C-91B15B0503D9}"/>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5" creationId="{D9DFE8A5-DCEC-4A43-B613-D62AC8C5734F}"/>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7" creationId="{28169967-F1A4-4EE8-A07F-DD064C05A974}"/>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9" creationId="{26B7664A-BE61-4A65-B937-A31E08B8B9AD}"/>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21" creationId="{279CAF82-0ECF-42BE-8F37-F71941E5D41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30" creationId="{CD08DEF0-DEFD-4BD6-BCF3-12E1C32E7B8B}"/>
          </ac:spMkLst>
        </pc:spChg>
        <pc:grpChg chg="add del">
          <ac:chgData name="Oana Florentina Bolocan (2009953)" userId="S::2009953@student.uwtsd.ac.uk::c52326c0-e7c9-49be-ba7a-b9b8319a25c8" providerId="AD" clId="Web-{04BD636F-4E72-B25B-EFCA-DB6E6461277B}" dt="2020-10-27T11:33:05.293" v="303"/>
          <ac:grpSpMkLst>
            <pc:docMk/>
            <pc:sldMk cId="109857222" sldId="256"/>
            <ac:grpSpMk id="23" creationId="{8D9B46D6-1A02-4C72-9C0B-B52485EC3685}"/>
          </ac:grpSpMkLst>
        </pc:grpChg>
      </pc:sldChg>
      <pc:sldChg chg="modSp mod modTransition setBg modClrScheme chgLayout">
        <pc:chgData name="Oana Florentina Bolocan (2009953)" userId="S::2009953@student.uwtsd.ac.uk::c52326c0-e7c9-49be-ba7a-b9b8319a25c8" providerId="AD" clId="Web-{04BD636F-4E72-B25B-EFCA-DB6E6461277B}" dt="2020-10-27T11:33:05.293" v="303"/>
        <pc:sldMkLst>
          <pc:docMk/>
          <pc:sldMk cId="3750124978" sldId="257"/>
        </pc:sldMkLst>
        <pc:spChg chg="mod ord">
          <ac:chgData name="Oana Florentina Bolocan (2009953)" userId="S::2009953@student.uwtsd.ac.uk::c52326c0-e7c9-49be-ba7a-b9b8319a25c8" providerId="AD" clId="Web-{04BD636F-4E72-B25B-EFCA-DB6E6461277B}" dt="2020-10-27T11:33:05.293" v="303"/>
          <ac:spMkLst>
            <pc:docMk/>
            <pc:sldMk cId="3750124978" sldId="257"/>
            <ac:spMk id="2" creationId="{3E9EC256-6C8D-49EA-B1CE-50A171C60106}"/>
          </ac:spMkLst>
        </pc:spChg>
        <pc:spChg chg="mod">
          <ac:chgData name="Oana Florentina Bolocan (2009953)" userId="S::2009953@student.uwtsd.ac.uk::c52326c0-e7c9-49be-ba7a-b9b8319a25c8" providerId="AD" clId="Web-{04BD636F-4E72-B25B-EFCA-DB6E6461277B}" dt="2020-10-27T11:06:21.078" v="135" actId="14100"/>
          <ac:spMkLst>
            <pc:docMk/>
            <pc:sldMk cId="3750124978" sldId="257"/>
            <ac:spMk id="5" creationId="{080CBBC6-422C-418B-86C7-5D4E2211D9AB}"/>
          </ac:spMkLst>
        </pc:spChg>
        <pc:picChg chg="mod ord">
          <ac:chgData name="Oana Florentina Bolocan (2009953)" userId="S::2009953@student.uwtsd.ac.uk::c52326c0-e7c9-49be-ba7a-b9b8319a25c8" providerId="AD" clId="Web-{04BD636F-4E72-B25B-EFCA-DB6E6461277B}" dt="2020-10-27T11:33:05.293" v="303"/>
          <ac:picMkLst>
            <pc:docMk/>
            <pc:sldMk cId="3750124978" sldId="257"/>
            <ac:picMk id="4" creationId="{E5347FC3-7075-44C4-A4C1-FC7F80D50FA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927301772" sldId="258"/>
        </pc:sldMkLst>
        <pc:spChg chg="del">
          <ac:chgData name="Oana Florentina Bolocan (2009953)" userId="S::2009953@student.uwtsd.ac.uk::c52326c0-e7c9-49be-ba7a-b9b8319a25c8" providerId="AD" clId="Web-{04BD636F-4E72-B25B-EFCA-DB6E6461277B}" dt="2020-10-27T11:08:50.547" v="155"/>
          <ac:spMkLst>
            <pc:docMk/>
            <pc:sldMk cId="1927301772" sldId="258"/>
            <ac:spMk id="2" creationId="{6EE81E3F-1841-459A-A60B-B66DA7E6831B}"/>
          </ac:spMkLst>
        </pc:spChg>
        <pc:spChg chg="del">
          <ac:chgData name="Oana Florentina Bolocan (2009953)" userId="S::2009953@student.uwtsd.ac.uk::c52326c0-e7c9-49be-ba7a-b9b8319a25c8" providerId="AD" clId="Web-{04BD636F-4E72-B25B-EFCA-DB6E6461277B}" dt="2020-10-27T11:09:02.500" v="158"/>
          <ac:spMkLst>
            <pc:docMk/>
            <pc:sldMk cId="1927301772" sldId="258"/>
            <ac:spMk id="3" creationId="{B9F99996-79C0-4EA1-9E9A-379DBB571AAA}"/>
          </ac:spMkLst>
        </pc:spChg>
        <pc:spChg chg="add mod ord">
          <ac:chgData name="Oana Florentina Bolocan (2009953)" userId="S::2009953@student.uwtsd.ac.uk::c52326c0-e7c9-49be-ba7a-b9b8319a25c8" providerId="AD" clId="Web-{04BD636F-4E72-B25B-EFCA-DB6E6461277B}" dt="2020-10-27T11:33:05.293" v="303"/>
          <ac:spMkLst>
            <pc:docMk/>
            <pc:sldMk cId="1927301772" sldId="258"/>
            <ac:spMk id="5" creationId="{B97D3F80-8E8F-4C8D-B4B3-84AAABEFA872}"/>
          </ac:spMkLst>
        </pc:spChg>
        <pc:spChg chg="add mod">
          <ac:chgData name="Oana Florentina Bolocan (2009953)" userId="S::2009953@student.uwtsd.ac.uk::c52326c0-e7c9-49be-ba7a-b9b8319a25c8" providerId="AD" clId="Web-{04BD636F-4E72-B25B-EFCA-DB6E6461277B}" dt="2020-10-27T11:09:28.562" v="171" actId="20577"/>
          <ac:spMkLst>
            <pc:docMk/>
            <pc:sldMk cId="1927301772" sldId="258"/>
            <ac:spMk id="9" creationId="{DFFFE0BA-2843-44AD-9CCF-E2C31D5E9558}"/>
          </ac:spMkLst>
        </pc:spChg>
        <pc:picChg chg="add">
          <ac:chgData name="Oana Florentina Bolocan (2009953)" userId="S::2009953@student.uwtsd.ac.uk::c52326c0-e7c9-49be-ba7a-b9b8319a25c8" providerId="AD" clId="Web-{04BD636F-4E72-B25B-EFCA-DB6E6461277B}" dt="2020-10-27T11:08:58.890" v="157"/>
          <ac:picMkLst>
            <pc:docMk/>
            <pc:sldMk cId="1927301772" sldId="258"/>
            <ac:picMk id="7" creationId="{3424C55E-EF0C-4335-8AB2-8C42B0760609}"/>
          </ac:picMkLst>
        </pc:picChg>
      </pc:sldChg>
      <pc:sldChg chg="addSp delSp modSp new mod modTransition modClrScheme addAnim delAnim modAnim chgLayout">
        <pc:chgData name="Oana Florentina Bolocan (2009953)" userId="S::2009953@student.uwtsd.ac.uk::c52326c0-e7c9-49be-ba7a-b9b8319a25c8" providerId="AD" clId="Web-{04BD636F-4E72-B25B-EFCA-DB6E6461277B}" dt="2020-10-27T11:33:05.293" v="303"/>
        <pc:sldMkLst>
          <pc:docMk/>
          <pc:sldMk cId="3461693452" sldId="259"/>
        </pc:sldMkLst>
        <pc:spChg chg="del">
          <ac:chgData name="Oana Florentina Bolocan (2009953)" userId="S::2009953@student.uwtsd.ac.uk::c52326c0-e7c9-49be-ba7a-b9b8319a25c8" providerId="AD" clId="Web-{04BD636F-4E72-B25B-EFCA-DB6E6461277B}" dt="2020-10-27T11:09:38.359" v="174"/>
          <ac:spMkLst>
            <pc:docMk/>
            <pc:sldMk cId="3461693452" sldId="259"/>
            <ac:spMk id="2" creationId="{F185392A-85AA-46F2-B318-2B3A7322C57A}"/>
          </ac:spMkLst>
        </pc:spChg>
        <pc:spChg chg="del">
          <ac:chgData name="Oana Florentina Bolocan (2009953)" userId="S::2009953@student.uwtsd.ac.uk::c52326c0-e7c9-49be-ba7a-b9b8319a25c8" providerId="AD" clId="Web-{04BD636F-4E72-B25B-EFCA-DB6E6461277B}" dt="2020-10-27T11:09:33.781" v="173"/>
          <ac:spMkLst>
            <pc:docMk/>
            <pc:sldMk cId="3461693452" sldId="259"/>
            <ac:spMk id="3" creationId="{0AD303C6-36D2-4443-8019-DF2922120B8F}"/>
          </ac:spMkLst>
        </pc:spChg>
        <pc:spChg chg="add mod ord">
          <ac:chgData name="Oana Florentina Bolocan (2009953)" userId="S::2009953@student.uwtsd.ac.uk::c52326c0-e7c9-49be-ba7a-b9b8319a25c8" providerId="AD" clId="Web-{04BD636F-4E72-B25B-EFCA-DB6E6461277B}" dt="2020-10-27T11:33:05.293" v="303"/>
          <ac:spMkLst>
            <pc:docMk/>
            <pc:sldMk cId="3461693452" sldId="259"/>
            <ac:spMk id="7" creationId="{4B2A0EA1-1B1C-423F-BAF1-A1109DFB39C4}"/>
          </ac:spMkLst>
        </pc:spChg>
        <pc:spChg chg="add">
          <ac:chgData name="Oana Florentina Bolocan (2009953)" userId="S::2009953@student.uwtsd.ac.uk::c52326c0-e7c9-49be-ba7a-b9b8319a25c8" providerId="AD" clId="Web-{04BD636F-4E72-B25B-EFCA-DB6E6461277B}" dt="2020-10-27T11:12:25.218" v="181"/>
          <ac:spMkLst>
            <pc:docMk/>
            <pc:sldMk cId="3461693452" sldId="259"/>
            <ac:spMk id="9" creationId="{8D06AB42-A3DA-4A6B-B122-5CD337120DA2}"/>
          </ac:spMkLst>
        </pc:spChg>
        <pc:picChg chg="add">
          <ac:chgData name="Oana Florentina Bolocan (2009953)" userId="S::2009953@student.uwtsd.ac.uk::c52326c0-e7c9-49be-ba7a-b9b8319a25c8" providerId="AD" clId="Web-{04BD636F-4E72-B25B-EFCA-DB6E6461277B}" dt="2020-10-27T11:10:29.046" v="175"/>
          <ac:picMkLst>
            <pc:docMk/>
            <pc:sldMk cId="3461693452" sldId="259"/>
            <ac:picMk id="5" creationId="{4021FD40-BCD6-4D81-8614-935F79ED373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270989956" sldId="260"/>
        </pc:sldMkLst>
        <pc:spChg chg="del mod ord">
          <ac:chgData name="Oana Florentina Bolocan (2009953)" userId="S::2009953@student.uwtsd.ac.uk::c52326c0-e7c9-49be-ba7a-b9b8319a25c8" providerId="AD" clId="Web-{04BD636F-4E72-B25B-EFCA-DB6E6461277B}" dt="2020-10-27T11:15:44.827" v="200"/>
          <ac:spMkLst>
            <pc:docMk/>
            <pc:sldMk cId="3270989956" sldId="260"/>
            <ac:spMk id="2" creationId="{9F6E5AFA-C492-47B7-9E04-86DAEF267508}"/>
          </ac:spMkLst>
        </pc:spChg>
        <pc:spChg chg="del mod ord">
          <ac:chgData name="Oana Florentina Bolocan (2009953)" userId="S::2009953@student.uwtsd.ac.uk::c52326c0-e7c9-49be-ba7a-b9b8319a25c8" providerId="AD" clId="Web-{04BD636F-4E72-B25B-EFCA-DB6E6461277B}" dt="2020-10-27T11:15:56.342" v="201"/>
          <ac:spMkLst>
            <pc:docMk/>
            <pc:sldMk cId="3270989956" sldId="260"/>
            <ac:spMk id="3" creationId="{FC9BCCE1-DDF4-4000-9C71-3CE46953F5BD}"/>
          </ac:spMkLst>
        </pc:spChg>
        <pc:spChg chg="add mod ord">
          <ac:chgData name="Oana Florentina Bolocan (2009953)" userId="S::2009953@student.uwtsd.ac.uk::c52326c0-e7c9-49be-ba7a-b9b8319a25c8" providerId="AD" clId="Web-{04BD636F-4E72-B25B-EFCA-DB6E6461277B}" dt="2020-10-27T11:33:05.293" v="303"/>
          <ac:spMkLst>
            <pc:docMk/>
            <pc:sldMk cId="3270989956" sldId="260"/>
            <ac:spMk id="7" creationId="{DD9BF42E-9C39-4BB1-9851-D387E50DB035}"/>
          </ac:spMkLst>
        </pc:spChg>
        <pc:spChg chg="add">
          <ac:chgData name="Oana Florentina Bolocan (2009953)" userId="S::2009953@student.uwtsd.ac.uk::c52326c0-e7c9-49be-ba7a-b9b8319a25c8" providerId="AD" clId="Web-{04BD636F-4E72-B25B-EFCA-DB6E6461277B}" dt="2020-10-27T11:16:12.108" v="204"/>
          <ac:spMkLst>
            <pc:docMk/>
            <pc:sldMk cId="3270989956" sldId="260"/>
            <ac:spMk id="9" creationId="{7FC69F4E-9A7D-45C7-BE23-81A7A001D983}"/>
          </ac:spMkLst>
        </pc:spChg>
        <pc:picChg chg="add">
          <ac:chgData name="Oana Florentina Bolocan (2009953)" userId="S::2009953@student.uwtsd.ac.uk::c52326c0-e7c9-49be-ba7a-b9b8319a25c8" providerId="AD" clId="Web-{04BD636F-4E72-B25B-EFCA-DB6E6461277B}" dt="2020-10-27T11:15:58.702" v="202"/>
          <ac:picMkLst>
            <pc:docMk/>
            <pc:sldMk cId="3270989956" sldId="260"/>
            <ac:picMk id="5" creationId="{29C1C21F-FFF0-4951-8780-0A0A7157E8D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60449712" sldId="261"/>
        </pc:sldMkLst>
        <pc:spChg chg="del mod ord">
          <ac:chgData name="Oana Florentina Bolocan (2009953)" userId="S::2009953@student.uwtsd.ac.uk::c52326c0-e7c9-49be-ba7a-b9b8319a25c8" providerId="AD" clId="Web-{04BD636F-4E72-B25B-EFCA-DB6E6461277B}" dt="2020-10-27T11:16:28.827" v="206"/>
          <ac:spMkLst>
            <pc:docMk/>
            <pc:sldMk cId="160449712" sldId="261"/>
            <ac:spMk id="2" creationId="{54C02FB8-93A4-4ABF-9F55-5684E8604E98}"/>
          </ac:spMkLst>
        </pc:spChg>
        <pc:spChg chg="del mod ord">
          <ac:chgData name="Oana Florentina Bolocan (2009953)" userId="S::2009953@student.uwtsd.ac.uk::c52326c0-e7c9-49be-ba7a-b9b8319a25c8" providerId="AD" clId="Web-{04BD636F-4E72-B25B-EFCA-DB6E6461277B}" dt="2020-10-27T11:16:26.077" v="205"/>
          <ac:spMkLst>
            <pc:docMk/>
            <pc:sldMk cId="160449712" sldId="261"/>
            <ac:spMk id="3" creationId="{C1D34404-233C-4932-9C99-987A3113FD68}"/>
          </ac:spMkLst>
        </pc:spChg>
        <pc:spChg chg="add">
          <ac:chgData name="Oana Florentina Bolocan (2009953)" userId="S::2009953@student.uwtsd.ac.uk::c52326c0-e7c9-49be-ba7a-b9b8319a25c8" providerId="AD" clId="Web-{04BD636F-4E72-B25B-EFCA-DB6E6461277B}" dt="2020-10-27T11:16:30.936" v="207"/>
          <ac:spMkLst>
            <pc:docMk/>
            <pc:sldMk cId="160449712" sldId="261"/>
            <ac:spMk id="5" creationId="{64F52B25-E554-401B-B2CC-B3D1F33AC2B2}"/>
          </ac:spMkLst>
        </pc:spChg>
        <pc:spChg chg="add mod ord">
          <ac:chgData name="Oana Florentina Bolocan (2009953)" userId="S::2009953@student.uwtsd.ac.uk::c52326c0-e7c9-49be-ba7a-b9b8319a25c8" providerId="AD" clId="Web-{04BD636F-4E72-B25B-EFCA-DB6E6461277B}" dt="2020-10-27T11:33:05.293" v="303"/>
          <ac:spMkLst>
            <pc:docMk/>
            <pc:sldMk cId="160449712" sldId="261"/>
            <ac:spMk id="7" creationId="{5F04066B-4137-4CB1-BA32-E30D40F7A5A4}"/>
          </ac:spMkLst>
        </pc:spChg>
        <pc:picChg chg="add">
          <ac:chgData name="Oana Florentina Bolocan (2009953)" userId="S::2009953@student.uwtsd.ac.uk::c52326c0-e7c9-49be-ba7a-b9b8319a25c8" providerId="AD" clId="Web-{04BD636F-4E72-B25B-EFCA-DB6E6461277B}" dt="2020-10-27T11:16:48.436" v="209"/>
          <ac:picMkLst>
            <pc:docMk/>
            <pc:sldMk cId="160449712" sldId="261"/>
            <ac:picMk id="9" creationId="{8F9EB2F4-53AB-4EF3-9AC8-5B0B86C399D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461602293" sldId="262"/>
        </pc:sldMkLst>
        <pc:spChg chg="del mod ord">
          <ac:chgData name="Oana Florentina Bolocan (2009953)" userId="S::2009953@student.uwtsd.ac.uk::c52326c0-e7c9-49be-ba7a-b9b8319a25c8" providerId="AD" clId="Web-{04BD636F-4E72-B25B-EFCA-DB6E6461277B}" dt="2020-10-27T11:16:55.483" v="210"/>
          <ac:spMkLst>
            <pc:docMk/>
            <pc:sldMk cId="2461602293" sldId="262"/>
            <ac:spMk id="2" creationId="{139F1708-247E-49C0-A794-922599F9D06F}"/>
          </ac:spMkLst>
        </pc:spChg>
        <pc:spChg chg="del mod ord">
          <ac:chgData name="Oana Florentina Bolocan (2009953)" userId="S::2009953@student.uwtsd.ac.uk::c52326c0-e7c9-49be-ba7a-b9b8319a25c8" providerId="AD" clId="Web-{04BD636F-4E72-B25B-EFCA-DB6E6461277B}" dt="2020-10-27T11:16:58.170" v="211"/>
          <ac:spMkLst>
            <pc:docMk/>
            <pc:sldMk cId="2461602293" sldId="262"/>
            <ac:spMk id="3" creationId="{EF5CF8E8-CBBA-415B-B845-D3A8ACAC9B22}"/>
          </ac:spMkLst>
        </pc:spChg>
        <pc:spChg chg="add mod ord">
          <ac:chgData name="Oana Florentina Bolocan (2009953)" userId="S::2009953@student.uwtsd.ac.uk::c52326c0-e7c9-49be-ba7a-b9b8319a25c8" providerId="AD" clId="Web-{04BD636F-4E72-B25B-EFCA-DB6E6461277B}" dt="2020-10-27T11:33:05.293" v="303"/>
          <ac:spMkLst>
            <pc:docMk/>
            <pc:sldMk cId="2461602293" sldId="262"/>
            <ac:spMk id="7" creationId="{FB964806-0F84-4D95-A02B-7BEE008BB76A}"/>
          </ac:spMkLst>
        </pc:spChg>
        <pc:spChg chg="add del">
          <ac:chgData name="Oana Florentina Bolocan (2009953)" userId="S::2009953@student.uwtsd.ac.uk::c52326c0-e7c9-49be-ba7a-b9b8319a25c8" providerId="AD" clId="Web-{04BD636F-4E72-B25B-EFCA-DB6E6461277B}" dt="2020-10-27T11:17:19.733" v="215"/>
          <ac:spMkLst>
            <pc:docMk/>
            <pc:sldMk cId="2461602293" sldId="262"/>
            <ac:spMk id="9" creationId="{C1BCC9EA-2635-4CF5-9636-D6E2345E4C7C}"/>
          </ac:spMkLst>
        </pc:spChg>
        <pc:spChg chg="add">
          <ac:chgData name="Oana Florentina Bolocan (2009953)" userId="S::2009953@student.uwtsd.ac.uk::c52326c0-e7c9-49be-ba7a-b9b8319a25c8" providerId="AD" clId="Web-{04BD636F-4E72-B25B-EFCA-DB6E6461277B}" dt="2020-10-27T11:17:26.529" v="216"/>
          <ac:spMkLst>
            <pc:docMk/>
            <pc:sldMk cId="2461602293" sldId="262"/>
            <ac:spMk id="11" creationId="{D980FEE3-FA24-4865-84E6-D23FC4FF4F10}"/>
          </ac:spMkLst>
        </pc:spChg>
        <pc:picChg chg="add">
          <ac:chgData name="Oana Florentina Bolocan (2009953)" userId="S::2009953@student.uwtsd.ac.uk::c52326c0-e7c9-49be-ba7a-b9b8319a25c8" providerId="AD" clId="Web-{04BD636F-4E72-B25B-EFCA-DB6E6461277B}" dt="2020-10-27T11:16:59.170" v="212"/>
          <ac:picMkLst>
            <pc:docMk/>
            <pc:sldMk cId="2461602293" sldId="262"/>
            <ac:picMk id="5" creationId="{8038DCFD-A4CA-490B-BC14-4FC3AC7E10DD}"/>
          </ac:picMkLst>
        </pc:picChg>
      </pc:sldChg>
      <pc:sldChg chg="addSp delSp modSp new mod modTransition setBg modClrScheme chgLayout">
        <pc:chgData name="Oana Florentina Bolocan (2009953)" userId="S::2009953@student.uwtsd.ac.uk::c52326c0-e7c9-49be-ba7a-b9b8319a25c8" providerId="AD" clId="Web-{04BD636F-4E72-B25B-EFCA-DB6E6461277B}" dt="2020-10-27T11:33:05.293" v="303"/>
        <pc:sldMkLst>
          <pc:docMk/>
          <pc:sldMk cId="808017625" sldId="263"/>
        </pc:sldMkLst>
        <pc:spChg chg="del mod ord">
          <ac:chgData name="Oana Florentina Bolocan (2009953)" userId="S::2009953@student.uwtsd.ac.uk::c52326c0-e7c9-49be-ba7a-b9b8319a25c8" providerId="AD" clId="Web-{04BD636F-4E72-B25B-EFCA-DB6E6461277B}" dt="2020-10-27T11:18:16.482" v="218"/>
          <ac:spMkLst>
            <pc:docMk/>
            <pc:sldMk cId="808017625" sldId="263"/>
            <ac:spMk id="2" creationId="{7F2717A3-8521-456E-A0A9-CDC9EC3E00E3}"/>
          </ac:spMkLst>
        </pc:spChg>
        <pc:spChg chg="del mod ord">
          <ac:chgData name="Oana Florentina Bolocan (2009953)" userId="S::2009953@student.uwtsd.ac.uk::c52326c0-e7c9-49be-ba7a-b9b8319a25c8" providerId="AD" clId="Web-{04BD636F-4E72-B25B-EFCA-DB6E6461277B}" dt="2020-10-27T11:18:10.311" v="217"/>
          <ac:spMkLst>
            <pc:docMk/>
            <pc:sldMk cId="808017625" sldId="263"/>
            <ac:spMk id="3" creationId="{B64F875B-4C94-4B14-8421-29CA7EE62FBA}"/>
          </ac:spMkLst>
        </pc:spChg>
        <pc:spChg chg="add">
          <ac:chgData name="Oana Florentina Bolocan (2009953)" userId="S::2009953@student.uwtsd.ac.uk::c52326c0-e7c9-49be-ba7a-b9b8319a25c8" providerId="AD" clId="Web-{04BD636F-4E72-B25B-EFCA-DB6E6461277B}" dt="2020-10-27T11:18:18.873" v="219"/>
          <ac:spMkLst>
            <pc:docMk/>
            <pc:sldMk cId="808017625" sldId="263"/>
            <ac:spMk id="5" creationId="{20545FF0-45C4-486B-8450-F735AC4B61B4}"/>
          </ac:spMkLst>
        </pc:spChg>
        <pc:spChg chg="add mod ord">
          <ac:chgData name="Oana Florentina Bolocan (2009953)" userId="S::2009953@student.uwtsd.ac.uk::c52326c0-e7c9-49be-ba7a-b9b8319a25c8" providerId="AD" clId="Web-{04BD636F-4E72-B25B-EFCA-DB6E6461277B}" dt="2020-10-27T11:33:05.293" v="303"/>
          <ac:spMkLst>
            <pc:docMk/>
            <pc:sldMk cId="808017625" sldId="263"/>
            <ac:spMk id="7" creationId="{DF5FACE2-8AF0-49F5-958C-8F9877E6782B}"/>
          </ac:spMkLst>
        </pc:spChg>
        <pc:picChg chg="add">
          <ac:chgData name="Oana Florentina Bolocan (2009953)" userId="S::2009953@student.uwtsd.ac.uk::c52326c0-e7c9-49be-ba7a-b9b8319a25c8" providerId="AD" clId="Web-{04BD636F-4E72-B25B-EFCA-DB6E6461277B}" dt="2020-10-27T11:18:31.045" v="221"/>
          <ac:picMkLst>
            <pc:docMk/>
            <pc:sldMk cId="808017625" sldId="263"/>
            <ac:picMk id="9" creationId="{E5DE28CA-46B3-41EB-AD89-A51FB99703DC}"/>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274299527" sldId="264"/>
        </pc:sldMkLst>
        <pc:spChg chg="del mod ord">
          <ac:chgData name="Oana Florentina Bolocan (2009953)" userId="S::2009953@student.uwtsd.ac.uk::c52326c0-e7c9-49be-ba7a-b9b8319a25c8" providerId="AD" clId="Web-{04BD636F-4E72-B25B-EFCA-DB6E6461277B}" dt="2020-10-27T11:21:45.232" v="227"/>
          <ac:spMkLst>
            <pc:docMk/>
            <pc:sldMk cId="1274299527" sldId="264"/>
            <ac:spMk id="2" creationId="{55D97B6E-C8B1-4CA0-90DA-FBE785A5B79D}"/>
          </ac:spMkLst>
        </pc:spChg>
        <pc:spChg chg="del mod ord">
          <ac:chgData name="Oana Florentina Bolocan (2009953)" userId="S::2009953@student.uwtsd.ac.uk::c52326c0-e7c9-49be-ba7a-b9b8319a25c8" providerId="AD" clId="Web-{04BD636F-4E72-B25B-EFCA-DB6E6461277B}" dt="2020-10-27T11:21:43.794" v="226"/>
          <ac:spMkLst>
            <pc:docMk/>
            <pc:sldMk cId="1274299527" sldId="264"/>
            <ac:spMk id="3" creationId="{7FB853E8-B9A5-41C6-A939-515EF1D1CE6A}"/>
          </ac:spMkLst>
        </pc:spChg>
        <pc:spChg chg="add mod ord">
          <ac:chgData name="Oana Florentina Bolocan (2009953)" userId="S::2009953@student.uwtsd.ac.uk::c52326c0-e7c9-49be-ba7a-b9b8319a25c8" providerId="AD" clId="Web-{04BD636F-4E72-B25B-EFCA-DB6E6461277B}" dt="2020-10-27T11:33:05.293" v="303"/>
          <ac:spMkLst>
            <pc:docMk/>
            <pc:sldMk cId="1274299527" sldId="264"/>
            <ac:spMk id="7" creationId="{46A0AD2A-EC93-483A-BD7A-2903FB8E177B}"/>
          </ac:spMkLst>
        </pc:spChg>
        <pc:spChg chg="add">
          <ac:chgData name="Oana Florentina Bolocan (2009953)" userId="S::2009953@student.uwtsd.ac.uk::c52326c0-e7c9-49be-ba7a-b9b8319a25c8" providerId="AD" clId="Web-{04BD636F-4E72-B25B-EFCA-DB6E6461277B}" dt="2020-10-27T11:22:05.529" v="230"/>
          <ac:spMkLst>
            <pc:docMk/>
            <pc:sldMk cId="1274299527" sldId="264"/>
            <ac:spMk id="9" creationId="{EC178EB3-3A81-4D89-AEDF-792007528777}"/>
          </ac:spMkLst>
        </pc:spChg>
        <pc:picChg chg="add">
          <ac:chgData name="Oana Florentina Bolocan (2009953)" userId="S::2009953@student.uwtsd.ac.uk::c52326c0-e7c9-49be-ba7a-b9b8319a25c8" providerId="AD" clId="Web-{04BD636F-4E72-B25B-EFCA-DB6E6461277B}" dt="2020-10-27T11:21:46.982" v="228"/>
          <ac:picMkLst>
            <pc:docMk/>
            <pc:sldMk cId="1274299527" sldId="264"/>
            <ac:picMk id="5" creationId="{B955D716-ECD3-4516-9EC8-1671493743B9}"/>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305853871" sldId="265"/>
        </pc:sldMkLst>
        <pc:spChg chg="del mod ord">
          <ac:chgData name="Oana Florentina Bolocan (2009953)" userId="S::2009953@student.uwtsd.ac.uk::c52326c0-e7c9-49be-ba7a-b9b8319a25c8" providerId="AD" clId="Web-{04BD636F-4E72-B25B-EFCA-DB6E6461277B}" dt="2020-10-27T11:24:10.232" v="233"/>
          <ac:spMkLst>
            <pc:docMk/>
            <pc:sldMk cId="2305853871" sldId="265"/>
            <ac:spMk id="2" creationId="{1AA7F18B-8688-4096-8679-726E25015717}"/>
          </ac:spMkLst>
        </pc:spChg>
        <pc:spChg chg="del mod ord">
          <ac:chgData name="Oana Florentina Bolocan (2009953)" userId="S::2009953@student.uwtsd.ac.uk::c52326c0-e7c9-49be-ba7a-b9b8319a25c8" providerId="AD" clId="Web-{04BD636F-4E72-B25B-EFCA-DB6E6461277B}" dt="2020-10-27T11:24:08.513" v="232"/>
          <ac:spMkLst>
            <pc:docMk/>
            <pc:sldMk cId="2305853871" sldId="265"/>
            <ac:spMk id="3" creationId="{5F58A662-D5CD-47A4-A3BE-6309DDB42BCC}"/>
          </ac:spMkLst>
        </pc:spChg>
        <pc:spChg chg="add mod ord">
          <ac:chgData name="Oana Florentina Bolocan (2009953)" userId="S::2009953@student.uwtsd.ac.uk::c52326c0-e7c9-49be-ba7a-b9b8319a25c8" providerId="AD" clId="Web-{04BD636F-4E72-B25B-EFCA-DB6E6461277B}" dt="2020-10-27T11:33:05.293" v="303"/>
          <ac:spMkLst>
            <pc:docMk/>
            <pc:sldMk cId="2305853871" sldId="265"/>
            <ac:spMk id="7" creationId="{A298DA3F-54BB-45D3-9CC7-EA741A51DAA4}"/>
          </ac:spMkLst>
        </pc:spChg>
        <pc:spChg chg="add">
          <ac:chgData name="Oana Florentina Bolocan (2009953)" userId="S::2009953@student.uwtsd.ac.uk::c52326c0-e7c9-49be-ba7a-b9b8319a25c8" providerId="AD" clId="Web-{04BD636F-4E72-B25B-EFCA-DB6E6461277B}" dt="2020-10-27T11:24:30.435" v="236"/>
          <ac:spMkLst>
            <pc:docMk/>
            <pc:sldMk cId="2305853871" sldId="265"/>
            <ac:spMk id="9" creationId="{61FE20DA-5B6F-41B2-8943-A6CC7114CC5B}"/>
          </ac:spMkLst>
        </pc:spChg>
        <pc:picChg chg="add">
          <ac:chgData name="Oana Florentina Bolocan (2009953)" userId="S::2009953@student.uwtsd.ac.uk::c52326c0-e7c9-49be-ba7a-b9b8319a25c8" providerId="AD" clId="Web-{04BD636F-4E72-B25B-EFCA-DB6E6461277B}" dt="2020-10-27T11:24:11.794" v="234"/>
          <ac:picMkLst>
            <pc:docMk/>
            <pc:sldMk cId="2305853871" sldId="265"/>
            <ac:picMk id="5" creationId="{38830627-2026-4ED0-9260-8853B495CDA1}"/>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668590623" sldId="266"/>
        </pc:sldMkLst>
        <pc:spChg chg="del mod ord">
          <ac:chgData name="Oana Florentina Bolocan (2009953)" userId="S::2009953@student.uwtsd.ac.uk::c52326c0-e7c9-49be-ba7a-b9b8319a25c8" providerId="AD" clId="Web-{04BD636F-4E72-B25B-EFCA-DB6E6461277B}" dt="2020-10-27T11:26:37.825" v="238"/>
          <ac:spMkLst>
            <pc:docMk/>
            <pc:sldMk cId="3668590623" sldId="266"/>
            <ac:spMk id="2" creationId="{EB15B05D-9AE2-431F-8985-F6B22DFF8279}"/>
          </ac:spMkLst>
        </pc:spChg>
        <pc:spChg chg="del mod ord">
          <ac:chgData name="Oana Florentina Bolocan (2009953)" userId="S::2009953@student.uwtsd.ac.uk::c52326c0-e7c9-49be-ba7a-b9b8319a25c8" providerId="AD" clId="Web-{04BD636F-4E72-B25B-EFCA-DB6E6461277B}" dt="2020-10-27T11:26:35.747" v="237"/>
          <ac:spMkLst>
            <pc:docMk/>
            <pc:sldMk cId="3668590623" sldId="266"/>
            <ac:spMk id="3" creationId="{C53B3857-CFFE-4011-8671-855BB0732DD6}"/>
          </ac:spMkLst>
        </pc:spChg>
        <pc:spChg chg="add">
          <ac:chgData name="Oana Florentina Bolocan (2009953)" userId="S::2009953@student.uwtsd.ac.uk::c52326c0-e7c9-49be-ba7a-b9b8319a25c8" providerId="AD" clId="Web-{04BD636F-4E72-B25B-EFCA-DB6E6461277B}" dt="2020-10-27T11:26:39.512" v="239"/>
          <ac:spMkLst>
            <pc:docMk/>
            <pc:sldMk cId="3668590623" sldId="266"/>
            <ac:spMk id="5" creationId="{407D5B97-E8D5-4C62-AF04-712D33BC53B3}"/>
          </ac:spMkLst>
        </pc:spChg>
        <pc:spChg chg="add mod ord">
          <ac:chgData name="Oana Florentina Bolocan (2009953)" userId="S::2009953@student.uwtsd.ac.uk::c52326c0-e7c9-49be-ba7a-b9b8319a25c8" providerId="AD" clId="Web-{04BD636F-4E72-B25B-EFCA-DB6E6461277B}" dt="2020-10-27T11:33:05.293" v="303"/>
          <ac:spMkLst>
            <pc:docMk/>
            <pc:sldMk cId="3668590623" sldId="266"/>
            <ac:spMk id="7" creationId="{7B9ABC59-9E30-409B-8CFB-01EB09D6E313}"/>
          </ac:spMkLst>
        </pc:spChg>
        <pc:picChg chg="add">
          <ac:chgData name="Oana Florentina Bolocan (2009953)" userId="S::2009953@student.uwtsd.ac.uk::c52326c0-e7c9-49be-ba7a-b9b8319a25c8" providerId="AD" clId="Web-{04BD636F-4E72-B25B-EFCA-DB6E6461277B}" dt="2020-10-27T11:26:52.325" v="241"/>
          <ac:picMkLst>
            <pc:docMk/>
            <pc:sldMk cId="3668590623" sldId="266"/>
            <ac:picMk id="9" creationId="{D34C8855-CD07-4A39-B3E2-2AFDE35F5028}"/>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704498802" sldId="267"/>
        </pc:sldMkLst>
        <pc:spChg chg="del mod ord">
          <ac:chgData name="Oana Florentina Bolocan (2009953)" userId="S::2009953@student.uwtsd.ac.uk::c52326c0-e7c9-49be-ba7a-b9b8319a25c8" providerId="AD" clId="Web-{04BD636F-4E72-B25B-EFCA-DB6E6461277B}" dt="2020-10-27T11:26:59.247" v="243"/>
          <ac:spMkLst>
            <pc:docMk/>
            <pc:sldMk cId="704498802" sldId="267"/>
            <ac:spMk id="2" creationId="{9F859F03-EBEA-4249-9B7F-4C3B84151852}"/>
          </ac:spMkLst>
        </pc:spChg>
        <pc:spChg chg="del mod ord">
          <ac:chgData name="Oana Florentina Bolocan (2009953)" userId="S::2009953@student.uwtsd.ac.uk::c52326c0-e7c9-49be-ba7a-b9b8319a25c8" providerId="AD" clId="Web-{04BD636F-4E72-B25B-EFCA-DB6E6461277B}" dt="2020-10-27T11:26:57.684" v="242"/>
          <ac:spMkLst>
            <pc:docMk/>
            <pc:sldMk cId="704498802" sldId="267"/>
            <ac:spMk id="3" creationId="{A3DD0A70-A350-4190-B367-CB76D88B568E}"/>
          </ac:spMkLst>
        </pc:spChg>
        <pc:spChg chg="add mod ord">
          <ac:chgData name="Oana Florentina Bolocan (2009953)" userId="S::2009953@student.uwtsd.ac.uk::c52326c0-e7c9-49be-ba7a-b9b8319a25c8" providerId="AD" clId="Web-{04BD636F-4E72-B25B-EFCA-DB6E6461277B}" dt="2020-10-27T11:33:05.293" v="303"/>
          <ac:spMkLst>
            <pc:docMk/>
            <pc:sldMk cId="704498802" sldId="267"/>
            <ac:spMk id="7" creationId="{9A839911-C96C-48F8-AA26-37B0122C1458}"/>
          </ac:spMkLst>
        </pc:spChg>
        <pc:spChg chg="add">
          <ac:chgData name="Oana Florentina Bolocan (2009953)" userId="S::2009953@student.uwtsd.ac.uk::c52326c0-e7c9-49be-ba7a-b9b8319a25c8" providerId="AD" clId="Web-{04BD636F-4E72-B25B-EFCA-DB6E6461277B}" dt="2020-10-27T11:28:05.887" v="246"/>
          <ac:spMkLst>
            <pc:docMk/>
            <pc:sldMk cId="704498802" sldId="267"/>
            <ac:spMk id="9" creationId="{C3D8298B-6958-4867-8745-4DC0F4D2BB27}"/>
          </ac:spMkLst>
        </pc:spChg>
        <pc:picChg chg="add">
          <ac:chgData name="Oana Florentina Bolocan (2009953)" userId="S::2009953@student.uwtsd.ac.uk::c52326c0-e7c9-49be-ba7a-b9b8319a25c8" providerId="AD" clId="Web-{04BD636F-4E72-B25B-EFCA-DB6E6461277B}" dt="2020-10-27T11:27:00.247" v="244"/>
          <ac:picMkLst>
            <pc:docMk/>
            <pc:sldMk cId="704498802" sldId="267"/>
            <ac:picMk id="5" creationId="{6DA0D485-A401-45F7-8F00-A4CA6B66C5A4}"/>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000959195" sldId="268"/>
        </pc:sldMkLst>
        <pc:spChg chg="del mod ord">
          <ac:chgData name="Oana Florentina Bolocan (2009953)" userId="S::2009953@student.uwtsd.ac.uk::c52326c0-e7c9-49be-ba7a-b9b8319a25c8" providerId="AD" clId="Web-{04BD636F-4E72-B25B-EFCA-DB6E6461277B}" dt="2020-10-27T11:28:28.153" v="248"/>
          <ac:spMkLst>
            <pc:docMk/>
            <pc:sldMk cId="2000959195" sldId="268"/>
            <ac:spMk id="2" creationId="{6D740766-EB81-4273-9059-D6CE1BDC8C0F}"/>
          </ac:spMkLst>
        </pc:spChg>
        <pc:spChg chg="del mod ord">
          <ac:chgData name="Oana Florentina Bolocan (2009953)" userId="S::2009953@student.uwtsd.ac.uk::c52326c0-e7c9-49be-ba7a-b9b8319a25c8" providerId="AD" clId="Web-{04BD636F-4E72-B25B-EFCA-DB6E6461277B}" dt="2020-10-27T11:28:26.075" v="247"/>
          <ac:spMkLst>
            <pc:docMk/>
            <pc:sldMk cId="2000959195" sldId="268"/>
            <ac:spMk id="3" creationId="{6BA350AC-A7BE-45CD-B14E-71C1953E2A03}"/>
          </ac:spMkLst>
        </pc:spChg>
        <pc:spChg chg="add">
          <ac:chgData name="Oana Florentina Bolocan (2009953)" userId="S::2009953@student.uwtsd.ac.uk::c52326c0-e7c9-49be-ba7a-b9b8319a25c8" providerId="AD" clId="Web-{04BD636F-4E72-B25B-EFCA-DB6E6461277B}" dt="2020-10-27T11:28:29.825" v="249"/>
          <ac:spMkLst>
            <pc:docMk/>
            <pc:sldMk cId="2000959195" sldId="268"/>
            <ac:spMk id="5" creationId="{697B060D-14B2-4054-AF84-3CBBED54798F}"/>
          </ac:spMkLst>
        </pc:spChg>
        <pc:spChg chg="add mod ord">
          <ac:chgData name="Oana Florentina Bolocan (2009953)" userId="S::2009953@student.uwtsd.ac.uk::c52326c0-e7c9-49be-ba7a-b9b8319a25c8" providerId="AD" clId="Web-{04BD636F-4E72-B25B-EFCA-DB6E6461277B}" dt="2020-10-27T11:33:05.293" v="303"/>
          <ac:spMkLst>
            <pc:docMk/>
            <pc:sldMk cId="2000959195" sldId="268"/>
            <ac:spMk id="7" creationId="{9DC946AD-BD51-48B2-92B4-6B20612D357D}"/>
          </ac:spMkLst>
        </pc:spChg>
        <pc:picChg chg="add">
          <ac:chgData name="Oana Florentina Bolocan (2009953)" userId="S::2009953@student.uwtsd.ac.uk::c52326c0-e7c9-49be-ba7a-b9b8319a25c8" providerId="AD" clId="Web-{04BD636F-4E72-B25B-EFCA-DB6E6461277B}" dt="2020-10-27T11:28:52.215" v="252"/>
          <ac:picMkLst>
            <pc:docMk/>
            <pc:sldMk cId="2000959195" sldId="268"/>
            <ac:picMk id="9" creationId="{41DFD7C2-E88E-489F-8EDF-506205E8850F}"/>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7213841" sldId="269"/>
        </pc:sldMkLst>
        <pc:spChg chg="add del">
          <ac:chgData name="Oana Florentina Bolocan (2009953)" userId="S::2009953@student.uwtsd.ac.uk::c52326c0-e7c9-49be-ba7a-b9b8319a25c8" providerId="AD" clId="Web-{04BD636F-4E72-B25B-EFCA-DB6E6461277B}" dt="2020-10-27T11:30:04.574" v="263"/>
          <ac:spMkLst>
            <pc:docMk/>
            <pc:sldMk cId="17213841" sldId="269"/>
            <ac:spMk id="5" creationId="{C6C403AD-00DE-44C8-8871-4AA836BC9D49}"/>
          </ac:spMkLst>
        </pc:spChg>
        <pc:spChg chg="add mod">
          <ac:chgData name="Oana Florentina Bolocan (2009953)" userId="S::2009953@student.uwtsd.ac.uk::c52326c0-e7c9-49be-ba7a-b9b8319a25c8" providerId="AD" clId="Web-{04BD636F-4E72-B25B-EFCA-DB6E6461277B}" dt="2020-10-27T11:30:11.637" v="265" actId="20577"/>
          <ac:spMkLst>
            <pc:docMk/>
            <pc:sldMk cId="17213841" sldId="269"/>
            <ac:spMk id="7" creationId="{26BE6699-1F35-497A-827C-FC277F12A3FB}"/>
          </ac:spMkLst>
        </pc:spChg>
        <pc:spChg chg="add">
          <ac:chgData name="Oana Florentina Bolocan (2009953)" userId="S::2009953@student.uwtsd.ac.uk::c52326c0-e7c9-49be-ba7a-b9b8319a25c8" providerId="AD" clId="Web-{04BD636F-4E72-B25B-EFCA-DB6E6461277B}" dt="2020-10-27T11:31:02.262" v="293"/>
          <ac:spMkLst>
            <pc:docMk/>
            <pc:sldMk cId="17213841" sldId="269"/>
            <ac:spMk id="9" creationId="{78C04831-8256-414C-80E3-4634D590CEEA}"/>
          </ac:spMkLst>
        </pc:spChg>
        <pc:picChg chg="add">
          <ac:chgData name="Oana Florentina Bolocan (2009953)" userId="S::2009953@student.uwtsd.ac.uk::c52326c0-e7c9-49be-ba7a-b9b8319a25c8" providerId="AD" clId="Web-{04BD636F-4E72-B25B-EFCA-DB6E6461277B}" dt="2020-10-27T11:29:25.199" v="254"/>
          <ac:picMkLst>
            <pc:docMk/>
            <pc:sldMk cId="17213841" sldId="269"/>
            <ac:picMk id="3" creationId="{D60530F8-6A43-4407-9368-4F93B302282C}"/>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268978038" sldId="270"/>
        </pc:sldMkLst>
        <pc:spChg chg="add mod">
          <ac:chgData name="Oana Florentina Bolocan (2009953)" userId="S::2009953@student.uwtsd.ac.uk::c52326c0-e7c9-49be-ba7a-b9b8319a25c8" providerId="AD" clId="Web-{04BD636F-4E72-B25B-EFCA-DB6E6461277B}" dt="2020-10-27T11:30:19.902" v="269" actId="20577"/>
          <ac:spMkLst>
            <pc:docMk/>
            <pc:sldMk cId="1268978038" sldId="270"/>
            <ac:spMk id="5" creationId="{32E566EA-F889-43E8-8C02-5C2183EBC108}"/>
          </ac:spMkLst>
        </pc:spChg>
        <pc:spChg chg="add">
          <ac:chgData name="Oana Florentina Bolocan (2009953)" userId="S::2009953@student.uwtsd.ac.uk::c52326c0-e7c9-49be-ba7a-b9b8319a25c8" providerId="AD" clId="Web-{04BD636F-4E72-B25B-EFCA-DB6E6461277B}" dt="2020-10-27T11:31:05.684" v="294"/>
          <ac:spMkLst>
            <pc:docMk/>
            <pc:sldMk cId="1268978038" sldId="270"/>
            <ac:spMk id="7" creationId="{8F181BA9-B8F0-44AB-BDF2-5427EB48B6E4}"/>
          </ac:spMkLst>
        </pc:spChg>
        <pc:picChg chg="add">
          <ac:chgData name="Oana Florentina Bolocan (2009953)" userId="S::2009953@student.uwtsd.ac.uk::c52326c0-e7c9-49be-ba7a-b9b8319a25c8" providerId="AD" clId="Web-{04BD636F-4E72-B25B-EFCA-DB6E6461277B}" dt="2020-10-27T11:29:29.418" v="255"/>
          <ac:picMkLst>
            <pc:docMk/>
            <pc:sldMk cId="1268978038" sldId="270"/>
            <ac:picMk id="3" creationId="{1A0470A2-86FA-49DE-B374-0BE36C0A78D5}"/>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2865288863" sldId="271"/>
        </pc:sldMkLst>
        <pc:spChg chg="add mod">
          <ac:chgData name="Oana Florentina Bolocan (2009953)" userId="S::2009953@student.uwtsd.ac.uk::c52326c0-e7c9-49be-ba7a-b9b8319a25c8" providerId="AD" clId="Web-{04BD636F-4E72-B25B-EFCA-DB6E6461277B}" dt="2020-10-27T11:30:26.309" v="273" actId="20577"/>
          <ac:spMkLst>
            <pc:docMk/>
            <pc:sldMk cId="2865288863" sldId="271"/>
            <ac:spMk id="5" creationId="{33FC6FF7-1278-4445-84D2-CC15F44D9BDF}"/>
          </ac:spMkLst>
        </pc:spChg>
        <pc:spChg chg="add">
          <ac:chgData name="Oana Florentina Bolocan (2009953)" userId="S::2009953@student.uwtsd.ac.uk::c52326c0-e7c9-49be-ba7a-b9b8319a25c8" providerId="AD" clId="Web-{04BD636F-4E72-B25B-EFCA-DB6E6461277B}" dt="2020-10-27T11:31:09.105" v="295"/>
          <ac:spMkLst>
            <pc:docMk/>
            <pc:sldMk cId="2865288863" sldId="271"/>
            <ac:spMk id="7" creationId="{AAD51A07-BD82-435F-A5A7-6A1EF164646C}"/>
          </ac:spMkLst>
        </pc:spChg>
        <pc:picChg chg="add">
          <ac:chgData name="Oana Florentina Bolocan (2009953)" userId="S::2009953@student.uwtsd.ac.uk::c52326c0-e7c9-49be-ba7a-b9b8319a25c8" providerId="AD" clId="Web-{04BD636F-4E72-B25B-EFCA-DB6E6461277B}" dt="2020-10-27T11:29:31.231" v="256"/>
          <ac:picMkLst>
            <pc:docMk/>
            <pc:sldMk cId="2865288863" sldId="271"/>
            <ac:picMk id="3" creationId="{9AE6DB47-789D-4903-AE98-A98D95E60FA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830951540" sldId="272"/>
        </pc:sldMkLst>
        <pc:spChg chg="add mod">
          <ac:chgData name="Oana Florentina Bolocan (2009953)" userId="S::2009953@student.uwtsd.ac.uk::c52326c0-e7c9-49be-ba7a-b9b8319a25c8" providerId="AD" clId="Web-{04BD636F-4E72-B25B-EFCA-DB6E6461277B}" dt="2020-10-27T11:30:33.574" v="279" actId="20577"/>
          <ac:spMkLst>
            <pc:docMk/>
            <pc:sldMk cId="1830951540" sldId="272"/>
            <ac:spMk id="5" creationId="{DD0CEF11-CFD9-464F-A1C6-F72A8C7B5018}"/>
          </ac:spMkLst>
        </pc:spChg>
        <pc:spChg chg="add">
          <ac:chgData name="Oana Florentina Bolocan (2009953)" userId="S::2009953@student.uwtsd.ac.uk::c52326c0-e7c9-49be-ba7a-b9b8319a25c8" providerId="AD" clId="Web-{04BD636F-4E72-B25B-EFCA-DB6E6461277B}" dt="2020-10-27T11:31:12.762" v="296"/>
          <ac:spMkLst>
            <pc:docMk/>
            <pc:sldMk cId="1830951540" sldId="272"/>
            <ac:spMk id="7" creationId="{D080D22B-A76A-432D-A410-3CE16A208AE6}"/>
          </ac:spMkLst>
        </pc:spChg>
        <pc:picChg chg="add">
          <ac:chgData name="Oana Florentina Bolocan (2009953)" userId="S::2009953@student.uwtsd.ac.uk::c52326c0-e7c9-49be-ba7a-b9b8319a25c8" providerId="AD" clId="Web-{04BD636F-4E72-B25B-EFCA-DB6E6461277B}" dt="2020-10-27T11:29:33.043" v="257"/>
          <ac:picMkLst>
            <pc:docMk/>
            <pc:sldMk cId="1830951540" sldId="272"/>
            <ac:picMk id="3" creationId="{1E0F9858-0F1F-45D8-9893-04A6A085C6C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601795313" sldId="273"/>
        </pc:sldMkLst>
        <pc:spChg chg="add mod">
          <ac:chgData name="Oana Florentina Bolocan (2009953)" userId="S::2009953@student.uwtsd.ac.uk::c52326c0-e7c9-49be-ba7a-b9b8319a25c8" providerId="AD" clId="Web-{04BD636F-4E72-B25B-EFCA-DB6E6461277B}" dt="2020-10-27T11:30:37.699" v="282" actId="20577"/>
          <ac:spMkLst>
            <pc:docMk/>
            <pc:sldMk cId="1601795313" sldId="273"/>
            <ac:spMk id="5" creationId="{0317FE06-C0C5-4663-815C-155EEAC26526}"/>
          </ac:spMkLst>
        </pc:spChg>
        <pc:spChg chg="add">
          <ac:chgData name="Oana Florentina Bolocan (2009953)" userId="S::2009953@student.uwtsd.ac.uk::c52326c0-e7c9-49be-ba7a-b9b8319a25c8" providerId="AD" clId="Web-{04BD636F-4E72-B25B-EFCA-DB6E6461277B}" dt="2020-10-27T11:31:16.715" v="297"/>
          <ac:spMkLst>
            <pc:docMk/>
            <pc:sldMk cId="1601795313" sldId="273"/>
            <ac:spMk id="7" creationId="{CCAC7CBC-D9F1-4EA9-884F-1FE075A70520}"/>
          </ac:spMkLst>
        </pc:spChg>
        <pc:picChg chg="add">
          <ac:chgData name="Oana Florentina Bolocan (2009953)" userId="S::2009953@student.uwtsd.ac.uk::c52326c0-e7c9-49be-ba7a-b9b8319a25c8" providerId="AD" clId="Web-{04BD636F-4E72-B25B-EFCA-DB6E6461277B}" dt="2020-10-27T11:29:36.527" v="258"/>
          <ac:picMkLst>
            <pc:docMk/>
            <pc:sldMk cId="1601795313" sldId="273"/>
            <ac:picMk id="3" creationId="{9D8C490A-CFB6-469E-98F4-09188CD3944D}"/>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196335489" sldId="274"/>
        </pc:sldMkLst>
        <pc:spChg chg="add mod">
          <ac:chgData name="Oana Florentina Bolocan (2009953)" userId="S::2009953@student.uwtsd.ac.uk::c52326c0-e7c9-49be-ba7a-b9b8319a25c8" providerId="AD" clId="Web-{04BD636F-4E72-B25B-EFCA-DB6E6461277B}" dt="2020-10-27T11:30:43.559" v="286" actId="20577"/>
          <ac:spMkLst>
            <pc:docMk/>
            <pc:sldMk cId="1196335489" sldId="274"/>
            <ac:spMk id="5" creationId="{B56FF176-55AC-4B7A-A33E-8170A8E6F97D}"/>
          </ac:spMkLst>
        </pc:spChg>
        <pc:spChg chg="add">
          <ac:chgData name="Oana Florentina Bolocan (2009953)" userId="S::2009953@student.uwtsd.ac.uk::c52326c0-e7c9-49be-ba7a-b9b8319a25c8" providerId="AD" clId="Web-{04BD636F-4E72-B25B-EFCA-DB6E6461277B}" dt="2020-10-27T11:31:19.965" v="298"/>
          <ac:spMkLst>
            <pc:docMk/>
            <pc:sldMk cId="1196335489" sldId="274"/>
            <ac:spMk id="7" creationId="{8597CF10-5377-4C29-9DB9-0AC4145C0C7A}"/>
          </ac:spMkLst>
        </pc:spChg>
        <pc:picChg chg="add">
          <ac:chgData name="Oana Florentina Bolocan (2009953)" userId="S::2009953@student.uwtsd.ac.uk::c52326c0-e7c9-49be-ba7a-b9b8319a25c8" providerId="AD" clId="Web-{04BD636F-4E72-B25B-EFCA-DB6E6461277B}" dt="2020-10-27T11:29:37.481" v="259"/>
          <ac:picMkLst>
            <pc:docMk/>
            <pc:sldMk cId="1196335489" sldId="274"/>
            <ac:picMk id="3" creationId="{CD10E8FF-E03C-49CF-9F9F-55C2D5980C37}"/>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917496466" sldId="275"/>
        </pc:sldMkLst>
        <pc:spChg chg="add mod">
          <ac:chgData name="Oana Florentina Bolocan (2009953)" userId="S::2009953@student.uwtsd.ac.uk::c52326c0-e7c9-49be-ba7a-b9b8319a25c8" providerId="AD" clId="Web-{04BD636F-4E72-B25B-EFCA-DB6E6461277B}" dt="2020-10-27T11:30:50.965" v="290" actId="20577"/>
          <ac:spMkLst>
            <pc:docMk/>
            <pc:sldMk cId="1917496466" sldId="275"/>
            <ac:spMk id="5" creationId="{A29EA499-9239-4BE2-87C9-17CDCC957996}"/>
          </ac:spMkLst>
        </pc:spChg>
        <pc:spChg chg="add">
          <ac:chgData name="Oana Florentina Bolocan (2009953)" userId="S::2009953@student.uwtsd.ac.uk::c52326c0-e7c9-49be-ba7a-b9b8319a25c8" providerId="AD" clId="Web-{04BD636F-4E72-B25B-EFCA-DB6E6461277B}" dt="2020-10-27T11:31:22.652" v="299"/>
          <ac:spMkLst>
            <pc:docMk/>
            <pc:sldMk cId="1917496466" sldId="275"/>
            <ac:spMk id="7" creationId="{1FF35E66-668E-49BE-9D8D-2DE39E09961B}"/>
          </ac:spMkLst>
        </pc:spChg>
        <pc:picChg chg="add">
          <ac:chgData name="Oana Florentina Bolocan (2009953)" userId="S::2009953@student.uwtsd.ac.uk::c52326c0-e7c9-49be-ba7a-b9b8319a25c8" providerId="AD" clId="Web-{04BD636F-4E72-B25B-EFCA-DB6E6461277B}" dt="2020-10-27T11:29:39.527" v="260"/>
          <ac:picMkLst>
            <pc:docMk/>
            <pc:sldMk cId="1917496466" sldId="275"/>
            <ac:picMk id="3" creationId="{82649169-2A3A-460C-A5C4-EB70B01BA4F2}"/>
          </ac:picMkLst>
        </pc:picChg>
      </pc:sldChg>
      <pc:sldChg chg="addSp modSp add mod replId modClrScheme chgLayout">
        <pc:chgData name="Oana Florentina Bolocan (2009953)" userId="S::2009953@student.uwtsd.ac.uk::c52326c0-e7c9-49be-ba7a-b9b8319a25c8" providerId="AD" clId="Web-{04BD636F-4E72-B25B-EFCA-DB6E6461277B}" dt="2020-10-27T11:33:05.293" v="303"/>
        <pc:sldMkLst>
          <pc:docMk/>
          <pc:sldMk cId="3792217224" sldId="276"/>
        </pc:sldMkLst>
        <pc:spChg chg="add mod ord">
          <ac:chgData name="Oana Florentina Bolocan (2009953)" userId="S::2009953@student.uwtsd.ac.uk::c52326c0-e7c9-49be-ba7a-b9b8319a25c8" providerId="AD" clId="Web-{04BD636F-4E72-B25B-EFCA-DB6E6461277B}" dt="2020-10-27T11:33:05.293" v="303"/>
          <ac:spMkLst>
            <pc:docMk/>
            <pc:sldMk cId="3792217224" sldId="276"/>
            <ac:spMk id="4" creationId="{A54C94C1-AA00-4DAC-879F-992EE56951D4}"/>
          </ac:spMkLst>
        </pc:spChg>
        <pc:picChg chg="add">
          <ac:chgData name="Oana Florentina Bolocan (2009953)" userId="S::2009953@student.uwtsd.ac.uk::c52326c0-e7c9-49be-ba7a-b9b8319a25c8" providerId="AD" clId="Web-{04BD636F-4E72-B25B-EFCA-DB6E6461277B}" dt="2020-10-27T11:29:22.465" v="253"/>
          <ac:picMkLst>
            <pc:docMk/>
            <pc:sldMk cId="3792217224" sldId="276"/>
            <ac:picMk id="2" creationId="{61F9BD05-0225-4FA2-8228-2433196EA628}"/>
          </ac:picMkLst>
        </pc:picChg>
      </pc:sldChg>
      <pc:sldMasterChg chg="add del mod modTransition setBg addSldLayout delSldLayout modSldLayout">
        <pc:chgData name="Oana Florentina Bolocan (2009953)" userId="S::2009953@student.uwtsd.ac.uk::c52326c0-e7c9-49be-ba7a-b9b8319a25c8" providerId="AD" clId="Web-{04BD636F-4E72-B25B-EFCA-DB6E6461277B}" dt="2020-10-27T11:33:05.293" v="303"/>
        <pc:sldMasterMkLst>
          <pc:docMk/>
          <pc:sldMasterMk cId="2460954070" sldId="2147483660"/>
        </pc:sldMasterMkLst>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385387890" sldId="2147483661"/>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949138452" sldId="2147483662"/>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591524520" sldId="2147483663"/>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203092039" sldId="2147483664"/>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733172339" sldId="2147483665"/>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210312558" sldId="2147483666"/>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46388984" sldId="2147483667"/>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71841454" sldId="2147483668"/>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718958274" sldId="2147483669"/>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202905451" sldId="2147483670"/>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479445657" sldId="2147483671"/>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5:00.608" v="199"/>
        <pc:sldMasterMkLst>
          <pc:docMk/>
          <pc:sldMasterMk cId="212538264" sldId="2147483672"/>
        </pc:sldMasterMkLst>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89285182" sldId="214748367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82499359" sldId="214748367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307207380" sldId="214748367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98125701" sldId="214748367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963491878" sldId="214748367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38430454" sldId="214748367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7436575" sldId="2147483679"/>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503609349" sldId="2147483680"/>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37823200" sldId="2147483681"/>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51790444" sldId="2147483682"/>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407168408" sldId="214748368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001187964" sldId="214748368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223458684" sldId="214748368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377268962" sldId="214748368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8153871" sldId="214748368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00475230" sldId="214748368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049806564" sldId="2147483689"/>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3.593" v="180"/>
        <pc:sldMasterMkLst>
          <pc:docMk/>
          <pc:sldMasterMk cId="892672920" sldId="2147483672"/>
        </pc:sldMasterMkLst>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83475868" sldId="214748367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79424904" sldId="214748367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26756014" sldId="214748367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784757291" sldId="214748367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913231374" sldId="214748367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007316107" sldId="214748367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51130026" sldId="2147483679"/>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7486492" sldId="2147483680"/>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657056086" sldId="2147483681"/>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61054976" sldId="2147483682"/>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51108481" sldId="214748368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487053789" sldId="214748368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14816734" sldId="214748368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94537121" sldId="214748368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818652349" sldId="214748368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686626063" sldId="214748368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32984145"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5.293" v="303"/>
        <pc:sldMasterMkLst>
          <pc:docMk/>
          <pc:sldMasterMk cId="3776894180" sldId="2147483672"/>
        </pc:sldMasterMkLst>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99402734" sldId="214748367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608311052" sldId="214748367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919532939" sldId="214748367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57217316" sldId="214748367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207754219" sldId="214748367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474561001" sldId="214748367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162640443" sldId="2147483679"/>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900607276" sldId="2147483680"/>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456150137" sldId="2147483681"/>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078195422" sldId="2147483682"/>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691188273" sldId="214748368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18389736" sldId="214748368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062970005" sldId="214748368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97869655" sldId="214748368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11120352" sldId="214748368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851005849" sldId="214748368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405316270"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0.089" v="302"/>
        <pc:sldMasterMkLst>
          <pc:docMk/>
          <pc:sldMasterMk cId="1472369164" sldId="2147483690"/>
        </pc:sldMasterMkLst>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85043275" sldId="214748369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200637020" sldId="214748369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158341115" sldId="214748369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710623482" sldId="214748369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722038429" sldId="214748369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198793203" sldId="214748369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194331657" sldId="2147483697"/>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35878120" sldId="2147483698"/>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62710508" sldId="2147483699"/>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315771606" sldId="2147483700"/>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984447843" sldId="214748370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09938017" sldId="214748370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62825444" sldId="214748370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97046661" sldId="214748370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414835235" sldId="214748370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301928799" sldId="214748370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08259609" sldId="2147483707"/>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0.874" v="179"/>
        <pc:sldMasterMkLst>
          <pc:docMk/>
          <pc:sldMasterMk cId="2265203646" sldId="2147483690"/>
        </pc:sldMasterMkLst>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56476781" sldId="214748369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785988995" sldId="214748369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30960814" sldId="214748369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952199777" sldId="214748369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747410075" sldId="214748369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070368445" sldId="214748369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376250079" sldId="2147483697"/>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62587607" sldId="2147483698"/>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767380414" sldId="2147483699"/>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264503774" sldId="2147483700"/>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16133353" sldId="214748370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828348878" sldId="214748370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003416750" sldId="214748370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54921751" sldId="214748370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149372615" sldId="214748370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984428994" sldId="214748370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300080221" sldId="2147483707"/>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 /><Relationship Id="rId2" Type="http://schemas.microsoft.com/office/2011/relationships/chartColorStyle" Target="colors1.xml" /><Relationship Id="rId1" Type="http://schemas.microsoft.com/office/2011/relationships/chartStyle" Target="style1.xml" /></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 /><Relationship Id="rId2" Type="http://schemas.microsoft.com/office/2011/relationships/chartColorStyle" Target="colors2.xml" /><Relationship Id="rId1" Type="http://schemas.microsoft.com/office/2011/relationships/chartStyle" Target="style2.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r>
              <a:rPr lang="en-US" sz="2000" dirty="0">
                <a:latin typeface="Arial Black" panose="020B0A04020102020204" pitchFamily="34" charset="0"/>
              </a:rPr>
              <a:t>Revenue (£,</a:t>
            </a:r>
            <a:r>
              <a:rPr lang="en-US" sz="2000" dirty="0" err="1">
                <a:latin typeface="Arial Black" panose="020B0A04020102020204" pitchFamily="34" charset="0"/>
              </a:rPr>
              <a:t>milions</a:t>
            </a:r>
            <a:r>
              <a:rPr lang="en-US" sz="2000" dirty="0">
                <a:latin typeface="Arial Black" panose="020B0A04020102020204" pitchFamily="34" charset="0"/>
              </a:rPr>
              <a:t>)</a:t>
            </a:r>
          </a:p>
        </c:rich>
      </c:tx>
      <c:layout>
        <c:manualLayout>
          <c:xMode val="edge"/>
          <c:yMode val="edge"/>
          <c:x val="0.2245798235094715"/>
          <c:y val="1.497274379164143E-2"/>
        </c:manualLayout>
      </c:layout>
      <c:overlay val="0"/>
      <c:spPr>
        <a:solidFill>
          <a:schemeClr val="bg1"/>
        </a:solidFill>
        <a:ln>
          <a:noFill/>
        </a:ln>
        <a:effectLst/>
      </c:spPr>
      <c:txPr>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endParaRPr lang="bg-BG"/>
        </a:p>
      </c:txPr>
    </c:title>
    <c:autoTitleDeleted val="0"/>
    <c:plotArea>
      <c:layout>
        <c:manualLayout>
          <c:layoutTarget val="inner"/>
          <c:xMode val="edge"/>
          <c:yMode val="edge"/>
          <c:x val="9.8570044644416044E-2"/>
          <c:y val="0.13383987537679201"/>
          <c:w val="0.87753018372703417"/>
          <c:h val="0.72088764946048411"/>
        </c:manualLayout>
      </c:layout>
      <c:barChart>
        <c:barDir val="col"/>
        <c:grouping val="clustered"/>
        <c:varyColors val="0"/>
        <c:ser>
          <c:idx val="0"/>
          <c:order val="0"/>
          <c:tx>
            <c:strRef>
              <c:f>Sheet1!$J$1</c:f>
              <c:strCache>
                <c:ptCount val="1"/>
                <c:pt idx="0">
                  <c:v>Revenue (£,milions)</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804.9</c:v>
                </c:pt>
                <c:pt idx="1">
                  <c:v>948.9</c:v>
                </c:pt>
                <c:pt idx="2">
                  <c:v>1099.8</c:v>
                </c:pt>
                <c:pt idx="3">
                  <c:v>1198.0999999999999</c:v>
                </c:pt>
                <c:pt idx="4">
                  <c:v>1287.7</c:v>
                </c:pt>
              </c:numCache>
            </c:numRef>
          </c:val>
          <c:extLst>
            <c:ext xmlns:c16="http://schemas.microsoft.com/office/drawing/2014/chart" uri="{C3380CC4-5D6E-409C-BE32-E72D297353CC}">
              <c16:uniqueId val="{00000000-FE44-4E31-8CFD-6B8F7ADA7A28}"/>
            </c:ext>
          </c:extLst>
        </c:ser>
        <c:dLbls>
          <c:showLegendKey val="0"/>
          <c:showVal val="0"/>
          <c:showCatName val="0"/>
          <c:showSerName val="0"/>
          <c:showPercent val="0"/>
          <c:showBubbleSize val="0"/>
        </c:dLbls>
        <c:gapWidth val="164"/>
        <c:overlap val="-22"/>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19050"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bg-BG"/>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bg-BG"/>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bg-BG"/>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bg-BG"/>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solidFill>
          <a:schemeClr val="bg1"/>
        </a:solid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Arial Black" panose="020B0A04020102020204" pitchFamily="34" charset="0"/>
              <a:ea typeface="+mn-ea"/>
              <a:cs typeface="+mn-cs"/>
            </a:defRPr>
          </a:pPr>
          <a:endParaRPr lang="bg-BG"/>
        </a:p>
      </c:txPr>
    </c:title>
    <c:autoTitleDeleted val="0"/>
    <c:plotArea>
      <c:layout>
        <c:manualLayout>
          <c:layoutTarget val="inner"/>
          <c:xMode val="edge"/>
          <c:yMode val="edge"/>
          <c:x val="0.12246981627296588"/>
          <c:y val="0.19486111111111112"/>
          <c:w val="0.87753018372703417"/>
          <c:h val="0.72088764946048411"/>
        </c:manualLayout>
      </c:layout>
      <c:barChart>
        <c:barDir val="col"/>
        <c:grouping val="clustered"/>
        <c:varyColors val="0"/>
        <c:ser>
          <c:idx val="0"/>
          <c:order val="0"/>
          <c:tx>
            <c:strRef>
              <c:f>Sheet1!$J$1</c:f>
              <c:strCache>
                <c:ptCount val="1"/>
                <c:pt idx="0">
                  <c:v>Stores</c:v>
                </c:pt>
              </c:strCache>
            </c:strRef>
          </c:tx>
          <c:spPr>
            <a:solidFill>
              <a:schemeClr val="accent1"/>
            </a:solidFill>
            <a:ln>
              <a:noFill/>
            </a:ln>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2861</c:v>
                </c:pt>
                <c:pt idx="1">
                  <c:v>3080</c:v>
                </c:pt>
                <c:pt idx="2">
                  <c:v>3277</c:v>
                </c:pt>
                <c:pt idx="3">
                  <c:v>3387</c:v>
                </c:pt>
                <c:pt idx="4">
                  <c:v>3821</c:v>
                </c:pt>
              </c:numCache>
            </c:numRef>
          </c:val>
          <c:extLst>
            <c:ext xmlns:c16="http://schemas.microsoft.com/office/drawing/2014/chart" uri="{C3380CC4-5D6E-409C-BE32-E72D297353CC}">
              <c16:uniqueId val="{00000000-44CC-4E34-B3FD-3A03A41D4A0A}"/>
            </c:ext>
          </c:extLst>
        </c:ser>
        <c:dLbls>
          <c:showLegendKey val="0"/>
          <c:showVal val="0"/>
          <c:showCatName val="0"/>
          <c:showSerName val="0"/>
          <c:showPercent val="0"/>
          <c:showBubbleSize val="0"/>
        </c:dLbls>
        <c:gapWidth val="219"/>
        <c:overlap val="-27"/>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9525"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bg-BG"/>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bg-BG"/>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bg-BG"/>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DBBC37-3E7E-4EC8-B4A3-4FDFDE7AD16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1E9049C5-19AD-472A-BA54-E984D988AD77}">
      <dgm:prSet phldrT="[Text]" phldr="0"/>
      <dgm:spPr>
        <a:xfrm>
          <a:off x="2005474" y="54163"/>
          <a:ext cx="861841" cy="861841"/>
        </a:xfrm>
        <a:prstGeom prst="rect">
          <a:avLst/>
        </a:prstGeom>
        <a:noFill/>
        <a:ln>
          <a:noFill/>
        </a:ln>
        <a:effectLst/>
      </dgm:spPr>
      <dgm:t>
        <a:bodyPr/>
        <a:lstStyle/>
        <a:p>
          <a:pPr>
            <a:buNone/>
          </a:pPr>
          <a:r>
            <a:rPr lang="en-GB" b="0" i="0" u="none" strike="noStrike" cap="none" baseline="0" noProof="0">
              <a:solidFill>
                <a:srgbClr val="751010"/>
              </a:solidFill>
              <a:latin typeface="Berlin Sans FB Demi"/>
              <a:ea typeface="+mn-ea"/>
              <a:cs typeface="+mn-cs"/>
            </a:rPr>
            <a:t>W</a:t>
          </a:r>
        </a:p>
      </dgm:t>
    </dgm:pt>
    <dgm:pt modelId="{4C72B657-8DD6-4DCE-9101-A13D4CA609DC}" type="parTrans" cxnId="{10C6E747-C9A0-4A16-A4D6-3BD430E193DA}">
      <dgm:prSet/>
      <dgm:spPr/>
      <dgm:t>
        <a:bodyPr/>
        <a:lstStyle/>
        <a:p>
          <a:endParaRPr lang="en-GB"/>
        </a:p>
      </dgm:t>
    </dgm:pt>
    <dgm:pt modelId="{8EBCD0D2-4F36-4C72-B1E8-DB0774B35C55}" type="sibTrans" cxnId="{10C6E747-C9A0-4A16-A4D6-3BD430E193DA}">
      <dgm:prSet/>
      <dgm: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946692DB-7110-4B19-971B-34EB043AAA54}">
      <dgm:prSet phldrT="[Text]" phldr="0"/>
      <dgm:spPr>
        <a:xfrm>
          <a:off x="2005474" y="1519519"/>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O</a:t>
          </a:r>
        </a:p>
      </dgm:t>
    </dgm:pt>
    <dgm:pt modelId="{8FEC1D75-AE2C-4963-B4B0-DE249991A1D7}" type="parTrans" cxnId="{C5A22189-56CF-441F-BA6B-7DB42F5A756C}">
      <dgm:prSet/>
      <dgm:spPr/>
      <dgm:t>
        <a:bodyPr/>
        <a:lstStyle/>
        <a:p>
          <a:endParaRPr lang="en-GB"/>
        </a:p>
      </dgm:t>
    </dgm:pt>
    <dgm:pt modelId="{79BD8B4B-80E4-4FD8-9901-E3210F828135}" type="sibTrans" cxnId="{C5A22189-56CF-441F-BA6B-7DB42F5A756C}">
      <dgm:prSet/>
      <dgm: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1D333A51-FBA5-4734-9201-FBCC564F563F}">
      <dgm:prSet phldrT="[Text]" phldr="0"/>
      <dgm:spPr>
        <a:xfrm>
          <a:off x="540118" y="1519519"/>
          <a:ext cx="861841" cy="861841"/>
        </a:xfrm>
        <a:prstGeom prst="rect">
          <a:avLst/>
        </a:prstGeom>
        <a:noFill/>
        <a:ln>
          <a:noFill/>
        </a:ln>
        <a:effectLst/>
      </dgm:spPr>
      <dgm:t>
        <a:bodyPr/>
        <a:lstStyle/>
        <a:p>
          <a:pPr>
            <a:buNone/>
          </a:pPr>
          <a:r>
            <a:rPr lang="en-GB">
              <a:solidFill>
                <a:srgbClr val="751010"/>
              </a:solidFill>
              <a:latin typeface="Berlin Sans FB Demi"/>
              <a:ea typeface="+mn-ea"/>
              <a:cs typeface="+mn-cs"/>
            </a:rPr>
            <a:t>T</a:t>
          </a:r>
        </a:p>
      </dgm:t>
    </dgm:pt>
    <dgm:pt modelId="{985A3660-26AA-4E7D-ACAE-AE5B693853F0}" type="parTrans" cxnId="{8F0ACCD0-A52D-4BDA-B329-F363CFFC7C23}">
      <dgm:prSet/>
      <dgm:spPr/>
      <dgm:t>
        <a:bodyPr/>
        <a:lstStyle/>
        <a:p>
          <a:endParaRPr lang="en-GB"/>
        </a:p>
      </dgm:t>
    </dgm:pt>
    <dgm:pt modelId="{37183DD7-A5D2-4B99-BCFF-244B7B623B4B}" type="sibTrans" cxnId="{8F0ACCD0-A52D-4BDA-B329-F363CFFC7C23}">
      <dgm:prSet/>
      <dgm: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27F7D626-FDA2-4582-A7C0-23BCE9F52FA8}">
      <dgm:prSet phldrT="[Text]" phldr="0"/>
      <dgm:spPr>
        <a:xfrm>
          <a:off x="540118" y="54163"/>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S</a:t>
          </a:r>
        </a:p>
      </dgm:t>
    </dgm:pt>
    <dgm:pt modelId="{D3DD3FB4-D33C-4A1D-A20E-DE34CDEBD2C8}" type="parTrans" cxnId="{B3596064-8FCA-406B-86DA-9EE670F16E7F}">
      <dgm:prSet/>
      <dgm:spPr/>
      <dgm:t>
        <a:bodyPr/>
        <a:lstStyle/>
        <a:p>
          <a:endParaRPr lang="en-GB"/>
        </a:p>
      </dgm:t>
    </dgm:pt>
    <dgm:pt modelId="{46A67E7A-9779-4BE0-BA85-9A347F1019D1}" type="sibTrans" cxnId="{B3596064-8FCA-406B-86DA-9EE670F16E7F}">
      <dgm:prSet/>
      <dgm: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521DDDF8-160E-47C0-89E8-0FF950258D66}" type="pres">
      <dgm:prSet presAssocID="{BADBBC37-3E7E-4EC8-B4A3-4FDFDE7AD162}" presName="cycle" presStyleCnt="0">
        <dgm:presLayoutVars>
          <dgm:dir/>
          <dgm:resizeHandles val="exact"/>
        </dgm:presLayoutVars>
      </dgm:prSet>
      <dgm:spPr/>
    </dgm:pt>
    <dgm:pt modelId="{9B5171C0-0870-4C77-9CDB-C0AAB744802A}" type="pres">
      <dgm:prSet presAssocID="{1E9049C5-19AD-472A-BA54-E984D988AD77}" presName="dummy" presStyleCnt="0"/>
      <dgm:spPr/>
    </dgm:pt>
    <dgm:pt modelId="{D7E77F7E-0661-4555-8120-359E583AF3E2}" type="pres">
      <dgm:prSet presAssocID="{1E9049C5-19AD-472A-BA54-E984D988AD77}" presName="node" presStyleLbl="revTx" presStyleIdx="0" presStyleCnt="4">
        <dgm:presLayoutVars>
          <dgm:bulletEnabled val="1"/>
        </dgm:presLayoutVars>
      </dgm:prSet>
      <dgm:spPr/>
    </dgm:pt>
    <dgm:pt modelId="{7441EF19-3E1E-49BD-AF88-BAAA3BF34DD2}" type="pres">
      <dgm:prSet presAssocID="{8EBCD0D2-4F36-4C72-B1E8-DB0774B35C55}" presName="sibTrans" presStyleLbl="node1" presStyleIdx="0" presStyleCnt="4"/>
      <dgm:spPr/>
    </dgm:pt>
    <dgm:pt modelId="{71B24036-69B9-4781-A413-547B268FE435}" type="pres">
      <dgm:prSet presAssocID="{946692DB-7110-4B19-971B-34EB043AAA54}" presName="dummy" presStyleCnt="0"/>
      <dgm:spPr/>
    </dgm:pt>
    <dgm:pt modelId="{988F0649-6170-453C-90F2-783FCB1E9046}" type="pres">
      <dgm:prSet presAssocID="{946692DB-7110-4B19-971B-34EB043AAA54}" presName="node" presStyleLbl="revTx" presStyleIdx="1" presStyleCnt="4">
        <dgm:presLayoutVars>
          <dgm:bulletEnabled val="1"/>
        </dgm:presLayoutVars>
      </dgm:prSet>
      <dgm:spPr/>
    </dgm:pt>
    <dgm:pt modelId="{A36E16A7-924C-4919-8435-CE796703AC39}" type="pres">
      <dgm:prSet presAssocID="{79BD8B4B-80E4-4FD8-9901-E3210F828135}" presName="sibTrans" presStyleLbl="node1" presStyleIdx="1" presStyleCnt="4"/>
      <dgm:spPr/>
    </dgm:pt>
    <dgm:pt modelId="{8EF45B97-A209-4659-9E96-B57883B34016}" type="pres">
      <dgm:prSet presAssocID="{1D333A51-FBA5-4734-9201-FBCC564F563F}" presName="dummy" presStyleCnt="0"/>
      <dgm:spPr/>
    </dgm:pt>
    <dgm:pt modelId="{51587C58-7180-4E33-BFE7-35326C529181}" type="pres">
      <dgm:prSet presAssocID="{1D333A51-FBA5-4734-9201-FBCC564F563F}" presName="node" presStyleLbl="revTx" presStyleIdx="2" presStyleCnt="4">
        <dgm:presLayoutVars>
          <dgm:bulletEnabled val="1"/>
        </dgm:presLayoutVars>
      </dgm:prSet>
      <dgm:spPr/>
    </dgm:pt>
    <dgm:pt modelId="{81E4712B-9F4F-4FF9-820A-389276381DF6}" type="pres">
      <dgm:prSet presAssocID="{37183DD7-A5D2-4B99-BCFF-244B7B623B4B}" presName="sibTrans" presStyleLbl="node1" presStyleIdx="2" presStyleCnt="4"/>
      <dgm:spPr/>
    </dgm:pt>
    <dgm:pt modelId="{612861F3-C294-42B1-AD9A-29485A16A66A}" type="pres">
      <dgm:prSet presAssocID="{27F7D626-FDA2-4582-A7C0-23BCE9F52FA8}" presName="dummy" presStyleCnt="0"/>
      <dgm:spPr/>
    </dgm:pt>
    <dgm:pt modelId="{231484E9-B4E3-4035-B84F-DA6042A9194A}" type="pres">
      <dgm:prSet presAssocID="{27F7D626-FDA2-4582-A7C0-23BCE9F52FA8}" presName="node" presStyleLbl="revTx" presStyleIdx="3" presStyleCnt="4">
        <dgm:presLayoutVars>
          <dgm:bulletEnabled val="1"/>
        </dgm:presLayoutVars>
      </dgm:prSet>
      <dgm:spPr/>
    </dgm:pt>
    <dgm:pt modelId="{A02CA671-F2E8-4606-BC39-FAA7151C8273}" type="pres">
      <dgm:prSet presAssocID="{46A67E7A-9779-4BE0-BA85-9A347F1019D1}" presName="sibTrans" presStyleLbl="node1" presStyleIdx="3" presStyleCnt="4" custLinFactNeighborX="-351" custLinFactNeighborY="114"/>
      <dgm:spPr/>
    </dgm:pt>
  </dgm:ptLst>
  <dgm:cxnLst>
    <dgm:cxn modelId="{B210091D-8C42-4A5F-875A-569F1AC7CDD6}" type="presOf" srcId="{27F7D626-FDA2-4582-A7C0-23BCE9F52FA8}" destId="{231484E9-B4E3-4035-B84F-DA6042A9194A}" srcOrd="0" destOrd="0" presId="urn:microsoft.com/office/officeart/2005/8/layout/cycle1"/>
    <dgm:cxn modelId="{6BB24C40-D4F8-49B8-927A-BE525D92975F}" type="presOf" srcId="{37183DD7-A5D2-4B99-BCFF-244B7B623B4B}" destId="{81E4712B-9F4F-4FF9-820A-389276381DF6}" srcOrd="0" destOrd="0" presId="urn:microsoft.com/office/officeart/2005/8/layout/cycle1"/>
    <dgm:cxn modelId="{B3596064-8FCA-406B-86DA-9EE670F16E7F}" srcId="{BADBBC37-3E7E-4EC8-B4A3-4FDFDE7AD162}" destId="{27F7D626-FDA2-4582-A7C0-23BCE9F52FA8}" srcOrd="3" destOrd="0" parTransId="{D3DD3FB4-D33C-4A1D-A20E-DE34CDEBD2C8}" sibTransId="{46A67E7A-9779-4BE0-BA85-9A347F1019D1}"/>
    <dgm:cxn modelId="{10C6E747-C9A0-4A16-A4D6-3BD430E193DA}" srcId="{BADBBC37-3E7E-4EC8-B4A3-4FDFDE7AD162}" destId="{1E9049C5-19AD-472A-BA54-E984D988AD77}" srcOrd="0" destOrd="0" parTransId="{4C72B657-8DD6-4DCE-9101-A13D4CA609DC}" sibTransId="{8EBCD0D2-4F36-4C72-B1E8-DB0774B35C55}"/>
    <dgm:cxn modelId="{C5A22189-56CF-441F-BA6B-7DB42F5A756C}" srcId="{BADBBC37-3E7E-4EC8-B4A3-4FDFDE7AD162}" destId="{946692DB-7110-4B19-971B-34EB043AAA54}" srcOrd="1" destOrd="0" parTransId="{8FEC1D75-AE2C-4963-B4B0-DE249991A1D7}" sibTransId="{79BD8B4B-80E4-4FD8-9901-E3210F828135}"/>
    <dgm:cxn modelId="{1FFBA195-E176-4DB6-B1F4-D91149632CA6}" type="presOf" srcId="{946692DB-7110-4B19-971B-34EB043AAA54}" destId="{988F0649-6170-453C-90F2-783FCB1E9046}" srcOrd="0" destOrd="0" presId="urn:microsoft.com/office/officeart/2005/8/layout/cycle1"/>
    <dgm:cxn modelId="{1958E0A3-A07C-4DB0-9AED-06564C7059E6}" type="presOf" srcId="{1D333A51-FBA5-4734-9201-FBCC564F563F}" destId="{51587C58-7180-4E33-BFE7-35326C529181}" srcOrd="0" destOrd="0" presId="urn:microsoft.com/office/officeart/2005/8/layout/cycle1"/>
    <dgm:cxn modelId="{75CCDBA9-321B-4FAB-A27C-EF52EC2A30C4}" type="presOf" srcId="{BADBBC37-3E7E-4EC8-B4A3-4FDFDE7AD162}" destId="{521DDDF8-160E-47C0-89E8-0FF950258D66}" srcOrd="0" destOrd="0" presId="urn:microsoft.com/office/officeart/2005/8/layout/cycle1"/>
    <dgm:cxn modelId="{8E9352AC-44F0-44E9-8DD6-FD710880BB7F}" type="presOf" srcId="{79BD8B4B-80E4-4FD8-9901-E3210F828135}" destId="{A36E16A7-924C-4919-8435-CE796703AC39}" srcOrd="0" destOrd="0" presId="urn:microsoft.com/office/officeart/2005/8/layout/cycle1"/>
    <dgm:cxn modelId="{E2B4BDB7-7814-426A-ACF6-7A8C1C3E513E}" type="presOf" srcId="{1E9049C5-19AD-472A-BA54-E984D988AD77}" destId="{D7E77F7E-0661-4555-8120-359E583AF3E2}" srcOrd="0" destOrd="0" presId="urn:microsoft.com/office/officeart/2005/8/layout/cycle1"/>
    <dgm:cxn modelId="{BA9090CF-D013-455E-AFCC-3321DC4389CC}" type="presOf" srcId="{8EBCD0D2-4F36-4C72-B1E8-DB0774B35C55}" destId="{7441EF19-3E1E-49BD-AF88-BAAA3BF34DD2}" srcOrd="0" destOrd="0" presId="urn:microsoft.com/office/officeart/2005/8/layout/cycle1"/>
    <dgm:cxn modelId="{8F0ACCD0-A52D-4BDA-B329-F363CFFC7C23}" srcId="{BADBBC37-3E7E-4EC8-B4A3-4FDFDE7AD162}" destId="{1D333A51-FBA5-4734-9201-FBCC564F563F}" srcOrd="2" destOrd="0" parTransId="{985A3660-26AA-4E7D-ACAE-AE5B693853F0}" sibTransId="{37183DD7-A5D2-4B99-BCFF-244B7B623B4B}"/>
    <dgm:cxn modelId="{69408AE4-0224-4D86-B122-2A19E5C9905C}" type="presOf" srcId="{46A67E7A-9779-4BE0-BA85-9A347F1019D1}" destId="{A02CA671-F2E8-4606-BC39-FAA7151C8273}" srcOrd="0" destOrd="0" presId="urn:microsoft.com/office/officeart/2005/8/layout/cycle1"/>
    <dgm:cxn modelId="{0A161C5C-5141-45E3-BAAE-7F26E19B4B2B}" type="presParOf" srcId="{521DDDF8-160E-47C0-89E8-0FF950258D66}" destId="{9B5171C0-0870-4C77-9CDB-C0AAB744802A}" srcOrd="0" destOrd="0" presId="urn:microsoft.com/office/officeart/2005/8/layout/cycle1"/>
    <dgm:cxn modelId="{A15A094F-DB4D-4E02-9975-C4B29CE5C779}" type="presParOf" srcId="{521DDDF8-160E-47C0-89E8-0FF950258D66}" destId="{D7E77F7E-0661-4555-8120-359E583AF3E2}" srcOrd="1" destOrd="0" presId="urn:microsoft.com/office/officeart/2005/8/layout/cycle1"/>
    <dgm:cxn modelId="{595FFAD4-1D8D-4713-9D01-CECDF85B9218}" type="presParOf" srcId="{521DDDF8-160E-47C0-89E8-0FF950258D66}" destId="{7441EF19-3E1E-49BD-AF88-BAAA3BF34DD2}" srcOrd="2" destOrd="0" presId="urn:microsoft.com/office/officeart/2005/8/layout/cycle1"/>
    <dgm:cxn modelId="{20070DB4-B196-4A53-937A-8D885322DD88}" type="presParOf" srcId="{521DDDF8-160E-47C0-89E8-0FF950258D66}" destId="{71B24036-69B9-4781-A413-547B268FE435}" srcOrd="3" destOrd="0" presId="urn:microsoft.com/office/officeart/2005/8/layout/cycle1"/>
    <dgm:cxn modelId="{5ACEB43A-D7FD-4C16-8C43-10592CF18635}" type="presParOf" srcId="{521DDDF8-160E-47C0-89E8-0FF950258D66}" destId="{988F0649-6170-453C-90F2-783FCB1E9046}" srcOrd="4" destOrd="0" presId="urn:microsoft.com/office/officeart/2005/8/layout/cycle1"/>
    <dgm:cxn modelId="{4DD8F5BE-BC8E-4F71-AF3D-7A22F7A5EC36}" type="presParOf" srcId="{521DDDF8-160E-47C0-89E8-0FF950258D66}" destId="{A36E16A7-924C-4919-8435-CE796703AC39}" srcOrd="5" destOrd="0" presId="urn:microsoft.com/office/officeart/2005/8/layout/cycle1"/>
    <dgm:cxn modelId="{4E55739A-9AEC-4D33-806F-BEECC28D2F17}" type="presParOf" srcId="{521DDDF8-160E-47C0-89E8-0FF950258D66}" destId="{8EF45B97-A209-4659-9E96-B57883B34016}" srcOrd="6" destOrd="0" presId="urn:microsoft.com/office/officeart/2005/8/layout/cycle1"/>
    <dgm:cxn modelId="{347FA6DF-7BED-4AD8-A39D-0B996760FA96}" type="presParOf" srcId="{521DDDF8-160E-47C0-89E8-0FF950258D66}" destId="{51587C58-7180-4E33-BFE7-35326C529181}" srcOrd="7" destOrd="0" presId="urn:microsoft.com/office/officeart/2005/8/layout/cycle1"/>
    <dgm:cxn modelId="{14F509D2-37A5-4A6B-8B25-6570B61B9EE2}" type="presParOf" srcId="{521DDDF8-160E-47C0-89E8-0FF950258D66}" destId="{81E4712B-9F4F-4FF9-820A-389276381DF6}" srcOrd="8" destOrd="0" presId="urn:microsoft.com/office/officeart/2005/8/layout/cycle1"/>
    <dgm:cxn modelId="{BF1A08D7-F603-40FF-8BBB-9F10A47DE42E}" type="presParOf" srcId="{521DDDF8-160E-47C0-89E8-0FF950258D66}" destId="{612861F3-C294-42B1-AD9A-29485A16A66A}" srcOrd="9" destOrd="0" presId="urn:microsoft.com/office/officeart/2005/8/layout/cycle1"/>
    <dgm:cxn modelId="{597B6FDF-02C7-4CA5-A3B3-32B55C4019E0}" type="presParOf" srcId="{521DDDF8-160E-47C0-89E8-0FF950258D66}" destId="{231484E9-B4E3-4035-B84F-DA6042A9194A}" srcOrd="10" destOrd="0" presId="urn:microsoft.com/office/officeart/2005/8/layout/cycle1"/>
    <dgm:cxn modelId="{F38D4B5E-5C8D-420A-820D-94154ADF8448}" type="presParOf" srcId="{521DDDF8-160E-47C0-89E8-0FF950258D66}" destId="{A02CA671-F2E8-4606-BC39-FAA7151C8273}"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77F7E-0661-4555-8120-359E583AF3E2}">
      <dsp:nvSpPr>
        <dsp:cNvPr id="0" name=""/>
        <dsp:cNvSpPr/>
      </dsp:nvSpPr>
      <dsp:spPr>
        <a:xfrm>
          <a:off x="2005474"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b="0" i="0" u="none" strike="noStrike" kern="1200" cap="none" baseline="0" noProof="0">
              <a:solidFill>
                <a:srgbClr val="751010"/>
              </a:solidFill>
              <a:latin typeface="Berlin Sans FB Demi"/>
              <a:ea typeface="+mn-ea"/>
              <a:cs typeface="+mn-cs"/>
            </a:rPr>
            <a:t>W</a:t>
          </a:r>
        </a:p>
      </dsp:txBody>
      <dsp:txXfrm>
        <a:off x="2005474" y="54163"/>
        <a:ext cx="861841" cy="861841"/>
      </dsp:txXfrm>
    </dsp:sp>
    <dsp:sp modelId="{7441EF19-3E1E-49BD-AF88-BAAA3BF34DD2}">
      <dsp:nvSpPr>
        <dsp:cNvPr id="0" name=""/>
        <dsp:cNvSpPr/>
      </dsp:nvSpPr>
      <dsp: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0649-6170-453C-90F2-783FCB1E9046}">
      <dsp:nvSpPr>
        <dsp:cNvPr id="0" name=""/>
        <dsp:cNvSpPr/>
      </dsp:nvSpPr>
      <dsp:spPr>
        <a:xfrm>
          <a:off x="2005474"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O</a:t>
          </a:r>
        </a:p>
      </dsp:txBody>
      <dsp:txXfrm>
        <a:off x="2005474" y="1519519"/>
        <a:ext cx="861841" cy="861841"/>
      </dsp:txXfrm>
    </dsp:sp>
    <dsp:sp modelId="{A36E16A7-924C-4919-8435-CE796703AC39}">
      <dsp:nvSpPr>
        <dsp:cNvPr id="0" name=""/>
        <dsp:cNvSpPr/>
      </dsp:nvSpPr>
      <dsp: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87C58-7180-4E33-BFE7-35326C529181}">
      <dsp:nvSpPr>
        <dsp:cNvPr id="0" name=""/>
        <dsp:cNvSpPr/>
      </dsp:nvSpPr>
      <dsp:spPr>
        <a:xfrm>
          <a:off x="540118"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rgbClr val="751010"/>
              </a:solidFill>
              <a:latin typeface="Berlin Sans FB Demi"/>
              <a:ea typeface="+mn-ea"/>
              <a:cs typeface="+mn-cs"/>
            </a:rPr>
            <a:t>T</a:t>
          </a:r>
        </a:p>
      </dsp:txBody>
      <dsp:txXfrm>
        <a:off x="540118" y="1519519"/>
        <a:ext cx="861841" cy="861841"/>
      </dsp:txXfrm>
    </dsp:sp>
    <dsp:sp modelId="{81E4712B-9F4F-4FF9-820A-389276381DF6}">
      <dsp:nvSpPr>
        <dsp:cNvPr id="0" name=""/>
        <dsp:cNvSpPr/>
      </dsp:nvSpPr>
      <dsp: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484E9-B4E3-4035-B84F-DA6042A9194A}">
      <dsp:nvSpPr>
        <dsp:cNvPr id="0" name=""/>
        <dsp:cNvSpPr/>
      </dsp:nvSpPr>
      <dsp:spPr>
        <a:xfrm>
          <a:off x="540118"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S</a:t>
          </a:r>
        </a:p>
      </dsp:txBody>
      <dsp:txXfrm>
        <a:off x="540118" y="54163"/>
        <a:ext cx="861841" cy="861841"/>
      </dsp:txXfrm>
    </dsp:sp>
    <dsp:sp modelId="{A02CA671-F2E8-4606-BC39-FAA7151C8273}">
      <dsp:nvSpPr>
        <dsp:cNvPr id="0" name=""/>
        <dsp:cNvSpPr/>
      </dsp:nvSpPr>
      <dsp: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1AC49-EA19-488A-B06B-1C89337997F2}" type="datetimeFigureOut">
              <a:rPr lang="en-GB" smtClean="0"/>
              <a:t>13/11/2020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9E479-DBAC-49E1-BA52-728430B9D6D7}" type="slidenum">
              <a:rPr lang="en-GB" smtClean="0"/>
              <a:t>‹#›</a:t>
            </a:fld>
            <a:endParaRPr lang="en-GB"/>
          </a:p>
        </p:txBody>
      </p:sp>
    </p:spTree>
    <p:extLst>
      <p:ext uri="{BB962C8B-B14F-4D97-AF65-F5344CB8AC3E}">
        <p14:creationId xmlns:p14="http://schemas.microsoft.com/office/powerpoint/2010/main" val="1287722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09E479-DBAC-49E1-BA52-728430B9D6D7}" type="slidenum">
              <a:rPr lang="en-GB" smtClean="0"/>
              <a:t>4</a:t>
            </a:fld>
            <a:endParaRPr lang="en-GB"/>
          </a:p>
        </p:txBody>
      </p:sp>
    </p:spTree>
    <p:extLst>
      <p:ext uri="{BB962C8B-B14F-4D97-AF65-F5344CB8AC3E}">
        <p14:creationId xmlns:p14="http://schemas.microsoft.com/office/powerpoint/2010/main" val="731597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 Id="rId5" Type="http://schemas.openxmlformats.org/officeDocument/2006/relationships/image" Target="../media/image4.jpeg"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2.xml" /><Relationship Id="rId5" Type="http://schemas.microsoft.com/office/2007/relationships/hdphoto" Target="../media/hdphoto1.wdp"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6.png" /><Relationship Id="rId1" Type="http://schemas.openxmlformats.org/officeDocument/2006/relationships/slideLayout" Target="../slideLayouts/slideLayout2.xml" /><Relationship Id="rId6" Type="http://schemas.microsoft.com/office/2007/relationships/hdphoto" Target="../media/hdphoto3.wdp" /><Relationship Id="rId5" Type="http://schemas.openxmlformats.org/officeDocument/2006/relationships/image" Target="../media/image10.png" /><Relationship Id="rId4" Type="http://schemas.microsoft.com/office/2007/relationships/hdphoto" Target="../media/hdphoto2.wdp" /></Relationships>
</file>

<file path=ppt/slides/_rels/slide7.xml.rels><?xml version="1.0" encoding="UTF-8" standalone="yes"?>
<Relationships xmlns="http://schemas.openxmlformats.org/package/2006/relationships"><Relationship Id="rId8" Type="http://schemas.microsoft.com/office/2007/relationships/hdphoto" Target="../media/hdphoto6.wdp" /><Relationship Id="rId3" Type="http://schemas.openxmlformats.org/officeDocument/2006/relationships/image" Target="../media/image11.png" /><Relationship Id="rId7" Type="http://schemas.openxmlformats.org/officeDocument/2006/relationships/image" Target="../media/image13.png" /><Relationship Id="rId2" Type="http://schemas.openxmlformats.org/officeDocument/2006/relationships/image" Target="../media/image6.png" /><Relationship Id="rId1" Type="http://schemas.openxmlformats.org/officeDocument/2006/relationships/slideLayout" Target="../slideLayouts/slideLayout2.xml" /><Relationship Id="rId6" Type="http://schemas.microsoft.com/office/2007/relationships/hdphoto" Target="../media/hdphoto5.wdp" /><Relationship Id="rId5" Type="http://schemas.openxmlformats.org/officeDocument/2006/relationships/image" Target="../media/image12.png" /><Relationship Id="rId10" Type="http://schemas.microsoft.com/office/2007/relationships/hdphoto" Target="../media/hdphoto7.wdp" /><Relationship Id="rId4" Type="http://schemas.microsoft.com/office/2007/relationships/hdphoto" Target="../media/hdphoto4.wdp" /><Relationship Id="rId9" Type="http://schemas.openxmlformats.org/officeDocument/2006/relationships/image" Target="../media/image14.png" /></Relationships>
</file>

<file path=ppt/slides/_rels/slide8.xml.rels><?xml version="1.0" encoding="UTF-8" standalone="yes"?>
<Relationships xmlns="http://schemas.openxmlformats.org/package/2006/relationships"><Relationship Id="rId3" Type="http://schemas.openxmlformats.org/officeDocument/2006/relationships/image" Target="../media/image15.jp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16.jpg" /></Relationships>
</file>

<file path=ppt/slides/_rels/slide9.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20.jpg" /></Relationships>
</file>

<file path=ppt/slides/_rels/slide12.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chart" Target="../charts/char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23.jpeg" /></Relationships>
</file>

<file path=ppt/slides/_rels/slide15.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7.jpeg" /></Relationships>
</file>

<file path=ppt/slides/_rels/slide16.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8.jpeg"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0.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3" Type="http://schemas.openxmlformats.org/officeDocument/2006/relationships/image" Target="../media/image30.jpeg" /><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8" Type="http://schemas.openxmlformats.org/officeDocument/2006/relationships/hyperlink" Target="https://www.thedrum.com/news/2019/08/27/costa-coffee-launches-first-piccadilly-lights-campaign-its-ready-drink-range" TargetMode="External" /><Relationship Id="rId3" Type="http://schemas.openxmlformats.org/officeDocument/2006/relationships/hyperlink" Target="https://www.costa.co.uk/" TargetMode="External" /><Relationship Id="rId7" Type="http://schemas.openxmlformats.org/officeDocument/2006/relationships/hyperlink" Target="https://www.ig.com/en-ch/news-and-trade-ideas/shares-news/coca-cola-buys-costa-coffee--everything-you-need-to-know-180904/" TargetMode="External" /><Relationship Id="rId2" Type="http://schemas.openxmlformats.org/officeDocument/2006/relationships/image" Target="../media/image6.png" /><Relationship Id="rId1" Type="http://schemas.openxmlformats.org/officeDocument/2006/relationships/slideLayout" Target="../slideLayouts/slideLayout7.xml" /><Relationship Id="rId6" Type="http://schemas.openxmlformats.org/officeDocument/2006/relationships/hyperlink" Target="https://www.ig.com/en-ch/profile/joshua-warner" TargetMode="External" /><Relationship Id="rId5" Type="http://schemas.openxmlformats.org/officeDocument/2006/relationships/hyperlink" Target="https://www.thedrum.com/news/2018/10/30/costa-enlists-ogilvy-study-consumer-behaviour-solutions-meet-recycling-pledge/" TargetMode="External" /><Relationship Id="rId10" Type="http://schemas.openxmlformats.org/officeDocument/2006/relationships/hyperlink" Target="https://en.wikipedia.org/wiki/Costa_Coffee/" TargetMode="External" /><Relationship Id="rId4" Type="http://schemas.openxmlformats.org/officeDocument/2006/relationships/hyperlink" Target="https://www.costafoundation.com/about/" TargetMode="External" /><Relationship Id="rId9" Type="http://schemas.openxmlformats.org/officeDocument/2006/relationships/hyperlink" Target="file:///C:/Scoala/Accademic%20skills/Costa%20Coffee/http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13" y="107425"/>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1295" y="864433"/>
            <a:ext cx="4439252" cy="3394315"/>
          </a:xfrm>
        </p:spPr>
        <p:txBody>
          <a:bodyPr>
            <a:normAutofit/>
          </a:bodyPr>
          <a:lstStyle/>
          <a:p>
            <a:r>
              <a:rPr lang="en-GB" sz="5400" dirty="0">
                <a:solidFill>
                  <a:schemeClr val="bg1"/>
                </a:solidFill>
                <a:latin typeface="Berlin Sans FB Demi"/>
                <a:cs typeface="Calibri Light"/>
              </a:rPr>
              <a:t>STRATEGIES ANALYSE OF </a:t>
            </a:r>
            <a:br>
              <a:rPr lang="en-GB" sz="5400" dirty="0">
                <a:solidFill>
                  <a:schemeClr val="bg1"/>
                </a:solidFill>
                <a:latin typeface="Berlin Sans FB Demi"/>
                <a:cs typeface="Calibri Light"/>
              </a:rPr>
            </a:br>
            <a:r>
              <a:rPr lang="en-GB" sz="5400" dirty="0">
                <a:solidFill>
                  <a:schemeClr val="bg1"/>
                </a:solidFill>
                <a:latin typeface="Berlin Sans FB Demi"/>
                <a:cs typeface="Calibri Light"/>
              </a:rPr>
              <a:t>COSTA COFFEE</a:t>
            </a:r>
          </a:p>
        </p:txBody>
      </p:sp>
      <p:pic>
        <p:nvPicPr>
          <p:cNvPr id="8" name="Picture 8">
            <a:extLst>
              <a:ext uri="{FF2B5EF4-FFF2-40B4-BE49-F238E27FC236}">
                <a16:creationId xmlns:a16="http://schemas.microsoft.com/office/drawing/2014/main" id="{C17C85A7-4836-4EFE-BDD3-DF2BE55FA57E}"/>
              </a:ext>
            </a:extLst>
          </p:cNvPr>
          <p:cNvPicPr>
            <a:picLocks noChangeAspect="1"/>
          </p:cNvPicPr>
          <p:nvPr/>
        </p:nvPicPr>
        <p:blipFill rotWithShape="1">
          <a:blip r:embed="rId2"/>
          <a:srcRect l="4986" r="18601" b="1"/>
          <a:stretch/>
        </p:blipFill>
        <p:spPr>
          <a:xfrm>
            <a:off x="7194874" y="10"/>
            <a:ext cx="3883390" cy="2873791"/>
          </a:xfrm>
          <a:custGeom>
            <a:avLst/>
            <a:gdLst/>
            <a:ahLst/>
            <a:cxnLst/>
            <a:rect l="l" t="t" r="r" b="b"/>
            <a:pathLst>
              <a:path w="3897767" h="2902555">
                <a:moveTo>
                  <a:pt x="249554" y="0"/>
                </a:moveTo>
                <a:lnTo>
                  <a:pt x="3648213" y="0"/>
                </a:lnTo>
                <a:lnTo>
                  <a:pt x="3705586" y="108750"/>
                </a:lnTo>
                <a:cubicBezTo>
                  <a:pt x="3828747" y="364352"/>
                  <a:pt x="3897767" y="650952"/>
                  <a:pt x="3897767" y="953672"/>
                </a:cubicBezTo>
                <a:cubicBezTo>
                  <a:pt x="3897767" y="2030010"/>
                  <a:pt x="3025222" y="2902555"/>
                  <a:pt x="1948884" y="2902555"/>
                </a:cubicBezTo>
                <a:cubicBezTo>
                  <a:pt x="872545" y="2902555"/>
                  <a:pt x="0" y="2030010"/>
                  <a:pt x="0" y="953672"/>
                </a:cubicBezTo>
                <a:cubicBezTo>
                  <a:pt x="0" y="650952"/>
                  <a:pt x="69020" y="364352"/>
                  <a:pt x="192182" y="108750"/>
                </a:cubicBezTo>
                <a:close/>
              </a:path>
            </a:pathLst>
          </a:custGeom>
        </p:spPr>
      </p:pic>
      <p:pic>
        <p:nvPicPr>
          <p:cNvPr id="7" name="Picture 7" descr="A cup of coffee on a table&#10;&#10;Description automatically generated">
            <a:extLst>
              <a:ext uri="{FF2B5EF4-FFF2-40B4-BE49-F238E27FC236}">
                <a16:creationId xmlns:a16="http://schemas.microsoft.com/office/drawing/2014/main" id="{30EEFC73-38A3-406E-B76A-2B8305D46DD4}"/>
              </a:ext>
            </a:extLst>
          </p:cNvPr>
          <p:cNvPicPr>
            <a:picLocks noChangeAspect="1"/>
          </p:cNvPicPr>
          <p:nvPr/>
        </p:nvPicPr>
        <p:blipFill rotWithShape="1">
          <a:blip r:embed="rId3"/>
          <a:srcRect r="-8" b="-8"/>
          <a:stretch/>
        </p:blipFill>
        <p:spPr>
          <a:xfrm>
            <a:off x="5887982" y="2295345"/>
            <a:ext cx="2328596" cy="2328596"/>
          </a:xfrm>
          <a:custGeom>
            <a:avLst/>
            <a:gdLst/>
            <a:ahLst/>
            <a:cxnLst/>
            <a:rect l="l" t="t" r="r" b="b"/>
            <a:pathLst>
              <a:path w="2328596" h="2328596">
                <a:moveTo>
                  <a:pt x="1164298" y="0"/>
                </a:moveTo>
                <a:cubicBezTo>
                  <a:pt x="1807322" y="0"/>
                  <a:pt x="2328596" y="521274"/>
                  <a:pt x="2328596" y="1164298"/>
                </a:cubicBezTo>
                <a:cubicBezTo>
                  <a:pt x="2328596" y="1807322"/>
                  <a:pt x="1807322" y="2328596"/>
                  <a:pt x="1164298" y="2328596"/>
                </a:cubicBezTo>
                <a:cubicBezTo>
                  <a:pt x="521274" y="2328596"/>
                  <a:pt x="0" y="1807322"/>
                  <a:pt x="0" y="1164298"/>
                </a:cubicBezTo>
                <a:cubicBezTo>
                  <a:pt x="0" y="521274"/>
                  <a:pt x="521274" y="0"/>
                  <a:pt x="1164298" y="0"/>
                </a:cubicBezTo>
                <a:close/>
              </a:path>
            </a:pathLst>
          </a:custGeom>
        </p:spPr>
      </p:pic>
      <p:pic>
        <p:nvPicPr>
          <p:cNvPr id="6" name="Picture 6" descr="A cup of coffee&#10;&#10;Description automatically generated">
            <a:extLst>
              <a:ext uri="{FF2B5EF4-FFF2-40B4-BE49-F238E27FC236}">
                <a16:creationId xmlns:a16="http://schemas.microsoft.com/office/drawing/2014/main" id="{0C25600B-8F7E-4390-830D-F5361D74596F}"/>
              </a:ext>
            </a:extLst>
          </p:cNvPr>
          <p:cNvPicPr>
            <a:picLocks noChangeAspect="1"/>
          </p:cNvPicPr>
          <p:nvPr/>
        </p:nvPicPr>
        <p:blipFill rotWithShape="1">
          <a:blip r:embed="rId4"/>
          <a:srcRect l="5976" r="17535" b="-1"/>
          <a:stretch/>
        </p:blipFill>
        <p:spPr>
          <a:xfrm>
            <a:off x="7091539" y="4397678"/>
            <a:ext cx="2624707" cy="2460323"/>
          </a:xfrm>
          <a:custGeom>
            <a:avLst/>
            <a:gdLst/>
            <a:ahLst/>
            <a:cxnLst/>
            <a:rect l="l" t="t" r="r" b="b"/>
            <a:pathLst>
              <a:path w="2624707" h="2460323">
                <a:moveTo>
                  <a:pt x="1312353" y="0"/>
                </a:moveTo>
                <a:cubicBezTo>
                  <a:pt x="2037146" y="0"/>
                  <a:pt x="2624707" y="587562"/>
                  <a:pt x="2624707" y="1312354"/>
                </a:cubicBezTo>
                <a:cubicBezTo>
                  <a:pt x="2624707" y="1765349"/>
                  <a:pt x="2395191" y="2164738"/>
                  <a:pt x="2046103" y="2400578"/>
                </a:cubicBezTo>
                <a:lnTo>
                  <a:pt x="1947759" y="2460323"/>
                </a:lnTo>
                <a:lnTo>
                  <a:pt x="676949" y="2460323"/>
                </a:lnTo>
                <a:lnTo>
                  <a:pt x="578605" y="2400578"/>
                </a:lnTo>
                <a:cubicBezTo>
                  <a:pt x="229517" y="2164738"/>
                  <a:pt x="0" y="1765349"/>
                  <a:pt x="0" y="1312354"/>
                </a:cubicBezTo>
                <a:cubicBezTo>
                  <a:pt x="0" y="587562"/>
                  <a:pt x="587562" y="0"/>
                  <a:pt x="1312353" y="0"/>
                </a:cubicBezTo>
                <a:close/>
              </a:path>
            </a:pathLst>
          </a:custGeom>
        </p:spPr>
      </p:pic>
      <p:sp>
        <p:nvSpPr>
          <p:cNvPr id="21"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4" descr="A picture containing indoor, table, kitchen, counter&#10;&#10;Description automatically generated">
            <a:extLst>
              <a:ext uri="{FF2B5EF4-FFF2-40B4-BE49-F238E27FC236}">
                <a16:creationId xmlns:a16="http://schemas.microsoft.com/office/drawing/2014/main" id="{41BE2087-1D63-4B86-A823-EC77D96668E1}"/>
              </a:ext>
            </a:extLst>
          </p:cNvPr>
          <p:cNvPicPr>
            <a:picLocks noChangeAspect="1"/>
          </p:cNvPicPr>
          <p:nvPr/>
        </p:nvPicPr>
        <p:blipFill rotWithShape="1">
          <a:blip r:embed="rId5"/>
          <a:srcRect l="28554" r="15682" b="1"/>
          <a:stretch/>
        </p:blipFill>
        <p:spPr>
          <a:xfrm>
            <a:off x="9562659" y="2733133"/>
            <a:ext cx="2629342" cy="3055823"/>
          </a:xfrm>
          <a:custGeom>
            <a:avLst/>
            <a:gdLst/>
            <a:ahLst/>
            <a:cxnLst/>
            <a:rect l="l" t="t" r="r" b="b"/>
            <a:pathLst>
              <a:path w="2571833" h="3070200">
                <a:moveTo>
                  <a:pt x="1535100" y="0"/>
                </a:moveTo>
                <a:cubicBezTo>
                  <a:pt x="1932512" y="0"/>
                  <a:pt x="2294653" y="151016"/>
                  <a:pt x="2567267" y="398791"/>
                </a:cubicBezTo>
                <a:lnTo>
                  <a:pt x="2571833" y="403468"/>
                </a:lnTo>
                <a:lnTo>
                  <a:pt x="2571833" y="2666733"/>
                </a:lnTo>
                <a:lnTo>
                  <a:pt x="2567267" y="2671410"/>
                </a:lnTo>
                <a:cubicBezTo>
                  <a:pt x="2294653" y="2919185"/>
                  <a:pt x="1932512" y="3070200"/>
                  <a:pt x="1535100" y="3070200"/>
                </a:cubicBezTo>
                <a:cubicBezTo>
                  <a:pt x="687287" y="3070200"/>
                  <a:pt x="0" y="2382913"/>
                  <a:pt x="0" y="1535100"/>
                </a:cubicBezTo>
                <a:cubicBezTo>
                  <a:pt x="0" y="687287"/>
                  <a:pt x="687287" y="0"/>
                  <a:pt x="1535100" y="0"/>
                </a:cubicBezTo>
                <a:close/>
              </a:path>
            </a:pathLst>
          </a:custGeom>
        </p:spPr>
      </p:pic>
      <p:grpSp>
        <p:nvGrpSpPr>
          <p:cNvPr id="23" name="Group 22">
            <a:extLst>
              <a:ext uri="{FF2B5EF4-FFF2-40B4-BE49-F238E27FC236}">
                <a16:creationId xmlns:a16="http://schemas.microsoft.com/office/drawing/2014/main" id="{8D9B46D6-1A02-4C72-9C0B-B52485EC3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61" y="2283235"/>
            <a:ext cx="1054465" cy="469689"/>
            <a:chOff x="10646761" y="2283235"/>
            <a:chExt cx="1054465" cy="469689"/>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6761"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21559"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6358"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71159"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5957"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C256-6C8D-49EA-B1CE-50A171C60106}"/>
              </a:ext>
            </a:extLst>
          </p:cNvPr>
          <p:cNvSpPr>
            <a:spLocks noGrp="1"/>
          </p:cNvSpPr>
          <p:nvPr>
            <p:ph type="title"/>
          </p:nvPr>
        </p:nvSpPr>
        <p:spPr>
          <a:xfrm>
            <a:off x="5949028" y="607902"/>
            <a:ext cx="5856945" cy="2067647"/>
          </a:xfrm>
        </p:spPr>
        <p:txBody>
          <a:bodyPr vert="horz" lIns="91440" tIns="45720" rIns="91440" bIns="45720" rtlCol="0" anchor="ctr">
            <a:normAutofit/>
          </a:bodyPr>
          <a:lstStyle/>
          <a:p>
            <a:pPr algn="ctr"/>
            <a:r>
              <a:rPr lang="en-US" sz="3200" b="1" dirty="0">
                <a:latin typeface="Arial Black" panose="020B0A04020102020204" pitchFamily="34" charset="0"/>
              </a:rPr>
              <a:t>An UWTSD Project</a:t>
            </a:r>
            <a:br>
              <a:rPr lang="en-US" sz="3200" b="1" dirty="0">
                <a:latin typeface="Arial Black" panose="020B0A04020102020204" pitchFamily="34" charset="0"/>
              </a:rPr>
            </a:br>
            <a:r>
              <a:rPr lang="en-US" sz="3200" b="1" dirty="0">
                <a:latin typeface="Arial Black" panose="020B0A04020102020204" pitchFamily="34" charset="0"/>
              </a:rPr>
              <a:t>Academic Skills Module</a:t>
            </a:r>
            <a:br>
              <a:rPr lang="en-US" sz="3200" b="1" dirty="0">
                <a:latin typeface="Arial Black" panose="020B0A04020102020204" pitchFamily="34" charset="0"/>
              </a:rPr>
            </a:br>
            <a:r>
              <a:rPr lang="en-US" sz="3200" b="1" dirty="0">
                <a:latin typeface="Arial Black" panose="020B0A04020102020204" pitchFamily="34" charset="0"/>
              </a:rPr>
              <a:t>LCBB4000_BIRM</a:t>
            </a:r>
          </a:p>
        </p:txBody>
      </p:sp>
      <p:sp>
        <p:nvSpPr>
          <p:cNvPr id="22" name="Freeform: Shape 21">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705"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47311653-CA1C-4366-AF7B-2E9767F18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4297" y="2"/>
            <a:ext cx="4151376" cy="2349401"/>
          </a:xfrm>
          <a:custGeom>
            <a:avLst/>
            <a:gdLst>
              <a:gd name="connsiteX0" fmla="*/ 20101 w 4151376"/>
              <a:gd name="connsiteY0" fmla="*/ 0 h 2349401"/>
              <a:gd name="connsiteX1" fmla="*/ 4131276 w 4151376"/>
              <a:gd name="connsiteY1" fmla="*/ 0 h 2349401"/>
              <a:gd name="connsiteX2" fmla="*/ 4140659 w 4151376"/>
              <a:gd name="connsiteY2" fmla="*/ 61486 h 2349401"/>
              <a:gd name="connsiteX3" fmla="*/ 4151376 w 4151376"/>
              <a:gd name="connsiteY3" fmla="*/ 273713 h 2349401"/>
              <a:gd name="connsiteX4" fmla="*/ 2075688 w 4151376"/>
              <a:gd name="connsiteY4" fmla="*/ 2349401 h 2349401"/>
              <a:gd name="connsiteX5" fmla="*/ 0 w 4151376"/>
              <a:gd name="connsiteY5" fmla="*/ 273713 h 2349401"/>
              <a:gd name="connsiteX6" fmla="*/ 10717 w 4151376"/>
              <a:gd name="connsiteY6" fmla="*/ 61486 h 234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10;&#10;Description automatically generated">
            <a:extLst>
              <a:ext uri="{FF2B5EF4-FFF2-40B4-BE49-F238E27FC236}">
                <a16:creationId xmlns:a16="http://schemas.microsoft.com/office/drawing/2014/main" id="{629486F2-59E3-4CE5-99E0-FE479DD77F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8114" y="607902"/>
            <a:ext cx="2267712" cy="750155"/>
          </a:xfrm>
          <a:prstGeom prst="rect">
            <a:avLst/>
          </a:prstGeom>
        </p:spPr>
      </p:pic>
      <p:sp>
        <p:nvSpPr>
          <p:cNvPr id="26" name="Freeform: Shape 25">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2CABF795-F18F-494E-BBDE-C1415B786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075259"/>
            <a:ext cx="4801088" cy="3782741"/>
          </a:xfrm>
          <a:custGeom>
            <a:avLst/>
            <a:gdLst>
              <a:gd name="connsiteX0" fmla="*/ 2583180 w 4801088"/>
              <a:gd name="connsiteY0" fmla="*/ 0 h 3782741"/>
              <a:gd name="connsiteX1" fmla="*/ 4725194 w 4801088"/>
              <a:gd name="connsiteY1" fmla="*/ 1138900 h 3782741"/>
              <a:gd name="connsiteX2" fmla="*/ 4801088 w 4801088"/>
              <a:gd name="connsiteY2" fmla="*/ 1263826 h 3782741"/>
              <a:gd name="connsiteX3" fmla="*/ 4801088 w 4801088"/>
              <a:gd name="connsiteY3" fmla="*/ 3782741 h 3782741"/>
              <a:gd name="connsiteX4" fmla="*/ 296488 w 4801088"/>
              <a:gd name="connsiteY4" fmla="*/ 3782741 h 3782741"/>
              <a:gd name="connsiteX5" fmla="*/ 202999 w 4801088"/>
              <a:gd name="connsiteY5" fmla="*/ 3588671 h 3782741"/>
              <a:gd name="connsiteX6" fmla="*/ 0 w 4801088"/>
              <a:gd name="connsiteY6" fmla="*/ 2583180 h 3782741"/>
              <a:gd name="connsiteX7" fmla="*/ 2583180 w 4801088"/>
              <a:gd name="connsiteY7" fmla="*/ 0 h 3782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01088" h="3782741">
                <a:moveTo>
                  <a:pt x="2583180" y="0"/>
                </a:moveTo>
                <a:cubicBezTo>
                  <a:pt x="3474837" y="0"/>
                  <a:pt x="4260977" y="451769"/>
                  <a:pt x="4725194" y="1138900"/>
                </a:cubicBezTo>
                <a:lnTo>
                  <a:pt x="4801088" y="1263826"/>
                </a:lnTo>
                <a:lnTo>
                  <a:pt x="4801088" y="3782741"/>
                </a:lnTo>
                <a:lnTo>
                  <a:pt x="296488" y="3782741"/>
                </a:lnTo>
                <a:lnTo>
                  <a:pt x="202999" y="3588671"/>
                </a:lnTo>
                <a:cubicBezTo>
                  <a:pt x="72283" y="3279623"/>
                  <a:pt x="0" y="2939843"/>
                  <a:pt x="0" y="2583180"/>
                </a:cubicBezTo>
                <a:cubicBezTo>
                  <a:pt x="0" y="1156529"/>
                  <a:pt x="1156529" y="0"/>
                  <a:pt x="25831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Logo&#10;&#10;Description automatically generated">
            <a:extLst>
              <a:ext uri="{FF2B5EF4-FFF2-40B4-BE49-F238E27FC236}">
                <a16:creationId xmlns:a16="http://schemas.microsoft.com/office/drawing/2014/main" id="{E5347FC3-7075-44C4-A4C1-FC7F80D50FA0}"/>
              </a:ext>
            </a:extLst>
          </p:cNvPr>
          <p:cNvPicPr>
            <a:picLocks noGrp="1" noChangeAspect="1"/>
          </p:cNvPicPr>
          <p:nvPr>
            <p:ph idx="1"/>
          </p:nvPr>
        </p:nvPicPr>
        <p:blipFill>
          <a:blip r:embed="rId3"/>
          <a:stretch>
            <a:fillRect/>
          </a:stretch>
        </p:blipFill>
        <p:spPr>
          <a:xfrm>
            <a:off x="891826" y="3964030"/>
            <a:ext cx="2670048" cy="2670048"/>
          </a:xfrm>
          <a:prstGeom prst="rect">
            <a:avLst/>
          </a:pr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080CBBC6-422C-418B-86C7-5D4E2211D9AB}"/>
              </a:ext>
            </a:extLst>
          </p:cNvPr>
          <p:cNvSpPr txBox="1"/>
          <p:nvPr/>
        </p:nvSpPr>
        <p:spPr>
          <a:xfrm>
            <a:off x="4771978" y="2462959"/>
            <a:ext cx="7648393" cy="3762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sz="2600" dirty="0">
                <a:latin typeface="Arial Black" panose="020B0A04020102020204" pitchFamily="34" charset="0"/>
              </a:rPr>
              <a:t>Group C presenters:</a:t>
            </a:r>
          </a:p>
          <a:p>
            <a:pPr marL="114300">
              <a:lnSpc>
                <a:spcPct val="90000"/>
              </a:lnSpc>
              <a:spcAft>
                <a:spcPts val="600"/>
              </a:spcAft>
            </a:pPr>
            <a:r>
              <a:rPr lang="en-US" sz="2600" dirty="0" err="1">
                <a:latin typeface="Arial Black" panose="020B0A04020102020204" pitchFamily="34" charset="0"/>
              </a:rPr>
              <a:t>Krzystof</a:t>
            </a:r>
            <a:r>
              <a:rPr lang="en-US" sz="2600" dirty="0">
                <a:latin typeface="Arial Black" panose="020B0A04020102020204" pitchFamily="34" charset="0"/>
              </a:rPr>
              <a:t> </a:t>
            </a:r>
            <a:r>
              <a:rPr lang="en-US" sz="2600" dirty="0" err="1">
                <a:latin typeface="Arial Black" panose="020B0A04020102020204" pitchFamily="34" charset="0"/>
              </a:rPr>
              <a:t>Wieslaw</a:t>
            </a:r>
            <a:r>
              <a:rPr lang="en-US" sz="2600" dirty="0">
                <a:latin typeface="Arial Black" panose="020B0A04020102020204" pitchFamily="34" charset="0"/>
              </a:rPr>
              <a:t> </a:t>
            </a:r>
            <a:r>
              <a:rPr lang="en-US" sz="2600" dirty="0" err="1">
                <a:latin typeface="Arial Black" panose="020B0A04020102020204" pitchFamily="34" charset="0"/>
              </a:rPr>
              <a:t>Kurowski</a:t>
            </a:r>
            <a:r>
              <a:rPr lang="en-US" sz="2600" dirty="0">
                <a:latin typeface="Arial Black" panose="020B0A04020102020204" pitchFamily="34" charset="0"/>
              </a:rPr>
              <a:t>  - 2009954</a:t>
            </a:r>
          </a:p>
          <a:p>
            <a:pPr marL="114300">
              <a:lnSpc>
                <a:spcPct val="90000"/>
              </a:lnSpc>
              <a:spcAft>
                <a:spcPts val="600"/>
              </a:spcAft>
            </a:pPr>
            <a:r>
              <a:rPr lang="en-US" sz="2600" dirty="0">
                <a:latin typeface="Arial Black" panose="020B0A04020102020204" pitchFamily="34" charset="0"/>
              </a:rPr>
              <a:t>Ina </a:t>
            </a:r>
            <a:r>
              <a:rPr lang="en-US" sz="2600" dirty="0" err="1">
                <a:latin typeface="Arial Black" panose="020B0A04020102020204" pitchFamily="34" charset="0"/>
              </a:rPr>
              <a:t>Stancheva</a:t>
            </a:r>
            <a:r>
              <a:rPr lang="en-US" sz="2600" dirty="0">
                <a:latin typeface="Arial Black" panose="020B0A04020102020204" pitchFamily="34" charset="0"/>
              </a:rPr>
              <a:t>                        - 2010542</a:t>
            </a:r>
          </a:p>
          <a:p>
            <a:pPr marL="114300">
              <a:lnSpc>
                <a:spcPct val="90000"/>
              </a:lnSpc>
              <a:spcAft>
                <a:spcPts val="600"/>
              </a:spcAft>
            </a:pPr>
            <a:r>
              <a:rPr lang="en-US" sz="2600" dirty="0">
                <a:latin typeface="Arial Black" panose="020B0A04020102020204" pitchFamily="34" charset="0"/>
              </a:rPr>
              <a:t>Angel Ciprian Lungu              - 2007934</a:t>
            </a:r>
          </a:p>
          <a:p>
            <a:pPr marL="114300">
              <a:lnSpc>
                <a:spcPct val="90000"/>
              </a:lnSpc>
              <a:spcAft>
                <a:spcPts val="600"/>
              </a:spcAft>
            </a:pPr>
            <a:r>
              <a:rPr lang="en-US" sz="2600" dirty="0" err="1">
                <a:latin typeface="Arial Black" panose="020B0A04020102020204" pitchFamily="34" charset="0"/>
              </a:rPr>
              <a:t>Oana</a:t>
            </a:r>
            <a:r>
              <a:rPr lang="en-US" sz="2600" dirty="0">
                <a:latin typeface="Arial Black" panose="020B0A04020102020204" pitchFamily="34" charset="0"/>
              </a:rPr>
              <a:t> Florentina </a:t>
            </a:r>
            <a:r>
              <a:rPr lang="en-US" sz="2600" dirty="0" err="1">
                <a:latin typeface="Arial Black" panose="020B0A04020102020204" pitchFamily="34" charset="0"/>
              </a:rPr>
              <a:t>Bolocan</a:t>
            </a:r>
            <a:r>
              <a:rPr lang="en-US" sz="2600" dirty="0">
                <a:latin typeface="Arial Black" panose="020B0A04020102020204" pitchFamily="34" charset="0"/>
              </a:rPr>
              <a:t>       - 2009953</a:t>
            </a:r>
          </a:p>
          <a:p>
            <a:pPr indent="-228600">
              <a:lnSpc>
                <a:spcPct val="90000"/>
              </a:lnSpc>
              <a:spcAft>
                <a:spcPts val="600"/>
              </a:spcAft>
              <a:buFont typeface="Arial" panose="020B0604020202020204" pitchFamily="34" charset="0"/>
              <a:buChar char="•"/>
            </a:pPr>
            <a:endParaRPr lang="en-US" sz="2600" dirty="0">
              <a:latin typeface="Arial Black" panose="020B0A04020102020204" pitchFamily="34" charset="0"/>
            </a:endParaRP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Coordinator:</a:t>
            </a: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 Dr. </a:t>
            </a:r>
            <a:r>
              <a:rPr lang="en-US" sz="2600" dirty="0" err="1">
                <a:latin typeface="Arial Black" panose="020B0A04020102020204" pitchFamily="34" charset="0"/>
              </a:rPr>
              <a:t>Tarila</a:t>
            </a:r>
            <a:r>
              <a:rPr lang="en-US" sz="2600" dirty="0">
                <a:latin typeface="Arial Black" panose="020B0A04020102020204" pitchFamily="34" charset="0"/>
              </a:rPr>
              <a:t> </a:t>
            </a:r>
            <a:r>
              <a:rPr lang="en-US" sz="2600" dirty="0" err="1">
                <a:latin typeface="Arial Black" panose="020B0A04020102020204" pitchFamily="34" charset="0"/>
              </a:rPr>
              <a:t>Zuofa</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750124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7D3F80-8E8F-4C8D-B4B3-84AAABEFA872}"/>
              </a:ext>
            </a:extLst>
          </p:cNvPr>
          <p:cNvSpPr>
            <a:spLocks noGrp="1"/>
          </p:cNvSpPr>
          <p:nvPr>
            <p:ph type="title"/>
          </p:nvPr>
        </p:nvSpPr>
        <p:spPr>
          <a:xfrm>
            <a:off x="252458" y="396241"/>
            <a:ext cx="5051062" cy="1350252"/>
          </a:xfrm>
        </p:spPr>
        <p:txBody>
          <a:bodyPr vert="horz" lIns="91440" tIns="45720" rIns="91440" bIns="45720" rtlCol="0" anchor="ctr">
            <a:normAutofit/>
          </a:bodyPr>
          <a:lstStyle/>
          <a:p>
            <a:pPr algn="ctr"/>
            <a:r>
              <a:rPr lang="en-US" sz="3200" b="1" kern="1200" dirty="0">
                <a:solidFill>
                  <a:schemeClr val="tx1"/>
                </a:solidFill>
                <a:latin typeface="Arial Black" panose="020B0A04020102020204" pitchFamily="34" charset="0"/>
              </a:rPr>
              <a:t>Introduction</a:t>
            </a:r>
          </a:p>
        </p:txBody>
      </p:sp>
      <p:sp>
        <p:nvSpPr>
          <p:cNvPr id="9" name="TextBox 8">
            <a:extLst>
              <a:ext uri="{FF2B5EF4-FFF2-40B4-BE49-F238E27FC236}">
                <a16:creationId xmlns:a16="http://schemas.microsoft.com/office/drawing/2014/main" id="{DFFFE0BA-2843-44AD-9CCF-E2C31D5E9558}"/>
              </a:ext>
            </a:extLst>
          </p:cNvPr>
          <p:cNvSpPr txBox="1"/>
          <p:nvPr/>
        </p:nvSpPr>
        <p:spPr>
          <a:xfrm>
            <a:off x="252458" y="2521746"/>
            <a:ext cx="6938127" cy="47152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In the next slides, we talk about COSTA COFFEE, and analyze:</a:t>
            </a:r>
          </a:p>
          <a:p>
            <a:pPr marL="1257300" lvl="2"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Past, present and future.</a:t>
            </a:r>
          </a:p>
          <a:p>
            <a:pPr marL="1257300" lvl="2"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Strategies.</a:t>
            </a:r>
          </a:p>
          <a:p>
            <a:pPr marL="1257300" lvl="2"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Advertising.</a:t>
            </a:r>
          </a:p>
          <a:p>
            <a:pPr marL="1257300" lvl="2" indent="-228600">
              <a:lnSpc>
                <a:spcPct val="90000"/>
              </a:lnSpc>
              <a:spcAft>
                <a:spcPts val="600"/>
              </a:spcAft>
              <a:buFont typeface="Arial" panose="020B0604020202020204" pitchFamily="34" charset="0"/>
              <a:buChar char="•"/>
            </a:pPr>
            <a:r>
              <a:rPr lang="en-US" sz="2400" b="1" i="1">
                <a:latin typeface="Arial Black" panose="020B0A04020102020204" pitchFamily="34" charset="0"/>
              </a:rPr>
              <a:t>SW</a:t>
            </a:r>
            <a:r>
              <a:rPr lang="bg-BG" sz="2400" b="1" i="1">
                <a:latin typeface="Arial Black" panose="020B0A04020102020204" pitchFamily="34" charset="0"/>
              </a:rPr>
              <a:t>O</a:t>
            </a:r>
            <a:r>
              <a:rPr lang="en-US" sz="2400" b="1" i="1">
                <a:latin typeface="Arial Black" panose="020B0A04020102020204" pitchFamily="34" charset="0"/>
              </a:rPr>
              <a:t>T </a:t>
            </a:r>
            <a:r>
              <a:rPr lang="en-US" sz="2400" b="1" i="1" dirty="0">
                <a:latin typeface="Arial Black" panose="020B0A04020102020204" pitchFamily="34" charset="0"/>
              </a:rPr>
              <a:t>analyses.</a:t>
            </a:r>
          </a:p>
          <a:p>
            <a:pPr marL="1257300" lvl="2"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Improvements.</a:t>
            </a:r>
          </a:p>
          <a:p>
            <a:pPr marL="1028700" lvl="2">
              <a:lnSpc>
                <a:spcPct val="90000"/>
              </a:lnSpc>
              <a:spcAft>
                <a:spcPts val="600"/>
              </a:spcAft>
            </a:pPr>
            <a:endParaRPr lang="en-US" sz="2400" b="1" i="1" dirty="0">
              <a:latin typeface="Arial Black" panose="020B0A04020102020204" pitchFamily="34" charset="0"/>
            </a:endParaRPr>
          </a:p>
          <a:p>
            <a:pPr marL="182563" lvl="2" indent="-228600">
              <a:lnSpc>
                <a:spcPct val="90000"/>
              </a:lnSpc>
              <a:spcAft>
                <a:spcPts val="600"/>
              </a:spcAft>
              <a:buFont typeface="Arial" panose="020B0604020202020204" pitchFamily="34" charset="0"/>
              <a:buChar char="•"/>
            </a:pPr>
            <a:r>
              <a:rPr lang="en-US" sz="2400" b="1" i="1" dirty="0">
                <a:latin typeface="Arial Black" panose="020B0A04020102020204" pitchFamily="34" charset="0"/>
              </a:rPr>
              <a:t>First ENJOY, after PARTICIPATE.</a:t>
            </a:r>
          </a:p>
          <a:p>
            <a:pPr marL="0" lvl="2" algn="ctr">
              <a:lnSpc>
                <a:spcPct val="90000"/>
              </a:lnSpc>
              <a:spcAft>
                <a:spcPts val="600"/>
              </a:spcAft>
            </a:pPr>
            <a:r>
              <a:rPr lang="en-US" sz="2400" b="1" i="1" dirty="0">
                <a:latin typeface="Arial Black" panose="020B0A04020102020204" pitchFamily="34" charset="0"/>
              </a:rPr>
              <a:t>    THANK YOU	</a:t>
            </a:r>
            <a:r>
              <a:rPr lang="en-US" sz="1500" b="1" i="1" dirty="0"/>
              <a:t>	 	</a:t>
            </a: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a:p>
            <a:pPr indent="-228600">
              <a:lnSpc>
                <a:spcPct val="90000"/>
              </a:lnSpc>
              <a:spcAft>
                <a:spcPts val="600"/>
              </a:spcAft>
              <a:buFont typeface="Arial" panose="020B0604020202020204" pitchFamily="34" charset="0"/>
              <a:buChar char="•"/>
            </a:pPr>
            <a:endParaRPr lang="en-US" sz="1500" i="1" dirty="0"/>
          </a:p>
        </p:txBody>
      </p:sp>
      <p:sp>
        <p:nvSpPr>
          <p:cNvPr id="14" name="Freeform: Shape 13">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Costa Coffee campaign targets rival Starbucks">
            <a:extLst>
              <a:ext uri="{FF2B5EF4-FFF2-40B4-BE49-F238E27FC236}">
                <a16:creationId xmlns:a16="http://schemas.microsoft.com/office/drawing/2014/main" id="{3A4FA6A2-DF8E-41BA-8BD9-E5AA3CF011E3}"/>
              </a:ext>
            </a:extLst>
          </p:cNvPr>
          <p:cNvPicPr/>
          <p:nvPr/>
        </p:nvPicPr>
        <p:blipFill rotWithShape="1">
          <a:blip r:embed="rId2">
            <a:extLst>
              <a:ext uri="{28A0092B-C50C-407E-A947-70E740481C1C}">
                <a14:useLocalDpi xmlns:a14="http://schemas.microsoft.com/office/drawing/2010/main" val="0"/>
              </a:ext>
            </a:extLst>
          </a:blip>
          <a:srcRect t="684" r="-1" b="28480"/>
          <a:stretch/>
        </p:blipFill>
        <p:spPr bwMode="auto">
          <a:xfrm>
            <a:off x="5142946" y="0"/>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p:spPr>
      </p:pic>
      <p:sp>
        <p:nvSpPr>
          <p:cNvPr id="16" name="Freeform: Shape 15">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4" descr="Logo&#10;&#10;Description automatically generated">
            <a:extLst>
              <a:ext uri="{FF2B5EF4-FFF2-40B4-BE49-F238E27FC236}">
                <a16:creationId xmlns:a16="http://schemas.microsoft.com/office/drawing/2014/main" id="{3424C55E-EF0C-4335-8AB2-8C42B0760609}"/>
              </a:ext>
            </a:extLst>
          </p:cNvPr>
          <p:cNvPicPr>
            <a:picLocks noChangeAspect="1"/>
          </p:cNvPicPr>
          <p:nvPr/>
        </p:nvPicPr>
        <p:blipFill rotWithShape="1">
          <a:blip r:embed="rId3"/>
          <a:srcRect t="5744" r="4" b="19616"/>
          <a:stretch/>
        </p:blipFill>
        <p:spPr>
          <a:xfrm>
            <a:off x="7190585" y="3039291"/>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solidFill>
            <a:srgbClr val="FFFFFF"/>
          </a:solidFill>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27301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4021FD40-BCD6-4D81-8614-935F79ED373E}"/>
              </a:ext>
            </a:extLst>
          </p:cNvPr>
          <p:cNvPicPr>
            <a:picLocks noChangeAspect="1"/>
          </p:cNvPicPr>
          <p:nvPr/>
        </p:nvPicPr>
        <p:blipFill>
          <a:blip r:embed="rId3"/>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B2A0EA1-1B1C-423F-BAF1-A1109DFB39C4}"/>
              </a:ext>
            </a:extLst>
          </p:cNvPr>
          <p:cNvSpPr>
            <a:spLocks noGrp="1"/>
          </p:cNvSpPr>
          <p:nvPr>
            <p:ph type="title"/>
          </p:nvPr>
        </p:nvSpPr>
        <p:spPr>
          <a:xfrm>
            <a:off x="823823" y="106332"/>
            <a:ext cx="8100204" cy="1368695"/>
          </a:xfrm>
        </p:spPr>
        <p:txBody>
          <a:bodyPr>
            <a:normAutofit/>
          </a:bodyPr>
          <a:lstStyle/>
          <a:p>
            <a:pPr algn="ctr"/>
            <a:r>
              <a:rPr lang="pl-PL" sz="3200" b="1" dirty="0">
                <a:solidFill>
                  <a:srgbClr val="FFFFFF"/>
                </a:solidFill>
                <a:latin typeface="Arial Black" panose="020B0A04020102020204" pitchFamily="34" charset="0"/>
                <a:cs typeface="Calibri Light"/>
              </a:rPr>
              <a:t>Sergio and Bruno Costa</a:t>
            </a:r>
            <a:endParaRPr lang="en-GB" sz="3200" b="1" dirty="0">
              <a:solidFill>
                <a:srgbClr val="FFFFFF"/>
              </a:solidFill>
              <a:latin typeface="Berlin Sans FB"/>
              <a:cs typeface="Calibri Light"/>
            </a:endParaRPr>
          </a:p>
        </p:txBody>
      </p:sp>
      <p:sp>
        <p:nvSpPr>
          <p:cNvPr id="9" name="TextBox 8">
            <a:extLst>
              <a:ext uri="{FF2B5EF4-FFF2-40B4-BE49-F238E27FC236}">
                <a16:creationId xmlns:a16="http://schemas.microsoft.com/office/drawing/2014/main" id="{8D06AB42-A3DA-4A6B-B122-5CD337120DA2}"/>
              </a:ext>
            </a:extLst>
          </p:cNvPr>
          <p:cNvSpPr txBox="1"/>
          <p:nvPr/>
        </p:nvSpPr>
        <p:spPr>
          <a:xfrm rot="-10800000" flipV="1">
            <a:off x="582749" y="2441952"/>
            <a:ext cx="645885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Tx/>
              <a:buChar char="-"/>
            </a:pPr>
            <a:r>
              <a:rPr lang="en-GB" sz="24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Sergio and Bruno Costa founded a coffee roastery in London in 1971.</a:t>
            </a:r>
            <a:endParaRPr lang="en-GB" sz="2400" dirty="0">
              <a:solidFill>
                <a:schemeClr val="bg2"/>
              </a:solidFill>
              <a:effectLst/>
              <a:latin typeface="Arial Black" panose="020B0A04020102020204" pitchFamily="34" charset="0"/>
              <a:ea typeface="Times New Roman" panose="02020603050405020304" pitchFamily="18" charset="0"/>
            </a:endParaRPr>
          </a:p>
          <a:p>
            <a:pPr algn="just"/>
            <a:endParaRPr lang="en-GB" sz="2400" dirty="0">
              <a:solidFill>
                <a:schemeClr val="bg2"/>
              </a:solidFill>
              <a:effectLst/>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In 1995, Bruno chain had 41 stores in UK.</a:t>
            </a:r>
          </a:p>
          <a:p>
            <a:pPr marL="342900" indent="-342900" algn="just">
              <a:buFontTx/>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The largest UK coffee shops and restaurants - Whitbread. </a:t>
            </a:r>
            <a:endParaRPr lang="en-GB" dirty="0">
              <a:solidFill>
                <a:srgbClr val="FFFFFF"/>
              </a:solidFill>
              <a:cs typeface="Calibri"/>
            </a:endParaRPr>
          </a:p>
          <a:p>
            <a:endParaRPr lang="en-GB" dirty="0">
              <a:solidFill>
                <a:srgbClr val="FFFFFF"/>
              </a:solidFill>
              <a:cs typeface="Calibri"/>
            </a:endParaRPr>
          </a:p>
        </p:txBody>
      </p:sp>
      <p:pic>
        <p:nvPicPr>
          <p:cNvPr id="2" name="Picture 1" descr="Zobacz obraz źródłowy">
            <a:extLst>
              <a:ext uri="{FF2B5EF4-FFF2-40B4-BE49-F238E27FC236}">
                <a16:creationId xmlns:a16="http://schemas.microsoft.com/office/drawing/2014/main" id="{5161D59B-B24F-4C0E-92AD-E6B182AE60C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417" b="98583" l="10000" r="90000">
                        <a14:foregroundMark x1="51429" y1="44737" x2="51429" y2="44737"/>
                        <a14:foregroundMark x1="51571" y1="44939" x2="38571" y2="36640"/>
                        <a14:foregroundMark x1="37000" y1="38462" x2="24143" y2="60324"/>
                        <a14:foregroundMark x1="23714" y1="62551" x2="29429" y2="80769"/>
                        <a14:foregroundMark x1="29429" y1="80769" x2="29429" y2="80769"/>
                        <a14:foregroundMark x1="29429" y1="80769" x2="29429" y2="80769"/>
                        <a14:foregroundMark x1="29429" y1="80769" x2="25286" y2="98583"/>
                        <a14:foregroundMark x1="25286" y1="98583" x2="25286" y2="98583"/>
                        <a14:foregroundMark x1="25286" y1="98583" x2="25286" y2="98583"/>
                        <a14:foregroundMark x1="25286" y1="98583" x2="59571" y2="97976"/>
                        <a14:foregroundMark x1="59429" y1="97368" x2="59000" y2="86842"/>
                        <a14:foregroundMark x1="59000" y1="86032" x2="66429" y2="87247"/>
                        <a14:foregroundMark x1="66429" y1="87247" x2="66429" y2="87247"/>
                        <a14:foregroundMark x1="66143" y1="96964" x2="66143" y2="96964"/>
                        <a14:foregroundMark x1="88286" y1="97368" x2="88286" y2="97368"/>
                        <a14:foregroundMark x1="88286" y1="47166" x2="88286" y2="47166"/>
                        <a14:foregroundMark x1="66857" y1="88664" x2="66429" y2="97571"/>
                        <a14:foregroundMark x1="66143" y1="97976" x2="88286" y2="97368"/>
                        <a14:foregroundMark x1="88286" y1="97368" x2="88286" y2="46761"/>
                        <a14:foregroundMark x1="88571" y1="47976" x2="77571" y2="33603"/>
                        <a14:foregroundMark x1="77429" y1="34211" x2="69286" y2="44737"/>
                        <a14:foregroundMark x1="69286" y1="44737" x2="50714" y2="31781"/>
                        <a14:foregroundMark x1="51143" y1="31579" x2="41000" y2="84211"/>
                        <a14:foregroundMark x1="64286" y1="45547" x2="40000" y2="76721"/>
                        <a14:foregroundMark x1="40000" y1="76721" x2="40857" y2="77935"/>
                        <a14:foregroundMark x1="80143" y1="45344" x2="75857" y2="90081"/>
                        <a14:foregroundMark x1="67429" y1="53441" x2="70000" y2="51215"/>
                        <a14:foregroundMark x1="37857" y1="42308" x2="41429" y2="53441"/>
                        <a14:foregroundMark x1="29286" y1="87449" x2="39000" y2="86235"/>
                        <a14:foregroundMark x1="67286" y1="14777" x2="72571" y2="12955"/>
                        <a14:foregroundMark x1="41000" y1="5870" x2="46143" y2="8502"/>
                        <a14:foregroundMark x1="38286" y1="7692" x2="38286" y2="7692"/>
                        <a14:foregroundMark x1="48000" y1="10931" x2="48000" y2="14777"/>
                        <a14:foregroundMark x1="43000" y1="3441" x2="44000" y2="4858"/>
                        <a14:foregroundMark x1="63286" y1="25506" x2="63286" y2="25506"/>
                        <a14:foregroundMark x1="62143" y1="25304" x2="64286" y2="26518"/>
                        <a14:foregroundMark x1="36857" y1="18623" x2="37714" y2="19636"/>
                        <a14:foregroundMark x1="38714" y1="5466" x2="41000" y2="5466"/>
                        <a14:backgroundMark x1="34143" y1="13360" x2="19714" y2="47166"/>
                        <a14:backgroundMark x1="18714" y1="67409" x2="20000" y2="94534"/>
                        <a14:backgroundMark x1="13571" y1="25506" x2="15714" y2="59312"/>
                        <a14:backgroundMark x1="16143" y1="60324" x2="16143" y2="60324"/>
                        <a14:backgroundMark x1="16857" y1="39271" x2="18000" y2="51012"/>
                        <a14:backgroundMark x1="23714" y1="21660" x2="37857" y2="7895"/>
                        <a14:backgroundMark x1="14857" y1="11134" x2="29000" y2="810"/>
                        <a14:backgroundMark x1="53286" y1="6073" x2="55857" y2="29352"/>
                        <a14:backgroundMark x1="61143" y1="92308" x2="61143" y2="92308"/>
                        <a14:backgroundMark x1="62571" y1="91296" x2="62571" y2="91296"/>
                        <a14:backgroundMark x1="63000" y1="91296" x2="63000" y2="91296"/>
                        <a14:backgroundMark x1="63000" y1="91296" x2="62571" y2="97368"/>
                        <a14:backgroundMark x1="60429" y1="96154" x2="61571" y2="89879"/>
                        <a14:backgroundMark x1="60286" y1="88057" x2="59571" y2="97571"/>
                        <a14:backgroundMark x1="60714" y1="88057" x2="65143" y2="89474"/>
                        <a14:backgroundMark x1="56857" y1="18623" x2="63714" y2="4251"/>
                        <a14:backgroundMark x1="62857" y1="36032" x2="63714" y2="40486"/>
                        <a14:backgroundMark x1="51857" y1="29960" x2="51857" y2="29960"/>
                        <a14:backgroundMark x1="52000" y1="30567" x2="52286" y2="31781"/>
                        <a14:backgroundMark x1="56286" y1="34818" x2="57143" y2="35223"/>
                        <a14:backgroundMark x1="59571" y1="36032" x2="60714" y2="36235"/>
                        <a14:backgroundMark x1="52286" y1="13968" x2="52286" y2="18016"/>
                      </a14:backgroundRemoval>
                    </a14:imgEffect>
                  </a14:imgLayer>
                </a14:imgProps>
              </a:ext>
              <a:ext uri="{28A0092B-C50C-407E-A947-70E740481C1C}">
                <a14:useLocalDpi xmlns:a14="http://schemas.microsoft.com/office/drawing/2010/main" val="0"/>
              </a:ext>
            </a:extLst>
          </a:blip>
          <a:srcRect/>
          <a:stretch>
            <a:fillRect/>
          </a:stretch>
        </p:blipFill>
        <p:spPr bwMode="auto">
          <a:xfrm>
            <a:off x="6407090" y="1973942"/>
            <a:ext cx="6243867" cy="4482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345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29C1C21F-FFF0-4951-8780-0A0A7157E8DE}"/>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DD9BF42E-9C39-4BB1-9851-D387E50DB035}"/>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BRAND</a:t>
            </a:r>
          </a:p>
        </p:txBody>
      </p:sp>
      <p:sp>
        <p:nvSpPr>
          <p:cNvPr id="9" name="TextBox 8">
            <a:extLst>
              <a:ext uri="{FF2B5EF4-FFF2-40B4-BE49-F238E27FC236}">
                <a16:creationId xmlns:a16="http://schemas.microsoft.com/office/drawing/2014/main" id="{7FC69F4E-9A7D-45C7-BE23-81A7A001D983}"/>
              </a:ext>
            </a:extLst>
          </p:cNvPr>
          <p:cNvSpPr txBox="1"/>
          <p:nvPr/>
        </p:nvSpPr>
        <p:spPr>
          <a:xfrm rot="-10800000" flipV="1">
            <a:off x="3879015" y="2095927"/>
            <a:ext cx="7825304"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Wingdings" panose="05000000000000000000" pitchFamily="2" charset="2"/>
              <a:buChar char=""/>
            </a:pP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T</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he Focus was on the quality of the coffee.</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 </a:t>
            </a: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B</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outique hotels and restaurants in the Italian cities preferred the  brand. </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Even today, its emphasis on sourcing premium quality coffee.</a:t>
            </a:r>
            <a:endParaRPr lang="en-GB" sz="2400" dirty="0">
              <a:solidFill>
                <a:schemeClr val="bg2"/>
              </a:solidFill>
              <a:effectLst/>
              <a:latin typeface="Arial Black" panose="020B0A04020102020204" pitchFamily="34" charset="0"/>
              <a:ea typeface="Times New Roman" panose="02020603050405020304" pitchFamily="18" charset="0"/>
            </a:endParaRPr>
          </a:p>
          <a:p>
            <a:pPr marL="342900" lvl="0" indent="-342900">
              <a:spcAft>
                <a:spcPts val="1800"/>
              </a:spcAft>
              <a:buFont typeface="Wingdings" panose="05000000000000000000" pitchFamily="2" charset="2"/>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They focused with the least harm to the environment.</a:t>
            </a:r>
            <a:endParaRPr lang="en-GB" sz="2400" dirty="0">
              <a:solidFill>
                <a:schemeClr val="bg2"/>
              </a:solidFill>
              <a:effectLst/>
              <a:latin typeface="Arial Black" panose="020B0A04020102020204" pitchFamily="34" charset="0"/>
              <a:ea typeface="Times New Roman" panose="02020603050405020304" pitchFamily="18" charset="0"/>
            </a:endParaRPr>
          </a:p>
        </p:txBody>
      </p:sp>
      <p:pic>
        <p:nvPicPr>
          <p:cNvPr id="10" name="Picture 9" descr="Costa Coffee campaign targets rival Starbucks">
            <a:extLst>
              <a:ext uri="{FF2B5EF4-FFF2-40B4-BE49-F238E27FC236}">
                <a16:creationId xmlns:a16="http://schemas.microsoft.com/office/drawing/2014/main" id="{0BCE7259-2216-4D78-940B-15EC6CDD63EF}"/>
              </a:ext>
            </a:extLst>
          </p:cNvPr>
          <p:cNvPicPr/>
          <p:nvPr/>
        </p:nvPicPr>
        <p:blipFill rotWithShape="1">
          <a:blip r:embed="rId3">
            <a:extLst>
              <a:ext uri="{28A0092B-C50C-407E-A947-70E740481C1C}">
                <a14:useLocalDpi xmlns:a14="http://schemas.microsoft.com/office/drawing/2010/main" val="0"/>
              </a:ext>
            </a:extLst>
          </a:blip>
          <a:srcRect l="35606" t="57264" r="33904" b="11933"/>
          <a:stretch/>
        </p:blipFill>
        <p:spPr bwMode="auto">
          <a:xfrm>
            <a:off x="130630" y="2685143"/>
            <a:ext cx="2743200" cy="259805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70989956"/>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F52B25-E554-401B-B2CC-B3D1F33AC2B2}"/>
              </a:ext>
            </a:extLst>
          </p:cNvPr>
          <p:cNvSpPr txBox="1"/>
          <p:nvPr/>
        </p:nvSpPr>
        <p:spPr>
          <a:xfrm rot="-10800000" flipV="1">
            <a:off x="2751972" y="2499282"/>
            <a:ext cx="76956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In</a:t>
            </a:r>
            <a:r>
              <a:rPr lang="en-GB" sz="2400" dirty="0">
                <a:solidFill>
                  <a:schemeClr val="bg2"/>
                </a:solidFill>
                <a:effectLst/>
                <a:latin typeface="Arial Black" panose="020B0A04020102020204" pitchFamily="34" charset="0"/>
                <a:ea typeface="Times New Roman" panose="02020603050405020304" pitchFamily="18" charset="0"/>
              </a:rPr>
              <a:t> 2019, The Coca-Cola Company completed the acquisition of Costa </a:t>
            </a:r>
            <a:r>
              <a:rPr lang="en-GB" sz="2400" dirty="0">
                <a:solidFill>
                  <a:schemeClr val="bg2"/>
                </a:solidFill>
                <a:latin typeface="Arial Black" panose="020B0A04020102020204" pitchFamily="34" charset="0"/>
                <a:ea typeface="Times New Roman" panose="02020603050405020304" pitchFamily="18" charset="0"/>
              </a:rPr>
              <a:t>Coffee for $4.9 billion from Whitbread.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3,400 stores across 31 countries - a strong coffee platform across the world.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The second largest coffeehouse title in the world, and the largest in the UK.</a:t>
            </a:r>
          </a:p>
        </p:txBody>
      </p:sp>
      <p:sp>
        <p:nvSpPr>
          <p:cNvPr id="7" name="Title 1">
            <a:extLst>
              <a:ext uri="{FF2B5EF4-FFF2-40B4-BE49-F238E27FC236}">
                <a16:creationId xmlns:a16="http://schemas.microsoft.com/office/drawing/2014/main" id="{5F04066B-4137-4CB1-BA32-E30D40F7A5A4}"/>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COLA AND COSTA</a:t>
            </a:r>
          </a:p>
        </p:txBody>
      </p:sp>
      <p:pic>
        <p:nvPicPr>
          <p:cNvPr id="9" name="Picture 8" descr="Logo&#10;&#10;Description automatically generated">
            <a:extLst>
              <a:ext uri="{FF2B5EF4-FFF2-40B4-BE49-F238E27FC236}">
                <a16:creationId xmlns:a16="http://schemas.microsoft.com/office/drawing/2014/main" id="{8F9EB2F4-53AB-4EF3-9AC8-5B0B86C399D0}"/>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 name="Picture 1">
            <a:extLst>
              <a:ext uri="{FF2B5EF4-FFF2-40B4-BE49-F238E27FC236}">
                <a16:creationId xmlns:a16="http://schemas.microsoft.com/office/drawing/2014/main" id="{F1743569-F6BF-4D47-A8D4-4D57226689F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25410" y1="22283" x2="76230" y2="21196"/>
                        <a14:foregroundMark x1="76230" y1="21196" x2="76230" y2="21196"/>
                        <a14:foregroundMark x1="19672" y1="24457" x2="24590" y2="21739"/>
                        <a14:foregroundMark x1="25410" y1="21196" x2="25410" y2="21196"/>
                        <a14:foregroundMark x1="80328" y1="26087" x2="80328" y2="23913"/>
                        <a14:foregroundMark x1="80328" y1="23370" x2="80328" y2="23370"/>
                        <a14:foregroundMark x1="80328" y1="22826" x2="80328" y2="22826"/>
                        <a14:foregroundMark x1="73770" y1="19022" x2="59836" y2="16848"/>
                        <a14:foregroundMark x1="50820" y1="17935" x2="44262" y2="19022"/>
                        <a14:foregroundMark x1="42623" y1="19022" x2="42623" y2="19022"/>
                        <a14:foregroundMark x1="42623" y1="19022" x2="42623" y2="19022"/>
                        <a14:foregroundMark x1="31148" y1="19565" x2="34426" y2="19022"/>
                        <a14:backgroundMark x1="31148" y1="84783" x2="40984" y2="81522"/>
                        <a14:backgroundMark x1="44262" y1="80435" x2="44262" y2="80435"/>
                        <a14:backgroundMark x1="44262" y1="80435" x2="44262" y2="80435"/>
                      </a14:backgroundRemoval>
                    </a14:imgEffect>
                  </a14:imgLayer>
                </a14:imgProps>
              </a:ext>
            </a:extLst>
          </a:blip>
          <a:stretch>
            <a:fillRect/>
          </a:stretch>
        </p:blipFill>
        <p:spPr>
          <a:xfrm rot="20736946">
            <a:off x="445530" y="2235153"/>
            <a:ext cx="2595400" cy="3914374"/>
          </a:xfrm>
          <a:prstGeom prst="rect">
            <a:avLst/>
          </a:prstGeom>
        </p:spPr>
      </p:pic>
      <p:pic>
        <p:nvPicPr>
          <p:cNvPr id="3" name="Picture 2" descr="Zobacz obraz źródłowy">
            <a:extLst>
              <a:ext uri="{FF2B5EF4-FFF2-40B4-BE49-F238E27FC236}">
                <a16:creationId xmlns:a16="http://schemas.microsoft.com/office/drawing/2014/main" id="{A3B1E26B-FB9E-4117-A46A-85488242E1A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122" b="97756" l="9908" r="89862"/>
                    </a14:imgEffect>
                  </a14:imgLayer>
                </a14:imgProps>
              </a:ext>
              <a:ext uri="{28A0092B-C50C-407E-A947-70E740481C1C}">
                <a14:useLocalDpi xmlns:a14="http://schemas.microsoft.com/office/drawing/2010/main" val="0"/>
              </a:ext>
            </a:extLst>
          </a:blip>
          <a:srcRect/>
          <a:stretch>
            <a:fillRect/>
          </a:stretch>
        </p:blipFill>
        <p:spPr bwMode="auto">
          <a:xfrm rot="798859">
            <a:off x="9620345" y="2339770"/>
            <a:ext cx="2654376" cy="381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4971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8038DCFD-A4CA-490B-BC14-4FC3AC7E10D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FB964806-0F84-4D95-A02B-7BEE008BB76A}"/>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Shops and Products</a:t>
            </a:r>
          </a:p>
        </p:txBody>
      </p:sp>
      <p:sp>
        <p:nvSpPr>
          <p:cNvPr id="11" name="TextBox 10">
            <a:extLst>
              <a:ext uri="{FF2B5EF4-FFF2-40B4-BE49-F238E27FC236}">
                <a16:creationId xmlns:a16="http://schemas.microsoft.com/office/drawing/2014/main" id="{D980FEE3-FA24-4865-84E6-D23FC4FF4F10}"/>
              </a:ext>
            </a:extLst>
          </p:cNvPr>
          <p:cNvSpPr txBox="1"/>
          <p:nvPr/>
        </p:nvSpPr>
        <p:spPr>
          <a:xfrm rot="-10800000" flipV="1">
            <a:off x="823822" y="1840813"/>
            <a:ext cx="810020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S</a:t>
            </a:r>
            <a:r>
              <a:rPr lang="en-GB" sz="2400" kern="1200" dirty="0">
                <a:solidFill>
                  <a:schemeClr val="bg2"/>
                </a:solidFill>
                <a:effectLst/>
                <a:latin typeface="Arial Black" panose="020B0A04020102020204" pitchFamily="34" charset="0"/>
                <a:ea typeface="Calibri" panose="020F0502020204030204" pitchFamily="34" charset="0"/>
              </a:rPr>
              <a:t>tart to be everywhere from its own shops to small petrol station and local shops.</a:t>
            </a: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endParaRPr lang="en-GB" sz="2400" kern="1200" dirty="0">
              <a:solidFill>
                <a:schemeClr val="bg2"/>
              </a:solidFill>
              <a:effectLst/>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I</a:t>
            </a:r>
            <a:r>
              <a:rPr lang="en-GB" sz="2400" kern="1200" dirty="0">
                <a:solidFill>
                  <a:schemeClr val="bg2"/>
                </a:solidFill>
                <a:effectLst/>
                <a:latin typeface="Arial Black" panose="020B0A04020102020204" pitchFamily="34" charset="0"/>
                <a:ea typeface="Calibri" panose="020F0502020204030204" pitchFamily="34" charset="0"/>
              </a:rPr>
              <a:t>n last several years opening small shops on the motorway services area.</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Calibri" panose="020F0502020204030204" pitchFamily="34" charset="0"/>
              </a:rPr>
              <a:t>Costa Drive what turned out big success of the comp</a:t>
            </a:r>
            <a:r>
              <a:rPr lang="pl-PL" sz="2400" kern="1200" dirty="0">
                <a:solidFill>
                  <a:schemeClr val="bg2"/>
                </a:solidFill>
                <a:effectLst/>
                <a:latin typeface="Arial Black" panose="020B0A04020102020204" pitchFamily="34" charset="0"/>
                <a:ea typeface="Calibri" panose="020F0502020204030204" pitchFamily="34" charset="0"/>
              </a:rPr>
              <a:t>an</a:t>
            </a:r>
            <a:r>
              <a:rPr lang="en-GB" sz="2400" kern="1200" dirty="0">
                <a:solidFill>
                  <a:schemeClr val="bg2"/>
                </a:solidFill>
                <a:effectLst/>
                <a:latin typeface="Arial Black" panose="020B0A04020102020204" pitchFamily="34" charset="0"/>
                <a:ea typeface="Calibri" panose="020F0502020204030204" pitchFamily="34" charset="0"/>
              </a:rPr>
              <a:t>y.</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rPr>
              <a:t>The Coffeeshops serving also lots of different product.</a:t>
            </a:r>
            <a:endParaRPr lang="en-GB" dirty="0">
              <a:solidFill>
                <a:srgbClr val="FFFFFF"/>
              </a:solidFill>
              <a:cs typeface="Calibri"/>
            </a:endParaRPr>
          </a:p>
        </p:txBody>
      </p:sp>
      <p:pic>
        <p:nvPicPr>
          <p:cNvPr id="2" name="Picture 2" descr="Obraz znaleziony dla: costa chocolate\">
            <a:extLst>
              <a:ext uri="{FF2B5EF4-FFF2-40B4-BE49-F238E27FC236}">
                <a16:creationId xmlns:a16="http://schemas.microsoft.com/office/drawing/2014/main" id="{FBF5246A-0D3F-4DA6-89E7-C3D01A76A74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backgroundMark x1="80769" y1="67254" x2="93956" y2="45423"/>
                      </a14:backgroundRemoval>
                    </a14:imgEffect>
                  </a14:imgLayer>
                </a14:imgProps>
              </a:ext>
              <a:ext uri="{28A0092B-C50C-407E-A947-70E740481C1C}">
                <a14:useLocalDpi xmlns:a14="http://schemas.microsoft.com/office/drawing/2010/main" val="0"/>
              </a:ext>
            </a:extLst>
          </a:blip>
          <a:srcRect/>
          <a:stretch>
            <a:fillRect/>
          </a:stretch>
        </p:blipFill>
        <p:spPr bwMode="auto">
          <a:xfrm rot="1506674">
            <a:off x="8949508" y="2258092"/>
            <a:ext cx="1176124" cy="18352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CB4E71D-38B9-4B73-ADAF-0AFE3E5D1DE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45" b="89503" l="0" r="94475">
                        <a14:foregroundMark x1="70718" y1="66851" x2="59669" y2="59669"/>
                        <a14:foregroundMark x1="56354" y1="56354" x2="59116" y2="41436"/>
                        <a14:foregroundMark x1="64641" y1="38122" x2="79558" y2="36464"/>
                        <a14:foregroundMark x1="85635" y1="40331" x2="90608" y2="50829"/>
                        <a14:foregroundMark x1="88398" y1="55801" x2="75138" y2="66851"/>
                        <a14:foregroundMark x1="70166" y1="61326" x2="66298" y2="45304"/>
                        <a14:foregroundMark x1="75691" y1="61326" x2="80663" y2="44751"/>
                        <a14:foregroundMark x1="69061" y1="43094" x2="76243" y2="41989"/>
                        <a14:foregroundMark x1="92818" y1="46409" x2="90608" y2="49724"/>
                        <a14:foregroundMark x1="6630" y1="32044" x2="13812" y2="46409"/>
                        <a14:foregroundMark x1="21547" y1="50276" x2="29282" y2="30939"/>
                        <a14:foregroundMark x1="17127" y1="28177" x2="19337" y2="46961"/>
                        <a14:foregroundMark x1="2762" y1="36464" x2="7735" y2="51934"/>
                        <a14:foregroundMark x1="26519" y1="49724" x2="32597" y2="36464"/>
                        <a14:foregroundMark x1="3315" y1="28729" x2="24309" y2="25967"/>
                        <a14:foregroundMark x1="32597" y1="43646" x2="25967" y2="53591"/>
                        <a14:foregroundMark x1="33149" y1="45304" x2="31492" y2="49724"/>
                        <a14:foregroundMark x1="31492" y1="49724" x2="26519" y2="52486"/>
                        <a14:foregroundMark x1="29834" y1="48619" x2="31492" y2="49724"/>
                        <a14:foregroundMark x1="31492" y1="49724" x2="31492" y2="49724"/>
                        <a14:foregroundMark x1="2762" y1="50829" x2="1105" y2="44751"/>
                        <a14:foregroundMark x1="4972" y1="50276" x2="1105" y2="44751"/>
                        <a14:foregroundMark x1="3867" y1="49724" x2="0" y2="43646"/>
                        <a14:foregroundMark x1="3315" y1="51381" x2="3867" y2="49724"/>
                        <a14:backgroundMark x1="85083" y1="71823" x2="53591" y2="77901"/>
                        <a14:backgroundMark x1="79558" y1="83978" x2="32044" y2="81768"/>
                        <a14:backgroundMark x1="40884" y1="59116" x2="51381" y2="30387"/>
                        <a14:backgroundMark x1="41436" y1="22652" x2="18785" y2="21547"/>
                        <a14:backgroundMark x1="53591" y1="63536" x2="67403" y2="77901"/>
                        <a14:backgroundMark x1="82320" y1="71823" x2="93370" y2="61326"/>
                        <a14:backgroundMark x1="95580" y1="59116" x2="96685" y2="56354"/>
                        <a14:backgroundMark x1="91713" y1="59116" x2="93370" y2="55249"/>
                        <a14:backgroundMark x1="85635" y1="64088" x2="92265" y2="58564"/>
                        <a14:backgroundMark x1="90055" y1="59116" x2="95028" y2="45304"/>
                        <a14:backgroundMark x1="2762" y1="53591" x2="17127" y2="65193"/>
                        <a14:backgroundMark x1="24862" y1="64641" x2="38122" y2="45304"/>
                        <a14:backgroundMark x1="34807" y1="43094" x2="25414" y2="56354"/>
                        <a14:backgroundMark x1="35359" y1="40331" x2="35359" y2="45304"/>
                        <a14:backgroundMark x1="14917" y1="21547" x2="4420" y2="24309"/>
                        <a14:backgroundMark x1="2210" y1="52486" x2="0" y2="44751"/>
                        <a14:backgroundMark x1="4972" y1="53039" x2="1657" y2="48619"/>
                        <a14:backgroundMark x1="1657" y1="48619" x2="0" y2="44751"/>
                        <a14:backgroundMark x1="30387" y1="51934" x2="32597" y2="47514"/>
                        <a14:backgroundMark x1="26519" y1="53039" x2="22652" y2="55801"/>
                      </a14:backgroundRemoval>
                    </a14:imgEffect>
                  </a14:imgLayer>
                </a14:imgProps>
              </a:ext>
            </a:extLst>
          </a:blip>
          <a:stretch>
            <a:fillRect/>
          </a:stretch>
        </p:blipFill>
        <p:spPr>
          <a:xfrm>
            <a:off x="9918118" y="3918305"/>
            <a:ext cx="1724025" cy="1724025"/>
          </a:xfrm>
          <a:prstGeom prst="rect">
            <a:avLst/>
          </a:prstGeom>
        </p:spPr>
      </p:pic>
      <p:pic>
        <p:nvPicPr>
          <p:cNvPr id="4" name="Picture 3">
            <a:extLst>
              <a:ext uri="{FF2B5EF4-FFF2-40B4-BE49-F238E27FC236}">
                <a16:creationId xmlns:a16="http://schemas.microsoft.com/office/drawing/2014/main" id="{2C5527C1-61AA-4D90-BA59-A9A102A83CE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8995" b="89418" l="4783" r="89565"/>
                    </a14:imgEffect>
                  </a14:imgLayer>
                </a14:imgProps>
              </a:ext>
            </a:extLst>
          </a:blip>
          <a:stretch>
            <a:fillRect/>
          </a:stretch>
        </p:blipFill>
        <p:spPr>
          <a:xfrm rot="20359520">
            <a:off x="10667522" y="2840506"/>
            <a:ext cx="1432310" cy="1176985"/>
          </a:xfrm>
          <a:prstGeom prst="rect">
            <a:avLst/>
          </a:prstGeom>
        </p:spPr>
      </p:pic>
      <p:pic>
        <p:nvPicPr>
          <p:cNvPr id="10" name="Picture 9">
            <a:extLst>
              <a:ext uri="{FF2B5EF4-FFF2-40B4-BE49-F238E27FC236}">
                <a16:creationId xmlns:a16="http://schemas.microsoft.com/office/drawing/2014/main" id="{280F50CE-297E-4EBA-B4A0-91DB9BDDC1FE}"/>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0" b="100000" l="0" r="100000">
                        <a14:foregroundMark x1="73950" y1="32778" x2="79412" y2="28889"/>
                        <a14:foregroundMark x1="83193" y1="31111" x2="71008" y2="30000"/>
                        <a14:foregroundMark x1="81933" y1="92222" x2="87815" y2="82222"/>
                        <a14:foregroundMark x1="78992" y1="20556" x2="78992" y2="11111"/>
                        <a14:foregroundMark x1="10084" y1="84444" x2="15126" y2="87222"/>
                        <a14:foregroundMark x1="8403" y1="88889" x2="7143" y2="80000"/>
                        <a14:foregroundMark x1="8403" y1="78333" x2="14286" y2="80556"/>
                        <a14:foregroundMark x1="7143" y1="89444" x2="3782" y2="85556"/>
                      </a14:backgroundRemoval>
                    </a14:imgEffect>
                  </a14:imgLayer>
                </a14:imgProps>
              </a:ext>
            </a:extLst>
          </a:blip>
          <a:stretch>
            <a:fillRect/>
          </a:stretch>
        </p:blipFill>
        <p:spPr>
          <a:xfrm>
            <a:off x="9271518" y="5285248"/>
            <a:ext cx="1508613" cy="1140968"/>
          </a:xfrm>
          <a:prstGeom prst="rect">
            <a:avLst/>
          </a:prstGeom>
        </p:spPr>
      </p:pic>
    </p:spTree>
    <p:extLst>
      <p:ext uri="{BB962C8B-B14F-4D97-AF65-F5344CB8AC3E}">
        <p14:creationId xmlns:p14="http://schemas.microsoft.com/office/powerpoint/2010/main" val="246160229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E5DE28CA-46B3-41EB-AD89-A51FB99703D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itle 1">
            <a:extLst>
              <a:ext uri="{FF2B5EF4-FFF2-40B4-BE49-F238E27FC236}">
                <a16:creationId xmlns:a16="http://schemas.microsoft.com/office/drawing/2014/main" id="{B5D4650C-861B-42D3-AAF4-F50D9DEC90AE}"/>
              </a:ext>
            </a:extLst>
          </p:cNvPr>
          <p:cNvSpPr>
            <a:spLocks noGrp="1"/>
          </p:cNvSpPr>
          <p:nvPr>
            <p:ph type="title"/>
          </p:nvPr>
        </p:nvSpPr>
        <p:spPr>
          <a:xfrm>
            <a:off x="1808341" y="156183"/>
            <a:ext cx="8100204" cy="1234788"/>
          </a:xfrm>
        </p:spPr>
        <p:txBody>
          <a:bodyPr>
            <a:normAutofit/>
          </a:bodyPr>
          <a:lstStyle/>
          <a:p>
            <a:pPr algn="ctr"/>
            <a:r>
              <a:rPr lang="en-GB" sz="2000" b="1" dirty="0">
                <a:solidFill>
                  <a:srgbClr val="FFFFFF"/>
                </a:solidFill>
                <a:latin typeface="Berlin Sans FB Demi"/>
                <a:cs typeface="Calibri Light"/>
              </a:rPr>
              <a:t> </a:t>
            </a:r>
            <a:r>
              <a:rPr lang="en-GB" sz="3200" b="1" dirty="0">
                <a:solidFill>
                  <a:srgbClr val="FFFFFF"/>
                </a:solidFill>
                <a:effectLst>
                  <a:outerShdw blurRad="38100" dist="38100" dir="2700000" algn="tl">
                    <a:srgbClr val="000000">
                      <a:alpha val="43137"/>
                    </a:srgbClr>
                  </a:outerShdw>
                </a:effectLst>
                <a:latin typeface="Arial Black" panose="020B0A04020102020204" pitchFamily="34" charset="0"/>
                <a:cs typeface="Calibri Light"/>
              </a:rPr>
              <a:t>Tactic strategy </a:t>
            </a:r>
          </a:p>
        </p:txBody>
      </p:sp>
      <p:sp>
        <p:nvSpPr>
          <p:cNvPr id="4" name="TextBox 3">
            <a:extLst>
              <a:ext uri="{FF2B5EF4-FFF2-40B4-BE49-F238E27FC236}">
                <a16:creationId xmlns:a16="http://schemas.microsoft.com/office/drawing/2014/main" id="{73940CFF-0F68-4993-9C1B-17067E6B163B}"/>
              </a:ext>
            </a:extLst>
          </p:cNvPr>
          <p:cNvSpPr txBox="1"/>
          <p:nvPr/>
        </p:nvSpPr>
        <p:spPr>
          <a:xfrm rot="-10800000" flipV="1">
            <a:off x="153979" y="3226709"/>
            <a:ext cx="8852861"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Arial" panose="020B0604020202020204" pitchFamily="34" charset="0"/>
              <a:buChar char="•"/>
            </a:pP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Code of ethics</a:t>
            </a:r>
            <a:endParaRPr lang="en-GB" sz="28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b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b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Maintain its high standards and generating respect for its brand.</a:t>
            </a:r>
          </a:p>
          <a:p>
            <a:endPar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endParaRPr>
          </a:p>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Branding</a:t>
            </a:r>
          </a:p>
          <a:p>
            <a:endParaRPr lang="en-GB" sz="22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special brand recognize after previously used</a:t>
            </a:r>
            <a:endParaRPr lang="en-GB" sz="2200" dirty="0">
              <a:solidFill>
                <a:srgbClr val="FFFFFF"/>
              </a:solidFill>
              <a:latin typeface="Arial Black" panose="020B0A04020102020204" pitchFamily="34" charset="0"/>
              <a:cs typeface="Calibri"/>
            </a:endParaRPr>
          </a:p>
        </p:txBody>
      </p:sp>
      <p:pic>
        <p:nvPicPr>
          <p:cNvPr id="6" name="Picture 5" descr="A dining room table and chairs in a library&#10;&#10;Description automatically generated">
            <a:extLst>
              <a:ext uri="{FF2B5EF4-FFF2-40B4-BE49-F238E27FC236}">
                <a16:creationId xmlns:a16="http://schemas.microsoft.com/office/drawing/2014/main" id="{55A50BE1-2C7C-4D63-8C0A-0FDB1F3467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63914">
            <a:off x="562948" y="706414"/>
            <a:ext cx="2490787" cy="1970064"/>
          </a:xfrm>
          <a:prstGeom prst="rect">
            <a:avLst/>
          </a:prstGeom>
        </p:spPr>
      </p:pic>
      <p:pic>
        <p:nvPicPr>
          <p:cNvPr id="13" name="Picture 12" descr="A cup of coffee&#10;&#10;Description automatically generated">
            <a:extLst>
              <a:ext uri="{FF2B5EF4-FFF2-40B4-BE49-F238E27FC236}">
                <a16:creationId xmlns:a16="http://schemas.microsoft.com/office/drawing/2014/main" id="{82FC6D1A-947D-438B-8987-B7727C7685D4}"/>
              </a:ext>
            </a:extLst>
          </p:cNvPr>
          <p:cNvPicPr>
            <a:picLocks noChangeAspect="1"/>
          </p:cNvPicPr>
          <p:nvPr/>
        </p:nvPicPr>
        <p:blipFill rotWithShape="1">
          <a:blip r:embed="rId4">
            <a:extLst>
              <a:ext uri="{28A0092B-C50C-407E-A947-70E740481C1C}">
                <a14:useLocalDpi xmlns:a14="http://schemas.microsoft.com/office/drawing/2010/main" val="0"/>
              </a:ext>
            </a:extLst>
          </a:blip>
          <a:srcRect l="20121" r="39500"/>
          <a:stretch/>
        </p:blipFill>
        <p:spPr>
          <a:xfrm>
            <a:off x="9744009" y="3901440"/>
            <a:ext cx="1969329" cy="2071982"/>
          </a:xfrm>
          <a:prstGeom prst="rect">
            <a:avLst/>
          </a:prstGeom>
        </p:spPr>
      </p:pic>
      <p:sp>
        <p:nvSpPr>
          <p:cNvPr id="15" name="TextBox 14">
            <a:extLst>
              <a:ext uri="{FF2B5EF4-FFF2-40B4-BE49-F238E27FC236}">
                <a16:creationId xmlns:a16="http://schemas.microsoft.com/office/drawing/2014/main" id="{029712CE-1151-4D71-9236-856432E56496}"/>
              </a:ext>
            </a:extLst>
          </p:cNvPr>
          <p:cNvSpPr txBox="1"/>
          <p:nvPr/>
        </p:nvSpPr>
        <p:spPr>
          <a:xfrm flipH="1">
            <a:off x="3962397" y="1618504"/>
            <a:ext cx="8229602" cy="1538883"/>
          </a:xfrm>
          <a:prstGeom prst="rect">
            <a:avLst/>
          </a:prstGeom>
          <a:noFill/>
        </p:spPr>
        <p:txBody>
          <a:bodyPr wrap="square" rtlCol="0">
            <a:spAutoFit/>
          </a:bodyPr>
          <a:lstStyle/>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Outlet`s location</a:t>
            </a:r>
          </a:p>
          <a:p>
            <a:br>
              <a:rPr kumimoji="0" lang="en-GB" sz="1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b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4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Supermarkets, hospitals, and </a:t>
            </a:r>
            <a:r>
              <a:rPr kumimoji="0" lang="en-GB" sz="2400" b="0" i="0" u="none" strike="noStrike" kern="1200" cap="none" spc="0" normalizeH="0" baseline="0" noProof="0">
                <a:ln w="3175" cmpd="sng">
                  <a:noFill/>
                </a:ln>
                <a:solidFill>
                  <a:prstClr val="white"/>
                </a:solidFill>
                <a:effectLst/>
                <a:uLnTx/>
                <a:uFillTx/>
                <a:latin typeface="Arial Black" panose="020B0A04020102020204" pitchFamily="34" charset="0"/>
                <a:ea typeface="Calibri" panose="020F0502020204030204" pitchFamily="34" charset="0"/>
                <a:cs typeface="+mj-cs"/>
              </a:rPr>
              <a:t>railway stations</a:t>
            </a:r>
            <a:r>
              <a:rPr lang="bg-BG" sz="2400">
                <a:ln w="3175" cmpd="sng">
                  <a:noFill/>
                </a:ln>
                <a:solidFill>
                  <a:prstClr val="white"/>
                </a:solidFill>
                <a:latin typeface="Arial Black" panose="020B0A04020102020204" pitchFamily="34" charset="0"/>
                <a:ea typeface="Calibri" panose="020F0502020204030204" pitchFamily="34" charset="0"/>
                <a:cs typeface="+mj-cs"/>
              </a:rPr>
              <a:t>, bookshops. </a:t>
            </a:r>
            <a:endParaRPr lang="en-GB" sz="2400" dirty="0">
              <a:solidFill>
                <a:schemeClr val="bg2"/>
              </a:solidFill>
            </a:endParaRPr>
          </a:p>
        </p:txBody>
      </p:sp>
    </p:spTree>
    <p:extLst>
      <p:ext uri="{BB962C8B-B14F-4D97-AF65-F5344CB8AC3E}">
        <p14:creationId xmlns:p14="http://schemas.microsoft.com/office/powerpoint/2010/main" val="80801762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B955D716-ECD3-4516-9EC8-1671493743B9}"/>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6A0AD2A-EC93-483A-BD7A-2903FB8E177B}"/>
              </a:ext>
            </a:extLst>
          </p:cNvPr>
          <p:cNvSpPr>
            <a:spLocks noGrp="1"/>
          </p:cNvSpPr>
          <p:nvPr>
            <p:ph type="title"/>
          </p:nvPr>
        </p:nvSpPr>
        <p:spPr>
          <a:xfrm>
            <a:off x="1463903" y="71587"/>
            <a:ext cx="8100204" cy="1368695"/>
          </a:xfrm>
        </p:spPr>
        <p:txBody>
          <a:bodyPr>
            <a:normAutofit/>
          </a:bodyPr>
          <a:lstStyle/>
          <a:p>
            <a:pPr algn="ctr"/>
            <a:r>
              <a:rPr lang="en-US" sz="3200" dirty="0">
                <a:solidFill>
                  <a:schemeClr val="bg2"/>
                </a:solidFill>
                <a:effectLst>
                  <a:glow rad="38100">
                    <a:schemeClr val="bg1">
                      <a:lumMod val="65000"/>
                      <a:lumOff val="35000"/>
                      <a:alpha val="40000"/>
                    </a:schemeClr>
                  </a:glow>
                  <a:outerShdw blurRad="28575" dist="38100" dir="14040000" algn="tl" rotWithShape="0">
                    <a:srgbClr val="000000">
                      <a:alpha val="25000"/>
                    </a:srgbClr>
                  </a:outerShdw>
                </a:effectLst>
                <a:latin typeface="Arial Black" panose="020B0A04020102020204" pitchFamily="34" charset="0"/>
              </a:rPr>
              <a:t>Management strategy</a:t>
            </a:r>
            <a:endParaRPr lang="en-GB" sz="3200" b="1" dirty="0">
              <a:solidFill>
                <a:schemeClr val="bg2"/>
              </a:solidFill>
              <a:latin typeface="Arial Black" panose="020B0A04020102020204" pitchFamily="34" charset="0"/>
              <a:cs typeface="Calibri Light"/>
            </a:endParaRPr>
          </a:p>
        </p:txBody>
      </p:sp>
      <p:sp>
        <p:nvSpPr>
          <p:cNvPr id="9" name="TextBox 8">
            <a:extLst>
              <a:ext uri="{FF2B5EF4-FFF2-40B4-BE49-F238E27FC236}">
                <a16:creationId xmlns:a16="http://schemas.microsoft.com/office/drawing/2014/main" id="{EC178EB3-3A81-4D89-AEDF-792007528777}"/>
              </a:ext>
            </a:extLst>
          </p:cNvPr>
          <p:cNvSpPr txBox="1"/>
          <p:nvPr/>
        </p:nvSpPr>
        <p:spPr>
          <a:xfrm rot="-10800000" flipV="1">
            <a:off x="166205" y="1257054"/>
            <a:ext cx="5624995" cy="1033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kumimoji="0" lang="en-US" sz="2400" b="0" i="0" u="none" strike="noStrike" kern="1200" cap="small" spc="0" normalizeH="0" baseline="0" noProof="0" dirty="0">
                <a:ln>
                  <a:noFill/>
                </a:ln>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uLnTx/>
                <a:uFillTx/>
                <a:latin typeface="Century Gothic" panose="020B0502020202020204"/>
                <a:ea typeface="+mn-ea"/>
                <a:cs typeface="+mn-cs"/>
              </a:rPr>
              <a:t>•</a:t>
            </a: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Innovation</a:t>
            </a: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unique blend of coffee beans</a:t>
            </a:r>
          </a:p>
        </p:txBody>
      </p:sp>
      <p:sp>
        <p:nvSpPr>
          <p:cNvPr id="2" name="TextBox 1">
            <a:extLst>
              <a:ext uri="{FF2B5EF4-FFF2-40B4-BE49-F238E27FC236}">
                <a16:creationId xmlns:a16="http://schemas.microsoft.com/office/drawing/2014/main" id="{36D03016-BE0C-40A3-B5FE-1AF710D40F12}"/>
              </a:ext>
            </a:extLst>
          </p:cNvPr>
          <p:cNvSpPr txBox="1"/>
          <p:nvPr/>
        </p:nvSpPr>
        <p:spPr>
          <a:xfrm>
            <a:off x="5227319" y="2661033"/>
            <a:ext cx="6827521" cy="4028410"/>
          </a:xfrm>
          <a:prstGeom prst="rect">
            <a:avLst/>
          </a:prstGeom>
          <a:noFill/>
        </p:spPr>
        <p:txBody>
          <a:bodyPr wrap="square" rtlCol="0">
            <a:spAutoFit/>
          </a:bodyPr>
          <a:lstStyle/>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Luxury and quality atmosphere</a:t>
            </a:r>
          </a:p>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New design</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including customer waiting aria </a:t>
            </a:r>
          </a:p>
          <a:p>
            <a:pPr marL="457200" indent="-457200">
              <a:lnSpc>
                <a:spcPct val="107000"/>
              </a:lnSpc>
              <a:spcAft>
                <a:spcPts val="800"/>
              </a:spcAft>
              <a:buFont typeface="Arial" panose="020B0604020202020204" pitchFamily="34" charset="0"/>
              <a:buChar char="•"/>
            </a:pPr>
            <a:endParaRPr lang="bg-BG" sz="2800">
              <a:solidFill>
                <a:schemeClr val="bg1"/>
              </a:solidFill>
              <a:latin typeface="Arial Black" panose="020B0A040201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bg-BG" sz="2800">
                <a:solidFill>
                  <a:schemeClr val="bg1"/>
                </a:solidFill>
                <a:latin typeface="Arial Black" panose="020B0A04020102020204" pitchFamily="34" charset="0"/>
                <a:ea typeface="Calibri" panose="020F0502020204030204" pitchFamily="34" charset="0"/>
                <a:cs typeface="Times New Roman" panose="02020603050405020304" pitchFamily="18" charset="0"/>
              </a:rPr>
              <a:t>“</a:t>
            </a:r>
            <a:r>
              <a:rPr lang="en-GB" sz="280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Panini </a:t>
            </a:r>
            <a:r>
              <a:rPr lang="bg-BG" sz="280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press“</a:t>
            </a:r>
            <a:r>
              <a:rPr lang="en-GB" sz="280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system</a:t>
            </a:r>
            <a:endPar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marL="457200" indent="-457200">
              <a:lnSpc>
                <a:spcPct val="107000"/>
              </a:lnSpc>
              <a:spcAft>
                <a:spcPts val="1800"/>
              </a:spcAft>
              <a:buFont typeface="Arial" panose="020B0604020202020204" pitchFamily="34" charset="0"/>
              <a:buChar cha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Employee schedules /customer demand</a:t>
            </a:r>
          </a:p>
        </p:txBody>
      </p:sp>
      <p:pic>
        <p:nvPicPr>
          <p:cNvPr id="4" name="Picture 3" descr="A dining room table&#10;&#10;Description automatically generated">
            <a:extLst>
              <a:ext uri="{FF2B5EF4-FFF2-40B4-BE49-F238E27FC236}">
                <a16:creationId xmlns:a16="http://schemas.microsoft.com/office/drawing/2014/main" id="{2A4CC80E-E67B-4F99-BF1A-67341652F74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7720" y="2468455"/>
            <a:ext cx="3688080" cy="4198134"/>
          </a:xfrm>
          <a:prstGeom prst="rect">
            <a:avLst/>
          </a:prstGeom>
        </p:spPr>
      </p:pic>
    </p:spTree>
    <p:extLst>
      <p:ext uri="{BB962C8B-B14F-4D97-AF65-F5344CB8AC3E}">
        <p14:creationId xmlns:p14="http://schemas.microsoft.com/office/powerpoint/2010/main" val="1274299527"/>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38830627-2026-4ED0-9260-8853B495CD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A group of people posing for the camera&#10;&#10;Description automatically generated">
            <a:extLst>
              <a:ext uri="{FF2B5EF4-FFF2-40B4-BE49-F238E27FC236}">
                <a16:creationId xmlns:a16="http://schemas.microsoft.com/office/drawing/2014/main" id="{97AF081A-0568-45B3-B946-D2E9451993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3704" y="3040336"/>
            <a:ext cx="4063676" cy="3086144"/>
          </a:xfrm>
          <a:prstGeom prst="rect">
            <a:avLst/>
          </a:prstGeom>
        </p:spPr>
      </p:pic>
      <p:sp>
        <p:nvSpPr>
          <p:cNvPr id="2" name="TextBox 1">
            <a:extLst>
              <a:ext uri="{FF2B5EF4-FFF2-40B4-BE49-F238E27FC236}">
                <a16:creationId xmlns:a16="http://schemas.microsoft.com/office/drawing/2014/main" id="{CEC13EA5-1A3B-4E85-920B-06DC5B5196F6}"/>
              </a:ext>
            </a:extLst>
          </p:cNvPr>
          <p:cNvSpPr txBox="1"/>
          <p:nvPr/>
        </p:nvSpPr>
        <p:spPr>
          <a:xfrm>
            <a:off x="358449" y="3342031"/>
            <a:ext cx="7343097" cy="223138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“VIRTUE”</a:t>
            </a:r>
            <a:r>
              <a:rPr lang="en-US" sz="2800"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 application</a:t>
            </a:r>
          </a:p>
          <a:p>
            <a:pPr marL="715963" indent="-350838">
              <a:spcAft>
                <a:spcPts val="1800"/>
              </a:spcAft>
            </a:pPr>
            <a:r>
              <a:rPr lang="en-US" sz="2400" kern="1400" spc="-5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cs typeface="Times New Roman" panose="02020603050405020304" pitchFamily="18" charset="0"/>
              </a:rPr>
              <a:t> – This innovation for work performance is one of the best management strategies in which costa coffee invest.</a:t>
            </a:r>
            <a:b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br>
            <a: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t> </a:t>
            </a:r>
            <a:endParaRPr lang="en-GB" sz="2400" dirty="0">
              <a:solidFill>
                <a:schemeClr val="bg1"/>
              </a:solidFill>
            </a:endParaRPr>
          </a:p>
        </p:txBody>
      </p:sp>
      <p:sp>
        <p:nvSpPr>
          <p:cNvPr id="7" name="TextBox 6">
            <a:extLst>
              <a:ext uri="{FF2B5EF4-FFF2-40B4-BE49-F238E27FC236}">
                <a16:creationId xmlns:a16="http://schemas.microsoft.com/office/drawing/2014/main" id="{E12697A0-20B4-44D7-BB56-F3DA73E2696C}"/>
              </a:ext>
            </a:extLst>
          </p:cNvPr>
          <p:cNvSpPr txBox="1"/>
          <p:nvPr/>
        </p:nvSpPr>
        <p:spPr>
          <a:xfrm>
            <a:off x="360700" y="519045"/>
            <a:ext cx="11536680" cy="278493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Size</a:t>
            </a:r>
          </a:p>
          <a:p>
            <a:pPr marL="898525" indent="260350">
              <a:spcAft>
                <a:spcPts val="1800"/>
              </a:spcAft>
              <a:buFontTx/>
              <a:buChar char="-"/>
            </a:pPr>
            <a:r>
              <a:rPr lang="en-US" sz="2400"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P</a:t>
            </a:r>
            <a:r>
              <a:rPr lang="en-US" sz="2400" dirty="0">
                <a:solidFill>
                  <a:schemeClr val="bg1"/>
                </a:solidFill>
                <a:effectLst>
                  <a:glow rad="38100">
                    <a:srgbClr val="7F7F7F">
                      <a:alpha val="20000"/>
                    </a:srgbClr>
                  </a:glow>
                </a:effectLst>
                <a:latin typeface="Arial Black" panose="020B0A04020102020204" pitchFamily="34" charset="0"/>
                <a:ea typeface="Calibri" panose="020F0502020204030204" pitchFamily="34" charset="0"/>
                <a:cs typeface="Times New Roman" panose="02020603050405020304" pitchFamily="18" charset="0"/>
              </a:rPr>
              <a:t>erform from two floors to one</a:t>
            </a:r>
          </a:p>
          <a:p>
            <a:pPr marL="342900" indent="-342900">
              <a:lnSpc>
                <a:spcPct val="107000"/>
              </a:lnSpc>
              <a:spcAft>
                <a:spcPts val="800"/>
              </a:spcAft>
              <a:buFont typeface="Arial" panose="020B0604020202020204" pitchFamily="34" charset="0"/>
              <a:buChar char="•"/>
            </a:pPr>
            <a:r>
              <a:rPr lang="en-US" sz="2800" b="1"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Training </a:t>
            </a:r>
          </a:p>
          <a:p>
            <a:pPr>
              <a:lnSpc>
                <a:spcPct val="107000"/>
              </a:lnSpc>
              <a:spcAft>
                <a:spcPts val="800"/>
              </a:spcAft>
            </a:pPr>
            <a:r>
              <a:rPr lang="en-US" sz="2400" b="1"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K</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eep the employees at the right speed for finishing the task.</a:t>
            </a:r>
            <a:endPar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marL="342900" indent="-342900">
              <a:spcAft>
                <a:spcPts val="1800"/>
              </a:spcAft>
              <a:buFontTx/>
              <a:buChar char="-"/>
            </a:pPr>
            <a:endParaRPr lang="en-GB" sz="2400" dirty="0">
              <a:solidFill>
                <a:srgbClr val="FF0000"/>
              </a:solidFill>
            </a:endParaRPr>
          </a:p>
        </p:txBody>
      </p:sp>
    </p:spTree>
    <p:extLst>
      <p:ext uri="{BB962C8B-B14F-4D97-AF65-F5344CB8AC3E}">
        <p14:creationId xmlns:p14="http://schemas.microsoft.com/office/powerpoint/2010/main" val="230585387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7D5B97-E8D5-4C62-AF04-712D33BC53B3}"/>
              </a:ext>
            </a:extLst>
          </p:cNvPr>
          <p:cNvSpPr txBox="1"/>
          <p:nvPr/>
        </p:nvSpPr>
        <p:spPr>
          <a:xfrm rot="-10800000" flipV="1">
            <a:off x="5120640" y="398135"/>
            <a:ext cx="51816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Arial" panose="020B0604020202020204" pitchFamily="34" charset="0"/>
              <a:buChar char="•"/>
              <a:tabLst>
                <a:tab pos="457200" algn="l"/>
              </a:tabLst>
            </a:pPr>
            <a:r>
              <a:rPr lang="en-GB" sz="28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Gift card strategy:</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Costa gift</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 card.</a:t>
            </a:r>
            <a:endParaRPr lang="en-US" sz="2200" dirty="0">
              <a:solidFill>
                <a:schemeClr val="bg2"/>
              </a:solidFill>
              <a:latin typeface="Arial Black" panose="020B0A04020102020204" pitchFamily="34" charset="0"/>
              <a:ea typeface="Calibri" panose="020F0502020204030204" pitchFamily="34"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Business gift </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card.</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p:txBody>
      </p:sp>
      <p:pic>
        <p:nvPicPr>
          <p:cNvPr id="9" name="Picture 8" descr="Logo&#10;&#10;Description automatically generated">
            <a:extLst>
              <a:ext uri="{FF2B5EF4-FFF2-40B4-BE49-F238E27FC236}">
                <a16:creationId xmlns:a16="http://schemas.microsoft.com/office/drawing/2014/main" id="{D34C8855-CD07-4A39-B3E2-2AFDE35F50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AAFCC81E-EEC0-496E-ACB0-5F0A05305E1C}"/>
              </a:ext>
            </a:extLst>
          </p:cNvPr>
          <p:cNvSpPr txBox="1"/>
          <p:nvPr/>
        </p:nvSpPr>
        <p:spPr>
          <a:xfrm>
            <a:off x="489857" y="3551377"/>
            <a:ext cx="8186057" cy="290848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Franchise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2,200 + stores nationwide.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Over</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150 partners operating in over 3,500 locations. </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ne of the world leaders in the beverage and coffee industry.</a:t>
            </a:r>
          </a:p>
        </p:txBody>
      </p:sp>
      <p:pic>
        <p:nvPicPr>
          <p:cNvPr id="6" name="Picture 5" descr="A picture containing cup, table, food, coffee&#10;&#10;Description automatically generated">
            <a:extLst>
              <a:ext uri="{FF2B5EF4-FFF2-40B4-BE49-F238E27FC236}">
                <a16:creationId xmlns:a16="http://schemas.microsoft.com/office/drawing/2014/main" id="{576F1D6C-D5C0-4BAE-A44C-FB7823C5CAD7}"/>
              </a:ext>
            </a:extLst>
          </p:cNvPr>
          <p:cNvPicPr>
            <a:picLocks noChangeAspect="1"/>
          </p:cNvPicPr>
          <p:nvPr/>
        </p:nvPicPr>
        <p:blipFill rotWithShape="1">
          <a:blip r:embed="rId3">
            <a:extLst>
              <a:ext uri="{28A0092B-C50C-407E-A947-70E740481C1C}">
                <a14:useLocalDpi xmlns:a14="http://schemas.microsoft.com/office/drawing/2010/main" val="0"/>
              </a:ext>
            </a:extLst>
          </a:blip>
          <a:srcRect l="1845" r="7443" b="-1"/>
          <a:stretch/>
        </p:blipFill>
        <p:spPr>
          <a:xfrm rot="21032417">
            <a:off x="1103277" y="296890"/>
            <a:ext cx="2945401" cy="2462215"/>
          </a:xfrm>
          <a:prstGeom prst="rect">
            <a:avLst/>
          </a:prstGeom>
        </p:spPr>
      </p:pic>
      <p:pic>
        <p:nvPicPr>
          <p:cNvPr id="2" name="Picture 1" descr="A dining room table&#10;&#10;Description automatically generated">
            <a:extLst>
              <a:ext uri="{FF2B5EF4-FFF2-40B4-BE49-F238E27FC236}">
                <a16:creationId xmlns:a16="http://schemas.microsoft.com/office/drawing/2014/main" id="{9E2692EE-584D-4E93-8E05-BCA3A7C97E22}"/>
              </a:ext>
            </a:extLst>
          </p:cNvPr>
          <p:cNvPicPr>
            <a:picLocks noChangeAspect="1"/>
          </p:cNvPicPr>
          <p:nvPr/>
        </p:nvPicPr>
        <p:blipFill rotWithShape="1">
          <a:blip r:embed="rId4">
            <a:extLst>
              <a:ext uri="{28A0092B-C50C-407E-A947-70E740481C1C}">
                <a14:useLocalDpi xmlns:a14="http://schemas.microsoft.com/office/drawing/2010/main" val="0"/>
              </a:ext>
            </a:extLst>
          </a:blip>
          <a:srcRect l="16201" r="10229" b="-1"/>
          <a:stretch/>
        </p:blipFill>
        <p:spPr>
          <a:xfrm>
            <a:off x="8626359" y="3281991"/>
            <a:ext cx="3351762" cy="3031762"/>
          </a:xfrm>
          <a:prstGeom prst="rect">
            <a:avLst/>
          </a:prstGeom>
        </p:spPr>
      </p:pic>
    </p:spTree>
    <p:extLst>
      <p:ext uri="{BB962C8B-B14F-4D97-AF65-F5344CB8AC3E}">
        <p14:creationId xmlns:p14="http://schemas.microsoft.com/office/powerpoint/2010/main" val="366859062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6DA0D485-A401-45F7-8F00-A4CA6B66C5A4}"/>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C3D8298B-6958-4867-8745-4DC0F4D2BB27}"/>
              </a:ext>
            </a:extLst>
          </p:cNvPr>
          <p:cNvSpPr txBox="1"/>
          <p:nvPr/>
        </p:nvSpPr>
        <p:spPr>
          <a:xfrm rot="-10800000" flipV="1">
            <a:off x="4052532" y="2814172"/>
            <a:ext cx="7974368"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IMPROVEMENTS</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Despite its significant success, Costa Coffee can still adopt various measures to increase further the returns generated.</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Some of these include alignment and benchmarking.</a:t>
            </a:r>
            <a:endParaRPr lang="en-GB" sz="2400" dirty="0">
              <a:solidFill>
                <a:srgbClr val="FFFFFF"/>
              </a:solidFill>
              <a:cs typeface="Calibri"/>
            </a:endParaRPr>
          </a:p>
        </p:txBody>
      </p:sp>
      <p:sp>
        <p:nvSpPr>
          <p:cNvPr id="2" name="TextBox 1">
            <a:extLst>
              <a:ext uri="{FF2B5EF4-FFF2-40B4-BE49-F238E27FC236}">
                <a16:creationId xmlns:a16="http://schemas.microsoft.com/office/drawing/2014/main" id="{83F6AE8D-73C1-4C21-921A-1F2FC7CE4BF8}"/>
              </a:ext>
            </a:extLst>
          </p:cNvPr>
          <p:cNvSpPr txBox="1"/>
          <p:nvPr/>
        </p:nvSpPr>
        <p:spPr>
          <a:xfrm>
            <a:off x="325991" y="674205"/>
            <a:ext cx="9884809" cy="1123384"/>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Costa Express</a:t>
            </a:r>
          </a:p>
          <a:p>
            <a:pPr marL="1706563" marR="0" lvl="1"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Over 8,000 machines installed on the go.</a:t>
            </a:r>
          </a:p>
        </p:txBody>
      </p:sp>
      <p:pic>
        <p:nvPicPr>
          <p:cNvPr id="6" name="Picture 5" descr="A cup of coffee&#10;&#10;Description automatically generated">
            <a:extLst>
              <a:ext uri="{FF2B5EF4-FFF2-40B4-BE49-F238E27FC236}">
                <a16:creationId xmlns:a16="http://schemas.microsoft.com/office/drawing/2014/main" id="{34ADB6B0-6035-49D1-8FF4-4136752EDA6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782" r="30644" b="5"/>
          <a:stretch/>
        </p:blipFill>
        <p:spPr>
          <a:xfrm>
            <a:off x="419965" y="2489200"/>
            <a:ext cx="3105685" cy="3623147"/>
          </a:xfrm>
          <a:prstGeom prst="rect">
            <a:avLst/>
          </a:prstGeom>
        </p:spPr>
      </p:pic>
    </p:spTree>
    <p:extLst>
      <p:ext uri="{BB962C8B-B14F-4D97-AF65-F5344CB8AC3E}">
        <p14:creationId xmlns:p14="http://schemas.microsoft.com/office/powerpoint/2010/main" val="70449880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10" name="Chart 9">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774046080"/>
              </p:ext>
            </p:extLst>
          </p:nvPr>
        </p:nvGraphicFramePr>
        <p:xfrm>
          <a:off x="325992" y="515257"/>
          <a:ext cx="5486980" cy="3302000"/>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FAA2BB29-FED8-4589-8A40-A7B2A5BF2A96}"/>
              </a:ext>
            </a:extLst>
          </p:cNvPr>
          <p:cNvSpPr txBox="1"/>
          <p:nvPr/>
        </p:nvSpPr>
        <p:spPr>
          <a:xfrm>
            <a:off x="7302873" y="1475567"/>
            <a:ext cx="1654877"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PROFIT</a:t>
            </a:r>
          </a:p>
        </p:txBody>
      </p:sp>
      <p:sp>
        <p:nvSpPr>
          <p:cNvPr id="13" name="TextBox 12">
            <a:extLst>
              <a:ext uri="{FF2B5EF4-FFF2-40B4-BE49-F238E27FC236}">
                <a16:creationId xmlns:a16="http://schemas.microsoft.com/office/drawing/2014/main" id="{9A92422E-159D-45C3-8A94-21C391D77E40}"/>
              </a:ext>
            </a:extLst>
          </p:cNvPr>
          <p:cNvSpPr txBox="1"/>
          <p:nvPr/>
        </p:nvSpPr>
        <p:spPr>
          <a:xfrm>
            <a:off x="1683658" y="4731657"/>
            <a:ext cx="3193142" cy="954107"/>
          </a:xfrm>
          <a:prstGeom prst="rect">
            <a:avLst/>
          </a:prstGeom>
          <a:noFill/>
        </p:spPr>
        <p:txBody>
          <a:bodyPr wrap="square" rtlCol="0">
            <a:spAutoFit/>
          </a:bodyPr>
          <a:lstStyle/>
          <a:p>
            <a:pPr algn="ctr"/>
            <a:r>
              <a:rPr lang="en-GB" sz="2800" dirty="0">
                <a:solidFill>
                  <a:schemeClr val="bg1"/>
                </a:solidFill>
                <a:latin typeface="Arial Black" panose="020B0A04020102020204" pitchFamily="34" charset="0"/>
              </a:rPr>
              <a:t>CUSTOMER SATISFACTION</a:t>
            </a:r>
          </a:p>
        </p:txBody>
      </p:sp>
      <p:sp>
        <p:nvSpPr>
          <p:cNvPr id="14" name="TextBox 13">
            <a:extLst>
              <a:ext uri="{FF2B5EF4-FFF2-40B4-BE49-F238E27FC236}">
                <a16:creationId xmlns:a16="http://schemas.microsoft.com/office/drawing/2014/main" id="{6EF0C62F-86E4-4A9F-8381-DCC1F2B9412F}"/>
              </a:ext>
            </a:extLst>
          </p:cNvPr>
          <p:cNvSpPr txBox="1"/>
          <p:nvPr/>
        </p:nvSpPr>
        <p:spPr>
          <a:xfrm>
            <a:off x="9521371" y="1475567"/>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sp>
        <p:nvSpPr>
          <p:cNvPr id="15" name="TextBox 14">
            <a:extLst>
              <a:ext uri="{FF2B5EF4-FFF2-40B4-BE49-F238E27FC236}">
                <a16:creationId xmlns:a16="http://schemas.microsoft.com/office/drawing/2014/main" id="{04E8C514-60C4-4ECA-9580-C757F1BA4C2F}"/>
              </a:ext>
            </a:extLst>
          </p:cNvPr>
          <p:cNvSpPr txBox="1"/>
          <p:nvPr/>
        </p:nvSpPr>
        <p:spPr>
          <a:xfrm>
            <a:off x="1059543" y="4905829"/>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graphicFrame>
        <p:nvGraphicFramePr>
          <p:cNvPr id="16" name="Chart 15">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2200557952"/>
              </p:ext>
            </p:extLst>
          </p:nvPr>
        </p:nvGraphicFramePr>
        <p:xfrm>
          <a:off x="6671750" y="3360057"/>
          <a:ext cx="5194258" cy="301171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0095919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112628" y="1345953"/>
            <a:ext cx="8726571" cy="23237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Visual on street:</a:t>
            </a:r>
            <a:endParaRPr lang="en-GB" sz="2800" dirty="0">
              <a:solidFill>
                <a:schemeClr val="bg2"/>
              </a:solidFill>
              <a:effectLst/>
              <a:latin typeface="Arial Black" panose="020B0A04020102020204" pitchFamily="34" charset="0"/>
              <a:ea typeface="Times New Roman" panose="02020603050405020304" pitchFamily="18" charset="0"/>
            </a:endParaRP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G</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ood visual effect on street. </a:t>
            </a: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S</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treet signs are big and can be recognised.</a:t>
            </a:r>
            <a:endPar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endParaRPr>
          </a:p>
          <a:p>
            <a:pPr marL="987425" indent="-450850">
              <a:spcAft>
                <a:spcPts val="1800"/>
              </a:spcAft>
              <a:buFontTx/>
              <a:buChar char="-"/>
            </a:pP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Shops can be found in a minute.</a:t>
            </a:r>
            <a:endParaRPr lang="en-GB" sz="2400" dirty="0">
              <a:solidFill>
                <a:schemeClr val="bg2"/>
              </a:solidFill>
              <a:effectLst/>
              <a:latin typeface="Arial Black" panose="020B0A04020102020204" pitchFamily="34" charset="0"/>
              <a:ea typeface="Times New Roman" panose="02020603050405020304" pitchFamily="18" charset="0"/>
            </a:endParaRPr>
          </a:p>
        </p:txBody>
      </p:sp>
      <p:sp>
        <p:nvSpPr>
          <p:cNvPr id="7" name="Title 1">
            <a:extLst>
              <a:ext uri="{FF2B5EF4-FFF2-40B4-BE49-F238E27FC236}">
                <a16:creationId xmlns:a16="http://schemas.microsoft.com/office/drawing/2014/main" id="{9DC946AD-BD51-48B2-92B4-6B20612D357D}"/>
              </a:ext>
            </a:extLst>
          </p:cNvPr>
          <p:cNvSpPr>
            <a:spLocks noGrp="1"/>
          </p:cNvSpPr>
          <p:nvPr>
            <p:ph type="title"/>
          </p:nvPr>
        </p:nvSpPr>
        <p:spPr>
          <a:xfrm>
            <a:off x="1814423" y="6115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Visual and Media Strategy</a:t>
            </a:r>
          </a:p>
        </p:txBody>
      </p:sp>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9A3274D4-6386-47F2-8950-E3CF5459E34D}"/>
              </a:ext>
            </a:extLst>
          </p:cNvPr>
          <p:cNvSpPr txBox="1"/>
          <p:nvPr/>
        </p:nvSpPr>
        <p:spPr>
          <a:xfrm>
            <a:off x="5630453" y="4538967"/>
            <a:ext cx="6417492" cy="830997"/>
          </a:xfrm>
          <a:prstGeom prst="rect">
            <a:avLst/>
          </a:prstGeom>
          <a:noFill/>
        </p:spPr>
        <p:txBody>
          <a:bodyPr wrap="square" rtlCol="0">
            <a:spAutoFit/>
          </a:bodyPr>
          <a:lstStyle/>
          <a:p>
            <a:pPr marL="342900" indent="-342900">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I</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n 2019, Costa Coffee has taken prime spot on Piccadilly lights</a:t>
            </a:r>
          </a:p>
        </p:txBody>
      </p:sp>
      <p:pic>
        <p:nvPicPr>
          <p:cNvPr id="6" name="Picture 5">
            <a:extLst>
              <a:ext uri="{FF2B5EF4-FFF2-40B4-BE49-F238E27FC236}">
                <a16:creationId xmlns:a16="http://schemas.microsoft.com/office/drawing/2014/main" id="{92B6E2C7-6D74-433D-B168-FEC526B02DA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008509" y="1871006"/>
            <a:ext cx="2857500" cy="1600200"/>
          </a:xfrm>
          <a:prstGeom prst="rect">
            <a:avLst/>
          </a:prstGeom>
          <a:noFill/>
          <a:ln>
            <a:noFill/>
          </a:ln>
        </p:spPr>
      </p:pic>
      <p:pic>
        <p:nvPicPr>
          <p:cNvPr id="8" name="Picture 7">
            <a:extLst>
              <a:ext uri="{FF2B5EF4-FFF2-40B4-BE49-F238E27FC236}">
                <a16:creationId xmlns:a16="http://schemas.microsoft.com/office/drawing/2014/main" id="{C1E73E62-9E31-42B0-89D7-5FEC8B12D6B1}"/>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634" y="3905308"/>
            <a:ext cx="4737417" cy="2480978"/>
          </a:xfrm>
          <a:prstGeom prst="rect">
            <a:avLst/>
          </a:prstGeom>
          <a:noFill/>
          <a:ln>
            <a:noFill/>
          </a:ln>
        </p:spPr>
      </p:pic>
    </p:spTree>
    <p:extLst>
      <p:ext uri="{BB962C8B-B14F-4D97-AF65-F5344CB8AC3E}">
        <p14:creationId xmlns:p14="http://schemas.microsoft.com/office/powerpoint/2010/main" val="406176204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4328158" y="915161"/>
            <a:ext cx="7660638"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rgbClr val="FFFFFF"/>
                </a:solidFill>
                <a:latin typeface="Arial Black" panose="020B0A04020102020204" pitchFamily="34" charset="0"/>
              </a:rPr>
              <a:t>Advertising campaigns:</a:t>
            </a:r>
          </a:p>
          <a:p>
            <a:pPr marL="1262063" indent="-449263">
              <a:spcAft>
                <a:spcPts val="1800"/>
              </a:spcAft>
              <a:buFontTx/>
              <a:buChar char="-"/>
            </a:pPr>
            <a:r>
              <a:rPr lang="en-GB" sz="2400" dirty="0">
                <a:solidFill>
                  <a:srgbClr val="FFFFFF"/>
                </a:solidFill>
                <a:latin typeface="Arial Black" panose="020B0A04020102020204" pitchFamily="34" charset="0"/>
                <a:cs typeface="Calibri"/>
              </a:rPr>
              <a:t>Each year billions of for advertising.</a:t>
            </a:r>
          </a:p>
          <a:p>
            <a:pPr marL="1262063" indent="-449263">
              <a:spcAft>
                <a:spcPts val="1800"/>
              </a:spcAft>
              <a:buFontTx/>
              <a:buChar char="-"/>
            </a:pPr>
            <a:r>
              <a:rPr lang="en-GB" sz="2400" dirty="0">
                <a:solidFill>
                  <a:srgbClr val="FFFFFF"/>
                </a:solidFill>
                <a:latin typeface="Arial Black" panose="020B0A04020102020204" pitchFamily="34" charset="0"/>
                <a:cs typeface="Calibri"/>
              </a:rPr>
              <a:t>Use strong words for their slogan </a:t>
            </a:r>
          </a:p>
        </p:txBody>
      </p:sp>
      <p:pic>
        <p:nvPicPr>
          <p:cNvPr id="2" name="Picture 1" descr="Logo&#10;&#10;Description automatically generated">
            <a:extLst>
              <a:ext uri="{FF2B5EF4-FFF2-40B4-BE49-F238E27FC236}">
                <a16:creationId xmlns:a16="http://schemas.microsoft.com/office/drawing/2014/main" id="{61F9BD05-0225-4FA2-8228-2433196EA6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Logo&#10;&#10;Description automatically generated">
            <a:extLst>
              <a:ext uri="{FF2B5EF4-FFF2-40B4-BE49-F238E27FC236}">
                <a16:creationId xmlns:a16="http://schemas.microsoft.com/office/drawing/2014/main" id="{BE32AC2F-6F9E-42B6-BF5D-7D75C8E4CC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18" y="946267"/>
            <a:ext cx="3989460" cy="1521162"/>
          </a:xfrm>
          <a:prstGeom prst="rect">
            <a:avLst/>
          </a:prstGeom>
          <a:solidFill>
            <a:schemeClr val="tx1"/>
          </a:solidFill>
          <a:effectLst>
            <a:softEdge rad="63500"/>
          </a:effectLst>
        </p:spPr>
      </p:pic>
      <p:sp>
        <p:nvSpPr>
          <p:cNvPr id="10" name="TextBox 9">
            <a:extLst>
              <a:ext uri="{FF2B5EF4-FFF2-40B4-BE49-F238E27FC236}">
                <a16:creationId xmlns:a16="http://schemas.microsoft.com/office/drawing/2014/main" id="{F8B3BF93-16CF-4563-B623-BDAD6AE8952C}"/>
              </a:ext>
            </a:extLst>
          </p:cNvPr>
          <p:cNvSpPr txBox="1"/>
          <p:nvPr/>
        </p:nvSpPr>
        <p:spPr>
          <a:xfrm>
            <a:off x="511493" y="3383165"/>
            <a:ext cx="7206616" cy="2667397"/>
          </a:xfrm>
          <a:prstGeom prst="rect">
            <a:avLst/>
          </a:prstGeom>
          <a:noFill/>
        </p:spPr>
        <p:txBody>
          <a:bodyPr wrap="square" rtlCol="0">
            <a:spAutoFit/>
          </a:bodyPr>
          <a:lstStyle/>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B</a:t>
            </a:r>
            <a:r>
              <a:rPr lang="en-GB" sz="2400" dirty="0">
                <a:solidFill>
                  <a:schemeClr val="bg2"/>
                </a:solidFill>
                <a:effectLst/>
                <a:latin typeface="Arial Black" panose="020B0A04020102020204" pitchFamily="34" charset="0"/>
                <a:ea typeface="Times New Roman" panose="02020603050405020304" pitchFamily="18" charset="0"/>
              </a:rPr>
              <a:t>ased on independent research, invested £ 1.5 mil. </a:t>
            </a:r>
            <a:r>
              <a:rPr lang="en-GB" sz="2400" dirty="0">
                <a:solidFill>
                  <a:schemeClr val="bg2"/>
                </a:solidFill>
                <a:latin typeface="Arial Black" panose="020B0A04020102020204" pitchFamily="34" charset="0"/>
                <a:ea typeface="Times New Roman" panose="02020603050405020304" pitchFamily="18" charset="0"/>
              </a:rPr>
              <a:t>i</a:t>
            </a:r>
            <a:r>
              <a:rPr lang="en-GB" sz="2400" dirty="0">
                <a:solidFill>
                  <a:schemeClr val="bg2"/>
                </a:solidFill>
                <a:effectLst/>
                <a:latin typeface="Arial Black" panose="020B0A04020102020204" pitchFamily="34" charset="0"/>
                <a:ea typeface="Times New Roman" panose="02020603050405020304" pitchFamily="18" charset="0"/>
              </a:rPr>
              <a:t>n a campaign </a:t>
            </a:r>
            <a:r>
              <a:rPr lang="en-GB" sz="2400" dirty="0">
                <a:solidFill>
                  <a:schemeClr val="bg2"/>
                </a:solidFill>
                <a:effectLst/>
                <a:latin typeface="Arial Black" panose="020B0A04020102020204" pitchFamily="34" charset="0"/>
                <a:ea typeface="Calibri" panose="020F0502020204030204" pitchFamily="34" charset="0"/>
              </a:rPr>
              <a:t>runs across national press, online, </a:t>
            </a:r>
            <a:r>
              <a:rPr lang="en-GB" sz="2400" dirty="0">
                <a:solidFill>
                  <a:schemeClr val="bg2"/>
                </a:solidFill>
                <a:latin typeface="Arial Black" panose="020B0A04020102020204" pitchFamily="34" charset="0"/>
                <a:ea typeface="Calibri" panose="020F0502020204030204" pitchFamily="34" charset="0"/>
              </a:rPr>
              <a:t>etc.</a:t>
            </a:r>
            <a:r>
              <a:rPr lang="en-GB" sz="2400" dirty="0">
                <a:solidFill>
                  <a:schemeClr val="bg2"/>
                </a:solidFill>
                <a:effectLst/>
                <a:latin typeface="Arial Black" panose="020B0A04020102020204" pitchFamily="34" charset="0"/>
                <a:ea typeface="Times New Roman" panose="02020603050405020304" pitchFamily="18" charset="0"/>
              </a:rPr>
              <a:t> </a:t>
            </a:r>
            <a:endParaRPr lang="en-GB" sz="2400" dirty="0">
              <a:solidFill>
                <a:schemeClr val="bg2"/>
              </a:solidFill>
              <a:latin typeface="Arial Black" panose="020B0A04020102020204" pitchFamily="34" charset="0"/>
              <a:ea typeface="Times New Roman" panose="02020603050405020304" pitchFamily="18" charset="0"/>
            </a:endParaRPr>
          </a:p>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The ads was created by </a:t>
            </a:r>
            <a:r>
              <a:rPr lang="en-GB" sz="2400" dirty="0" err="1">
                <a:solidFill>
                  <a:schemeClr val="bg2"/>
                </a:solidFill>
                <a:latin typeface="Arial Black" panose="020B0A04020102020204" pitchFamily="34" charset="0"/>
                <a:ea typeface="Times New Roman" panose="02020603050405020304" pitchFamily="18" charset="0"/>
              </a:rPr>
              <a:t>Karmarama</a:t>
            </a:r>
            <a:r>
              <a:rPr lang="en-GB" sz="2400" dirty="0">
                <a:solidFill>
                  <a:schemeClr val="bg2"/>
                </a:solidFill>
                <a:latin typeface="Arial Black" panose="020B0A04020102020204" pitchFamily="34" charset="0"/>
                <a:ea typeface="Times New Roman" panose="02020603050405020304" pitchFamily="18" charset="0"/>
              </a:rPr>
              <a:t>.</a:t>
            </a:r>
          </a:p>
          <a:p>
            <a:pPr marL="342900" indent="-342900" fontAlgn="base">
              <a:spcBef>
                <a:spcPts val="750"/>
              </a:spcBef>
              <a:spcAft>
                <a:spcPts val="600"/>
              </a:spcAft>
              <a:buFontTx/>
              <a:buChar char="-"/>
            </a:pPr>
            <a:r>
              <a:rPr lang="en-GB" sz="2400" dirty="0">
                <a:solidFill>
                  <a:schemeClr val="bg2"/>
                </a:solidFill>
                <a:effectLst/>
                <a:latin typeface="Arial Black" panose="020B0A04020102020204" pitchFamily="34" charset="0"/>
                <a:ea typeface="Times New Roman" panose="02020603050405020304" pitchFamily="18" charset="0"/>
              </a:rPr>
              <a:t>One execution carries the line: ‘</a:t>
            </a:r>
            <a:r>
              <a:rPr lang="en-GB" sz="2400" i="1" dirty="0">
                <a:solidFill>
                  <a:schemeClr val="bg2"/>
                </a:solidFill>
                <a:effectLst/>
                <a:latin typeface="Arial Black" panose="020B0A04020102020204" pitchFamily="34" charset="0"/>
                <a:ea typeface="Times New Roman" panose="02020603050405020304" pitchFamily="18" charset="0"/>
              </a:rPr>
              <a:t>Sorry Starbucks, The People Have Voted'</a:t>
            </a:r>
            <a:r>
              <a:rPr lang="en-GB" sz="2400" dirty="0">
                <a:solidFill>
                  <a:schemeClr val="bg2"/>
                </a:solidFill>
                <a:effectLst/>
                <a:latin typeface="Arial Black" panose="020B0A04020102020204" pitchFamily="34" charset="0"/>
                <a:ea typeface="Times New Roman" panose="02020603050405020304" pitchFamily="18" charset="0"/>
              </a:rPr>
              <a:t>.</a:t>
            </a:r>
          </a:p>
        </p:txBody>
      </p:sp>
      <p:pic>
        <p:nvPicPr>
          <p:cNvPr id="11" name="Picture 10" descr="Costa Coffee campaign targets rival Starbucks">
            <a:extLst>
              <a:ext uri="{FF2B5EF4-FFF2-40B4-BE49-F238E27FC236}">
                <a16:creationId xmlns:a16="http://schemas.microsoft.com/office/drawing/2014/main" id="{55C7907F-352D-4C8B-B6D2-5EFBAADFC007}"/>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077200" y="3318831"/>
            <a:ext cx="3911597" cy="2731731"/>
          </a:xfrm>
          <a:prstGeom prst="rect">
            <a:avLst/>
          </a:prstGeom>
          <a:noFill/>
          <a:ln>
            <a:noFill/>
          </a:ln>
        </p:spPr>
      </p:pic>
    </p:spTree>
    <p:extLst>
      <p:ext uri="{BB962C8B-B14F-4D97-AF65-F5344CB8AC3E}">
        <p14:creationId xmlns:p14="http://schemas.microsoft.com/office/powerpoint/2010/main" val="379221722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D60530F8-6A43-4407-9368-4F93B302282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78C04831-8256-414C-80E3-4634D590CEEA}"/>
              </a:ext>
            </a:extLst>
          </p:cNvPr>
          <p:cNvSpPr txBox="1"/>
          <p:nvPr/>
        </p:nvSpPr>
        <p:spPr>
          <a:xfrm rot="10800000" flipV="1">
            <a:off x="325991" y="424361"/>
            <a:ext cx="948857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Quality FIRST:</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Each advertising is based on quality of the coffee.</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a:t>
            </a:r>
            <a:r>
              <a:rPr lang="en-GB" sz="2400" b="0" i="1" dirty="0">
                <a:solidFill>
                  <a:schemeClr val="bg2"/>
                </a:solidFill>
                <a:effectLst/>
                <a:latin typeface="Arial Black" panose="020B0A04020102020204" pitchFamily="34" charset="0"/>
              </a:rPr>
              <a:t>Only 5% of the world’s coffee beans are good enough for our coffee, and every bean is </a:t>
            </a:r>
            <a:r>
              <a:rPr lang="en-GB" sz="2400" b="0" i="1" dirty="0" err="1">
                <a:solidFill>
                  <a:schemeClr val="bg2"/>
                </a:solidFill>
                <a:effectLst/>
                <a:latin typeface="Arial Black" panose="020B0A04020102020204" pitchFamily="34" charset="0"/>
              </a:rPr>
              <a:t>skillfully</a:t>
            </a:r>
            <a:r>
              <a:rPr lang="en-GB" sz="2400" b="0" i="1" dirty="0">
                <a:solidFill>
                  <a:schemeClr val="bg2"/>
                </a:solidFill>
                <a:effectLst/>
                <a:latin typeface="Arial Black" panose="020B0A04020102020204" pitchFamily="34" charset="0"/>
              </a:rPr>
              <a:t> slow-roasted in our roastery.”</a:t>
            </a:r>
            <a:r>
              <a:rPr lang="en-GB" sz="2400" b="0" dirty="0">
                <a:solidFill>
                  <a:schemeClr val="bg2"/>
                </a:solidFill>
                <a:effectLst/>
                <a:latin typeface="Arial Black" panose="020B0A04020102020204" pitchFamily="34" charset="0"/>
              </a:rPr>
              <a:t>(Costa Coffee site, 2020)</a:t>
            </a:r>
            <a:endParaRPr lang="en-GB" dirty="0">
              <a:solidFill>
                <a:srgbClr val="FFFFFF"/>
              </a:solidFill>
              <a:cs typeface="Calibri"/>
            </a:endParaRPr>
          </a:p>
        </p:txBody>
      </p:sp>
      <p:sp>
        <p:nvSpPr>
          <p:cNvPr id="2" name="TextBox 1">
            <a:extLst>
              <a:ext uri="{FF2B5EF4-FFF2-40B4-BE49-F238E27FC236}">
                <a16:creationId xmlns:a16="http://schemas.microsoft.com/office/drawing/2014/main" id="{FDDA3396-2FAE-4A4B-A02A-292170EF088A}"/>
              </a:ext>
            </a:extLst>
          </p:cNvPr>
          <p:cNvSpPr txBox="1"/>
          <p:nvPr/>
        </p:nvSpPr>
        <p:spPr>
          <a:xfrm>
            <a:off x="5346047" y="3602095"/>
            <a:ext cx="6744353" cy="2400657"/>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Tradition is a part of trust in quality.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In 1971, Costa brothers tried 112 different coffee blends.</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Their favourite remains Costa Coffee signature blend until today</a:t>
            </a:r>
          </a:p>
        </p:txBody>
      </p:sp>
      <p:pic>
        <p:nvPicPr>
          <p:cNvPr id="4" name="Picture 3">
            <a:extLst>
              <a:ext uri="{FF2B5EF4-FFF2-40B4-BE49-F238E27FC236}">
                <a16:creationId xmlns:a16="http://schemas.microsoft.com/office/drawing/2014/main" id="{6BA0F2C3-5DF7-46DE-82D3-D4F914DBB9D8}"/>
              </a:ext>
            </a:extLst>
          </p:cNvPr>
          <p:cNvPicPr>
            <a:picLocks noChangeAspect="1"/>
          </p:cNvPicPr>
          <p:nvPr/>
        </p:nvPicPr>
        <p:blipFill>
          <a:blip r:embed="rId3"/>
          <a:stretch>
            <a:fillRect/>
          </a:stretch>
        </p:blipFill>
        <p:spPr>
          <a:xfrm>
            <a:off x="699015" y="3423203"/>
            <a:ext cx="4371261" cy="3215640"/>
          </a:xfrm>
          <a:prstGeom prst="rect">
            <a:avLst/>
          </a:prstGeom>
        </p:spPr>
      </p:pic>
    </p:spTree>
    <p:extLst>
      <p:ext uri="{BB962C8B-B14F-4D97-AF65-F5344CB8AC3E}">
        <p14:creationId xmlns:p14="http://schemas.microsoft.com/office/powerpoint/2010/main" val="1721384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1A0470A2-86FA-49DE-B374-0BE36C0A78D5}"/>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8F181BA9-B8F0-44AB-BDF2-5427EB48B6E4}"/>
              </a:ext>
            </a:extLst>
          </p:cNvPr>
          <p:cNvSpPr txBox="1"/>
          <p:nvPr/>
        </p:nvSpPr>
        <p:spPr>
          <a:xfrm rot="10800000" flipV="1">
            <a:off x="219309" y="780939"/>
            <a:ext cx="11116347"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WE’RE EVERYWHERE</a:t>
            </a:r>
            <a:endParaRPr lang="en-GB" sz="2400" dirty="0">
              <a:solidFill>
                <a:srgbClr val="FFFFFF"/>
              </a:solidFill>
              <a:latin typeface="Arial Black" panose="020B0A04020102020204" pitchFamily="34" charset="0"/>
              <a:cs typeface="Calibri"/>
            </a:endParaRP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Costa Coffee have over 3,800 coffee shops in 32 countries.</a:t>
            </a: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Customers satisfaction in each corner of the world.</a:t>
            </a:r>
          </a:p>
        </p:txBody>
      </p:sp>
      <p:sp>
        <p:nvSpPr>
          <p:cNvPr id="2" name="TextBox 1">
            <a:extLst>
              <a:ext uri="{FF2B5EF4-FFF2-40B4-BE49-F238E27FC236}">
                <a16:creationId xmlns:a16="http://schemas.microsoft.com/office/drawing/2014/main" id="{A83C5A0A-CB8C-4FE7-951E-D1B8C2276479}"/>
              </a:ext>
            </a:extLst>
          </p:cNvPr>
          <p:cNvSpPr txBox="1"/>
          <p:nvPr/>
        </p:nvSpPr>
        <p:spPr>
          <a:xfrm>
            <a:off x="752566" y="3234539"/>
            <a:ext cx="5227320" cy="2323713"/>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Improvements:</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Approach to the people.</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Put charity in the product.</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Embrace the future.</a:t>
            </a:r>
          </a:p>
        </p:txBody>
      </p:sp>
      <p:pic>
        <p:nvPicPr>
          <p:cNvPr id="4" name="Picture 3">
            <a:extLst>
              <a:ext uri="{FF2B5EF4-FFF2-40B4-BE49-F238E27FC236}">
                <a16:creationId xmlns:a16="http://schemas.microsoft.com/office/drawing/2014/main" id="{83920D0B-AB72-447D-958D-E396C5732A75}"/>
              </a:ext>
            </a:extLst>
          </p:cNvPr>
          <p:cNvPicPr>
            <a:picLocks noChangeAspect="1"/>
          </p:cNvPicPr>
          <p:nvPr/>
        </p:nvPicPr>
        <p:blipFill>
          <a:blip r:embed="rId3"/>
          <a:stretch>
            <a:fillRect/>
          </a:stretch>
        </p:blipFill>
        <p:spPr>
          <a:xfrm>
            <a:off x="6548243" y="2601789"/>
            <a:ext cx="4891192" cy="3769981"/>
          </a:xfrm>
          <a:prstGeom prst="rect">
            <a:avLst/>
          </a:prstGeom>
        </p:spPr>
      </p:pic>
    </p:spTree>
    <p:extLst>
      <p:ext uri="{BB962C8B-B14F-4D97-AF65-F5344CB8AC3E}">
        <p14:creationId xmlns:p14="http://schemas.microsoft.com/office/powerpoint/2010/main" val="1268978038"/>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AE6DB47-789D-4903-AE98-A98D95E60F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AAD51A07-BD82-435F-A5A7-6A1EF164646C}"/>
              </a:ext>
            </a:extLst>
          </p:cNvPr>
          <p:cNvSpPr txBox="1"/>
          <p:nvPr/>
        </p:nvSpPr>
        <p:spPr>
          <a:xfrm rot="10800000" flipV="1">
            <a:off x="174541" y="484748"/>
            <a:ext cx="1059323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                             Community:</a:t>
            </a:r>
            <a:endParaRPr lang="en-GB" sz="24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Costa Coffee is engaged in recycling.</a:t>
            </a:r>
            <a:endParaRPr lang="en-GB" sz="2400" b="1" dirty="0">
              <a:solidFill>
                <a:schemeClr val="bg2"/>
              </a:solidFill>
              <a:effectLst/>
              <a:latin typeface="Arial Black" panose="020B0A04020102020204" pitchFamily="34" charset="0"/>
              <a:ea typeface="Calibri" panose="020F050202020403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In Heathrow Airport they have pledged to recycle 500m takeaway cups by end of 2020. </a:t>
            </a:r>
          </a:p>
        </p:txBody>
      </p:sp>
      <p:sp>
        <p:nvSpPr>
          <p:cNvPr id="2" name="TextBox 1">
            <a:extLst>
              <a:ext uri="{FF2B5EF4-FFF2-40B4-BE49-F238E27FC236}">
                <a16:creationId xmlns:a16="http://schemas.microsoft.com/office/drawing/2014/main" id="{C1AA4653-F2B3-499B-8ED9-04C98CB9FE33}"/>
              </a:ext>
            </a:extLst>
          </p:cNvPr>
          <p:cNvSpPr txBox="1"/>
          <p:nvPr/>
        </p:nvSpPr>
        <p:spPr>
          <a:xfrm>
            <a:off x="4950823" y="2990790"/>
            <a:ext cx="7110178" cy="3431709"/>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Charity: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They are involved in charity all over the world.</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Last project of Costa Foundation is </a:t>
            </a:r>
            <a:r>
              <a:rPr lang="en-GB" sz="2400" b="0" i="1" dirty="0">
                <a:solidFill>
                  <a:schemeClr val="bg2"/>
                </a:solidFill>
                <a:effectLst/>
                <a:latin typeface="Arial Black" panose="020B0A04020102020204" pitchFamily="34" charset="0"/>
              </a:rPr>
              <a:t>“Change a child's life story”</a:t>
            </a:r>
            <a:r>
              <a:rPr lang="en-GB" sz="2400" b="0" dirty="0">
                <a:solidFill>
                  <a:schemeClr val="bg2"/>
                </a:solidFill>
                <a:effectLst/>
                <a:latin typeface="Arial Black" panose="020B0A04020102020204" pitchFamily="34" charset="0"/>
              </a:rPr>
              <a:t>.</a:t>
            </a:r>
          </a:p>
          <a:p>
            <a:pPr marL="342900" indent="-342900">
              <a:buFont typeface="Arial" panose="020B0604020202020204" pitchFamily="34" charset="0"/>
              <a:buChar char="•"/>
            </a:pPr>
            <a:r>
              <a:rPr lang="en-GB" sz="2400" dirty="0">
                <a:solidFill>
                  <a:schemeClr val="bg2"/>
                </a:solidFill>
                <a:latin typeface="Arial Black" panose="020B0A04020102020204" pitchFamily="34" charset="0"/>
              </a:rPr>
              <a:t>Aim is to help coffee growing communities grow through education.</a:t>
            </a:r>
          </a:p>
        </p:txBody>
      </p:sp>
      <p:pic>
        <p:nvPicPr>
          <p:cNvPr id="4" name="Picture 3">
            <a:extLst>
              <a:ext uri="{FF2B5EF4-FFF2-40B4-BE49-F238E27FC236}">
                <a16:creationId xmlns:a16="http://schemas.microsoft.com/office/drawing/2014/main" id="{EB2AE533-3E16-495E-AC6E-0C5DB16F8828}"/>
              </a:ext>
            </a:extLst>
          </p:cNvPr>
          <p:cNvPicPr>
            <a:picLocks noChangeAspect="1"/>
          </p:cNvPicPr>
          <p:nvPr/>
        </p:nvPicPr>
        <p:blipFill>
          <a:blip r:embed="rId3"/>
          <a:stretch>
            <a:fillRect/>
          </a:stretch>
        </p:blipFill>
        <p:spPr>
          <a:xfrm>
            <a:off x="328916" y="3596640"/>
            <a:ext cx="4389120" cy="2560320"/>
          </a:xfrm>
          <a:prstGeom prst="rect">
            <a:avLst/>
          </a:prstGeom>
        </p:spPr>
      </p:pic>
    </p:spTree>
    <p:extLst>
      <p:ext uri="{BB962C8B-B14F-4D97-AF65-F5344CB8AC3E}">
        <p14:creationId xmlns:p14="http://schemas.microsoft.com/office/powerpoint/2010/main" val="286528886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5" descr="Logo&#10;&#10;Description automatically generated">
            <a:extLst>
              <a:ext uri="{FF2B5EF4-FFF2-40B4-BE49-F238E27FC236}">
                <a16:creationId xmlns:a16="http://schemas.microsoft.com/office/drawing/2014/main" id="{3C2B59FC-5F5D-4796-BAB2-40418705CE8B}"/>
              </a:ext>
            </a:extLst>
          </p:cNvPr>
          <p:cNvPicPr>
            <a:picLocks noChangeAspect="1"/>
          </p:cNvPicPr>
          <p:nvPr/>
        </p:nvPicPr>
        <p:blipFill>
          <a:blip r:embed="rId2"/>
          <a:stretch>
            <a:fillRect/>
          </a:stretch>
        </p:blipFill>
        <p:spPr>
          <a:xfrm>
            <a:off x="5458780" y="2458082"/>
            <a:ext cx="1433243" cy="14334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Flowchart: Sequential Access Storage 12">
            <a:extLst>
              <a:ext uri="{FF2B5EF4-FFF2-40B4-BE49-F238E27FC236}">
                <a16:creationId xmlns:a16="http://schemas.microsoft.com/office/drawing/2014/main" id="{07884F9B-EA11-484C-B951-FC9B200CAC13}"/>
              </a:ext>
            </a:extLst>
          </p:cNvPr>
          <p:cNvSpPr/>
          <p:nvPr/>
        </p:nvSpPr>
        <p:spPr>
          <a:xfrm rot="16200000">
            <a:off x="971465" y="2402010"/>
            <a:ext cx="3421813" cy="5319622"/>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4" name="Flowchart: Sequential Access Storage 13">
            <a:extLst>
              <a:ext uri="{FF2B5EF4-FFF2-40B4-BE49-F238E27FC236}">
                <a16:creationId xmlns:a16="http://schemas.microsoft.com/office/drawing/2014/main" id="{FEFA1A85-F679-47E6-9E61-7B5D778EBA47}"/>
              </a:ext>
            </a:extLst>
          </p:cNvPr>
          <p:cNvSpPr/>
          <p:nvPr/>
        </p:nvSpPr>
        <p:spPr>
          <a:xfrm>
            <a:off x="76473" y="-2603"/>
            <a:ext cx="5276486" cy="3177396"/>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5" name="Flowchart: Sequential Access Storage 14">
            <a:extLst>
              <a:ext uri="{FF2B5EF4-FFF2-40B4-BE49-F238E27FC236}">
                <a16:creationId xmlns:a16="http://schemas.microsoft.com/office/drawing/2014/main" id="{52F19A85-74E5-425A-B468-AC6CB7571FF1}"/>
              </a:ext>
            </a:extLst>
          </p:cNvPr>
          <p:cNvSpPr/>
          <p:nvPr/>
        </p:nvSpPr>
        <p:spPr>
          <a:xfrm rot="5400000">
            <a:off x="7973913" y="-1047942"/>
            <a:ext cx="3076752" cy="521898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6" name="Flowchart: Sequential Access Storage 15">
            <a:extLst>
              <a:ext uri="{FF2B5EF4-FFF2-40B4-BE49-F238E27FC236}">
                <a16:creationId xmlns:a16="http://schemas.microsoft.com/office/drawing/2014/main" id="{5D62B7FE-2FE5-4271-9C5F-BC0466952998}"/>
              </a:ext>
            </a:extLst>
          </p:cNvPr>
          <p:cNvSpPr/>
          <p:nvPr/>
        </p:nvSpPr>
        <p:spPr>
          <a:xfrm rot="10800000">
            <a:off x="6939864" y="3298656"/>
            <a:ext cx="5161470" cy="3464943"/>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a:extLst>
              <a:ext uri="{FF2B5EF4-FFF2-40B4-BE49-F238E27FC236}">
                <a16:creationId xmlns:a16="http://schemas.microsoft.com/office/drawing/2014/main" id="{843FB652-C2DA-43BD-80F4-B249CD325F19}"/>
              </a:ext>
            </a:extLst>
          </p:cNvPr>
          <p:cNvSpPr txBox="1"/>
          <p:nvPr/>
        </p:nvSpPr>
        <p:spPr>
          <a:xfrm>
            <a:off x="-742650" y="-23502"/>
            <a:ext cx="711391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prstClr val="white"/>
                </a:solidFill>
                <a:latin typeface="Berlin Sans FB Demi"/>
                <a:ea typeface="+mn-lt"/>
                <a:cs typeface="+mn-lt"/>
              </a:rPr>
              <a:t>STRENGTHS</a:t>
            </a:r>
            <a:endParaRPr lang="en-US" sz="2000" b="1" dirty="0">
              <a:solidFill>
                <a:prstClr val="white"/>
              </a:solidFill>
              <a:latin typeface="Berlin Sans FB Demi"/>
              <a:ea typeface="+mn-lt"/>
              <a:cs typeface="+mn-lt"/>
            </a:endParaRPr>
          </a:p>
          <a:p>
            <a:pPr marL="285750" indent="-285750" algn="ctr">
              <a:buFont typeface="Wingdings,Sans-Serif"/>
              <a:buChar char="v"/>
            </a:pPr>
            <a:r>
              <a:rPr lang="en-GB" dirty="0">
                <a:solidFill>
                  <a:prstClr val="white"/>
                </a:solidFill>
                <a:latin typeface="Berlin Sans FB Demi"/>
                <a:ea typeface="+mn-lt"/>
                <a:cs typeface="+mn-lt"/>
              </a:rPr>
              <a:t>International recognition</a:t>
            </a:r>
          </a:p>
          <a:p>
            <a:pPr marL="285750" indent="-285750" algn="ctr">
              <a:buFont typeface="Wingdings,Sans-Serif"/>
              <a:buChar char="v"/>
            </a:pPr>
            <a:r>
              <a:rPr lang="en-GB" dirty="0">
                <a:solidFill>
                  <a:prstClr val="white"/>
                </a:solidFill>
                <a:latin typeface="Berlin Sans FB Demi"/>
                <a:ea typeface="+mn-lt"/>
                <a:cs typeface="+mn-lt"/>
              </a:rPr>
              <a:t>Largest coffee chain in UK</a:t>
            </a:r>
          </a:p>
          <a:p>
            <a:pPr marL="285750" indent="-285750" algn="ctr">
              <a:buFont typeface="Wingdings,Sans-Serif"/>
              <a:buChar char="v"/>
            </a:pPr>
            <a:r>
              <a:rPr lang="en-GB" dirty="0">
                <a:solidFill>
                  <a:prstClr val="white"/>
                </a:solidFill>
                <a:latin typeface="Berlin Sans FB Demi"/>
                <a:ea typeface="+mn-lt"/>
                <a:cs typeface="+mn-lt"/>
              </a:rPr>
              <a:t>Broad operations</a:t>
            </a:r>
          </a:p>
          <a:p>
            <a:pPr marL="285750" indent="-285750" algn="ctr">
              <a:buFont typeface="Wingdings,Sans-Serif"/>
              <a:buChar char="v"/>
            </a:pPr>
            <a:r>
              <a:rPr lang="en-GB" dirty="0">
                <a:solidFill>
                  <a:prstClr val="white"/>
                </a:solidFill>
                <a:latin typeface="Berlin Sans FB Demi"/>
                <a:ea typeface="+mn-lt"/>
                <a:cs typeface="+mn-lt"/>
              </a:rPr>
              <a:t>Fabulous brand name and perceivability</a:t>
            </a:r>
          </a:p>
          <a:p>
            <a:pPr marL="285750" indent="-285750" algn="ctr">
              <a:buFont typeface="Wingdings,Sans-Serif"/>
              <a:buChar char="v"/>
            </a:pPr>
            <a:r>
              <a:rPr lang="en-GB" dirty="0">
                <a:solidFill>
                  <a:prstClr val="white"/>
                </a:solidFill>
                <a:latin typeface="Berlin Sans FB Demi"/>
                <a:ea typeface="+mn-lt"/>
                <a:cs typeface="+mn-lt"/>
              </a:rPr>
              <a:t>Wide assortment of products</a:t>
            </a:r>
          </a:p>
          <a:p>
            <a:pPr marL="285750" indent="-285750" algn="ctr">
              <a:buFont typeface="Wingdings,Sans-Serif"/>
              <a:buChar char="v"/>
            </a:pPr>
            <a:r>
              <a:rPr lang="en-GB" dirty="0">
                <a:solidFill>
                  <a:prstClr val="white"/>
                </a:solidFill>
                <a:latin typeface="Berlin Sans FB Demi"/>
                <a:ea typeface="+mn-lt"/>
                <a:cs typeface="+mn-lt"/>
              </a:rPr>
              <a:t>Notoriety on hight quality for value for money</a:t>
            </a:r>
          </a:p>
          <a:p>
            <a:pPr marL="285750" indent="-285750" algn="ctr">
              <a:buFont typeface="Wingdings,Sans-Serif"/>
              <a:buChar char="v"/>
            </a:pPr>
            <a:r>
              <a:rPr lang="en-GB" dirty="0">
                <a:solidFill>
                  <a:prstClr val="white"/>
                </a:solidFill>
                <a:latin typeface="Berlin Sans FB Demi"/>
                <a:ea typeface="+mn-lt"/>
                <a:cs typeface="+mn-lt"/>
              </a:rPr>
              <a:t>High quality of service</a:t>
            </a:r>
          </a:p>
          <a:p>
            <a:pPr marL="285750" indent="-285750" algn="ctr">
              <a:buFont typeface="Wingdings,Sans-Serif"/>
              <a:buChar char="v"/>
            </a:pPr>
            <a:r>
              <a:rPr lang="en-GB" dirty="0">
                <a:solidFill>
                  <a:prstClr val="white"/>
                </a:solidFill>
                <a:latin typeface="Berlin Sans FB Demi"/>
                <a:ea typeface="+mn-lt"/>
                <a:cs typeface="+mn-lt"/>
              </a:rPr>
              <a:t>Increase of sales</a:t>
            </a:r>
          </a:p>
          <a:p>
            <a:pPr marL="285750" indent="-285750" algn="ctr">
              <a:buFont typeface="Wingdings,Sans-Serif"/>
              <a:buChar char="v"/>
            </a:pPr>
            <a:r>
              <a:rPr lang="en-GB" dirty="0">
                <a:solidFill>
                  <a:prstClr val="white"/>
                </a:solidFill>
                <a:latin typeface="Berlin Sans FB Demi"/>
                <a:ea typeface="+mn-lt"/>
                <a:cs typeface="+mn-lt"/>
              </a:rPr>
              <a:t>Efficient and trained staff</a:t>
            </a:r>
          </a:p>
          <a:p>
            <a:pPr marL="285750" indent="-285750" algn="ctr">
              <a:buFont typeface="Wingdings,Sans-Serif"/>
              <a:buChar char="v"/>
            </a:pPr>
            <a:r>
              <a:rPr lang="en-GB" dirty="0">
                <a:solidFill>
                  <a:prstClr val="white"/>
                </a:solidFill>
                <a:latin typeface="Berlin Sans FB Demi"/>
                <a:ea typeface="+mn-lt"/>
                <a:cs typeface="+mn-lt"/>
              </a:rPr>
              <a:t>Environment friendly</a:t>
            </a:r>
          </a:p>
        </p:txBody>
      </p:sp>
      <p:sp>
        <p:nvSpPr>
          <p:cNvPr id="18" name="TextBox 17">
            <a:extLst>
              <a:ext uri="{FF2B5EF4-FFF2-40B4-BE49-F238E27FC236}">
                <a16:creationId xmlns:a16="http://schemas.microsoft.com/office/drawing/2014/main" id="{96FAD2E6-B49D-4BFE-87D5-15A2007E6450}"/>
              </a:ext>
            </a:extLst>
          </p:cNvPr>
          <p:cNvSpPr txBox="1"/>
          <p:nvPr/>
        </p:nvSpPr>
        <p:spPr>
          <a:xfrm>
            <a:off x="7165856" y="250346"/>
            <a:ext cx="4439727" cy="264687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WEAKNESSES</a:t>
            </a:r>
            <a:endParaRPr lang="en-US" sz="2000" b="1" dirty="0">
              <a:solidFill>
                <a:prstClr val="white"/>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Found in moderately few nations around the world</a:t>
            </a:r>
          </a:p>
          <a:p>
            <a:pPr marL="285750" indent="-285750" algn="ctr">
              <a:buFont typeface="Wingdings"/>
              <a:buChar char="v"/>
            </a:pPr>
            <a:r>
              <a:rPr lang="en-GB" dirty="0">
                <a:solidFill>
                  <a:srgbClr val="751010"/>
                </a:solidFill>
                <a:latin typeface="Berlin Sans FB Demi"/>
              </a:rPr>
              <a:t>Worldwide expansion needed</a:t>
            </a:r>
          </a:p>
          <a:p>
            <a:pPr marL="285750" indent="-285750" algn="ctr">
              <a:buFont typeface="Wingdings"/>
              <a:buChar char="v"/>
            </a:pPr>
            <a:r>
              <a:rPr lang="en-GB" dirty="0">
                <a:solidFill>
                  <a:srgbClr val="751010"/>
                </a:solidFill>
                <a:latin typeface="Berlin Sans FB Demi"/>
              </a:rPr>
              <a:t>Lack of Marketing and Advertising</a:t>
            </a:r>
          </a:p>
          <a:p>
            <a:pPr marL="285750" indent="-285750" algn="ctr">
              <a:buFont typeface="Wingdings"/>
              <a:buChar char="v"/>
            </a:pPr>
            <a:r>
              <a:rPr lang="en-GB" dirty="0">
                <a:solidFill>
                  <a:srgbClr val="751010"/>
                </a:solidFill>
                <a:latin typeface="Berlin Sans FB Demi"/>
              </a:rPr>
              <a:t>High prices with a specific target group</a:t>
            </a:r>
          </a:p>
          <a:p>
            <a:endParaRPr lang="en-GB" dirty="0">
              <a:solidFill>
                <a:srgbClr val="751010"/>
              </a:solidFill>
              <a:latin typeface="Berlin Sans FB Demi"/>
            </a:endParaRPr>
          </a:p>
        </p:txBody>
      </p:sp>
      <p:sp>
        <p:nvSpPr>
          <p:cNvPr id="19" name="TextBox 18">
            <a:extLst>
              <a:ext uri="{FF2B5EF4-FFF2-40B4-BE49-F238E27FC236}">
                <a16:creationId xmlns:a16="http://schemas.microsoft.com/office/drawing/2014/main" id="{9AEA62F4-50D0-4D1B-A33D-D14A55B1699A}"/>
              </a:ext>
            </a:extLst>
          </p:cNvPr>
          <p:cNvSpPr txBox="1"/>
          <p:nvPr/>
        </p:nvSpPr>
        <p:spPr>
          <a:xfrm>
            <a:off x="7293455" y="3497832"/>
            <a:ext cx="4195311"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prstClr val="white"/>
                </a:solidFill>
                <a:latin typeface="Berlin Sans FB Demi"/>
              </a:rPr>
              <a:t>OPPORTUNITIES</a:t>
            </a:r>
            <a:endParaRPr lang="en-US" sz="2000" dirty="0">
              <a:solidFill>
                <a:prstClr val="white"/>
              </a:solidFill>
              <a:latin typeface="Berlin Sans FB Demi"/>
            </a:endParaRPr>
          </a:p>
          <a:p>
            <a:pPr algn="ctr"/>
            <a:endParaRPr lang="en-GB" sz="2000" dirty="0">
              <a:solidFill>
                <a:prstClr val="white"/>
              </a:solidFill>
              <a:latin typeface="Berlin Sans FB Demi"/>
            </a:endParaRPr>
          </a:p>
          <a:p>
            <a:pPr marL="285750" indent="-285750" algn="ctr">
              <a:buFont typeface="Wingdings"/>
              <a:buChar char="v"/>
            </a:pPr>
            <a:r>
              <a:rPr lang="en-GB" dirty="0">
                <a:solidFill>
                  <a:prstClr val="white"/>
                </a:solidFill>
                <a:latin typeface="Berlin Sans FB Demi"/>
              </a:rPr>
              <a:t>Pursuit of more aggressive</a:t>
            </a:r>
          </a:p>
          <a:p>
            <a:pPr marL="285750" indent="-285750" algn="ctr">
              <a:buFont typeface="Wingdings"/>
              <a:buChar char="v"/>
            </a:pPr>
            <a:r>
              <a:rPr lang="en-GB" dirty="0">
                <a:solidFill>
                  <a:prstClr val="white"/>
                </a:solidFill>
                <a:latin typeface="Berlin Sans FB Demi"/>
              </a:rPr>
              <a:t>Costa Express will boom as its continuously expanding </a:t>
            </a:r>
          </a:p>
          <a:p>
            <a:pPr marL="285750" indent="-285750" algn="ctr">
              <a:buFont typeface="Wingdings"/>
              <a:buChar char="v"/>
            </a:pPr>
            <a:r>
              <a:rPr lang="en-GB" dirty="0">
                <a:solidFill>
                  <a:prstClr val="white"/>
                </a:solidFill>
                <a:latin typeface="Berlin Sans FB Demi"/>
              </a:rPr>
              <a:t>Strategic alliances</a:t>
            </a:r>
          </a:p>
          <a:p>
            <a:pPr marL="285750" indent="-285750" algn="ctr">
              <a:buFont typeface="Wingdings"/>
              <a:buChar char="v"/>
            </a:pPr>
            <a:r>
              <a:rPr lang="en-GB" dirty="0">
                <a:solidFill>
                  <a:prstClr val="white"/>
                </a:solidFill>
                <a:latin typeface="Berlin Sans FB Demi"/>
              </a:rPr>
              <a:t>Pull marketing strategies</a:t>
            </a:r>
          </a:p>
          <a:p>
            <a:pPr marL="285750" indent="-285750" algn="ctr">
              <a:buFont typeface="Wingdings"/>
              <a:buChar char="v"/>
            </a:pPr>
            <a:r>
              <a:rPr lang="en-GB" dirty="0">
                <a:solidFill>
                  <a:prstClr val="white"/>
                </a:solidFill>
                <a:latin typeface="Berlin Sans FB Demi"/>
              </a:rPr>
              <a:t>Reaping the benefits from the potential advantages of the new holding company, Coca Cola</a:t>
            </a:r>
          </a:p>
          <a:p>
            <a:endParaRPr lang="en-GB" dirty="0">
              <a:solidFill>
                <a:prstClr val="white"/>
              </a:solidFill>
              <a:latin typeface="Century Gothic" panose="020B0502020202020204"/>
            </a:endParaRPr>
          </a:p>
        </p:txBody>
      </p:sp>
      <p:sp>
        <p:nvSpPr>
          <p:cNvPr id="20" name="TextBox 19">
            <a:extLst>
              <a:ext uri="{FF2B5EF4-FFF2-40B4-BE49-F238E27FC236}">
                <a16:creationId xmlns:a16="http://schemas.microsoft.com/office/drawing/2014/main" id="{0085DAD1-9517-4EF6-8A76-CA0EB6183EF5}"/>
              </a:ext>
            </a:extLst>
          </p:cNvPr>
          <p:cNvSpPr txBox="1"/>
          <p:nvPr/>
        </p:nvSpPr>
        <p:spPr>
          <a:xfrm>
            <a:off x="706827" y="3869846"/>
            <a:ext cx="393652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THREATS</a:t>
            </a:r>
            <a:endParaRPr lang="en-US" dirty="0">
              <a:solidFill>
                <a:srgbClr val="751010"/>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Direct competitors</a:t>
            </a:r>
          </a:p>
          <a:p>
            <a:pPr marL="285750" indent="-285750" algn="ctr">
              <a:buFont typeface="Wingdings"/>
              <a:buChar char="v"/>
            </a:pPr>
            <a:r>
              <a:rPr lang="en-GB" dirty="0">
                <a:solidFill>
                  <a:srgbClr val="751010"/>
                </a:solidFill>
                <a:latin typeface="Berlin Sans FB Demi"/>
              </a:rPr>
              <a:t>Indirect competitors</a:t>
            </a:r>
          </a:p>
          <a:p>
            <a:pPr marL="285750" indent="-285750" algn="ctr">
              <a:buFont typeface="Wingdings"/>
              <a:buChar char="v"/>
            </a:pPr>
            <a:r>
              <a:rPr lang="en-GB" dirty="0">
                <a:solidFill>
                  <a:srgbClr val="751010"/>
                </a:solidFill>
                <a:latin typeface="Berlin Sans FB Demi"/>
              </a:rPr>
              <a:t>Expanding costs of raw material</a:t>
            </a:r>
          </a:p>
          <a:p>
            <a:pPr marL="285750" indent="-285750" algn="ctr">
              <a:buFont typeface="Wingdings"/>
              <a:buChar char="v"/>
            </a:pPr>
            <a:r>
              <a:rPr lang="en-GB" dirty="0">
                <a:solidFill>
                  <a:srgbClr val="751010"/>
                </a:solidFill>
                <a:latin typeface="Berlin Sans FB Demi"/>
              </a:rPr>
              <a:t>Supply chain delay and changes</a:t>
            </a:r>
          </a:p>
        </p:txBody>
      </p:sp>
      <p:graphicFrame>
        <p:nvGraphicFramePr>
          <p:cNvPr id="21" name="Diagram 16">
            <a:extLst>
              <a:ext uri="{FF2B5EF4-FFF2-40B4-BE49-F238E27FC236}">
                <a16:creationId xmlns:a16="http://schemas.microsoft.com/office/drawing/2014/main" id="{827CEC89-3932-4BE2-BE01-1E7E7B9F6035}"/>
              </a:ext>
            </a:extLst>
          </p:cNvPr>
          <p:cNvGraphicFramePr/>
          <p:nvPr>
            <p:extLst>
              <p:ext uri="{D42A27DB-BD31-4B8C-83A1-F6EECF244321}">
                <p14:modId xmlns:p14="http://schemas.microsoft.com/office/powerpoint/2010/main" val="1301328252"/>
              </p:ext>
            </p:extLst>
          </p:nvPr>
        </p:nvGraphicFramePr>
        <p:xfrm>
          <a:off x="4468364" y="2022110"/>
          <a:ext cx="3407435" cy="24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95154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D8C490A-CFB6-469E-98F4-09188CD3944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Title 1">
            <a:extLst>
              <a:ext uri="{FF2B5EF4-FFF2-40B4-BE49-F238E27FC236}">
                <a16:creationId xmlns:a16="http://schemas.microsoft.com/office/drawing/2014/main" id="{0317FE06-C0C5-4663-815C-155EEAC26526}"/>
              </a:ext>
            </a:extLst>
          </p:cNvPr>
          <p:cNvSpPr txBox="1">
            <a:spLocks/>
          </p:cNvSpPr>
          <p:nvPr/>
        </p:nvSpPr>
        <p:spPr>
          <a:xfrm>
            <a:off x="823823" y="106332"/>
            <a:ext cx="8100204" cy="1368695"/>
          </a:xfrm>
          <a:prstGeom prst="rect">
            <a:avLst/>
          </a:prstGeom>
        </p:spPr>
        <p:txBody>
          <a:bodyPr lIns="91440" tIns="45720" rIns="91440" bIns="4572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3200" b="1" dirty="0">
              <a:solidFill>
                <a:srgbClr val="FFFFFF"/>
              </a:solidFill>
              <a:latin typeface="Berlin Sans FB Demi"/>
              <a:cs typeface="Calibri Light"/>
            </a:endParaRPr>
          </a:p>
          <a:p>
            <a:pPr algn="ctr"/>
            <a:r>
              <a:rPr lang="en-GB" sz="3200" b="1" dirty="0">
                <a:solidFill>
                  <a:srgbClr val="FFFFFF"/>
                </a:solidFill>
                <a:latin typeface="Arial Black" panose="020B0A04020102020204" pitchFamily="34" charset="0"/>
                <a:cs typeface="Calibri Light"/>
              </a:rPr>
              <a:t>CONCLUSIONS</a:t>
            </a:r>
            <a:endParaRPr lang="en-GB" sz="1200" dirty="0">
              <a:latin typeface="Arial Black" panose="020B0A04020102020204" pitchFamily="34" charset="0"/>
            </a:endParaRPr>
          </a:p>
        </p:txBody>
      </p:sp>
      <p:sp>
        <p:nvSpPr>
          <p:cNvPr id="6" name="TextBox 5">
            <a:extLst>
              <a:ext uri="{FF2B5EF4-FFF2-40B4-BE49-F238E27FC236}">
                <a16:creationId xmlns:a16="http://schemas.microsoft.com/office/drawing/2014/main" id="{8CD09615-8744-433F-AEE8-8D62B1217B2D}"/>
              </a:ext>
            </a:extLst>
          </p:cNvPr>
          <p:cNvSpPr txBox="1"/>
          <p:nvPr/>
        </p:nvSpPr>
        <p:spPr>
          <a:xfrm rot="10800000" flipV="1">
            <a:off x="0" y="1380223"/>
            <a:ext cx="1080889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fontAlgn="base">
              <a:spcAft>
                <a:spcPts val="1800"/>
              </a:spcAft>
              <a:buFont typeface="Arial" panose="020B0604020202020204" pitchFamily="34" charset="0"/>
              <a:buChar char="•"/>
            </a:pPr>
            <a:r>
              <a:rPr lang="en-GB" sz="2400" b="0" i="0">
                <a:solidFill>
                  <a:schemeClr val="bg1"/>
                </a:solidFill>
                <a:effectLst/>
                <a:latin typeface="Arial Black" panose="020B0A04020102020204" pitchFamily="34" charset="0"/>
              </a:rPr>
              <a:t>In order to satisfy the needs of more customers, Costa should allow the brand to be more tender, to create an even tastier and stylish coffee and develop new trend of the based items.</a:t>
            </a:r>
            <a:endParaRPr lang="en-GB" sz="2000" b="1" i="0" dirty="0">
              <a:solidFill>
                <a:prstClr val="white"/>
              </a:solidFill>
              <a:effectLst/>
              <a:latin typeface="Arial Black"/>
              <a:ea typeface="+mn-lt"/>
              <a:cs typeface="+mn-lt"/>
            </a:endParaRPr>
          </a:p>
        </p:txBody>
      </p:sp>
      <p:sp>
        <p:nvSpPr>
          <p:cNvPr id="2" name="TextBox 1">
            <a:extLst>
              <a:ext uri="{FF2B5EF4-FFF2-40B4-BE49-F238E27FC236}">
                <a16:creationId xmlns:a16="http://schemas.microsoft.com/office/drawing/2014/main" id="{0AA1F3C6-7BAD-459C-A5CB-8C746FFE0388}"/>
              </a:ext>
            </a:extLst>
          </p:cNvPr>
          <p:cNvSpPr txBox="1"/>
          <p:nvPr/>
        </p:nvSpPr>
        <p:spPr>
          <a:xfrm>
            <a:off x="3918858" y="2783663"/>
            <a:ext cx="7811706" cy="3877985"/>
          </a:xfrm>
          <a:prstGeom prst="rect">
            <a:avLst/>
          </a:prstGeom>
          <a:noFill/>
        </p:spPr>
        <p:txBody>
          <a:bodyPr wrap="square" rtlCol="0">
            <a:spAutoFit/>
          </a:bodyPr>
          <a:lstStyle/>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Costa is pursuing an approach to establish itself as an environmentally oriented business and people friendly.</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Enlarging their target audience and having a strong motto, could be the success of their business.</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Increasing brand awareness to maintain a positive consumer attitude towards Costa’s products. </a:t>
            </a:r>
            <a:endParaRPr kumimoji="0" lang="en-GB" sz="2400" b="1" i="0" u="none" strike="noStrike" kern="1200" cap="none" spc="0" normalizeH="0" baseline="0" noProof="0" dirty="0">
              <a:ln>
                <a:noFill/>
              </a:ln>
              <a:solidFill>
                <a:prstClr val="white"/>
              </a:solidFill>
              <a:effectLst/>
              <a:uLnTx/>
              <a:uFillTx/>
              <a:latin typeface="Arial Black" panose="020B0A04020102020204" pitchFamily="34" charset="0"/>
              <a:ea typeface="+mn-lt"/>
              <a:cs typeface="Calibri" panose="020F0502020204030204"/>
            </a:endParaRPr>
          </a:p>
        </p:txBody>
      </p:sp>
      <p:pic>
        <p:nvPicPr>
          <p:cNvPr id="7" name="Picture 6">
            <a:extLst>
              <a:ext uri="{FF2B5EF4-FFF2-40B4-BE49-F238E27FC236}">
                <a16:creationId xmlns:a16="http://schemas.microsoft.com/office/drawing/2014/main" id="{40CD862F-7EC8-4ED3-9BA4-8F0239B3F992}"/>
              </a:ext>
            </a:extLst>
          </p:cNvPr>
          <p:cNvPicPr>
            <a:picLocks noChangeAspect="1"/>
          </p:cNvPicPr>
          <p:nvPr/>
        </p:nvPicPr>
        <p:blipFill>
          <a:blip r:embed="rId3"/>
          <a:stretch>
            <a:fillRect/>
          </a:stretch>
        </p:blipFill>
        <p:spPr>
          <a:xfrm>
            <a:off x="134875" y="3429000"/>
            <a:ext cx="3856428" cy="2895827"/>
          </a:xfrm>
          <a:prstGeom prst="rect">
            <a:avLst/>
          </a:prstGeom>
        </p:spPr>
      </p:pic>
    </p:spTree>
    <p:extLst>
      <p:ext uri="{BB962C8B-B14F-4D97-AF65-F5344CB8AC3E}">
        <p14:creationId xmlns:p14="http://schemas.microsoft.com/office/powerpoint/2010/main" val="160179531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CD10E8FF-E03C-49CF-9F9F-55C2D5980C37}"/>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24BAEED3-803C-411F-8D04-972D2BDED3AF}"/>
              </a:ext>
            </a:extLst>
          </p:cNvPr>
          <p:cNvSpPr txBox="1"/>
          <p:nvPr/>
        </p:nvSpPr>
        <p:spPr>
          <a:xfrm>
            <a:off x="665644" y="195125"/>
            <a:ext cx="6969595" cy="2700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prstClr val="white"/>
              </a:buClr>
              <a:buSzPct val="100000"/>
              <a:buFont typeface="Arial"/>
              <a:buChar char="•"/>
            </a:pPr>
            <a:r>
              <a:rPr lang="en-US" sz="28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panose="020B0502020202020204"/>
              </a:rPr>
              <a:t> </a:t>
            </a:r>
            <a:r>
              <a:rPr lang="en-US" sz="24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rPr>
              <a:t>The determination of Costa business to make coffee affordable and interesting to all is what makes the brand loved by all ages and lifestyles today.</a:t>
            </a:r>
            <a:endParaRPr lang="en-US" sz="2400"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endParaRPr>
          </a:p>
        </p:txBody>
      </p:sp>
      <p:pic>
        <p:nvPicPr>
          <p:cNvPr id="8" name="Picture 3" descr="A picture containing coffee, beverage, food, cup&#10;&#10;Description automatically generated">
            <a:extLst>
              <a:ext uri="{FF2B5EF4-FFF2-40B4-BE49-F238E27FC236}">
                <a16:creationId xmlns:a16="http://schemas.microsoft.com/office/drawing/2014/main" id="{177CD75E-F628-4071-8D29-1AAE23D2E0B6}"/>
              </a:ext>
            </a:extLst>
          </p:cNvPr>
          <p:cNvPicPr>
            <a:picLocks noChangeAspect="1"/>
          </p:cNvPicPr>
          <p:nvPr/>
        </p:nvPicPr>
        <p:blipFill>
          <a:blip r:embed="rId3"/>
          <a:stretch>
            <a:fillRect/>
          </a:stretch>
        </p:blipFill>
        <p:spPr>
          <a:xfrm>
            <a:off x="882587" y="3429000"/>
            <a:ext cx="4471067"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9" name="Title 1">
            <a:extLst>
              <a:ext uri="{FF2B5EF4-FFF2-40B4-BE49-F238E27FC236}">
                <a16:creationId xmlns:a16="http://schemas.microsoft.com/office/drawing/2014/main" id="{148B31A8-392E-4FE2-9454-D50A9606FA9B}"/>
              </a:ext>
            </a:extLst>
          </p:cNvPr>
          <p:cNvSpPr txBox="1">
            <a:spLocks/>
          </p:cNvSpPr>
          <p:nvPr/>
        </p:nvSpPr>
        <p:spPr>
          <a:xfrm>
            <a:off x="6675120" y="1490760"/>
            <a:ext cx="5190889" cy="517211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spcAft>
                <a:spcPts val="600"/>
              </a:spcAft>
            </a:pPr>
            <a:endPar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endParaRPr>
          </a:p>
          <a:p>
            <a:pPr algn="just" defTabSz="457200">
              <a:spcAft>
                <a:spcPts val="600"/>
              </a:spcAft>
            </a:pPr>
            <a:r>
              <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rPr>
              <a:t>ALL YOU NEED TO FEEL BETTER   		IS COSTA COFFEE</a:t>
            </a:r>
          </a:p>
        </p:txBody>
      </p:sp>
    </p:spTree>
    <p:extLst>
      <p:ext uri="{BB962C8B-B14F-4D97-AF65-F5344CB8AC3E}">
        <p14:creationId xmlns:p14="http://schemas.microsoft.com/office/powerpoint/2010/main" val="119633548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0789023D-79D9-40C9-B7AF-DDDFD4BB61F8}"/>
              </a:ext>
            </a:extLst>
          </p:cNvPr>
          <p:cNvSpPr txBox="1"/>
          <p:nvPr/>
        </p:nvSpPr>
        <p:spPr>
          <a:xfrm>
            <a:off x="4120150" y="2649942"/>
            <a:ext cx="3489960" cy="646331"/>
          </a:xfrm>
          <a:prstGeom prst="rect">
            <a:avLst/>
          </a:prstGeom>
          <a:noFill/>
        </p:spPr>
        <p:txBody>
          <a:bodyPr wrap="square" rtlCol="0">
            <a:spAutoFit/>
          </a:bodyPr>
          <a:lstStyle/>
          <a:p>
            <a:r>
              <a:rPr lang="en-GB" sz="3600" dirty="0">
                <a:solidFill>
                  <a:schemeClr val="bg2"/>
                </a:solidFill>
                <a:latin typeface="Arial Black" panose="020B0A04020102020204" pitchFamily="34" charset="0"/>
              </a:rPr>
              <a:t>QUESTIONS</a:t>
            </a:r>
          </a:p>
        </p:txBody>
      </p:sp>
      <p:sp>
        <p:nvSpPr>
          <p:cNvPr id="4" name="Flowchart: Sequential Access Storage 3">
            <a:extLst>
              <a:ext uri="{FF2B5EF4-FFF2-40B4-BE49-F238E27FC236}">
                <a16:creationId xmlns:a16="http://schemas.microsoft.com/office/drawing/2014/main" id="{D9565417-B42A-4B7C-AE97-637754FEB425}"/>
              </a:ext>
            </a:extLst>
          </p:cNvPr>
          <p:cNvSpPr/>
          <p:nvPr/>
        </p:nvSpPr>
        <p:spPr>
          <a:xfrm rot="16200000">
            <a:off x="1829778" y="2979646"/>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9" name="Flowchart: Sequential Access Storage 8">
            <a:extLst>
              <a:ext uri="{FF2B5EF4-FFF2-40B4-BE49-F238E27FC236}">
                <a16:creationId xmlns:a16="http://schemas.microsoft.com/office/drawing/2014/main" id="{442A4480-48C2-43B9-B140-03B16A9CA655}"/>
              </a:ext>
            </a:extLst>
          </p:cNvPr>
          <p:cNvSpPr/>
          <p:nvPr/>
        </p:nvSpPr>
        <p:spPr>
          <a:xfrm>
            <a:off x="1845902" y="1357033"/>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200" b="0" i="0" u="none" strike="noStrike" kern="0" cap="none" spc="0" normalizeH="0" baseline="0" noProof="0" dirty="0">
              <a:ln>
                <a:noFill/>
              </a:ln>
              <a:solidFill>
                <a:schemeClr val="bg1"/>
              </a:solidFill>
              <a:effectLst/>
              <a:uLnTx/>
              <a:uFillTx/>
              <a:latin typeface="Arial Black" panose="020B0A04020102020204" pitchFamily="34" charset="0"/>
            </a:endParaRPr>
          </a:p>
        </p:txBody>
      </p:sp>
      <p:sp>
        <p:nvSpPr>
          <p:cNvPr id="11" name="Flowchart: Sequential Access Storage 10">
            <a:extLst>
              <a:ext uri="{FF2B5EF4-FFF2-40B4-BE49-F238E27FC236}">
                <a16:creationId xmlns:a16="http://schemas.microsoft.com/office/drawing/2014/main" id="{0B56F95B-D91F-446B-A2CE-CF1504CEA2E8}"/>
              </a:ext>
            </a:extLst>
          </p:cNvPr>
          <p:cNvSpPr/>
          <p:nvPr/>
        </p:nvSpPr>
        <p:spPr>
          <a:xfrm rot="10800000">
            <a:off x="8113639" y="2973108"/>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3" name="Flowchart: Sequential Access Storage 12">
            <a:extLst>
              <a:ext uri="{FF2B5EF4-FFF2-40B4-BE49-F238E27FC236}">
                <a16:creationId xmlns:a16="http://schemas.microsoft.com/office/drawing/2014/main" id="{839C85D8-02CA-4AB5-8221-847BD95F4C65}"/>
              </a:ext>
            </a:extLst>
          </p:cNvPr>
          <p:cNvSpPr/>
          <p:nvPr/>
        </p:nvSpPr>
        <p:spPr>
          <a:xfrm rot="5400000">
            <a:off x="8118578" y="1310307"/>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entury Gothic" panose="020B0502020202020204"/>
              <a:ea typeface="+mn-ea"/>
              <a:cs typeface="+mn-cs"/>
            </a:endParaRPr>
          </a:p>
        </p:txBody>
      </p:sp>
      <p:sp>
        <p:nvSpPr>
          <p:cNvPr id="14" name="TextBox 13">
            <a:extLst>
              <a:ext uri="{FF2B5EF4-FFF2-40B4-BE49-F238E27FC236}">
                <a16:creationId xmlns:a16="http://schemas.microsoft.com/office/drawing/2014/main" id="{35AD4C4F-BE24-49B6-A829-2036FF6DCA45}"/>
              </a:ext>
            </a:extLst>
          </p:cNvPr>
          <p:cNvSpPr txBox="1"/>
          <p:nvPr/>
        </p:nvSpPr>
        <p:spPr>
          <a:xfrm rot="19949932">
            <a:off x="2092987" y="1895252"/>
            <a:ext cx="1295400" cy="461665"/>
          </a:xfrm>
          <a:prstGeom prst="rect">
            <a:avLst/>
          </a:prstGeom>
          <a:noFill/>
        </p:spPr>
        <p:txBody>
          <a:bodyPr wrap="square" rtlCol="0">
            <a:spAutoFit/>
          </a:bodyPr>
          <a:lstStyle/>
          <a:p>
            <a:r>
              <a:rPr lang="en-GB" sz="2400" dirty="0">
                <a:solidFill>
                  <a:schemeClr val="bg2"/>
                </a:solidFill>
                <a:latin typeface="Arial Black" panose="020B0A04020102020204" pitchFamily="34" charset="0"/>
              </a:rPr>
              <a:t>WHO?</a:t>
            </a:r>
          </a:p>
        </p:txBody>
      </p:sp>
      <p:sp>
        <p:nvSpPr>
          <p:cNvPr id="15" name="TextBox 14">
            <a:extLst>
              <a:ext uri="{FF2B5EF4-FFF2-40B4-BE49-F238E27FC236}">
                <a16:creationId xmlns:a16="http://schemas.microsoft.com/office/drawing/2014/main" id="{8F3CEF09-21F1-49EF-ADAA-5D6115507453}"/>
              </a:ext>
            </a:extLst>
          </p:cNvPr>
          <p:cNvSpPr txBox="1"/>
          <p:nvPr/>
        </p:nvSpPr>
        <p:spPr>
          <a:xfrm rot="1874349">
            <a:off x="2078759" y="3702735"/>
            <a:ext cx="138684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WHY?</a:t>
            </a:r>
          </a:p>
        </p:txBody>
      </p:sp>
      <p:sp>
        <p:nvSpPr>
          <p:cNvPr id="16" name="TextBox 15">
            <a:extLst>
              <a:ext uri="{FF2B5EF4-FFF2-40B4-BE49-F238E27FC236}">
                <a16:creationId xmlns:a16="http://schemas.microsoft.com/office/drawing/2014/main" id="{BAA6CED8-3271-4F36-886D-4A72B67E92D9}"/>
              </a:ext>
            </a:extLst>
          </p:cNvPr>
          <p:cNvSpPr txBox="1"/>
          <p:nvPr/>
        </p:nvSpPr>
        <p:spPr>
          <a:xfrm rot="1405597">
            <a:off x="8391427" y="1960871"/>
            <a:ext cx="118872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HOW?</a:t>
            </a:r>
          </a:p>
        </p:txBody>
      </p:sp>
      <p:sp>
        <p:nvSpPr>
          <p:cNvPr id="17" name="TextBox 16">
            <a:extLst>
              <a:ext uri="{FF2B5EF4-FFF2-40B4-BE49-F238E27FC236}">
                <a16:creationId xmlns:a16="http://schemas.microsoft.com/office/drawing/2014/main" id="{FF1DAA92-B6B6-41FD-A0C4-ED90AD8CB03B}"/>
              </a:ext>
            </a:extLst>
          </p:cNvPr>
          <p:cNvSpPr txBox="1"/>
          <p:nvPr/>
        </p:nvSpPr>
        <p:spPr>
          <a:xfrm rot="20025888">
            <a:off x="8192842" y="3611034"/>
            <a:ext cx="1544478" cy="461665"/>
          </a:xfrm>
          <a:prstGeom prst="rect">
            <a:avLst/>
          </a:prstGeom>
          <a:noFill/>
        </p:spPr>
        <p:txBody>
          <a:bodyPr wrap="square" rtlCol="0">
            <a:spAutoFit/>
          </a:bodyPr>
          <a:lstStyle/>
          <a:p>
            <a:r>
              <a:rPr lang="en-GB" sz="2400" dirty="0">
                <a:solidFill>
                  <a:schemeClr val="bg1"/>
                </a:solidFill>
                <a:latin typeface="Arial Black" panose="020B0A04020102020204" pitchFamily="34" charset="0"/>
              </a:rPr>
              <a:t>WHICH?</a:t>
            </a:r>
          </a:p>
        </p:txBody>
      </p:sp>
      <p:sp>
        <p:nvSpPr>
          <p:cNvPr id="18" name="TextBox 17">
            <a:extLst>
              <a:ext uri="{FF2B5EF4-FFF2-40B4-BE49-F238E27FC236}">
                <a16:creationId xmlns:a16="http://schemas.microsoft.com/office/drawing/2014/main" id="{5742D601-B04F-45A6-B524-9588B52FA3CD}"/>
              </a:ext>
            </a:extLst>
          </p:cNvPr>
          <p:cNvSpPr txBox="1"/>
          <p:nvPr/>
        </p:nvSpPr>
        <p:spPr>
          <a:xfrm>
            <a:off x="268514" y="4922591"/>
            <a:ext cx="11654971" cy="461665"/>
          </a:xfrm>
          <a:prstGeom prst="rect">
            <a:avLst/>
          </a:prstGeom>
          <a:noFill/>
        </p:spPr>
        <p:txBody>
          <a:bodyPr wrap="square" rtlCol="0">
            <a:spAutoFit/>
          </a:bodyPr>
          <a:lstStyle/>
          <a:p>
            <a:pPr algn="ctr"/>
            <a:r>
              <a:rPr lang="en-GB" sz="2400" dirty="0">
                <a:solidFill>
                  <a:schemeClr val="bg1"/>
                </a:solidFill>
                <a:latin typeface="Arial Black" panose="020B0A04020102020204" pitchFamily="34" charset="0"/>
              </a:rPr>
              <a:t>Send us yours feedback for improvements in the future.</a:t>
            </a:r>
          </a:p>
        </p:txBody>
      </p:sp>
      <p:sp>
        <p:nvSpPr>
          <p:cNvPr id="19" name="TextBox 18">
            <a:extLst>
              <a:ext uri="{FF2B5EF4-FFF2-40B4-BE49-F238E27FC236}">
                <a16:creationId xmlns:a16="http://schemas.microsoft.com/office/drawing/2014/main" id="{2524B683-42CC-4BB1-A5A8-2F42E97DCBFC}"/>
              </a:ext>
            </a:extLst>
          </p:cNvPr>
          <p:cNvSpPr txBox="1"/>
          <p:nvPr/>
        </p:nvSpPr>
        <p:spPr>
          <a:xfrm>
            <a:off x="4565363" y="5662671"/>
            <a:ext cx="3275617" cy="523220"/>
          </a:xfrm>
          <a:prstGeom prst="rect">
            <a:avLst/>
          </a:prstGeom>
          <a:noFill/>
        </p:spPr>
        <p:txBody>
          <a:bodyPr wrap="square" rtlCol="0">
            <a:spAutoFit/>
          </a:bodyPr>
          <a:lstStyle/>
          <a:p>
            <a:r>
              <a:rPr lang="en-GB" sz="2800" dirty="0">
                <a:solidFill>
                  <a:schemeClr val="bg1"/>
                </a:solidFill>
                <a:latin typeface="Arial Black" panose="020B0A04020102020204" pitchFamily="34" charset="0"/>
              </a:rPr>
              <a:t>THANK YOU</a:t>
            </a:r>
          </a:p>
        </p:txBody>
      </p:sp>
    </p:spTree>
    <p:extLst>
      <p:ext uri="{BB962C8B-B14F-4D97-AF65-F5344CB8AC3E}">
        <p14:creationId xmlns:p14="http://schemas.microsoft.com/office/powerpoint/2010/main" val="413066094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1FF35E66-668E-49BE-9D8D-2DE39E09961B}"/>
              </a:ext>
            </a:extLst>
          </p:cNvPr>
          <p:cNvSpPr txBox="1"/>
          <p:nvPr/>
        </p:nvSpPr>
        <p:spPr>
          <a:xfrm rot="10800000" flipV="1">
            <a:off x="563593" y="133082"/>
            <a:ext cx="10593237" cy="672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FFFF"/>
                </a:solidFill>
                <a:latin typeface="Arial Black" panose="020B0A04020102020204" pitchFamily="34" charset="0"/>
              </a:rPr>
              <a:t>        R</a:t>
            </a:r>
            <a:r>
              <a:rPr lang="en-GB" sz="2400" b="1" dirty="0">
                <a:solidFill>
                  <a:srgbClr val="FFFFFF"/>
                </a:solidFill>
                <a:latin typeface="Arial Black" panose="020B0A04020102020204" pitchFamily="34" charset="0"/>
              </a:rPr>
              <a:t>eferences:</a:t>
            </a:r>
            <a:endParaRPr lang="en-GB" sz="2800" b="1" dirty="0">
              <a:solidFill>
                <a:srgbClr val="FFFFFF"/>
              </a:solidFill>
              <a:latin typeface="Arial Black" panose="020B0A04020102020204" pitchFamily="34" charset="0"/>
              <a:cs typeface="Calibri"/>
            </a:endParaRPr>
          </a:p>
          <a:p>
            <a:pPr>
              <a:lnSpc>
                <a:spcPts val="2100"/>
              </a:lnSpc>
            </a:pPr>
            <a:endParaRPr lang="en-GB" sz="1800" dirty="0">
              <a:effectLst/>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Coffee site (2020) </a:t>
            </a:r>
            <a:r>
              <a:rPr lang="en-GB" sz="1800" i="1"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The Roastery.</a:t>
            </a: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 Available at: https://www.costa.co.uk/</a:t>
            </a:r>
            <a:r>
              <a:rPr lang="en-GB" sz="1800" dirty="0">
                <a:solidFill>
                  <a:schemeClr val="bg1"/>
                </a:solidFill>
                <a:effectLst/>
                <a:latin typeface="Arial" panose="020B0604020202020204" pitchFamily="34" charset="0"/>
                <a:ea typeface="Times New Roman" panose="02020603050405020304" pitchFamily="18" charset="0"/>
              </a:rPr>
              <a:t>behind-the-beans/our-s</a:t>
            </a:r>
            <a:r>
              <a:rPr lang="en-GB" dirty="0">
                <a:solidFill>
                  <a:schemeClr val="bg1"/>
                </a:solidFill>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Costa</a:t>
            </a:r>
            <a:r>
              <a:rPr lang="en-GB" sz="1800" dirty="0">
                <a:solidFill>
                  <a:schemeClr val="bg1"/>
                </a:solidFill>
                <a:effectLst/>
                <a:latin typeface="Arial" panose="020B0604020202020204" pitchFamily="34" charset="0"/>
                <a:ea typeface="Times New Roman" panose="02020603050405020304" pitchFamily="18" charset="0"/>
              </a:rPr>
              <a:t>tory/roastery/ (Accessed 04 November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Costa Foundation (2020) </a:t>
            </a:r>
            <a:r>
              <a:rPr lang="en-GB" sz="1800" i="1" dirty="0">
                <a:solidFill>
                  <a:schemeClr val="bg1"/>
                </a:solidFill>
                <a:effectLst/>
                <a:latin typeface="Arial" panose="020B0604020202020204" pitchFamily="34" charset="0"/>
                <a:ea typeface="Times New Roman" panose="02020603050405020304" pitchFamily="18" charset="0"/>
              </a:rPr>
              <a:t>The Charity</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https://www.costafoundation.com/about/</a:t>
            </a:r>
            <a:r>
              <a:rPr lang="en-GB" sz="1800" dirty="0">
                <a:solidFill>
                  <a:schemeClr val="bg1"/>
                </a:solidFill>
                <a:effectLst/>
                <a:latin typeface="Arial" panose="020B0604020202020204" pitchFamily="34" charset="0"/>
                <a:ea typeface="Times New Roman" panose="02020603050405020304" pitchFamily="18" charset="0"/>
              </a:rPr>
              <a:t> (Accessed 06 November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McCarthy J. (2018) </a:t>
            </a:r>
            <a:r>
              <a:rPr lang="en-GB" sz="1800" i="1" dirty="0">
                <a:solidFill>
                  <a:schemeClr val="bg1"/>
                </a:solidFill>
                <a:effectLst/>
                <a:latin typeface="Arial" panose="020B0604020202020204" pitchFamily="34" charset="0"/>
                <a:ea typeface="Times New Roman" panose="02020603050405020304" pitchFamily="18" charset="0"/>
              </a:rPr>
              <a:t>Costa enlists Ogilvy to study consumer behaviour for ‘solutions’ to meet recycling pledge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https://www.thedrum.com/news/2018/10/30/costa-enlists-ogilvy-study-consumer-behaviour-solutions-meet-recycling-pledge/</a:t>
            </a:r>
            <a:r>
              <a:rPr lang="en-GB" sz="1800" dirty="0">
                <a:solidFill>
                  <a:schemeClr val="bg1"/>
                </a:solidFill>
                <a:effectLst/>
                <a:latin typeface="Arial" panose="020B0604020202020204" pitchFamily="34" charset="0"/>
                <a:ea typeface="Times New Roman" panose="02020603050405020304" pitchFamily="18" charset="0"/>
              </a:rPr>
              <a:t> (Accessed 04 November 2020</a:t>
            </a:r>
            <a:r>
              <a:rPr lang="en-GB" sz="1800" dirty="0">
                <a:solidFill>
                  <a:schemeClr val="bg1"/>
                </a:solidFill>
                <a:effectLst/>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a:t>
            </a:r>
            <a:r>
              <a:rPr lang="en-GB" dirty="0">
                <a:solidFill>
                  <a:schemeClr val="bg1"/>
                </a:solidFill>
                <a:latin typeface="Arial" panose="020B0604020202020204" pitchFamily="34" charset="0"/>
                <a:ea typeface="Times New Roman" panose="02020603050405020304" pitchFamily="18" charset="0"/>
              </a:rPr>
              <a:t>)</a:t>
            </a:r>
            <a:r>
              <a:rPr lang="en-GB" sz="1800" dirty="0">
                <a:solidFill>
                  <a:schemeClr val="bg1"/>
                </a:solidFill>
                <a:effectLst/>
                <a:latin typeface="Arial" panose="020B0604020202020204" pitchFamily="34" charset="0"/>
                <a:ea typeface="Times New Roman" panose="02020603050405020304" pitchFamily="18" charset="0"/>
              </a:rPr>
              <a:t> </a:t>
            </a:r>
            <a:r>
              <a:rPr lang="en-GB" sz="1800" i="1" dirty="0">
                <a:solidFill>
                  <a:schemeClr val="bg1"/>
                </a:solidFill>
                <a:effectLst/>
                <a:latin typeface="Arial" panose="020B0604020202020204" pitchFamily="34" charset="0"/>
                <a:ea typeface="Times New Roman" panose="02020603050405020304" pitchFamily="18" charset="0"/>
              </a:rPr>
              <a:t>12 Examples of Tactics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&lt;https://simplicable.com/new/tactics&gt; (Accessed 23 October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 </a:t>
            </a:r>
            <a:r>
              <a:rPr lang="en-GB" sz="1800" i="1" dirty="0">
                <a:solidFill>
                  <a:schemeClr val="bg1"/>
                </a:solidFill>
                <a:effectLst/>
                <a:latin typeface="Arial" panose="020B0604020202020204" pitchFamily="34" charset="0"/>
                <a:ea typeface="Times New Roman" panose="02020603050405020304" pitchFamily="18" charset="0"/>
              </a:rPr>
              <a:t>51 Examples of Management Strategies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&lt;https://simplicable.com/new/management-strategy-examples&gt; (Accessed 23 October 2020).</a:t>
            </a:r>
            <a:endParaRPr lang="en-GB" b="1" dirty="0">
              <a:solidFill>
                <a:srgbClr val="0000FF"/>
              </a:solidFill>
              <a:latin typeface="Arial Black" panose="020B0A04020102020204" pitchFamily="34" charset="0"/>
              <a:ea typeface="Times New Roman" panose="02020603050405020304" pitchFamily="18" charset="0"/>
              <a:cs typeface="Times New Roman" panose="02020603050405020304" pitchFamily="18" charset="0"/>
            </a:endParaRPr>
          </a:p>
          <a:p>
            <a:pPr marL="342900" lvl="0" indent="-342900">
              <a:lnSpc>
                <a:spcPts val="2100"/>
              </a:lnSpc>
              <a:buFont typeface="+mj-lt"/>
              <a:buAutoNum type="arabicPeriod"/>
              <a:tabLst>
                <a:tab pos="457200" algn="l"/>
              </a:tabLst>
            </a:pP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Warner</a:t>
            </a: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J. (2018)</a:t>
            </a:r>
            <a:r>
              <a:rPr lang="en-GB" i="1" dirty="0">
                <a:solidFill>
                  <a:schemeClr val="bg1"/>
                </a:solidFill>
                <a:effectLst/>
                <a:latin typeface="Arial" panose="020B0604020202020204" pitchFamily="34" charset="0"/>
                <a:ea typeface="Calibri" panose="020F0502020204030204" pitchFamily="34" charset="0"/>
                <a:cs typeface="Arial" panose="020B0604020202020204" pitchFamily="34" charset="0"/>
              </a:rPr>
              <a:t> Coca-Cola buys Costa Coffee: everything you need to know.</a:t>
            </a:r>
            <a:r>
              <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https://www.ig.com/en-ch/news-and-trade-ideas/shares-news/coca-cola-buys-costa-coffee--everything-you-need-to-know-180904/</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09 November 2020).</a:t>
            </a:r>
            <a:endParaRPr lang="en-GB" i="1"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Watson I. (2019) </a:t>
            </a:r>
            <a:r>
              <a:rPr lang="en-GB" sz="1800" i="1" dirty="0">
                <a:solidFill>
                  <a:schemeClr val="bg1"/>
                </a:solidFill>
                <a:effectLst/>
                <a:latin typeface="Arial" panose="020B0604020202020204" pitchFamily="34" charset="0"/>
                <a:ea typeface="Times New Roman" panose="02020603050405020304" pitchFamily="18" charset="0"/>
              </a:rPr>
              <a:t>Costa Coffee launches first Piccadilly Lights campaign for its ready-to-drink range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9" action="ppaction://hlinkfile">
                  <a:extLst>
                    <a:ext uri="{A12FA001-AC4F-418D-AE19-62706E023703}">
                      <ahyp:hlinkClr xmlns:ahyp="http://schemas.microsoft.com/office/drawing/2018/hyperlinkcolor" val="tx"/>
                    </a:ext>
                  </a:extLst>
                </a:hlinkClick>
              </a:rPr>
              <a:t>https</a:t>
            </a: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://www.thedrum.com/news/2019/08/27/costa-coffee-launches-first-piccadilly-lights-campaign-its-ready-drink-range</a:t>
            </a:r>
            <a:r>
              <a:rPr lang="en-GB" sz="1800" dirty="0">
                <a:solidFill>
                  <a:schemeClr val="bg1"/>
                </a:solidFill>
                <a:effectLst/>
                <a:latin typeface="Arial" panose="020B0604020202020204" pitchFamily="34" charset="0"/>
                <a:ea typeface="Times New Roman" panose="02020603050405020304" pitchFamily="18" charset="0"/>
              </a:rPr>
              <a:t>/ (Accessed 30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Wikipedia (2020) </a:t>
            </a:r>
            <a:r>
              <a:rPr lang="en-GB" sz="1800" i="1" dirty="0">
                <a:solidFill>
                  <a:schemeClr val="bg1"/>
                </a:solidFill>
                <a:effectLst/>
                <a:latin typeface="Arial" panose="020B0604020202020204" pitchFamily="34" charset="0"/>
                <a:ea typeface="Times New Roman" panose="02020603050405020304" pitchFamily="18" charset="0"/>
              </a:rPr>
              <a:t>Costa Coffee.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none" strike="noStrike" dirty="0">
                <a:solidFill>
                  <a:schemeClr val="bg1"/>
                </a:solidFill>
                <a:effectLst/>
                <a:latin typeface="Arial" panose="020B0604020202020204" pitchFamily="34" charset="0"/>
                <a:ea typeface="Times New Roman" panose="02020603050405020304" pitchFamily="18" charset="0"/>
                <a:hlinkClick r:id="rId10">
                  <a:extLst>
                    <a:ext uri="{A12FA001-AC4F-418D-AE19-62706E023703}">
                      <ahyp:hlinkClr xmlns:ahyp="http://schemas.microsoft.com/office/drawing/2018/hyperlinkcolor" val="tx"/>
                    </a:ext>
                  </a:extLst>
                </a:hlinkClick>
              </a:rPr>
              <a:t>https://en.wikipedia.org/wiki/Costa_Coffee/</a:t>
            </a:r>
            <a:r>
              <a:rPr lang="en-GB" sz="1800" dirty="0">
                <a:solidFill>
                  <a:schemeClr val="bg1"/>
                </a:solidFill>
                <a:effectLst/>
                <a:latin typeface="Arial" panose="020B0604020202020204" pitchFamily="34" charset="0"/>
                <a:ea typeface="Times New Roman" panose="02020603050405020304" pitchFamily="18" charset="0"/>
              </a:rPr>
              <a:t> (Accessed 31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err="1">
                <a:solidFill>
                  <a:schemeClr val="bg1"/>
                </a:solidFill>
                <a:effectLst/>
                <a:latin typeface="Arial" panose="020B0604020202020204" pitchFamily="34" charset="0"/>
                <a:ea typeface="Times New Roman" panose="02020603050405020304" pitchFamily="18" charset="0"/>
              </a:rPr>
              <a:t>Wojciechowska</a:t>
            </a:r>
            <a:r>
              <a:rPr lang="en-GB" sz="1800" dirty="0">
                <a:solidFill>
                  <a:schemeClr val="bg1"/>
                </a:solidFill>
                <a:effectLst/>
                <a:latin typeface="Arial" panose="020B0604020202020204" pitchFamily="34" charset="0"/>
                <a:ea typeface="Times New Roman" panose="02020603050405020304" pitchFamily="18" charset="0"/>
              </a:rPr>
              <a:t>, N. (2015) </a:t>
            </a:r>
            <a:r>
              <a:rPr lang="en-GB" sz="1800" i="1" dirty="0">
                <a:solidFill>
                  <a:schemeClr val="bg1"/>
                </a:solidFill>
                <a:effectLst/>
                <a:latin typeface="Arial" panose="020B0604020202020204" pitchFamily="34" charset="0"/>
                <a:ea typeface="Times New Roman" panose="02020603050405020304" pitchFamily="18" charset="0"/>
              </a:rPr>
              <a:t>The factors for success and failure of corporate rebranding strategies: the coffee heaven/Costa Coffee case study</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Gospodarka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Materiałowa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i</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Logistyka</a:t>
            </a:r>
            <a:r>
              <a:rPr lang="en-GB" sz="1800" dirty="0">
                <a:solidFill>
                  <a:schemeClr val="bg1"/>
                </a:solidFill>
                <a:effectLst/>
                <a:latin typeface="Arial" panose="020B0604020202020204" pitchFamily="34" charset="0"/>
                <a:ea typeface="Times New Roman" panose="02020603050405020304" pitchFamily="18" charset="0"/>
              </a:rPr>
              <a:t>, (12), pp.31-40.</a:t>
            </a:r>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GB" dirty="0">
              <a:solidFill>
                <a:srgbClr val="FFFFFF"/>
              </a:solidFill>
              <a:cs typeface="Calibri"/>
            </a:endParaRPr>
          </a:p>
        </p:txBody>
      </p:sp>
    </p:spTree>
    <p:extLst>
      <p:ext uri="{BB962C8B-B14F-4D97-AF65-F5344CB8AC3E}">
        <p14:creationId xmlns:p14="http://schemas.microsoft.com/office/powerpoint/2010/main" val="1917496466"/>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871</TotalTime>
  <Words>1376</Words>
  <Application>Microsoft Office PowerPoint</Application>
  <PresentationFormat>Широк екран</PresentationFormat>
  <Paragraphs>193</Paragraphs>
  <Slides>23</Slides>
  <Notes>1</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23</vt:i4>
      </vt:variant>
    </vt:vector>
  </HeadingPairs>
  <TitlesOfParts>
    <vt:vector size="24" baseType="lpstr">
      <vt:lpstr>office theme</vt:lpstr>
      <vt:lpstr>STRATEGIES ANALYSE OF  COSTA COFFEE</vt:lpstr>
      <vt:lpstr>An UWTSD Project Academic Skills Module LCBB4000_BIRM</vt:lpstr>
      <vt:lpstr>Introduction</vt:lpstr>
      <vt:lpstr>Sergio and Bruno Costa</vt:lpstr>
      <vt:lpstr>BRAND</vt:lpstr>
      <vt:lpstr>COLA AND COSTA</vt:lpstr>
      <vt:lpstr>Shops and Products</vt:lpstr>
      <vt:lpstr> Tactic strategy </vt:lpstr>
      <vt:lpstr>Management strategy</vt:lpstr>
      <vt:lpstr>Презентация на PowerPoint</vt:lpstr>
      <vt:lpstr>Презентация на PowerPoint</vt:lpstr>
      <vt:lpstr>Презентация на PowerPoint</vt:lpstr>
      <vt:lpstr>Презентация на PowerPoint</vt:lpstr>
      <vt:lpstr>Visual and Media Strategy</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ANALYSE OF  COSTA COFFEE</dc:title>
  <dc:creator>ANGEL CIPRIAN LUNGU</dc:creator>
  <cp:lastModifiedBy>Ina Stancheva</cp:lastModifiedBy>
  <cp:revision>90</cp:revision>
  <dcterms:created xsi:type="dcterms:W3CDTF">2020-11-07T10:57:04Z</dcterms:created>
  <dcterms:modified xsi:type="dcterms:W3CDTF">2020-11-13T06:33:26Z</dcterms:modified>
</cp:coreProperties>
</file>