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
  </p:notesMasterIdLst>
  <p:sldIdLst>
    <p:sldId id="256" r:id="rId2"/>
    <p:sldId id="257" r:id="rId3"/>
    <p:sldId id="259" r:id="rId4"/>
    <p:sldId id="258"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FE792B-6CA1-9641-B34C-7AE0B0F428B3}" v="26" dt="2025-11-24T14:00:50.0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a Maria Grundzova (2326508)" userId="ecdaca2f-e2dd-40b2-b6a1-25c30e404cbe" providerId="ADAL" clId="{C107D3A5-84ED-51A5-A617-6480C5CB5951}"/>
    <pc:docChg chg="custSel addSld modSld modMainMaster modShowInfo">
      <pc:chgData name="Anna Maria Grundzova (2326508)" userId="ecdaca2f-e2dd-40b2-b6a1-25c30e404cbe" providerId="ADAL" clId="{C107D3A5-84ED-51A5-A617-6480C5CB5951}" dt="2025-11-24T14:00:50.003" v="1483"/>
      <pc:docMkLst>
        <pc:docMk/>
      </pc:docMkLst>
      <pc:sldChg chg="addSp delSp modSp mod modTransition setBg">
        <pc:chgData name="Anna Maria Grundzova (2326508)" userId="ecdaca2f-e2dd-40b2-b6a1-25c30e404cbe" providerId="ADAL" clId="{C107D3A5-84ED-51A5-A617-6480C5CB5951}" dt="2025-11-24T14:00:50.003" v="1483"/>
        <pc:sldMkLst>
          <pc:docMk/>
          <pc:sldMk cId="2528279007" sldId="256"/>
        </pc:sldMkLst>
        <pc:spChg chg="mod">
          <ac:chgData name="Anna Maria Grundzova (2326508)" userId="ecdaca2f-e2dd-40b2-b6a1-25c30e404cbe" providerId="ADAL" clId="{C107D3A5-84ED-51A5-A617-6480C5CB5951}" dt="2025-11-24T13:32:42.733" v="1455" actId="26606"/>
          <ac:spMkLst>
            <pc:docMk/>
            <pc:sldMk cId="2528279007" sldId="256"/>
            <ac:spMk id="4" creationId="{D5965BD8-3A55-CBFC-09DB-20434C23A376}"/>
          </ac:spMkLst>
        </pc:spChg>
        <pc:spChg chg="mod">
          <ac:chgData name="Anna Maria Grundzova (2326508)" userId="ecdaca2f-e2dd-40b2-b6a1-25c30e404cbe" providerId="ADAL" clId="{C107D3A5-84ED-51A5-A617-6480C5CB5951}" dt="2025-11-24T13:32:42.733" v="1455" actId="26606"/>
          <ac:spMkLst>
            <pc:docMk/>
            <pc:sldMk cId="2528279007" sldId="256"/>
            <ac:spMk id="5" creationId="{96EBCE0A-3BFE-6AB9-FC46-E5368BF0E9DF}"/>
          </ac:spMkLst>
        </pc:spChg>
        <pc:spChg chg="add del">
          <ac:chgData name="Anna Maria Grundzova (2326508)" userId="ecdaca2f-e2dd-40b2-b6a1-25c30e404cbe" providerId="ADAL" clId="{C107D3A5-84ED-51A5-A617-6480C5CB5951}" dt="2025-11-24T13:32:42.733" v="1455" actId="26606"/>
          <ac:spMkLst>
            <pc:docMk/>
            <pc:sldMk cId="2528279007" sldId="256"/>
            <ac:spMk id="10" creationId="{907EF6B7-1338-4443-8C46-6A318D952DFD}"/>
          </ac:spMkLst>
        </pc:spChg>
        <pc:spChg chg="add del">
          <ac:chgData name="Anna Maria Grundzova (2326508)" userId="ecdaca2f-e2dd-40b2-b6a1-25c30e404cbe" providerId="ADAL" clId="{C107D3A5-84ED-51A5-A617-6480C5CB5951}" dt="2025-11-24T13:32:42.733" v="1455" actId="26606"/>
          <ac:spMkLst>
            <pc:docMk/>
            <pc:sldMk cId="2528279007" sldId="256"/>
            <ac:spMk id="12" creationId="{DAAE4CDD-124C-4DCF-9584-B6033B545DD5}"/>
          </ac:spMkLst>
        </pc:spChg>
        <pc:spChg chg="add del">
          <ac:chgData name="Anna Maria Grundzova (2326508)" userId="ecdaca2f-e2dd-40b2-b6a1-25c30e404cbe" providerId="ADAL" clId="{C107D3A5-84ED-51A5-A617-6480C5CB5951}" dt="2025-11-24T13:32:42.733" v="1455" actId="26606"/>
          <ac:spMkLst>
            <pc:docMk/>
            <pc:sldMk cId="2528279007" sldId="256"/>
            <ac:spMk id="14" creationId="{081E4A58-353D-44AE-B2FC-2A74E2E400F7}"/>
          </ac:spMkLst>
        </pc:spChg>
        <pc:spChg chg="add">
          <ac:chgData name="Anna Maria Grundzova (2326508)" userId="ecdaca2f-e2dd-40b2-b6a1-25c30e404cbe" providerId="ADAL" clId="{C107D3A5-84ED-51A5-A617-6480C5CB5951}" dt="2025-11-24T13:32:42.733" v="1455" actId="26606"/>
          <ac:spMkLst>
            <pc:docMk/>
            <pc:sldMk cId="2528279007" sldId="256"/>
            <ac:spMk id="19" creationId="{DEE2AD96-B495-4E06-9291-B71706F728CB}"/>
          </ac:spMkLst>
        </pc:spChg>
        <pc:spChg chg="add">
          <ac:chgData name="Anna Maria Grundzova (2326508)" userId="ecdaca2f-e2dd-40b2-b6a1-25c30e404cbe" providerId="ADAL" clId="{C107D3A5-84ED-51A5-A617-6480C5CB5951}" dt="2025-11-24T13:32:42.733" v="1455" actId="26606"/>
          <ac:spMkLst>
            <pc:docMk/>
            <pc:sldMk cId="2528279007" sldId="256"/>
            <ac:spMk id="23" creationId="{86909FA0-B515-4681-B7A8-FA281D133B94}"/>
          </ac:spMkLst>
        </pc:spChg>
        <pc:spChg chg="add">
          <ac:chgData name="Anna Maria Grundzova (2326508)" userId="ecdaca2f-e2dd-40b2-b6a1-25c30e404cbe" providerId="ADAL" clId="{C107D3A5-84ED-51A5-A617-6480C5CB5951}" dt="2025-11-24T13:32:42.733" v="1455" actId="26606"/>
          <ac:spMkLst>
            <pc:docMk/>
            <pc:sldMk cId="2528279007" sldId="256"/>
            <ac:spMk id="25" creationId="{21C9FE86-FCC3-4A31-AA1C-C882262B7FE7}"/>
          </ac:spMkLst>
        </pc:spChg>
        <pc:spChg chg="add">
          <ac:chgData name="Anna Maria Grundzova (2326508)" userId="ecdaca2f-e2dd-40b2-b6a1-25c30e404cbe" providerId="ADAL" clId="{C107D3A5-84ED-51A5-A617-6480C5CB5951}" dt="2025-11-24T13:32:42.733" v="1455" actId="26606"/>
          <ac:spMkLst>
            <pc:docMk/>
            <pc:sldMk cId="2528279007" sldId="256"/>
            <ac:spMk id="27" creationId="{7D96243B-ECED-4B71-8E06-AE9A285EAD20}"/>
          </ac:spMkLst>
        </pc:spChg>
        <pc:spChg chg="add">
          <ac:chgData name="Anna Maria Grundzova (2326508)" userId="ecdaca2f-e2dd-40b2-b6a1-25c30e404cbe" providerId="ADAL" clId="{C107D3A5-84ED-51A5-A617-6480C5CB5951}" dt="2025-11-24T13:32:42.733" v="1455" actId="26606"/>
          <ac:spMkLst>
            <pc:docMk/>
            <pc:sldMk cId="2528279007" sldId="256"/>
            <ac:spMk id="29" creationId="{A09989E4-EFDC-4A90-A633-E0525FB4139E}"/>
          </ac:spMkLst>
        </pc:spChg>
      </pc:sldChg>
      <pc:sldChg chg="addSp modSp mod modTransition setBg">
        <pc:chgData name="Anna Maria Grundzova (2326508)" userId="ecdaca2f-e2dd-40b2-b6a1-25c30e404cbe" providerId="ADAL" clId="{C107D3A5-84ED-51A5-A617-6480C5CB5951}" dt="2025-11-24T14:00:50.003" v="1483"/>
        <pc:sldMkLst>
          <pc:docMk/>
          <pc:sldMk cId="466344867" sldId="257"/>
        </pc:sldMkLst>
        <pc:spChg chg="mod">
          <ac:chgData name="Anna Maria Grundzova (2326508)" userId="ecdaca2f-e2dd-40b2-b6a1-25c30e404cbe" providerId="ADAL" clId="{C107D3A5-84ED-51A5-A617-6480C5CB5951}" dt="2025-11-24T13:32:48.676" v="1456" actId="26606"/>
          <ac:spMkLst>
            <pc:docMk/>
            <pc:sldMk cId="466344867" sldId="257"/>
            <ac:spMk id="2" creationId="{E7E65A50-01EB-F037-5064-88C7A587C9CF}"/>
          </ac:spMkLst>
        </pc:spChg>
        <pc:spChg chg="mod">
          <ac:chgData name="Anna Maria Grundzova (2326508)" userId="ecdaca2f-e2dd-40b2-b6a1-25c30e404cbe" providerId="ADAL" clId="{C107D3A5-84ED-51A5-A617-6480C5CB5951}" dt="2025-11-24T13:32:56.062" v="1458" actId="14100"/>
          <ac:spMkLst>
            <pc:docMk/>
            <pc:sldMk cId="466344867" sldId="257"/>
            <ac:spMk id="3" creationId="{4BF50B87-49F5-4C22-8969-BA0356C97D8E}"/>
          </ac:spMkLst>
        </pc:spChg>
        <pc:spChg chg="add">
          <ac:chgData name="Anna Maria Grundzova (2326508)" userId="ecdaca2f-e2dd-40b2-b6a1-25c30e404cbe" providerId="ADAL" clId="{C107D3A5-84ED-51A5-A617-6480C5CB5951}" dt="2025-11-24T13:32:48.676" v="1456" actId="26606"/>
          <ac:spMkLst>
            <pc:docMk/>
            <pc:sldMk cId="466344867" sldId="257"/>
            <ac:spMk id="9" creationId="{79BB35BC-D5C2-4C8B-A22A-A71E6191913B}"/>
          </ac:spMkLst>
        </pc:spChg>
        <pc:picChg chg="add">
          <ac:chgData name="Anna Maria Grundzova (2326508)" userId="ecdaca2f-e2dd-40b2-b6a1-25c30e404cbe" providerId="ADAL" clId="{C107D3A5-84ED-51A5-A617-6480C5CB5951}" dt="2025-11-24T13:32:48.676" v="1456" actId="26606"/>
          <ac:picMkLst>
            <pc:docMk/>
            <pc:sldMk cId="466344867" sldId="257"/>
            <ac:picMk id="5" creationId="{A8BAF1D6-662D-6CC0-9918-7BD73213C617}"/>
          </ac:picMkLst>
        </pc:picChg>
      </pc:sldChg>
      <pc:sldChg chg="addSp modSp mod modTransition setBg">
        <pc:chgData name="Anna Maria Grundzova (2326508)" userId="ecdaca2f-e2dd-40b2-b6a1-25c30e404cbe" providerId="ADAL" clId="{C107D3A5-84ED-51A5-A617-6480C5CB5951}" dt="2025-11-24T14:00:50.003" v="1483"/>
        <pc:sldMkLst>
          <pc:docMk/>
          <pc:sldMk cId="474068287" sldId="258"/>
        </pc:sldMkLst>
        <pc:spChg chg="mod">
          <ac:chgData name="Anna Maria Grundzova (2326508)" userId="ecdaca2f-e2dd-40b2-b6a1-25c30e404cbe" providerId="ADAL" clId="{C107D3A5-84ED-51A5-A617-6480C5CB5951}" dt="2025-11-24T13:33:14.810" v="1460" actId="26606"/>
          <ac:spMkLst>
            <pc:docMk/>
            <pc:sldMk cId="474068287" sldId="258"/>
            <ac:spMk id="2" creationId="{6DFE98DD-CC99-2601-7211-839C4868C129}"/>
          </ac:spMkLst>
        </pc:spChg>
        <pc:spChg chg="mod">
          <ac:chgData name="Anna Maria Grundzova (2326508)" userId="ecdaca2f-e2dd-40b2-b6a1-25c30e404cbe" providerId="ADAL" clId="{C107D3A5-84ED-51A5-A617-6480C5CB5951}" dt="2025-11-24T13:33:14.810" v="1460" actId="26606"/>
          <ac:spMkLst>
            <pc:docMk/>
            <pc:sldMk cId="474068287" sldId="258"/>
            <ac:spMk id="3" creationId="{60DC718B-3446-E647-B01F-1E8C7B3BD918}"/>
          </ac:spMkLst>
        </pc:spChg>
        <pc:spChg chg="add">
          <ac:chgData name="Anna Maria Grundzova (2326508)" userId="ecdaca2f-e2dd-40b2-b6a1-25c30e404cbe" providerId="ADAL" clId="{C107D3A5-84ED-51A5-A617-6480C5CB5951}" dt="2025-11-24T13:33:14.810" v="1460" actId="26606"/>
          <ac:spMkLst>
            <pc:docMk/>
            <pc:sldMk cId="474068287" sldId="258"/>
            <ac:spMk id="9" creationId="{C0763A76-9F1C-4FC5-82B7-DD475DA461B2}"/>
          </ac:spMkLst>
        </pc:spChg>
        <pc:spChg chg="add">
          <ac:chgData name="Anna Maria Grundzova (2326508)" userId="ecdaca2f-e2dd-40b2-b6a1-25c30e404cbe" providerId="ADAL" clId="{C107D3A5-84ED-51A5-A617-6480C5CB5951}" dt="2025-11-24T13:33:14.810" v="1460" actId="26606"/>
          <ac:spMkLst>
            <pc:docMk/>
            <pc:sldMk cId="474068287" sldId="258"/>
            <ac:spMk id="11" creationId="{E81BF4F6-F2CF-4984-9D14-D6966D92F99F}"/>
          </ac:spMkLst>
        </pc:spChg>
        <pc:picChg chg="add">
          <ac:chgData name="Anna Maria Grundzova (2326508)" userId="ecdaca2f-e2dd-40b2-b6a1-25c30e404cbe" providerId="ADAL" clId="{C107D3A5-84ED-51A5-A617-6480C5CB5951}" dt="2025-11-24T13:33:14.810" v="1460" actId="26606"/>
          <ac:picMkLst>
            <pc:docMk/>
            <pc:sldMk cId="474068287" sldId="258"/>
            <ac:picMk id="5" creationId="{50487BA3-C4BF-A705-4604-1B21F67D452B}"/>
          </ac:picMkLst>
        </pc:picChg>
      </pc:sldChg>
      <pc:sldChg chg="addSp modSp mod modTransition setBg">
        <pc:chgData name="Anna Maria Grundzova (2326508)" userId="ecdaca2f-e2dd-40b2-b6a1-25c30e404cbe" providerId="ADAL" clId="{C107D3A5-84ED-51A5-A617-6480C5CB5951}" dt="2025-11-24T14:00:50.003" v="1483"/>
        <pc:sldMkLst>
          <pc:docMk/>
          <pc:sldMk cId="3969682427" sldId="259"/>
        </pc:sldMkLst>
        <pc:spChg chg="mod">
          <ac:chgData name="Anna Maria Grundzova (2326508)" userId="ecdaca2f-e2dd-40b2-b6a1-25c30e404cbe" providerId="ADAL" clId="{C107D3A5-84ED-51A5-A617-6480C5CB5951}" dt="2025-11-24T13:33:00.580" v="1459" actId="26606"/>
          <ac:spMkLst>
            <pc:docMk/>
            <pc:sldMk cId="3969682427" sldId="259"/>
            <ac:spMk id="2" creationId="{2B2861C3-B092-A84C-1912-B18DDDF8D401}"/>
          </ac:spMkLst>
        </pc:spChg>
        <pc:spChg chg="mod">
          <ac:chgData name="Anna Maria Grundzova (2326508)" userId="ecdaca2f-e2dd-40b2-b6a1-25c30e404cbe" providerId="ADAL" clId="{C107D3A5-84ED-51A5-A617-6480C5CB5951}" dt="2025-11-24T13:33:00.580" v="1459" actId="26606"/>
          <ac:spMkLst>
            <pc:docMk/>
            <pc:sldMk cId="3969682427" sldId="259"/>
            <ac:spMk id="3" creationId="{DD3D2C14-A364-557F-EA15-BD74558727F5}"/>
          </ac:spMkLst>
        </pc:spChg>
        <pc:spChg chg="add">
          <ac:chgData name="Anna Maria Grundzova (2326508)" userId="ecdaca2f-e2dd-40b2-b6a1-25c30e404cbe" providerId="ADAL" clId="{C107D3A5-84ED-51A5-A617-6480C5CB5951}" dt="2025-11-24T13:33:00.580" v="1459" actId="26606"/>
          <ac:spMkLst>
            <pc:docMk/>
            <pc:sldMk cId="3969682427" sldId="259"/>
            <ac:spMk id="9" creationId="{9F7D5CDA-D291-4307-BF55-1381FED29634}"/>
          </ac:spMkLst>
        </pc:spChg>
        <pc:picChg chg="add">
          <ac:chgData name="Anna Maria Grundzova (2326508)" userId="ecdaca2f-e2dd-40b2-b6a1-25c30e404cbe" providerId="ADAL" clId="{C107D3A5-84ED-51A5-A617-6480C5CB5951}" dt="2025-11-24T13:33:00.580" v="1459" actId="26606"/>
          <ac:picMkLst>
            <pc:docMk/>
            <pc:sldMk cId="3969682427" sldId="259"/>
            <ac:picMk id="5" creationId="{BB8AF6DB-A176-9A35-F006-D198FE626A94}"/>
          </ac:picMkLst>
        </pc:picChg>
      </pc:sldChg>
      <pc:sldChg chg="addSp modSp mod modTransition setBg">
        <pc:chgData name="Anna Maria Grundzova (2326508)" userId="ecdaca2f-e2dd-40b2-b6a1-25c30e404cbe" providerId="ADAL" clId="{C107D3A5-84ED-51A5-A617-6480C5CB5951}" dt="2025-11-24T14:00:50.003" v="1483"/>
        <pc:sldMkLst>
          <pc:docMk/>
          <pc:sldMk cId="1896835829" sldId="260"/>
        </pc:sldMkLst>
        <pc:spChg chg="mod">
          <ac:chgData name="Anna Maria Grundzova (2326508)" userId="ecdaca2f-e2dd-40b2-b6a1-25c30e404cbe" providerId="ADAL" clId="{C107D3A5-84ED-51A5-A617-6480C5CB5951}" dt="2025-11-24T13:33:19.241" v="1461" actId="26606"/>
          <ac:spMkLst>
            <pc:docMk/>
            <pc:sldMk cId="1896835829" sldId="260"/>
            <ac:spMk id="2" creationId="{7EFE1238-24FC-4BCD-C1D7-FCDEF940AD7D}"/>
          </ac:spMkLst>
        </pc:spChg>
        <pc:spChg chg="mod">
          <ac:chgData name="Anna Maria Grundzova (2326508)" userId="ecdaca2f-e2dd-40b2-b6a1-25c30e404cbe" providerId="ADAL" clId="{C107D3A5-84ED-51A5-A617-6480C5CB5951}" dt="2025-11-24T13:33:19.241" v="1461" actId="26606"/>
          <ac:spMkLst>
            <pc:docMk/>
            <pc:sldMk cId="1896835829" sldId="260"/>
            <ac:spMk id="3" creationId="{0A4FCAB5-8B98-9C92-5A96-25653A1A754F}"/>
          </ac:spMkLst>
        </pc:spChg>
        <pc:spChg chg="add">
          <ac:chgData name="Anna Maria Grundzova (2326508)" userId="ecdaca2f-e2dd-40b2-b6a1-25c30e404cbe" providerId="ADAL" clId="{C107D3A5-84ED-51A5-A617-6480C5CB5951}" dt="2025-11-24T13:33:19.241" v="1461" actId="26606"/>
          <ac:spMkLst>
            <pc:docMk/>
            <pc:sldMk cId="1896835829" sldId="260"/>
            <ac:spMk id="9" creationId="{9F7D5CDA-D291-4307-BF55-1381FED29634}"/>
          </ac:spMkLst>
        </pc:spChg>
        <pc:picChg chg="add">
          <ac:chgData name="Anna Maria Grundzova (2326508)" userId="ecdaca2f-e2dd-40b2-b6a1-25c30e404cbe" providerId="ADAL" clId="{C107D3A5-84ED-51A5-A617-6480C5CB5951}" dt="2025-11-24T13:33:19.241" v="1461" actId="26606"/>
          <ac:picMkLst>
            <pc:docMk/>
            <pc:sldMk cId="1896835829" sldId="260"/>
            <ac:picMk id="5" creationId="{6055596F-A6EB-C509-E7AB-9E0D81AA08E8}"/>
          </ac:picMkLst>
        </pc:picChg>
      </pc:sldChg>
      <pc:sldChg chg="addSp modSp new mod modTransition setBg">
        <pc:chgData name="Anna Maria Grundzova (2326508)" userId="ecdaca2f-e2dd-40b2-b6a1-25c30e404cbe" providerId="ADAL" clId="{C107D3A5-84ED-51A5-A617-6480C5CB5951}" dt="2025-11-24T14:00:50.003" v="1483"/>
        <pc:sldMkLst>
          <pc:docMk/>
          <pc:sldMk cId="3008392288" sldId="261"/>
        </pc:sldMkLst>
        <pc:spChg chg="mod">
          <ac:chgData name="Anna Maria Grundzova (2326508)" userId="ecdaca2f-e2dd-40b2-b6a1-25c30e404cbe" providerId="ADAL" clId="{C107D3A5-84ED-51A5-A617-6480C5CB5951}" dt="2025-11-24T13:33:28.160" v="1462" actId="26606"/>
          <ac:spMkLst>
            <pc:docMk/>
            <pc:sldMk cId="3008392288" sldId="261"/>
            <ac:spMk id="2" creationId="{675FA410-C217-6EF5-13DD-1D6C0CAEF505}"/>
          </ac:spMkLst>
        </pc:spChg>
        <pc:spChg chg="mod">
          <ac:chgData name="Anna Maria Grundzova (2326508)" userId="ecdaca2f-e2dd-40b2-b6a1-25c30e404cbe" providerId="ADAL" clId="{C107D3A5-84ED-51A5-A617-6480C5CB5951}" dt="2025-11-24T13:33:28.160" v="1462" actId="26606"/>
          <ac:spMkLst>
            <pc:docMk/>
            <pc:sldMk cId="3008392288" sldId="261"/>
            <ac:spMk id="3" creationId="{F198C7F7-6FD0-DAD6-2B35-BC1C935771C5}"/>
          </ac:spMkLst>
        </pc:spChg>
        <pc:cxnChg chg="add">
          <ac:chgData name="Anna Maria Grundzova (2326508)" userId="ecdaca2f-e2dd-40b2-b6a1-25c30e404cbe" providerId="ADAL" clId="{C107D3A5-84ED-51A5-A617-6480C5CB5951}" dt="2025-11-24T13:33:28.160" v="1462" actId="26606"/>
          <ac:cxnSpMkLst>
            <pc:docMk/>
            <pc:sldMk cId="3008392288" sldId="261"/>
            <ac:cxnSpMk id="8" creationId="{00CD8E7C-C23B-A3B9-B18A-838AED877A40}"/>
          </ac:cxnSpMkLst>
        </pc:cxnChg>
      </pc:sldChg>
      <pc:sldMasterChg chg="modTransition modSldLayout">
        <pc:chgData name="Anna Maria Grundzova (2326508)" userId="ecdaca2f-e2dd-40b2-b6a1-25c30e404cbe" providerId="ADAL" clId="{C107D3A5-84ED-51A5-A617-6480C5CB5951}" dt="2025-11-24T14:00:50.003" v="1483"/>
        <pc:sldMasterMkLst>
          <pc:docMk/>
          <pc:sldMasterMk cId="2120190993" sldId="2147483648"/>
        </pc:sldMasterMkLst>
        <pc:sldLayoutChg chg="modTransition">
          <pc:chgData name="Anna Maria Grundzova (2326508)" userId="ecdaca2f-e2dd-40b2-b6a1-25c30e404cbe" providerId="ADAL" clId="{C107D3A5-84ED-51A5-A617-6480C5CB5951}" dt="2025-11-24T14:00:50.003" v="1483"/>
          <pc:sldLayoutMkLst>
            <pc:docMk/>
            <pc:sldMasterMk cId="2120190993" sldId="2147483648"/>
            <pc:sldLayoutMk cId="3372292357" sldId="2147483649"/>
          </pc:sldLayoutMkLst>
        </pc:sldLayoutChg>
        <pc:sldLayoutChg chg="modTransition">
          <pc:chgData name="Anna Maria Grundzova (2326508)" userId="ecdaca2f-e2dd-40b2-b6a1-25c30e404cbe" providerId="ADAL" clId="{C107D3A5-84ED-51A5-A617-6480C5CB5951}" dt="2025-11-24T14:00:50.003" v="1483"/>
          <pc:sldLayoutMkLst>
            <pc:docMk/>
            <pc:sldMasterMk cId="2120190993" sldId="2147483648"/>
            <pc:sldLayoutMk cId="957898755" sldId="2147483650"/>
          </pc:sldLayoutMkLst>
        </pc:sldLayoutChg>
        <pc:sldLayoutChg chg="modTransition">
          <pc:chgData name="Anna Maria Grundzova (2326508)" userId="ecdaca2f-e2dd-40b2-b6a1-25c30e404cbe" providerId="ADAL" clId="{C107D3A5-84ED-51A5-A617-6480C5CB5951}" dt="2025-11-24T14:00:50.003" v="1483"/>
          <pc:sldLayoutMkLst>
            <pc:docMk/>
            <pc:sldMasterMk cId="2120190993" sldId="2147483648"/>
            <pc:sldLayoutMk cId="3354523300" sldId="2147483651"/>
          </pc:sldLayoutMkLst>
        </pc:sldLayoutChg>
        <pc:sldLayoutChg chg="modTransition">
          <pc:chgData name="Anna Maria Grundzova (2326508)" userId="ecdaca2f-e2dd-40b2-b6a1-25c30e404cbe" providerId="ADAL" clId="{C107D3A5-84ED-51A5-A617-6480C5CB5951}" dt="2025-11-24T14:00:50.003" v="1483"/>
          <pc:sldLayoutMkLst>
            <pc:docMk/>
            <pc:sldMasterMk cId="2120190993" sldId="2147483648"/>
            <pc:sldLayoutMk cId="81242426" sldId="2147483652"/>
          </pc:sldLayoutMkLst>
        </pc:sldLayoutChg>
        <pc:sldLayoutChg chg="modTransition">
          <pc:chgData name="Anna Maria Grundzova (2326508)" userId="ecdaca2f-e2dd-40b2-b6a1-25c30e404cbe" providerId="ADAL" clId="{C107D3A5-84ED-51A5-A617-6480C5CB5951}" dt="2025-11-24T14:00:50.003" v="1483"/>
          <pc:sldLayoutMkLst>
            <pc:docMk/>
            <pc:sldMasterMk cId="2120190993" sldId="2147483648"/>
            <pc:sldLayoutMk cId="124580117" sldId="2147483653"/>
          </pc:sldLayoutMkLst>
        </pc:sldLayoutChg>
        <pc:sldLayoutChg chg="modTransition">
          <pc:chgData name="Anna Maria Grundzova (2326508)" userId="ecdaca2f-e2dd-40b2-b6a1-25c30e404cbe" providerId="ADAL" clId="{C107D3A5-84ED-51A5-A617-6480C5CB5951}" dt="2025-11-24T14:00:50.003" v="1483"/>
          <pc:sldLayoutMkLst>
            <pc:docMk/>
            <pc:sldMasterMk cId="2120190993" sldId="2147483648"/>
            <pc:sldLayoutMk cId="1417108756" sldId="2147483654"/>
          </pc:sldLayoutMkLst>
        </pc:sldLayoutChg>
        <pc:sldLayoutChg chg="modTransition">
          <pc:chgData name="Anna Maria Grundzova (2326508)" userId="ecdaca2f-e2dd-40b2-b6a1-25c30e404cbe" providerId="ADAL" clId="{C107D3A5-84ED-51A5-A617-6480C5CB5951}" dt="2025-11-24T14:00:50.003" v="1483"/>
          <pc:sldLayoutMkLst>
            <pc:docMk/>
            <pc:sldMasterMk cId="2120190993" sldId="2147483648"/>
            <pc:sldLayoutMk cId="3802528046" sldId="2147483655"/>
          </pc:sldLayoutMkLst>
        </pc:sldLayoutChg>
        <pc:sldLayoutChg chg="modTransition">
          <pc:chgData name="Anna Maria Grundzova (2326508)" userId="ecdaca2f-e2dd-40b2-b6a1-25c30e404cbe" providerId="ADAL" clId="{C107D3A5-84ED-51A5-A617-6480C5CB5951}" dt="2025-11-24T14:00:50.003" v="1483"/>
          <pc:sldLayoutMkLst>
            <pc:docMk/>
            <pc:sldMasterMk cId="2120190993" sldId="2147483648"/>
            <pc:sldLayoutMk cId="1541885822" sldId="2147483656"/>
          </pc:sldLayoutMkLst>
        </pc:sldLayoutChg>
        <pc:sldLayoutChg chg="modTransition">
          <pc:chgData name="Anna Maria Grundzova (2326508)" userId="ecdaca2f-e2dd-40b2-b6a1-25c30e404cbe" providerId="ADAL" clId="{C107D3A5-84ED-51A5-A617-6480C5CB5951}" dt="2025-11-24T14:00:50.003" v="1483"/>
          <pc:sldLayoutMkLst>
            <pc:docMk/>
            <pc:sldMasterMk cId="2120190993" sldId="2147483648"/>
            <pc:sldLayoutMk cId="3654301539" sldId="2147483657"/>
          </pc:sldLayoutMkLst>
        </pc:sldLayoutChg>
        <pc:sldLayoutChg chg="modTransition">
          <pc:chgData name="Anna Maria Grundzova (2326508)" userId="ecdaca2f-e2dd-40b2-b6a1-25c30e404cbe" providerId="ADAL" clId="{C107D3A5-84ED-51A5-A617-6480C5CB5951}" dt="2025-11-24T14:00:50.003" v="1483"/>
          <pc:sldLayoutMkLst>
            <pc:docMk/>
            <pc:sldMasterMk cId="2120190993" sldId="2147483648"/>
            <pc:sldLayoutMk cId="3220040335" sldId="2147483658"/>
          </pc:sldLayoutMkLst>
        </pc:sldLayoutChg>
        <pc:sldLayoutChg chg="modTransition">
          <pc:chgData name="Anna Maria Grundzova (2326508)" userId="ecdaca2f-e2dd-40b2-b6a1-25c30e404cbe" providerId="ADAL" clId="{C107D3A5-84ED-51A5-A617-6480C5CB5951}" dt="2025-11-24T14:00:50.003" v="1483"/>
          <pc:sldLayoutMkLst>
            <pc:docMk/>
            <pc:sldMasterMk cId="2120190993" sldId="2147483648"/>
            <pc:sldLayoutMk cId="3826917675"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E9F7FE-496D-AB49-B050-FC2CC2AD5165}" type="datetimeFigureOut">
              <a:rPr lang="en-US" smtClean="0"/>
              <a:t>11/24/2025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16FD01-0115-2F47-8D7D-C2E31720E0B3}" type="slidenum">
              <a:rPr lang="en-US" smtClean="0"/>
              <a:t>‹#›</a:t>
            </a:fld>
            <a:endParaRPr lang="en-US"/>
          </a:p>
        </p:txBody>
      </p:sp>
    </p:spTree>
    <p:extLst>
      <p:ext uri="{BB962C8B-B14F-4D97-AF65-F5344CB8AC3E}">
        <p14:creationId xmlns:p14="http://schemas.microsoft.com/office/powerpoint/2010/main" val="1750837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016FD01-0115-2F47-8D7D-C2E31720E0B3}" type="slidenum">
              <a:rPr lang="en-US" smtClean="0"/>
              <a:t>5</a:t>
            </a:fld>
            <a:endParaRPr lang="en-US"/>
          </a:p>
        </p:txBody>
      </p:sp>
    </p:spTree>
    <p:extLst>
      <p:ext uri="{BB962C8B-B14F-4D97-AF65-F5344CB8AC3E}">
        <p14:creationId xmlns:p14="http://schemas.microsoft.com/office/powerpoint/2010/main" val="3517114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344F1-BE62-86F9-A1B5-2D0F4366EF5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842F748-DEB5-0322-F38C-15C3079FFC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9E481B5-2F44-62D7-4FE3-83EFEA7780CC}"/>
              </a:ext>
            </a:extLst>
          </p:cNvPr>
          <p:cNvSpPr>
            <a:spLocks noGrp="1"/>
          </p:cNvSpPr>
          <p:nvPr>
            <p:ph type="dt" sz="half" idx="10"/>
          </p:nvPr>
        </p:nvSpPr>
        <p:spPr/>
        <p:txBody>
          <a:bodyPr/>
          <a:lstStyle/>
          <a:p>
            <a:fld id="{0C9AA703-60D6-AF43-83DD-F00A02FE60BF}" type="datetimeFigureOut">
              <a:rPr lang="en-US" smtClean="0"/>
              <a:t>11/24/2025</a:t>
            </a:fld>
            <a:endParaRPr lang="en-US"/>
          </a:p>
        </p:txBody>
      </p:sp>
      <p:sp>
        <p:nvSpPr>
          <p:cNvPr id="5" name="Footer Placeholder 4">
            <a:extLst>
              <a:ext uri="{FF2B5EF4-FFF2-40B4-BE49-F238E27FC236}">
                <a16:creationId xmlns:a16="http://schemas.microsoft.com/office/drawing/2014/main" id="{2877A9D5-EEEF-4338-F05E-4389525DEF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F4EE69-738B-9BFB-FA83-2D3720E19056}"/>
              </a:ext>
            </a:extLst>
          </p:cNvPr>
          <p:cNvSpPr>
            <a:spLocks noGrp="1"/>
          </p:cNvSpPr>
          <p:nvPr>
            <p:ph type="sldNum" sz="quarter" idx="12"/>
          </p:nvPr>
        </p:nvSpPr>
        <p:spPr/>
        <p:txBody>
          <a:bodyPr/>
          <a:lstStyle/>
          <a:p>
            <a:fld id="{2592AA96-7109-984B-A5EB-9FB03B48967D}" type="slidenum">
              <a:rPr lang="en-US" smtClean="0"/>
              <a:t>‹#›</a:t>
            </a:fld>
            <a:endParaRPr lang="en-US"/>
          </a:p>
        </p:txBody>
      </p:sp>
    </p:spTree>
    <p:extLst>
      <p:ext uri="{BB962C8B-B14F-4D97-AF65-F5344CB8AC3E}">
        <p14:creationId xmlns:p14="http://schemas.microsoft.com/office/powerpoint/2010/main" val="3372292357"/>
      </p:ext>
    </p:extLst>
  </p:cSld>
  <p:clrMapOvr>
    <a:masterClrMapping/>
  </p:clrMapOvr>
  <mc:AlternateContent xmlns:mc="http://schemas.openxmlformats.org/markup-compatibility/2006">
    <mc:Choice xmlns:p14="http://schemas.microsoft.com/office/powerpoint/2010/main" Requires="p14">
      <p:transition spd="slow" p14:dur="2750" advClick="0" advTm="4178"/>
    </mc:Choice>
    <mc:Fallback>
      <p:transition spd="slow" advClick="0" advTm="4178"/>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C13B9-2269-CC67-7E7E-6B65965066C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1760C8-AECB-882C-FD3E-EAB04A27F9C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068FFE-B0EE-6335-5A81-B6077E12B21D}"/>
              </a:ext>
            </a:extLst>
          </p:cNvPr>
          <p:cNvSpPr>
            <a:spLocks noGrp="1"/>
          </p:cNvSpPr>
          <p:nvPr>
            <p:ph type="dt" sz="half" idx="10"/>
          </p:nvPr>
        </p:nvSpPr>
        <p:spPr/>
        <p:txBody>
          <a:bodyPr/>
          <a:lstStyle/>
          <a:p>
            <a:fld id="{0C9AA703-60D6-AF43-83DD-F00A02FE60BF}" type="datetimeFigureOut">
              <a:rPr lang="en-US" smtClean="0"/>
              <a:t>11/24/2025</a:t>
            </a:fld>
            <a:endParaRPr lang="en-US"/>
          </a:p>
        </p:txBody>
      </p:sp>
      <p:sp>
        <p:nvSpPr>
          <p:cNvPr id="5" name="Footer Placeholder 4">
            <a:extLst>
              <a:ext uri="{FF2B5EF4-FFF2-40B4-BE49-F238E27FC236}">
                <a16:creationId xmlns:a16="http://schemas.microsoft.com/office/drawing/2014/main" id="{A370FBCF-5EFE-9C65-9C60-74516C6E6F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D0C302-2B93-8D51-B8CB-10325AFF487E}"/>
              </a:ext>
            </a:extLst>
          </p:cNvPr>
          <p:cNvSpPr>
            <a:spLocks noGrp="1"/>
          </p:cNvSpPr>
          <p:nvPr>
            <p:ph type="sldNum" sz="quarter" idx="12"/>
          </p:nvPr>
        </p:nvSpPr>
        <p:spPr/>
        <p:txBody>
          <a:bodyPr/>
          <a:lstStyle/>
          <a:p>
            <a:fld id="{2592AA96-7109-984B-A5EB-9FB03B48967D}" type="slidenum">
              <a:rPr lang="en-US" smtClean="0"/>
              <a:t>‹#›</a:t>
            </a:fld>
            <a:endParaRPr lang="en-US"/>
          </a:p>
        </p:txBody>
      </p:sp>
    </p:spTree>
    <p:extLst>
      <p:ext uri="{BB962C8B-B14F-4D97-AF65-F5344CB8AC3E}">
        <p14:creationId xmlns:p14="http://schemas.microsoft.com/office/powerpoint/2010/main" val="957898755"/>
      </p:ext>
    </p:extLst>
  </p:cSld>
  <p:clrMapOvr>
    <a:masterClrMapping/>
  </p:clrMapOvr>
  <mc:AlternateContent xmlns:mc="http://schemas.openxmlformats.org/markup-compatibility/2006">
    <mc:Choice xmlns:p14="http://schemas.microsoft.com/office/powerpoint/2010/main" Requires="p14">
      <p:transition spd="slow" p14:dur="2750" advClick="0" advTm="4178"/>
    </mc:Choice>
    <mc:Fallback>
      <p:transition spd="slow" advClick="0" advTm="4178"/>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F7264-44FE-B994-2123-DFE60287B4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B526D28-B431-6338-A064-D2494ECB6BA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DC27FA-B921-9438-8489-3291126AEA22}"/>
              </a:ext>
            </a:extLst>
          </p:cNvPr>
          <p:cNvSpPr>
            <a:spLocks noGrp="1"/>
          </p:cNvSpPr>
          <p:nvPr>
            <p:ph type="dt" sz="half" idx="10"/>
          </p:nvPr>
        </p:nvSpPr>
        <p:spPr/>
        <p:txBody>
          <a:bodyPr/>
          <a:lstStyle/>
          <a:p>
            <a:fld id="{0C9AA703-60D6-AF43-83DD-F00A02FE60BF}" type="datetimeFigureOut">
              <a:rPr lang="en-US" smtClean="0"/>
              <a:t>11/24/2025</a:t>
            </a:fld>
            <a:endParaRPr lang="en-US"/>
          </a:p>
        </p:txBody>
      </p:sp>
      <p:sp>
        <p:nvSpPr>
          <p:cNvPr id="5" name="Footer Placeholder 4">
            <a:extLst>
              <a:ext uri="{FF2B5EF4-FFF2-40B4-BE49-F238E27FC236}">
                <a16:creationId xmlns:a16="http://schemas.microsoft.com/office/drawing/2014/main" id="{58A4A91E-60F0-016C-C47E-EB94DF7876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F13AAB-DFB0-9A10-18F6-1CB3224BF442}"/>
              </a:ext>
            </a:extLst>
          </p:cNvPr>
          <p:cNvSpPr>
            <a:spLocks noGrp="1"/>
          </p:cNvSpPr>
          <p:nvPr>
            <p:ph type="sldNum" sz="quarter" idx="12"/>
          </p:nvPr>
        </p:nvSpPr>
        <p:spPr/>
        <p:txBody>
          <a:bodyPr/>
          <a:lstStyle/>
          <a:p>
            <a:fld id="{2592AA96-7109-984B-A5EB-9FB03B48967D}" type="slidenum">
              <a:rPr lang="en-US" smtClean="0"/>
              <a:t>‹#›</a:t>
            </a:fld>
            <a:endParaRPr lang="en-US"/>
          </a:p>
        </p:txBody>
      </p:sp>
    </p:spTree>
    <p:extLst>
      <p:ext uri="{BB962C8B-B14F-4D97-AF65-F5344CB8AC3E}">
        <p14:creationId xmlns:p14="http://schemas.microsoft.com/office/powerpoint/2010/main" val="3354523300"/>
      </p:ext>
    </p:extLst>
  </p:cSld>
  <p:clrMapOvr>
    <a:masterClrMapping/>
  </p:clrMapOvr>
  <mc:AlternateContent xmlns:mc="http://schemas.openxmlformats.org/markup-compatibility/2006">
    <mc:Choice xmlns:p14="http://schemas.microsoft.com/office/powerpoint/2010/main" Requires="p14">
      <p:transition spd="slow" p14:dur="2750" advClick="0" advTm="4178"/>
    </mc:Choice>
    <mc:Fallback>
      <p:transition spd="slow" advClick="0" advTm="4178"/>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C527D-3F6F-C39C-EF88-E70DD144793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756658E-3BF6-7030-4897-2C7C63ECE7A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83F4DCC-71A9-1EAB-7B18-843B4C4AB73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4CA80FF-790C-3016-09E0-257389AACAE3}"/>
              </a:ext>
            </a:extLst>
          </p:cNvPr>
          <p:cNvSpPr>
            <a:spLocks noGrp="1"/>
          </p:cNvSpPr>
          <p:nvPr>
            <p:ph type="dt" sz="half" idx="10"/>
          </p:nvPr>
        </p:nvSpPr>
        <p:spPr/>
        <p:txBody>
          <a:bodyPr/>
          <a:lstStyle/>
          <a:p>
            <a:fld id="{0C9AA703-60D6-AF43-83DD-F00A02FE60BF}" type="datetimeFigureOut">
              <a:rPr lang="en-US" smtClean="0"/>
              <a:t>11/24/2025</a:t>
            </a:fld>
            <a:endParaRPr lang="en-US"/>
          </a:p>
        </p:txBody>
      </p:sp>
      <p:sp>
        <p:nvSpPr>
          <p:cNvPr id="6" name="Footer Placeholder 5">
            <a:extLst>
              <a:ext uri="{FF2B5EF4-FFF2-40B4-BE49-F238E27FC236}">
                <a16:creationId xmlns:a16="http://schemas.microsoft.com/office/drawing/2014/main" id="{E831E836-570A-AC20-8D6D-45E705854F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3C716F-F70A-6ED3-0E9C-A6AD2A9330D7}"/>
              </a:ext>
            </a:extLst>
          </p:cNvPr>
          <p:cNvSpPr>
            <a:spLocks noGrp="1"/>
          </p:cNvSpPr>
          <p:nvPr>
            <p:ph type="sldNum" sz="quarter" idx="12"/>
          </p:nvPr>
        </p:nvSpPr>
        <p:spPr/>
        <p:txBody>
          <a:bodyPr/>
          <a:lstStyle/>
          <a:p>
            <a:fld id="{2592AA96-7109-984B-A5EB-9FB03B48967D}" type="slidenum">
              <a:rPr lang="en-US" smtClean="0"/>
              <a:t>‹#›</a:t>
            </a:fld>
            <a:endParaRPr lang="en-US"/>
          </a:p>
        </p:txBody>
      </p:sp>
    </p:spTree>
    <p:extLst>
      <p:ext uri="{BB962C8B-B14F-4D97-AF65-F5344CB8AC3E}">
        <p14:creationId xmlns:p14="http://schemas.microsoft.com/office/powerpoint/2010/main" val="81242426"/>
      </p:ext>
    </p:extLst>
  </p:cSld>
  <p:clrMapOvr>
    <a:masterClrMapping/>
  </p:clrMapOvr>
  <mc:AlternateContent xmlns:mc="http://schemas.openxmlformats.org/markup-compatibility/2006">
    <mc:Choice xmlns:p14="http://schemas.microsoft.com/office/powerpoint/2010/main" Requires="p14">
      <p:transition spd="slow" p14:dur="2750" advClick="0" advTm="4178"/>
    </mc:Choice>
    <mc:Fallback>
      <p:transition spd="slow" advClick="0" advTm="4178"/>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D2A72-BE59-08D0-FF9B-868F66AA046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BDB79FD-F90A-E75D-7E1D-B2F31774F0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A955D62-BF72-2265-699F-38D3F1B0D5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54D4E2C-0A81-07CA-636F-DC5D489E36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CBAF349-25CD-BE1C-126F-9A04B8B2645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7C549E-8F75-B8C8-E90E-57233A775902}"/>
              </a:ext>
            </a:extLst>
          </p:cNvPr>
          <p:cNvSpPr>
            <a:spLocks noGrp="1"/>
          </p:cNvSpPr>
          <p:nvPr>
            <p:ph type="dt" sz="half" idx="10"/>
          </p:nvPr>
        </p:nvSpPr>
        <p:spPr/>
        <p:txBody>
          <a:bodyPr/>
          <a:lstStyle/>
          <a:p>
            <a:fld id="{0C9AA703-60D6-AF43-83DD-F00A02FE60BF}" type="datetimeFigureOut">
              <a:rPr lang="en-US" smtClean="0"/>
              <a:t>11/24/2025</a:t>
            </a:fld>
            <a:endParaRPr lang="en-US"/>
          </a:p>
        </p:txBody>
      </p:sp>
      <p:sp>
        <p:nvSpPr>
          <p:cNvPr id="8" name="Footer Placeholder 7">
            <a:extLst>
              <a:ext uri="{FF2B5EF4-FFF2-40B4-BE49-F238E27FC236}">
                <a16:creationId xmlns:a16="http://schemas.microsoft.com/office/drawing/2014/main" id="{F731B2D1-86C3-B918-8B26-0E5D39CF4BB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0F9DE6-D79B-60CA-A206-E9F9AF66CA4D}"/>
              </a:ext>
            </a:extLst>
          </p:cNvPr>
          <p:cNvSpPr>
            <a:spLocks noGrp="1"/>
          </p:cNvSpPr>
          <p:nvPr>
            <p:ph type="sldNum" sz="quarter" idx="12"/>
          </p:nvPr>
        </p:nvSpPr>
        <p:spPr/>
        <p:txBody>
          <a:bodyPr/>
          <a:lstStyle/>
          <a:p>
            <a:fld id="{2592AA96-7109-984B-A5EB-9FB03B48967D}" type="slidenum">
              <a:rPr lang="en-US" smtClean="0"/>
              <a:t>‹#›</a:t>
            </a:fld>
            <a:endParaRPr lang="en-US"/>
          </a:p>
        </p:txBody>
      </p:sp>
    </p:spTree>
    <p:extLst>
      <p:ext uri="{BB962C8B-B14F-4D97-AF65-F5344CB8AC3E}">
        <p14:creationId xmlns:p14="http://schemas.microsoft.com/office/powerpoint/2010/main" val="124580117"/>
      </p:ext>
    </p:extLst>
  </p:cSld>
  <p:clrMapOvr>
    <a:masterClrMapping/>
  </p:clrMapOvr>
  <mc:AlternateContent xmlns:mc="http://schemas.openxmlformats.org/markup-compatibility/2006">
    <mc:Choice xmlns:p14="http://schemas.microsoft.com/office/powerpoint/2010/main" Requires="p14">
      <p:transition spd="slow" p14:dur="2750" advClick="0" advTm="4178"/>
    </mc:Choice>
    <mc:Fallback>
      <p:transition spd="slow" advClick="0" advTm="4178"/>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69298-8A54-1CEA-10B6-F0E5D20B2A9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DF80697-1D46-6BA9-6F37-6B1928F37A19}"/>
              </a:ext>
            </a:extLst>
          </p:cNvPr>
          <p:cNvSpPr>
            <a:spLocks noGrp="1"/>
          </p:cNvSpPr>
          <p:nvPr>
            <p:ph type="dt" sz="half" idx="10"/>
          </p:nvPr>
        </p:nvSpPr>
        <p:spPr/>
        <p:txBody>
          <a:bodyPr/>
          <a:lstStyle/>
          <a:p>
            <a:fld id="{0C9AA703-60D6-AF43-83DD-F00A02FE60BF}" type="datetimeFigureOut">
              <a:rPr lang="en-US" smtClean="0"/>
              <a:t>11/24/2025</a:t>
            </a:fld>
            <a:endParaRPr lang="en-US"/>
          </a:p>
        </p:txBody>
      </p:sp>
      <p:sp>
        <p:nvSpPr>
          <p:cNvPr id="4" name="Footer Placeholder 3">
            <a:extLst>
              <a:ext uri="{FF2B5EF4-FFF2-40B4-BE49-F238E27FC236}">
                <a16:creationId xmlns:a16="http://schemas.microsoft.com/office/drawing/2014/main" id="{85EE4A86-C825-73EA-440B-B2EF868AEC3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B413BAC-7D35-9EC3-23CB-37A41DBC237F}"/>
              </a:ext>
            </a:extLst>
          </p:cNvPr>
          <p:cNvSpPr>
            <a:spLocks noGrp="1"/>
          </p:cNvSpPr>
          <p:nvPr>
            <p:ph type="sldNum" sz="quarter" idx="12"/>
          </p:nvPr>
        </p:nvSpPr>
        <p:spPr/>
        <p:txBody>
          <a:bodyPr/>
          <a:lstStyle/>
          <a:p>
            <a:fld id="{2592AA96-7109-984B-A5EB-9FB03B48967D}" type="slidenum">
              <a:rPr lang="en-US" smtClean="0"/>
              <a:t>‹#›</a:t>
            </a:fld>
            <a:endParaRPr lang="en-US"/>
          </a:p>
        </p:txBody>
      </p:sp>
    </p:spTree>
    <p:extLst>
      <p:ext uri="{BB962C8B-B14F-4D97-AF65-F5344CB8AC3E}">
        <p14:creationId xmlns:p14="http://schemas.microsoft.com/office/powerpoint/2010/main" val="1417108756"/>
      </p:ext>
    </p:extLst>
  </p:cSld>
  <p:clrMapOvr>
    <a:masterClrMapping/>
  </p:clrMapOvr>
  <mc:AlternateContent xmlns:mc="http://schemas.openxmlformats.org/markup-compatibility/2006">
    <mc:Choice xmlns:p14="http://schemas.microsoft.com/office/powerpoint/2010/main" Requires="p14">
      <p:transition spd="slow" p14:dur="2750" advClick="0" advTm="4178"/>
    </mc:Choice>
    <mc:Fallback>
      <p:transition spd="slow" advClick="0" advTm="4178"/>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9D5929-E7D5-1738-46B0-6AA9ABC105F9}"/>
              </a:ext>
            </a:extLst>
          </p:cNvPr>
          <p:cNvSpPr>
            <a:spLocks noGrp="1"/>
          </p:cNvSpPr>
          <p:nvPr>
            <p:ph type="dt" sz="half" idx="10"/>
          </p:nvPr>
        </p:nvSpPr>
        <p:spPr/>
        <p:txBody>
          <a:bodyPr/>
          <a:lstStyle/>
          <a:p>
            <a:fld id="{0C9AA703-60D6-AF43-83DD-F00A02FE60BF}" type="datetimeFigureOut">
              <a:rPr lang="en-US" smtClean="0"/>
              <a:t>11/24/2025</a:t>
            </a:fld>
            <a:endParaRPr lang="en-US"/>
          </a:p>
        </p:txBody>
      </p:sp>
      <p:sp>
        <p:nvSpPr>
          <p:cNvPr id="3" name="Footer Placeholder 2">
            <a:extLst>
              <a:ext uri="{FF2B5EF4-FFF2-40B4-BE49-F238E27FC236}">
                <a16:creationId xmlns:a16="http://schemas.microsoft.com/office/drawing/2014/main" id="{EDF068CD-8C3F-6C9B-EE68-6F10AF5D209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4A3D36C-8F65-3AF4-2584-C2BD97240C98}"/>
              </a:ext>
            </a:extLst>
          </p:cNvPr>
          <p:cNvSpPr>
            <a:spLocks noGrp="1"/>
          </p:cNvSpPr>
          <p:nvPr>
            <p:ph type="sldNum" sz="quarter" idx="12"/>
          </p:nvPr>
        </p:nvSpPr>
        <p:spPr/>
        <p:txBody>
          <a:bodyPr/>
          <a:lstStyle/>
          <a:p>
            <a:fld id="{2592AA96-7109-984B-A5EB-9FB03B48967D}" type="slidenum">
              <a:rPr lang="en-US" smtClean="0"/>
              <a:t>‹#›</a:t>
            </a:fld>
            <a:endParaRPr lang="en-US"/>
          </a:p>
        </p:txBody>
      </p:sp>
    </p:spTree>
    <p:extLst>
      <p:ext uri="{BB962C8B-B14F-4D97-AF65-F5344CB8AC3E}">
        <p14:creationId xmlns:p14="http://schemas.microsoft.com/office/powerpoint/2010/main" val="3802528046"/>
      </p:ext>
    </p:extLst>
  </p:cSld>
  <p:clrMapOvr>
    <a:masterClrMapping/>
  </p:clrMapOvr>
  <mc:AlternateContent xmlns:mc="http://schemas.openxmlformats.org/markup-compatibility/2006">
    <mc:Choice xmlns:p14="http://schemas.microsoft.com/office/powerpoint/2010/main" Requires="p14">
      <p:transition spd="slow" p14:dur="2750" advClick="0" advTm="4178"/>
    </mc:Choice>
    <mc:Fallback>
      <p:transition spd="slow" advClick="0" advTm="4178"/>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45CA8-08AF-7808-BACF-1E69320854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5CBC420-80F6-D22D-F200-A7FE7143D6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29D2A42-C289-40CE-3131-5E8CD2D370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83F05A-42E9-4E7C-69C6-98E2A77B818D}"/>
              </a:ext>
            </a:extLst>
          </p:cNvPr>
          <p:cNvSpPr>
            <a:spLocks noGrp="1"/>
          </p:cNvSpPr>
          <p:nvPr>
            <p:ph type="dt" sz="half" idx="10"/>
          </p:nvPr>
        </p:nvSpPr>
        <p:spPr/>
        <p:txBody>
          <a:bodyPr/>
          <a:lstStyle/>
          <a:p>
            <a:fld id="{0C9AA703-60D6-AF43-83DD-F00A02FE60BF}" type="datetimeFigureOut">
              <a:rPr lang="en-US" smtClean="0"/>
              <a:t>11/24/2025</a:t>
            </a:fld>
            <a:endParaRPr lang="en-US"/>
          </a:p>
        </p:txBody>
      </p:sp>
      <p:sp>
        <p:nvSpPr>
          <p:cNvPr id="6" name="Footer Placeholder 5">
            <a:extLst>
              <a:ext uri="{FF2B5EF4-FFF2-40B4-BE49-F238E27FC236}">
                <a16:creationId xmlns:a16="http://schemas.microsoft.com/office/drawing/2014/main" id="{0306BAAF-E5EC-0F86-A185-D88A8C22F39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BF34536-5C74-9CB8-ED3B-FE6572C2B271}"/>
              </a:ext>
            </a:extLst>
          </p:cNvPr>
          <p:cNvSpPr>
            <a:spLocks noGrp="1"/>
          </p:cNvSpPr>
          <p:nvPr>
            <p:ph type="sldNum" sz="quarter" idx="12"/>
          </p:nvPr>
        </p:nvSpPr>
        <p:spPr/>
        <p:txBody>
          <a:bodyPr/>
          <a:lstStyle/>
          <a:p>
            <a:fld id="{2592AA96-7109-984B-A5EB-9FB03B48967D}" type="slidenum">
              <a:rPr lang="en-US" smtClean="0"/>
              <a:t>‹#›</a:t>
            </a:fld>
            <a:endParaRPr lang="en-US"/>
          </a:p>
        </p:txBody>
      </p:sp>
    </p:spTree>
    <p:extLst>
      <p:ext uri="{BB962C8B-B14F-4D97-AF65-F5344CB8AC3E}">
        <p14:creationId xmlns:p14="http://schemas.microsoft.com/office/powerpoint/2010/main" val="1541885822"/>
      </p:ext>
    </p:extLst>
  </p:cSld>
  <p:clrMapOvr>
    <a:masterClrMapping/>
  </p:clrMapOvr>
  <mc:AlternateContent xmlns:mc="http://schemas.openxmlformats.org/markup-compatibility/2006">
    <mc:Choice xmlns:p14="http://schemas.microsoft.com/office/powerpoint/2010/main" Requires="p14">
      <p:transition spd="slow" p14:dur="2750" advClick="0" advTm="4178"/>
    </mc:Choice>
    <mc:Fallback>
      <p:transition spd="slow" advClick="0" advTm="4178"/>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65FCC-0895-5D25-FB10-1902B6D4E4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E212D16-4E0D-CC66-42A1-F6B748260A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1D37485-20F0-EF53-C1EC-2DF163DEF9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A959E0-565A-FD16-BD3D-8B71728F30ED}"/>
              </a:ext>
            </a:extLst>
          </p:cNvPr>
          <p:cNvSpPr>
            <a:spLocks noGrp="1"/>
          </p:cNvSpPr>
          <p:nvPr>
            <p:ph type="dt" sz="half" idx="10"/>
          </p:nvPr>
        </p:nvSpPr>
        <p:spPr/>
        <p:txBody>
          <a:bodyPr/>
          <a:lstStyle/>
          <a:p>
            <a:fld id="{0C9AA703-60D6-AF43-83DD-F00A02FE60BF}" type="datetimeFigureOut">
              <a:rPr lang="en-US" smtClean="0"/>
              <a:t>11/24/2025</a:t>
            </a:fld>
            <a:endParaRPr lang="en-US"/>
          </a:p>
        </p:txBody>
      </p:sp>
      <p:sp>
        <p:nvSpPr>
          <p:cNvPr id="6" name="Footer Placeholder 5">
            <a:extLst>
              <a:ext uri="{FF2B5EF4-FFF2-40B4-BE49-F238E27FC236}">
                <a16:creationId xmlns:a16="http://schemas.microsoft.com/office/drawing/2014/main" id="{7CE48F25-C763-714F-99CC-55F882B31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C3215A8-7592-24A5-227D-EC6D39F2FA92}"/>
              </a:ext>
            </a:extLst>
          </p:cNvPr>
          <p:cNvSpPr>
            <a:spLocks noGrp="1"/>
          </p:cNvSpPr>
          <p:nvPr>
            <p:ph type="sldNum" sz="quarter" idx="12"/>
          </p:nvPr>
        </p:nvSpPr>
        <p:spPr/>
        <p:txBody>
          <a:bodyPr/>
          <a:lstStyle/>
          <a:p>
            <a:fld id="{2592AA96-7109-984B-A5EB-9FB03B48967D}" type="slidenum">
              <a:rPr lang="en-US" smtClean="0"/>
              <a:t>‹#›</a:t>
            </a:fld>
            <a:endParaRPr lang="en-US"/>
          </a:p>
        </p:txBody>
      </p:sp>
    </p:spTree>
    <p:extLst>
      <p:ext uri="{BB962C8B-B14F-4D97-AF65-F5344CB8AC3E}">
        <p14:creationId xmlns:p14="http://schemas.microsoft.com/office/powerpoint/2010/main" val="3654301539"/>
      </p:ext>
    </p:extLst>
  </p:cSld>
  <p:clrMapOvr>
    <a:masterClrMapping/>
  </p:clrMapOvr>
  <mc:AlternateContent xmlns:mc="http://schemas.openxmlformats.org/markup-compatibility/2006">
    <mc:Choice xmlns:p14="http://schemas.microsoft.com/office/powerpoint/2010/main" Requires="p14">
      <p:transition spd="slow" p14:dur="2750" advClick="0" advTm="4178"/>
    </mc:Choice>
    <mc:Fallback>
      <p:transition spd="slow" advClick="0" advTm="4178"/>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AF0A2-3D17-E16C-D620-6BD71B2CD3B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01C1706-C3B2-DEAC-BA08-BDCA38616F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FD0CC9-C3BA-1651-B5FA-E6C71D14984F}"/>
              </a:ext>
            </a:extLst>
          </p:cNvPr>
          <p:cNvSpPr>
            <a:spLocks noGrp="1"/>
          </p:cNvSpPr>
          <p:nvPr>
            <p:ph type="dt" sz="half" idx="10"/>
          </p:nvPr>
        </p:nvSpPr>
        <p:spPr/>
        <p:txBody>
          <a:bodyPr/>
          <a:lstStyle/>
          <a:p>
            <a:fld id="{0C9AA703-60D6-AF43-83DD-F00A02FE60BF}" type="datetimeFigureOut">
              <a:rPr lang="en-US" smtClean="0"/>
              <a:t>11/24/2025</a:t>
            </a:fld>
            <a:endParaRPr lang="en-US"/>
          </a:p>
        </p:txBody>
      </p:sp>
      <p:sp>
        <p:nvSpPr>
          <p:cNvPr id="5" name="Footer Placeholder 4">
            <a:extLst>
              <a:ext uri="{FF2B5EF4-FFF2-40B4-BE49-F238E27FC236}">
                <a16:creationId xmlns:a16="http://schemas.microsoft.com/office/drawing/2014/main" id="{5ECE2060-D632-0303-6E93-7A9A03AE87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BE885C-8E5C-154B-5A08-3C1DF04D3B9E}"/>
              </a:ext>
            </a:extLst>
          </p:cNvPr>
          <p:cNvSpPr>
            <a:spLocks noGrp="1"/>
          </p:cNvSpPr>
          <p:nvPr>
            <p:ph type="sldNum" sz="quarter" idx="12"/>
          </p:nvPr>
        </p:nvSpPr>
        <p:spPr/>
        <p:txBody>
          <a:bodyPr/>
          <a:lstStyle/>
          <a:p>
            <a:fld id="{2592AA96-7109-984B-A5EB-9FB03B48967D}" type="slidenum">
              <a:rPr lang="en-US" smtClean="0"/>
              <a:t>‹#›</a:t>
            </a:fld>
            <a:endParaRPr lang="en-US"/>
          </a:p>
        </p:txBody>
      </p:sp>
    </p:spTree>
    <p:extLst>
      <p:ext uri="{BB962C8B-B14F-4D97-AF65-F5344CB8AC3E}">
        <p14:creationId xmlns:p14="http://schemas.microsoft.com/office/powerpoint/2010/main" val="3220040335"/>
      </p:ext>
    </p:extLst>
  </p:cSld>
  <p:clrMapOvr>
    <a:masterClrMapping/>
  </p:clrMapOvr>
  <mc:AlternateContent xmlns:mc="http://schemas.openxmlformats.org/markup-compatibility/2006">
    <mc:Choice xmlns:p14="http://schemas.microsoft.com/office/powerpoint/2010/main" Requires="p14">
      <p:transition spd="slow" p14:dur="2750" advClick="0" advTm="4178"/>
    </mc:Choice>
    <mc:Fallback>
      <p:transition spd="slow" advClick="0" advTm="4178"/>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520E14-6A2E-1A39-CB57-527355A89B8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236BE9E-6DB5-4906-364C-A61FC1C45C5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3D55D4B-01D0-6343-78F2-E1519BF4026B}"/>
              </a:ext>
            </a:extLst>
          </p:cNvPr>
          <p:cNvSpPr>
            <a:spLocks noGrp="1"/>
          </p:cNvSpPr>
          <p:nvPr>
            <p:ph type="dt" sz="half" idx="10"/>
          </p:nvPr>
        </p:nvSpPr>
        <p:spPr/>
        <p:txBody>
          <a:bodyPr/>
          <a:lstStyle/>
          <a:p>
            <a:fld id="{0C9AA703-60D6-AF43-83DD-F00A02FE60BF}" type="datetimeFigureOut">
              <a:rPr lang="en-US" smtClean="0"/>
              <a:t>11/24/2025</a:t>
            </a:fld>
            <a:endParaRPr lang="en-US"/>
          </a:p>
        </p:txBody>
      </p:sp>
      <p:sp>
        <p:nvSpPr>
          <p:cNvPr id="5" name="Footer Placeholder 4">
            <a:extLst>
              <a:ext uri="{FF2B5EF4-FFF2-40B4-BE49-F238E27FC236}">
                <a16:creationId xmlns:a16="http://schemas.microsoft.com/office/drawing/2014/main" id="{678F1FFC-2366-0EBC-E148-1A82618D12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16AC32-4338-375F-233F-E6204973C06C}"/>
              </a:ext>
            </a:extLst>
          </p:cNvPr>
          <p:cNvSpPr>
            <a:spLocks noGrp="1"/>
          </p:cNvSpPr>
          <p:nvPr>
            <p:ph type="sldNum" sz="quarter" idx="12"/>
          </p:nvPr>
        </p:nvSpPr>
        <p:spPr/>
        <p:txBody>
          <a:bodyPr/>
          <a:lstStyle/>
          <a:p>
            <a:fld id="{2592AA96-7109-984B-A5EB-9FB03B48967D}" type="slidenum">
              <a:rPr lang="en-US" smtClean="0"/>
              <a:t>‹#›</a:t>
            </a:fld>
            <a:endParaRPr lang="en-US"/>
          </a:p>
        </p:txBody>
      </p:sp>
    </p:spTree>
    <p:extLst>
      <p:ext uri="{BB962C8B-B14F-4D97-AF65-F5344CB8AC3E}">
        <p14:creationId xmlns:p14="http://schemas.microsoft.com/office/powerpoint/2010/main" val="3826917675"/>
      </p:ext>
    </p:extLst>
  </p:cSld>
  <p:clrMapOvr>
    <a:masterClrMapping/>
  </p:clrMapOvr>
  <mc:AlternateContent xmlns:mc="http://schemas.openxmlformats.org/markup-compatibility/2006">
    <mc:Choice xmlns:p14="http://schemas.microsoft.com/office/powerpoint/2010/main" Requires="p14">
      <p:transition spd="slow" p14:dur="2750" advClick="0" advTm="4178"/>
    </mc:Choice>
    <mc:Fallback>
      <p:transition spd="slow" advClick="0" advTm="4178"/>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4F1389-B8EB-6873-8FF2-01134CB442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C6AF67-826A-7D77-34DE-CE26401BC1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39BD12F-489B-08B7-D219-1C840F418F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C9AA703-60D6-AF43-83DD-F00A02FE60BF}" type="datetimeFigureOut">
              <a:rPr lang="en-US" smtClean="0"/>
              <a:t>11/24/2025</a:t>
            </a:fld>
            <a:endParaRPr lang="en-US"/>
          </a:p>
        </p:txBody>
      </p:sp>
      <p:sp>
        <p:nvSpPr>
          <p:cNvPr id="5" name="Footer Placeholder 4">
            <a:extLst>
              <a:ext uri="{FF2B5EF4-FFF2-40B4-BE49-F238E27FC236}">
                <a16:creationId xmlns:a16="http://schemas.microsoft.com/office/drawing/2014/main" id="{628C12E3-12B4-124D-AB76-C8E8779A46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3BCBDE8-FDE3-BE6E-FFB5-A72CFA55A48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592AA96-7109-984B-A5EB-9FB03B48967D}" type="slidenum">
              <a:rPr lang="en-US" smtClean="0"/>
              <a:t>‹#›</a:t>
            </a:fld>
            <a:endParaRPr lang="en-US"/>
          </a:p>
        </p:txBody>
      </p:sp>
    </p:spTree>
    <p:extLst>
      <p:ext uri="{BB962C8B-B14F-4D97-AF65-F5344CB8AC3E}">
        <p14:creationId xmlns:p14="http://schemas.microsoft.com/office/powerpoint/2010/main" val="21201909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2750" advClick="0" advTm="4178"/>
    </mc:Choice>
    <mc:Fallback>
      <p:transition spd="slow" advClick="0" advTm="4178"/>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5965BD8-3A55-CBFC-09DB-20434C23A376}"/>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latin typeface="Arial" panose="020B0604020202020204" pitchFamily="34" charset="0"/>
                <a:cs typeface="Arial" panose="020B0604020202020204" pitchFamily="34" charset="0"/>
              </a:rPr>
              <a:t>Component 3 – reflective presentation </a:t>
            </a:r>
          </a:p>
        </p:txBody>
      </p:sp>
      <p:sp>
        <p:nvSpPr>
          <p:cNvPr id="5" name="Content Placeholder 4">
            <a:extLst>
              <a:ext uri="{FF2B5EF4-FFF2-40B4-BE49-F238E27FC236}">
                <a16:creationId xmlns:a16="http://schemas.microsoft.com/office/drawing/2014/main" id="{96EBCE0A-3BFE-6AB9-FC46-E5368BF0E9DF}"/>
              </a:ext>
            </a:extLst>
          </p:cNvPr>
          <p:cNvSpPr>
            <a:spLocks noGrp="1"/>
          </p:cNvSpPr>
          <p:nvPr>
            <p:ph idx="1"/>
          </p:nvPr>
        </p:nvSpPr>
        <p:spPr>
          <a:xfrm>
            <a:off x="6503158" y="649480"/>
            <a:ext cx="4862447" cy="5546047"/>
          </a:xfrm>
        </p:spPr>
        <p:txBody>
          <a:bodyPr anchor="ctr">
            <a:normAutofit/>
          </a:bodyPr>
          <a:lstStyle/>
          <a:p>
            <a:pPr marL="0" indent="0">
              <a:buNone/>
            </a:pPr>
            <a:r>
              <a:rPr lang="en-US" sz="2000">
                <a:latin typeface="Arial" panose="020B0604020202020204" pitchFamily="34" charset="0"/>
                <a:cs typeface="Arial" panose="020B0604020202020204" pitchFamily="34" charset="0"/>
              </a:rPr>
              <a:t>The issue focused on was the challenges and opportunities for students in the digital era, however the question stands how did these students actually respond. </a:t>
            </a:r>
          </a:p>
          <a:p>
            <a:pPr marL="0" indent="0">
              <a:buNone/>
            </a:pPr>
            <a:r>
              <a:rPr lang="en-US" sz="2000">
                <a:latin typeface="Arial" panose="020B0604020202020204" pitchFamily="34" charset="0"/>
                <a:cs typeface="Arial" panose="020B0604020202020204" pitchFamily="34" charset="0"/>
              </a:rPr>
              <a:t>The main key points in this research has been technology implementation and directly addressing the opportunities and challenges, building the correct digital education system to highlight the importance of current trends and future possibilities.   </a:t>
            </a:r>
          </a:p>
          <a:p>
            <a:pPr marL="0" indent="0">
              <a:buNone/>
            </a:pPr>
            <a:r>
              <a:rPr lang="en-US" sz="2000">
                <a:latin typeface="Arial" panose="020B0604020202020204" pitchFamily="34" charset="0"/>
                <a:cs typeface="Arial" panose="020B0604020202020204" pitchFamily="34" charset="0"/>
              </a:rPr>
              <a:t> anna Grundzova                                                                                    (</a:t>
            </a:r>
            <a:r>
              <a:rPr lang="en-US" sz="2000"/>
              <a:t>Smyth et al., 2021.)</a:t>
            </a:r>
          </a:p>
          <a:p>
            <a:pPr marL="0" indent="0">
              <a:buNone/>
            </a:pPr>
            <a:r>
              <a:rPr lang="en-US" sz="2000">
                <a:latin typeface="Arial" panose="020B0604020202020204" pitchFamily="34" charset="0"/>
                <a:cs typeface="Arial" panose="020B0604020202020204" pitchFamily="34" charset="0"/>
              </a:rPr>
              <a:t>                                                                                      </a:t>
            </a:r>
          </a:p>
          <a:p>
            <a:pPr marL="0" indent="0">
              <a:buNone/>
            </a:pPr>
            <a:endParaRPr lang="en-US" sz="2000"/>
          </a:p>
        </p:txBody>
      </p:sp>
    </p:spTree>
    <p:extLst>
      <p:ext uri="{BB962C8B-B14F-4D97-AF65-F5344CB8AC3E}">
        <p14:creationId xmlns:p14="http://schemas.microsoft.com/office/powerpoint/2010/main" val="2528279007"/>
      </p:ext>
    </p:extLst>
  </p:cSld>
  <p:clrMapOvr>
    <a:masterClrMapping/>
  </p:clrMapOvr>
  <mc:AlternateContent xmlns:mc="http://schemas.openxmlformats.org/markup-compatibility/2006">
    <mc:Choice xmlns:p14="http://schemas.microsoft.com/office/powerpoint/2010/main" Requires="p14">
      <p:transition spd="slow" p14:dur="2750" advClick="0" advTm="4178"/>
    </mc:Choice>
    <mc:Fallback>
      <p:transition spd="slow" advClick="0" advTm="4178"/>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E65A50-01EB-F037-5064-88C7A587C9CF}"/>
              </a:ext>
            </a:extLst>
          </p:cNvPr>
          <p:cNvSpPr>
            <a:spLocks noGrp="1"/>
          </p:cNvSpPr>
          <p:nvPr>
            <p:ph type="title"/>
          </p:nvPr>
        </p:nvSpPr>
        <p:spPr>
          <a:xfrm>
            <a:off x="6513788" y="365125"/>
            <a:ext cx="4840010" cy="1807305"/>
          </a:xfrm>
        </p:spPr>
        <p:txBody>
          <a:bodyPr>
            <a:normAutofit/>
          </a:bodyPr>
          <a:lstStyle/>
          <a:p>
            <a:r>
              <a:rPr lang="en-US"/>
              <a:t>Research.</a:t>
            </a:r>
            <a:br>
              <a:rPr lang="en-US"/>
            </a:br>
            <a:endParaRPr lang="en-US"/>
          </a:p>
        </p:txBody>
      </p:sp>
      <p:pic>
        <p:nvPicPr>
          <p:cNvPr id="5" name="Picture 4" descr="Books stacked on a table">
            <a:extLst>
              <a:ext uri="{FF2B5EF4-FFF2-40B4-BE49-F238E27FC236}">
                <a16:creationId xmlns:a16="http://schemas.microsoft.com/office/drawing/2014/main" id="{A8BAF1D6-662D-6CC0-9918-7BD73213C617}"/>
              </a:ext>
            </a:extLst>
          </p:cNvPr>
          <p:cNvPicPr>
            <a:picLocks noChangeAspect="1"/>
          </p:cNvPicPr>
          <p:nvPr/>
        </p:nvPicPr>
        <p:blipFill>
          <a:blip r:embed="rId2"/>
          <a:srcRect l="21226" r="19239"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4BF50B87-49F5-4C22-8969-BA0356C97D8E}"/>
              </a:ext>
            </a:extLst>
          </p:cNvPr>
          <p:cNvSpPr>
            <a:spLocks noGrp="1"/>
          </p:cNvSpPr>
          <p:nvPr>
            <p:ph idx="1"/>
          </p:nvPr>
        </p:nvSpPr>
        <p:spPr>
          <a:xfrm>
            <a:off x="6096000" y="1873770"/>
            <a:ext cx="5257798" cy="4303193"/>
          </a:xfrm>
        </p:spPr>
        <p:txBody>
          <a:bodyPr>
            <a:normAutofit/>
          </a:bodyPr>
          <a:lstStyle/>
          <a:p>
            <a:pPr marL="0" indent="0">
              <a:buNone/>
            </a:pPr>
            <a:r>
              <a:rPr lang="en-US" sz="1600">
                <a:latin typeface="Arial" panose="020B0604020202020204" pitchFamily="34" charset="0"/>
                <a:cs typeface="Arial" panose="020B0604020202020204" pitchFamily="34" charset="0"/>
              </a:rPr>
              <a:t>During my research I sourced my data through online reports, journal articles and google scholar. </a:t>
            </a:r>
          </a:p>
          <a:p>
            <a:pPr marL="0" indent="0">
              <a:buNone/>
            </a:pPr>
            <a:r>
              <a:rPr lang="en-US" sz="1600">
                <a:latin typeface="Arial" panose="020B0604020202020204" pitchFamily="34" charset="0"/>
                <a:cs typeface="Arial" panose="020B0604020202020204" pitchFamily="34" charset="0"/>
              </a:rPr>
              <a:t>The research has been difficult due to making sure it is plausible data including relevant to my topic. </a:t>
            </a:r>
          </a:p>
          <a:p>
            <a:pPr marL="0" indent="0">
              <a:buNone/>
            </a:pPr>
            <a:r>
              <a:rPr lang="en-US" sz="1600">
                <a:latin typeface="Arial" panose="020B0604020202020204" pitchFamily="34" charset="0"/>
                <a:cs typeface="Arial" panose="020B0604020202020204" pitchFamily="34" charset="0"/>
              </a:rPr>
              <a:t>In the beginning the research was difficult, there is loads of information on this topic on the academic sector. However I had  to redo my research multiple times to be able to come to this outcome</a:t>
            </a:r>
            <a:r>
              <a:rPr lang="en-US" sz="1600"/>
              <a:t>.                                                                                                     </a:t>
            </a:r>
          </a:p>
          <a:p>
            <a:pPr marL="0" indent="0">
              <a:buNone/>
            </a:pPr>
            <a:r>
              <a:rPr lang="en-US" sz="1600"/>
              <a:t>                                                                                                                        (Woolf et al., 2020.)</a:t>
            </a:r>
          </a:p>
          <a:p>
            <a:pPr marL="0" indent="0">
              <a:buNone/>
            </a:pPr>
            <a:r>
              <a:rPr lang="en-US" sz="1600"/>
              <a:t> </a:t>
            </a:r>
          </a:p>
        </p:txBody>
      </p:sp>
    </p:spTree>
    <p:extLst>
      <p:ext uri="{BB962C8B-B14F-4D97-AF65-F5344CB8AC3E}">
        <p14:creationId xmlns:p14="http://schemas.microsoft.com/office/powerpoint/2010/main" val="466344867"/>
      </p:ext>
    </p:extLst>
  </p:cSld>
  <p:clrMapOvr>
    <a:masterClrMapping/>
  </p:clrMapOvr>
  <mc:AlternateContent xmlns:mc="http://schemas.openxmlformats.org/markup-compatibility/2006">
    <mc:Choice xmlns:p14="http://schemas.microsoft.com/office/powerpoint/2010/main" Requires="p14">
      <p:transition spd="slow" p14:dur="2750" advClick="0" advTm="4178"/>
    </mc:Choice>
    <mc:Fallback>
      <p:transition spd="slow" advClick="0" advTm="417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2861C3-B092-A84C-1912-B18DDDF8D401}"/>
              </a:ext>
            </a:extLst>
          </p:cNvPr>
          <p:cNvSpPr>
            <a:spLocks noGrp="1"/>
          </p:cNvSpPr>
          <p:nvPr>
            <p:ph type="title"/>
          </p:nvPr>
        </p:nvSpPr>
        <p:spPr>
          <a:xfrm>
            <a:off x="761800" y="762001"/>
            <a:ext cx="5334197" cy="1708242"/>
          </a:xfrm>
        </p:spPr>
        <p:txBody>
          <a:bodyPr anchor="ctr">
            <a:normAutofit/>
          </a:bodyPr>
          <a:lstStyle/>
          <a:p>
            <a:r>
              <a:rPr lang="en-US" sz="4000"/>
              <a:t>Planning and writing. </a:t>
            </a:r>
          </a:p>
        </p:txBody>
      </p:sp>
      <p:sp>
        <p:nvSpPr>
          <p:cNvPr id="3" name="Content Placeholder 2">
            <a:extLst>
              <a:ext uri="{FF2B5EF4-FFF2-40B4-BE49-F238E27FC236}">
                <a16:creationId xmlns:a16="http://schemas.microsoft.com/office/drawing/2014/main" id="{DD3D2C14-A364-557F-EA15-BD74558727F5}"/>
              </a:ext>
            </a:extLst>
          </p:cNvPr>
          <p:cNvSpPr>
            <a:spLocks noGrp="1"/>
          </p:cNvSpPr>
          <p:nvPr>
            <p:ph idx="1"/>
          </p:nvPr>
        </p:nvSpPr>
        <p:spPr>
          <a:xfrm>
            <a:off x="761800" y="2470244"/>
            <a:ext cx="5334197" cy="3769835"/>
          </a:xfrm>
        </p:spPr>
        <p:txBody>
          <a:bodyPr anchor="ctr">
            <a:normAutofit/>
          </a:bodyPr>
          <a:lstStyle/>
          <a:p>
            <a:pPr marL="0" indent="0">
              <a:buNone/>
            </a:pPr>
            <a:r>
              <a:rPr lang="en-US" sz="1600">
                <a:latin typeface="Arial" panose="020B0604020202020204" pitchFamily="34" charset="0"/>
                <a:cs typeface="Arial" panose="020B0604020202020204" pitchFamily="34" charset="0"/>
              </a:rPr>
              <a:t>organizing the research paper into a clear structure and making sure each paragraph flowed smoothly nevertheless the hardest part was getting started and finding a way to begin my research effectively. </a:t>
            </a:r>
          </a:p>
          <a:p>
            <a:pPr marL="0" indent="0">
              <a:buNone/>
            </a:pPr>
            <a:r>
              <a:rPr lang="en-US" sz="1600">
                <a:latin typeface="Arial" panose="020B0604020202020204" pitchFamily="34" charset="0"/>
                <a:cs typeface="Arial" panose="020B0604020202020204" pitchFamily="34" charset="0"/>
              </a:rPr>
              <a:t>I planned my report by dividing the task into distinct stages, including conducting research, developing a detailed outline and drafting the initial version. </a:t>
            </a:r>
          </a:p>
          <a:p>
            <a:pPr marL="0" indent="0">
              <a:buNone/>
            </a:pPr>
            <a:r>
              <a:rPr lang="en-US" sz="1600">
                <a:latin typeface="Arial" panose="020B0604020202020204" pitchFamily="34" charset="0"/>
                <a:cs typeface="Arial" panose="020B0604020202020204" pitchFamily="34" charset="0"/>
              </a:rPr>
              <a:t>The structure of my report started by relating reliable sources to match my research. For researching I maintained accurate relevant</a:t>
            </a:r>
          </a:p>
          <a:p>
            <a:pPr marL="0" indent="0">
              <a:buNone/>
            </a:pPr>
            <a:r>
              <a:rPr lang="en-US" sz="1600">
                <a:latin typeface="Arial" panose="020B0604020202020204" pitchFamily="34" charset="0"/>
                <a:cs typeface="Arial" panose="020B0604020202020204" pitchFamily="34" charset="0"/>
              </a:rPr>
              <a:t>Sources I obtained applying a consistent citation style. </a:t>
            </a:r>
          </a:p>
          <a:p>
            <a:pPr marL="0" indent="0">
              <a:buNone/>
            </a:pPr>
            <a:r>
              <a:rPr lang="en-US" sz="1600"/>
              <a:t>                                                                                                                                             ( Anderson, 2019.)</a:t>
            </a:r>
          </a:p>
          <a:p>
            <a:pPr marL="0" indent="0">
              <a:buNone/>
            </a:pPr>
            <a:endParaRPr lang="en-US" sz="1600">
              <a:latin typeface="Arial" panose="020B0604020202020204" pitchFamily="34" charset="0"/>
              <a:cs typeface="Arial" panose="020B0604020202020204" pitchFamily="34" charset="0"/>
            </a:endParaRPr>
          </a:p>
        </p:txBody>
      </p:sp>
      <p:pic>
        <p:nvPicPr>
          <p:cNvPr id="5" name="Picture 4" descr="A ream of paper forming a curve">
            <a:extLst>
              <a:ext uri="{FF2B5EF4-FFF2-40B4-BE49-F238E27FC236}">
                <a16:creationId xmlns:a16="http://schemas.microsoft.com/office/drawing/2014/main" id="{BB8AF6DB-A176-9A35-F006-D198FE626A94}"/>
              </a:ext>
            </a:extLst>
          </p:cNvPr>
          <p:cNvPicPr>
            <a:picLocks noChangeAspect="1"/>
          </p:cNvPicPr>
          <p:nvPr/>
        </p:nvPicPr>
        <p:blipFill>
          <a:blip r:embed="rId2"/>
          <a:srcRect l="24677" r="23486"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969682427"/>
      </p:ext>
    </p:extLst>
  </p:cSld>
  <p:clrMapOvr>
    <a:masterClrMapping/>
  </p:clrMapOvr>
  <mc:AlternateContent xmlns:mc="http://schemas.openxmlformats.org/markup-compatibility/2006">
    <mc:Choice xmlns:p14="http://schemas.microsoft.com/office/powerpoint/2010/main" Requires="p14">
      <p:transition spd="slow" p14:dur="2750" advClick="0" advTm="4178"/>
    </mc:Choice>
    <mc:Fallback>
      <p:transition spd="slow" advClick="0" advTm="4178"/>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FE98DD-CC99-2601-7211-839C4868C129}"/>
              </a:ext>
            </a:extLst>
          </p:cNvPr>
          <p:cNvSpPr>
            <a:spLocks noGrp="1"/>
          </p:cNvSpPr>
          <p:nvPr>
            <p:ph type="title"/>
          </p:nvPr>
        </p:nvSpPr>
        <p:spPr>
          <a:xfrm>
            <a:off x="761803" y="350196"/>
            <a:ext cx="4646904" cy="1624520"/>
          </a:xfrm>
        </p:spPr>
        <p:txBody>
          <a:bodyPr anchor="ctr">
            <a:normAutofit/>
          </a:bodyPr>
          <a:lstStyle/>
          <a:p>
            <a:r>
              <a:rPr lang="en-US" sz="4000"/>
              <a:t>Challenges.</a:t>
            </a:r>
            <a:br>
              <a:rPr lang="en-US" sz="4000"/>
            </a:br>
            <a:endParaRPr lang="en-US" sz="4000"/>
          </a:p>
        </p:txBody>
      </p:sp>
      <p:sp>
        <p:nvSpPr>
          <p:cNvPr id="3" name="Content Placeholder 2">
            <a:extLst>
              <a:ext uri="{FF2B5EF4-FFF2-40B4-BE49-F238E27FC236}">
                <a16:creationId xmlns:a16="http://schemas.microsoft.com/office/drawing/2014/main" id="{60DC718B-3446-E647-B01F-1E8C7B3BD918}"/>
              </a:ext>
            </a:extLst>
          </p:cNvPr>
          <p:cNvSpPr>
            <a:spLocks noGrp="1"/>
          </p:cNvSpPr>
          <p:nvPr>
            <p:ph idx="1"/>
          </p:nvPr>
        </p:nvSpPr>
        <p:spPr>
          <a:xfrm>
            <a:off x="761802" y="2743200"/>
            <a:ext cx="4646905" cy="3613149"/>
          </a:xfrm>
        </p:spPr>
        <p:txBody>
          <a:bodyPr anchor="ctr">
            <a:normAutofit/>
          </a:bodyPr>
          <a:lstStyle/>
          <a:p>
            <a:pPr marL="0" indent="0">
              <a:buNone/>
            </a:pPr>
            <a:r>
              <a:rPr lang="en-US" sz="1700">
                <a:latin typeface="Arial" panose="020B0604020202020204" pitchFamily="34" charset="0"/>
                <a:cs typeface="Arial" panose="020B0604020202020204" pitchFamily="34" charset="0"/>
              </a:rPr>
              <a:t>The most challenging part was locating reliable and relevant information. During this time there was a lot of reviewing and ensuring the data was accurate and up to date.</a:t>
            </a:r>
          </a:p>
          <a:p>
            <a:pPr marL="0" indent="0">
              <a:buNone/>
            </a:pPr>
            <a:endParaRPr lang="en-US" sz="1700">
              <a:latin typeface="Arial" panose="020B0604020202020204" pitchFamily="34" charset="0"/>
              <a:cs typeface="Arial" panose="020B0604020202020204" pitchFamily="34" charset="0"/>
            </a:endParaRPr>
          </a:p>
          <a:p>
            <a:pPr marL="0" indent="0">
              <a:buNone/>
            </a:pPr>
            <a:r>
              <a:rPr lang="en-US" sz="1700">
                <a:latin typeface="Arial" panose="020B0604020202020204" pitchFamily="34" charset="0"/>
                <a:cs typeface="Arial" panose="020B0604020202020204" pitchFamily="34" charset="0"/>
              </a:rPr>
              <a:t>I  managed the challenge by taking various amount of notes and separating the research report into three equal sections and focused on one a day to make sure the information is correct </a:t>
            </a:r>
          </a:p>
          <a:p>
            <a:pPr marL="0" indent="0">
              <a:buNone/>
            </a:pPr>
            <a:r>
              <a:rPr lang="en-US" sz="1700">
                <a:latin typeface="Arial" panose="020B0604020202020204" pitchFamily="34" charset="0"/>
                <a:cs typeface="Arial" panose="020B0604020202020204" pitchFamily="34" charset="0"/>
              </a:rPr>
              <a:t>                                                                               (</a:t>
            </a:r>
            <a:r>
              <a:rPr lang="en-US" sz="1700"/>
              <a:t>Beetham &amp; Sharpe, 2019)</a:t>
            </a:r>
          </a:p>
          <a:p>
            <a:pPr marL="0" indent="0">
              <a:buNone/>
            </a:pPr>
            <a:endParaRPr lang="en-US" sz="1700">
              <a:latin typeface="Arial" panose="020B0604020202020204" pitchFamily="34" charset="0"/>
              <a:cs typeface="Arial" panose="020B0604020202020204" pitchFamily="34" charset="0"/>
            </a:endParaRPr>
          </a:p>
        </p:txBody>
      </p:sp>
      <p:pic>
        <p:nvPicPr>
          <p:cNvPr id="5" name="Picture 4" descr="Angled shot of pen on a graph">
            <a:extLst>
              <a:ext uri="{FF2B5EF4-FFF2-40B4-BE49-F238E27FC236}">
                <a16:creationId xmlns:a16="http://schemas.microsoft.com/office/drawing/2014/main" id="{50487BA3-C4BF-A705-4604-1B21F67D452B}"/>
              </a:ext>
            </a:extLst>
          </p:cNvPr>
          <p:cNvPicPr>
            <a:picLocks noChangeAspect="1"/>
          </p:cNvPicPr>
          <p:nvPr/>
        </p:nvPicPr>
        <p:blipFill>
          <a:blip r:embed="rId2"/>
          <a:srcRect l="1567" r="39032" b="-2"/>
          <a:stretch>
            <a:fillRect/>
          </a:stretch>
        </p:blipFill>
        <p:spPr>
          <a:xfrm>
            <a:off x="6096000" y="1"/>
            <a:ext cx="6102825" cy="6858000"/>
          </a:xfrm>
          <a:prstGeom prst="rect">
            <a:avLst/>
          </a:prstGeom>
        </p:spPr>
      </p:pic>
    </p:spTree>
    <p:extLst>
      <p:ext uri="{BB962C8B-B14F-4D97-AF65-F5344CB8AC3E}">
        <p14:creationId xmlns:p14="http://schemas.microsoft.com/office/powerpoint/2010/main" val="474068287"/>
      </p:ext>
    </p:extLst>
  </p:cSld>
  <p:clrMapOvr>
    <a:masterClrMapping/>
  </p:clrMapOvr>
  <mc:AlternateContent xmlns:mc="http://schemas.openxmlformats.org/markup-compatibility/2006">
    <mc:Choice xmlns:p14="http://schemas.microsoft.com/office/powerpoint/2010/main" Requires="p14">
      <p:transition spd="slow" p14:dur="2750" advClick="0" advTm="4178"/>
    </mc:Choice>
    <mc:Fallback>
      <p:transition spd="slow" advClick="0" advTm="4178"/>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E1238-24FC-4BCD-C1D7-FCDEF940AD7D}"/>
              </a:ext>
            </a:extLst>
          </p:cNvPr>
          <p:cNvSpPr>
            <a:spLocks noGrp="1"/>
          </p:cNvSpPr>
          <p:nvPr>
            <p:ph type="title"/>
          </p:nvPr>
        </p:nvSpPr>
        <p:spPr>
          <a:xfrm>
            <a:off x="761800" y="762001"/>
            <a:ext cx="5334197" cy="1708242"/>
          </a:xfrm>
        </p:spPr>
        <p:txBody>
          <a:bodyPr anchor="ctr">
            <a:normAutofit/>
          </a:bodyPr>
          <a:lstStyle/>
          <a:p>
            <a:r>
              <a:rPr lang="en-US" sz="4000"/>
              <a:t>Successes. </a:t>
            </a:r>
          </a:p>
        </p:txBody>
      </p:sp>
      <p:sp>
        <p:nvSpPr>
          <p:cNvPr id="3" name="Content Placeholder 2">
            <a:extLst>
              <a:ext uri="{FF2B5EF4-FFF2-40B4-BE49-F238E27FC236}">
                <a16:creationId xmlns:a16="http://schemas.microsoft.com/office/drawing/2014/main" id="{0A4FCAB5-8B98-9C92-5A96-25653A1A754F}"/>
              </a:ext>
            </a:extLst>
          </p:cNvPr>
          <p:cNvSpPr>
            <a:spLocks noGrp="1"/>
          </p:cNvSpPr>
          <p:nvPr>
            <p:ph idx="1"/>
          </p:nvPr>
        </p:nvSpPr>
        <p:spPr>
          <a:xfrm>
            <a:off x="761800" y="2470244"/>
            <a:ext cx="5334197" cy="3769835"/>
          </a:xfrm>
        </p:spPr>
        <p:txBody>
          <a:bodyPr anchor="ctr">
            <a:normAutofit/>
          </a:bodyPr>
          <a:lstStyle/>
          <a:p>
            <a:pPr marL="0" indent="0">
              <a:buNone/>
            </a:pPr>
            <a:r>
              <a:rPr lang="en-US" sz="2000">
                <a:latin typeface="Arial" panose="020B0604020202020204" pitchFamily="34" charset="0"/>
                <a:cs typeface="Arial" panose="020B0604020202020204" pitchFamily="34" charset="0"/>
              </a:rPr>
              <a:t>I am most proud of producing  a well researched and viable report by identifying  credible sources, incorporating relevant data, which allowed me to gain a deeper insight into the academic field. </a:t>
            </a:r>
          </a:p>
          <a:p>
            <a:pPr marL="0" indent="0">
              <a:buNone/>
            </a:pPr>
            <a:r>
              <a:rPr lang="en-US" sz="2000">
                <a:latin typeface="Arial" panose="020B0604020202020204" pitchFamily="34" charset="0"/>
                <a:cs typeface="Arial" panose="020B0604020202020204" pitchFamily="34" charset="0"/>
              </a:rPr>
              <a:t>      </a:t>
            </a:r>
          </a:p>
          <a:p>
            <a:pPr marL="0" indent="0">
              <a:buNone/>
            </a:pPr>
            <a:r>
              <a:rPr lang="en-US" sz="2000">
                <a:latin typeface="Arial" panose="020B0604020202020204" pitchFamily="34" charset="0"/>
                <a:cs typeface="Arial" panose="020B0604020202020204" pitchFamily="34" charset="0"/>
              </a:rPr>
              <a:t>                                                         (Muchith, Mukhamad, 2023)</a:t>
            </a:r>
          </a:p>
        </p:txBody>
      </p:sp>
      <p:pic>
        <p:nvPicPr>
          <p:cNvPr id="5" name="Picture 4">
            <a:extLst>
              <a:ext uri="{FF2B5EF4-FFF2-40B4-BE49-F238E27FC236}">
                <a16:creationId xmlns:a16="http://schemas.microsoft.com/office/drawing/2014/main" id="{6055596F-A6EB-C509-E7AB-9E0D81AA08E8}"/>
              </a:ext>
            </a:extLst>
          </p:cNvPr>
          <p:cNvPicPr>
            <a:picLocks noChangeAspect="1"/>
          </p:cNvPicPr>
          <p:nvPr/>
        </p:nvPicPr>
        <p:blipFill>
          <a:blip r:embed="rId3"/>
          <a:srcRect l="25882" r="30436"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896835829"/>
      </p:ext>
    </p:extLst>
  </p:cSld>
  <p:clrMapOvr>
    <a:masterClrMapping/>
  </p:clrMapOvr>
  <mc:AlternateContent xmlns:mc="http://schemas.openxmlformats.org/markup-compatibility/2006">
    <mc:Choice xmlns:p14="http://schemas.microsoft.com/office/powerpoint/2010/main" Requires="p14">
      <p:transition spd="slow" p14:dur="2750" advClick="0" advTm="4178"/>
    </mc:Choice>
    <mc:Fallback>
      <p:transition spd="slow" advClick="0" advTm="417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FA410-C217-6EF5-13DD-1D6C0CAEF505}"/>
              </a:ext>
            </a:extLst>
          </p:cNvPr>
          <p:cNvSpPr>
            <a:spLocks noGrp="1"/>
          </p:cNvSpPr>
          <p:nvPr>
            <p:ph type="title"/>
          </p:nvPr>
        </p:nvSpPr>
        <p:spPr>
          <a:xfrm>
            <a:off x="762001" y="1138265"/>
            <a:ext cx="4603376" cy="2909296"/>
          </a:xfrm>
        </p:spPr>
        <p:txBody>
          <a:bodyPr anchor="t">
            <a:normAutofit/>
          </a:bodyPr>
          <a:lstStyle/>
          <a:p>
            <a:r>
              <a:rPr lang="en-US" sz="3200"/>
              <a:t>Looking forward…</a:t>
            </a:r>
          </a:p>
        </p:txBody>
      </p:sp>
      <p:cxnSp>
        <p:nvCxnSpPr>
          <p:cNvPr id="8" name="Straight Connector 7">
            <a:extLst>
              <a:ext uri="{FF2B5EF4-FFF2-40B4-BE49-F238E27FC236}">
                <a16:creationId xmlns:a16="http://schemas.microsoft.com/office/drawing/2014/main" id="{00CD8E7C-C23B-A3B9-B18A-838AED877A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198C7F7-6FD0-DAD6-2B35-BC1C935771C5}"/>
              </a:ext>
            </a:extLst>
          </p:cNvPr>
          <p:cNvSpPr>
            <a:spLocks noGrp="1"/>
          </p:cNvSpPr>
          <p:nvPr>
            <p:ph idx="1"/>
          </p:nvPr>
        </p:nvSpPr>
        <p:spPr>
          <a:xfrm>
            <a:off x="6003984" y="1102664"/>
            <a:ext cx="5257800" cy="5064896"/>
          </a:xfrm>
        </p:spPr>
        <p:txBody>
          <a:bodyPr>
            <a:normAutofit/>
          </a:bodyPr>
          <a:lstStyle/>
          <a:p>
            <a:pPr marL="0" indent="0">
              <a:buNone/>
            </a:pPr>
            <a:r>
              <a:rPr lang="en-US" sz="2000"/>
              <a:t>I would not make any substantial changes to my current work approach. </a:t>
            </a:r>
          </a:p>
          <a:p>
            <a:pPr marL="0" indent="0">
              <a:buNone/>
            </a:pPr>
            <a:r>
              <a:rPr lang="en-US" sz="2000"/>
              <a:t>  However I will continue to divide my work into three equal sections and addressing each component each day. </a:t>
            </a:r>
          </a:p>
          <a:p>
            <a:pPr marL="0" indent="0">
              <a:buNone/>
            </a:pPr>
            <a:endParaRPr lang="en-US" sz="2000"/>
          </a:p>
          <a:p>
            <a:pPr marL="0" indent="0">
              <a:buNone/>
            </a:pPr>
            <a:r>
              <a:rPr lang="en-US" sz="2000"/>
              <a:t>One actionable goal for my next assignment is to revise my work more thoroughly by setting aside time for a focused editing session dedicated solely to clarity and coherence. </a:t>
            </a:r>
          </a:p>
          <a:p>
            <a:pPr marL="0" indent="0">
              <a:buNone/>
            </a:pPr>
            <a:endParaRPr lang="en-US" sz="2000"/>
          </a:p>
          <a:p>
            <a:pPr marL="0" indent="0">
              <a:buNone/>
            </a:pPr>
            <a:r>
              <a:rPr lang="en-US" sz="2000"/>
              <a:t>Thank you for your time.</a:t>
            </a:r>
          </a:p>
          <a:p>
            <a:pPr marL="0" indent="0">
              <a:buNone/>
            </a:pPr>
            <a:endParaRPr lang="en-US" sz="2000"/>
          </a:p>
        </p:txBody>
      </p:sp>
    </p:spTree>
    <p:extLst>
      <p:ext uri="{BB962C8B-B14F-4D97-AF65-F5344CB8AC3E}">
        <p14:creationId xmlns:p14="http://schemas.microsoft.com/office/powerpoint/2010/main" val="3008392288"/>
      </p:ext>
    </p:extLst>
  </p:cSld>
  <p:clrMapOvr>
    <a:masterClrMapping/>
  </p:clrMapOvr>
  <mc:AlternateContent xmlns:mc="http://schemas.openxmlformats.org/markup-compatibility/2006">
    <mc:Choice xmlns:p14="http://schemas.microsoft.com/office/powerpoint/2010/main" Requires="p14">
      <p:transition spd="slow" p14:dur="2750" advClick="0" advTm="4178"/>
    </mc:Choice>
    <mc:Fallback>
      <p:transition spd="slow" advClick="0" advTm="4178"/>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Slides>
  <Notes>1</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Component 3 – reflective presentation </vt:lpstr>
      <vt:lpstr>Research. </vt:lpstr>
      <vt:lpstr>Planning and writing. </vt:lpstr>
      <vt:lpstr>Challenges. </vt:lpstr>
      <vt:lpstr>Successes. </vt:lpstr>
      <vt:lpstr>Looking forward…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Anna Maria Grundzova (2326508)</dc:creator>
  <cp:revision>1</cp:revision>
  <dcterms:created xsi:type="dcterms:W3CDTF">2025-11-19T20:03:36Z</dcterms:created>
  <dcterms:modified xsi:type="dcterms:W3CDTF">2025-11-24T14:01:36Z</dcterms:modified>
</cp:coreProperties>
</file>