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56" r:id="rId2"/>
    <p:sldId id="257" r:id="rId3"/>
    <p:sldId id="258" r:id="rId4"/>
    <p:sldId id="259" r:id="rId5"/>
    <p:sldId id="265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5E0A4"/>
    <a:srgbClr val="633BB3"/>
    <a:srgbClr val="065938"/>
    <a:srgbClr val="AD2323"/>
    <a:srgbClr val="2F43F7"/>
    <a:srgbClr val="A8F2A7"/>
    <a:srgbClr val="C4EDFF"/>
    <a:srgbClr val="F0BDF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67722A5-960B-E377-C7D6-0F6B1BD2DAB4}" v="179" dt="2025-11-30T22:55:23.403"/>
    <p1510:client id="{FF5D32AB-17AB-DAF7-F3E2-BCC7C514D391}" v="1975" dt="2025-11-30T18:42:05.5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Islam (2509342)" userId="S::2509342@student.uwtsd.ac.uk::2508b154-66c8-4a8b-8f22-c2895056d4fc" providerId="AD" clId="Web-{FF5D32AB-17AB-DAF7-F3E2-BCC7C514D391}"/>
    <pc:docChg chg="addSld delSld modSld sldOrd addMainMaster delMainMaster">
      <pc:chgData name="Maria Islam (2509342)" userId="S::2509342@student.uwtsd.ac.uk::2508b154-66c8-4a8b-8f22-c2895056d4fc" providerId="AD" clId="Web-{FF5D32AB-17AB-DAF7-F3E2-BCC7C514D391}" dt="2025-11-30T18:42:05.564" v="1775"/>
      <pc:docMkLst>
        <pc:docMk/>
      </pc:docMkLst>
      <pc:sldChg chg="addSp delSp modSp mod modTransition setBg modClrScheme setClrOvrMap chgLayout">
        <pc:chgData name="Maria Islam (2509342)" userId="S::2509342@student.uwtsd.ac.uk::2508b154-66c8-4a8b-8f22-c2895056d4fc" providerId="AD" clId="Web-{FF5D32AB-17AB-DAF7-F3E2-BCC7C514D391}" dt="2025-11-30T18:05:26.294" v="1607"/>
        <pc:sldMkLst>
          <pc:docMk/>
          <pc:sldMk cId="109857222" sldId="256"/>
        </pc:sldMkLst>
        <pc:spChg chg="mod">
          <ac:chgData name="Maria Islam (2509342)" userId="S::2509342@student.uwtsd.ac.uk::2508b154-66c8-4a8b-8f22-c2895056d4fc" providerId="AD" clId="Web-{FF5D32AB-17AB-DAF7-F3E2-BCC7C514D391}" dt="2025-11-29T23:43:20.079" v="89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aria Islam (2509342)" userId="S::2509342@student.uwtsd.ac.uk::2508b154-66c8-4a8b-8f22-c2895056d4fc" providerId="AD" clId="Web-{FF5D32AB-17AB-DAF7-F3E2-BCC7C514D391}" dt="2025-11-29T23:44:04.033" v="94" actId="20577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Maria Islam (2509342)" userId="S::2509342@student.uwtsd.ac.uk::2508b154-66c8-4a8b-8f22-c2895056d4fc" providerId="AD" clId="Web-{FF5D32AB-17AB-DAF7-F3E2-BCC7C514D391}" dt="2025-11-29T23:41:08.231" v="31"/>
          <ac:spMkLst>
            <pc:docMk/>
            <pc:sldMk cId="109857222" sldId="256"/>
            <ac:spMk id="5" creationId="{62C835C5-ABF9-90AB-7944-6D7E570D55FD}"/>
          </ac:spMkLst>
        </pc:spChg>
        <pc:spChg chg="add mod">
          <ac:chgData name="Maria Islam (2509342)" userId="S::2509342@student.uwtsd.ac.uk::2508b154-66c8-4a8b-8f22-c2895056d4fc" providerId="AD" clId="Web-{FF5D32AB-17AB-DAF7-F3E2-BCC7C514D391}" dt="2025-11-29T23:43:28.517" v="90" actId="20577"/>
          <ac:spMkLst>
            <pc:docMk/>
            <pc:sldMk cId="109857222" sldId="256"/>
            <ac:spMk id="6" creationId="{F60C4775-7AAA-47F1-5791-ACB048346494}"/>
          </ac:spMkLst>
        </pc:spChg>
        <pc:spChg chg="add">
          <ac:chgData name="Maria Islam (2509342)" userId="S::2509342@student.uwtsd.ac.uk::2508b154-66c8-4a8b-8f22-c2895056d4fc" providerId="AD" clId="Web-{FF5D32AB-17AB-DAF7-F3E2-BCC7C514D391}" dt="2025-11-29T23:39:17.693" v="26"/>
          <ac:spMkLst>
            <pc:docMk/>
            <pc:sldMk cId="109857222" sldId="256"/>
            <ac:spMk id="9" creationId="{8BEC44CD-E290-4D60-A056-5BA05B182AC3}"/>
          </ac:spMkLst>
        </pc:spChg>
        <pc:spChg chg="add">
          <ac:chgData name="Maria Islam (2509342)" userId="S::2509342@student.uwtsd.ac.uk::2508b154-66c8-4a8b-8f22-c2895056d4fc" providerId="AD" clId="Web-{FF5D32AB-17AB-DAF7-F3E2-BCC7C514D391}" dt="2025-11-29T23:39:17.693" v="26"/>
          <ac:spMkLst>
            <pc:docMk/>
            <pc:sldMk cId="109857222" sldId="256"/>
            <ac:spMk id="11" creationId="{B2C335F7-F61C-4EB4-80F2-4B1438FE66BB}"/>
          </ac:spMkLst>
        </pc:spChg>
        <pc:spChg chg="add">
          <ac:chgData name="Maria Islam (2509342)" userId="S::2509342@student.uwtsd.ac.uk::2508b154-66c8-4a8b-8f22-c2895056d4fc" providerId="AD" clId="Web-{FF5D32AB-17AB-DAF7-F3E2-BCC7C514D391}" dt="2025-11-29T23:39:17.693" v="26"/>
          <ac:spMkLst>
            <pc:docMk/>
            <pc:sldMk cId="109857222" sldId="256"/>
            <ac:spMk id="13" creationId="{F1189494-2B67-46D2-93D6-A122A09BF6B2}"/>
          </ac:spMkLst>
        </pc:spChg>
        <pc:picChg chg="add">
          <ac:chgData name="Maria Islam (2509342)" userId="S::2509342@student.uwtsd.ac.uk::2508b154-66c8-4a8b-8f22-c2895056d4fc" providerId="AD" clId="Web-{FF5D32AB-17AB-DAF7-F3E2-BCC7C514D391}" dt="2025-11-29T23:39:17.693" v="26"/>
          <ac:picMkLst>
            <pc:docMk/>
            <pc:sldMk cId="109857222" sldId="256"/>
            <ac:picMk id="4" creationId="{3F5B419E-E608-D450-BA2E-2C4E0A61B649}"/>
          </ac:picMkLst>
        </pc:picChg>
      </pc:sldChg>
      <pc:sldChg chg="addSp modSp new modTransition addAnim delAnim">
        <pc:chgData name="Maria Islam (2509342)" userId="S::2509342@student.uwtsd.ac.uk::2508b154-66c8-4a8b-8f22-c2895056d4fc" providerId="AD" clId="Web-{FF5D32AB-17AB-DAF7-F3E2-BCC7C514D391}" dt="2025-11-30T18:40:22.983" v="1770"/>
        <pc:sldMkLst>
          <pc:docMk/>
          <pc:sldMk cId="2537650896" sldId="257"/>
        </pc:sldMkLst>
        <pc:spChg chg="mod">
          <ac:chgData name="Maria Islam (2509342)" userId="S::2509342@student.uwtsd.ac.uk::2508b154-66c8-4a8b-8f22-c2895056d4fc" providerId="AD" clId="Web-{FF5D32AB-17AB-DAF7-F3E2-BCC7C514D391}" dt="2025-11-30T18:12:51.802" v="1630" actId="20577"/>
          <ac:spMkLst>
            <pc:docMk/>
            <pc:sldMk cId="2537650896" sldId="257"/>
            <ac:spMk id="2" creationId="{6436ABC1-F4B8-77BF-75AE-DDACCD1D79F2}"/>
          </ac:spMkLst>
        </pc:spChg>
        <pc:spChg chg="mod">
          <ac:chgData name="Maria Islam (2509342)" userId="S::2509342@student.uwtsd.ac.uk::2508b154-66c8-4a8b-8f22-c2895056d4fc" providerId="AD" clId="Web-{FF5D32AB-17AB-DAF7-F3E2-BCC7C514D391}" dt="2025-11-30T18:36:37.490" v="1748" actId="20577"/>
          <ac:spMkLst>
            <pc:docMk/>
            <pc:sldMk cId="2537650896" sldId="257"/>
            <ac:spMk id="3" creationId="{21D3B1D6-7C60-4FD5-A8AB-748BF7A3E2B7}"/>
          </ac:spMkLst>
        </pc:spChg>
        <pc:picChg chg="add mod">
          <ac:chgData name="Maria Islam (2509342)" userId="S::2509342@student.uwtsd.ac.uk::2508b154-66c8-4a8b-8f22-c2895056d4fc" providerId="AD" clId="Web-{FF5D32AB-17AB-DAF7-F3E2-BCC7C514D391}" dt="2025-11-30T00:20:19.685" v="289" actId="1076"/>
          <ac:picMkLst>
            <pc:docMk/>
            <pc:sldMk cId="2537650896" sldId="257"/>
            <ac:picMk id="4" creationId="{23E10024-B315-AE14-258F-1CDA9654B183}"/>
          </ac:picMkLst>
        </pc:picChg>
        <pc:picChg chg="add mod">
          <ac:chgData name="Maria Islam (2509342)" userId="S::2509342@student.uwtsd.ac.uk::2508b154-66c8-4a8b-8f22-c2895056d4fc" providerId="AD" clId="Web-{FF5D32AB-17AB-DAF7-F3E2-BCC7C514D391}" dt="2025-11-30T00:20:22.935" v="290" actId="1076"/>
          <ac:picMkLst>
            <pc:docMk/>
            <pc:sldMk cId="2537650896" sldId="257"/>
            <ac:picMk id="5" creationId="{6645866E-EB94-BD32-4FBD-0E6AA7C40F26}"/>
          </ac:picMkLst>
        </pc:picChg>
        <pc:picChg chg="add mod">
          <ac:chgData name="Maria Islam (2509342)" userId="S::2509342@student.uwtsd.ac.uk::2508b154-66c8-4a8b-8f22-c2895056d4fc" providerId="AD" clId="Web-{FF5D32AB-17AB-DAF7-F3E2-BCC7C514D391}" dt="2025-11-30T00:20:26.419" v="291" actId="1076"/>
          <ac:picMkLst>
            <pc:docMk/>
            <pc:sldMk cId="2537650896" sldId="257"/>
            <ac:picMk id="6" creationId="{6E00F9B2-EB5F-23AB-3B49-C8FC773FF472}"/>
          </ac:picMkLst>
        </pc:picChg>
      </pc:sldChg>
      <pc:sldChg chg="addSp delSp modSp new mod modTransition setBg addAnim delAnim">
        <pc:chgData name="Maria Islam (2509342)" userId="S::2509342@student.uwtsd.ac.uk::2508b154-66c8-4a8b-8f22-c2895056d4fc" providerId="AD" clId="Web-{FF5D32AB-17AB-DAF7-F3E2-BCC7C514D391}" dt="2025-11-30T18:42:05.564" v="1775"/>
        <pc:sldMkLst>
          <pc:docMk/>
          <pc:sldMk cId="29005558" sldId="258"/>
        </pc:sldMkLst>
        <pc:spChg chg="mod">
          <ac:chgData name="Maria Islam (2509342)" userId="S::2509342@student.uwtsd.ac.uk::2508b154-66c8-4a8b-8f22-c2895056d4fc" providerId="AD" clId="Web-{FF5D32AB-17AB-DAF7-F3E2-BCC7C514D391}" dt="2025-11-30T18:41:57.032" v="1773" actId="14100"/>
          <ac:spMkLst>
            <pc:docMk/>
            <pc:sldMk cId="29005558" sldId="258"/>
            <ac:spMk id="2" creationId="{7085D528-9CBC-E775-EB2E-0A46C2197B2B}"/>
          </ac:spMkLst>
        </pc:spChg>
        <pc:spChg chg="del">
          <ac:chgData name="Maria Islam (2509342)" userId="S::2509342@student.uwtsd.ac.uk::2508b154-66c8-4a8b-8f22-c2895056d4fc" providerId="AD" clId="Web-{FF5D32AB-17AB-DAF7-F3E2-BCC7C514D391}" dt="2025-11-30T00:25:09.160" v="323"/>
          <ac:spMkLst>
            <pc:docMk/>
            <pc:sldMk cId="29005558" sldId="258"/>
            <ac:spMk id="3" creationId="{7E224844-CDC7-A10F-E526-EA51E64B1B71}"/>
          </ac:spMkLst>
        </pc:spChg>
        <pc:spChg chg="add del mod">
          <ac:chgData name="Maria Islam (2509342)" userId="S::2509342@student.uwtsd.ac.uk::2508b154-66c8-4a8b-8f22-c2895056d4fc" providerId="AD" clId="Web-{FF5D32AB-17AB-DAF7-F3E2-BCC7C514D391}" dt="2025-11-30T00:26:10.191" v="329"/>
          <ac:spMkLst>
            <pc:docMk/>
            <pc:sldMk cId="29005558" sldId="258"/>
            <ac:spMk id="5" creationId="{E16607DB-5198-B98A-4D50-12C6D82DE979}"/>
          </ac:spMkLst>
        </pc:spChg>
        <pc:spChg chg="add mod ord">
          <ac:chgData name="Maria Islam (2509342)" userId="S::2509342@student.uwtsd.ac.uk::2508b154-66c8-4a8b-8f22-c2895056d4fc" providerId="AD" clId="Web-{FF5D32AB-17AB-DAF7-F3E2-BCC7C514D391}" dt="2025-11-30T18:15:10.735" v="1638" actId="20577"/>
          <ac:spMkLst>
            <pc:docMk/>
            <pc:sldMk cId="29005558" sldId="258"/>
            <ac:spMk id="6" creationId="{240C00BC-CC04-AE02-12D3-E708A8523F30}"/>
          </ac:spMkLst>
        </pc:spChg>
        <pc:spChg chg="add del">
          <ac:chgData name="Maria Islam (2509342)" userId="S::2509342@student.uwtsd.ac.uk::2508b154-66c8-4a8b-8f22-c2895056d4fc" providerId="AD" clId="Web-{FF5D32AB-17AB-DAF7-F3E2-BCC7C514D391}" dt="2025-11-30T00:52:03.030" v="483"/>
          <ac:spMkLst>
            <pc:docMk/>
            <pc:sldMk cId="29005558" sldId="258"/>
            <ac:spMk id="12" creationId="{34C0330F-1D4F-4552-B799-615DD237B6DE}"/>
          </ac:spMkLst>
        </pc:spChg>
        <pc:spChg chg="add del">
          <ac:chgData name="Maria Islam (2509342)" userId="S::2509342@student.uwtsd.ac.uk::2508b154-66c8-4a8b-8f22-c2895056d4fc" providerId="AD" clId="Web-{FF5D32AB-17AB-DAF7-F3E2-BCC7C514D391}" dt="2025-11-30T00:52:03.030" v="483"/>
          <ac:spMkLst>
            <pc:docMk/>
            <pc:sldMk cId="29005558" sldId="258"/>
            <ac:spMk id="14" creationId="{92BE0106-0C20-465B-A1BE-0BAC2737B1AD}"/>
          </ac:spMkLst>
        </pc:spChg>
        <pc:spChg chg="add">
          <ac:chgData name="Maria Islam (2509342)" userId="S::2509342@student.uwtsd.ac.uk::2508b154-66c8-4a8b-8f22-c2895056d4fc" providerId="AD" clId="Web-{FF5D32AB-17AB-DAF7-F3E2-BCC7C514D391}" dt="2025-11-30T00:52:03.045" v="484"/>
          <ac:spMkLst>
            <pc:docMk/>
            <pc:sldMk cId="29005558" sldId="258"/>
            <ac:spMk id="16" creationId="{2CD0D193-B981-FE7D-7D46-D739C7E5B5FB}"/>
          </ac:spMkLst>
        </pc:spChg>
        <pc:spChg chg="add">
          <ac:chgData name="Maria Islam (2509342)" userId="S::2509342@student.uwtsd.ac.uk::2508b154-66c8-4a8b-8f22-c2895056d4fc" providerId="AD" clId="Web-{FF5D32AB-17AB-DAF7-F3E2-BCC7C514D391}" dt="2025-11-30T00:52:03.045" v="484"/>
          <ac:spMkLst>
            <pc:docMk/>
            <pc:sldMk cId="29005558" sldId="258"/>
            <ac:spMk id="17" creationId="{14435763-D116-E6B0-3992-6801EF0F0FF2}"/>
          </ac:spMkLst>
        </pc:spChg>
        <pc:picChg chg="add mod ord">
          <ac:chgData name="Maria Islam (2509342)" userId="S::2509342@student.uwtsd.ac.uk::2508b154-66c8-4a8b-8f22-c2895056d4fc" providerId="AD" clId="Web-{FF5D32AB-17AB-DAF7-F3E2-BCC7C514D391}" dt="2025-11-30T00:52:03.045" v="484"/>
          <ac:picMkLst>
            <pc:docMk/>
            <pc:sldMk cId="29005558" sldId="258"/>
            <ac:picMk id="4" creationId="{F2BD833B-A4BA-E247-834B-8916C958BB42}"/>
          </ac:picMkLst>
        </pc:picChg>
        <pc:picChg chg="add mod">
          <ac:chgData name="Maria Islam (2509342)" userId="S::2509342@student.uwtsd.ac.uk::2508b154-66c8-4a8b-8f22-c2895056d4fc" providerId="AD" clId="Web-{FF5D32AB-17AB-DAF7-F3E2-BCC7C514D391}" dt="2025-11-30T00:52:03.045" v="484"/>
          <ac:picMkLst>
            <pc:docMk/>
            <pc:sldMk cId="29005558" sldId="258"/>
            <ac:picMk id="7" creationId="{1C0827F1-57AE-3901-21A4-728E874634FB}"/>
          </ac:picMkLst>
        </pc:picChg>
      </pc:sldChg>
      <pc:sldChg chg="addSp modSp new mod modTransition setBg addAnim delAnim">
        <pc:chgData name="Maria Islam (2509342)" userId="S::2509342@student.uwtsd.ac.uk::2508b154-66c8-4a8b-8f22-c2895056d4fc" providerId="AD" clId="Web-{FF5D32AB-17AB-DAF7-F3E2-BCC7C514D391}" dt="2025-11-30T18:38:04.197" v="1756" actId="14100"/>
        <pc:sldMkLst>
          <pc:docMk/>
          <pc:sldMk cId="2622027065" sldId="259"/>
        </pc:sldMkLst>
        <pc:spChg chg="mod">
          <ac:chgData name="Maria Islam (2509342)" userId="S::2509342@student.uwtsd.ac.uk::2508b154-66c8-4a8b-8f22-c2895056d4fc" providerId="AD" clId="Web-{FF5D32AB-17AB-DAF7-F3E2-BCC7C514D391}" dt="2025-11-30T18:15:27.533" v="1640" actId="20577"/>
          <ac:spMkLst>
            <pc:docMk/>
            <pc:sldMk cId="2622027065" sldId="259"/>
            <ac:spMk id="2" creationId="{B8E1D9DF-067E-7130-D136-414B62332118}"/>
          </ac:spMkLst>
        </pc:spChg>
        <pc:spChg chg="mod">
          <ac:chgData name="Maria Islam (2509342)" userId="S::2509342@student.uwtsd.ac.uk::2508b154-66c8-4a8b-8f22-c2895056d4fc" providerId="AD" clId="Web-{FF5D32AB-17AB-DAF7-F3E2-BCC7C514D391}" dt="2025-11-30T18:38:04.197" v="1756" actId="14100"/>
          <ac:spMkLst>
            <pc:docMk/>
            <pc:sldMk cId="2622027065" sldId="259"/>
            <ac:spMk id="3" creationId="{3FA736CD-4884-3034-6822-2816DC1103FE}"/>
          </ac:spMkLst>
        </pc:spChg>
        <pc:spChg chg="add">
          <ac:chgData name="Maria Islam (2509342)" userId="S::2509342@student.uwtsd.ac.uk::2508b154-66c8-4a8b-8f22-c2895056d4fc" providerId="AD" clId="Web-{FF5D32AB-17AB-DAF7-F3E2-BCC7C514D391}" dt="2025-11-30T15:49:49.094" v="690"/>
          <ac:spMkLst>
            <pc:docMk/>
            <pc:sldMk cId="2622027065" sldId="259"/>
            <ac:spMk id="10" creationId="{34C0330F-1D4F-4552-B799-615DD237B6DE}"/>
          </ac:spMkLst>
        </pc:spChg>
        <pc:spChg chg="add">
          <ac:chgData name="Maria Islam (2509342)" userId="S::2509342@student.uwtsd.ac.uk::2508b154-66c8-4a8b-8f22-c2895056d4fc" providerId="AD" clId="Web-{FF5D32AB-17AB-DAF7-F3E2-BCC7C514D391}" dt="2025-11-30T15:49:49.094" v="690"/>
          <ac:spMkLst>
            <pc:docMk/>
            <pc:sldMk cId="2622027065" sldId="259"/>
            <ac:spMk id="12" creationId="{92BE0106-0C20-465B-A1BE-0BAC2737B1AD}"/>
          </ac:spMkLst>
        </pc:spChg>
        <pc:picChg chg="add mod ord">
          <ac:chgData name="Maria Islam (2509342)" userId="S::2509342@student.uwtsd.ac.uk::2508b154-66c8-4a8b-8f22-c2895056d4fc" providerId="AD" clId="Web-{FF5D32AB-17AB-DAF7-F3E2-BCC7C514D391}" dt="2025-11-30T15:49:49.094" v="690"/>
          <ac:picMkLst>
            <pc:docMk/>
            <pc:sldMk cId="2622027065" sldId="259"/>
            <ac:picMk id="4" creationId="{A1E4012D-495F-E5AC-CBE0-6CDF2AEAAED9}"/>
          </ac:picMkLst>
        </pc:picChg>
        <pc:picChg chg="add mod">
          <ac:chgData name="Maria Islam (2509342)" userId="S::2509342@student.uwtsd.ac.uk::2508b154-66c8-4a8b-8f22-c2895056d4fc" providerId="AD" clId="Web-{FF5D32AB-17AB-DAF7-F3E2-BCC7C514D391}" dt="2025-11-30T15:49:49.094" v="690"/>
          <ac:picMkLst>
            <pc:docMk/>
            <pc:sldMk cId="2622027065" sldId="259"/>
            <ac:picMk id="5" creationId="{17AF0C92-15ED-63E5-3DC2-868B5543E937}"/>
          </ac:picMkLst>
        </pc:picChg>
      </pc:sldChg>
      <pc:sldChg chg="addSp modSp new del mod setBg">
        <pc:chgData name="Maria Islam (2509342)" userId="S::2509342@student.uwtsd.ac.uk::2508b154-66c8-4a8b-8f22-c2895056d4fc" providerId="AD" clId="Web-{FF5D32AB-17AB-DAF7-F3E2-BCC7C514D391}" dt="2025-11-30T16:12:37.258" v="1025"/>
        <pc:sldMkLst>
          <pc:docMk/>
          <pc:sldMk cId="1344724671" sldId="260"/>
        </pc:sldMkLst>
        <pc:spChg chg="mod">
          <ac:chgData name="Maria Islam (2509342)" userId="S::2509342@student.uwtsd.ac.uk::2508b154-66c8-4a8b-8f22-c2895056d4fc" providerId="AD" clId="Web-{FF5D32AB-17AB-DAF7-F3E2-BCC7C514D391}" dt="2025-11-30T16:09:52.783" v="1003"/>
          <ac:spMkLst>
            <pc:docMk/>
            <pc:sldMk cId="1344724671" sldId="260"/>
            <ac:spMk id="2" creationId="{6DF3474C-4461-D7CA-4F53-19A9892E0E79}"/>
          </ac:spMkLst>
        </pc:spChg>
        <pc:spChg chg="mod ord">
          <ac:chgData name="Maria Islam (2509342)" userId="S::2509342@student.uwtsd.ac.uk::2508b154-66c8-4a8b-8f22-c2895056d4fc" providerId="AD" clId="Web-{FF5D32AB-17AB-DAF7-F3E2-BCC7C514D391}" dt="2025-11-30T16:11:32.847" v="1024" actId="14100"/>
          <ac:spMkLst>
            <pc:docMk/>
            <pc:sldMk cId="1344724671" sldId="260"/>
            <ac:spMk id="3" creationId="{B7DB6C17-2A71-3AE7-DE4A-187837467A25}"/>
          </ac:spMkLst>
        </pc:spChg>
        <pc:spChg chg="add">
          <ac:chgData name="Maria Islam (2509342)" userId="S::2509342@student.uwtsd.ac.uk::2508b154-66c8-4a8b-8f22-c2895056d4fc" providerId="AD" clId="Web-{FF5D32AB-17AB-DAF7-F3E2-BCC7C514D391}" dt="2025-11-30T16:09:52.783" v="1003"/>
          <ac:spMkLst>
            <pc:docMk/>
            <pc:sldMk cId="1344724671" sldId="260"/>
            <ac:spMk id="10" creationId="{9EE42DCE-4A4F-44C4-84E5-261B3BEEF1DA}"/>
          </ac:spMkLst>
        </pc:spChg>
        <pc:spChg chg="add">
          <ac:chgData name="Maria Islam (2509342)" userId="S::2509342@student.uwtsd.ac.uk::2508b154-66c8-4a8b-8f22-c2895056d4fc" providerId="AD" clId="Web-{FF5D32AB-17AB-DAF7-F3E2-BCC7C514D391}" dt="2025-11-30T16:09:52.783" v="1003"/>
          <ac:spMkLst>
            <pc:docMk/>
            <pc:sldMk cId="1344724671" sldId="260"/>
            <ac:spMk id="12" creationId="{F6C8F56F-DFA1-4C0D-A403-803478FC2838}"/>
          </ac:spMkLst>
        </pc:spChg>
        <pc:picChg chg="add mod">
          <ac:chgData name="Maria Islam (2509342)" userId="S::2509342@student.uwtsd.ac.uk::2508b154-66c8-4a8b-8f22-c2895056d4fc" providerId="AD" clId="Web-{FF5D32AB-17AB-DAF7-F3E2-BCC7C514D391}" dt="2025-11-30T16:10:21.346" v="1011" actId="1076"/>
          <ac:picMkLst>
            <pc:docMk/>
            <pc:sldMk cId="1344724671" sldId="260"/>
            <ac:picMk id="4" creationId="{709B7664-9C3B-39D9-5582-95A837578D6D}"/>
          </ac:picMkLst>
        </pc:picChg>
        <pc:picChg chg="add mod">
          <ac:chgData name="Maria Islam (2509342)" userId="S::2509342@student.uwtsd.ac.uk::2508b154-66c8-4a8b-8f22-c2895056d4fc" providerId="AD" clId="Web-{FF5D32AB-17AB-DAF7-F3E2-BCC7C514D391}" dt="2025-11-30T16:10:24.206" v="1012" actId="1076"/>
          <ac:picMkLst>
            <pc:docMk/>
            <pc:sldMk cId="1344724671" sldId="260"/>
            <ac:picMk id="5" creationId="{89CACC0A-2305-DFDA-AF1F-D6A72D9525D3}"/>
          </ac:picMkLst>
        </pc:picChg>
      </pc:sldChg>
      <pc:sldChg chg="addSp delSp modSp new modTransition addAnim delAnim">
        <pc:chgData name="Maria Islam (2509342)" userId="S::2509342@student.uwtsd.ac.uk::2508b154-66c8-4a8b-8f22-c2895056d4fc" providerId="AD" clId="Web-{FF5D32AB-17AB-DAF7-F3E2-BCC7C514D391}" dt="2025-11-30T18:38:57.089" v="1761"/>
        <pc:sldMkLst>
          <pc:docMk/>
          <pc:sldMk cId="1153642693" sldId="261"/>
        </pc:sldMkLst>
        <pc:spChg chg="mod">
          <ac:chgData name="Maria Islam (2509342)" userId="S::2509342@student.uwtsd.ac.uk::2508b154-66c8-4a8b-8f22-c2895056d4fc" providerId="AD" clId="Web-{FF5D32AB-17AB-DAF7-F3E2-BCC7C514D391}" dt="2025-11-30T18:16:35.083" v="1643" actId="20577"/>
          <ac:spMkLst>
            <pc:docMk/>
            <pc:sldMk cId="1153642693" sldId="261"/>
            <ac:spMk id="2" creationId="{6033220D-9580-7F67-F116-F80826CC1458}"/>
          </ac:spMkLst>
        </pc:spChg>
        <pc:spChg chg="mod">
          <ac:chgData name="Maria Islam (2509342)" userId="S::2509342@student.uwtsd.ac.uk::2508b154-66c8-4a8b-8f22-c2895056d4fc" providerId="AD" clId="Web-{FF5D32AB-17AB-DAF7-F3E2-BCC7C514D391}" dt="2025-11-30T18:23:18.505" v="1658" actId="20577"/>
          <ac:spMkLst>
            <pc:docMk/>
            <pc:sldMk cId="1153642693" sldId="261"/>
            <ac:spMk id="3" creationId="{D1B8CC6E-DEE9-B466-0136-CD1236381A25}"/>
          </ac:spMkLst>
        </pc:spChg>
        <pc:picChg chg="add del mod">
          <ac:chgData name="Maria Islam (2509342)" userId="S::2509342@student.uwtsd.ac.uk::2508b154-66c8-4a8b-8f22-c2895056d4fc" providerId="AD" clId="Web-{FF5D32AB-17AB-DAF7-F3E2-BCC7C514D391}" dt="2025-11-30T18:21:06.642" v="1649"/>
          <ac:picMkLst>
            <pc:docMk/>
            <pc:sldMk cId="1153642693" sldId="261"/>
            <ac:picMk id="4" creationId="{26BB3514-9BF9-1DCF-C665-B752A9AFA387}"/>
          </ac:picMkLst>
        </pc:picChg>
        <pc:picChg chg="add mod">
          <ac:chgData name="Maria Islam (2509342)" userId="S::2509342@student.uwtsd.ac.uk::2508b154-66c8-4a8b-8f22-c2895056d4fc" providerId="AD" clId="Web-{FF5D32AB-17AB-DAF7-F3E2-BCC7C514D391}" dt="2025-11-30T18:22:57.927" v="1656" actId="1076"/>
          <ac:picMkLst>
            <pc:docMk/>
            <pc:sldMk cId="1153642693" sldId="261"/>
            <ac:picMk id="5" creationId="{DFBC00E0-896A-DE28-93C3-81535005418C}"/>
          </ac:picMkLst>
        </pc:picChg>
        <pc:picChg chg="add mod">
          <ac:chgData name="Maria Islam (2509342)" userId="S::2509342@student.uwtsd.ac.uk::2508b154-66c8-4a8b-8f22-c2895056d4fc" providerId="AD" clId="Web-{FF5D32AB-17AB-DAF7-F3E2-BCC7C514D391}" dt="2025-11-30T18:23:00.552" v="1657" actId="1076"/>
          <ac:picMkLst>
            <pc:docMk/>
            <pc:sldMk cId="1153642693" sldId="261"/>
            <ac:picMk id="6" creationId="{2B5B9BD3-765D-B4B3-CDCC-EE69A9F471CA}"/>
          </ac:picMkLst>
        </pc:picChg>
      </pc:sldChg>
      <pc:sldChg chg="addSp delSp modSp new mod modTransition setBg addAnim delAnim">
        <pc:chgData name="Maria Islam (2509342)" userId="S::2509342@student.uwtsd.ac.uk::2508b154-66c8-4a8b-8f22-c2895056d4fc" providerId="AD" clId="Web-{FF5D32AB-17AB-DAF7-F3E2-BCC7C514D391}" dt="2025-11-30T18:39:17.777" v="1763"/>
        <pc:sldMkLst>
          <pc:docMk/>
          <pc:sldMk cId="106806733" sldId="262"/>
        </pc:sldMkLst>
        <pc:spChg chg="mod">
          <ac:chgData name="Maria Islam (2509342)" userId="S::2509342@student.uwtsd.ac.uk::2508b154-66c8-4a8b-8f22-c2895056d4fc" providerId="AD" clId="Web-{FF5D32AB-17AB-DAF7-F3E2-BCC7C514D391}" dt="2025-11-30T18:26:49.178" v="1693" actId="20577"/>
          <ac:spMkLst>
            <pc:docMk/>
            <pc:sldMk cId="106806733" sldId="262"/>
            <ac:spMk id="2" creationId="{0A720D5C-7A33-77F1-F1D8-A8D2F2AB1274}"/>
          </ac:spMkLst>
        </pc:spChg>
        <pc:spChg chg="mod ord">
          <ac:chgData name="Maria Islam (2509342)" userId="S::2509342@student.uwtsd.ac.uk::2508b154-66c8-4a8b-8f22-c2895056d4fc" providerId="AD" clId="Web-{FF5D32AB-17AB-DAF7-F3E2-BCC7C514D391}" dt="2025-11-30T18:27:01.383" v="1696" actId="20577"/>
          <ac:spMkLst>
            <pc:docMk/>
            <pc:sldMk cId="106806733" sldId="262"/>
            <ac:spMk id="3" creationId="{47BC8FF8-E361-6244-B3E4-07053EFE4C9F}"/>
          </ac:spMkLst>
        </pc:spChg>
        <pc:spChg chg="add del">
          <ac:chgData name="Maria Islam (2509342)" userId="S::2509342@student.uwtsd.ac.uk::2508b154-66c8-4a8b-8f22-c2895056d4fc" providerId="AD" clId="Web-{FF5D32AB-17AB-DAF7-F3E2-BCC7C514D391}" dt="2025-11-30T18:26:39.036" v="1691"/>
          <ac:spMkLst>
            <pc:docMk/>
            <pc:sldMk cId="106806733" sldId="262"/>
            <ac:spMk id="12" creationId="{269FB8E5-6466-48D1-A250-C0CC9E5D3845}"/>
          </ac:spMkLst>
        </pc:spChg>
        <pc:spChg chg="add del">
          <ac:chgData name="Maria Islam (2509342)" userId="S::2509342@student.uwtsd.ac.uk::2508b154-66c8-4a8b-8f22-c2895056d4fc" providerId="AD" clId="Web-{FF5D32AB-17AB-DAF7-F3E2-BCC7C514D391}" dt="2025-11-30T18:26:39.036" v="1691"/>
          <ac:spMkLst>
            <pc:docMk/>
            <pc:sldMk cId="106806733" sldId="262"/>
            <ac:spMk id="14" creationId="{92BE0106-0C20-465B-A1BE-0BAC2737B1AD}"/>
          </ac:spMkLst>
        </pc:spChg>
        <pc:spChg chg="add">
          <ac:chgData name="Maria Islam (2509342)" userId="S::2509342@student.uwtsd.ac.uk::2508b154-66c8-4a8b-8f22-c2895056d4fc" providerId="AD" clId="Web-{FF5D32AB-17AB-DAF7-F3E2-BCC7C514D391}" dt="2025-11-30T18:26:39.051" v="1692"/>
          <ac:spMkLst>
            <pc:docMk/>
            <pc:sldMk cId="106806733" sldId="262"/>
            <ac:spMk id="16" creationId="{34C0330F-1D4F-4552-B799-615DD237B6DE}"/>
          </ac:spMkLst>
        </pc:spChg>
        <pc:spChg chg="add">
          <ac:chgData name="Maria Islam (2509342)" userId="S::2509342@student.uwtsd.ac.uk::2508b154-66c8-4a8b-8f22-c2895056d4fc" providerId="AD" clId="Web-{FF5D32AB-17AB-DAF7-F3E2-BCC7C514D391}" dt="2025-11-30T18:26:39.051" v="1692"/>
          <ac:spMkLst>
            <pc:docMk/>
            <pc:sldMk cId="106806733" sldId="262"/>
            <ac:spMk id="17" creationId="{92BE0106-0C20-465B-A1BE-0BAC2737B1AD}"/>
          </ac:spMkLst>
        </pc:spChg>
        <pc:picChg chg="add mod ord">
          <ac:chgData name="Maria Islam (2509342)" userId="S::2509342@student.uwtsd.ac.uk::2508b154-66c8-4a8b-8f22-c2895056d4fc" providerId="AD" clId="Web-{FF5D32AB-17AB-DAF7-F3E2-BCC7C514D391}" dt="2025-11-30T18:26:39.051" v="1692"/>
          <ac:picMkLst>
            <pc:docMk/>
            <pc:sldMk cId="106806733" sldId="262"/>
            <ac:picMk id="4" creationId="{78751DBA-F759-8A0C-E8E3-931CB8A9E8A8}"/>
          </ac:picMkLst>
        </pc:picChg>
        <pc:picChg chg="add mod">
          <ac:chgData name="Maria Islam (2509342)" userId="S::2509342@student.uwtsd.ac.uk::2508b154-66c8-4a8b-8f22-c2895056d4fc" providerId="AD" clId="Web-{FF5D32AB-17AB-DAF7-F3E2-BCC7C514D391}" dt="2025-11-30T18:26:39.051" v="1692"/>
          <ac:picMkLst>
            <pc:docMk/>
            <pc:sldMk cId="106806733" sldId="262"/>
            <ac:picMk id="5" creationId="{4F805813-783A-76F7-74B6-5E0C49F2EDC0}"/>
          </ac:picMkLst>
        </pc:picChg>
        <pc:picChg chg="add mod">
          <ac:chgData name="Maria Islam (2509342)" userId="S::2509342@student.uwtsd.ac.uk::2508b154-66c8-4a8b-8f22-c2895056d4fc" providerId="AD" clId="Web-{FF5D32AB-17AB-DAF7-F3E2-BCC7C514D391}" dt="2025-11-30T18:26:39.051" v="1692"/>
          <ac:picMkLst>
            <pc:docMk/>
            <pc:sldMk cId="106806733" sldId="262"/>
            <ac:picMk id="6" creationId="{1616D250-ADA1-64BD-F453-A42AC8C20E78}"/>
          </ac:picMkLst>
        </pc:picChg>
        <pc:picChg chg="add mod ord">
          <ac:chgData name="Maria Islam (2509342)" userId="S::2509342@student.uwtsd.ac.uk::2508b154-66c8-4a8b-8f22-c2895056d4fc" providerId="AD" clId="Web-{FF5D32AB-17AB-DAF7-F3E2-BCC7C514D391}" dt="2025-11-30T18:26:39.051" v="1692"/>
          <ac:picMkLst>
            <pc:docMk/>
            <pc:sldMk cId="106806733" sldId="262"/>
            <ac:picMk id="7" creationId="{0FB22486-8CC5-2E51-A4FB-9F3AADADB3F3}"/>
          </ac:picMkLst>
        </pc:picChg>
      </pc:sldChg>
      <pc:sldChg chg="modSp new">
        <pc:chgData name="Maria Islam (2509342)" userId="S::2509342@student.uwtsd.ac.uk::2508b154-66c8-4a8b-8f22-c2895056d4fc" providerId="AD" clId="Web-{FF5D32AB-17AB-DAF7-F3E2-BCC7C514D391}" dt="2025-11-30T00:56:31.301" v="534" actId="20577"/>
        <pc:sldMkLst>
          <pc:docMk/>
          <pc:sldMk cId="2385400826" sldId="263"/>
        </pc:sldMkLst>
        <pc:spChg chg="mod">
          <ac:chgData name="Maria Islam (2509342)" userId="S::2509342@student.uwtsd.ac.uk::2508b154-66c8-4a8b-8f22-c2895056d4fc" providerId="AD" clId="Web-{FF5D32AB-17AB-DAF7-F3E2-BCC7C514D391}" dt="2025-11-30T00:56:31.301" v="534" actId="20577"/>
          <ac:spMkLst>
            <pc:docMk/>
            <pc:sldMk cId="2385400826" sldId="263"/>
            <ac:spMk id="2" creationId="{1D8CBB01-0BCC-96AB-DD8E-8326901D07AD}"/>
          </ac:spMkLst>
        </pc:spChg>
      </pc:sldChg>
      <pc:sldChg chg="addSp modSp new mod modTransition setBg addAnim delAnim">
        <pc:chgData name="Maria Islam (2509342)" userId="S::2509342@student.uwtsd.ac.uk::2508b154-66c8-4a8b-8f22-c2895056d4fc" providerId="AD" clId="Web-{FF5D32AB-17AB-DAF7-F3E2-BCC7C514D391}" dt="2025-11-30T18:39:38.950" v="1765"/>
        <pc:sldMkLst>
          <pc:docMk/>
          <pc:sldMk cId="3959734655" sldId="264"/>
        </pc:sldMkLst>
        <pc:spChg chg="mod">
          <ac:chgData name="Maria Islam (2509342)" userId="S::2509342@student.uwtsd.ac.uk::2508b154-66c8-4a8b-8f22-c2895056d4fc" providerId="AD" clId="Web-{FF5D32AB-17AB-DAF7-F3E2-BCC7C514D391}" dt="2025-11-30T18:30:35.923" v="1714" actId="20577"/>
          <ac:spMkLst>
            <pc:docMk/>
            <pc:sldMk cId="3959734655" sldId="264"/>
            <ac:spMk id="2" creationId="{0D5A1678-7CB1-F7C6-7346-5D1D4DA3BC73}"/>
          </ac:spMkLst>
        </pc:spChg>
        <pc:spChg chg="mod ord">
          <ac:chgData name="Maria Islam (2509342)" userId="S::2509342@student.uwtsd.ac.uk::2508b154-66c8-4a8b-8f22-c2895056d4fc" providerId="AD" clId="Web-{FF5D32AB-17AB-DAF7-F3E2-BCC7C514D391}" dt="2025-11-30T18:30:55.846" v="1718" actId="1076"/>
          <ac:spMkLst>
            <pc:docMk/>
            <pc:sldMk cId="3959734655" sldId="264"/>
            <ac:spMk id="3" creationId="{82B8A582-4C95-B204-F247-5BE2507B3E88}"/>
          </ac:spMkLst>
        </pc:spChg>
        <pc:spChg chg="add">
          <ac:chgData name="Maria Islam (2509342)" userId="S::2509342@student.uwtsd.ac.uk::2508b154-66c8-4a8b-8f22-c2895056d4fc" providerId="AD" clId="Web-{FF5D32AB-17AB-DAF7-F3E2-BCC7C514D391}" dt="2025-11-30T18:30:28.031" v="1713"/>
          <ac:spMkLst>
            <pc:docMk/>
            <pc:sldMk cId="3959734655" sldId="264"/>
            <ac:spMk id="10" creationId="{839C2F19-8FC2-4576-A76C-228178053632}"/>
          </ac:spMkLst>
        </pc:spChg>
        <pc:spChg chg="add">
          <ac:chgData name="Maria Islam (2509342)" userId="S::2509342@student.uwtsd.ac.uk::2508b154-66c8-4a8b-8f22-c2895056d4fc" providerId="AD" clId="Web-{FF5D32AB-17AB-DAF7-F3E2-BCC7C514D391}" dt="2025-11-30T18:30:28.031" v="1713"/>
          <ac:spMkLst>
            <pc:docMk/>
            <pc:sldMk cId="3959734655" sldId="264"/>
            <ac:spMk id="12" creationId="{2CA7A481-09B7-459B-9BA1-EA1BEB4FC247}"/>
          </ac:spMkLst>
        </pc:spChg>
        <pc:picChg chg="add mod">
          <ac:chgData name="Maria Islam (2509342)" userId="S::2509342@student.uwtsd.ac.uk::2508b154-66c8-4a8b-8f22-c2895056d4fc" providerId="AD" clId="Web-{FF5D32AB-17AB-DAF7-F3E2-BCC7C514D391}" dt="2025-11-30T18:30:28.031" v="1713"/>
          <ac:picMkLst>
            <pc:docMk/>
            <pc:sldMk cId="3959734655" sldId="264"/>
            <ac:picMk id="4" creationId="{8BBE6126-54EF-1A5C-B0B1-CAAE79C9DED1}"/>
          </ac:picMkLst>
        </pc:picChg>
        <pc:picChg chg="add mod">
          <ac:chgData name="Maria Islam (2509342)" userId="S::2509342@student.uwtsd.ac.uk::2508b154-66c8-4a8b-8f22-c2895056d4fc" providerId="AD" clId="Web-{FF5D32AB-17AB-DAF7-F3E2-BCC7C514D391}" dt="2025-11-30T18:30:28.031" v="1713"/>
          <ac:picMkLst>
            <pc:docMk/>
            <pc:sldMk cId="3959734655" sldId="264"/>
            <ac:picMk id="5" creationId="{E1294F5D-5D2F-3918-68A0-AA6F620B7A2F}"/>
          </ac:picMkLst>
        </pc:picChg>
      </pc:sldChg>
      <pc:sldChg chg="addSp delSp modSp new ord modTransition">
        <pc:chgData name="Maria Islam (2509342)" userId="S::2509342@student.uwtsd.ac.uk::2508b154-66c8-4a8b-8f22-c2895056d4fc" providerId="AD" clId="Web-{FF5D32AB-17AB-DAF7-F3E2-BCC7C514D391}" dt="2025-11-30T18:16:08.191" v="1642" actId="14100"/>
        <pc:sldMkLst>
          <pc:docMk/>
          <pc:sldMk cId="2255859973" sldId="265"/>
        </pc:sldMkLst>
        <pc:spChg chg="mod">
          <ac:chgData name="Maria Islam (2509342)" userId="S::2509342@student.uwtsd.ac.uk::2508b154-66c8-4a8b-8f22-c2895056d4fc" providerId="AD" clId="Web-{FF5D32AB-17AB-DAF7-F3E2-BCC7C514D391}" dt="2025-11-30T18:16:08.191" v="1642" actId="14100"/>
          <ac:spMkLst>
            <pc:docMk/>
            <pc:sldMk cId="2255859973" sldId="265"/>
            <ac:spMk id="2" creationId="{290C7637-879A-79A6-34EE-E4ED44FC555D}"/>
          </ac:spMkLst>
        </pc:spChg>
        <pc:spChg chg="del">
          <ac:chgData name="Maria Islam (2509342)" userId="S::2509342@student.uwtsd.ac.uk::2508b154-66c8-4a8b-8f22-c2895056d4fc" providerId="AD" clId="Web-{FF5D32AB-17AB-DAF7-F3E2-BCC7C514D391}" dt="2025-11-30T17:51:41.403" v="1552"/>
          <ac:spMkLst>
            <pc:docMk/>
            <pc:sldMk cId="2255859973" sldId="265"/>
            <ac:spMk id="3" creationId="{2D1EB7F7-7206-AB2A-7A1E-EB75E4EDF6CD}"/>
          </ac:spMkLst>
        </pc:spChg>
        <pc:picChg chg="add mod">
          <ac:chgData name="Maria Islam (2509342)" userId="S::2509342@student.uwtsd.ac.uk::2508b154-66c8-4a8b-8f22-c2895056d4fc" providerId="AD" clId="Web-{FF5D32AB-17AB-DAF7-F3E2-BCC7C514D391}" dt="2025-11-30T18:02:29.100" v="1587" actId="1076"/>
          <ac:picMkLst>
            <pc:docMk/>
            <pc:sldMk cId="2255859973" sldId="265"/>
            <ac:picMk id="4" creationId="{9C41C80D-1D30-290F-0576-D54750A94BD1}"/>
          </ac:picMkLst>
        </pc:picChg>
        <pc:picChg chg="add mod">
          <ac:chgData name="Maria Islam (2509342)" userId="S::2509342@student.uwtsd.ac.uk::2508b154-66c8-4a8b-8f22-c2895056d4fc" providerId="AD" clId="Web-{FF5D32AB-17AB-DAF7-F3E2-BCC7C514D391}" dt="2025-11-30T18:02:19.787" v="1584" actId="1076"/>
          <ac:picMkLst>
            <pc:docMk/>
            <pc:sldMk cId="2255859973" sldId="265"/>
            <ac:picMk id="5" creationId="{54068D97-50BE-7332-CD2A-65F629B5AB9A}"/>
          </ac:picMkLst>
        </pc:picChg>
        <pc:picChg chg="add mod">
          <ac:chgData name="Maria Islam (2509342)" userId="S::2509342@student.uwtsd.ac.uk::2508b154-66c8-4a8b-8f22-c2895056d4fc" providerId="AD" clId="Web-{FF5D32AB-17AB-DAF7-F3E2-BCC7C514D391}" dt="2025-11-30T18:01:54.755" v="1577" actId="1076"/>
          <ac:picMkLst>
            <pc:docMk/>
            <pc:sldMk cId="2255859973" sldId="265"/>
            <ac:picMk id="6" creationId="{CAC631C9-FB6D-67C5-E2D7-A802CBEE24B8}"/>
          </ac:picMkLst>
        </pc:picChg>
      </pc:sldChg>
      <pc:sldChg chg="modSp add del replId modTransition">
        <pc:chgData name="Maria Islam (2509342)" userId="S::2509342@student.uwtsd.ac.uk::2508b154-66c8-4a8b-8f22-c2895056d4fc" providerId="AD" clId="Web-{FF5D32AB-17AB-DAF7-F3E2-BCC7C514D391}" dt="2025-11-30T18:36:06.911" v="1742"/>
        <pc:sldMkLst>
          <pc:docMk/>
          <pc:sldMk cId="1066460306" sldId="266"/>
        </pc:sldMkLst>
        <pc:picChg chg="mod">
          <ac:chgData name="Maria Islam (2509342)" userId="S::2509342@student.uwtsd.ac.uk::2508b154-66c8-4a8b-8f22-c2895056d4fc" providerId="AD" clId="Web-{FF5D32AB-17AB-DAF7-F3E2-BCC7C514D391}" dt="2025-11-30T18:02:57.929" v="1594" actId="1076"/>
          <ac:picMkLst>
            <pc:docMk/>
            <pc:sldMk cId="1066460306" sldId="266"/>
            <ac:picMk id="4" creationId="{E685E166-4F5E-516C-5824-19E4C2D814A0}"/>
          </ac:picMkLst>
        </pc:picChg>
        <pc:picChg chg="mod">
          <ac:chgData name="Maria Islam (2509342)" userId="S::2509342@student.uwtsd.ac.uk::2508b154-66c8-4a8b-8f22-c2895056d4fc" providerId="AD" clId="Web-{FF5D32AB-17AB-DAF7-F3E2-BCC7C514D391}" dt="2025-11-30T18:02:53.492" v="1592" actId="1076"/>
          <ac:picMkLst>
            <pc:docMk/>
            <pc:sldMk cId="1066460306" sldId="266"/>
            <ac:picMk id="5" creationId="{C3883D52-76EC-0DCB-6804-F2511A650ABC}"/>
          </ac:picMkLst>
        </pc:picChg>
        <pc:picChg chg="mod">
          <ac:chgData name="Maria Islam (2509342)" userId="S::2509342@student.uwtsd.ac.uk::2508b154-66c8-4a8b-8f22-c2895056d4fc" providerId="AD" clId="Web-{FF5D32AB-17AB-DAF7-F3E2-BCC7C514D391}" dt="2025-11-30T18:02:55.757" v="1593" actId="1076"/>
          <ac:picMkLst>
            <pc:docMk/>
            <pc:sldMk cId="1066460306" sldId="266"/>
            <ac:picMk id="6" creationId="{0F832F09-822E-FED3-07FA-D23BD8F4A3AF}"/>
          </ac:picMkLst>
        </pc:picChg>
      </pc:sldChg>
      <pc:sldChg chg="modSp new del">
        <pc:chgData name="Maria Islam (2509342)" userId="S::2509342@student.uwtsd.ac.uk::2508b154-66c8-4a8b-8f22-c2895056d4fc" providerId="AD" clId="Web-{FF5D32AB-17AB-DAF7-F3E2-BCC7C514D391}" dt="2025-11-30T17:59:29.951" v="1566"/>
        <pc:sldMkLst>
          <pc:docMk/>
          <pc:sldMk cId="1663799407" sldId="266"/>
        </pc:sldMkLst>
        <pc:spChg chg="mod">
          <ac:chgData name="Maria Islam (2509342)" userId="S::2509342@student.uwtsd.ac.uk::2508b154-66c8-4a8b-8f22-c2895056d4fc" providerId="AD" clId="Web-{FF5D32AB-17AB-DAF7-F3E2-BCC7C514D391}" dt="2025-11-30T16:14:05.206" v="1042" actId="20577"/>
          <ac:spMkLst>
            <pc:docMk/>
            <pc:sldMk cId="1663799407" sldId="266"/>
            <ac:spMk id="2" creationId="{BDCB4F12-40FD-0876-3DE6-557AB1B42A8F}"/>
          </ac:spMkLst>
        </pc:spChg>
      </pc:sldChg>
      <pc:sldChg chg="modSp add replId modTransition">
        <pc:chgData name="Maria Islam (2509342)" userId="S::2509342@student.uwtsd.ac.uk::2508b154-66c8-4a8b-8f22-c2895056d4fc" providerId="AD" clId="Web-{FF5D32AB-17AB-DAF7-F3E2-BCC7C514D391}" dt="2025-11-30T18:06:17.858" v="1611"/>
        <pc:sldMkLst>
          <pc:docMk/>
          <pc:sldMk cId="168435880" sldId="267"/>
        </pc:sldMkLst>
        <pc:picChg chg="mod">
          <ac:chgData name="Maria Islam (2509342)" userId="S::2509342@student.uwtsd.ac.uk::2508b154-66c8-4a8b-8f22-c2895056d4fc" providerId="AD" clId="Web-{FF5D32AB-17AB-DAF7-F3E2-BCC7C514D391}" dt="2025-11-30T18:03:13.070" v="1599" actId="1076"/>
          <ac:picMkLst>
            <pc:docMk/>
            <pc:sldMk cId="168435880" sldId="267"/>
            <ac:picMk id="4" creationId="{7237B2B5-8D3F-5DE7-A84D-571983BBFB6A}"/>
          </ac:picMkLst>
        </pc:picChg>
        <pc:picChg chg="mod">
          <ac:chgData name="Maria Islam (2509342)" userId="S::2509342@student.uwtsd.ac.uk::2508b154-66c8-4a8b-8f22-c2895056d4fc" providerId="AD" clId="Web-{FF5D32AB-17AB-DAF7-F3E2-BCC7C514D391}" dt="2025-11-30T18:03:14.899" v="1600" actId="1076"/>
          <ac:picMkLst>
            <pc:docMk/>
            <pc:sldMk cId="168435880" sldId="267"/>
            <ac:picMk id="5" creationId="{9DBB8535-8F63-1C3F-A024-2D24C8C4EE7D}"/>
          </ac:picMkLst>
        </pc:picChg>
        <pc:picChg chg="mod">
          <ac:chgData name="Maria Islam (2509342)" userId="S::2509342@student.uwtsd.ac.uk::2508b154-66c8-4a8b-8f22-c2895056d4fc" providerId="AD" clId="Web-{FF5D32AB-17AB-DAF7-F3E2-BCC7C514D391}" dt="2025-11-30T18:03:09.445" v="1598" actId="1076"/>
          <ac:picMkLst>
            <pc:docMk/>
            <pc:sldMk cId="168435880" sldId="267"/>
            <ac:picMk id="6" creationId="{282B734F-AD89-082E-FB9F-12309B1374FD}"/>
          </ac:picMkLst>
        </pc:picChg>
      </pc:sldChg>
      <pc:sldChg chg="modSp new del">
        <pc:chgData name="Maria Islam (2509342)" userId="S::2509342@student.uwtsd.ac.uk::2508b154-66c8-4a8b-8f22-c2895056d4fc" providerId="AD" clId="Web-{FF5D32AB-17AB-DAF7-F3E2-BCC7C514D391}" dt="2025-11-30T17:59:31.842" v="1567"/>
        <pc:sldMkLst>
          <pc:docMk/>
          <pc:sldMk cId="458717976" sldId="267"/>
        </pc:sldMkLst>
        <pc:spChg chg="mod">
          <ac:chgData name="Maria Islam (2509342)" userId="S::2509342@student.uwtsd.ac.uk::2508b154-66c8-4a8b-8f22-c2895056d4fc" providerId="AD" clId="Web-{FF5D32AB-17AB-DAF7-F3E2-BCC7C514D391}" dt="2025-11-30T16:14:12.832" v="1045" actId="20577"/>
          <ac:spMkLst>
            <pc:docMk/>
            <pc:sldMk cId="458717976" sldId="267"/>
            <ac:spMk id="2" creationId="{3725A0BB-A4B5-E7EF-F652-3C33E7C3EB9E}"/>
          </ac:spMkLst>
        </pc:spChg>
      </pc:sldChg>
      <pc:sldMasterChg chg="del delSldLayout">
        <pc:chgData name="Maria Islam (2509342)" userId="S::2509342@student.uwtsd.ac.uk::2508b154-66c8-4a8b-8f22-c2895056d4fc" providerId="AD" clId="Web-{FF5D32AB-17AB-DAF7-F3E2-BCC7C514D391}" dt="2025-11-29T23:39:17.693" v="26"/>
        <pc:sldMasterMkLst>
          <pc:docMk/>
          <pc:sldMasterMk cId="2460954070" sldId="2147483660"/>
        </pc:sldMasterMkLst>
        <pc:sldLayoutChg chg="del">
          <pc:chgData name="Maria Islam (2509342)" userId="S::2509342@student.uwtsd.ac.uk::2508b154-66c8-4a8b-8f22-c2895056d4fc" providerId="AD" clId="Web-{FF5D32AB-17AB-DAF7-F3E2-BCC7C514D391}" dt="2025-11-29T23:39:17.693" v="26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Maria Islam (2509342)" userId="S::2509342@student.uwtsd.ac.uk::2508b154-66c8-4a8b-8f22-c2895056d4fc" providerId="AD" clId="Web-{FF5D32AB-17AB-DAF7-F3E2-BCC7C514D391}" dt="2025-11-29T23:39:17.693" v="26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Maria Islam (2509342)" userId="S::2509342@student.uwtsd.ac.uk::2508b154-66c8-4a8b-8f22-c2895056d4fc" providerId="AD" clId="Web-{FF5D32AB-17AB-DAF7-F3E2-BCC7C514D391}" dt="2025-11-29T23:39:17.693" v="26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Maria Islam (2509342)" userId="S::2509342@student.uwtsd.ac.uk::2508b154-66c8-4a8b-8f22-c2895056d4fc" providerId="AD" clId="Web-{FF5D32AB-17AB-DAF7-F3E2-BCC7C514D391}" dt="2025-11-29T23:39:17.693" v="26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Maria Islam (2509342)" userId="S::2509342@student.uwtsd.ac.uk::2508b154-66c8-4a8b-8f22-c2895056d4fc" providerId="AD" clId="Web-{FF5D32AB-17AB-DAF7-F3E2-BCC7C514D391}" dt="2025-11-29T23:39:17.693" v="26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Maria Islam (2509342)" userId="S::2509342@student.uwtsd.ac.uk::2508b154-66c8-4a8b-8f22-c2895056d4fc" providerId="AD" clId="Web-{FF5D32AB-17AB-DAF7-F3E2-BCC7C514D391}" dt="2025-11-29T23:39:17.693" v="26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Maria Islam (2509342)" userId="S::2509342@student.uwtsd.ac.uk::2508b154-66c8-4a8b-8f22-c2895056d4fc" providerId="AD" clId="Web-{FF5D32AB-17AB-DAF7-F3E2-BCC7C514D391}" dt="2025-11-29T23:39:17.693" v="26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Maria Islam (2509342)" userId="S::2509342@student.uwtsd.ac.uk::2508b154-66c8-4a8b-8f22-c2895056d4fc" providerId="AD" clId="Web-{FF5D32AB-17AB-DAF7-F3E2-BCC7C514D391}" dt="2025-11-29T23:39:17.693" v="26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Maria Islam (2509342)" userId="S::2509342@student.uwtsd.ac.uk::2508b154-66c8-4a8b-8f22-c2895056d4fc" providerId="AD" clId="Web-{FF5D32AB-17AB-DAF7-F3E2-BCC7C514D391}" dt="2025-11-29T23:39:17.693" v="26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Maria Islam (2509342)" userId="S::2509342@student.uwtsd.ac.uk::2508b154-66c8-4a8b-8f22-c2895056d4fc" providerId="AD" clId="Web-{FF5D32AB-17AB-DAF7-F3E2-BCC7C514D391}" dt="2025-11-29T23:39:17.693" v="26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Maria Islam (2509342)" userId="S::2509342@student.uwtsd.ac.uk::2508b154-66c8-4a8b-8f22-c2895056d4fc" providerId="AD" clId="Web-{FF5D32AB-17AB-DAF7-F3E2-BCC7C514D391}" dt="2025-11-29T23:39:17.693" v="2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Maria Islam (2509342)" userId="S::2509342@student.uwtsd.ac.uk::2508b154-66c8-4a8b-8f22-c2895056d4fc" providerId="AD" clId="Web-{FF5D32AB-17AB-DAF7-F3E2-BCC7C514D391}" dt="2025-11-29T23:39:17.693" v="26"/>
        <pc:sldMasterMkLst>
          <pc:docMk/>
          <pc:sldMasterMk cId="602278015" sldId="2147483695"/>
        </pc:sldMasterMkLst>
        <pc:sldLayoutChg chg="add">
          <pc:chgData name="Maria Islam (2509342)" userId="S::2509342@student.uwtsd.ac.uk::2508b154-66c8-4a8b-8f22-c2895056d4fc" providerId="AD" clId="Web-{FF5D32AB-17AB-DAF7-F3E2-BCC7C514D391}" dt="2025-11-29T23:39:17.693" v="26"/>
          <pc:sldLayoutMkLst>
            <pc:docMk/>
            <pc:sldMasterMk cId="602278015" sldId="2147483695"/>
            <pc:sldLayoutMk cId="3019463003" sldId="2147483684"/>
          </pc:sldLayoutMkLst>
        </pc:sldLayoutChg>
        <pc:sldLayoutChg chg="add">
          <pc:chgData name="Maria Islam (2509342)" userId="S::2509342@student.uwtsd.ac.uk::2508b154-66c8-4a8b-8f22-c2895056d4fc" providerId="AD" clId="Web-{FF5D32AB-17AB-DAF7-F3E2-BCC7C514D391}" dt="2025-11-29T23:39:17.693" v="26"/>
          <pc:sldLayoutMkLst>
            <pc:docMk/>
            <pc:sldMasterMk cId="602278015" sldId="2147483695"/>
            <pc:sldLayoutMk cId="1945960495" sldId="2147483685"/>
          </pc:sldLayoutMkLst>
        </pc:sldLayoutChg>
        <pc:sldLayoutChg chg="add">
          <pc:chgData name="Maria Islam (2509342)" userId="S::2509342@student.uwtsd.ac.uk::2508b154-66c8-4a8b-8f22-c2895056d4fc" providerId="AD" clId="Web-{FF5D32AB-17AB-DAF7-F3E2-BCC7C514D391}" dt="2025-11-29T23:39:17.693" v="26"/>
          <pc:sldLayoutMkLst>
            <pc:docMk/>
            <pc:sldMasterMk cId="602278015" sldId="2147483695"/>
            <pc:sldLayoutMk cId="1584943338" sldId="2147483686"/>
          </pc:sldLayoutMkLst>
        </pc:sldLayoutChg>
        <pc:sldLayoutChg chg="add">
          <pc:chgData name="Maria Islam (2509342)" userId="S::2509342@student.uwtsd.ac.uk::2508b154-66c8-4a8b-8f22-c2895056d4fc" providerId="AD" clId="Web-{FF5D32AB-17AB-DAF7-F3E2-BCC7C514D391}" dt="2025-11-29T23:39:17.693" v="26"/>
          <pc:sldLayoutMkLst>
            <pc:docMk/>
            <pc:sldMasterMk cId="602278015" sldId="2147483695"/>
            <pc:sldLayoutMk cId="1585527051" sldId="2147483687"/>
          </pc:sldLayoutMkLst>
        </pc:sldLayoutChg>
        <pc:sldLayoutChg chg="add">
          <pc:chgData name="Maria Islam (2509342)" userId="S::2509342@student.uwtsd.ac.uk::2508b154-66c8-4a8b-8f22-c2895056d4fc" providerId="AD" clId="Web-{FF5D32AB-17AB-DAF7-F3E2-BCC7C514D391}" dt="2025-11-29T23:39:17.693" v="26"/>
          <pc:sldLayoutMkLst>
            <pc:docMk/>
            <pc:sldMasterMk cId="602278015" sldId="2147483695"/>
            <pc:sldLayoutMk cId="2694205190" sldId="2147483688"/>
          </pc:sldLayoutMkLst>
        </pc:sldLayoutChg>
        <pc:sldLayoutChg chg="add">
          <pc:chgData name="Maria Islam (2509342)" userId="S::2509342@student.uwtsd.ac.uk::2508b154-66c8-4a8b-8f22-c2895056d4fc" providerId="AD" clId="Web-{FF5D32AB-17AB-DAF7-F3E2-BCC7C514D391}" dt="2025-11-29T23:39:17.693" v="26"/>
          <pc:sldLayoutMkLst>
            <pc:docMk/>
            <pc:sldMasterMk cId="602278015" sldId="2147483695"/>
            <pc:sldLayoutMk cId="2951106401" sldId="2147483689"/>
          </pc:sldLayoutMkLst>
        </pc:sldLayoutChg>
        <pc:sldLayoutChg chg="add">
          <pc:chgData name="Maria Islam (2509342)" userId="S::2509342@student.uwtsd.ac.uk::2508b154-66c8-4a8b-8f22-c2895056d4fc" providerId="AD" clId="Web-{FF5D32AB-17AB-DAF7-F3E2-BCC7C514D391}" dt="2025-11-29T23:39:17.693" v="26"/>
          <pc:sldLayoutMkLst>
            <pc:docMk/>
            <pc:sldMasterMk cId="602278015" sldId="2147483695"/>
            <pc:sldLayoutMk cId="1450518545" sldId="2147483690"/>
          </pc:sldLayoutMkLst>
        </pc:sldLayoutChg>
        <pc:sldLayoutChg chg="add">
          <pc:chgData name="Maria Islam (2509342)" userId="S::2509342@student.uwtsd.ac.uk::2508b154-66c8-4a8b-8f22-c2895056d4fc" providerId="AD" clId="Web-{FF5D32AB-17AB-DAF7-F3E2-BCC7C514D391}" dt="2025-11-29T23:39:17.693" v="26"/>
          <pc:sldLayoutMkLst>
            <pc:docMk/>
            <pc:sldMasterMk cId="602278015" sldId="2147483695"/>
            <pc:sldLayoutMk cId="1437442202" sldId="2147483691"/>
          </pc:sldLayoutMkLst>
        </pc:sldLayoutChg>
        <pc:sldLayoutChg chg="add">
          <pc:chgData name="Maria Islam (2509342)" userId="S::2509342@student.uwtsd.ac.uk::2508b154-66c8-4a8b-8f22-c2895056d4fc" providerId="AD" clId="Web-{FF5D32AB-17AB-DAF7-F3E2-BCC7C514D391}" dt="2025-11-29T23:39:17.693" v="26"/>
          <pc:sldLayoutMkLst>
            <pc:docMk/>
            <pc:sldMasterMk cId="602278015" sldId="2147483695"/>
            <pc:sldLayoutMk cId="356128764" sldId="2147483692"/>
          </pc:sldLayoutMkLst>
        </pc:sldLayoutChg>
        <pc:sldLayoutChg chg="add">
          <pc:chgData name="Maria Islam (2509342)" userId="S::2509342@student.uwtsd.ac.uk::2508b154-66c8-4a8b-8f22-c2895056d4fc" providerId="AD" clId="Web-{FF5D32AB-17AB-DAF7-F3E2-BCC7C514D391}" dt="2025-11-29T23:39:17.693" v="26"/>
          <pc:sldLayoutMkLst>
            <pc:docMk/>
            <pc:sldMasterMk cId="602278015" sldId="2147483695"/>
            <pc:sldLayoutMk cId="2504549560" sldId="2147483693"/>
          </pc:sldLayoutMkLst>
        </pc:sldLayoutChg>
        <pc:sldLayoutChg chg="add">
          <pc:chgData name="Maria Islam (2509342)" userId="S::2509342@student.uwtsd.ac.uk::2508b154-66c8-4a8b-8f22-c2895056d4fc" providerId="AD" clId="Web-{FF5D32AB-17AB-DAF7-F3E2-BCC7C514D391}" dt="2025-11-29T23:39:17.693" v="26"/>
          <pc:sldLayoutMkLst>
            <pc:docMk/>
            <pc:sldMasterMk cId="602278015" sldId="2147483695"/>
            <pc:sldLayoutMk cId="249830675" sldId="2147483694"/>
          </pc:sldLayoutMkLst>
        </pc:sldLayoutChg>
      </pc:sldMasterChg>
    </pc:docChg>
  </pc:docChgLst>
  <pc:docChgLst>
    <pc:chgData name="Maria Islam (2509342)" userId="S::2509342@student.uwtsd.ac.uk::2508b154-66c8-4a8b-8f22-c2895056d4fc" providerId="AD" clId="Web-{967722A5-960B-E377-C7D6-0F6B1BD2DAB4}"/>
    <pc:docChg chg="delSld modSld">
      <pc:chgData name="Maria Islam (2509342)" userId="S::2509342@student.uwtsd.ac.uk::2508b154-66c8-4a8b-8f22-c2895056d4fc" providerId="AD" clId="Web-{967722A5-960B-E377-C7D6-0F6B1BD2DAB4}" dt="2025-11-30T22:55:23.403" v="169"/>
      <pc:docMkLst>
        <pc:docMk/>
      </pc:docMkLst>
      <pc:sldChg chg="modSp">
        <pc:chgData name="Maria Islam (2509342)" userId="S::2509342@student.uwtsd.ac.uk::2508b154-66c8-4a8b-8f22-c2895056d4fc" providerId="AD" clId="Web-{967722A5-960B-E377-C7D6-0F6B1BD2DAB4}" dt="2025-11-30T22:49:05.986" v="166"/>
        <pc:sldMkLst>
          <pc:docMk/>
          <pc:sldMk cId="109857222" sldId="256"/>
        </pc:sldMkLst>
        <pc:spChg chg="mod">
          <ac:chgData name="Maria Islam (2509342)" userId="S::2509342@student.uwtsd.ac.uk::2508b154-66c8-4a8b-8f22-c2895056d4fc" providerId="AD" clId="Web-{967722A5-960B-E377-C7D6-0F6B1BD2DAB4}" dt="2025-11-30T22:45:52.740" v="151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aria Islam (2509342)" userId="S::2509342@student.uwtsd.ac.uk::2508b154-66c8-4a8b-8f22-c2895056d4fc" providerId="AD" clId="Web-{967722A5-960B-E377-C7D6-0F6B1BD2DAB4}" dt="2025-11-30T22:48:58.002" v="165" actId="20577"/>
          <ac:spMkLst>
            <pc:docMk/>
            <pc:sldMk cId="109857222" sldId="256"/>
            <ac:spMk id="6" creationId="{F60C4775-7AAA-47F1-5791-ACB048346494}"/>
          </ac:spMkLst>
        </pc:spChg>
        <pc:spChg chg="mod">
          <ac:chgData name="Maria Islam (2509342)" userId="S::2509342@student.uwtsd.ac.uk::2508b154-66c8-4a8b-8f22-c2895056d4fc" providerId="AD" clId="Web-{967722A5-960B-E377-C7D6-0F6B1BD2DAB4}" dt="2025-11-30T22:49:05.986" v="166"/>
          <ac:spMkLst>
            <pc:docMk/>
            <pc:sldMk cId="109857222" sldId="256"/>
            <ac:spMk id="13" creationId="{F1189494-2B67-46D2-93D6-A122A09BF6B2}"/>
          </ac:spMkLst>
        </pc:spChg>
      </pc:sldChg>
      <pc:sldChg chg="addAnim delAnim">
        <pc:chgData name="Maria Islam (2509342)" userId="S::2509342@student.uwtsd.ac.uk::2508b154-66c8-4a8b-8f22-c2895056d4fc" providerId="AD" clId="Web-{967722A5-960B-E377-C7D6-0F6B1BD2DAB4}" dt="2025-11-30T22:44:41.222" v="150"/>
        <pc:sldMkLst>
          <pc:docMk/>
          <pc:sldMk cId="2537650896" sldId="257"/>
        </pc:sldMkLst>
      </pc:sldChg>
      <pc:sldChg chg="modSp">
        <pc:chgData name="Maria Islam (2509342)" userId="S::2509342@student.uwtsd.ac.uk::2508b154-66c8-4a8b-8f22-c2895056d4fc" providerId="AD" clId="Web-{967722A5-960B-E377-C7D6-0F6B1BD2DAB4}" dt="2025-11-30T22:47:11.403" v="154"/>
        <pc:sldMkLst>
          <pc:docMk/>
          <pc:sldMk cId="29005558" sldId="258"/>
        </pc:sldMkLst>
        <pc:spChg chg="mod">
          <ac:chgData name="Maria Islam (2509342)" userId="S::2509342@student.uwtsd.ac.uk::2508b154-66c8-4a8b-8f22-c2895056d4fc" providerId="AD" clId="Web-{967722A5-960B-E377-C7D6-0F6B1BD2DAB4}" dt="2025-11-30T22:47:11.403" v="154"/>
          <ac:spMkLst>
            <pc:docMk/>
            <pc:sldMk cId="29005558" sldId="258"/>
            <ac:spMk id="17" creationId="{14435763-D116-E6B0-3992-6801EF0F0FF2}"/>
          </ac:spMkLst>
        </pc:spChg>
      </pc:sldChg>
      <pc:sldChg chg="modSp">
        <pc:chgData name="Maria Islam (2509342)" userId="S::2509342@student.uwtsd.ac.uk::2508b154-66c8-4a8b-8f22-c2895056d4fc" providerId="AD" clId="Web-{967722A5-960B-E377-C7D6-0F6B1BD2DAB4}" dt="2025-11-30T22:47:27.138" v="155"/>
        <pc:sldMkLst>
          <pc:docMk/>
          <pc:sldMk cId="2622027065" sldId="259"/>
        </pc:sldMkLst>
        <pc:spChg chg="mod">
          <ac:chgData name="Maria Islam (2509342)" userId="S::2509342@student.uwtsd.ac.uk::2508b154-66c8-4a8b-8f22-c2895056d4fc" providerId="AD" clId="Web-{967722A5-960B-E377-C7D6-0F6B1BD2DAB4}" dt="2025-11-30T22:47:27.138" v="155"/>
          <ac:spMkLst>
            <pc:docMk/>
            <pc:sldMk cId="2622027065" sldId="259"/>
            <ac:spMk id="12" creationId="{92BE0106-0C20-465B-A1BE-0BAC2737B1AD}"/>
          </ac:spMkLst>
        </pc:spChg>
      </pc:sldChg>
      <pc:sldChg chg="modSp modTransition">
        <pc:chgData name="Maria Islam (2509342)" userId="S::2509342@student.uwtsd.ac.uk::2508b154-66c8-4a8b-8f22-c2895056d4fc" providerId="AD" clId="Web-{967722A5-960B-E377-C7D6-0F6B1BD2DAB4}" dt="2025-11-30T22:52:38.571" v="167"/>
        <pc:sldMkLst>
          <pc:docMk/>
          <pc:sldMk cId="106806733" sldId="262"/>
        </pc:sldMkLst>
        <pc:spChg chg="mod">
          <ac:chgData name="Maria Islam (2509342)" userId="S::2509342@student.uwtsd.ac.uk::2508b154-66c8-4a8b-8f22-c2895056d4fc" providerId="AD" clId="Web-{967722A5-960B-E377-C7D6-0F6B1BD2DAB4}" dt="2025-11-30T22:47:47.764" v="156"/>
          <ac:spMkLst>
            <pc:docMk/>
            <pc:sldMk cId="106806733" sldId="262"/>
            <ac:spMk id="17" creationId="{92BE0106-0C20-465B-A1BE-0BAC2737B1AD}"/>
          </ac:spMkLst>
        </pc:spChg>
      </pc:sldChg>
      <pc:sldChg chg="addSp modSp mod modTransition setBg addAnim">
        <pc:chgData name="Maria Islam (2509342)" userId="S::2509342@student.uwtsd.ac.uk::2508b154-66c8-4a8b-8f22-c2895056d4fc" providerId="AD" clId="Web-{967722A5-960B-E377-C7D6-0F6B1BD2DAB4}" dt="2025-11-30T22:55:23.403" v="169"/>
        <pc:sldMkLst>
          <pc:docMk/>
          <pc:sldMk cId="2385400826" sldId="263"/>
        </pc:sldMkLst>
        <pc:spChg chg="mod">
          <ac:chgData name="Maria Islam (2509342)" userId="S::2509342@student.uwtsd.ac.uk::2508b154-66c8-4a8b-8f22-c2895056d4fc" providerId="AD" clId="Web-{967722A5-960B-E377-C7D6-0F6B1BD2DAB4}" dt="2025-11-30T22:41:54.683" v="143" actId="20577"/>
          <ac:spMkLst>
            <pc:docMk/>
            <pc:sldMk cId="2385400826" sldId="263"/>
            <ac:spMk id="2" creationId="{1D8CBB01-0BCC-96AB-DD8E-8326901D07AD}"/>
          </ac:spMkLst>
        </pc:spChg>
        <pc:spChg chg="mod ord">
          <ac:chgData name="Maria Islam (2509342)" userId="S::2509342@student.uwtsd.ac.uk::2508b154-66c8-4a8b-8f22-c2895056d4fc" providerId="AD" clId="Web-{967722A5-960B-E377-C7D6-0F6B1BD2DAB4}" dt="2025-11-30T22:42:07.418" v="145" actId="14100"/>
          <ac:spMkLst>
            <pc:docMk/>
            <pc:sldMk cId="2385400826" sldId="263"/>
            <ac:spMk id="3" creationId="{ACCFFE4C-5D8B-37E0-E804-DBEBA005D3E3}"/>
          </ac:spMkLst>
        </pc:spChg>
        <pc:spChg chg="add">
          <ac:chgData name="Maria Islam (2509342)" userId="S::2509342@student.uwtsd.ac.uk::2508b154-66c8-4a8b-8f22-c2895056d4fc" providerId="AD" clId="Web-{967722A5-960B-E377-C7D6-0F6B1BD2DAB4}" dt="2025-11-30T22:41:34.292" v="141"/>
          <ac:spMkLst>
            <pc:docMk/>
            <pc:sldMk cId="2385400826" sldId="263"/>
            <ac:spMk id="10" creationId="{839C2F19-8FC2-4576-A76C-228178053632}"/>
          </ac:spMkLst>
        </pc:spChg>
        <pc:spChg chg="add mod">
          <ac:chgData name="Maria Islam (2509342)" userId="S::2509342@student.uwtsd.ac.uk::2508b154-66c8-4a8b-8f22-c2895056d4fc" providerId="AD" clId="Web-{967722A5-960B-E377-C7D6-0F6B1BD2DAB4}" dt="2025-11-30T22:48:06.812" v="158"/>
          <ac:spMkLst>
            <pc:docMk/>
            <pc:sldMk cId="2385400826" sldId="263"/>
            <ac:spMk id="12" creationId="{2CA7A481-09B7-459B-9BA1-EA1BEB4FC247}"/>
          </ac:spMkLst>
        </pc:spChg>
        <pc:picChg chg="add mod">
          <ac:chgData name="Maria Islam (2509342)" userId="S::2509342@student.uwtsd.ac.uk::2508b154-66c8-4a8b-8f22-c2895056d4fc" providerId="AD" clId="Web-{967722A5-960B-E377-C7D6-0F6B1BD2DAB4}" dt="2025-11-30T22:41:34.292" v="141"/>
          <ac:picMkLst>
            <pc:docMk/>
            <pc:sldMk cId="2385400826" sldId="263"/>
            <ac:picMk id="4" creationId="{289E36EA-2C4B-6743-B027-433697C61B0B}"/>
          </ac:picMkLst>
        </pc:picChg>
        <pc:picChg chg="add mod">
          <ac:chgData name="Maria Islam (2509342)" userId="S::2509342@student.uwtsd.ac.uk::2508b154-66c8-4a8b-8f22-c2895056d4fc" providerId="AD" clId="Web-{967722A5-960B-E377-C7D6-0F6B1BD2DAB4}" dt="2025-11-30T22:41:34.292" v="141"/>
          <ac:picMkLst>
            <pc:docMk/>
            <pc:sldMk cId="2385400826" sldId="263"/>
            <ac:picMk id="5" creationId="{DD562CD1-10D8-ABC7-527E-69D962F4AC4F}"/>
          </ac:picMkLst>
        </pc:picChg>
      </pc:sldChg>
      <pc:sldChg chg="modSp">
        <pc:chgData name="Maria Islam (2509342)" userId="S::2509342@student.uwtsd.ac.uk::2508b154-66c8-4a8b-8f22-c2895056d4fc" providerId="AD" clId="Web-{967722A5-960B-E377-C7D6-0F6B1BD2DAB4}" dt="2025-11-30T22:48:35.188" v="164" actId="20577"/>
        <pc:sldMkLst>
          <pc:docMk/>
          <pc:sldMk cId="3959734655" sldId="264"/>
        </pc:sldMkLst>
        <pc:spChg chg="mod">
          <ac:chgData name="Maria Islam (2509342)" userId="S::2509342@student.uwtsd.ac.uk::2508b154-66c8-4a8b-8f22-c2895056d4fc" providerId="AD" clId="Web-{967722A5-960B-E377-C7D6-0F6B1BD2DAB4}" dt="2025-11-30T22:48:35.188" v="164" actId="20577"/>
          <ac:spMkLst>
            <pc:docMk/>
            <pc:sldMk cId="3959734655" sldId="264"/>
            <ac:spMk id="3" creationId="{82B8A582-4C95-B204-F247-5BE2507B3E88}"/>
          </ac:spMkLst>
        </pc:spChg>
        <pc:spChg chg="mod">
          <ac:chgData name="Maria Islam (2509342)" userId="S::2509342@student.uwtsd.ac.uk::2508b154-66c8-4a8b-8f22-c2895056d4fc" providerId="AD" clId="Web-{967722A5-960B-E377-C7D6-0F6B1BD2DAB4}" dt="2025-11-30T22:48:21.391" v="159"/>
          <ac:spMkLst>
            <pc:docMk/>
            <pc:sldMk cId="3959734655" sldId="264"/>
            <ac:spMk id="12" creationId="{2CA7A481-09B7-459B-9BA1-EA1BEB4FC247}"/>
          </ac:spMkLst>
        </pc:spChg>
      </pc:sldChg>
      <pc:sldChg chg="del">
        <pc:chgData name="Maria Islam (2509342)" userId="S::2509342@student.uwtsd.ac.uk::2508b154-66c8-4a8b-8f22-c2895056d4fc" providerId="AD" clId="Web-{967722A5-960B-E377-C7D6-0F6B1BD2DAB4}" dt="2025-11-30T22:18:44.423" v="0"/>
        <pc:sldMkLst>
          <pc:docMk/>
          <pc:sldMk cId="168435880" sldId="267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05185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74422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1287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45495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830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42051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94630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59604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49433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527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11064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22780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88" r:id="rId6"/>
    <p:sldLayoutId id="2147483684" r:id="rId7"/>
    <p:sldLayoutId id="2147483685" r:id="rId8"/>
    <p:sldLayoutId id="2147483686" r:id="rId9"/>
    <p:sldLayoutId id="2147483687" r:id="rId10"/>
    <p:sldLayoutId id="214748368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BEC44CD-E290-4D60-A056-5BA05B182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Blurry conference table and chairs">
            <a:extLst>
              <a:ext uri="{FF2B5EF4-FFF2-40B4-BE49-F238E27FC236}">
                <a16:creationId xmlns:a16="http://schemas.microsoft.com/office/drawing/2014/main" id="{3F5B419E-E608-D450-BA2E-2C4E0A61B64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5684" r="-2" b="9919"/>
          <a:stretch>
            <a:fillRect/>
          </a:stretch>
        </p:blipFill>
        <p:spPr>
          <a:xfrm>
            <a:off x="-2" y="-4"/>
            <a:ext cx="12192001" cy="685800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2" cy="2007809"/>
          </a:xfrm>
        </p:spPr>
        <p:txBody>
          <a:bodyPr anchor="t">
            <a:normAutofit/>
          </a:bodyPr>
          <a:lstStyle/>
          <a:p>
            <a:r>
              <a:rPr lang="en-GB" sz="6000" dirty="0">
                <a:solidFill>
                  <a:schemeClr val="bg1"/>
                </a:solidFill>
                <a:latin typeface="Baskerville Old Face"/>
              </a:rPr>
              <a:t>Reflective presentation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64257" y="5078439"/>
            <a:ext cx="4618597" cy="76817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2000" dirty="0">
                <a:solidFill>
                  <a:srgbClr val="FFFFFF"/>
                </a:solidFill>
                <a:latin typeface="Bell MT"/>
              </a:rPr>
              <a:t>Maria - 2509342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1189494-2B67-46D2-93D6-A122A09BF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0C4775-7AAA-47F1-5791-ACB048346494}"/>
              </a:ext>
            </a:extLst>
          </p:cNvPr>
          <p:cNvSpPr txBox="1"/>
          <p:nvPr/>
        </p:nvSpPr>
        <p:spPr>
          <a:xfrm>
            <a:off x="391010" y="2989500"/>
            <a:ext cx="8406162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dirty="0">
                <a:latin typeface="Baskerville Old Face"/>
              </a:rPr>
              <a:t>Digital skills for personal development and business growth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36ABC1-F4B8-77BF-75AE-DDACCD1D79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u="sng" dirty="0">
                <a:solidFill>
                  <a:srgbClr val="F0BDFC"/>
                </a:solidFill>
                <a:latin typeface="Baskerville Old Face"/>
              </a:rPr>
              <a:t>Things I have learnt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D3B1D6-7C60-4FD5-A8AB-748BF7A3E2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1960770"/>
            <a:ext cx="4730167" cy="425130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 dirty="0">
                <a:solidFill>
                  <a:srgbClr val="C4EDFF"/>
                </a:solidFill>
                <a:highlight>
                  <a:srgbClr val="C0C0C0"/>
                </a:highlight>
                <a:latin typeface="Baskerville Old Face"/>
              </a:rPr>
              <a:t>Week 1 – Introduction</a:t>
            </a:r>
            <a:endParaRPr lang="en-US" sz="2000">
              <a:solidFill>
                <a:srgbClr val="C4EDFF"/>
              </a:solidFill>
              <a:highlight>
                <a:srgbClr val="C0C0C0"/>
              </a:highlight>
              <a:latin typeface="Baskerville Old Face"/>
            </a:endParaRPr>
          </a:p>
          <a:p>
            <a:r>
              <a:rPr lang="en-GB" sz="2000" dirty="0">
                <a:solidFill>
                  <a:srgbClr val="C4EDFF"/>
                </a:solidFill>
                <a:highlight>
                  <a:srgbClr val="C0C0C0"/>
                </a:highlight>
                <a:latin typeface="Baskerville Old Face"/>
              </a:rPr>
              <a:t>Week 2 - Outlook and task management </a:t>
            </a:r>
            <a:endParaRPr lang="en-US" sz="2000" dirty="0">
              <a:solidFill>
                <a:srgbClr val="C4EDFF"/>
              </a:solidFill>
              <a:highlight>
                <a:srgbClr val="C0C0C0"/>
              </a:highlight>
              <a:latin typeface="Baskerville Old Face"/>
            </a:endParaRPr>
          </a:p>
          <a:p>
            <a:r>
              <a:rPr lang="en-GB" sz="2000" dirty="0">
                <a:solidFill>
                  <a:srgbClr val="C4EDFF"/>
                </a:solidFill>
                <a:highlight>
                  <a:srgbClr val="C0C0C0"/>
                </a:highlight>
                <a:latin typeface="Baskerville Old Face"/>
              </a:rPr>
              <a:t>Week 3 – Artificial intelligence</a:t>
            </a:r>
          </a:p>
          <a:p>
            <a:r>
              <a:rPr lang="en-GB" sz="2000" dirty="0">
                <a:solidFill>
                  <a:srgbClr val="C4EDFF"/>
                </a:solidFill>
                <a:highlight>
                  <a:srgbClr val="C0C0C0"/>
                </a:highlight>
                <a:latin typeface="Baskerville Old Face"/>
              </a:rPr>
              <a:t>Week 4 – Office 365</a:t>
            </a:r>
          </a:p>
          <a:p>
            <a:r>
              <a:rPr lang="en-GB" sz="2000" dirty="0">
                <a:solidFill>
                  <a:srgbClr val="C4EDFF"/>
                </a:solidFill>
                <a:highlight>
                  <a:srgbClr val="C0C0C0"/>
                </a:highlight>
                <a:latin typeface="Baskerville Old Face"/>
              </a:rPr>
              <a:t>Week 5 – Reading week</a:t>
            </a:r>
          </a:p>
          <a:p>
            <a:r>
              <a:rPr lang="en-GB" sz="2000" dirty="0">
                <a:solidFill>
                  <a:srgbClr val="C4EDFF"/>
                </a:solidFill>
                <a:highlight>
                  <a:srgbClr val="C0C0C0"/>
                </a:highlight>
                <a:latin typeface="Baskerville Old Face"/>
              </a:rPr>
              <a:t>Week 6 – PowerPoint</a:t>
            </a:r>
          </a:p>
          <a:p>
            <a:r>
              <a:rPr lang="en-GB" sz="2000" dirty="0">
                <a:solidFill>
                  <a:srgbClr val="C4EDFF"/>
                </a:solidFill>
                <a:highlight>
                  <a:srgbClr val="C0C0C0"/>
                </a:highlight>
                <a:latin typeface="Baskerville Old Face"/>
              </a:rPr>
              <a:t>Week 7 – Excel</a:t>
            </a:r>
          </a:p>
          <a:p>
            <a:r>
              <a:rPr lang="en-GB" sz="2000" dirty="0">
                <a:solidFill>
                  <a:srgbClr val="C4EDFF"/>
                </a:solidFill>
                <a:highlight>
                  <a:srgbClr val="C0C0C0"/>
                </a:highlight>
                <a:latin typeface="Baskerville Old Face"/>
              </a:rPr>
              <a:t>Week 8 – Microsoft forms</a:t>
            </a:r>
          </a:p>
          <a:p>
            <a:r>
              <a:rPr lang="en-GB" sz="2000" dirty="0">
                <a:solidFill>
                  <a:srgbClr val="C4EDFF"/>
                </a:solidFill>
                <a:highlight>
                  <a:srgbClr val="C0C0C0"/>
                </a:highlight>
                <a:latin typeface="Baskerville Old Face"/>
              </a:rPr>
              <a:t>Week 9 - LinkedIn </a:t>
            </a:r>
          </a:p>
          <a:p>
            <a:endParaRPr lang="en-GB" dirty="0"/>
          </a:p>
        </p:txBody>
      </p:sp>
      <p:pic>
        <p:nvPicPr>
          <p:cNvPr id="4" name="Picture 3" descr="A group of white and black speech bubbles&#10;&#10;AI-generated content may be incorrect.">
            <a:extLst>
              <a:ext uri="{FF2B5EF4-FFF2-40B4-BE49-F238E27FC236}">
                <a16:creationId xmlns:a16="http://schemas.microsoft.com/office/drawing/2014/main" id="{23E10024-B315-AE14-258F-1CDA9654B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73884" y="875270"/>
            <a:ext cx="2883666" cy="2399271"/>
          </a:xfrm>
          <a:prstGeom prst="rect">
            <a:avLst/>
          </a:prstGeom>
        </p:spPr>
      </p:pic>
      <p:pic>
        <p:nvPicPr>
          <p:cNvPr id="5" name="Picture 4" descr="A clipboard with a pencil&#10;&#10;AI-generated content may be incorrect.">
            <a:extLst>
              <a:ext uri="{FF2B5EF4-FFF2-40B4-BE49-F238E27FC236}">
                <a16:creationId xmlns:a16="http://schemas.microsoft.com/office/drawing/2014/main" id="{6645866E-EB94-BD32-4FBD-0E6AA7C40F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1621" y="2234512"/>
            <a:ext cx="3078892" cy="2388973"/>
          </a:xfrm>
          <a:prstGeom prst="rect">
            <a:avLst/>
          </a:prstGeom>
        </p:spPr>
      </p:pic>
      <p:pic>
        <p:nvPicPr>
          <p:cNvPr id="6" name="Picture 5" descr="A white robot with a white background&#10;&#10;AI-generated content may be incorrect.">
            <a:extLst>
              <a:ext uri="{FF2B5EF4-FFF2-40B4-BE49-F238E27FC236}">
                <a16:creationId xmlns:a16="http://schemas.microsoft.com/office/drawing/2014/main" id="{6E00F9B2-EB5F-23AB-3B49-C8FC773FF47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70293" y="4180702"/>
            <a:ext cx="3289252" cy="2368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76508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CD0D193-B981-FE7D-7D46-D739C7E5B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85D528-9CBC-E775-EB2E-0A46C2197B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5538" y="978408"/>
            <a:ext cx="5574496" cy="743968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b="1" i="1" u="sng" kern="1200" dirty="0">
                <a:solidFill>
                  <a:srgbClr val="A5E0A4"/>
                </a:solidFill>
                <a:latin typeface="Baskerville Old Face"/>
              </a:rPr>
              <a:t>Outlook</a:t>
            </a:r>
          </a:p>
        </p:txBody>
      </p:sp>
      <p:pic>
        <p:nvPicPr>
          <p:cNvPr id="4" name="Picture 3" descr="How to Update Microsoft Outlook">
            <a:extLst>
              <a:ext uri="{FF2B5EF4-FFF2-40B4-BE49-F238E27FC236}">
                <a16:creationId xmlns:a16="http://schemas.microsoft.com/office/drawing/2014/main" id="{F2BD833B-A4BA-E247-834B-8916C958BB4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61" r="-2" b="1721"/>
          <a:stretch>
            <a:fillRect/>
          </a:stretch>
        </p:blipFill>
        <p:spPr>
          <a:xfrm>
            <a:off x="517870" y="508090"/>
            <a:ext cx="5057307" cy="2779776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14435763-D116-E6B0-3992-6801EF0F0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43314" y="508090"/>
            <a:ext cx="5230368" cy="14927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group of colorful envelopes&#10;&#10;AI-generated content may be incorrect.">
            <a:extLst>
              <a:ext uri="{FF2B5EF4-FFF2-40B4-BE49-F238E27FC236}">
                <a16:creationId xmlns:a16="http://schemas.microsoft.com/office/drawing/2014/main" id="{1C0827F1-57AE-3901-21A4-728E874634F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5336" r="-2" b="2317"/>
          <a:stretch>
            <a:fillRect/>
          </a:stretch>
        </p:blipFill>
        <p:spPr>
          <a:xfrm>
            <a:off x="517870" y="3566160"/>
            <a:ext cx="5057307" cy="277977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40C00BC-CC04-AE02-12D3-E708A8523F30}"/>
              </a:ext>
            </a:extLst>
          </p:cNvPr>
          <p:cNvSpPr txBox="1"/>
          <p:nvPr/>
        </p:nvSpPr>
        <p:spPr>
          <a:xfrm>
            <a:off x="6095028" y="1904956"/>
            <a:ext cx="5230368" cy="376732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C000"/>
                </a:solidFill>
                <a:latin typeface="Baskerville Old Face"/>
              </a:rPr>
              <a:t>This module gave me a better understanding on how to navigate outlook more professionally and efficiently.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C000"/>
                </a:solidFill>
                <a:latin typeface="Baskerville Old Face"/>
              </a:rPr>
              <a:t>I can now create and manage events on the calendar 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C000"/>
                </a:solidFill>
                <a:latin typeface="Baskerville Old Face"/>
              </a:rPr>
              <a:t>I also understand better on how to format a professional email.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latin typeface="Baskerville Old Face"/>
            </a:endParaRPr>
          </a:p>
        </p:txBody>
      </p:sp>
    </p:spTree>
    <p:extLst>
      <p:ext uri="{BB962C8B-B14F-4D97-AF65-F5344CB8AC3E}">
        <p14:creationId xmlns:p14="http://schemas.microsoft.com/office/powerpoint/2010/main" val="29005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4C0330F-1D4F-4552-B799-615DD237B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1D9DF-067E-7130-D136-414B623321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30353" cy="927581"/>
          </a:xfrm>
        </p:spPr>
        <p:txBody>
          <a:bodyPr>
            <a:normAutofit/>
          </a:bodyPr>
          <a:lstStyle/>
          <a:p>
            <a:r>
              <a:rPr lang="en-GB" i="1" u="sng" dirty="0">
                <a:solidFill>
                  <a:schemeClr val="accent4">
                    <a:lumMod val="49000"/>
                  </a:schemeClr>
                </a:solidFill>
                <a:latin typeface="Baskerville Old Face"/>
              </a:rPr>
              <a:t>Artificial intelligence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A736CD-4884-3034-6822-2816DC1103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4073" y="1909284"/>
            <a:ext cx="5020056" cy="411145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dirty="0">
                <a:solidFill>
                  <a:srgbClr val="2F43F7"/>
                </a:solidFill>
                <a:latin typeface="Baskerville Old Face"/>
              </a:rPr>
              <a:t>On this module I learnt about chat GPT and the pros and cons of using it.</a:t>
            </a:r>
            <a:endParaRPr lang="en-US" sz="2400">
              <a:solidFill>
                <a:srgbClr val="2F43F7"/>
              </a:solidFill>
              <a:latin typeface="Baskerville Old Face"/>
            </a:endParaRPr>
          </a:p>
          <a:p>
            <a:r>
              <a:rPr lang="en-GB" sz="2400" dirty="0">
                <a:solidFill>
                  <a:srgbClr val="2F43F7"/>
                </a:solidFill>
                <a:latin typeface="Baskerville Old Face"/>
              </a:rPr>
              <a:t>I also learnt about data and what it is. Data is information, facts or numbers collected to be examined and thought about to help make decisions.</a:t>
            </a:r>
          </a:p>
          <a:p>
            <a:r>
              <a:rPr lang="en-GB" sz="2400" dirty="0">
                <a:solidFill>
                  <a:srgbClr val="2F43F7"/>
                </a:solidFill>
                <a:latin typeface="Baskerville Old Face"/>
              </a:rPr>
              <a:t>I learnt what personal data is and why its very important to keep it protected.</a:t>
            </a:r>
          </a:p>
          <a:p>
            <a:endParaRPr lang="en-GB" sz="2400" dirty="0"/>
          </a:p>
        </p:txBody>
      </p:sp>
      <p:pic>
        <p:nvPicPr>
          <p:cNvPr id="5" name="Picture 4" descr="A computer circuit board with blue lights&#10;&#10;AI-generated content may be incorrect.">
            <a:extLst>
              <a:ext uri="{FF2B5EF4-FFF2-40B4-BE49-F238E27FC236}">
                <a16:creationId xmlns:a16="http://schemas.microsoft.com/office/drawing/2014/main" id="{17AF0C92-15ED-63E5-3DC2-868B5543E93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394" r="1" b="1"/>
          <a:stretch>
            <a:fillRect/>
          </a:stretch>
        </p:blipFill>
        <p:spPr>
          <a:xfrm>
            <a:off x="6560598" y="508090"/>
            <a:ext cx="5122753" cy="2783750"/>
          </a:xfrm>
          <a:prstGeom prst="rect">
            <a:avLst/>
          </a:prstGeom>
        </p:spPr>
      </p:pic>
      <p:pic>
        <p:nvPicPr>
          <p:cNvPr id="4" name="Picture 3" descr="A face made out of cubes&#10;&#10;AI-generated content may be incorrect.">
            <a:extLst>
              <a:ext uri="{FF2B5EF4-FFF2-40B4-BE49-F238E27FC236}">
                <a16:creationId xmlns:a16="http://schemas.microsoft.com/office/drawing/2014/main" id="{A1E4012D-495F-E5AC-CBE0-6CDF2AEAAED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" b="13179"/>
          <a:stretch>
            <a:fillRect/>
          </a:stretch>
        </p:blipFill>
        <p:spPr>
          <a:xfrm>
            <a:off x="6560598" y="3566160"/>
            <a:ext cx="5122753" cy="2779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202706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0C7637-879A-79A6-34EE-E4ED44FC55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413072" cy="1032879"/>
          </a:xfrm>
        </p:spPr>
        <p:txBody>
          <a:bodyPr/>
          <a:lstStyle/>
          <a:p>
            <a:r>
              <a:rPr lang="en-GB" sz="6000" dirty="0"/>
              <a:t>Reading week</a:t>
            </a:r>
          </a:p>
        </p:txBody>
      </p:sp>
      <p:pic>
        <p:nvPicPr>
          <p:cNvPr id="4" name="Picture 3" descr="How reading can aid your English Literature and Language skills ...">
            <a:extLst>
              <a:ext uri="{FF2B5EF4-FFF2-40B4-BE49-F238E27FC236}">
                <a16:creationId xmlns:a16="http://schemas.microsoft.com/office/drawing/2014/main" id="{9C41C80D-1D30-290F-0576-D54750A94B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65852" y="3881682"/>
            <a:ext cx="3523582" cy="2365640"/>
          </a:xfrm>
          <a:prstGeom prst="rect">
            <a:avLst/>
          </a:prstGeom>
        </p:spPr>
      </p:pic>
      <p:pic>
        <p:nvPicPr>
          <p:cNvPr id="5" name="Picture 4" descr="A person and person sitting on a bench reading books&#10;&#10;AI-generated content may be incorrect.">
            <a:extLst>
              <a:ext uri="{FF2B5EF4-FFF2-40B4-BE49-F238E27FC236}">
                <a16:creationId xmlns:a16="http://schemas.microsoft.com/office/drawing/2014/main" id="{54068D97-50BE-7332-CD2A-65F629B5AB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3327" y="823093"/>
            <a:ext cx="3514997" cy="2609469"/>
          </a:xfrm>
          <a:prstGeom prst="rect">
            <a:avLst/>
          </a:prstGeom>
        </p:spPr>
      </p:pic>
      <p:pic>
        <p:nvPicPr>
          <p:cNvPr id="6" name="Graphic 5" descr="Desk outline">
            <a:extLst>
              <a:ext uri="{FF2B5EF4-FFF2-40B4-BE49-F238E27FC236}">
                <a16:creationId xmlns:a16="http://schemas.microsoft.com/office/drawing/2014/main" id="{CAC631C9-FB6D-67C5-E2D7-A802CBEE24B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420191" y="2430669"/>
            <a:ext cx="2924313" cy="2902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585997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33220D-9580-7F67-F116-F80826CC1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921910"/>
          </a:xfrm>
        </p:spPr>
        <p:txBody>
          <a:bodyPr/>
          <a:lstStyle/>
          <a:p>
            <a:r>
              <a:rPr lang="en-GB" i="1" u="sng" dirty="0">
                <a:solidFill>
                  <a:srgbClr val="AD2323"/>
                </a:solidFill>
                <a:latin typeface="Baskerville Old Face"/>
              </a:rPr>
              <a:t>PowerPoint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B8CC6E-DEE9-B466-0136-CD1236381A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9295" y="1893912"/>
            <a:ext cx="6230290" cy="376732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solidFill>
                  <a:schemeClr val="accent5">
                    <a:lumMod val="76000"/>
                  </a:schemeClr>
                </a:solidFill>
                <a:latin typeface="Baskerville Old Face"/>
              </a:rPr>
              <a:t>This module was straight forward and was also quite fun to do, playing about with the tools to create transitions and animations was something new I learnt, I still haven't got the full hang of it yet but with more practice I'll get there.</a:t>
            </a:r>
          </a:p>
          <a:p>
            <a:r>
              <a:rPr lang="en-GB" sz="2400" dirty="0">
                <a:solidFill>
                  <a:schemeClr val="accent5">
                    <a:lumMod val="76000"/>
                  </a:schemeClr>
                </a:solidFill>
                <a:latin typeface="Baskerville Old Face"/>
              </a:rPr>
              <a:t>I created a Powerpoint with 5 slides of my favourite artist, mine was on Lana del Rey, it was straight forward I found it easy to do.</a:t>
            </a:r>
          </a:p>
          <a:p>
            <a:endParaRPr lang="en-GB" sz="2400" dirty="0">
              <a:solidFill>
                <a:schemeClr val="accent5">
                  <a:lumMod val="76000"/>
                </a:schemeClr>
              </a:solidFill>
              <a:latin typeface="Baskerville Old Face"/>
            </a:endParaRPr>
          </a:p>
        </p:txBody>
      </p:sp>
      <p:pic>
        <p:nvPicPr>
          <p:cNvPr id="5" name="Picture 4" descr="Microsoft PowerPoint: How to Use It to Teach | Tech &amp; Learning">
            <a:extLst>
              <a:ext uri="{FF2B5EF4-FFF2-40B4-BE49-F238E27FC236}">
                <a16:creationId xmlns:a16="http://schemas.microsoft.com/office/drawing/2014/main" id="{DFBC00E0-896A-DE28-93C3-8153500541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2250" y="793143"/>
            <a:ext cx="4560957" cy="2635527"/>
          </a:xfrm>
          <a:prstGeom prst="rect">
            <a:avLst/>
          </a:prstGeom>
        </p:spPr>
      </p:pic>
      <p:pic>
        <p:nvPicPr>
          <p:cNvPr id="6" name="Graphic 5" descr="Classroom with laboratory equipment">
            <a:extLst>
              <a:ext uri="{FF2B5EF4-FFF2-40B4-BE49-F238E27FC236}">
                <a16:creationId xmlns:a16="http://schemas.microsoft.com/office/drawing/2014/main" id="{2B5B9BD3-765D-B4B3-CDCC-EE69A9F471C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513871" y="3551903"/>
            <a:ext cx="5247968" cy="2912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3642693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4C0330F-1D4F-4552-B799-615DD237B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720D5C-7A33-77F1-F1D8-A8D2F2AB12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9200" cy="1463040"/>
          </a:xfrm>
        </p:spPr>
        <p:txBody>
          <a:bodyPr>
            <a:normAutofit/>
          </a:bodyPr>
          <a:lstStyle/>
          <a:p>
            <a:r>
              <a:rPr lang="en-GB" i="1" u="sng" dirty="0">
                <a:solidFill>
                  <a:schemeClr val="accent6">
                    <a:lumMod val="49000"/>
                  </a:schemeClr>
                </a:solidFill>
                <a:latin typeface="Baskerville Old Face"/>
              </a:rPr>
              <a:t>Excel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BC8FF8-E361-6244-B3E4-07053EFE4C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5029200" cy="37673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065938"/>
                </a:solidFill>
                <a:latin typeface="Baskerville Old Face"/>
              </a:rPr>
              <a:t>There isn't much I can say about Excel because I found this module very confusing for me personally, it's about data and involves numbers and I'm horrible with numbers so I'm still confused with excel and need a lot more practice with it.</a:t>
            </a:r>
            <a:endParaRPr lang="en-US" sz="2400">
              <a:solidFill>
                <a:srgbClr val="065938"/>
              </a:solidFill>
              <a:latin typeface="Baskerville Old Face"/>
            </a:endParaRPr>
          </a:p>
        </p:txBody>
      </p:sp>
      <p:pic>
        <p:nvPicPr>
          <p:cNvPr id="5" name="Picture 4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4F805813-783A-76F7-74B6-5E0C49F2EDC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267" r="28242" b="-4"/>
          <a:stretch>
            <a:fillRect/>
          </a:stretch>
        </p:blipFill>
        <p:spPr>
          <a:xfrm>
            <a:off x="6120940" y="508093"/>
            <a:ext cx="2684411" cy="2822297"/>
          </a:xfrm>
          <a:prstGeom prst="rect">
            <a:avLst/>
          </a:prstGeom>
        </p:spPr>
      </p:pic>
      <p:pic>
        <p:nvPicPr>
          <p:cNvPr id="6" name="Picture 5" descr="A blue clouds connected to a black surface&#10;&#10;AI-generated content may be incorrect.">
            <a:extLst>
              <a:ext uri="{FF2B5EF4-FFF2-40B4-BE49-F238E27FC236}">
                <a16:creationId xmlns:a16="http://schemas.microsoft.com/office/drawing/2014/main" id="{1616D250-ADA1-64BD-F453-A42AC8C20E7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597" r="11912" b="-4"/>
          <a:stretch>
            <a:fillRect/>
          </a:stretch>
        </p:blipFill>
        <p:spPr>
          <a:xfrm>
            <a:off x="8990625" y="508093"/>
            <a:ext cx="2684411" cy="282229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8751DBA-F759-8A0C-E8E3-931CB8A9E8A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9799" r="16710" b="-4"/>
          <a:stretch>
            <a:fillRect/>
          </a:stretch>
        </p:blipFill>
        <p:spPr>
          <a:xfrm>
            <a:off x="6120940" y="3516661"/>
            <a:ext cx="2684411" cy="2822298"/>
          </a:xfrm>
          <a:prstGeom prst="rect">
            <a:avLst/>
          </a:prstGeom>
        </p:spPr>
      </p:pic>
      <p:pic>
        <p:nvPicPr>
          <p:cNvPr id="7" name="Picture 6" descr="A close up of a circuit board&#10;&#10;AI-generated content may be incorrect.">
            <a:extLst>
              <a:ext uri="{FF2B5EF4-FFF2-40B4-BE49-F238E27FC236}">
                <a16:creationId xmlns:a16="http://schemas.microsoft.com/office/drawing/2014/main" id="{0FB22486-8CC5-2E51-A4FB-9F3AADADB3F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7472" r="29037" b="-4"/>
          <a:stretch>
            <a:fillRect/>
          </a:stretch>
        </p:blipFill>
        <p:spPr>
          <a:xfrm>
            <a:off x="8990625" y="3516661"/>
            <a:ext cx="2684411" cy="28222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80673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39C2F19-8FC2-4576-A76C-228178053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8CBB01-0BCC-96AB-DD8E-8326901D0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0680" y="978408"/>
            <a:ext cx="6181344" cy="1463040"/>
          </a:xfrm>
        </p:spPr>
        <p:txBody>
          <a:bodyPr>
            <a:normAutofit/>
          </a:bodyPr>
          <a:lstStyle/>
          <a:p>
            <a:r>
              <a:rPr lang="en-GB" i="1" u="sng" dirty="0">
                <a:solidFill>
                  <a:srgbClr val="7030A0"/>
                </a:solidFill>
                <a:latin typeface="Baskerville Old Face"/>
              </a:rPr>
              <a:t>Microsoft form</a:t>
            </a:r>
          </a:p>
        </p:txBody>
      </p:sp>
      <p:pic>
        <p:nvPicPr>
          <p:cNvPr id="4" name="Picture 3" descr="A pencil and a paper&#10;&#10;AI-generated content may be incorrect.">
            <a:extLst>
              <a:ext uri="{FF2B5EF4-FFF2-40B4-BE49-F238E27FC236}">
                <a16:creationId xmlns:a16="http://schemas.microsoft.com/office/drawing/2014/main" id="{289E36EA-2C4B-6743-B027-433697C61B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0608" y="508090"/>
            <a:ext cx="3532661" cy="288795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2CA7A481-09B7-459B-9BA1-EA1BEB4FC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400" y="508090"/>
            <a:ext cx="6190488" cy="14927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lose-up of a checklist&#10;&#10;AI-generated content may be incorrect.">
            <a:extLst>
              <a:ext uri="{FF2B5EF4-FFF2-40B4-BE49-F238E27FC236}">
                <a16:creationId xmlns:a16="http://schemas.microsoft.com/office/drawing/2014/main" id="{DD562CD1-10D8-ABC7-527E-69D962F4AC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4570" y="3646141"/>
            <a:ext cx="4044738" cy="269986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CFFE4C-5D8B-37E0-E804-DBEBA005D3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1869" y="2578608"/>
            <a:ext cx="6181344" cy="24286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633BB3"/>
                </a:solidFill>
                <a:latin typeface="Baskerville Old Face"/>
              </a:rPr>
              <a:t>I missed this lesson, but I did go over it at home it was also not such a difficult topic, I now understand how to format a questionnaire, how to word the question and things to consider and so on.</a:t>
            </a:r>
            <a:endParaRPr lang="en-US" sz="2400">
              <a:solidFill>
                <a:srgbClr val="633BB3"/>
              </a:solidFill>
              <a:latin typeface="Baskerville Old Face"/>
            </a:endParaRPr>
          </a:p>
        </p:txBody>
      </p:sp>
    </p:spTree>
    <p:extLst>
      <p:ext uri="{BB962C8B-B14F-4D97-AF65-F5344CB8AC3E}">
        <p14:creationId xmlns:p14="http://schemas.microsoft.com/office/powerpoint/2010/main" val="2385400826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39C2F19-8FC2-4576-A76C-228178053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5A1678-7CB1-F7C6-7346-5D1D4DA3BC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0680" y="978408"/>
            <a:ext cx="6181344" cy="1463040"/>
          </a:xfrm>
        </p:spPr>
        <p:txBody>
          <a:bodyPr>
            <a:normAutofit/>
          </a:bodyPr>
          <a:lstStyle/>
          <a:p>
            <a:r>
              <a:rPr lang="en-GB" i="1" u="sng" dirty="0">
                <a:solidFill>
                  <a:srgbClr val="0070C0"/>
                </a:solidFill>
                <a:latin typeface="Baskerville Old Face"/>
              </a:rPr>
              <a:t>LinkedIn</a:t>
            </a:r>
          </a:p>
        </p:txBody>
      </p:sp>
      <p:pic>
        <p:nvPicPr>
          <p:cNvPr id="4" name="Picture 3" descr="A group of people connected to each other&#10;&#10;AI-generated content may be incorrect.">
            <a:extLst>
              <a:ext uri="{FF2B5EF4-FFF2-40B4-BE49-F238E27FC236}">
                <a16:creationId xmlns:a16="http://schemas.microsoft.com/office/drawing/2014/main" id="{8BBE6126-54EF-1A5C-B0B1-CAAE79C9DE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208" y="508090"/>
            <a:ext cx="4111462" cy="27444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2CA7A481-09B7-459B-9BA1-EA1BEB4FC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400" y="508090"/>
            <a:ext cx="6190488" cy="14927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meditating in a lotus position&#10;&#10;AI-generated content may be incorrect.">
            <a:extLst>
              <a:ext uri="{FF2B5EF4-FFF2-40B4-BE49-F238E27FC236}">
                <a16:creationId xmlns:a16="http://schemas.microsoft.com/office/drawing/2014/main" id="{E1294F5D-5D2F-3918-68A0-AA6F620B7A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208" y="3745505"/>
            <a:ext cx="4111462" cy="260049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B8A582-4C95-B204-F247-5BE2507B3E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97723" y="2103738"/>
            <a:ext cx="6181344" cy="376732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solidFill>
                  <a:srgbClr val="00B0F0"/>
                </a:solidFill>
                <a:latin typeface="Baskerville Old Face"/>
              </a:rPr>
              <a:t>LinkedIn was a simple module I learnt how to set up a professional account and look up other businesses and take some tips of their profiles.</a:t>
            </a:r>
            <a:endParaRPr lang="en-US" sz="2400">
              <a:solidFill>
                <a:srgbClr val="00B0F0"/>
              </a:solidFill>
              <a:latin typeface="Baskerville Old Face"/>
            </a:endParaRPr>
          </a:p>
          <a:p>
            <a:r>
              <a:rPr lang="en-GB" sz="2400" dirty="0">
                <a:solidFill>
                  <a:srgbClr val="00B0F0"/>
                </a:solidFill>
                <a:latin typeface="Baskerville Old Face"/>
              </a:rPr>
              <a:t>Then the LinkedIn course was also simple it was just watching the videos on the course which wasn’t really any effort it was just quite time consuming.</a:t>
            </a:r>
          </a:p>
        </p:txBody>
      </p:sp>
    </p:spTree>
    <p:extLst>
      <p:ext uri="{BB962C8B-B14F-4D97-AF65-F5344CB8AC3E}">
        <p14:creationId xmlns:p14="http://schemas.microsoft.com/office/powerpoint/2010/main" val="3959734655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GestaltVTI</vt:lpstr>
      <vt:lpstr>Reflective presentation</vt:lpstr>
      <vt:lpstr>Things I have learnt</vt:lpstr>
      <vt:lpstr>Outlook</vt:lpstr>
      <vt:lpstr>Artificial intelligence</vt:lpstr>
      <vt:lpstr>Reading week</vt:lpstr>
      <vt:lpstr>PowerPoint</vt:lpstr>
      <vt:lpstr>Excel</vt:lpstr>
      <vt:lpstr>Microsoft form</vt:lpstr>
      <vt:lpstr>LinkedIn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600</cp:revision>
  <dcterms:created xsi:type="dcterms:W3CDTF">2025-11-29T20:44:34Z</dcterms:created>
  <dcterms:modified xsi:type="dcterms:W3CDTF">2025-11-30T22:55:23Z</dcterms:modified>
</cp:coreProperties>
</file>