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347" r:id="rId3"/>
    <p:sldId id="348" r:id="rId4"/>
    <p:sldId id="349" r:id="rId5"/>
    <p:sldId id="350" r:id="rId6"/>
    <p:sldId id="351" r:id="rId7"/>
    <p:sldId id="352" r:id="rId8"/>
    <p:sldId id="353" r:id="rId9"/>
    <p:sldId id="354" r:id="rId10"/>
    <p:sldId id="355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3268"/>
    <a:srgbClr val="548315"/>
    <a:srgbClr val="D2A000"/>
    <a:srgbClr val="FFFF66"/>
    <a:srgbClr val="0000FF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2A5E0-D23F-44EC-A48B-716F90A024D4}" v="10" dt="2026-08-05T20:59:20.2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4" autoAdjust="0"/>
    <p:restoredTop sz="94068" autoAdjust="0"/>
  </p:normalViewPr>
  <p:slideViewPr>
    <p:cSldViewPr snapToGrid="0">
      <p:cViewPr varScale="1">
        <p:scale>
          <a:sx n="97" d="100"/>
          <a:sy n="97" d="100"/>
        </p:scale>
        <p:origin x="1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had Ahmed" userId="30532fec-343d-4033-bd14-2c86c5889cfc" providerId="ADAL" clId="{F82D8DBE-6DF2-4987-AA90-7A637940577B}"/>
    <pc:docChg chg="custSel delSld modSld sldOrd">
      <pc:chgData name="Fahad Ahmed" userId="30532fec-343d-4033-bd14-2c86c5889cfc" providerId="ADAL" clId="{F82D8DBE-6DF2-4987-AA90-7A637940577B}" dt="2026-08-05T20:59:23.159" v="166" actId="478"/>
      <pc:docMkLst>
        <pc:docMk/>
      </pc:docMkLst>
      <pc:sldChg chg="modSp mod">
        <pc:chgData name="Fahad Ahmed" userId="30532fec-343d-4033-bd14-2c86c5889cfc" providerId="ADAL" clId="{F82D8DBE-6DF2-4987-AA90-7A637940577B}" dt="2026-08-05T20:57:12.824" v="116" actId="20577"/>
        <pc:sldMkLst>
          <pc:docMk/>
          <pc:sldMk cId="3154844647" sldId="257"/>
        </pc:sldMkLst>
        <pc:spChg chg="mod">
          <ac:chgData name="Fahad Ahmed" userId="30532fec-343d-4033-bd14-2c86c5889cfc" providerId="ADAL" clId="{F82D8DBE-6DF2-4987-AA90-7A637940577B}" dt="2026-08-05T20:57:12.824" v="116" actId="20577"/>
          <ac:spMkLst>
            <pc:docMk/>
            <pc:sldMk cId="3154844647" sldId="257"/>
            <ac:spMk id="2" creationId="{D0729539-B0AC-EA8B-203C-6CB6C0299346}"/>
          </ac:spMkLst>
        </pc:spChg>
      </pc:sldChg>
      <pc:sldChg chg="del ord">
        <pc:chgData name="Fahad Ahmed" userId="30532fec-343d-4033-bd14-2c86c5889cfc" providerId="ADAL" clId="{F82D8DBE-6DF2-4987-AA90-7A637940577B}" dt="2026-08-05T20:57:20.898" v="119" actId="47"/>
        <pc:sldMkLst>
          <pc:docMk/>
          <pc:sldMk cId="4223636781" sldId="332"/>
        </pc:sldMkLst>
      </pc:sldChg>
      <pc:sldChg chg="del">
        <pc:chgData name="Fahad Ahmed" userId="30532fec-343d-4033-bd14-2c86c5889cfc" providerId="ADAL" clId="{F82D8DBE-6DF2-4987-AA90-7A637940577B}" dt="2026-08-05T20:57:26.776" v="120" actId="47"/>
        <pc:sldMkLst>
          <pc:docMk/>
          <pc:sldMk cId="1201460466" sldId="334"/>
        </pc:sldMkLst>
      </pc:sldChg>
      <pc:sldChg chg="del">
        <pc:chgData name="Fahad Ahmed" userId="30532fec-343d-4033-bd14-2c86c5889cfc" providerId="ADAL" clId="{F82D8DBE-6DF2-4987-AA90-7A637940577B}" dt="2026-08-05T20:57:26.776" v="120" actId="47"/>
        <pc:sldMkLst>
          <pc:docMk/>
          <pc:sldMk cId="2187436647" sldId="344"/>
        </pc:sldMkLst>
      </pc:sldChg>
      <pc:sldChg chg="del">
        <pc:chgData name="Fahad Ahmed" userId="30532fec-343d-4033-bd14-2c86c5889cfc" providerId="ADAL" clId="{F82D8DBE-6DF2-4987-AA90-7A637940577B}" dt="2026-08-05T20:57:26.776" v="120" actId="47"/>
        <pc:sldMkLst>
          <pc:docMk/>
          <pc:sldMk cId="318125000" sldId="345"/>
        </pc:sldMkLst>
      </pc:sldChg>
      <pc:sldChg chg="del">
        <pc:chgData name="Fahad Ahmed" userId="30532fec-343d-4033-bd14-2c86c5889cfc" providerId="ADAL" clId="{F82D8DBE-6DF2-4987-AA90-7A637940577B}" dt="2026-08-05T20:57:26.776" v="120" actId="47"/>
        <pc:sldMkLst>
          <pc:docMk/>
          <pc:sldMk cId="762781463" sldId="346"/>
        </pc:sldMkLst>
      </pc:sldChg>
      <pc:sldChg chg="delSp modSp mod">
        <pc:chgData name="Fahad Ahmed" userId="30532fec-343d-4033-bd14-2c86c5889cfc" providerId="ADAL" clId="{F82D8DBE-6DF2-4987-AA90-7A637940577B}" dt="2026-08-05T20:57:50.487" v="148" actId="20577"/>
        <pc:sldMkLst>
          <pc:docMk/>
          <pc:sldMk cId="2701847602" sldId="347"/>
        </pc:sldMkLst>
        <pc:spChg chg="mod">
          <ac:chgData name="Fahad Ahmed" userId="30532fec-343d-4033-bd14-2c86c5889cfc" providerId="ADAL" clId="{F82D8DBE-6DF2-4987-AA90-7A637940577B}" dt="2026-08-05T20:57:50.487" v="148" actId="20577"/>
          <ac:spMkLst>
            <pc:docMk/>
            <pc:sldMk cId="2701847602" sldId="347"/>
            <ac:spMk id="2" creationId="{A0FF81AE-0B90-302E-CED4-ECF8B59C6A62}"/>
          </ac:spMkLst>
        </pc:spChg>
        <pc:spChg chg="del">
          <ac:chgData name="Fahad Ahmed" userId="30532fec-343d-4033-bd14-2c86c5889cfc" providerId="ADAL" clId="{F82D8DBE-6DF2-4987-AA90-7A637940577B}" dt="2026-08-05T20:57:32.206" v="121" actId="478"/>
          <ac:spMkLst>
            <pc:docMk/>
            <pc:sldMk cId="2701847602" sldId="347"/>
            <ac:spMk id="6" creationId="{710285F2-958C-AFC2-B062-62FB27C6E497}"/>
          </ac:spMkLst>
        </pc:spChg>
      </pc:sldChg>
      <pc:sldChg chg="delSp modSp mod">
        <pc:chgData name="Fahad Ahmed" userId="30532fec-343d-4033-bd14-2c86c5889cfc" providerId="ADAL" clId="{F82D8DBE-6DF2-4987-AA90-7A637940577B}" dt="2026-08-05T20:58:52.066" v="159" actId="478"/>
        <pc:sldMkLst>
          <pc:docMk/>
          <pc:sldMk cId="4058258720" sldId="348"/>
        </pc:sldMkLst>
        <pc:spChg chg="mod">
          <ac:chgData name="Fahad Ahmed" userId="30532fec-343d-4033-bd14-2c86c5889cfc" providerId="ADAL" clId="{F82D8DBE-6DF2-4987-AA90-7A637940577B}" dt="2026-08-05T20:57:58.322" v="149"/>
          <ac:spMkLst>
            <pc:docMk/>
            <pc:sldMk cId="4058258720" sldId="348"/>
            <ac:spMk id="2" creationId="{AC638346-2EE9-229A-C9D1-0C1E452329F0}"/>
          </ac:spMkLst>
        </pc:spChg>
        <pc:spChg chg="del">
          <ac:chgData name="Fahad Ahmed" userId="30532fec-343d-4033-bd14-2c86c5889cfc" providerId="ADAL" clId="{F82D8DBE-6DF2-4987-AA90-7A637940577B}" dt="2026-08-05T20:58:52.066" v="159" actId="478"/>
          <ac:spMkLst>
            <pc:docMk/>
            <pc:sldMk cId="4058258720" sldId="348"/>
            <ac:spMk id="6" creationId="{7314DAE9-600B-5AF5-A0DA-01DB5B90D80B}"/>
          </ac:spMkLst>
        </pc:spChg>
      </pc:sldChg>
      <pc:sldChg chg="delSp modSp mod">
        <pc:chgData name="Fahad Ahmed" userId="30532fec-343d-4033-bd14-2c86c5889cfc" providerId="ADAL" clId="{F82D8DBE-6DF2-4987-AA90-7A637940577B}" dt="2026-08-05T20:58:56.538" v="160" actId="478"/>
        <pc:sldMkLst>
          <pc:docMk/>
          <pc:sldMk cId="3708664637" sldId="349"/>
        </pc:sldMkLst>
        <pc:spChg chg="mod">
          <ac:chgData name="Fahad Ahmed" userId="30532fec-343d-4033-bd14-2c86c5889cfc" providerId="ADAL" clId="{F82D8DBE-6DF2-4987-AA90-7A637940577B}" dt="2026-08-05T20:58:01.809" v="150"/>
          <ac:spMkLst>
            <pc:docMk/>
            <pc:sldMk cId="3708664637" sldId="349"/>
            <ac:spMk id="2" creationId="{BDD42619-1066-5561-A7CE-0FE038A5EA00}"/>
          </ac:spMkLst>
        </pc:spChg>
        <pc:spChg chg="del">
          <ac:chgData name="Fahad Ahmed" userId="30532fec-343d-4033-bd14-2c86c5889cfc" providerId="ADAL" clId="{F82D8DBE-6DF2-4987-AA90-7A637940577B}" dt="2026-08-05T20:58:56.538" v="160" actId="478"/>
          <ac:spMkLst>
            <pc:docMk/>
            <pc:sldMk cId="3708664637" sldId="349"/>
            <ac:spMk id="6" creationId="{0245F3CA-ACB3-BFF2-D536-1E9D4DFBAFD3}"/>
          </ac:spMkLst>
        </pc:spChg>
      </pc:sldChg>
      <pc:sldChg chg="delSp modSp mod">
        <pc:chgData name="Fahad Ahmed" userId="30532fec-343d-4033-bd14-2c86c5889cfc" providerId="ADAL" clId="{F82D8DBE-6DF2-4987-AA90-7A637940577B}" dt="2026-08-05T20:59:01.196" v="161" actId="478"/>
        <pc:sldMkLst>
          <pc:docMk/>
          <pc:sldMk cId="222279034" sldId="350"/>
        </pc:sldMkLst>
        <pc:spChg chg="mod">
          <ac:chgData name="Fahad Ahmed" userId="30532fec-343d-4033-bd14-2c86c5889cfc" providerId="ADAL" clId="{F82D8DBE-6DF2-4987-AA90-7A637940577B}" dt="2026-08-05T20:58:05.565" v="151"/>
          <ac:spMkLst>
            <pc:docMk/>
            <pc:sldMk cId="222279034" sldId="350"/>
            <ac:spMk id="2" creationId="{EA9BB736-CCF6-7EFD-1E71-0DCDDD8FFDA2}"/>
          </ac:spMkLst>
        </pc:spChg>
        <pc:spChg chg="del">
          <ac:chgData name="Fahad Ahmed" userId="30532fec-343d-4033-bd14-2c86c5889cfc" providerId="ADAL" clId="{F82D8DBE-6DF2-4987-AA90-7A637940577B}" dt="2026-08-05T20:59:01.196" v="161" actId="478"/>
          <ac:spMkLst>
            <pc:docMk/>
            <pc:sldMk cId="222279034" sldId="350"/>
            <ac:spMk id="6" creationId="{09F3503D-07DA-48F7-A3E6-EC089DCEB28F}"/>
          </ac:spMkLst>
        </pc:spChg>
      </pc:sldChg>
      <pc:sldChg chg="delSp modSp mod">
        <pc:chgData name="Fahad Ahmed" userId="30532fec-343d-4033-bd14-2c86c5889cfc" providerId="ADAL" clId="{F82D8DBE-6DF2-4987-AA90-7A637940577B}" dt="2026-08-05T20:59:10.339" v="163" actId="478"/>
        <pc:sldMkLst>
          <pc:docMk/>
          <pc:sldMk cId="589342881" sldId="351"/>
        </pc:sldMkLst>
        <pc:spChg chg="mod">
          <ac:chgData name="Fahad Ahmed" userId="30532fec-343d-4033-bd14-2c86c5889cfc" providerId="ADAL" clId="{F82D8DBE-6DF2-4987-AA90-7A637940577B}" dt="2026-08-05T20:58:09.863" v="152"/>
          <ac:spMkLst>
            <pc:docMk/>
            <pc:sldMk cId="589342881" sldId="351"/>
            <ac:spMk id="2" creationId="{B4809B8D-E3A2-09FA-5BA1-C0528B298FE4}"/>
          </ac:spMkLst>
        </pc:spChg>
        <pc:spChg chg="del">
          <ac:chgData name="Fahad Ahmed" userId="30532fec-343d-4033-bd14-2c86c5889cfc" providerId="ADAL" clId="{F82D8DBE-6DF2-4987-AA90-7A637940577B}" dt="2026-08-05T20:59:10.339" v="163" actId="478"/>
          <ac:spMkLst>
            <pc:docMk/>
            <pc:sldMk cId="589342881" sldId="351"/>
            <ac:spMk id="6" creationId="{8A0EB00D-105B-5B49-118F-B6BC5E978D22}"/>
          </ac:spMkLst>
        </pc:spChg>
        <pc:spChg chg="del">
          <ac:chgData name="Fahad Ahmed" userId="30532fec-343d-4033-bd14-2c86c5889cfc" providerId="ADAL" clId="{F82D8DBE-6DF2-4987-AA90-7A637940577B}" dt="2026-08-05T20:59:06.952" v="162" actId="478"/>
          <ac:spMkLst>
            <pc:docMk/>
            <pc:sldMk cId="589342881" sldId="351"/>
            <ac:spMk id="13" creationId="{87B9B548-9DB0-CCC9-9BFA-CF0CB1D60F95}"/>
          </ac:spMkLst>
        </pc:spChg>
      </pc:sldChg>
      <pc:sldChg chg="delSp modSp mod">
        <pc:chgData name="Fahad Ahmed" userId="30532fec-343d-4033-bd14-2c86c5889cfc" providerId="ADAL" clId="{F82D8DBE-6DF2-4987-AA90-7A637940577B}" dt="2026-08-05T20:59:15.245" v="164" actId="478"/>
        <pc:sldMkLst>
          <pc:docMk/>
          <pc:sldMk cId="3160040481" sldId="352"/>
        </pc:sldMkLst>
        <pc:spChg chg="mod">
          <ac:chgData name="Fahad Ahmed" userId="30532fec-343d-4033-bd14-2c86c5889cfc" providerId="ADAL" clId="{F82D8DBE-6DF2-4987-AA90-7A637940577B}" dt="2026-08-05T20:58:14.685" v="153"/>
          <ac:spMkLst>
            <pc:docMk/>
            <pc:sldMk cId="3160040481" sldId="352"/>
            <ac:spMk id="2" creationId="{8CF1755B-C43F-1CCD-717D-27B347536A5A}"/>
          </ac:spMkLst>
        </pc:spChg>
        <pc:spChg chg="del">
          <ac:chgData name="Fahad Ahmed" userId="30532fec-343d-4033-bd14-2c86c5889cfc" providerId="ADAL" clId="{F82D8DBE-6DF2-4987-AA90-7A637940577B}" dt="2026-08-05T20:59:15.245" v="164" actId="478"/>
          <ac:spMkLst>
            <pc:docMk/>
            <pc:sldMk cId="3160040481" sldId="352"/>
            <ac:spMk id="6" creationId="{1469D358-BA8D-CFD2-CE7D-EE337EE24B87}"/>
          </ac:spMkLst>
        </pc:spChg>
      </pc:sldChg>
      <pc:sldChg chg="delSp modSp mod">
        <pc:chgData name="Fahad Ahmed" userId="30532fec-343d-4033-bd14-2c86c5889cfc" providerId="ADAL" clId="{F82D8DBE-6DF2-4987-AA90-7A637940577B}" dt="2026-08-05T20:59:23.159" v="166" actId="478"/>
        <pc:sldMkLst>
          <pc:docMk/>
          <pc:sldMk cId="3256822459" sldId="353"/>
        </pc:sldMkLst>
        <pc:spChg chg="mod">
          <ac:chgData name="Fahad Ahmed" userId="30532fec-343d-4033-bd14-2c86c5889cfc" providerId="ADAL" clId="{F82D8DBE-6DF2-4987-AA90-7A637940577B}" dt="2026-08-05T20:58:20.441" v="154"/>
          <ac:spMkLst>
            <pc:docMk/>
            <pc:sldMk cId="3256822459" sldId="353"/>
            <ac:spMk id="2" creationId="{0D1EAA4A-B25F-7A5C-58B9-99B28E6F8DFB}"/>
          </ac:spMkLst>
        </pc:spChg>
        <pc:spChg chg="del">
          <ac:chgData name="Fahad Ahmed" userId="30532fec-343d-4033-bd14-2c86c5889cfc" providerId="ADAL" clId="{F82D8DBE-6DF2-4987-AA90-7A637940577B}" dt="2026-08-05T20:59:23.159" v="166" actId="478"/>
          <ac:spMkLst>
            <pc:docMk/>
            <pc:sldMk cId="3256822459" sldId="353"/>
            <ac:spMk id="6" creationId="{4DCCC9AF-779E-58B7-2D4A-7898D1290A0B}"/>
          </ac:spMkLst>
        </pc:spChg>
        <pc:spChg chg="del">
          <ac:chgData name="Fahad Ahmed" userId="30532fec-343d-4033-bd14-2c86c5889cfc" providerId="ADAL" clId="{F82D8DBE-6DF2-4987-AA90-7A637940577B}" dt="2026-08-05T20:59:20.252" v="165" actId="478"/>
          <ac:spMkLst>
            <pc:docMk/>
            <pc:sldMk cId="3256822459" sldId="353"/>
            <ac:spMk id="13" creationId="{7718A9C6-CF6E-8DC4-279B-DCD413E5CADC}"/>
          </ac:spMkLst>
        </pc:spChg>
      </pc:sldChg>
      <pc:sldChg chg="delSp modSp mod">
        <pc:chgData name="Fahad Ahmed" userId="30532fec-343d-4033-bd14-2c86c5889cfc" providerId="ADAL" clId="{F82D8DBE-6DF2-4987-AA90-7A637940577B}" dt="2026-08-05T20:58:44.806" v="158" actId="478"/>
        <pc:sldMkLst>
          <pc:docMk/>
          <pc:sldMk cId="1799103691" sldId="354"/>
        </pc:sldMkLst>
        <pc:spChg chg="mod">
          <ac:chgData name="Fahad Ahmed" userId="30532fec-343d-4033-bd14-2c86c5889cfc" providerId="ADAL" clId="{F82D8DBE-6DF2-4987-AA90-7A637940577B}" dt="2026-08-05T20:58:24.493" v="155"/>
          <ac:spMkLst>
            <pc:docMk/>
            <pc:sldMk cId="1799103691" sldId="354"/>
            <ac:spMk id="2" creationId="{D61EC322-31E3-500B-4EB5-0ED82F7E5EF3}"/>
          </ac:spMkLst>
        </pc:spChg>
        <pc:spChg chg="del">
          <ac:chgData name="Fahad Ahmed" userId="30532fec-343d-4033-bd14-2c86c5889cfc" providerId="ADAL" clId="{F82D8DBE-6DF2-4987-AA90-7A637940577B}" dt="2026-08-05T20:58:44.806" v="158" actId="478"/>
          <ac:spMkLst>
            <pc:docMk/>
            <pc:sldMk cId="1799103691" sldId="354"/>
            <ac:spMk id="6" creationId="{9562C39E-E044-1A02-B441-08BC528CC5E8}"/>
          </ac:spMkLst>
        </pc:spChg>
      </pc:sldChg>
      <pc:sldChg chg="delSp modSp mod">
        <pc:chgData name="Fahad Ahmed" userId="30532fec-343d-4033-bd14-2c86c5889cfc" providerId="ADAL" clId="{F82D8DBE-6DF2-4987-AA90-7A637940577B}" dt="2026-08-05T20:58:38.342" v="157" actId="478"/>
        <pc:sldMkLst>
          <pc:docMk/>
          <pc:sldMk cId="3390414707" sldId="355"/>
        </pc:sldMkLst>
        <pc:spChg chg="mod">
          <ac:chgData name="Fahad Ahmed" userId="30532fec-343d-4033-bd14-2c86c5889cfc" providerId="ADAL" clId="{F82D8DBE-6DF2-4987-AA90-7A637940577B}" dt="2026-08-05T20:58:28.296" v="156"/>
          <ac:spMkLst>
            <pc:docMk/>
            <pc:sldMk cId="3390414707" sldId="355"/>
            <ac:spMk id="2" creationId="{50F7DB0E-1DF7-D90A-7C82-B89A0C2BAE6A}"/>
          </ac:spMkLst>
        </pc:spChg>
        <pc:spChg chg="del">
          <ac:chgData name="Fahad Ahmed" userId="30532fec-343d-4033-bd14-2c86c5889cfc" providerId="ADAL" clId="{F82D8DBE-6DF2-4987-AA90-7A637940577B}" dt="2026-08-05T20:58:38.342" v="157" actId="478"/>
          <ac:spMkLst>
            <pc:docMk/>
            <pc:sldMk cId="3390414707" sldId="355"/>
            <ac:spMk id="6" creationId="{FE7D67FC-7DF7-1F33-52D3-4C2AAD2E31B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F0D87-42DE-416A-8C0A-E76A25C895BD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A82E4-6033-446A-9F51-C697B1AC1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08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20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3340E-DE94-8636-B847-C83AF5C97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74B86D-19DF-01EC-E358-6C1298D14F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950D48-AAB8-0BC0-9659-B8E766350A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7C6AD-1F50-65D8-8797-89FB00AC89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065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7540C-7596-6B68-9EAA-8207861FC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1A607A-56F2-9508-A285-04D9921B7A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E44FF3-F287-4900-E52E-46618FD8FB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6DA46-8B32-4A75-6AEB-168C39E1EB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04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76125-6D53-2E05-65CA-C8E9E9B70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3C9E62-2AD6-3E9B-1D8C-A7CE94831E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3A9A32-97B8-208B-FDA1-C6B57027B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A6DB9-E1EA-850F-BE0D-1849286F6D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535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6B7D5-B6C7-7367-EC73-1BD5EAC3F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A19DD8-CA08-5938-19B5-20198D666B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B4FEAC-B8B8-B133-8197-877C044A0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8E98-C2BB-CC6A-7A59-B3D8BFD4A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68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980A0-8DA7-211E-0F41-5EB2ACD29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F96DD-2C0D-72D8-DBE6-1E7BBF77E7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03064-606B-7B32-486A-A4BD808B2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585185-4AB9-991A-4A95-D39F12BE5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298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B1D997-972B-4332-133E-0CBE91190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19016-F472-D3A4-B256-ED25505480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943831-667E-04AD-0DED-6133338FD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B558C-3336-8B9A-11C9-356542D1D4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876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D4257-938A-FCF4-14E6-C3F5F2A9F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CCFEC0-4258-72CF-238E-9C172DA0DA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62C2A2-7382-CF0A-511D-532D2C3BFF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E696BE-F94C-C03F-447D-3D64230F15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859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33D125-AD17-1ACA-F9BA-3945B10FE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89A180-6F89-A467-673D-BB5F32214F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BDDFC-F742-4AD9-4289-B4D6E2CAC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AC2A7-408F-6D6D-894F-6C273F51D2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213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85796-BB28-C76F-0064-3CBF5184C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BF31C-0EC0-8F9C-B8A8-1B5C39196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F5BD81-FCD6-B543-2266-872F766C74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1CE86-360F-94A6-2302-B5FB7209E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248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EF4EF-18FA-2275-5C7C-A96865789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C551EA-A077-C109-EE18-BFD01138D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CD12D-8183-A2A6-6A79-FD502847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4C39A-C345-F5B6-8947-EA4F6DECB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9967F-93C9-76F6-441D-FDCA1444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683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2D157-74EF-5DC4-C9CF-68BE0A7E4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61469-9135-9FB5-01FC-0EAB2F4F1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A313E-F9AA-ADDF-53E4-C3CCB5D64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F4B37-18A0-B174-89AC-28FCFAB72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37876-8076-C1E6-71A2-4E2131EE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02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AAC2A-9630-7182-2FCC-AB3F926C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1130B-07E7-0DCD-8D70-107814847D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8E10E-371E-9ED9-7AF7-C704C084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A5E5A-3835-C5DF-FCD7-89273B36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8B22D-E9A2-A9E6-77AF-4013C4184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44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B02CE-B977-D60A-672E-278217C7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8DEA-B3A8-57E2-A245-D675258C00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CED96-5BAC-0C62-D331-3AA85E4142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2B434-7C5F-7A7D-9179-8A21DC72E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ECF6CF-C706-4DDC-961C-75150141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1D359-0F80-4799-AE5E-999F76149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30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233A2-2279-6695-D5A7-B0D2D1A0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06AE26-F62B-FDAF-407A-9FB8D6AE8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9921DA-060D-6C92-AD30-6AEEA6850B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ECE007-6FC2-E044-FA38-5735F6C0FC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B17C0-25D3-3343-B8C9-253AFBF6A2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E87375-528E-C19F-FCE5-47A4C116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577939-B5F0-A7F1-1307-72810FF4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4AD21-36D9-7A18-8D96-08F41E23B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21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7F94-C52A-1301-2FFC-0E44F4A19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FEBF0-5DF1-BB94-B5CE-E13F55C1C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0394C0-0AAD-A2F5-0CA3-657C642B9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2A07D6-F428-EED4-5410-08DEBD8AB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1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87AAE2-115A-FF1C-58B4-1A2E9432A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5EC93-BB54-86DE-9F11-499FA1B31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D36FD-04C6-6399-FED9-AFB25908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61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C2513-0921-0F00-A4AE-C3CF15C9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91C54-2E6C-75BF-2331-A26F07199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74922-0D85-5C24-3011-2BEDE37E35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B8C9A-8492-71EA-82A1-2E8EBEA53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77C3F-C8FC-C034-AB69-70130FEB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29C4F-E596-6F3E-049A-1E7B22D39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7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98E1C-2B0E-1DA9-AB02-38A2F312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E39184-E4A5-3FEB-4E6E-A1FA328908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C2C02-013F-6A10-4928-78EA23DA8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D6CEC-DE7A-D3A6-0D99-8D38B44B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FB112-EA6B-5706-2AA1-7F7D34F77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93D37-D008-478E-90FD-D68D14379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62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09E1C-1BCA-4FED-6820-A2116CB6D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E60B4-F465-C605-AE84-1118C8F03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2AF8B-B003-A3C3-21AA-F2670E286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80C85-CEF8-6367-8359-055057C20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F4A83-A34F-CD46-06F7-B290B8347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8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5A968-02CE-83F9-725E-D69F693C3E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C7432C-83A3-32BA-CB6A-0309A7AA0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1750C-EF88-38F1-7DD9-A7983CA67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B39B1-7086-D877-CFD9-AE3AF4C58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323DA-FEC4-AECF-7356-37D885E36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76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AFFA8D-8244-0306-4353-8EDB99EC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887F6-A009-FA2B-8D9F-1D639908F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99A73-8BBD-73D8-41B9-70EB8EB77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565AC-2DB0-02AA-18FF-F027DC906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BAC7-8A8C-F5B7-5610-FB50FD0388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3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" name="Rectangle 1062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9539-B0AC-EA8B-203C-6CB6C029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Prototyping</a:t>
            </a:r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7F9DE1-BD5C-A4E2-FD22-BAA8F89C1A4F}"/>
              </a:ext>
            </a:extLst>
          </p:cNvPr>
          <p:cNvSpPr txBox="1"/>
          <p:nvPr/>
        </p:nvSpPr>
        <p:spPr>
          <a:xfrm>
            <a:off x="6293224" y="2220686"/>
            <a:ext cx="4797909" cy="36637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1" dirty="0">
                <a:solidFill>
                  <a:schemeClr val="bg1"/>
                </a:solidFill>
              </a:rPr>
              <a:t>Prepared by: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bg1"/>
                </a:solidFill>
              </a:rPr>
              <a:t>	Dr. Fahad Ahmed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E84E6-5B8E-B52F-FDE2-6C67A754E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7/27/2025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7B379-2E97-8554-556C-8E0E4FB25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ACCB6017 Usability Engineering</a:t>
            </a:r>
            <a:endParaRPr lang="en-US" kern="1200" dirty="0">
              <a:solidFill>
                <a:schemeClr val="bg1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EADC0-F3EA-EEA2-7826-F7180CDA3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US" smtClean="0">
                <a:solidFill>
                  <a:schemeClr val="bg1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AutoShape 2" descr="Image of ">
            <a:extLst>
              <a:ext uri="{FF2B5EF4-FFF2-40B4-BE49-F238E27FC236}">
                <a16:creationId xmlns:a16="http://schemas.microsoft.com/office/drawing/2014/main" id="{2EA98139-CDC1-BDE3-1722-8D016D1272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4" descr="Image of ">
            <a:extLst>
              <a:ext uri="{FF2B5EF4-FFF2-40B4-BE49-F238E27FC236}">
                <a16:creationId xmlns:a16="http://schemas.microsoft.com/office/drawing/2014/main" id="{A038DCD1-6D95-E491-E173-1A1B15705A7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1513E20-5E07-36CA-C844-BC2DB568C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7187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844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02C3C-F63C-8DA7-8BC9-26A5B0262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81AE-0B90-302E-CED4-ECF8B59C6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7303A-51D1-C37D-113F-E12E035FEB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58358-DF4E-420E-3CCE-664F0A4C5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9F4B4A-277A-B15D-D6A7-6603ED16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Sketching</a:t>
            </a:r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C287194E-6C7F-7602-3C07-8EB4A6F5A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EBDD7B-351E-C155-2CE2-3FCFC4881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114754-7F99-E2BC-8CBE-01409C502E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5537" y="993623"/>
            <a:ext cx="2629871" cy="54620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65A03E2-4C19-A5C6-393C-012E05D86565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50DDD84-664C-A1D2-FA25-6261998249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998" y="1930783"/>
            <a:ext cx="6963747" cy="15146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38D3E2-0A20-34A5-4C17-81790F18CCF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79" t="5856"/>
          <a:stretch>
            <a:fillRect/>
          </a:stretch>
        </p:blipFill>
        <p:spPr>
          <a:xfrm>
            <a:off x="1409700" y="3822700"/>
            <a:ext cx="5105400" cy="2632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84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80207-F8FE-AA73-69EB-F4934C031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38346-2EE9-229A-C9D1-0C1E45232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179B0-41B0-1AF8-21CA-A791B624C8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808211-A12B-99C5-C5B4-A3D7D0CF3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93833-36EC-9ACB-432F-F96007969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r>
              <a:rPr lang="en-GB" sz="1600" dirty="0"/>
              <a:t>Lo-Fi: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r>
              <a:rPr lang="en-GB" sz="1600" dirty="0"/>
              <a:t>Mi-Fi:</a:t>
            </a:r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B8959A52-939B-75F8-9EB3-F769BE29DE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928A79-0BA1-A5A1-E07B-85D10C8CF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FFAEA8-ABCC-6B75-2E2A-B4024782E65E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1" name="Picture 10" descr="An image showing how a low-fidelity wireframe looks">
            <a:extLst>
              <a:ext uri="{FF2B5EF4-FFF2-40B4-BE49-F238E27FC236}">
                <a16:creationId xmlns:a16="http://schemas.microsoft.com/office/drawing/2014/main" id="{41B85715-A126-10DF-8F84-06258C4955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295" y="1016000"/>
            <a:ext cx="6826520" cy="2639323"/>
          </a:xfrm>
          <a:prstGeom prst="rect">
            <a:avLst/>
          </a:prstGeom>
        </p:spPr>
      </p:pic>
      <p:pic>
        <p:nvPicPr>
          <p:cNvPr id="14" name="Picture 13" descr="An image showing how a mid-fidelity wireframe looks">
            <a:extLst>
              <a:ext uri="{FF2B5EF4-FFF2-40B4-BE49-F238E27FC236}">
                <a16:creationId xmlns:a16="http://schemas.microsoft.com/office/drawing/2014/main" id="{CC781E7A-839D-C3C0-54DC-FF014C2FB9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734" t="4582" r="5891" b="3803"/>
          <a:stretch>
            <a:fillRect/>
          </a:stretch>
        </p:blipFill>
        <p:spPr>
          <a:xfrm>
            <a:off x="4639438" y="3655830"/>
            <a:ext cx="6261100" cy="292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25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F5EA0-EEBB-1748-16DB-815D96A8B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42619-1066-5561-A7CE-0FE038A5E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7E64EF-86E4-16BC-2429-6AD1E77C7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C33AFD-1ADC-00DB-B8D0-7FE9BABAA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4CDE9E-875F-660C-12C5-93856FC74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r>
              <a:rPr lang="en-GB" sz="1600" dirty="0"/>
              <a:t>Hi-Fi: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EE1B1129-35C8-CCEE-F439-91AF6D192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F8B2F-1019-AA51-4739-A66541CA12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D58EEB5-7BE2-675F-4C79-3331852AD019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63E8E-63E5-116E-066C-86BDD010B3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298" t="3809" r="10258" b="3809"/>
          <a:stretch>
            <a:fillRect/>
          </a:stretch>
        </p:blipFill>
        <p:spPr>
          <a:xfrm>
            <a:off x="3434190" y="1332800"/>
            <a:ext cx="7264400" cy="451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66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ACF44-6D46-65AB-4F5E-90097AA44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BB736-CCF6-7EFD-1E71-0DCDDD8FF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80FE9-A8CD-0CC4-67F8-9F61662CC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D6673-0C04-B861-2564-17A3E9E8B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4BDAF-A8DE-6C18-E0BF-05B58E7AA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E9D0729F-6546-E77A-CB98-6F11A0894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D43F4-D165-6407-D80D-44B33391D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7BE5F9-CEF2-091B-14DC-C1D39C63932F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6E866C-A4BF-DC5E-2949-52CF43DA857A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CB578B1-45D2-4A36-1DD4-8CD658B6D6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72" t="5829" r="4628" b="5829"/>
          <a:stretch>
            <a:fillRect/>
          </a:stretch>
        </p:blipFill>
        <p:spPr>
          <a:xfrm>
            <a:off x="3708399" y="1238050"/>
            <a:ext cx="7543801" cy="487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79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4C6A7-CAAA-8669-05B7-46F8FBC71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09B8D-E3A2-09FA-5BA1-C0528B29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DADC43-B19D-C7F5-55CA-C32C537E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F5233D-A3EF-84D9-D36F-3055BC51E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A1A4A-7C6A-6215-71A3-A12B640C2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Storyboards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ABC3D2-44AA-8DD1-53B7-B5BFADE60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9259DDF-61B2-30C4-1A1A-596D1B51D386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8D6705-98A0-D0C8-CF6A-9873BA30C7D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495499-0817-4A46-78A9-0D18FAFE7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" y="2221965"/>
            <a:ext cx="12144889" cy="365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342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9FCC7-8D83-06BD-2FC7-7BE57F2BA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1755B-C43F-1CCD-717D-27B347536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E4EA06-94BD-F34B-F03D-B08861E685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BE7B5-B0CB-044B-0795-EB9A5280B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07FF8B-AC6D-A9A4-60B4-0E18E609B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Storyboards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651A694F-893C-F479-4219-9E686C5A0A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27956A-6DF5-8928-4B95-E385A2217A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1C3A8EC-E197-90FC-5000-2387128BD8E1}"/>
              </a:ext>
            </a:extLst>
          </p:cNvPr>
          <p:cNvSpPr txBox="1"/>
          <p:nvPr/>
        </p:nvSpPr>
        <p:spPr>
          <a:xfrm>
            <a:off x="2667886" y="6617412"/>
            <a:ext cx="77495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https://blogs.ncl.ac.uk/digicivics-at-apl/2020/04/07/digital-civics-blog-entry-6-mid-term-presentation-storyboard/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C7C314-CC1E-6F94-AC20-1571580C954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000858-0BA1-B536-18EB-F70A780E1E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79" t="3755" r="2821" b="2392"/>
          <a:stretch>
            <a:fillRect/>
          </a:stretch>
        </p:blipFill>
        <p:spPr>
          <a:xfrm>
            <a:off x="3255258" y="1075834"/>
            <a:ext cx="8622798" cy="550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040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58EE3-F485-4FDE-E6A1-DA1F137395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EAA4A-B25F-7A5C-58B9-99B28E6F8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B859D-D94D-1859-245B-4ECF2414C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CD6F48-6C98-C83C-2CD4-3693D907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00AE34-D6F5-69A7-B8E6-5D9270AA1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Paper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530B1F-DEFC-8CB0-DC7D-D2E6FB6B1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165913-E2EC-49E0-3A96-63904EBC3002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6D9F16-1C0D-DF46-0154-4C144AC2DC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3175" y="1118960"/>
            <a:ext cx="8360289" cy="546149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05B38F-C507-2AC5-A3A6-E2889CDF9748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</p:spTree>
    <p:extLst>
      <p:ext uri="{BB962C8B-B14F-4D97-AF65-F5344CB8AC3E}">
        <p14:creationId xmlns:p14="http://schemas.microsoft.com/office/powerpoint/2010/main" val="3256822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7C774-81F8-0443-8C02-6A38440F4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EC322-31E3-500B-4EB5-0ED82F7E5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5C547-79E9-C898-BD3F-4EA2677C47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0F2DE5-275D-9DB2-57F7-48200CC72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8032F-B974-D29D-2A09-B4F0D641F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Physical 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2345CA61-6DAE-473E-55DE-4547938339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5F96F3-9D5C-B809-BE6F-5586E858C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7BC230-BCE0-52E7-96BC-A69087634F4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AE70A1-3B18-29A0-4493-369D0977A96D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92020F2-B294-BF35-5050-947DE5B382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2" t="17466" b="694"/>
          <a:stretch>
            <a:fillRect/>
          </a:stretch>
        </p:blipFill>
        <p:spPr>
          <a:xfrm>
            <a:off x="229674" y="2510462"/>
            <a:ext cx="5810303" cy="35898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AF8B54-6571-A23A-6257-5D36C2B5FE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0863" y="1432766"/>
            <a:ext cx="5797485" cy="467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10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D5A37-3EAF-7169-B656-85F1A81B9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7DB0E-1DF7-D90A-7C82-B89A0C2BA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Prototyping Methods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EFE905-4FB9-9FE3-CD6D-2E3BD26780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EE537-252E-30D8-E6C2-4EF1A1759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088A8-2C5E-246C-96D2-4FE1F2A57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Interactive 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B0841806-E1B6-D33B-1540-C6DEACE56C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5E5F68-6A5C-9B1A-C3F4-2995CD037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035B319-08C3-235E-FCF9-1D70CD4D6A62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590CEE-9A3B-FBA9-A869-158E896B9AC9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E72D7C-82D5-489D-251B-3ECF75682B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8598" y="1916286"/>
            <a:ext cx="8408694" cy="461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414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Question marks in a line and one question mark is lit">
            <a:extLst>
              <a:ext uri="{FF2B5EF4-FFF2-40B4-BE49-F238E27FC236}">
                <a16:creationId xmlns:a16="http://schemas.microsoft.com/office/drawing/2014/main" id="{F557EA27-DDD1-A52C-A44A-001803E989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056" b="1367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4550CA-BD02-9E57-EEA5-F5D6835F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390" y="700973"/>
            <a:ext cx="10515600" cy="8974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Thank you for your attention!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6ADA73-2530-66D8-21A5-F719642AB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CF9F8-DE64-7F19-9EC8-9B716AF2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1D9F3-3346-3249-5C86-B1B61AEFA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53567-619C-5651-E526-C929A73ECC2E}"/>
              </a:ext>
            </a:extLst>
          </p:cNvPr>
          <p:cNvSpPr txBox="1"/>
          <p:nvPr/>
        </p:nvSpPr>
        <p:spPr>
          <a:xfrm>
            <a:off x="4474029" y="2613391"/>
            <a:ext cx="2964722" cy="815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7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  <a:endParaRPr lang="en-GB" sz="47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128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4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69df091-b013-40e3-86ee-bd9cb9e25814}" enabled="0" method="" siteId="{569df091-b013-40e3-86ee-bd9cb9e2581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7327</TotalTime>
  <Words>151</Words>
  <Application>Microsoft Office PowerPoint</Application>
  <PresentationFormat>Widescreen</PresentationFormat>
  <Paragraphs>259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Prototyping</vt:lpstr>
      <vt:lpstr>Prototyping Methods</vt:lpstr>
      <vt:lpstr>Prototyping Methods</vt:lpstr>
      <vt:lpstr>Prototyping Methods</vt:lpstr>
      <vt:lpstr>Prototyping Methods</vt:lpstr>
      <vt:lpstr>Prototyping Methods</vt:lpstr>
      <vt:lpstr>Prototyping Methods</vt:lpstr>
      <vt:lpstr>Prototyping Methods</vt:lpstr>
      <vt:lpstr>Prototyping Methods</vt:lpstr>
      <vt:lpstr>Prototyping Methods</vt:lpstr>
      <vt:lpstr> 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Fahad Ahmed</dc:creator>
  <cp:lastModifiedBy>Fahad Ahmed</cp:lastModifiedBy>
  <cp:revision>46</cp:revision>
  <dcterms:created xsi:type="dcterms:W3CDTF">2025-01-26T21:38:18Z</dcterms:created>
  <dcterms:modified xsi:type="dcterms:W3CDTF">2026-08-05T20:59:25Z</dcterms:modified>
</cp:coreProperties>
</file>