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82" r:id="rId5"/>
    <p:sldId id="292" r:id="rId6"/>
    <p:sldId id="293" r:id="rId7"/>
    <p:sldId id="283" r:id="rId8"/>
    <p:sldId id="299" r:id="rId9"/>
    <p:sldId id="300" r:id="rId10"/>
    <p:sldId id="301" r:id="rId11"/>
    <p:sldId id="294" r:id="rId12"/>
    <p:sldId id="302" r:id="rId13"/>
    <p:sldId id="303" r:id="rId14"/>
    <p:sldId id="304" r:id="rId15"/>
    <p:sldId id="296"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C31C5-E7E9-3D4D-B134-66F28AA35701}" v="14" dt="2025-03-12T21:51:38.832"/>
    <p1510:client id="{FD51F59C-DAD9-4BE9-A2B8-88E2C8616C1B}" v="132" dt="2025-03-12T23:29:38.739"/>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6" autoAdjust="0"/>
    <p:restoredTop sz="94631" autoAdjust="0"/>
  </p:normalViewPr>
  <p:slideViewPr>
    <p:cSldViewPr snapToGrid="0">
      <p:cViewPr varScale="1">
        <p:scale>
          <a:sx n="73" d="100"/>
          <a:sy n="73" d="100"/>
        </p:scale>
        <p:origin x="78" y="267"/>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c Morgan" userId="3e14855e895a9966" providerId="LiveId" clId="{AAAC31C5-E7E9-3D4D-B134-66F28AA35701}"/>
    <pc:docChg chg="undo custSel modSld">
      <pc:chgData name="Broc Morgan" userId="3e14855e895a9966" providerId="LiveId" clId="{AAAC31C5-E7E9-3D4D-B134-66F28AA35701}" dt="2025-03-12T21:51:38.832" v="63" actId="20577"/>
      <pc:docMkLst>
        <pc:docMk/>
      </pc:docMkLst>
      <pc:sldChg chg="modSp">
        <pc:chgData name="Broc Morgan" userId="3e14855e895a9966" providerId="LiveId" clId="{AAAC31C5-E7E9-3D4D-B134-66F28AA35701}" dt="2025-03-12T21:51:38.832" v="63" actId="20577"/>
        <pc:sldMkLst>
          <pc:docMk/>
          <pc:sldMk cId="1329746698" sldId="283"/>
        </pc:sldMkLst>
        <pc:spChg chg="mod">
          <ac:chgData name="Broc Morgan" userId="3e14855e895a9966" providerId="LiveId" clId="{AAAC31C5-E7E9-3D4D-B134-66F28AA35701}" dt="2025-03-12T21:51:38.832" v="63" actId="20577"/>
          <ac:spMkLst>
            <pc:docMk/>
            <pc:sldMk cId="1329746698" sldId="283"/>
            <ac:spMk id="12" creationId="{4808B7EA-4D0A-8E63-7681-EBCEB250123D}"/>
          </ac:spMkLst>
        </pc:spChg>
      </pc:sldChg>
      <pc:sldChg chg="modSp">
        <pc:chgData name="Broc Morgan" userId="3e14855e895a9966" providerId="LiveId" clId="{AAAC31C5-E7E9-3D4D-B134-66F28AA35701}" dt="2025-03-12T16:05:13.047" v="0" actId="1076"/>
        <pc:sldMkLst>
          <pc:docMk/>
          <pc:sldMk cId="2117695413" sldId="293"/>
        </pc:sldMkLst>
        <pc:spChg chg="mod">
          <ac:chgData name="Broc Morgan" userId="3e14855e895a9966" providerId="LiveId" clId="{AAAC31C5-E7E9-3D4D-B134-66F28AA35701}" dt="2025-03-12T16:05:13.047" v="0" actId="1076"/>
          <ac:spMkLst>
            <pc:docMk/>
            <pc:sldMk cId="2117695413" sldId="293"/>
            <ac:spMk id="8" creationId="{ACFB4F54-4472-5163-11D8-131BBB6CC5DB}"/>
          </ac:spMkLst>
        </pc:spChg>
      </pc:sldChg>
      <pc:sldChg chg="modSp">
        <pc:chgData name="Broc Morgan" userId="3e14855e895a9966" providerId="LiveId" clId="{AAAC31C5-E7E9-3D4D-B134-66F28AA35701}" dt="2025-03-12T21:47:39.469" v="50" actId="14100"/>
        <pc:sldMkLst>
          <pc:docMk/>
          <pc:sldMk cId="25800700" sldId="294"/>
        </pc:sldMkLst>
        <pc:spChg chg="mod">
          <ac:chgData name="Broc Morgan" userId="3e14855e895a9966" providerId="LiveId" clId="{AAAC31C5-E7E9-3D4D-B134-66F28AA35701}" dt="2025-03-12T21:47:39.469" v="50" actId="14100"/>
          <ac:spMkLst>
            <pc:docMk/>
            <pc:sldMk cId="25800700" sldId="294"/>
            <ac:spMk id="13" creationId="{011AE79A-BB55-3300-E009-E322FA6F3E8C}"/>
          </ac:spMkLst>
        </pc:spChg>
      </pc:sldChg>
      <pc:sldChg chg="addSp delSp modSp">
        <pc:chgData name="Broc Morgan" userId="3e14855e895a9966" providerId="LiveId" clId="{AAAC31C5-E7E9-3D4D-B134-66F28AA35701}" dt="2025-03-12T16:12:26.073" v="49" actId="14100"/>
        <pc:sldMkLst>
          <pc:docMk/>
          <pc:sldMk cId="660176139" sldId="299"/>
        </pc:sldMkLst>
        <pc:spChg chg="add del">
          <ac:chgData name="Broc Morgan" userId="3e14855e895a9966" providerId="LiveId" clId="{AAAC31C5-E7E9-3D4D-B134-66F28AA35701}" dt="2025-03-12T16:11:06.007" v="36" actId="139"/>
          <ac:spMkLst>
            <pc:docMk/>
            <pc:sldMk cId="660176139" sldId="299"/>
            <ac:spMk id="2" creationId="{D0F5BB9D-AA8E-B8C7-52C3-8CBB9832408F}"/>
          </ac:spMkLst>
        </pc:spChg>
        <pc:spChg chg="add mod">
          <ac:chgData name="Broc Morgan" userId="3e14855e895a9966" providerId="LiveId" clId="{AAAC31C5-E7E9-3D4D-B134-66F28AA35701}" dt="2025-03-12T16:12:26.073" v="49" actId="14100"/>
          <ac:spMkLst>
            <pc:docMk/>
            <pc:sldMk cId="660176139" sldId="299"/>
            <ac:spMk id="3" creationId="{DB7B535B-B59F-6C9C-4254-1C9CB59D5C07}"/>
          </ac:spMkLst>
        </pc:spChg>
        <pc:spChg chg="mod">
          <ac:chgData name="Broc Morgan" userId="3e14855e895a9966" providerId="LiveId" clId="{AAAC31C5-E7E9-3D4D-B134-66F28AA35701}" dt="2025-03-12T16:11:48.803" v="40" actId="1076"/>
          <ac:spMkLst>
            <pc:docMk/>
            <pc:sldMk cId="660176139" sldId="299"/>
            <ac:spMk id="8" creationId="{50F120DC-2A2B-7083-AF57-23EE17A8BC40}"/>
          </ac:spMkLst>
        </pc:spChg>
        <pc:spChg chg="mod">
          <ac:chgData name="Broc Morgan" userId="3e14855e895a9966" providerId="LiveId" clId="{AAAC31C5-E7E9-3D4D-B134-66F28AA35701}" dt="2025-03-12T16:12:02.666" v="43" actId="1076"/>
          <ac:spMkLst>
            <pc:docMk/>
            <pc:sldMk cId="660176139" sldId="299"/>
            <ac:spMk id="12" creationId="{FB1D02E7-01F9-4554-D110-446916F8A803}"/>
          </ac:spMkLst>
        </pc:spChg>
        <pc:picChg chg="mod">
          <ac:chgData name="Broc Morgan" userId="3e14855e895a9966" providerId="LiveId" clId="{AAAC31C5-E7E9-3D4D-B134-66F28AA35701}" dt="2025-03-12T16:12:00.460" v="42" actId="1076"/>
          <ac:picMkLst>
            <pc:docMk/>
            <pc:sldMk cId="660176139" sldId="299"/>
            <ac:picMk id="11" creationId="{3B645582-05FB-6DC6-6870-4D5B69CD2B2C}"/>
          </ac:picMkLst>
        </pc:picChg>
      </pc:sldChg>
    </pc:docChg>
  </pc:docChgLst>
  <pc:docChgLst>
    <pc:chgData name="Broc Morgan" userId="3e14855e895a9966" providerId="LiveId" clId="{FD51F59C-DAD9-4BE9-A2B8-88E2C8616C1B}"/>
    <pc:docChg chg="undo custSel addSld delSld modSld">
      <pc:chgData name="Broc Morgan" userId="3e14855e895a9966" providerId="LiveId" clId="{FD51F59C-DAD9-4BE9-A2B8-88E2C8616C1B}" dt="2025-03-13T11:29:30.245" v="3725" actId="14100"/>
      <pc:docMkLst>
        <pc:docMk/>
      </pc:docMkLst>
      <pc:sldChg chg="del">
        <pc:chgData name="Broc Morgan" userId="3e14855e895a9966" providerId="LiveId" clId="{FD51F59C-DAD9-4BE9-A2B8-88E2C8616C1B}" dt="2025-03-12T21:12:51.509" v="3119" actId="2696"/>
        <pc:sldMkLst>
          <pc:docMk/>
          <pc:sldMk cId="59582380" sldId="256"/>
        </pc:sldMkLst>
      </pc:sldChg>
      <pc:sldChg chg="addSp delSp modSp mod">
        <pc:chgData name="Broc Morgan" userId="3e14855e895a9966" providerId="LiveId" clId="{FD51F59C-DAD9-4BE9-A2B8-88E2C8616C1B}" dt="2025-03-12T15:14:43.944" v="1679" actId="14100"/>
        <pc:sldMkLst>
          <pc:docMk/>
          <pc:sldMk cId="1329746698" sldId="283"/>
        </pc:sldMkLst>
        <pc:spChg chg="mod">
          <ac:chgData name="Broc Morgan" userId="3e14855e895a9966" providerId="LiveId" clId="{FD51F59C-DAD9-4BE9-A2B8-88E2C8616C1B}" dt="2025-03-12T15:03:50.702" v="1048" actId="403"/>
          <ac:spMkLst>
            <pc:docMk/>
            <pc:sldMk cId="1329746698" sldId="283"/>
            <ac:spMk id="2" creationId="{3560F281-4FF6-4617-A809-AC9C15ECF18A}"/>
          </ac:spMkLst>
        </pc:spChg>
        <pc:spChg chg="mod">
          <ac:chgData name="Broc Morgan" userId="3e14855e895a9966" providerId="LiveId" clId="{FD51F59C-DAD9-4BE9-A2B8-88E2C8616C1B}" dt="2025-03-12T15:14:40.225" v="1678" actId="14100"/>
          <ac:spMkLst>
            <pc:docMk/>
            <pc:sldMk cId="1329746698" sldId="283"/>
            <ac:spMk id="3" creationId="{611DC577-0A95-47D0-95D9-5F8DA763D46B}"/>
          </ac:spMkLst>
        </pc:spChg>
        <pc:spChg chg="del mod">
          <ac:chgData name="Broc Morgan" userId="3e14855e895a9966" providerId="LiveId" clId="{FD51F59C-DAD9-4BE9-A2B8-88E2C8616C1B}" dt="2025-03-12T15:11:35.314" v="1651"/>
          <ac:spMkLst>
            <pc:docMk/>
            <pc:sldMk cId="1329746698" sldId="283"/>
            <ac:spMk id="4" creationId="{D355C61F-C8F1-4977-8E1F-F16C0D9EA88C}"/>
          </ac:spMkLst>
        </pc:spChg>
        <pc:spChg chg="add mod">
          <ac:chgData name="Broc Morgan" userId="3e14855e895a9966" providerId="LiveId" clId="{FD51F59C-DAD9-4BE9-A2B8-88E2C8616C1B}" dt="2025-03-12T14:51:06.047" v="589" actId="14100"/>
          <ac:spMkLst>
            <pc:docMk/>
            <pc:sldMk cId="1329746698" sldId="283"/>
            <ac:spMk id="5" creationId="{2EB1956F-1F62-7552-ADF1-93BC6305BF5E}"/>
          </ac:spMkLst>
        </pc:spChg>
        <pc:spChg chg="add del mod">
          <ac:chgData name="Broc Morgan" userId="3e14855e895a9966" providerId="LiveId" clId="{FD51F59C-DAD9-4BE9-A2B8-88E2C8616C1B}" dt="2025-03-12T14:53:12.765" v="602" actId="478"/>
          <ac:spMkLst>
            <pc:docMk/>
            <pc:sldMk cId="1329746698" sldId="283"/>
            <ac:spMk id="11" creationId="{A4D7B57D-BAF7-572E-B51B-80790509EBE1}"/>
          </ac:spMkLst>
        </pc:spChg>
        <pc:spChg chg="add mod">
          <ac:chgData name="Broc Morgan" userId="3e14855e895a9966" providerId="LiveId" clId="{FD51F59C-DAD9-4BE9-A2B8-88E2C8616C1B}" dt="2025-03-12T15:14:43.944" v="1679" actId="14100"/>
          <ac:spMkLst>
            <pc:docMk/>
            <pc:sldMk cId="1329746698" sldId="283"/>
            <ac:spMk id="12" creationId="{4808B7EA-4D0A-8E63-7681-EBCEB250123D}"/>
          </ac:spMkLst>
        </pc:spChg>
        <pc:spChg chg="add mod">
          <ac:chgData name="Broc Morgan" userId="3e14855e895a9966" providerId="LiveId" clId="{FD51F59C-DAD9-4BE9-A2B8-88E2C8616C1B}" dt="2025-03-12T15:14:25.858" v="1677" actId="2711"/>
          <ac:spMkLst>
            <pc:docMk/>
            <pc:sldMk cId="1329746698" sldId="283"/>
            <ac:spMk id="15" creationId="{3F0FDACA-BF3D-C9AF-013A-BC999A777938}"/>
          </ac:spMkLst>
        </pc:spChg>
        <pc:picChg chg="add mod modCrop">
          <ac:chgData name="Broc Morgan" userId="3e14855e895a9966" providerId="LiveId" clId="{FD51F59C-DAD9-4BE9-A2B8-88E2C8616C1B}" dt="2025-03-12T14:53:53.718" v="611" actId="14100"/>
          <ac:picMkLst>
            <pc:docMk/>
            <pc:sldMk cId="1329746698" sldId="283"/>
            <ac:picMk id="8" creationId="{E4C7E105-054C-29A2-A98D-6F73DE1368B0}"/>
          </ac:picMkLst>
        </pc:picChg>
        <pc:picChg chg="del">
          <ac:chgData name="Broc Morgan" userId="3e14855e895a9966" providerId="LiveId" clId="{FD51F59C-DAD9-4BE9-A2B8-88E2C8616C1B}" dt="2025-03-12T14:53:10.883" v="601" actId="478"/>
          <ac:picMkLst>
            <pc:docMk/>
            <pc:sldMk cId="1329746698" sldId="283"/>
            <ac:picMk id="10" creationId="{38475F7B-316A-47DC-9CBB-B074A5B5994C}"/>
          </ac:picMkLst>
        </pc:picChg>
      </pc:sldChg>
      <pc:sldChg chg="modSp del mod">
        <pc:chgData name="Broc Morgan" userId="3e14855e895a9966" providerId="LiveId" clId="{FD51F59C-DAD9-4BE9-A2B8-88E2C8616C1B}" dt="2025-03-12T20:14:38.745" v="2681" actId="2696"/>
        <pc:sldMkLst>
          <pc:docMk/>
          <pc:sldMk cId="3188837873" sldId="284"/>
        </pc:sldMkLst>
        <pc:spChg chg="mod">
          <ac:chgData name="Broc Morgan" userId="3e14855e895a9966" providerId="LiveId" clId="{FD51F59C-DAD9-4BE9-A2B8-88E2C8616C1B}" dt="2025-03-12T20:14:31.749" v="2680" actId="1076"/>
          <ac:spMkLst>
            <pc:docMk/>
            <pc:sldMk cId="3188837873" sldId="284"/>
            <ac:spMk id="2" creationId="{19304E83-A4F0-49C5-BB01-F5773509A2B3}"/>
          </ac:spMkLst>
        </pc:spChg>
      </pc:sldChg>
      <pc:sldChg chg="del">
        <pc:chgData name="Broc Morgan" userId="3e14855e895a9966" providerId="LiveId" clId="{FD51F59C-DAD9-4BE9-A2B8-88E2C8616C1B}" dt="2025-03-12T20:14:52.506" v="2683" actId="2696"/>
        <pc:sldMkLst>
          <pc:docMk/>
          <pc:sldMk cId="665219316" sldId="285"/>
        </pc:sldMkLst>
      </pc:sldChg>
      <pc:sldChg chg="addSp delSp modSp del mod">
        <pc:chgData name="Broc Morgan" userId="3e14855e895a9966" providerId="LiveId" clId="{FD51F59C-DAD9-4BE9-A2B8-88E2C8616C1B}" dt="2025-03-12T18:09:24.681" v="2012" actId="2696"/>
        <pc:sldMkLst>
          <pc:docMk/>
          <pc:sldMk cId="3640701659" sldId="291"/>
        </pc:sldMkLst>
        <pc:spChg chg="del">
          <ac:chgData name="Broc Morgan" userId="3e14855e895a9966" providerId="LiveId" clId="{FD51F59C-DAD9-4BE9-A2B8-88E2C8616C1B}" dt="2025-03-12T18:09:20.539" v="2011" actId="478"/>
          <ac:spMkLst>
            <pc:docMk/>
            <pc:sldMk cId="3640701659" sldId="291"/>
            <ac:spMk id="4" creationId="{125E40B9-054F-4D79-BD17-68E71C740D01}"/>
          </ac:spMkLst>
        </pc:spChg>
        <pc:spChg chg="add mod">
          <ac:chgData name="Broc Morgan" userId="3e14855e895a9966" providerId="LiveId" clId="{FD51F59C-DAD9-4BE9-A2B8-88E2C8616C1B}" dt="2025-03-12T18:09:20.539" v="2011" actId="478"/>
          <ac:spMkLst>
            <pc:docMk/>
            <pc:sldMk cId="3640701659" sldId="291"/>
            <ac:spMk id="5" creationId="{7246CF9E-9630-604A-5CDC-F336B253006E}"/>
          </ac:spMkLst>
        </pc:spChg>
      </pc:sldChg>
      <pc:sldChg chg="addSp delSp modSp mod modAnim">
        <pc:chgData name="Broc Morgan" userId="3e14855e895a9966" providerId="LiveId" clId="{FD51F59C-DAD9-4BE9-A2B8-88E2C8616C1B}" dt="2025-03-12T12:40:52.438" v="281"/>
        <pc:sldMkLst>
          <pc:docMk/>
          <pc:sldMk cId="4091674644" sldId="292"/>
        </pc:sldMkLst>
        <pc:spChg chg="mod">
          <ac:chgData name="Broc Morgan" userId="3e14855e895a9966" providerId="LiveId" clId="{FD51F59C-DAD9-4BE9-A2B8-88E2C8616C1B}" dt="2025-03-12T12:20:33.213" v="117" actId="1076"/>
          <ac:spMkLst>
            <pc:docMk/>
            <pc:sldMk cId="4091674644" sldId="292"/>
            <ac:spMk id="3" creationId="{200B3D2B-613A-41BE-987D-E6A1324B456D}"/>
          </ac:spMkLst>
        </pc:spChg>
        <pc:spChg chg="del">
          <ac:chgData name="Broc Morgan" userId="3e14855e895a9966" providerId="LiveId" clId="{FD51F59C-DAD9-4BE9-A2B8-88E2C8616C1B}" dt="2025-03-12T12:17:13.292" v="68" actId="478"/>
          <ac:spMkLst>
            <pc:docMk/>
            <pc:sldMk cId="4091674644" sldId="292"/>
            <ac:spMk id="4" creationId="{4772945D-CA91-4CFE-8EB7-941C7618C994}"/>
          </ac:spMkLst>
        </pc:spChg>
        <pc:spChg chg="mod">
          <ac:chgData name="Broc Morgan" userId="3e14855e895a9966" providerId="LiveId" clId="{FD51F59C-DAD9-4BE9-A2B8-88E2C8616C1B}" dt="2025-03-12T12:18:00.976" v="70" actId="1076"/>
          <ac:spMkLst>
            <pc:docMk/>
            <pc:sldMk cId="4091674644" sldId="292"/>
            <ac:spMk id="5" creationId="{BDD5A594-D852-43BB-B591-E9D9027253BD}"/>
          </ac:spMkLst>
        </pc:spChg>
        <pc:spChg chg="add del mod">
          <ac:chgData name="Broc Morgan" userId="3e14855e895a9966" providerId="LiveId" clId="{FD51F59C-DAD9-4BE9-A2B8-88E2C8616C1B}" dt="2025-03-12T12:17:17.067" v="69" actId="478"/>
          <ac:spMkLst>
            <pc:docMk/>
            <pc:sldMk cId="4091674644" sldId="292"/>
            <ac:spMk id="6" creationId="{AAB070BC-DE61-765E-6E1C-719B43F65502}"/>
          </ac:spMkLst>
        </pc:spChg>
        <pc:spChg chg="add mod">
          <ac:chgData name="Broc Morgan" userId="3e14855e895a9966" providerId="LiveId" clId="{FD51F59C-DAD9-4BE9-A2B8-88E2C8616C1B}" dt="2025-03-12T12:18:49.623" v="76" actId="14100"/>
          <ac:spMkLst>
            <pc:docMk/>
            <pc:sldMk cId="4091674644" sldId="292"/>
            <ac:spMk id="7" creationId="{1C7CA95D-2A0C-B4D7-E95C-B1FDE18B742A}"/>
          </ac:spMkLst>
        </pc:spChg>
        <pc:spChg chg="add del mod">
          <ac:chgData name="Broc Morgan" userId="3e14855e895a9966" providerId="LiveId" clId="{FD51F59C-DAD9-4BE9-A2B8-88E2C8616C1B}" dt="2025-03-12T12:26:48.346" v="186" actId="478"/>
          <ac:spMkLst>
            <pc:docMk/>
            <pc:sldMk cId="4091674644" sldId="292"/>
            <ac:spMk id="12" creationId="{EE66F2B1-CCA1-457D-6444-EE08399D120A}"/>
          </ac:spMkLst>
        </pc:spChg>
        <pc:spChg chg="add mod">
          <ac:chgData name="Broc Morgan" userId="3e14855e895a9966" providerId="LiveId" clId="{FD51F59C-DAD9-4BE9-A2B8-88E2C8616C1B}" dt="2025-03-12T12:40:19.232" v="279" actId="1076"/>
          <ac:spMkLst>
            <pc:docMk/>
            <pc:sldMk cId="4091674644" sldId="292"/>
            <ac:spMk id="13" creationId="{92E9B6A6-6370-2588-B0A9-9DED37752EE6}"/>
          </ac:spMkLst>
        </pc:spChg>
        <pc:picChg chg="add del mod">
          <ac:chgData name="Broc Morgan" userId="3e14855e895a9966" providerId="LiveId" clId="{FD51F59C-DAD9-4BE9-A2B8-88E2C8616C1B}" dt="2025-03-12T12:23:27.917" v="124" actId="478"/>
          <ac:picMkLst>
            <pc:docMk/>
            <pc:sldMk cId="4091674644" sldId="292"/>
            <ac:picMk id="9" creationId="{5E55681E-284D-FAC5-856D-53FD4145A9EE}"/>
          </ac:picMkLst>
        </pc:picChg>
        <pc:picChg chg="add mod">
          <ac:chgData name="Broc Morgan" userId="3e14855e895a9966" providerId="LiveId" clId="{FD51F59C-DAD9-4BE9-A2B8-88E2C8616C1B}" dt="2025-03-12T12:38:07.528" v="241" actId="1076"/>
          <ac:picMkLst>
            <pc:docMk/>
            <pc:sldMk cId="4091674644" sldId="292"/>
            <ac:picMk id="11" creationId="{73B4260C-B17C-BD77-D6E9-D8977A63BAE2}"/>
          </ac:picMkLst>
        </pc:picChg>
        <pc:picChg chg="add mod">
          <ac:chgData name="Broc Morgan" userId="3e14855e895a9966" providerId="LiveId" clId="{FD51F59C-DAD9-4BE9-A2B8-88E2C8616C1B}" dt="2025-03-12T12:38:02.185" v="239" actId="1076"/>
          <ac:picMkLst>
            <pc:docMk/>
            <pc:sldMk cId="4091674644" sldId="292"/>
            <ac:picMk id="15" creationId="{55D56AB8-828C-D1FC-B5E1-67319C076738}"/>
          </ac:picMkLst>
        </pc:picChg>
        <pc:picChg chg="add mod">
          <ac:chgData name="Broc Morgan" userId="3e14855e895a9966" providerId="LiveId" clId="{FD51F59C-DAD9-4BE9-A2B8-88E2C8616C1B}" dt="2025-03-12T12:37:56.135" v="236" actId="1076"/>
          <ac:picMkLst>
            <pc:docMk/>
            <pc:sldMk cId="4091674644" sldId="292"/>
            <ac:picMk id="17" creationId="{147E4B48-3473-51BC-9917-16769DD89BCB}"/>
          </ac:picMkLst>
        </pc:picChg>
      </pc:sldChg>
      <pc:sldChg chg="addSp delSp modSp mod">
        <pc:chgData name="Broc Morgan" userId="3e14855e895a9966" providerId="LiveId" clId="{FD51F59C-DAD9-4BE9-A2B8-88E2C8616C1B}" dt="2025-03-12T14:32:58.576" v="577" actId="1076"/>
        <pc:sldMkLst>
          <pc:docMk/>
          <pc:sldMk cId="2117695413" sldId="293"/>
        </pc:sldMkLst>
        <pc:spChg chg="mod">
          <ac:chgData name="Broc Morgan" userId="3e14855e895a9966" providerId="LiveId" clId="{FD51F59C-DAD9-4BE9-A2B8-88E2C8616C1B}" dt="2025-03-12T14:19:39.172" v="391" actId="1076"/>
          <ac:spMkLst>
            <pc:docMk/>
            <pc:sldMk cId="2117695413" sldId="293"/>
            <ac:spMk id="3" creationId="{200B3D2B-613A-41BE-987D-E6A1324B456D}"/>
          </ac:spMkLst>
        </pc:spChg>
        <pc:spChg chg="del mod">
          <ac:chgData name="Broc Morgan" userId="3e14855e895a9966" providerId="LiveId" clId="{FD51F59C-DAD9-4BE9-A2B8-88E2C8616C1B}" dt="2025-03-12T13:05:23.088" v="337" actId="478"/>
          <ac:spMkLst>
            <pc:docMk/>
            <pc:sldMk cId="2117695413" sldId="293"/>
            <ac:spMk id="4" creationId="{4772945D-CA91-4CFE-8EB7-941C7618C994}"/>
          </ac:spMkLst>
        </pc:spChg>
        <pc:spChg chg="add mod">
          <ac:chgData name="Broc Morgan" userId="3e14855e895a9966" providerId="LiveId" clId="{FD51F59C-DAD9-4BE9-A2B8-88E2C8616C1B}" dt="2025-03-12T14:31:11.827" v="575" actId="1076"/>
          <ac:spMkLst>
            <pc:docMk/>
            <pc:sldMk cId="2117695413" sldId="293"/>
            <ac:spMk id="7" creationId="{8CA3C9D0-7905-C92F-2143-3E482EEA7F68}"/>
          </ac:spMkLst>
        </pc:spChg>
        <pc:spChg chg="add mod">
          <ac:chgData name="Broc Morgan" userId="3e14855e895a9966" providerId="LiveId" clId="{FD51F59C-DAD9-4BE9-A2B8-88E2C8616C1B}" dt="2025-03-12T14:32:58.576" v="577" actId="1076"/>
          <ac:spMkLst>
            <pc:docMk/>
            <pc:sldMk cId="2117695413" sldId="293"/>
            <ac:spMk id="8" creationId="{ACFB4F54-4472-5163-11D8-131BBB6CC5DB}"/>
          </ac:spMkLst>
        </pc:spChg>
        <pc:spChg chg="add del mod">
          <ac:chgData name="Broc Morgan" userId="3e14855e895a9966" providerId="LiveId" clId="{FD51F59C-DAD9-4BE9-A2B8-88E2C8616C1B}" dt="2025-03-12T14:26:52.807" v="460"/>
          <ac:spMkLst>
            <pc:docMk/>
            <pc:sldMk cId="2117695413" sldId="293"/>
            <ac:spMk id="9" creationId="{523619A3-752F-33EA-11B5-107D7061DE52}"/>
          </ac:spMkLst>
        </pc:spChg>
        <pc:spChg chg="add del mod">
          <ac:chgData name="Broc Morgan" userId="3e14855e895a9966" providerId="LiveId" clId="{FD51F59C-DAD9-4BE9-A2B8-88E2C8616C1B}" dt="2025-03-12T13:03:01.122" v="291" actId="478"/>
          <ac:spMkLst>
            <pc:docMk/>
            <pc:sldMk cId="2117695413" sldId="293"/>
            <ac:spMk id="9" creationId="{5F048D99-CA53-A5C5-6EB7-0D26FF8A942C}"/>
          </ac:spMkLst>
        </pc:spChg>
        <pc:spChg chg="add mod">
          <ac:chgData name="Broc Morgan" userId="3e14855e895a9966" providerId="LiveId" clId="{FD51F59C-DAD9-4BE9-A2B8-88E2C8616C1B}" dt="2025-03-12T13:05:56.392" v="344" actId="14100"/>
          <ac:spMkLst>
            <pc:docMk/>
            <pc:sldMk cId="2117695413" sldId="293"/>
            <ac:spMk id="10" creationId="{4A67CBEC-F344-1CEF-69D5-73A22371F8D6}"/>
          </ac:spMkLst>
        </pc:spChg>
        <pc:spChg chg="add del mod ord">
          <ac:chgData name="Broc Morgan" userId="3e14855e895a9966" providerId="LiveId" clId="{FD51F59C-DAD9-4BE9-A2B8-88E2C8616C1B}" dt="2025-03-12T14:28:52.438" v="475" actId="478"/>
          <ac:spMkLst>
            <pc:docMk/>
            <pc:sldMk cId="2117695413" sldId="293"/>
            <ac:spMk id="11" creationId="{D661AC33-4803-0943-89FD-D2D54435E45D}"/>
          </ac:spMkLst>
        </pc:spChg>
        <pc:picChg chg="add mod">
          <ac:chgData name="Broc Morgan" userId="3e14855e895a9966" providerId="LiveId" clId="{FD51F59C-DAD9-4BE9-A2B8-88E2C8616C1B}" dt="2025-03-12T14:32:48.513" v="576" actId="1076"/>
          <ac:picMkLst>
            <pc:docMk/>
            <pc:sldMk cId="2117695413" sldId="293"/>
            <ac:picMk id="4" creationId="{B1032F4F-6889-7427-EA8E-9258503C9876}"/>
          </ac:picMkLst>
        </pc:picChg>
        <pc:picChg chg="add mod ord modCrop">
          <ac:chgData name="Broc Morgan" userId="3e14855e895a9966" providerId="LiveId" clId="{FD51F59C-DAD9-4BE9-A2B8-88E2C8616C1B}" dt="2025-03-12T14:28:49.933" v="473" actId="166"/>
          <ac:picMkLst>
            <pc:docMk/>
            <pc:sldMk cId="2117695413" sldId="293"/>
            <ac:picMk id="6" creationId="{9602638D-67EF-12B6-2D8E-77DCCB60DB79}"/>
          </ac:picMkLst>
        </pc:picChg>
        <pc:picChg chg="del">
          <ac:chgData name="Broc Morgan" userId="3e14855e895a9966" providerId="LiveId" clId="{FD51F59C-DAD9-4BE9-A2B8-88E2C8616C1B}" dt="2025-03-12T13:02:58.889" v="290" actId="478"/>
          <ac:picMkLst>
            <pc:docMk/>
            <pc:sldMk cId="2117695413" sldId="293"/>
            <ac:picMk id="8" creationId="{510AF14D-268D-4B93-96C4-26C9387AA4E2}"/>
          </ac:picMkLst>
        </pc:picChg>
      </pc:sldChg>
      <pc:sldChg chg="addSp delSp modSp mod modClrScheme chgLayout">
        <pc:chgData name="Broc Morgan" userId="3e14855e895a9966" providerId="LiveId" clId="{FD51F59C-DAD9-4BE9-A2B8-88E2C8616C1B}" dt="2025-03-12T21:48:00.066" v="3395" actId="14100"/>
        <pc:sldMkLst>
          <pc:docMk/>
          <pc:sldMk cId="25800700" sldId="294"/>
        </pc:sldMkLst>
        <pc:spChg chg="mod">
          <ac:chgData name="Broc Morgan" userId="3e14855e895a9966" providerId="LiveId" clId="{FD51F59C-DAD9-4BE9-A2B8-88E2C8616C1B}" dt="2025-03-12T20:55:50.444" v="3034" actId="1076"/>
          <ac:spMkLst>
            <pc:docMk/>
            <pc:sldMk cId="25800700" sldId="294"/>
            <ac:spMk id="2" creationId="{623FB4D5-DA14-4F29-9320-2DE0A6B571B9}"/>
          </ac:spMkLst>
        </pc:spChg>
        <pc:spChg chg="del mod">
          <ac:chgData name="Broc Morgan" userId="3e14855e895a9966" providerId="LiveId" clId="{FD51F59C-DAD9-4BE9-A2B8-88E2C8616C1B}" dt="2025-03-12T20:37:20.968" v="2782" actId="478"/>
          <ac:spMkLst>
            <pc:docMk/>
            <pc:sldMk cId="25800700" sldId="294"/>
            <ac:spMk id="3" creationId="{DE9D0F75-42B5-4960-8C3A-291285872DAF}"/>
          </ac:spMkLst>
        </pc:spChg>
        <pc:spChg chg="add del mod">
          <ac:chgData name="Broc Morgan" userId="3e14855e895a9966" providerId="LiveId" clId="{FD51F59C-DAD9-4BE9-A2B8-88E2C8616C1B}" dt="2025-03-12T20:37:24.923" v="2783" actId="478"/>
          <ac:spMkLst>
            <pc:docMk/>
            <pc:sldMk cId="25800700" sldId="294"/>
            <ac:spMk id="6" creationId="{7558B2A5-3480-6806-5E27-C961291948C8}"/>
          </ac:spMkLst>
        </pc:spChg>
        <pc:spChg chg="add del mod">
          <ac:chgData name="Broc Morgan" userId="3e14855e895a9966" providerId="LiveId" clId="{FD51F59C-DAD9-4BE9-A2B8-88E2C8616C1B}" dt="2025-03-12T20:54:46.603" v="3026" actId="478"/>
          <ac:spMkLst>
            <pc:docMk/>
            <pc:sldMk cId="25800700" sldId="294"/>
            <ac:spMk id="8" creationId="{6022022D-8270-DA44-6550-45B85C52C0AA}"/>
          </ac:spMkLst>
        </pc:spChg>
        <pc:spChg chg="mod ord modVis">
          <ac:chgData name="Broc Morgan" userId="3e14855e895a9966" providerId="LiveId" clId="{FD51F59C-DAD9-4BE9-A2B8-88E2C8616C1B}" dt="2025-03-12T20:46:54.977" v="2801" actId="26606"/>
          <ac:spMkLst>
            <pc:docMk/>
            <pc:sldMk cId="25800700" sldId="294"/>
            <ac:spMk id="9" creationId="{00A34EBD-7DEA-4599-A81B-0A363A0E17FC}"/>
          </ac:spMkLst>
        </pc:spChg>
        <pc:spChg chg="add mod">
          <ac:chgData name="Broc Morgan" userId="3e14855e895a9966" providerId="LiveId" clId="{FD51F59C-DAD9-4BE9-A2B8-88E2C8616C1B}" dt="2025-03-12T20:56:22.671" v="3048" actId="1076"/>
          <ac:spMkLst>
            <pc:docMk/>
            <pc:sldMk cId="25800700" sldId="294"/>
            <ac:spMk id="12" creationId="{2F708DDB-1395-D9E0-357F-692978FEB65A}"/>
          </ac:spMkLst>
        </pc:spChg>
        <pc:spChg chg="add mod">
          <ac:chgData name="Broc Morgan" userId="3e14855e895a9966" providerId="LiveId" clId="{FD51F59C-DAD9-4BE9-A2B8-88E2C8616C1B}" dt="2025-03-12T21:48:00.066" v="3395" actId="14100"/>
          <ac:spMkLst>
            <pc:docMk/>
            <pc:sldMk cId="25800700" sldId="294"/>
            <ac:spMk id="13" creationId="{011AE79A-BB55-3300-E009-E322FA6F3E8C}"/>
          </ac:spMkLst>
        </pc:spChg>
        <pc:spChg chg="add mod">
          <ac:chgData name="Broc Morgan" userId="3e14855e895a9966" providerId="LiveId" clId="{FD51F59C-DAD9-4BE9-A2B8-88E2C8616C1B}" dt="2025-03-12T20:49:11.319" v="2809" actId="207"/>
          <ac:spMkLst>
            <pc:docMk/>
            <pc:sldMk cId="25800700" sldId="294"/>
            <ac:spMk id="16" creationId="{47FC004E-93B0-399E-90C4-F4DC8E4715AE}"/>
          </ac:spMkLst>
        </pc:spChg>
        <pc:graphicFrameChg chg="del">
          <ac:chgData name="Broc Morgan" userId="3e14855e895a9966" providerId="LiveId" clId="{FD51F59C-DAD9-4BE9-A2B8-88E2C8616C1B}" dt="2025-03-12T20:36:02.695" v="2740" actId="478"/>
          <ac:graphicFrameMkLst>
            <pc:docMk/>
            <pc:sldMk cId="25800700" sldId="294"/>
            <ac:graphicFrameMk id="4" creationId="{FFE8AFAB-AE1F-4453-8C1B-70D2EF9B1373}"/>
          </ac:graphicFrameMkLst>
        </pc:graphicFrameChg>
        <pc:graphicFrameChg chg="del">
          <ac:chgData name="Broc Morgan" userId="3e14855e895a9966" providerId="LiveId" clId="{FD51F59C-DAD9-4BE9-A2B8-88E2C8616C1B}" dt="2025-03-12T20:35:55.392" v="2739" actId="21"/>
          <ac:graphicFrameMkLst>
            <pc:docMk/>
            <pc:sldMk cId="25800700" sldId="294"/>
            <ac:graphicFrameMk id="7" creationId="{9BEBE5AF-1D10-425C-8F3C-2236E52E6E67}"/>
          </ac:graphicFrameMkLst>
        </pc:graphicFrameChg>
        <pc:picChg chg="add mod ord modCrop">
          <ac:chgData name="Broc Morgan" userId="3e14855e895a9966" providerId="LiveId" clId="{FD51F59C-DAD9-4BE9-A2B8-88E2C8616C1B}" dt="2025-03-12T20:51:41.257" v="2870" actId="1076"/>
          <ac:picMkLst>
            <pc:docMk/>
            <pc:sldMk cId="25800700" sldId="294"/>
            <ac:picMk id="11" creationId="{9894FFD2-096A-452C-FB73-A14D1D2749A1}"/>
          </ac:picMkLst>
        </pc:picChg>
      </pc:sldChg>
      <pc:sldChg chg="del">
        <pc:chgData name="Broc Morgan" userId="3e14855e895a9966" providerId="LiveId" clId="{FD51F59C-DAD9-4BE9-A2B8-88E2C8616C1B}" dt="2025-03-12T20:14:45.659" v="2682" actId="2696"/>
        <pc:sldMkLst>
          <pc:docMk/>
          <pc:sldMk cId="2575421478" sldId="295"/>
        </pc:sldMkLst>
      </pc:sldChg>
      <pc:sldChg chg="addSp delSp modSp mod">
        <pc:chgData name="Broc Morgan" userId="3e14855e895a9966" providerId="LiveId" clId="{FD51F59C-DAD9-4BE9-A2B8-88E2C8616C1B}" dt="2025-03-12T21:19:14.677" v="3198" actId="403"/>
        <pc:sldMkLst>
          <pc:docMk/>
          <pc:sldMk cId="4153678306" sldId="296"/>
        </pc:sldMkLst>
        <pc:spChg chg="add del mod">
          <ac:chgData name="Broc Morgan" userId="3e14855e895a9966" providerId="LiveId" clId="{FD51F59C-DAD9-4BE9-A2B8-88E2C8616C1B}" dt="2025-03-12T21:18:41.061" v="3189" actId="478"/>
          <ac:spMkLst>
            <pc:docMk/>
            <pc:sldMk cId="4153678306" sldId="296"/>
            <ac:spMk id="3" creationId="{DE05529E-FDA5-A92C-2B04-307F9AD66244}"/>
          </ac:spMkLst>
        </pc:spChg>
        <pc:spChg chg="del">
          <ac:chgData name="Broc Morgan" userId="3e14855e895a9966" providerId="LiveId" clId="{FD51F59C-DAD9-4BE9-A2B8-88E2C8616C1B}" dt="2025-03-12T21:18:52.326" v="3190" actId="21"/>
          <ac:spMkLst>
            <pc:docMk/>
            <pc:sldMk cId="4153678306" sldId="296"/>
            <ac:spMk id="4" creationId="{60828E04-9C2A-4859-8050-C2DF67A249CB}"/>
          </ac:spMkLst>
        </pc:spChg>
        <pc:spChg chg="del">
          <ac:chgData name="Broc Morgan" userId="3e14855e895a9966" providerId="LiveId" clId="{FD51F59C-DAD9-4BE9-A2B8-88E2C8616C1B}" dt="2025-03-12T21:18:41.061" v="3189" actId="478"/>
          <ac:spMkLst>
            <pc:docMk/>
            <pc:sldMk cId="4153678306" sldId="296"/>
            <ac:spMk id="5" creationId="{11265965-2271-4C1C-BD0A-6F85F80FF9A6}"/>
          </ac:spMkLst>
        </pc:spChg>
        <pc:spChg chg="del">
          <ac:chgData name="Broc Morgan" userId="3e14855e895a9966" providerId="LiveId" clId="{FD51F59C-DAD9-4BE9-A2B8-88E2C8616C1B}" dt="2025-03-12T21:18:38.480" v="3188" actId="478"/>
          <ac:spMkLst>
            <pc:docMk/>
            <pc:sldMk cId="4153678306" sldId="296"/>
            <ac:spMk id="6" creationId="{50A3BCC3-A277-4C0B-9EBA-EB53990D8EBD}"/>
          </ac:spMkLst>
        </pc:spChg>
        <pc:spChg chg="add del mod">
          <ac:chgData name="Broc Morgan" userId="3e14855e895a9966" providerId="LiveId" clId="{FD51F59C-DAD9-4BE9-A2B8-88E2C8616C1B}" dt="2025-03-12T21:18:41.061" v="3189" actId="478"/>
          <ac:spMkLst>
            <pc:docMk/>
            <pc:sldMk cId="4153678306" sldId="296"/>
            <ac:spMk id="8" creationId="{0CD8D7BB-E999-742E-3C55-1B7CF6011A00}"/>
          </ac:spMkLst>
        </pc:spChg>
        <pc:spChg chg="add del mod">
          <ac:chgData name="Broc Morgan" userId="3e14855e895a9966" providerId="LiveId" clId="{FD51F59C-DAD9-4BE9-A2B8-88E2C8616C1B}" dt="2025-03-12T21:18:56.730" v="3191" actId="21"/>
          <ac:spMkLst>
            <pc:docMk/>
            <pc:sldMk cId="4153678306" sldId="296"/>
            <ac:spMk id="13" creationId="{DB372986-BCA2-11A5-3028-C19A429161CC}"/>
          </ac:spMkLst>
        </pc:spChg>
        <pc:spChg chg="add del mod">
          <ac:chgData name="Broc Morgan" userId="3e14855e895a9966" providerId="LiveId" clId="{FD51F59C-DAD9-4BE9-A2B8-88E2C8616C1B}" dt="2025-03-12T21:19:00.465" v="3192" actId="21"/>
          <ac:spMkLst>
            <pc:docMk/>
            <pc:sldMk cId="4153678306" sldId="296"/>
            <ac:spMk id="15" creationId="{D09576A6-B1A9-7336-4448-1F9462D55FDC}"/>
          </ac:spMkLst>
        </pc:spChg>
        <pc:spChg chg="mod">
          <ac:chgData name="Broc Morgan" userId="3e14855e895a9966" providerId="LiveId" clId="{FD51F59C-DAD9-4BE9-A2B8-88E2C8616C1B}" dt="2025-03-12T21:19:14.677" v="3198" actId="403"/>
          <ac:spMkLst>
            <pc:docMk/>
            <pc:sldMk cId="4153678306" sldId="296"/>
            <ac:spMk id="20" creationId="{F11A6B65-5A20-4F4D-ACBB-ED50132D4571}"/>
          </ac:spMkLst>
        </pc:spChg>
        <pc:spChg chg="del mod">
          <ac:chgData name="Broc Morgan" userId="3e14855e895a9966" providerId="LiveId" clId="{FD51F59C-DAD9-4BE9-A2B8-88E2C8616C1B}" dt="2025-03-12T21:18:37.750" v="3187" actId="478"/>
          <ac:spMkLst>
            <pc:docMk/>
            <pc:sldMk cId="4153678306" sldId="296"/>
            <ac:spMk id="21" creationId="{E382DE25-E72C-473B-AB0F-13DF377E6A8F}"/>
          </ac:spMkLst>
        </pc:spChg>
        <pc:spChg chg="del">
          <ac:chgData name="Broc Morgan" userId="3e14855e895a9966" providerId="LiveId" clId="{FD51F59C-DAD9-4BE9-A2B8-88E2C8616C1B}" dt="2025-03-12T21:18:28.150" v="3185" actId="478"/>
          <ac:spMkLst>
            <pc:docMk/>
            <pc:sldMk cId="4153678306" sldId="296"/>
            <ac:spMk id="22" creationId="{19352CF6-0F22-45A8-B28B-37FAFCE5C5D6}"/>
          </ac:spMkLst>
        </pc:spChg>
        <pc:picChg chg="del">
          <ac:chgData name="Broc Morgan" userId="3e14855e895a9966" providerId="LiveId" clId="{FD51F59C-DAD9-4BE9-A2B8-88E2C8616C1B}" dt="2025-03-12T21:18:41.061" v="3189" actId="478"/>
          <ac:picMkLst>
            <pc:docMk/>
            <pc:sldMk cId="4153678306" sldId="296"/>
            <ac:picMk id="9" creationId="{773C1382-ACE1-460F-A1B6-AB761A7D2E6B}"/>
          </ac:picMkLst>
        </pc:picChg>
        <pc:picChg chg="del">
          <ac:chgData name="Broc Morgan" userId="3e14855e895a9966" providerId="LiveId" clId="{FD51F59C-DAD9-4BE9-A2B8-88E2C8616C1B}" dt="2025-03-12T21:18:41.061" v="3189" actId="478"/>
          <ac:picMkLst>
            <pc:docMk/>
            <pc:sldMk cId="4153678306" sldId="296"/>
            <ac:picMk id="10" creationId="{A29DE31C-E099-4579-BB03-675E0A40C5F2}"/>
          </ac:picMkLst>
        </pc:picChg>
        <pc:picChg chg="del">
          <ac:chgData name="Broc Morgan" userId="3e14855e895a9966" providerId="LiveId" clId="{FD51F59C-DAD9-4BE9-A2B8-88E2C8616C1B}" dt="2025-03-12T21:18:41.061" v="3189" actId="478"/>
          <ac:picMkLst>
            <pc:docMk/>
            <pc:sldMk cId="4153678306" sldId="296"/>
            <ac:picMk id="11" creationId="{0718E6E0-05A2-479C-AEA8-1A385EB73474}"/>
          </ac:picMkLst>
        </pc:picChg>
      </pc:sldChg>
      <pc:sldChg chg="new del">
        <pc:chgData name="Broc Morgan" userId="3e14855e895a9966" providerId="LiveId" clId="{FD51F59C-DAD9-4BE9-A2B8-88E2C8616C1B}" dt="2025-03-12T14:49:55.618" v="579" actId="680"/>
        <pc:sldMkLst>
          <pc:docMk/>
          <pc:sldMk cId="1197365594" sldId="297"/>
        </pc:sldMkLst>
      </pc:sldChg>
      <pc:sldChg chg="new del">
        <pc:chgData name="Broc Morgan" userId="3e14855e895a9966" providerId="LiveId" clId="{FD51F59C-DAD9-4BE9-A2B8-88E2C8616C1B}" dt="2025-03-12T14:50:31.241" v="582" actId="47"/>
        <pc:sldMkLst>
          <pc:docMk/>
          <pc:sldMk cId="1384006526" sldId="297"/>
        </pc:sldMkLst>
      </pc:sldChg>
      <pc:sldChg chg="modSp new del mod">
        <pc:chgData name="Broc Morgan" userId="3e14855e895a9966" providerId="LiveId" clId="{FD51F59C-DAD9-4BE9-A2B8-88E2C8616C1B}" dt="2025-03-12T15:19:23.719" v="1689" actId="2696"/>
        <pc:sldMkLst>
          <pc:docMk/>
          <pc:sldMk cId="1439033185" sldId="298"/>
        </pc:sldMkLst>
        <pc:spChg chg="mod">
          <ac:chgData name="Broc Morgan" userId="3e14855e895a9966" providerId="LiveId" clId="{FD51F59C-DAD9-4BE9-A2B8-88E2C8616C1B}" dt="2025-03-12T15:18:02.209" v="1684" actId="1076"/>
          <ac:spMkLst>
            <pc:docMk/>
            <pc:sldMk cId="1439033185" sldId="298"/>
            <ac:spMk id="2" creationId="{E3BD1528-4BA7-6501-1FC5-9AD593F2C8DA}"/>
          </ac:spMkLst>
        </pc:spChg>
      </pc:sldChg>
      <pc:sldChg chg="addSp delSp modSp new mod">
        <pc:chgData name="Broc Morgan" userId="3e14855e895a9966" providerId="LiveId" clId="{FD51F59C-DAD9-4BE9-A2B8-88E2C8616C1B}" dt="2025-03-12T18:08:42.072" v="2010" actId="114"/>
        <pc:sldMkLst>
          <pc:docMk/>
          <pc:sldMk cId="660176139" sldId="299"/>
        </pc:sldMkLst>
        <pc:spChg chg="add del">
          <ac:chgData name="Broc Morgan" userId="3e14855e895a9966" providerId="LiveId" clId="{FD51F59C-DAD9-4BE9-A2B8-88E2C8616C1B}" dt="2025-03-12T15:36:04.970" v="1772" actId="931"/>
          <ac:spMkLst>
            <pc:docMk/>
            <pc:sldMk cId="660176139" sldId="299"/>
            <ac:spMk id="2" creationId="{A8317780-AD18-0B63-1FDA-8260F8506C40}"/>
          </ac:spMkLst>
        </pc:spChg>
        <pc:spChg chg="del">
          <ac:chgData name="Broc Morgan" userId="3e14855e895a9966" providerId="LiveId" clId="{FD51F59C-DAD9-4BE9-A2B8-88E2C8616C1B}" dt="2025-03-12T15:18:34.487" v="1687" actId="478"/>
          <ac:spMkLst>
            <pc:docMk/>
            <pc:sldMk cId="660176139" sldId="299"/>
            <ac:spMk id="3" creationId="{1E4AAC3D-0189-1195-D482-423C3AC00E14}"/>
          </ac:spMkLst>
        </pc:spChg>
        <pc:spChg chg="mod">
          <ac:chgData name="Broc Morgan" userId="3e14855e895a9966" providerId="LiveId" clId="{FD51F59C-DAD9-4BE9-A2B8-88E2C8616C1B}" dt="2025-03-12T18:08:28.874" v="2009" actId="20577"/>
          <ac:spMkLst>
            <pc:docMk/>
            <pc:sldMk cId="660176139" sldId="299"/>
            <ac:spMk id="3" creationId="{DB7B535B-B59F-6C9C-4254-1C9CB59D5C07}"/>
          </ac:spMkLst>
        </pc:spChg>
        <pc:spChg chg="del">
          <ac:chgData name="Broc Morgan" userId="3e14855e895a9966" providerId="LiveId" clId="{FD51F59C-DAD9-4BE9-A2B8-88E2C8616C1B}" dt="2025-03-12T15:26:10.212" v="1715"/>
          <ac:spMkLst>
            <pc:docMk/>
            <pc:sldMk cId="660176139" sldId="299"/>
            <ac:spMk id="4" creationId="{152B480E-FE37-51F5-A78D-2BBEC1D3A25C}"/>
          </ac:spMkLst>
        </pc:spChg>
        <pc:spChg chg="del">
          <ac:chgData name="Broc Morgan" userId="3e14855e895a9966" providerId="LiveId" clId="{FD51F59C-DAD9-4BE9-A2B8-88E2C8616C1B}" dt="2025-03-12T15:23:06.796" v="1709" actId="931"/>
          <ac:spMkLst>
            <pc:docMk/>
            <pc:sldMk cId="660176139" sldId="299"/>
            <ac:spMk id="5" creationId="{45D6BF27-66B1-5B71-F0DF-FB1F29F5CEA4}"/>
          </ac:spMkLst>
        </pc:spChg>
        <pc:spChg chg="add mod">
          <ac:chgData name="Broc Morgan" userId="3e14855e895a9966" providerId="LiveId" clId="{FD51F59C-DAD9-4BE9-A2B8-88E2C8616C1B}" dt="2025-03-12T15:21:11.925" v="1708" actId="1076"/>
          <ac:spMkLst>
            <pc:docMk/>
            <pc:sldMk cId="660176139" sldId="299"/>
            <ac:spMk id="7" creationId="{F05478D3-A695-5E68-2181-F2C8D94722FA}"/>
          </ac:spMkLst>
        </pc:spChg>
        <pc:spChg chg="add mod">
          <ac:chgData name="Broc Morgan" userId="3e14855e895a9966" providerId="LiveId" clId="{FD51F59C-DAD9-4BE9-A2B8-88E2C8616C1B}" dt="2025-03-12T15:28:25.906" v="1746" actId="1076"/>
          <ac:spMkLst>
            <pc:docMk/>
            <pc:sldMk cId="660176139" sldId="299"/>
            <ac:spMk id="8" creationId="{50F120DC-2A2B-7083-AF57-23EE17A8BC40}"/>
          </ac:spMkLst>
        </pc:spChg>
        <pc:spChg chg="add del mod">
          <ac:chgData name="Broc Morgan" userId="3e14855e895a9966" providerId="LiveId" clId="{FD51F59C-DAD9-4BE9-A2B8-88E2C8616C1B}" dt="2025-03-12T15:20:11.197" v="1695" actId="478"/>
          <ac:spMkLst>
            <pc:docMk/>
            <pc:sldMk cId="660176139" sldId="299"/>
            <ac:spMk id="9" creationId="{D9236B69-63FA-987A-5501-B60645ACEC56}"/>
          </ac:spMkLst>
        </pc:spChg>
        <pc:spChg chg="add mod">
          <ac:chgData name="Broc Morgan" userId="3e14855e895a9966" providerId="LiveId" clId="{FD51F59C-DAD9-4BE9-A2B8-88E2C8616C1B}" dt="2025-03-12T18:08:42.072" v="2010" actId="114"/>
          <ac:spMkLst>
            <pc:docMk/>
            <pc:sldMk cId="660176139" sldId="299"/>
            <ac:spMk id="12" creationId="{FB1D02E7-01F9-4554-D110-446916F8A803}"/>
          </ac:spMkLst>
        </pc:spChg>
        <pc:spChg chg="add mod">
          <ac:chgData name="Broc Morgan" userId="3e14855e895a9966" providerId="LiveId" clId="{FD51F59C-DAD9-4BE9-A2B8-88E2C8616C1B}" dt="2025-03-12T15:33:56.057" v="1750"/>
          <ac:spMkLst>
            <pc:docMk/>
            <pc:sldMk cId="660176139" sldId="299"/>
            <ac:spMk id="13" creationId="{BFABCE89-DD43-4671-3254-478E67A618C1}"/>
          </ac:spMkLst>
        </pc:spChg>
        <pc:spChg chg="add del mod">
          <ac:chgData name="Broc Morgan" userId="3e14855e895a9966" providerId="LiveId" clId="{FD51F59C-DAD9-4BE9-A2B8-88E2C8616C1B}" dt="2025-03-12T18:05:14.599" v="1780"/>
          <ac:spMkLst>
            <pc:docMk/>
            <pc:sldMk cId="660176139" sldId="299"/>
            <ac:spMk id="22" creationId="{C96E5BAA-ACEE-D6F4-A135-4308D620C5C2}"/>
          </ac:spMkLst>
        </pc:spChg>
        <pc:picChg chg="add mod">
          <ac:chgData name="Broc Morgan" userId="3e14855e895a9966" providerId="LiveId" clId="{FD51F59C-DAD9-4BE9-A2B8-88E2C8616C1B}" dt="2025-03-12T15:28:04.186" v="1739" actId="1076"/>
          <ac:picMkLst>
            <pc:docMk/>
            <pc:sldMk cId="660176139" sldId="299"/>
            <ac:picMk id="11" creationId="{3B645582-05FB-6DC6-6870-4D5B69CD2B2C}"/>
          </ac:picMkLst>
        </pc:picChg>
        <pc:picChg chg="add mod">
          <ac:chgData name="Broc Morgan" userId="3e14855e895a9966" providerId="LiveId" clId="{FD51F59C-DAD9-4BE9-A2B8-88E2C8616C1B}" dt="2025-03-12T15:34:39.847" v="1755" actId="931"/>
          <ac:picMkLst>
            <pc:docMk/>
            <pc:sldMk cId="660176139" sldId="299"/>
            <ac:picMk id="15" creationId="{DEE13601-A581-6838-6180-7AD0D99F5ABB}"/>
          </ac:picMkLst>
        </pc:picChg>
        <pc:picChg chg="add mod modCrop">
          <ac:chgData name="Broc Morgan" userId="3e14855e895a9966" providerId="LiveId" clId="{FD51F59C-DAD9-4BE9-A2B8-88E2C8616C1B}" dt="2025-03-12T15:35:27.144" v="1764" actId="931"/>
          <ac:picMkLst>
            <pc:docMk/>
            <pc:sldMk cId="660176139" sldId="299"/>
            <ac:picMk id="17" creationId="{A1A6F74B-109A-2B7E-16CC-0402B0C760A5}"/>
          </ac:picMkLst>
        </pc:picChg>
        <pc:picChg chg="add mod modCrop">
          <ac:chgData name="Broc Morgan" userId="3e14855e895a9966" providerId="LiveId" clId="{FD51F59C-DAD9-4BE9-A2B8-88E2C8616C1B}" dt="2025-03-12T15:35:41.950" v="1771" actId="931"/>
          <ac:picMkLst>
            <pc:docMk/>
            <pc:sldMk cId="660176139" sldId="299"/>
            <ac:picMk id="19" creationId="{F79D7D62-E204-717D-9AA5-98776911DE3C}"/>
          </ac:picMkLst>
        </pc:picChg>
        <pc:picChg chg="add mod modCrop">
          <ac:chgData name="Broc Morgan" userId="3e14855e895a9966" providerId="LiveId" clId="{FD51F59C-DAD9-4BE9-A2B8-88E2C8616C1B}" dt="2025-03-12T15:36:14.491" v="1775" actId="18131"/>
          <ac:picMkLst>
            <pc:docMk/>
            <pc:sldMk cId="660176139" sldId="299"/>
            <ac:picMk id="21" creationId="{92136FB2-1146-767F-846B-684375256AC2}"/>
          </ac:picMkLst>
        </pc:picChg>
      </pc:sldChg>
      <pc:sldChg chg="addSp delSp modSp new mod">
        <pc:chgData name="Broc Morgan" userId="3e14855e895a9966" providerId="LiveId" clId="{FD51F59C-DAD9-4BE9-A2B8-88E2C8616C1B}" dt="2025-03-13T11:29:30.245" v="3725" actId="14100"/>
        <pc:sldMkLst>
          <pc:docMk/>
          <pc:sldMk cId="2567521055" sldId="300"/>
        </pc:sldMkLst>
        <pc:spChg chg="del">
          <ac:chgData name="Broc Morgan" userId="3e14855e895a9966" providerId="LiveId" clId="{FD51F59C-DAD9-4BE9-A2B8-88E2C8616C1B}" dt="2025-03-12T18:12:05.686" v="2075" actId="931"/>
          <ac:spMkLst>
            <pc:docMk/>
            <pc:sldMk cId="2567521055" sldId="300"/>
            <ac:spMk id="2" creationId="{9B8288AD-FC83-076C-2581-E11440FC8B9A}"/>
          </ac:spMkLst>
        </pc:spChg>
        <pc:spChg chg="mod">
          <ac:chgData name="Broc Morgan" userId="3e14855e895a9966" providerId="LiveId" clId="{FD51F59C-DAD9-4BE9-A2B8-88E2C8616C1B}" dt="2025-03-12T18:12:29.563" v="2079" actId="1076"/>
          <ac:spMkLst>
            <pc:docMk/>
            <pc:sldMk cId="2567521055" sldId="300"/>
            <ac:spMk id="3" creationId="{84E78244-B99D-B00C-373A-E545DE440B0D}"/>
          </ac:spMkLst>
        </pc:spChg>
        <pc:spChg chg="del mod">
          <ac:chgData name="Broc Morgan" userId="3e14855e895a9966" providerId="LiveId" clId="{FD51F59C-DAD9-4BE9-A2B8-88E2C8616C1B}" dt="2025-03-12T19:40:08.254" v="2097" actId="478"/>
          <ac:spMkLst>
            <pc:docMk/>
            <pc:sldMk cId="2567521055" sldId="300"/>
            <ac:spMk id="4" creationId="{C8930B13-0E4E-DFC8-02FC-7FCE0B82AD46}"/>
          </ac:spMkLst>
        </pc:spChg>
        <pc:spChg chg="del mod">
          <ac:chgData name="Broc Morgan" userId="3e14855e895a9966" providerId="LiveId" clId="{FD51F59C-DAD9-4BE9-A2B8-88E2C8616C1B}" dt="2025-03-12T19:37:03.925" v="2084" actId="931"/>
          <ac:spMkLst>
            <pc:docMk/>
            <pc:sldMk cId="2567521055" sldId="300"/>
            <ac:spMk id="5" creationId="{9C3BB869-7B00-B669-4FF1-C3E16FC8787B}"/>
          </ac:spMkLst>
        </pc:spChg>
        <pc:spChg chg="add mod">
          <ac:chgData name="Broc Morgan" userId="3e14855e895a9966" providerId="LiveId" clId="{FD51F59C-DAD9-4BE9-A2B8-88E2C8616C1B}" dt="2025-03-12T18:12:17.148" v="2077"/>
          <ac:spMkLst>
            <pc:docMk/>
            <pc:sldMk cId="2567521055" sldId="300"/>
            <ac:spMk id="9" creationId="{FEC0EBB6-8C06-5F36-2430-D962001EBA66}"/>
          </ac:spMkLst>
        </pc:spChg>
        <pc:spChg chg="add mod">
          <ac:chgData name="Broc Morgan" userId="3e14855e895a9966" providerId="LiveId" clId="{FD51F59C-DAD9-4BE9-A2B8-88E2C8616C1B}" dt="2025-03-13T11:29:30.245" v="3725" actId="14100"/>
          <ac:spMkLst>
            <pc:docMk/>
            <pc:sldMk cId="2567521055" sldId="300"/>
            <ac:spMk id="12" creationId="{793EAADB-0DA9-56C5-DEB2-38C592BEA665}"/>
          </ac:spMkLst>
        </pc:spChg>
        <pc:spChg chg="add del mod">
          <ac:chgData name="Broc Morgan" userId="3e14855e895a9966" providerId="LiveId" clId="{FD51F59C-DAD9-4BE9-A2B8-88E2C8616C1B}" dt="2025-03-12T19:41:47.866" v="2127"/>
          <ac:spMkLst>
            <pc:docMk/>
            <pc:sldMk cId="2567521055" sldId="300"/>
            <ac:spMk id="13" creationId="{9C88827A-919F-C7F8-29FD-B6112FEAD460}"/>
          </ac:spMkLst>
        </pc:spChg>
        <pc:spChg chg="add del mod">
          <ac:chgData name="Broc Morgan" userId="3e14855e895a9966" providerId="LiveId" clId="{FD51F59C-DAD9-4BE9-A2B8-88E2C8616C1B}" dt="2025-03-12T19:42:59.551" v="2162"/>
          <ac:spMkLst>
            <pc:docMk/>
            <pc:sldMk cId="2567521055" sldId="300"/>
            <ac:spMk id="14" creationId="{B80521A0-22BC-66B9-AFC2-423A04D31DF7}"/>
          </ac:spMkLst>
        </pc:spChg>
        <pc:spChg chg="add del mod">
          <ac:chgData name="Broc Morgan" userId="3e14855e895a9966" providerId="LiveId" clId="{FD51F59C-DAD9-4BE9-A2B8-88E2C8616C1B}" dt="2025-03-12T19:47:06.085" v="2204" actId="478"/>
          <ac:spMkLst>
            <pc:docMk/>
            <pc:sldMk cId="2567521055" sldId="300"/>
            <ac:spMk id="16" creationId="{B5CEC1D6-9844-1D37-0464-BDA28265B844}"/>
          </ac:spMkLst>
        </pc:spChg>
        <pc:spChg chg="add mod">
          <ac:chgData name="Broc Morgan" userId="3e14855e895a9966" providerId="LiveId" clId="{FD51F59C-DAD9-4BE9-A2B8-88E2C8616C1B}" dt="2025-03-12T20:10:08.086" v="2622" actId="27107"/>
          <ac:spMkLst>
            <pc:docMk/>
            <pc:sldMk cId="2567521055" sldId="300"/>
            <ac:spMk id="19" creationId="{DA8E54AA-714D-71E1-30C4-5D8EDFC33D76}"/>
          </ac:spMkLst>
        </pc:spChg>
        <pc:picChg chg="add mod">
          <ac:chgData name="Broc Morgan" userId="3e14855e895a9966" providerId="LiveId" clId="{FD51F59C-DAD9-4BE9-A2B8-88E2C8616C1B}" dt="2025-03-12T18:12:07.823" v="2076" actId="27614"/>
          <ac:picMkLst>
            <pc:docMk/>
            <pc:sldMk cId="2567521055" sldId="300"/>
            <ac:picMk id="8" creationId="{44ABDE8E-575B-20E8-EB15-F8F6CE3F115C}"/>
          </ac:picMkLst>
        </pc:picChg>
        <pc:picChg chg="add mod modCrop">
          <ac:chgData name="Broc Morgan" userId="3e14855e895a9966" providerId="LiveId" clId="{FD51F59C-DAD9-4BE9-A2B8-88E2C8616C1B}" dt="2025-03-12T20:05:29.026" v="2252" actId="14100"/>
          <ac:picMkLst>
            <pc:docMk/>
            <pc:sldMk cId="2567521055" sldId="300"/>
            <ac:picMk id="11" creationId="{F4EE8269-4B36-60FD-A6F1-3BE89E63DAD4}"/>
          </ac:picMkLst>
        </pc:picChg>
        <pc:picChg chg="add mod">
          <ac:chgData name="Broc Morgan" userId="3e14855e895a9966" providerId="LiveId" clId="{FD51F59C-DAD9-4BE9-A2B8-88E2C8616C1B}" dt="2025-03-12T20:05:38.787" v="2255" actId="1076"/>
          <ac:picMkLst>
            <pc:docMk/>
            <pc:sldMk cId="2567521055" sldId="300"/>
            <ac:picMk id="18" creationId="{BC333EBE-D8B4-596B-CC64-207F3A0B098F}"/>
          </ac:picMkLst>
        </pc:picChg>
      </pc:sldChg>
      <pc:sldChg chg="addSp delSp modSp new mod">
        <pc:chgData name="Broc Morgan" userId="3e14855e895a9966" providerId="LiveId" clId="{FD51F59C-DAD9-4BE9-A2B8-88E2C8616C1B}" dt="2025-03-12T20:38:36.786" v="2795" actId="1076"/>
        <pc:sldMkLst>
          <pc:docMk/>
          <pc:sldMk cId="3199616265" sldId="301"/>
        </pc:sldMkLst>
        <pc:spChg chg="mod">
          <ac:chgData name="Broc Morgan" userId="3e14855e895a9966" providerId="LiveId" clId="{FD51F59C-DAD9-4BE9-A2B8-88E2C8616C1B}" dt="2025-03-12T20:15:36.208" v="2698" actId="1076"/>
          <ac:spMkLst>
            <pc:docMk/>
            <pc:sldMk cId="3199616265" sldId="301"/>
            <ac:spMk id="2" creationId="{A9E18FD5-6678-1A91-76B4-F5C4036B39EF}"/>
          </ac:spMkLst>
        </pc:spChg>
        <pc:spChg chg="del">
          <ac:chgData name="Broc Morgan" userId="3e14855e895a9966" providerId="LiveId" clId="{FD51F59C-DAD9-4BE9-A2B8-88E2C8616C1B}" dt="2025-03-12T20:15:17.675" v="2688" actId="478"/>
          <ac:spMkLst>
            <pc:docMk/>
            <pc:sldMk cId="3199616265" sldId="301"/>
            <ac:spMk id="3" creationId="{60AED58A-4828-B208-31ED-346FDF0B42AF}"/>
          </ac:spMkLst>
        </pc:spChg>
        <pc:spChg chg="del">
          <ac:chgData name="Broc Morgan" userId="3e14855e895a9966" providerId="LiveId" clId="{FD51F59C-DAD9-4BE9-A2B8-88E2C8616C1B}" dt="2025-03-12T20:15:13.886" v="2685" actId="478"/>
          <ac:spMkLst>
            <pc:docMk/>
            <pc:sldMk cId="3199616265" sldId="301"/>
            <ac:spMk id="4" creationId="{9516710A-70A6-7E32-56D8-1669FE84A217}"/>
          </ac:spMkLst>
        </pc:spChg>
        <pc:spChg chg="del">
          <ac:chgData name="Broc Morgan" userId="3e14855e895a9966" providerId="LiveId" clId="{FD51F59C-DAD9-4BE9-A2B8-88E2C8616C1B}" dt="2025-03-12T20:15:15.087" v="2686" actId="478"/>
          <ac:spMkLst>
            <pc:docMk/>
            <pc:sldMk cId="3199616265" sldId="301"/>
            <ac:spMk id="5" creationId="{90F2420E-2294-5656-B041-AEE5A661C4A5}"/>
          </ac:spMkLst>
        </pc:spChg>
        <pc:spChg chg="del">
          <ac:chgData name="Broc Morgan" userId="3e14855e895a9966" providerId="LiveId" clId="{FD51F59C-DAD9-4BE9-A2B8-88E2C8616C1B}" dt="2025-03-12T20:15:16.342" v="2687" actId="478"/>
          <ac:spMkLst>
            <pc:docMk/>
            <pc:sldMk cId="3199616265" sldId="301"/>
            <ac:spMk id="6" creationId="{A324F70B-CD56-349F-6E47-1DCF7E0BB328}"/>
          </ac:spMkLst>
        </pc:spChg>
        <pc:picChg chg="add mod">
          <ac:chgData name="Broc Morgan" userId="3e14855e895a9966" providerId="LiveId" clId="{FD51F59C-DAD9-4BE9-A2B8-88E2C8616C1B}" dt="2025-03-12T20:38:32.786" v="2793" actId="1076"/>
          <ac:picMkLst>
            <pc:docMk/>
            <pc:sldMk cId="3199616265" sldId="301"/>
            <ac:picMk id="8" creationId="{ACDBC5E7-F0B9-0447-9498-E54F5B2E5FAB}"/>
          </ac:picMkLst>
        </pc:picChg>
        <pc:picChg chg="add mod modCrop">
          <ac:chgData name="Broc Morgan" userId="3e14855e895a9966" providerId="LiveId" clId="{FD51F59C-DAD9-4BE9-A2B8-88E2C8616C1B}" dt="2025-03-12T20:38:36.786" v="2795" actId="1076"/>
          <ac:picMkLst>
            <pc:docMk/>
            <pc:sldMk cId="3199616265" sldId="301"/>
            <ac:picMk id="10" creationId="{46091EAC-DD98-D709-B8F6-CE4D8894DDC4}"/>
          </ac:picMkLst>
        </pc:picChg>
        <pc:picChg chg="add mod">
          <ac:chgData name="Broc Morgan" userId="3e14855e895a9966" providerId="LiveId" clId="{FD51F59C-DAD9-4BE9-A2B8-88E2C8616C1B}" dt="2025-03-12T20:38:17.453" v="2789" actId="1076"/>
          <ac:picMkLst>
            <pc:docMk/>
            <pc:sldMk cId="3199616265" sldId="301"/>
            <ac:picMk id="12" creationId="{314ACA8D-C0BA-B281-AA09-BBE6F383CD68}"/>
          </ac:picMkLst>
        </pc:picChg>
      </pc:sldChg>
      <pc:sldChg chg="addSp delSp modSp new mod">
        <pc:chgData name="Broc Morgan" userId="3e14855e895a9966" providerId="LiveId" clId="{FD51F59C-DAD9-4BE9-A2B8-88E2C8616C1B}" dt="2025-03-12T21:46:11.518" v="3376" actId="207"/>
        <pc:sldMkLst>
          <pc:docMk/>
          <pc:sldMk cId="2635507205" sldId="302"/>
        </pc:sldMkLst>
        <pc:spChg chg="mod">
          <ac:chgData name="Broc Morgan" userId="3e14855e895a9966" providerId="LiveId" clId="{FD51F59C-DAD9-4BE9-A2B8-88E2C8616C1B}" dt="2025-03-12T21:46:11.518" v="3376" actId="207"/>
          <ac:spMkLst>
            <pc:docMk/>
            <pc:sldMk cId="2635507205" sldId="302"/>
            <ac:spMk id="2" creationId="{8B3DCE83-49CF-3EAD-8F45-E46F4DE2D2DD}"/>
          </ac:spMkLst>
        </pc:spChg>
        <pc:spChg chg="del mod">
          <ac:chgData name="Broc Morgan" userId="3e14855e895a9966" providerId="LiveId" clId="{FD51F59C-DAD9-4BE9-A2B8-88E2C8616C1B}" dt="2025-03-12T21:03:08.805" v="3091" actId="478"/>
          <ac:spMkLst>
            <pc:docMk/>
            <pc:sldMk cId="2635507205" sldId="302"/>
            <ac:spMk id="3" creationId="{B0C5CAAD-E0EE-422D-FFA9-94F4BFE65328}"/>
          </ac:spMkLst>
        </pc:spChg>
        <pc:spChg chg="add mod">
          <ac:chgData name="Broc Morgan" userId="3e14855e895a9966" providerId="LiveId" clId="{FD51F59C-DAD9-4BE9-A2B8-88E2C8616C1B}" dt="2025-03-12T21:03:40.552" v="3098" actId="207"/>
          <ac:spMkLst>
            <pc:docMk/>
            <pc:sldMk cId="2635507205" sldId="302"/>
            <ac:spMk id="5" creationId="{5B45F3E0-7165-4E5B-2EEC-AC4FBEF7AD3A}"/>
          </ac:spMkLst>
        </pc:spChg>
        <pc:spChg chg="add mod">
          <ac:chgData name="Broc Morgan" userId="3e14855e895a9966" providerId="LiveId" clId="{FD51F59C-DAD9-4BE9-A2B8-88E2C8616C1B}" dt="2025-03-12T21:31:57.146" v="3275" actId="1076"/>
          <ac:spMkLst>
            <pc:docMk/>
            <pc:sldMk cId="2635507205" sldId="302"/>
            <ac:spMk id="6" creationId="{881C6E68-AE1B-C31D-9FF5-09F071694E31}"/>
          </ac:spMkLst>
        </pc:spChg>
        <pc:spChg chg="add del">
          <ac:chgData name="Broc Morgan" userId="3e14855e895a9966" providerId="LiveId" clId="{FD51F59C-DAD9-4BE9-A2B8-88E2C8616C1B}" dt="2025-03-12T21:27:41.214" v="3220" actId="478"/>
          <ac:spMkLst>
            <pc:docMk/>
            <pc:sldMk cId="2635507205" sldId="302"/>
            <ac:spMk id="10" creationId="{3198F16D-C80D-35C0-812E-8DBC65DF01D6}"/>
          </ac:spMkLst>
        </pc:spChg>
        <pc:spChg chg="add mod">
          <ac:chgData name="Broc Morgan" userId="3e14855e895a9966" providerId="LiveId" clId="{FD51F59C-DAD9-4BE9-A2B8-88E2C8616C1B}" dt="2025-03-12T21:31:54.350" v="3274" actId="1076"/>
          <ac:spMkLst>
            <pc:docMk/>
            <pc:sldMk cId="2635507205" sldId="302"/>
            <ac:spMk id="11" creationId="{977600DD-8163-FDBD-6F16-877EADD10621}"/>
          </ac:spMkLst>
        </pc:spChg>
        <pc:spChg chg="add mod">
          <ac:chgData name="Broc Morgan" userId="3e14855e895a9966" providerId="LiveId" clId="{FD51F59C-DAD9-4BE9-A2B8-88E2C8616C1B}" dt="2025-03-12T21:27:59.961" v="3226"/>
          <ac:spMkLst>
            <pc:docMk/>
            <pc:sldMk cId="2635507205" sldId="302"/>
            <ac:spMk id="12" creationId="{BC3BA9BB-D339-2303-4BC2-DD6A05B2D0B0}"/>
          </ac:spMkLst>
        </pc:spChg>
        <pc:spChg chg="add mod">
          <ac:chgData name="Broc Morgan" userId="3e14855e895a9966" providerId="LiveId" clId="{FD51F59C-DAD9-4BE9-A2B8-88E2C8616C1B}" dt="2025-03-12T21:31:40.212" v="3270" actId="1076"/>
          <ac:spMkLst>
            <pc:docMk/>
            <pc:sldMk cId="2635507205" sldId="302"/>
            <ac:spMk id="15" creationId="{E42E2361-D535-90ED-2BE1-FCCA8B3EE31A}"/>
          </ac:spMkLst>
        </pc:spChg>
        <pc:spChg chg="add del mod">
          <ac:chgData name="Broc Morgan" userId="3e14855e895a9966" providerId="LiveId" clId="{FD51F59C-DAD9-4BE9-A2B8-88E2C8616C1B}" dt="2025-03-12T21:30:27.865" v="3250"/>
          <ac:spMkLst>
            <pc:docMk/>
            <pc:sldMk cId="2635507205" sldId="302"/>
            <ac:spMk id="16" creationId="{07081DF5-5D91-4AA2-A4B4-D57A08A314AF}"/>
          </ac:spMkLst>
        </pc:spChg>
        <pc:picChg chg="add mod">
          <ac:chgData name="Broc Morgan" userId="3e14855e895a9966" providerId="LiveId" clId="{FD51F59C-DAD9-4BE9-A2B8-88E2C8616C1B}" dt="2025-03-12T21:32:03.837" v="3276" actId="1076"/>
          <ac:picMkLst>
            <pc:docMk/>
            <pc:sldMk cId="2635507205" sldId="302"/>
            <ac:picMk id="8" creationId="{309DCF3E-0ACF-20FA-F0B2-5703C82B1A34}"/>
          </ac:picMkLst>
        </pc:picChg>
        <pc:picChg chg="add mod">
          <ac:chgData name="Broc Morgan" userId="3e14855e895a9966" providerId="LiveId" clId="{FD51F59C-DAD9-4BE9-A2B8-88E2C8616C1B}" dt="2025-03-12T21:31:44.961" v="3272" actId="1076"/>
          <ac:picMkLst>
            <pc:docMk/>
            <pc:sldMk cId="2635507205" sldId="302"/>
            <ac:picMk id="14" creationId="{EB605243-AD0C-E62D-949F-BDD7A11AD1C2}"/>
          </ac:picMkLst>
        </pc:picChg>
      </pc:sldChg>
      <pc:sldChg chg="addSp delSp modSp new mod">
        <pc:chgData name="Broc Morgan" userId="3e14855e895a9966" providerId="LiveId" clId="{FD51F59C-DAD9-4BE9-A2B8-88E2C8616C1B}" dt="2025-03-12T21:46:05.920" v="3375" actId="207"/>
        <pc:sldMkLst>
          <pc:docMk/>
          <pc:sldMk cId="4010078388" sldId="303"/>
        </pc:sldMkLst>
        <pc:spChg chg="mod">
          <ac:chgData name="Broc Morgan" userId="3e14855e895a9966" providerId="LiveId" clId="{FD51F59C-DAD9-4BE9-A2B8-88E2C8616C1B}" dt="2025-03-12T21:46:05.920" v="3375" actId="207"/>
          <ac:spMkLst>
            <pc:docMk/>
            <pc:sldMk cId="4010078388" sldId="303"/>
            <ac:spMk id="2" creationId="{98ACD788-2E18-B76B-D9F3-D7E58D9B3218}"/>
          </ac:spMkLst>
        </pc:spChg>
        <pc:spChg chg="del">
          <ac:chgData name="Broc Morgan" userId="3e14855e895a9966" providerId="LiveId" clId="{FD51F59C-DAD9-4BE9-A2B8-88E2C8616C1B}" dt="2025-03-12T21:12:20.266" v="3117" actId="478"/>
          <ac:spMkLst>
            <pc:docMk/>
            <pc:sldMk cId="4010078388" sldId="303"/>
            <ac:spMk id="3" creationId="{80629CBB-2649-931E-CAB7-6DE0708CA2C0}"/>
          </ac:spMkLst>
        </pc:spChg>
        <pc:spChg chg="add mod">
          <ac:chgData name="Broc Morgan" userId="3e14855e895a9966" providerId="LiveId" clId="{FD51F59C-DAD9-4BE9-A2B8-88E2C8616C1B}" dt="2025-03-12T21:12:26.815" v="3118"/>
          <ac:spMkLst>
            <pc:docMk/>
            <pc:sldMk cId="4010078388" sldId="303"/>
            <ac:spMk id="5" creationId="{395C623C-9041-0E9B-BBCE-4261A9EA6E62}"/>
          </ac:spMkLst>
        </pc:spChg>
        <pc:spChg chg="add mod">
          <ac:chgData name="Broc Morgan" userId="3e14855e895a9966" providerId="LiveId" clId="{FD51F59C-DAD9-4BE9-A2B8-88E2C8616C1B}" dt="2025-03-12T21:35:49.498" v="3305" actId="403"/>
          <ac:spMkLst>
            <pc:docMk/>
            <pc:sldMk cId="4010078388" sldId="303"/>
            <ac:spMk id="6" creationId="{E164705A-25F6-A214-6A08-75B2AD7F02B5}"/>
          </ac:spMkLst>
        </pc:spChg>
        <pc:spChg chg="add del mod">
          <ac:chgData name="Broc Morgan" userId="3e14855e895a9966" providerId="LiveId" clId="{FD51F59C-DAD9-4BE9-A2B8-88E2C8616C1B}" dt="2025-03-12T21:35:20.372" v="3300"/>
          <ac:spMkLst>
            <pc:docMk/>
            <pc:sldMk cId="4010078388" sldId="303"/>
            <ac:spMk id="7" creationId="{92CA729B-FA31-76AE-4EB2-0478594F40BE}"/>
          </ac:spMkLst>
        </pc:spChg>
        <pc:spChg chg="add mod">
          <ac:chgData name="Broc Morgan" userId="3e14855e895a9966" providerId="LiveId" clId="{FD51F59C-DAD9-4BE9-A2B8-88E2C8616C1B}" dt="2025-03-12T21:40:23.752" v="3360" actId="14100"/>
          <ac:spMkLst>
            <pc:docMk/>
            <pc:sldMk cId="4010078388" sldId="303"/>
            <ac:spMk id="12" creationId="{B7C720D9-E8A4-DB42-9E19-D595910F184C}"/>
          </ac:spMkLst>
        </pc:spChg>
        <pc:picChg chg="add mod">
          <ac:chgData name="Broc Morgan" userId="3e14855e895a9966" providerId="LiveId" clId="{FD51F59C-DAD9-4BE9-A2B8-88E2C8616C1B}" dt="2025-03-12T21:40:09.952" v="3356" actId="1076"/>
          <ac:picMkLst>
            <pc:docMk/>
            <pc:sldMk cId="4010078388" sldId="303"/>
            <ac:picMk id="9" creationId="{EB81B263-D2CF-910B-C680-A01ECA5F06DA}"/>
          </ac:picMkLst>
        </pc:picChg>
        <pc:picChg chg="add mod modCrop">
          <ac:chgData name="Broc Morgan" userId="3e14855e895a9966" providerId="LiveId" clId="{FD51F59C-DAD9-4BE9-A2B8-88E2C8616C1B}" dt="2025-03-12T21:40:11.693" v="3357" actId="1076"/>
          <ac:picMkLst>
            <pc:docMk/>
            <pc:sldMk cId="4010078388" sldId="303"/>
            <ac:picMk id="11" creationId="{7D62E175-D030-2330-2631-2DC5C561DDC7}"/>
          </ac:picMkLst>
        </pc:picChg>
        <pc:picChg chg="add mod modCrop">
          <ac:chgData name="Broc Morgan" userId="3e14855e895a9966" providerId="LiveId" clId="{FD51F59C-DAD9-4BE9-A2B8-88E2C8616C1B}" dt="2025-03-12T21:43:19.271" v="3373" actId="14100"/>
          <ac:picMkLst>
            <pc:docMk/>
            <pc:sldMk cId="4010078388" sldId="303"/>
            <ac:picMk id="14" creationId="{9179C9E1-9378-91E6-F7A5-CEF30B2AEBB2}"/>
          </ac:picMkLst>
        </pc:picChg>
      </pc:sldChg>
      <pc:sldChg chg="new del">
        <pc:chgData name="Broc Morgan" userId="3e14855e895a9966" providerId="LiveId" clId="{FD51F59C-DAD9-4BE9-A2B8-88E2C8616C1B}" dt="2025-03-12T21:13:18.785" v="3123" actId="680"/>
        <pc:sldMkLst>
          <pc:docMk/>
          <pc:sldMk cId="246173781" sldId="304"/>
        </pc:sldMkLst>
      </pc:sldChg>
      <pc:sldChg chg="new del">
        <pc:chgData name="Broc Morgan" userId="3e14855e895a9966" providerId="LiveId" clId="{FD51F59C-DAD9-4BE9-A2B8-88E2C8616C1B}" dt="2025-03-12T21:13:13.066" v="3121" actId="680"/>
        <pc:sldMkLst>
          <pc:docMk/>
          <pc:sldMk cId="2217053280" sldId="304"/>
        </pc:sldMkLst>
      </pc:sldChg>
      <pc:sldChg chg="addSp delSp modSp new mod">
        <pc:chgData name="Broc Morgan" userId="3e14855e895a9966" providerId="LiveId" clId="{FD51F59C-DAD9-4BE9-A2B8-88E2C8616C1B}" dt="2025-03-12T23:29:38.737" v="3705" actId="478"/>
        <pc:sldMkLst>
          <pc:docMk/>
          <pc:sldMk cId="3591277451" sldId="304"/>
        </pc:sldMkLst>
        <pc:spChg chg="mod">
          <ac:chgData name="Broc Morgan" userId="3e14855e895a9966" providerId="LiveId" clId="{FD51F59C-DAD9-4BE9-A2B8-88E2C8616C1B}" dt="2025-03-12T21:14:06.504" v="3167" actId="1076"/>
          <ac:spMkLst>
            <pc:docMk/>
            <pc:sldMk cId="3591277451" sldId="304"/>
            <ac:spMk id="2" creationId="{AB80C480-09B4-CA7F-3198-A403A2D420E4}"/>
          </ac:spMkLst>
        </pc:spChg>
        <pc:spChg chg="add del">
          <ac:chgData name="Broc Morgan" userId="3e14855e895a9966" providerId="LiveId" clId="{FD51F59C-DAD9-4BE9-A2B8-88E2C8616C1B}" dt="2025-03-12T21:14:02.515" v="3166" actId="22"/>
          <ac:spMkLst>
            <pc:docMk/>
            <pc:sldMk cId="3591277451" sldId="304"/>
            <ac:spMk id="5" creationId="{F86DB050-BD9A-7E97-2CFC-E67E2F207C12}"/>
          </ac:spMkLst>
        </pc:spChg>
        <pc:spChg chg="add mod">
          <ac:chgData name="Broc Morgan" userId="3e14855e895a9966" providerId="LiveId" clId="{FD51F59C-DAD9-4BE9-A2B8-88E2C8616C1B}" dt="2025-03-12T21:14:15.587" v="3168"/>
          <ac:spMkLst>
            <pc:docMk/>
            <pc:sldMk cId="3591277451" sldId="304"/>
            <ac:spMk id="6" creationId="{B1395B68-1C8C-145C-BB3C-84381A018669}"/>
          </ac:spMkLst>
        </pc:spChg>
        <pc:spChg chg="add mod">
          <ac:chgData name="Broc Morgan" userId="3e14855e895a9966" providerId="LiveId" clId="{FD51F59C-DAD9-4BE9-A2B8-88E2C8616C1B}" dt="2025-03-12T23:29:30.246" v="3704" actId="114"/>
          <ac:spMkLst>
            <pc:docMk/>
            <pc:sldMk cId="3591277451" sldId="304"/>
            <ac:spMk id="9" creationId="{7BAEFFF9-C2D8-5EC6-F2AA-CBDDADCB3D6B}"/>
          </ac:spMkLst>
        </pc:spChg>
        <pc:spChg chg="add">
          <ac:chgData name="Broc Morgan" userId="3e14855e895a9966" providerId="LiveId" clId="{FD51F59C-DAD9-4BE9-A2B8-88E2C8616C1B}" dt="2025-03-12T23:22:36.322" v="3596"/>
          <ac:spMkLst>
            <pc:docMk/>
            <pc:sldMk cId="3591277451" sldId="304"/>
            <ac:spMk id="10" creationId="{67BA0C2B-38BC-30DC-2DB5-63001C993D7A}"/>
          </ac:spMkLst>
        </pc:spChg>
        <pc:spChg chg="add del">
          <ac:chgData name="Broc Morgan" userId="3e14855e895a9966" providerId="LiveId" clId="{FD51F59C-DAD9-4BE9-A2B8-88E2C8616C1B}" dt="2025-03-12T23:22:56.963" v="3598" actId="478"/>
          <ac:spMkLst>
            <pc:docMk/>
            <pc:sldMk cId="3591277451" sldId="304"/>
            <ac:spMk id="11" creationId="{36B5ADD6-9CC7-B49B-80FD-7FC33E74A210}"/>
          </ac:spMkLst>
        </pc:spChg>
        <pc:spChg chg="add del">
          <ac:chgData name="Broc Morgan" userId="3e14855e895a9966" providerId="LiveId" clId="{FD51F59C-DAD9-4BE9-A2B8-88E2C8616C1B}" dt="2025-03-12T23:29:38.737" v="3705" actId="478"/>
          <ac:spMkLst>
            <pc:docMk/>
            <pc:sldMk cId="3591277451" sldId="304"/>
            <ac:spMk id="12" creationId="{A35DA567-E507-F589-351E-2CF7DE0B5CB4}"/>
          </ac:spMkLst>
        </pc:spChg>
        <pc:picChg chg="add mod modCrop">
          <ac:chgData name="Broc Morgan" userId="3e14855e895a9966" providerId="LiveId" clId="{FD51F59C-DAD9-4BE9-A2B8-88E2C8616C1B}" dt="2025-03-12T21:18:16.940" v="3184" actId="1076"/>
          <ac:picMkLst>
            <pc:docMk/>
            <pc:sldMk cId="3591277451" sldId="304"/>
            <ac:picMk id="8" creationId="{C6664FC5-4243-C531-3589-128D54281E4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12/03/2025</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12/03/2025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25646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2</a:t>
            </a:fld>
            <a:endParaRPr lang="en-GB"/>
          </a:p>
        </p:txBody>
      </p:sp>
    </p:spTree>
    <p:extLst>
      <p:ext uri="{BB962C8B-B14F-4D97-AF65-F5344CB8AC3E}">
        <p14:creationId xmlns:p14="http://schemas.microsoft.com/office/powerpoint/2010/main" val="4068716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238588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4137163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8</a:t>
            </a:fld>
            <a:endParaRPr lang="en-GB"/>
          </a:p>
        </p:txBody>
      </p:sp>
    </p:spTree>
    <p:extLst>
      <p:ext uri="{BB962C8B-B14F-4D97-AF65-F5344CB8AC3E}">
        <p14:creationId xmlns:p14="http://schemas.microsoft.com/office/powerpoint/2010/main" val="2000673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12</a:t>
            </a:fld>
            <a:endParaRPr lang="en-GB"/>
          </a:p>
        </p:txBody>
      </p:sp>
    </p:spTree>
    <p:extLst>
      <p:ext uri="{BB962C8B-B14F-4D97-AF65-F5344CB8AC3E}">
        <p14:creationId xmlns:p14="http://schemas.microsoft.com/office/powerpoint/2010/main" val="130994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Small Imag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9980476" y="0"/>
            <a:ext cx="2211524" cy="6858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tx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11904" y="4650539"/>
            <a:ext cx="3401478" cy="1192038"/>
          </a:xfrm>
          <a:solidFill>
            <a:schemeClr val="tx1"/>
          </a:solidFill>
        </p:spPr>
        <p:txBody>
          <a:bodyPr lIns="252000" tIns="0" rtlCol="0" anchor="ctr"/>
          <a:lstStyle>
            <a:lvl1pPr marL="0" indent="0" algn="l">
              <a:lnSpc>
                <a:spcPct val="100000"/>
              </a:lnSpc>
              <a:buNone/>
              <a:defRPr sz="1800" i="1">
                <a:solidFill>
                  <a:schemeClr val="bg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bwMode="auto">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4ED587-2D2F-4D3F-B55B-C64465AB4EC5}"/>
              </a:ext>
            </a:extLst>
          </p:cNvPr>
          <p:cNvSpPr/>
          <p:nvPr userDrawn="1"/>
        </p:nvSpPr>
        <p:spPr>
          <a:xfrm>
            <a:off x="69274" y="66963"/>
            <a:ext cx="9911201" cy="67273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11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with Large Image">
    <p:bg>
      <p:bgPr>
        <a:solidFill>
          <a:schemeClr val="bg1"/>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069FFAE5-B16E-4571-88F7-52FA5354B1A1}"/>
              </a:ext>
            </a:extLst>
          </p:cNvPr>
          <p:cNvSpPr>
            <a:spLocks noGrp="1"/>
          </p:cNvSpPr>
          <p:nvPr>
            <p:ph type="pic" sz="quarter" idx="13" hasCustomPrompt="1"/>
          </p:nvPr>
        </p:nvSpPr>
        <p:spPr>
          <a:xfrm>
            <a:off x="69273" y="63691"/>
            <a:ext cx="9911201" cy="6727346"/>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9473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1599E2D7-24B3-4D66-9AFB-83C1AEC4DBBB}"/>
              </a:ext>
            </a:extLst>
          </p:cNvPr>
          <p:cNvSpPr>
            <a:spLocks noGrp="1"/>
          </p:cNvSpPr>
          <p:nvPr>
            <p:ph type="pic" sz="quarter" idx="33" hasCustomPrompt="1"/>
          </p:nvPr>
        </p:nvSpPr>
        <p:spPr>
          <a:xfrm>
            <a:off x="9980476" y="0"/>
            <a:ext cx="2211524" cy="6192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445086" y="1807950"/>
            <a:ext cx="5184913" cy="432000"/>
          </a:xfrm>
        </p:spPr>
        <p:txBody>
          <a:bodyPr rtlCol="0"/>
          <a:lstStyle>
            <a:lvl1pPr algn="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444886" y="2383950"/>
            <a:ext cx="5184913" cy="360000"/>
          </a:xfrm>
        </p:spPr>
        <p:txBody>
          <a:bodyPr rtlCol="0"/>
          <a:lstStyle>
            <a:lvl1pPr marL="0" indent="0" algn="r">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445000" y="2908300"/>
            <a:ext cx="5184800" cy="3283700"/>
          </a:xfrm>
          <a:solidFill>
            <a:schemeClr val="bg1"/>
          </a:solidFill>
        </p:spPr>
        <p:txBody>
          <a:bodyPr lIns="180000" tIns="252000" rIns="252000" rtlCol="0"/>
          <a:lstStyle>
            <a:lvl1pPr algn="l">
              <a:defRPr>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23393" y="1343906"/>
            <a:ext cx="3736800" cy="3933645"/>
          </a:xfrm>
          <a:solidFill>
            <a:schemeClr val="bg1"/>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
        <p:nvSpPr>
          <p:cNvPr id="9" name="Picture Placeholder 6">
            <a:extLst>
              <a:ext uri="{FF2B5EF4-FFF2-40B4-BE49-F238E27FC236}">
                <a16:creationId xmlns:a16="http://schemas.microsoft.com/office/drawing/2014/main" id="{492C2A1D-F7BD-46B6-BC01-15D365ACD50B}"/>
              </a:ext>
            </a:extLst>
          </p:cNvPr>
          <p:cNvSpPr>
            <a:spLocks noGrp="1"/>
          </p:cNvSpPr>
          <p:nvPr>
            <p:ph type="pic" sz="quarter" idx="14" hasCustomPrompt="1"/>
          </p:nvPr>
        </p:nvSpPr>
        <p:spPr>
          <a:xfrm>
            <a:off x="7560193" y="1344803"/>
            <a:ext cx="3737526" cy="3933645"/>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6" name="Title 5">
            <a:extLst>
              <a:ext uri="{FF2B5EF4-FFF2-40B4-BE49-F238E27FC236}">
                <a16:creationId xmlns:a16="http://schemas.microsoft.com/office/drawing/2014/main" id="{7F4F1543-153D-4F77-A4A9-C9BBA1C2052E}"/>
              </a:ext>
            </a:extLst>
          </p:cNvPr>
          <p:cNvSpPr>
            <a:spLocks noGrp="1"/>
          </p:cNvSpPr>
          <p:nvPr>
            <p:ph type="title"/>
          </p:nvPr>
        </p:nvSpPr>
        <p:spPr>
          <a:xfrm>
            <a:off x="432000" y="432000"/>
            <a:ext cx="9131100" cy="432000"/>
          </a:xfrm>
        </p:spPr>
        <p:txBody>
          <a:bodyPr rtlCol="0"/>
          <a:lstStyle/>
          <a:p>
            <a:pPr rtl="0"/>
            <a:r>
              <a:rPr lang="en-GB" noProof="0"/>
              <a:t>Click to edit Master title style</a:t>
            </a:r>
          </a:p>
        </p:txBody>
      </p:sp>
      <p:sp>
        <p:nvSpPr>
          <p:cNvPr id="11" name="Subtitle 2">
            <a:extLst>
              <a:ext uri="{FF2B5EF4-FFF2-40B4-BE49-F238E27FC236}">
                <a16:creationId xmlns:a16="http://schemas.microsoft.com/office/drawing/2014/main" id="{9FAA210E-391A-499A-89D5-F222045FD1A4}"/>
              </a:ext>
            </a:extLst>
          </p:cNvPr>
          <p:cNvSpPr>
            <a:spLocks noGrp="1"/>
          </p:cNvSpPr>
          <p:nvPr>
            <p:ph type="body" sz="quarter" idx="32" hasCustomPrompt="1"/>
          </p:nvPr>
        </p:nvSpPr>
        <p:spPr>
          <a:xfrm>
            <a:off x="431800" y="1008000"/>
            <a:ext cx="68959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4719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432296"/>
            <a:ext cx="4500000" cy="527076"/>
          </a:xfrm>
          <a:solidFill>
            <a:schemeClr val="tx1"/>
          </a:solidFill>
        </p:spPr>
        <p:txBody>
          <a:bodyPr lIns="180000" tIns="36000" rtlCol="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2023668"/>
            <a:ext cx="4500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5129800" y="1433105"/>
            <a:ext cx="4500000" cy="525283"/>
          </a:xfrm>
          <a:solidFill>
            <a:schemeClr val="tx1"/>
          </a:solidFill>
        </p:spPr>
        <p:txBody>
          <a:bodyPr lIns="180000" tIns="36000" rtlCol="0" anchor="ctr"/>
          <a:lstStyle>
            <a:lvl1pPr marL="0" indent="0">
              <a:buNone/>
              <a:defRPr sz="2400" b="1" spc="-150">
                <a:solidFill>
                  <a:schemeClr val="bg1"/>
                </a:solidFill>
                <a:latin typeface="+mj-lt"/>
              </a:defRPr>
            </a:lvl1pPr>
          </a:lstStyle>
          <a:p>
            <a:pPr lvl="0" rtl="0"/>
            <a:r>
              <a:rPr lang="en-GB"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5129800" y="2020359"/>
            <a:ext cx="4500000" cy="417089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299200" y="432000"/>
            <a:ext cx="5472113" cy="5759250"/>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75314" y="5096632"/>
            <a:ext cx="2028686" cy="1094618"/>
          </a:xfrm>
        </p:spPr>
        <p:txBody>
          <a:bodyPr rtlCol="0" anchor="b"/>
          <a:lstStyle>
            <a:lvl1pPr marL="0" indent="0" algn="r">
              <a:buNone/>
              <a:defRPr i="1">
                <a:solidFill>
                  <a:schemeClr val="tx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16EFF903-F1F3-440A-B12C-9FD51606B03D}"/>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you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174360" y="2112793"/>
            <a:ext cx="6798250" cy="1674470"/>
          </a:xfrm>
        </p:spPr>
        <p:txBody>
          <a:bodyPr rtlCol="0" anchor="ctr"/>
          <a:lstStyle>
            <a:lvl1pPr algn="ctr">
              <a:lnSpc>
                <a:spcPct val="100000"/>
              </a:lnSpc>
              <a:defRPr sz="6000" b="1" cap="all" spc="-300" baseline="0">
                <a:solidFill>
                  <a:schemeClr val="tx1"/>
                </a:solidFill>
                <a:latin typeface="+mj-lt"/>
              </a:defRPr>
            </a:lvl1pPr>
          </a:lstStyle>
          <a:p>
            <a:pPr rtl="0"/>
            <a:r>
              <a:rPr lang="en-GB" noProof="0"/>
              <a:t>Thank you</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5">
            <a:extLst>
              <a:ext uri="{FF2B5EF4-FFF2-40B4-BE49-F238E27FC236}">
                <a16:creationId xmlns:a16="http://schemas.microsoft.com/office/drawing/2014/main" id="{CA3EFDD3-A9D2-4EB6-BB2A-F6999D9F7EA6}"/>
              </a:ext>
            </a:extLst>
          </p:cNvPr>
          <p:cNvSpPr>
            <a:spLocks noGrp="1"/>
          </p:cNvSpPr>
          <p:nvPr>
            <p:ph type="body" sz="quarter" idx="15" hasCustomPrompt="1"/>
          </p:nvPr>
        </p:nvSpPr>
        <p:spPr>
          <a:xfrm>
            <a:off x="2174361" y="4035727"/>
            <a:ext cx="3329850" cy="382887"/>
          </a:xfrm>
        </p:spPr>
        <p:txBody>
          <a:bodyPr rtlCol="0"/>
          <a:lstStyle>
            <a:lvl1pPr marL="0" indent="0" algn="r">
              <a:buNone/>
              <a:defRPr sz="2400"/>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2" name="Text Placeholder 6">
            <a:extLst>
              <a:ext uri="{FF2B5EF4-FFF2-40B4-BE49-F238E27FC236}">
                <a16:creationId xmlns:a16="http://schemas.microsoft.com/office/drawing/2014/main" id="{261ED1F7-B623-43D9-9BDA-8808C5CFAFFB}"/>
              </a:ext>
            </a:extLst>
          </p:cNvPr>
          <p:cNvSpPr>
            <a:spLocks noGrp="1"/>
          </p:cNvSpPr>
          <p:nvPr>
            <p:ph type="body" sz="quarter" idx="16" hasCustomPrompt="1"/>
          </p:nvPr>
        </p:nvSpPr>
        <p:spPr>
          <a:xfrm>
            <a:off x="6062268" y="4150118"/>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3" name="Text Placeholder 7">
            <a:extLst>
              <a:ext uri="{FF2B5EF4-FFF2-40B4-BE49-F238E27FC236}">
                <a16:creationId xmlns:a16="http://schemas.microsoft.com/office/drawing/2014/main" id="{E27366FC-4115-4122-9CE2-5FA9D424AD51}"/>
              </a:ext>
            </a:extLst>
          </p:cNvPr>
          <p:cNvSpPr>
            <a:spLocks noGrp="1"/>
          </p:cNvSpPr>
          <p:nvPr>
            <p:ph type="body" sz="quarter" idx="17" hasCustomPrompt="1"/>
          </p:nvPr>
        </p:nvSpPr>
        <p:spPr>
          <a:xfrm>
            <a:off x="6062268" y="4540691"/>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4" name="Text Placeholder 8">
            <a:extLst>
              <a:ext uri="{FF2B5EF4-FFF2-40B4-BE49-F238E27FC236}">
                <a16:creationId xmlns:a16="http://schemas.microsoft.com/office/drawing/2014/main" id="{DEB36829-2F8B-4E22-AB6D-4111D18AF847}"/>
              </a:ext>
            </a:extLst>
          </p:cNvPr>
          <p:cNvSpPr>
            <a:spLocks noGrp="1"/>
          </p:cNvSpPr>
          <p:nvPr>
            <p:ph type="body" sz="quarter" idx="18" hasCustomPrompt="1"/>
          </p:nvPr>
        </p:nvSpPr>
        <p:spPr>
          <a:xfrm>
            <a:off x="6062268" y="4931263"/>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Tree>
    <p:extLst>
      <p:ext uri="{BB962C8B-B14F-4D97-AF65-F5344CB8AC3E}">
        <p14:creationId xmlns:p14="http://schemas.microsoft.com/office/powerpoint/2010/main" val="318901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3442953D-28FC-41B5-A1BB-BB3BA7CA40B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2916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3572900" y="1511476"/>
            <a:ext cx="2916000" cy="467924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6713800" y="1511475"/>
            <a:ext cx="2916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1764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29045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14890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007350" y="1507535"/>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7865800" y="1507535"/>
            <a:ext cx="1764000" cy="468371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B5A8293F-A5B5-4FCC-BF27-A25B1BAFF245}"/>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E801980-CBAE-4A50-886D-54D7BB2E19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DF756E-F310-4229-ACDD-055D299A95FB}"/>
              </a:ext>
            </a:extLst>
          </p:cNvPr>
          <p:cNvSpPr/>
          <p:nvPr userDrawn="1"/>
        </p:nvSpPr>
        <p:spPr>
          <a:xfrm>
            <a:off x="6297105" y="424206"/>
            <a:ext cx="5505254" cy="5731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9" name="Subtitle 2">
            <a:extLst>
              <a:ext uri="{FF2B5EF4-FFF2-40B4-BE49-F238E27FC236}">
                <a16:creationId xmlns:a16="http://schemas.microsoft.com/office/drawing/2014/main" id="{07666241-4AF6-458A-A571-6C6C291D72F1}"/>
              </a:ext>
            </a:extLst>
          </p:cNvPr>
          <p:cNvSpPr>
            <a:spLocks noGrp="1"/>
          </p:cNvSpPr>
          <p:nvPr>
            <p:ph type="subTitle" idx="1"/>
          </p:nvPr>
        </p:nvSpPr>
        <p:spPr>
          <a:xfrm>
            <a:off x="6532775" y="3639199"/>
            <a:ext cx="5053936"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6" name="Title 5">
            <a:extLst>
              <a:ext uri="{FF2B5EF4-FFF2-40B4-BE49-F238E27FC236}">
                <a16:creationId xmlns:a16="http://schemas.microsoft.com/office/drawing/2014/main" id="{6F4F2BBF-F210-4954-9C73-A0030AACDDFE}"/>
              </a:ext>
            </a:extLst>
          </p:cNvPr>
          <p:cNvSpPr>
            <a:spLocks noGrp="1"/>
          </p:cNvSpPr>
          <p:nvPr>
            <p:ph type="title" hasCustomPrompt="1"/>
          </p:nvPr>
        </p:nvSpPr>
        <p:spPr>
          <a:xfrm>
            <a:off x="6532775" y="993303"/>
            <a:ext cx="5053936" cy="2513468"/>
          </a:xfrm>
        </p:spPr>
        <p:txBody>
          <a:bodyPr rtlCol="0"/>
          <a:lstStyle>
            <a:lvl1pPr>
              <a:defRPr sz="5400" cap="none">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2777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10" name="Content Placeholder 2">
            <a:extLst>
              <a:ext uri="{FF2B5EF4-FFF2-40B4-BE49-F238E27FC236}">
                <a16:creationId xmlns:a16="http://schemas.microsoft.com/office/drawing/2014/main" id="{FD1EE834-4B70-4715-8346-1C0298347EE0}"/>
              </a:ext>
            </a:extLst>
          </p:cNvPr>
          <p:cNvSpPr>
            <a:spLocks noGrp="1"/>
          </p:cNvSpPr>
          <p:nvPr>
            <p:ph idx="1" hasCustomPrompt="1"/>
          </p:nvPr>
        </p:nvSpPr>
        <p:spPr>
          <a:xfrm>
            <a:off x="432000" y="1046375"/>
            <a:ext cx="9198000"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28008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Content Placeholder 2">
            <a:extLst>
              <a:ext uri="{FF2B5EF4-FFF2-40B4-BE49-F238E27FC236}">
                <a16:creationId xmlns:a16="http://schemas.microsoft.com/office/drawing/2014/main" id="{EAE43F4C-1A64-4197-A44B-E6EB874E243B}"/>
              </a:ext>
            </a:extLst>
          </p:cNvPr>
          <p:cNvSpPr>
            <a:spLocks noGrp="1"/>
          </p:cNvSpPr>
          <p:nvPr>
            <p:ph sz="half" idx="1" hasCustomPrompt="1"/>
          </p:nvPr>
        </p:nvSpPr>
        <p:spPr>
          <a:xfrm>
            <a:off x="432000"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D7B3F5B8-DC28-4878-AC9F-D434D7542D8F}"/>
              </a:ext>
            </a:extLst>
          </p:cNvPr>
          <p:cNvSpPr>
            <a:spLocks noGrp="1"/>
          </p:cNvSpPr>
          <p:nvPr>
            <p:ph sz="half" idx="2" hasCustomPrompt="1"/>
          </p:nvPr>
        </p:nvSpPr>
        <p:spPr>
          <a:xfrm>
            <a:off x="5194169"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5743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Text Placeholder 2">
            <a:extLst>
              <a:ext uri="{FF2B5EF4-FFF2-40B4-BE49-F238E27FC236}">
                <a16:creationId xmlns:a16="http://schemas.microsoft.com/office/drawing/2014/main" id="{CB97B01E-88B2-448F-BD96-A1AAFA39AC1E}"/>
              </a:ext>
            </a:extLst>
          </p:cNvPr>
          <p:cNvSpPr>
            <a:spLocks noGrp="1"/>
          </p:cNvSpPr>
          <p:nvPr>
            <p:ph type="body" idx="1" hasCustomPrompt="1"/>
          </p:nvPr>
        </p:nvSpPr>
        <p:spPr>
          <a:xfrm>
            <a:off x="43200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4">
            <a:extLst>
              <a:ext uri="{FF2B5EF4-FFF2-40B4-BE49-F238E27FC236}">
                <a16:creationId xmlns:a16="http://schemas.microsoft.com/office/drawing/2014/main" id="{40BADDE2-4EE6-41B4-804C-EBF680128B40}"/>
              </a:ext>
            </a:extLst>
          </p:cNvPr>
          <p:cNvSpPr>
            <a:spLocks noGrp="1"/>
          </p:cNvSpPr>
          <p:nvPr>
            <p:ph type="body" sz="quarter" idx="3" hasCustomPrompt="1"/>
          </p:nvPr>
        </p:nvSpPr>
        <p:spPr>
          <a:xfrm>
            <a:off x="519516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9" name="Content Placeholder 3">
            <a:extLst>
              <a:ext uri="{FF2B5EF4-FFF2-40B4-BE49-F238E27FC236}">
                <a16:creationId xmlns:a16="http://schemas.microsoft.com/office/drawing/2014/main" id="{BB0A14E0-899D-4594-BC9E-AE89BF0D3AB7}"/>
              </a:ext>
            </a:extLst>
          </p:cNvPr>
          <p:cNvSpPr>
            <a:spLocks noGrp="1"/>
          </p:cNvSpPr>
          <p:nvPr>
            <p:ph sz="half" idx="2" hasCustomPrompt="1"/>
          </p:nvPr>
        </p:nvSpPr>
        <p:spPr>
          <a:xfrm>
            <a:off x="432001"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5">
            <a:extLst>
              <a:ext uri="{FF2B5EF4-FFF2-40B4-BE49-F238E27FC236}">
                <a16:creationId xmlns:a16="http://schemas.microsoft.com/office/drawing/2014/main" id="{2C699014-D902-4E9A-80CD-8D2BCFE67097}"/>
              </a:ext>
            </a:extLst>
          </p:cNvPr>
          <p:cNvSpPr>
            <a:spLocks noGrp="1"/>
          </p:cNvSpPr>
          <p:nvPr>
            <p:ph sz="quarter" idx="4" hasCustomPrompt="1"/>
          </p:nvPr>
        </p:nvSpPr>
        <p:spPr>
          <a:xfrm>
            <a:off x="5195160"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6346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GB" noProof="0"/>
              <a:t>Click to edit Master title style</a:t>
            </a:r>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79F53EF1-D412-467C-B7CE-30536F140AE1}"/>
              </a:ext>
            </a:extLst>
          </p:cNvPr>
          <p:cNvSpPr>
            <a:spLocks noGrp="1"/>
          </p:cNvSpPr>
          <p:nvPr>
            <p:ph idx="1" hasCustomPrompt="1"/>
          </p:nvPr>
        </p:nvSpPr>
        <p:spPr>
          <a:xfrm>
            <a:off x="3770722" y="457201"/>
            <a:ext cx="6023727" cy="572678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7200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GB" noProof="0"/>
              <a:t>Click to edit Master title style</a:t>
            </a:r>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2" name="Picture Placeholder 2">
            <a:extLst>
              <a:ext uri="{FF2B5EF4-FFF2-40B4-BE49-F238E27FC236}">
                <a16:creationId xmlns:a16="http://schemas.microsoft.com/office/drawing/2014/main" id="{10319378-269C-406E-9B84-FCF22DA02EFF}"/>
              </a:ext>
            </a:extLst>
          </p:cNvPr>
          <p:cNvSpPr>
            <a:spLocks noGrp="1"/>
          </p:cNvSpPr>
          <p:nvPr>
            <p:ph type="pic" idx="1"/>
          </p:nvPr>
        </p:nvSpPr>
        <p:spPr>
          <a:xfrm>
            <a:off x="3788021" y="457201"/>
            <a:ext cx="5949868" cy="5726784"/>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Tree>
    <p:extLst>
      <p:ext uri="{BB962C8B-B14F-4D97-AF65-F5344CB8AC3E}">
        <p14:creationId xmlns:p14="http://schemas.microsoft.com/office/powerpoint/2010/main" val="302147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37796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2310D190-B83D-438A-91BC-470C41B22A29}"/>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C8D0EF-1DB6-4ADC-8F31-5AE53BF5EAF4}"/>
              </a:ext>
            </a:extLst>
          </p:cNvPr>
          <p:cNvSpPr/>
          <p:nvPr userDrawn="1"/>
        </p:nvSpPr>
        <p:spPr>
          <a:xfrm>
            <a:off x="69274" y="66963"/>
            <a:ext cx="9911201" cy="67273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62F208ED-79A0-4B2C-A5EE-9D27466BCA3F}"/>
              </a:ext>
            </a:extLst>
          </p:cNvPr>
          <p:cNvSpPr/>
          <p:nvPr userDrawn="1"/>
        </p:nvSpPr>
        <p:spPr>
          <a:xfrm>
            <a:off x="11407775" y="6356350"/>
            <a:ext cx="784225" cy="3651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9198116"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9198116" cy="467925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p:spPr>
        <p:txBody>
          <a:bodyPr vert="horz" lIns="0" tIns="0" rIns="0" bIns="0" rtlCol="0" anchor="ctr"/>
          <a:lstStyle>
            <a:lvl1pPr algn="l">
              <a:defRPr sz="1200" i="1">
                <a:solidFill>
                  <a:schemeClr val="tx1">
                    <a:lumMod val="75000"/>
                    <a:lumOff val="25000"/>
                  </a:schemeClr>
                </a:solidFill>
                <a:latin typeface="Times New Roman" panose="02020603050405020304" pitchFamily="18" charset="0"/>
                <a:cs typeface="Times New Roman" panose="02020603050405020304" pitchFamily="18" charset="0"/>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47502" y="6401750"/>
            <a:ext cx="278418" cy="274324"/>
          </a:xfrm>
          <a:prstGeom prst="rect">
            <a:avLst/>
          </a:prstGeom>
        </p:spPr>
        <p:txBody>
          <a:bodyPr vert="horz" lIns="0" tIns="0" rIns="0" bIns="0" rtlCol="0" anchor="ctr"/>
          <a:lstStyle>
            <a:lvl1pPr algn="ctr">
              <a:defRPr sz="1200" i="1">
                <a:solidFill>
                  <a:schemeClr val="bg1"/>
                </a:solidFill>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9630116" y="6346108"/>
            <a:ext cx="1662546" cy="404658"/>
          </a:xfrm>
          <a:prstGeom prst="rect">
            <a:avLst/>
          </a:prstGeom>
          <a:noFill/>
        </p:spPr>
        <p:txBody>
          <a:bodyPr wrap="square" lIns="0" tIns="36000" rIns="0" bIns="0" rtlCol="0">
            <a:spAutoFit/>
          </a:bodyPr>
          <a:lstStyle/>
          <a:p>
            <a:pPr algn="r" rtl="0">
              <a:lnSpc>
                <a:spcPts val="1400"/>
              </a:lnSpc>
            </a:pPr>
            <a:r>
              <a:rPr lang="en-GB" sz="1600" b="1" spc="-100" noProof="0">
                <a:solidFill>
                  <a:schemeClr val="tx1">
                    <a:lumMod val="50000"/>
                    <a:lumOff val="50000"/>
                  </a:schemeClr>
                </a:solidFill>
                <a:latin typeface="Corbel" panose="020B0503020204020204" pitchFamily="34" charset="0"/>
              </a:rPr>
              <a:t>WOODGROVE</a:t>
            </a:r>
            <a:r>
              <a:rPr lang="en-GB" sz="1600" b="1" spc="-100" noProof="0">
                <a:solidFill>
                  <a:schemeClr val="accent1"/>
                </a:solidFill>
                <a:latin typeface="Corbel" panose="020B0503020204020204" pitchFamily="34" charset="0"/>
              </a:rPr>
              <a:t> </a:t>
            </a:r>
            <a:r>
              <a:rPr lang="en-GB" sz="1600" b="1" spc="-100" noProof="0">
                <a:solidFill>
                  <a:schemeClr val="tx1"/>
                </a:solidFill>
                <a:latin typeface="Corbel" panose="020B0503020204020204" pitchFamily="34" charset="0"/>
              </a:rPr>
              <a:t>BANK</a:t>
            </a:r>
          </a:p>
        </p:txBody>
      </p:sp>
      <p:sp>
        <p:nvSpPr>
          <p:cNvPr id="8" name="Rectangle 7">
            <a:extLst>
              <a:ext uri="{FF2B5EF4-FFF2-40B4-BE49-F238E27FC236}">
                <a16:creationId xmlns:a16="http://schemas.microsoft.com/office/drawing/2014/main" id="{6B322F68-670D-45A0-A54F-7E70BCEAED3F}"/>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E69B5F15-353A-4344-8D61-F4E25AA9FB6C}"/>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2FA0C0AA-FCE8-4A7F-928A-54C96BBA9053}"/>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5" r:id="rId5"/>
    <p:sldLayoutId id="2147483659" r:id="rId6"/>
    <p:sldLayoutId id="2147483660" r:id="rId7"/>
    <p:sldLayoutId id="2147483664" r:id="rId8"/>
    <p:sldLayoutId id="2147483650" r:id="rId9"/>
    <p:sldLayoutId id="2147483656" r:id="rId10"/>
    <p:sldLayoutId id="2147483657" r:id="rId11"/>
    <p:sldLayoutId id="2147483654" r:id="rId12"/>
    <p:sldLayoutId id="2147483666" r:id="rId13"/>
    <p:sldLayoutId id="2147483667" r:id="rId14"/>
    <p:sldLayoutId id="2147483668" r:id="rId15"/>
    <p:sldLayoutId id="2147483669" r:id="rId16"/>
    <p:sldLayoutId id="2147483670" r:id="rId17"/>
    <p:sldLayoutId id="2147483671" r:id="rId18"/>
    <p:sldLayoutId id="2147483672" r:id="rId19"/>
    <p:sldLayoutId id="2147483655" r:id="rId20"/>
  </p:sldLayoutIdLst>
  <p:hf hdr="0" ftr="0" dt="0"/>
  <p:txStyles>
    <p:title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hyperlink" Target="https://www.flickr.com/photos/yamamir/73030361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6.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8.xml"/><Relationship Id="rId4" Type="http://schemas.openxmlformats.org/officeDocument/2006/relationships/image" Target="../media/image15.jpg"/></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image" Target="../media/image21.jpg"/></Relationships>
</file>

<file path=ppt/slides/_rels/slide1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old car in a ruined building&#10;&#10;Description automatically generated">
            <a:extLst>
              <a:ext uri="{FF2B5EF4-FFF2-40B4-BE49-F238E27FC236}">
                <a16:creationId xmlns:a16="http://schemas.microsoft.com/office/drawing/2014/main" id="{5E607A18-FDB9-DCC1-05A0-AC18135F5B4E}"/>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l="17010" r="43333"/>
          <a:stretch/>
        </p:blipFill>
        <p:spPr>
          <a:xfrm>
            <a:off x="8565931" y="0"/>
            <a:ext cx="3626069" cy="6857999"/>
          </a:xfrm>
          <a:prstGeom prst="rect">
            <a:avLst/>
          </a:prstGeo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p:txBody>
          <a:bodyPr rtlCol="0"/>
          <a:lstStyle/>
          <a:p>
            <a:pPr rtl="0"/>
            <a:r>
              <a:rPr lang="en-GB" sz="4800" dirty="0" err="1"/>
              <a:t>Oradour</a:t>
            </a:r>
            <a:r>
              <a:rPr lang="en-GB" sz="4800" dirty="0"/>
              <a:t>-sur-</a:t>
            </a:r>
            <a:r>
              <a:rPr lang="en-GB" sz="4800" dirty="0" err="1"/>
              <a:t>Glane</a:t>
            </a:r>
            <a:br>
              <a:rPr lang="en-GB" sz="4800" dirty="0"/>
            </a:br>
            <a:r>
              <a:rPr lang="en-GB" sz="4000" dirty="0"/>
              <a:t>‘The Martyr Village’</a:t>
            </a:r>
            <a:endParaRPr lang="en-GB" sz="4800"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p:txBody>
          <a:bodyPr rtlCol="0"/>
          <a:lstStyle/>
          <a:p>
            <a:pPr rtl="0"/>
            <a:r>
              <a:rPr lang="en-GB" sz="1400" b="0" i="1" dirty="0">
                <a:effectLst/>
                <a:latin typeface="Times New Roman" panose="02020603050405020304" pitchFamily="18" charset="0"/>
              </a:rPr>
              <a:t>‘The soldiers came. Nobody lives here now. They stayed only a few hours. When they had gone, the community which had lived for a thousand years . . . was dead.’</a:t>
            </a:r>
            <a:endParaRPr lang="en-GB" sz="1400" dirty="0"/>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76574" y="190504"/>
            <a:ext cx="7964738" cy="1430190"/>
          </a:xfrm>
        </p:spPr>
        <p:txBody>
          <a:bodyPr rtlCol="0"/>
          <a:lstStyle/>
          <a:p>
            <a:pPr algn="l" rtl="0"/>
            <a:r>
              <a:rPr lang="en-GB" dirty="0"/>
              <a:t>Dark tourism</a:t>
            </a:r>
            <a:br>
              <a:rPr lang="en-GB" dirty="0"/>
            </a:br>
            <a:r>
              <a:rPr lang="en-GB" sz="4400" dirty="0"/>
              <a:t>and the second world war</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1"/>
          </p:nvPr>
        </p:nvSpPr>
        <p:spPr>
          <a:xfrm>
            <a:off x="11428583" y="6408056"/>
            <a:ext cx="278418" cy="274324"/>
          </a:xfrm>
        </p:spPr>
        <p:txBody>
          <a:bodyPr rtlCol="0"/>
          <a:lstStyle/>
          <a:p>
            <a:pPr rtl="0"/>
            <a:fld id="{19B51A1E-902D-48AF-9020-955120F399B6}" type="slidenum">
              <a:rPr lang="en-GB" smtClean="0"/>
              <a:pPr/>
              <a:t>2</a:t>
            </a:fld>
            <a:endParaRPr lang="en-GB"/>
          </a:p>
        </p:txBody>
      </p:sp>
      <p:sp>
        <p:nvSpPr>
          <p:cNvPr id="7" name="Rectangle 6">
            <a:extLst>
              <a:ext uri="{FF2B5EF4-FFF2-40B4-BE49-F238E27FC236}">
                <a16:creationId xmlns:a16="http://schemas.microsoft.com/office/drawing/2014/main" id="{1C7CA95D-2A0C-B4D7-E95C-B1FDE18B742A}"/>
              </a:ext>
            </a:extLst>
          </p:cNvPr>
          <p:cNvSpPr/>
          <p:nvPr/>
        </p:nvSpPr>
        <p:spPr>
          <a:xfrm>
            <a:off x="10039386" y="5737072"/>
            <a:ext cx="1299173" cy="1023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11" name="Picture 10" descr="Train tracks leading to a building&#10;&#10;Description automatically generated">
            <a:extLst>
              <a:ext uri="{FF2B5EF4-FFF2-40B4-BE49-F238E27FC236}">
                <a16:creationId xmlns:a16="http://schemas.microsoft.com/office/drawing/2014/main" id="{73B4260C-B17C-BD77-D6E9-D8977A63BAE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8773" y="2004264"/>
            <a:ext cx="3373822" cy="2530366"/>
          </a:xfrm>
          <a:prstGeom prst="rect">
            <a:avLst/>
          </a:prstGeom>
        </p:spPr>
      </p:pic>
      <p:sp>
        <p:nvSpPr>
          <p:cNvPr id="13" name="TextBox 12">
            <a:extLst>
              <a:ext uri="{FF2B5EF4-FFF2-40B4-BE49-F238E27FC236}">
                <a16:creationId xmlns:a16="http://schemas.microsoft.com/office/drawing/2014/main" id="{92E9B6A6-6370-2588-B0A9-9DED37752EE6}"/>
              </a:ext>
            </a:extLst>
          </p:cNvPr>
          <p:cNvSpPr txBox="1"/>
          <p:nvPr/>
        </p:nvSpPr>
        <p:spPr>
          <a:xfrm>
            <a:off x="10146687" y="4378217"/>
            <a:ext cx="1917087" cy="1954381"/>
          </a:xfrm>
          <a:prstGeom prst="rect">
            <a:avLst/>
          </a:prstGeom>
          <a:noFill/>
        </p:spPr>
        <p:txBody>
          <a:bodyPr wrap="square" rtlCol="0">
            <a:spAutoFit/>
          </a:bodyPr>
          <a:lstStyle/>
          <a:p>
            <a:pPr marL="171450" indent="-171450">
              <a:buFontTx/>
              <a:buChar char="-"/>
            </a:pPr>
            <a:r>
              <a:rPr lang="it-IT" sz="1100" b="0" i="0" dirty="0">
                <a:solidFill>
                  <a:srgbClr val="0195FF"/>
                </a:solidFill>
                <a:effectLst/>
                <a:latin typeface="Baskerville Old Face" panose="02020602080505020303" pitchFamily="18" charset="0"/>
              </a:rPr>
              <a:t>Il campo di concentramento di Auschwitz. </a:t>
            </a:r>
            <a:r>
              <a:rPr lang="it-IT" sz="1100" b="0" i="0" dirty="0">
                <a:effectLst/>
                <a:latin typeface="Baskerville Old Face" panose="02020602080505020303" pitchFamily="18" charset="0"/>
              </a:rPr>
              <a:t>Dmitrijs Mihejevs / Shutterstock</a:t>
            </a:r>
          </a:p>
          <a:p>
            <a:pPr marL="171450" indent="-171450">
              <a:buFontTx/>
              <a:buChar char="-"/>
            </a:pPr>
            <a:endParaRPr lang="it-IT" sz="1100" dirty="0">
              <a:latin typeface="Baskerville Old Face" panose="02020602080505020303" pitchFamily="18" charset="0"/>
            </a:endParaRPr>
          </a:p>
          <a:p>
            <a:pPr marL="171450" indent="-171450">
              <a:buFontTx/>
              <a:buChar char="-"/>
            </a:pPr>
            <a:r>
              <a:rPr lang="en-GB" sz="1100" b="0" i="0" dirty="0">
                <a:solidFill>
                  <a:schemeClr val="tx2"/>
                </a:solidFill>
                <a:effectLst/>
                <a:latin typeface="Baskerville Old Face" panose="02020602080505020303" pitchFamily="18" charset="0"/>
              </a:rPr>
              <a:t>Jean-François </a:t>
            </a:r>
            <a:r>
              <a:rPr lang="en-GB" sz="1100" b="0" i="0" dirty="0" err="1">
                <a:solidFill>
                  <a:schemeClr val="tx2"/>
                </a:solidFill>
                <a:effectLst/>
                <a:latin typeface="Baskerville Old Face" panose="02020602080505020303" pitchFamily="18" charset="0"/>
              </a:rPr>
              <a:t>Hosatte</a:t>
            </a:r>
            <a:r>
              <a:rPr lang="en-GB" sz="1100" b="0" i="0" dirty="0">
                <a:solidFill>
                  <a:schemeClr val="tx2"/>
                </a:solidFill>
                <a:effectLst/>
                <a:latin typeface="Baskerville Old Face" panose="02020602080505020303" pitchFamily="18" charset="0"/>
              </a:rPr>
              <a:t> / www.locationscout.net</a:t>
            </a:r>
            <a:endParaRPr lang="it-IT" sz="1100" b="0" i="0" dirty="0">
              <a:solidFill>
                <a:schemeClr val="tx2"/>
              </a:solidFill>
              <a:effectLst/>
              <a:latin typeface="Baskerville Old Face" panose="02020602080505020303" pitchFamily="18" charset="0"/>
            </a:endParaRPr>
          </a:p>
          <a:p>
            <a:pPr marL="171450" indent="-171450">
              <a:buFontTx/>
              <a:buChar char="-"/>
            </a:pPr>
            <a:endParaRPr lang="it-IT" sz="1100" dirty="0">
              <a:latin typeface="Baskerville Old Face" panose="02020602080505020303" pitchFamily="18" charset="0"/>
            </a:endParaRPr>
          </a:p>
          <a:p>
            <a:pPr marL="171450" indent="-171450">
              <a:buFontTx/>
              <a:buChar char="-"/>
            </a:pPr>
            <a:r>
              <a:rPr lang="it-IT" sz="1100" dirty="0">
                <a:latin typeface="Baskerville Old Face" panose="02020602080505020303" pitchFamily="18" charset="0"/>
              </a:rPr>
              <a:t>Seth McConnell / The Denver Post</a:t>
            </a:r>
          </a:p>
          <a:p>
            <a:pPr marL="171450" indent="-171450">
              <a:buFontTx/>
              <a:buChar char="-"/>
            </a:pPr>
            <a:endParaRPr lang="en-GB" sz="1100" dirty="0">
              <a:latin typeface="Baskerville Old Face" panose="02020602080505020303" pitchFamily="18" charset="0"/>
            </a:endParaRPr>
          </a:p>
        </p:txBody>
      </p:sp>
      <p:pic>
        <p:nvPicPr>
          <p:cNvPr id="15" name="Picture 14" descr="Hiroshima Peace Memorial with a dome on top&#10;&#10;Description automatically generated">
            <a:extLst>
              <a:ext uri="{FF2B5EF4-FFF2-40B4-BE49-F238E27FC236}">
                <a16:creationId xmlns:a16="http://schemas.microsoft.com/office/drawing/2014/main" id="{55D56AB8-828C-D1FC-B5E1-67319C076738}"/>
              </a:ext>
            </a:extLst>
          </p:cNvPr>
          <p:cNvPicPr>
            <a:picLocks noChangeAspect="1"/>
          </p:cNvPicPr>
          <p:nvPr/>
        </p:nvPicPr>
        <p:blipFill>
          <a:blip r:embed="rId5"/>
          <a:stretch>
            <a:fillRect/>
          </a:stretch>
        </p:blipFill>
        <p:spPr>
          <a:xfrm>
            <a:off x="5990898" y="2117776"/>
            <a:ext cx="3626168" cy="2416855"/>
          </a:xfrm>
          <a:prstGeom prst="rect">
            <a:avLst/>
          </a:prstGeom>
        </p:spPr>
      </p:pic>
      <p:pic>
        <p:nvPicPr>
          <p:cNvPr id="17" name="Picture 16" descr="A large rock structure in water&#10;&#10;Description automatically generated with medium confidence">
            <a:extLst>
              <a:ext uri="{FF2B5EF4-FFF2-40B4-BE49-F238E27FC236}">
                <a16:creationId xmlns:a16="http://schemas.microsoft.com/office/drawing/2014/main" id="{147E4B48-3473-51BC-9917-16769DD89BCB}"/>
              </a:ext>
            </a:extLst>
          </p:cNvPr>
          <p:cNvPicPr>
            <a:picLocks noChangeAspect="1"/>
          </p:cNvPicPr>
          <p:nvPr/>
        </p:nvPicPr>
        <p:blipFill>
          <a:blip r:embed="rId6"/>
          <a:stretch>
            <a:fillRect/>
          </a:stretch>
        </p:blipFill>
        <p:spPr>
          <a:xfrm>
            <a:off x="3434126" y="4152106"/>
            <a:ext cx="3609907" cy="2406604"/>
          </a:xfrm>
          <a:prstGeom prst="rect">
            <a:avLst/>
          </a:prstGeom>
        </p:spPr>
      </p:pic>
    </p:spTree>
    <p:extLst>
      <p:ext uri="{BB962C8B-B14F-4D97-AF65-F5344CB8AC3E}">
        <p14:creationId xmlns:p14="http://schemas.microsoft.com/office/powerpoint/2010/main" val="4091674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road leading to a ruined building&#10;&#10;Description automatically generated">
            <a:extLst>
              <a:ext uri="{FF2B5EF4-FFF2-40B4-BE49-F238E27FC236}">
                <a16:creationId xmlns:a16="http://schemas.microsoft.com/office/drawing/2014/main" id="{9602638D-67EF-12B6-2D8E-77DCCB60DB79}"/>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t="10346" r="346"/>
          <a:stretch/>
        </p:blipFill>
        <p:spPr>
          <a:xfrm>
            <a:off x="69272" y="63689"/>
            <a:ext cx="9970209" cy="6727347"/>
          </a:xfrm>
          <a:prstGeom prst="rect">
            <a:avLst/>
          </a:prstGeo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bwMode="ltGray">
          <a:xfrm>
            <a:off x="-1617485" y="0"/>
            <a:ext cx="6798250" cy="1674470"/>
          </a:xfrm>
        </p:spPr>
        <p:txBody>
          <a:bodyPr rtlCol="0"/>
          <a:lstStyle/>
          <a:p>
            <a:pPr rtl="0"/>
            <a:r>
              <a:rPr lang="en-GB" dirty="0"/>
              <a:t>A Preserved tragedy</a:t>
            </a: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1"/>
          </p:nvPr>
        </p:nvSpPr>
        <p:spPr/>
        <p:txBody>
          <a:bodyPr rtlCol="0"/>
          <a:lstStyle/>
          <a:p>
            <a:pPr rtl="0"/>
            <a:fld id="{19B51A1E-902D-48AF-9020-955120F399B6}" type="slidenum">
              <a:rPr lang="en-GB" smtClean="0"/>
              <a:pPr/>
              <a:t>3</a:t>
            </a:fld>
            <a:endParaRPr lang="en-GB"/>
          </a:p>
        </p:txBody>
      </p:sp>
      <p:sp>
        <p:nvSpPr>
          <p:cNvPr id="10" name="Rectangle 9">
            <a:extLst>
              <a:ext uri="{FF2B5EF4-FFF2-40B4-BE49-F238E27FC236}">
                <a16:creationId xmlns:a16="http://schemas.microsoft.com/office/drawing/2014/main" id="{4A67CBEC-F344-1CEF-69D5-73A22371F8D6}"/>
              </a:ext>
            </a:extLst>
          </p:cNvPr>
          <p:cNvSpPr/>
          <p:nvPr/>
        </p:nvSpPr>
        <p:spPr>
          <a:xfrm>
            <a:off x="10110651" y="6204857"/>
            <a:ext cx="1280160" cy="586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map of france with black text&#10;&#10;AI-generated content may be incorrect.">
            <a:extLst>
              <a:ext uri="{FF2B5EF4-FFF2-40B4-BE49-F238E27FC236}">
                <a16:creationId xmlns:a16="http://schemas.microsoft.com/office/drawing/2014/main" id="{B1032F4F-6889-7427-EA8E-9258503C9876}"/>
              </a:ext>
            </a:extLst>
          </p:cNvPr>
          <p:cNvPicPr>
            <a:picLocks noChangeAspect="1"/>
          </p:cNvPicPr>
          <p:nvPr/>
        </p:nvPicPr>
        <p:blipFill>
          <a:blip r:embed="rId5"/>
          <a:stretch>
            <a:fillRect/>
          </a:stretch>
        </p:blipFill>
        <p:spPr>
          <a:xfrm>
            <a:off x="6927939" y="3565487"/>
            <a:ext cx="2973425" cy="2973425"/>
          </a:xfrm>
          <a:prstGeom prst="rect">
            <a:avLst/>
          </a:prstGeom>
          <a:ln>
            <a:noFill/>
          </a:ln>
          <a:effectLst>
            <a:softEdge rad="112500"/>
          </a:effectLst>
        </p:spPr>
      </p:pic>
      <p:sp>
        <p:nvSpPr>
          <p:cNvPr id="7" name="TextBox 6">
            <a:extLst>
              <a:ext uri="{FF2B5EF4-FFF2-40B4-BE49-F238E27FC236}">
                <a16:creationId xmlns:a16="http://schemas.microsoft.com/office/drawing/2014/main" id="{8CA3C9D0-7905-C92F-2143-3E482EEA7F68}"/>
              </a:ext>
            </a:extLst>
          </p:cNvPr>
          <p:cNvSpPr txBox="1"/>
          <p:nvPr/>
        </p:nvSpPr>
        <p:spPr>
          <a:xfrm>
            <a:off x="10208677" y="5943247"/>
            <a:ext cx="1917087" cy="261610"/>
          </a:xfrm>
          <a:prstGeom prst="rect">
            <a:avLst/>
          </a:prstGeom>
          <a:noFill/>
        </p:spPr>
        <p:txBody>
          <a:bodyPr wrap="square" rtlCol="0">
            <a:spAutoFit/>
          </a:bodyPr>
          <a:lstStyle/>
          <a:p>
            <a:pPr marL="171450" indent="-171450">
              <a:buFontTx/>
              <a:buChar char="-"/>
            </a:pPr>
            <a:r>
              <a:rPr lang="en-GB" sz="1100" dirty="0" err="1">
                <a:latin typeface="Baskerville Old Face" panose="02020602080505020303" pitchFamily="18" charset="0"/>
              </a:rPr>
              <a:t>Encyclopedia</a:t>
            </a:r>
            <a:r>
              <a:rPr lang="en-GB" sz="1100" dirty="0">
                <a:latin typeface="Baskerville Old Face" panose="02020602080505020303" pitchFamily="18" charset="0"/>
              </a:rPr>
              <a:t> Britannica</a:t>
            </a:r>
          </a:p>
        </p:txBody>
      </p:sp>
      <p:sp>
        <p:nvSpPr>
          <p:cNvPr id="8" name="TextBox 7">
            <a:extLst>
              <a:ext uri="{FF2B5EF4-FFF2-40B4-BE49-F238E27FC236}">
                <a16:creationId xmlns:a16="http://schemas.microsoft.com/office/drawing/2014/main" id="{ACFB4F54-4472-5163-11D8-131BBB6CC5DB}"/>
              </a:ext>
            </a:extLst>
          </p:cNvPr>
          <p:cNvSpPr txBox="1"/>
          <p:nvPr/>
        </p:nvSpPr>
        <p:spPr>
          <a:xfrm>
            <a:off x="368718" y="3036857"/>
            <a:ext cx="6461947" cy="3168000"/>
          </a:xfrm>
          <a:prstGeom prst="rect">
            <a:avLst/>
          </a:prstGeom>
          <a:solidFill>
            <a:schemeClr val="tx2">
              <a:lumMod val="75000"/>
              <a:lumOff val="25000"/>
              <a:alpha val="34000"/>
            </a:schemeClr>
          </a:solid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 </a:t>
            </a: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Location:</a:t>
            </a:r>
            <a:r>
              <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Central France, about 22 km from Limoges.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Pre-War </a:t>
            </a:r>
            <a:r>
              <a:rPr kumimoji="0" lang="en-US" altLang="en-US" sz="1800" b="1" u="none" strike="noStrike" cap="none" normalizeH="0" baseline="0" dirty="0" err="1">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Oradour</a:t>
            </a: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a:t>
            </a:r>
            <a:r>
              <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A peaceful rural village, known for its tramline, schools, and small businesses.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Current Status:</a:t>
            </a:r>
            <a:r>
              <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Preserved as a memorial site and open-air museum.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Memorial Center:</a:t>
            </a:r>
            <a:r>
              <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Opened in </a:t>
            </a: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1999</a:t>
            </a:r>
            <a:r>
              <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offering historical exhibits, survivor testimonies, and SS documents.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Annual Commemorations:</a:t>
            </a:r>
            <a:r>
              <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Held every </a:t>
            </a:r>
            <a:r>
              <a:rPr kumimoji="0" lang="en-US" altLang="en-US" sz="1800" b="1"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June 10</a:t>
            </a:r>
            <a:r>
              <a:rPr kumimoji="0" lang="en-US" altLang="en-US" sz="1800" b="0" u="none" strike="noStrike" cap="none" normalizeH="0" baseline="0" dirty="0">
                <a:ln>
                  <a:noFill/>
                </a:ln>
                <a:solidFill>
                  <a:schemeClr val="bg1"/>
                </a:solidFill>
                <a:effectLst>
                  <a:outerShdw blurRad="38100" dist="38100" dir="2700000" algn="tl">
                    <a:srgbClr val="000000">
                      <a:alpha val="43137"/>
                    </a:srgbClr>
                  </a:outerShdw>
                </a:effectLst>
                <a:latin typeface="Bahnschrift SemiBold SemiConden" panose="020B0502040204020203" pitchFamily="34" charset="0"/>
              </a:rPr>
              <a:t> to honor the victims. </a:t>
            </a:r>
          </a:p>
          <a:p>
            <a:endParaRPr lang="en-GB" dirty="0">
              <a:solidFill>
                <a:schemeClr val="bg1"/>
              </a:solidFill>
            </a:endParaRPr>
          </a:p>
        </p:txBody>
      </p:sp>
    </p:spTree>
    <p:extLst>
      <p:ext uri="{BB962C8B-B14F-4D97-AF65-F5344CB8AC3E}">
        <p14:creationId xmlns:p14="http://schemas.microsoft.com/office/powerpoint/2010/main" val="2117695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4966313" y="573658"/>
            <a:ext cx="4928125" cy="470919"/>
          </a:xfrm>
        </p:spPr>
        <p:txBody>
          <a:bodyPr rtlCol="0"/>
          <a:lstStyle/>
          <a:p>
            <a:pPr rtl="0"/>
            <a:r>
              <a:rPr lang="en-GB" sz="4800" dirty="0"/>
              <a:t>June 10, 1944: The Day Begins</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347990" y="4612987"/>
            <a:ext cx="4499000" cy="1548178"/>
          </a:xfrm>
        </p:spPr>
        <p:txBody>
          <a:bodyPr rtlCol="0"/>
          <a:lstStyle/>
          <a:p>
            <a:pPr rtl="0"/>
            <a:r>
              <a:rPr lang="en-GB" sz="2000" dirty="0"/>
              <a:t>M. Clement </a:t>
            </a:r>
            <a:r>
              <a:rPr lang="en-GB" sz="2000" dirty="0" err="1"/>
              <a:t>Broussaudier</a:t>
            </a:r>
            <a:r>
              <a:rPr lang="en-GB" sz="2000" dirty="0"/>
              <a:t>, 26.</a:t>
            </a:r>
          </a:p>
          <a:p>
            <a:pPr rtl="0"/>
            <a:r>
              <a:rPr lang="en-GB" sz="1600" dirty="0"/>
              <a:t>“The town crier went through the streets reading out an order requesting all inhabitants, without exception, men, women and children to assemble immediately at the Market Square with their papers for an identity check.”</a:t>
            </a:r>
          </a:p>
          <a:p>
            <a:pPr rtl="0"/>
            <a:endParaRPr lang="en-GB" sz="1600" dirty="0"/>
          </a:p>
          <a:p>
            <a:pPr rtl="0"/>
            <a:endParaRPr lang="en-GB" sz="1400" dirty="0"/>
          </a:p>
          <a:p>
            <a:pPr rtl="0"/>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4"/>
          </p:nvPr>
        </p:nvSpPr>
        <p:spPr/>
        <p:txBody>
          <a:bodyPr rtlCol="0"/>
          <a:lstStyle/>
          <a:p>
            <a:pPr rtl="0"/>
            <a:fld id="{19B51A1E-902D-48AF-9020-955120F399B6}" type="slidenum">
              <a:rPr lang="en-GB" smtClean="0"/>
              <a:pPr/>
              <a:t>4</a:t>
            </a:fld>
            <a:endParaRPr lang="en-GB"/>
          </a:p>
        </p:txBody>
      </p:sp>
      <p:sp>
        <p:nvSpPr>
          <p:cNvPr id="5" name="Rectangle 4">
            <a:extLst>
              <a:ext uri="{FF2B5EF4-FFF2-40B4-BE49-F238E27FC236}">
                <a16:creationId xmlns:a16="http://schemas.microsoft.com/office/drawing/2014/main" id="{2EB1956F-1F62-7552-ADF1-93BC6305BF5E}"/>
              </a:ext>
            </a:extLst>
          </p:cNvPr>
          <p:cNvSpPr/>
          <p:nvPr/>
        </p:nvSpPr>
        <p:spPr>
          <a:xfrm>
            <a:off x="10108850" y="6265483"/>
            <a:ext cx="1271604" cy="5010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A black and white photo of a street&#10;&#10;AI-generated content may be incorrect.">
            <a:extLst>
              <a:ext uri="{FF2B5EF4-FFF2-40B4-BE49-F238E27FC236}">
                <a16:creationId xmlns:a16="http://schemas.microsoft.com/office/drawing/2014/main" id="{E4C7E105-054C-29A2-A98D-6F73DE1368B0}"/>
              </a:ext>
            </a:extLst>
          </p:cNvPr>
          <p:cNvPicPr>
            <a:picLocks noChangeAspect="1"/>
          </p:cNvPicPr>
          <p:nvPr/>
        </p:nvPicPr>
        <p:blipFill>
          <a:blip r:embed="rId3"/>
          <a:srcRect l="24047" t="979" r="52813" b="-1014"/>
          <a:stretch/>
        </p:blipFill>
        <p:spPr>
          <a:xfrm>
            <a:off x="9970113" y="-1"/>
            <a:ext cx="2223624" cy="6401751"/>
          </a:xfrm>
          <a:prstGeom prst="rect">
            <a:avLst/>
          </a:prstGeom>
        </p:spPr>
      </p:pic>
      <p:sp>
        <p:nvSpPr>
          <p:cNvPr id="12" name="Text Placeholder 2">
            <a:extLst>
              <a:ext uri="{FF2B5EF4-FFF2-40B4-BE49-F238E27FC236}">
                <a16:creationId xmlns:a16="http://schemas.microsoft.com/office/drawing/2014/main" id="{4808B7EA-4D0A-8E63-7681-EBCEB250123D}"/>
              </a:ext>
            </a:extLst>
          </p:cNvPr>
          <p:cNvSpPr txBox="1">
            <a:spLocks/>
          </p:cNvSpPr>
          <p:nvPr/>
        </p:nvSpPr>
        <p:spPr>
          <a:xfrm>
            <a:off x="5347987" y="2245013"/>
            <a:ext cx="4499001" cy="1548178"/>
          </a:xfrm>
          <a:prstGeom prst="rect">
            <a:avLst/>
          </a:prstGeom>
        </p:spPr>
        <p:txBody>
          <a:bodyPr vert="horz" lIns="0" tIns="0" rIns="0" bIns="0" rtlCol="0">
            <a:noAutofit/>
          </a:bodyPr>
          <a:lstStyle>
            <a:lvl1pPr marL="0" indent="0" algn="r"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M. Hubert </a:t>
            </a:r>
            <a:r>
              <a:rPr lang="en-GB" sz="2000" dirty="0" err="1"/>
              <a:t>Desourteaux</a:t>
            </a:r>
            <a:r>
              <a:rPr lang="en-GB" sz="2000" dirty="0"/>
              <a:t>.</a:t>
            </a:r>
          </a:p>
          <a:p>
            <a:r>
              <a:rPr lang="en-GB" sz="1600" dirty="0"/>
              <a:t>“A heavy lorry convoy was coming </a:t>
            </a:r>
            <a:r>
              <a:rPr lang="en-GB" sz="1600"/>
              <a:t>in along</a:t>
            </a:r>
            <a:r>
              <a:rPr lang="en-GB" sz="1600" dirty="0"/>
              <a:t> the </a:t>
            </a:r>
            <a:r>
              <a:rPr lang="en-GB" sz="1600" dirty="0" err="1"/>
              <a:t>Limgoes</a:t>
            </a:r>
            <a:r>
              <a:rPr lang="en-GB" sz="1600" dirty="0"/>
              <a:t> road and holding up in the lower part of the Town. They were transporting a large S.S. detachment that could be estimated at about two hundred strong.”</a:t>
            </a:r>
          </a:p>
          <a:p>
            <a:endParaRPr lang="en-GB" sz="1400" dirty="0"/>
          </a:p>
          <a:p>
            <a:endParaRPr lang="en-GB" sz="1200" dirty="0"/>
          </a:p>
          <a:p>
            <a:endParaRPr lang="en-GB" dirty="0"/>
          </a:p>
        </p:txBody>
      </p:sp>
      <p:sp>
        <p:nvSpPr>
          <p:cNvPr id="15" name="Rectangle 1">
            <a:extLst>
              <a:ext uri="{FF2B5EF4-FFF2-40B4-BE49-F238E27FC236}">
                <a16:creationId xmlns:a16="http://schemas.microsoft.com/office/drawing/2014/main" id="{3F0FDACA-BF3D-C9AF-013A-BC999A777938}"/>
              </a:ext>
            </a:extLst>
          </p:cNvPr>
          <p:cNvSpPr>
            <a:spLocks noGrp="1" noChangeArrowheads="1"/>
          </p:cNvSpPr>
          <p:nvPr>
            <p:ph sz="half" idx="1"/>
          </p:nvPr>
        </p:nvSpPr>
        <p:spPr bwMode="auto">
          <a:xfrm>
            <a:off x="296739" y="2039822"/>
            <a:ext cx="4928125" cy="4247317"/>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latin typeface="Franklin Gothic Medium Cond" panose="020B0606030402020204" pitchFamily="34" charset="0"/>
              </a:rPr>
              <a:t> ~2:00 PM</a:t>
            </a:r>
            <a:r>
              <a:rPr kumimoji="0" lang="en-US" altLang="en-US" sz="1800" b="0" i="0" u="none" strike="noStrike" cap="none" normalizeH="0" baseline="0" dirty="0">
                <a:ln>
                  <a:noFill/>
                </a:ln>
                <a:solidFill>
                  <a:schemeClr val="tx1"/>
                </a:solidFill>
                <a:latin typeface="Franklin Gothic Medium Cond" panose="020B0606030402020204" pitchFamily="34" charset="0"/>
              </a:rPr>
              <a:t> – SS troops from the </a:t>
            </a:r>
            <a:r>
              <a:rPr kumimoji="0" lang="en-US" altLang="en-US" sz="1800" b="1" i="0" u="none" strike="noStrike" cap="none" normalizeH="0" baseline="0" dirty="0">
                <a:ln>
                  <a:noFill/>
                </a:ln>
                <a:solidFill>
                  <a:schemeClr val="tx1"/>
                </a:solidFill>
                <a:latin typeface="Franklin Gothic Medium Cond" panose="020B0606030402020204" pitchFamily="34" charset="0"/>
              </a:rPr>
              <a:t>2nd Panzer Division "Das Reich"</a:t>
            </a:r>
            <a:r>
              <a:rPr kumimoji="0" lang="en-US" altLang="en-US" sz="1800" b="0" i="0" u="none" strike="noStrike" cap="none" normalizeH="0" baseline="0" dirty="0">
                <a:ln>
                  <a:noFill/>
                </a:ln>
                <a:solidFill>
                  <a:schemeClr val="tx1"/>
                </a:solidFill>
                <a:latin typeface="Franklin Gothic Medium Cond" panose="020B0606030402020204" pitchFamily="34" charset="0"/>
              </a:rPr>
              <a:t> arrive in </a:t>
            </a:r>
            <a:r>
              <a:rPr kumimoji="0" lang="en-US" altLang="en-US" sz="1800" b="0" i="0" u="none" strike="noStrike" cap="none" normalizeH="0" baseline="0" dirty="0" err="1">
                <a:ln>
                  <a:noFill/>
                </a:ln>
                <a:solidFill>
                  <a:schemeClr val="tx1"/>
                </a:solidFill>
                <a:latin typeface="Franklin Gothic Medium Cond" panose="020B0606030402020204" pitchFamily="34" charset="0"/>
              </a:rPr>
              <a:t>Oradour</a:t>
            </a:r>
            <a:r>
              <a:rPr kumimoji="0" lang="en-US" altLang="en-US" sz="1800" b="0" i="0" u="none" strike="noStrike" cap="none" normalizeH="0" baseline="0" dirty="0">
                <a:ln>
                  <a:noFill/>
                </a:ln>
                <a:solidFill>
                  <a:schemeClr val="tx1"/>
                </a:solidFill>
                <a:latin typeface="Franklin Gothic Medium Cond" panose="020B0606030402020204" pitchFamily="34" charset="0"/>
              </a:rPr>
              <a:t>-sur-Glane.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latin typeface="Franklin Gothic Medium Cond" panose="020B0606030402020204" pitchFamily="34" charset="0"/>
              </a:rPr>
              <a:t> The village is surrounded</a:t>
            </a:r>
            <a:r>
              <a:rPr kumimoji="0" lang="en-US" altLang="en-US" sz="1800" b="0" i="0" u="none" strike="noStrike" cap="none" normalizeH="0" baseline="0" dirty="0">
                <a:ln>
                  <a:noFill/>
                </a:ln>
                <a:solidFill>
                  <a:schemeClr val="tx1"/>
                </a:solidFill>
                <a:latin typeface="Franklin Gothic Medium Cond" panose="020B0606030402020204" pitchFamily="34" charset="0"/>
              </a:rPr>
              <a:t> – All exits are blocked, preventing anyone from leaving.</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latin typeface="Franklin Gothic Medium Cond" panose="020B0606030402020204" pitchFamily="34" charset="0"/>
              </a:rPr>
              <a:t> Residents are ordered to gather</a:t>
            </a:r>
            <a:r>
              <a:rPr kumimoji="0" lang="en-US" altLang="en-US" sz="1800" b="0" i="0" u="none" strike="noStrike" cap="none" normalizeH="0" baseline="0" dirty="0">
                <a:ln>
                  <a:noFill/>
                </a:ln>
                <a:solidFill>
                  <a:schemeClr val="tx1"/>
                </a:solidFill>
                <a:latin typeface="Franklin Gothic Medium Cond" panose="020B0606030402020204" pitchFamily="34" charset="0"/>
              </a:rPr>
              <a:t> in the village square under the pretense of an "identity check.“</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latin typeface="Franklin Gothic Medium Cond" panose="020B0606030402020204" pitchFamily="34" charset="0"/>
              </a:rPr>
              <a:t> 642 people are assembled</a:t>
            </a:r>
            <a:r>
              <a:rPr kumimoji="0" lang="en-US" altLang="en-US" sz="1800" b="0" i="0" u="none" strike="noStrike" cap="none" normalizeH="0" baseline="0" dirty="0">
                <a:ln>
                  <a:noFill/>
                </a:ln>
                <a:solidFill>
                  <a:schemeClr val="tx1"/>
                </a:solidFill>
                <a:latin typeface="Franklin Gothic Medium Cond" panose="020B0606030402020204" pitchFamily="34" charset="0"/>
              </a:rPr>
              <a:t> – Including villagers, visitors, and passing travelers.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latin typeface="Franklin Gothic Medium Cond" panose="020B0606030402020204" pitchFamily="34" charset="0"/>
              </a:rPr>
              <a:t> Men are separated from women and children</a:t>
            </a:r>
            <a:r>
              <a:rPr kumimoji="0" lang="en-US" altLang="en-US" sz="1800" b="0" i="0" u="none" strike="noStrike" cap="none" normalizeH="0" baseline="0" dirty="0">
                <a:ln>
                  <a:noFill/>
                </a:ln>
                <a:solidFill>
                  <a:schemeClr val="tx1"/>
                </a:solidFill>
                <a:latin typeface="Franklin Gothic Medium Cond" panose="020B0606030402020204" pitchFamily="34" charset="0"/>
              </a:rPr>
              <a:t> – The first sign something is wrong.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29746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A stone wall with a broken window&#10;&#10;AI-generated content may be incorrect.">
            <a:extLst>
              <a:ext uri="{FF2B5EF4-FFF2-40B4-BE49-F238E27FC236}">
                <a16:creationId xmlns:a16="http://schemas.microsoft.com/office/drawing/2014/main" id="{92136FB2-1146-767F-846B-684375256AC2}"/>
              </a:ext>
            </a:extLst>
          </p:cNvPr>
          <p:cNvPicPr>
            <a:picLocks noGrp="1" noChangeAspect="1"/>
          </p:cNvPicPr>
          <p:nvPr>
            <p:ph type="pic" sz="quarter" idx="33"/>
          </p:nvPr>
        </p:nvPicPr>
        <p:blipFill>
          <a:blip r:embed="rId2"/>
          <a:srcRect l="38712" r="34500"/>
          <a:stretch/>
        </p:blipFill>
        <p:spPr>
          <a:xfrm>
            <a:off x="9980476" y="0"/>
            <a:ext cx="2211524" cy="6192000"/>
          </a:xfrm>
        </p:spPr>
      </p:pic>
      <p:pic>
        <p:nvPicPr>
          <p:cNvPr id="11" name="Content Placeholder 10" descr="A stone building with a gate&#10;&#10;AI-generated content may be incorrect.">
            <a:extLst>
              <a:ext uri="{FF2B5EF4-FFF2-40B4-BE49-F238E27FC236}">
                <a16:creationId xmlns:a16="http://schemas.microsoft.com/office/drawing/2014/main" id="{3B645582-05FB-6DC6-6870-4D5B69CD2B2C}"/>
              </a:ext>
            </a:extLst>
          </p:cNvPr>
          <p:cNvPicPr>
            <a:picLocks noGrp="1" noChangeAspect="1"/>
          </p:cNvPicPr>
          <p:nvPr>
            <p:ph sz="half" idx="1"/>
          </p:nvPr>
        </p:nvPicPr>
        <p:blipFill>
          <a:blip r:embed="rId3"/>
          <a:stretch>
            <a:fillRect/>
          </a:stretch>
        </p:blipFill>
        <p:spPr>
          <a:xfrm>
            <a:off x="5334000" y="1061915"/>
            <a:ext cx="4361283" cy="3270963"/>
          </a:xfrm>
          <a:prstGeom prst="rect">
            <a:avLst/>
          </a:prstGeom>
          <a:ln w="88900" cap="sq" cmpd="thickThin">
            <a:solidFill>
              <a:srgbClr val="000000"/>
            </a:solidFill>
            <a:prstDash val="solid"/>
            <a:miter lim="800000"/>
          </a:ln>
          <a:effectLst>
            <a:innerShdw blurRad="76200">
              <a:srgbClr val="000000"/>
            </a:innerShdw>
          </a:effectLst>
        </p:spPr>
      </p:pic>
      <p:sp>
        <p:nvSpPr>
          <p:cNvPr id="6" name="Slide Number Placeholder 5">
            <a:extLst>
              <a:ext uri="{FF2B5EF4-FFF2-40B4-BE49-F238E27FC236}">
                <a16:creationId xmlns:a16="http://schemas.microsoft.com/office/drawing/2014/main" id="{6EB6B94F-65A6-8A5A-0525-D60A87A01A7B}"/>
              </a:ext>
            </a:extLst>
          </p:cNvPr>
          <p:cNvSpPr>
            <a:spLocks noGrp="1"/>
          </p:cNvSpPr>
          <p:nvPr>
            <p:ph type="sldNum" sz="quarter" idx="34"/>
          </p:nvPr>
        </p:nvSpPr>
        <p:spPr/>
        <p:txBody>
          <a:bodyPr/>
          <a:lstStyle/>
          <a:p>
            <a:pPr rtl="0"/>
            <a:fld id="{19B51A1E-902D-48AF-9020-955120F399B6}" type="slidenum">
              <a:rPr lang="en-GB" noProof="0" smtClean="0"/>
              <a:pPr rtl="0"/>
              <a:t>5</a:t>
            </a:fld>
            <a:endParaRPr lang="en-GB" noProof="0"/>
          </a:p>
        </p:txBody>
      </p:sp>
      <p:sp>
        <p:nvSpPr>
          <p:cNvPr id="7" name="Title 1">
            <a:extLst>
              <a:ext uri="{FF2B5EF4-FFF2-40B4-BE49-F238E27FC236}">
                <a16:creationId xmlns:a16="http://schemas.microsoft.com/office/drawing/2014/main" id="{F05478D3-A695-5E68-2181-F2C8D94722FA}"/>
              </a:ext>
            </a:extLst>
          </p:cNvPr>
          <p:cNvSpPr txBox="1">
            <a:spLocks/>
          </p:cNvSpPr>
          <p:nvPr/>
        </p:nvSpPr>
        <p:spPr>
          <a:xfrm>
            <a:off x="-1617518" y="230200"/>
            <a:ext cx="9198000" cy="479943"/>
          </a:xfrm>
          <a:prstGeom prst="rect">
            <a:avLst/>
          </a:prstGeom>
        </p:spPr>
        <p:txBody>
          <a:bodyPr vert="horz" lIns="0" tIns="0" rIns="0" bIns="0" rtlCol="0" anchor="ctr">
            <a:noAutofit/>
          </a:bodyPr>
          <a:lstStyle>
            <a:lvl1pPr algn="r"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a:lstStyle>
          <a:p>
            <a:r>
              <a:rPr lang="en-GB" sz="4400" dirty="0"/>
              <a:t>A Massacre in the Barns</a:t>
            </a:r>
          </a:p>
        </p:txBody>
      </p:sp>
      <p:sp>
        <p:nvSpPr>
          <p:cNvPr id="8" name="TextBox 7">
            <a:extLst>
              <a:ext uri="{FF2B5EF4-FFF2-40B4-BE49-F238E27FC236}">
                <a16:creationId xmlns:a16="http://schemas.microsoft.com/office/drawing/2014/main" id="{50F120DC-2A2B-7083-AF57-23EE17A8BC40}"/>
              </a:ext>
            </a:extLst>
          </p:cNvPr>
          <p:cNvSpPr txBox="1"/>
          <p:nvPr/>
        </p:nvSpPr>
        <p:spPr>
          <a:xfrm>
            <a:off x="466080" y="3172912"/>
            <a:ext cx="4513560" cy="3366000"/>
          </a:xfrm>
          <a:prstGeom prst="rect">
            <a:avLst/>
          </a:prstGeom>
          <a:solidFill>
            <a:schemeClr val="bg1"/>
          </a:solid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Franklin Gothic Medium Cond" panose="020B0606030402020204" pitchFamily="34" charset="0"/>
              </a:rPr>
              <a:t> Around 3:30 PM</a:t>
            </a:r>
            <a:r>
              <a:rPr kumimoji="0" lang="en-US" altLang="en-US" b="0" i="0" u="none" strike="noStrike" cap="none" normalizeH="0" baseline="0" dirty="0">
                <a:ln>
                  <a:noFill/>
                </a:ln>
                <a:solidFill>
                  <a:schemeClr val="tx1"/>
                </a:solidFill>
                <a:effectLst/>
                <a:latin typeface="Franklin Gothic Medium Cond" panose="020B0606030402020204" pitchFamily="34" charset="0"/>
              </a:rPr>
              <a:t>, men are separated and taken to barns and garages.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Franklin Gothic Medium Cond" panose="020B0606030402020204" pitchFamily="34" charset="0"/>
              </a:rPr>
              <a:t> 5 key locations</a:t>
            </a:r>
            <a:r>
              <a:rPr kumimoji="0" lang="en-US" altLang="en-US" b="0" i="0" u="none" strike="noStrike" cap="none" normalizeH="0" baseline="0" dirty="0">
                <a:ln>
                  <a:noFill/>
                </a:ln>
                <a:solidFill>
                  <a:schemeClr val="tx1"/>
                </a:solidFill>
                <a:effectLst/>
                <a:latin typeface="Franklin Gothic Medium Cond" panose="020B0606030402020204" pitchFamily="34" charset="0"/>
              </a:rPr>
              <a:t>, including the Laudy barn, were used for executions.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Franklin Gothic Medium Cond" panose="020B0606030402020204" pitchFamily="34" charset="0"/>
              </a:rPr>
              <a:t> SS soldiers </a:t>
            </a:r>
            <a:r>
              <a:rPr kumimoji="0" lang="en-US" altLang="en-US" b="1" i="0" u="none" strike="noStrike" cap="none" normalizeH="0" baseline="0" dirty="0">
                <a:ln>
                  <a:noFill/>
                </a:ln>
                <a:solidFill>
                  <a:schemeClr val="tx1"/>
                </a:solidFill>
                <a:effectLst/>
                <a:latin typeface="Franklin Gothic Medium Cond" panose="020B0606030402020204" pitchFamily="34" charset="0"/>
              </a:rPr>
              <a:t>machine-gunned men in the legs</a:t>
            </a:r>
            <a:r>
              <a:rPr kumimoji="0" lang="en-US" altLang="en-US" b="0" i="0" u="none" strike="noStrike" cap="none" normalizeH="0" baseline="0" dirty="0">
                <a:ln>
                  <a:noFill/>
                </a:ln>
                <a:solidFill>
                  <a:schemeClr val="tx1"/>
                </a:solidFill>
                <a:effectLst/>
                <a:latin typeface="Franklin Gothic Medium Cond" panose="020B0606030402020204" pitchFamily="34" charset="0"/>
              </a:rPr>
              <a:t>, ensuring they could not escape before setting the buildings on fire.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Franklin Gothic Medium Cond" panose="020B0606030402020204" pitchFamily="34" charset="0"/>
              </a:rPr>
              <a:t> 190 men were killed</a:t>
            </a:r>
            <a:r>
              <a:rPr kumimoji="0" lang="en-US" altLang="en-US" b="0" i="0" u="none" strike="noStrike" cap="none" normalizeH="0" baseline="0" dirty="0">
                <a:ln>
                  <a:noFill/>
                </a:ln>
                <a:solidFill>
                  <a:schemeClr val="tx1"/>
                </a:solidFill>
                <a:effectLst/>
                <a:latin typeface="Franklin Gothic Medium Cond" panose="020B0606030402020204" pitchFamily="34" charset="0"/>
              </a:rPr>
              <a:t> – only </a:t>
            </a:r>
            <a:r>
              <a:rPr kumimoji="0" lang="en-US" altLang="en-US" b="1" i="0" u="none" strike="noStrike" cap="none" normalizeH="0" baseline="0" dirty="0">
                <a:ln>
                  <a:noFill/>
                </a:ln>
                <a:solidFill>
                  <a:schemeClr val="tx1"/>
                </a:solidFill>
                <a:effectLst/>
                <a:latin typeface="Franklin Gothic Medium Cond" panose="020B0606030402020204" pitchFamily="34" charset="0"/>
              </a:rPr>
              <a:t>6 survived</a:t>
            </a:r>
            <a:r>
              <a:rPr kumimoji="0" lang="en-US" altLang="en-US" b="0" i="0" u="none" strike="noStrike" cap="none" normalizeH="0" baseline="0" dirty="0">
                <a:ln>
                  <a:noFill/>
                </a:ln>
                <a:solidFill>
                  <a:schemeClr val="tx1"/>
                </a:solidFill>
                <a:effectLst/>
                <a:latin typeface="Franklin Gothic Medium Cond" panose="020B0606030402020204" pitchFamily="34" charset="0"/>
              </a:rPr>
              <a:t> by playing dead. </a:t>
            </a:r>
          </a:p>
          <a:p>
            <a:endParaRPr lang="en-GB" dirty="0"/>
          </a:p>
        </p:txBody>
      </p:sp>
      <p:sp>
        <p:nvSpPr>
          <p:cNvPr id="12" name="Rectangle 2">
            <a:extLst>
              <a:ext uri="{FF2B5EF4-FFF2-40B4-BE49-F238E27FC236}">
                <a16:creationId xmlns:a16="http://schemas.microsoft.com/office/drawing/2014/main" id="{FB1D02E7-01F9-4554-D110-446916F8A803}"/>
              </a:ext>
            </a:extLst>
          </p:cNvPr>
          <p:cNvSpPr>
            <a:spLocks noGrp="1" noChangeArrowheads="1"/>
          </p:cNvSpPr>
          <p:nvPr>
            <p:ph type="body" sz="quarter" idx="32"/>
          </p:nvPr>
        </p:nvSpPr>
        <p:spPr bwMode="auto">
          <a:xfrm>
            <a:off x="5197430" y="4552509"/>
            <a:ext cx="4565256"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eaLnBrk="0" fontAlgn="base" hangingPunct="0">
              <a:lnSpc>
                <a:spcPct val="100000"/>
              </a:lnSpc>
              <a:spcBef>
                <a:spcPct val="0"/>
              </a:spcBef>
              <a:spcAft>
                <a:spcPct val="0"/>
              </a:spcAft>
            </a:pPr>
            <a:r>
              <a:rPr kumimoji="0" lang="en-US" altLang="en-US" sz="1600" b="0" i="0" strike="noStrike" cap="none" normalizeH="0" baseline="0" dirty="0">
                <a:ln>
                  <a:noFill/>
                </a:ln>
                <a:solidFill>
                  <a:schemeClr val="tx1"/>
                </a:solidFill>
                <a:effectLst/>
              </a:rPr>
              <a:t>One of the six sites where the men were killed was the Milord Barn. It was right across the street from the Milord Hotel and the closest killing spot to the church. No one got out of here alive. On the plaque it says,</a:t>
            </a:r>
            <a:r>
              <a:rPr kumimoji="0" lang="en-US" altLang="en-US" sz="1600" b="0" strike="noStrike" cap="none" normalizeH="0" baseline="0" dirty="0">
                <a:ln>
                  <a:noFill/>
                </a:ln>
                <a:solidFill>
                  <a:schemeClr val="tx1"/>
                </a:solidFill>
                <a:effectLst/>
              </a:rPr>
              <a:t> "Here, at this place of torment, a group of men were killed and burned by Nazis. Gather your thoughts."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13" name="Rectangle 12">
            <a:extLst>
              <a:ext uri="{FF2B5EF4-FFF2-40B4-BE49-F238E27FC236}">
                <a16:creationId xmlns:a16="http://schemas.microsoft.com/office/drawing/2014/main" id="{BFABCE89-DD43-4671-3254-478E67A618C1}"/>
              </a:ext>
            </a:extLst>
          </p:cNvPr>
          <p:cNvSpPr/>
          <p:nvPr/>
        </p:nvSpPr>
        <p:spPr>
          <a:xfrm>
            <a:off x="10108850" y="6265483"/>
            <a:ext cx="1271604" cy="5010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B7B535B-B59F-6C9C-4254-1C9CB59D5C07}"/>
              </a:ext>
            </a:extLst>
          </p:cNvPr>
          <p:cNvSpPr txBox="1"/>
          <p:nvPr/>
        </p:nvSpPr>
        <p:spPr>
          <a:xfrm rot="10800000" flipH="1" flipV="1">
            <a:off x="466080" y="1249030"/>
            <a:ext cx="4361283" cy="1384995"/>
          </a:xfrm>
          <a:prstGeom prst="rect">
            <a:avLst/>
          </a:prstGeom>
          <a:noFill/>
        </p:spPr>
        <p:txBody>
          <a:bodyPr wrap="square" rtlCol="0">
            <a:spAutoFit/>
          </a:bodyPr>
          <a:lstStyle/>
          <a:p>
            <a:pPr algn="r"/>
            <a:r>
              <a:rPr lang="en-US" sz="1400" i="1" dirty="0"/>
              <a:t>M. Roby.</a:t>
            </a:r>
          </a:p>
          <a:p>
            <a:pPr algn="r"/>
            <a:endParaRPr lang="en-US" sz="1400" i="1" dirty="0"/>
          </a:p>
          <a:p>
            <a:r>
              <a:rPr lang="en-US" sz="1400" i="1" dirty="0"/>
              <a:t>“Four soldiers then made us go to the inside of the building and levelled machine guns at us in crossfire to stop us escaping. They spoke amongst themselves and laughed whilst examining their weapons.</a:t>
            </a:r>
          </a:p>
        </p:txBody>
      </p:sp>
    </p:spTree>
    <p:extLst>
      <p:ext uri="{BB962C8B-B14F-4D97-AF65-F5344CB8AC3E}">
        <p14:creationId xmlns:p14="http://schemas.microsoft.com/office/powerpoint/2010/main" val="660176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close-up of a burnt object&#10;&#10;AI-generated content may be incorrect.">
            <a:extLst>
              <a:ext uri="{FF2B5EF4-FFF2-40B4-BE49-F238E27FC236}">
                <a16:creationId xmlns:a16="http://schemas.microsoft.com/office/drawing/2014/main" id="{44ABDE8E-575B-20E8-EB15-F8F6CE3F115C}"/>
              </a:ext>
            </a:extLst>
          </p:cNvPr>
          <p:cNvPicPr>
            <a:picLocks noGrp="1" noChangeAspect="1"/>
          </p:cNvPicPr>
          <p:nvPr>
            <p:ph type="pic" sz="quarter" idx="33"/>
          </p:nvPr>
        </p:nvPicPr>
        <p:blipFill>
          <a:blip r:embed="rId2"/>
          <a:srcRect l="20699" r="20699"/>
          <a:stretch>
            <a:fillRect/>
          </a:stretch>
        </p:blipFill>
        <p:spPr/>
      </p:pic>
      <p:sp>
        <p:nvSpPr>
          <p:cNvPr id="3" name="Title 2">
            <a:extLst>
              <a:ext uri="{FF2B5EF4-FFF2-40B4-BE49-F238E27FC236}">
                <a16:creationId xmlns:a16="http://schemas.microsoft.com/office/drawing/2014/main" id="{84E78244-B99D-B00C-373A-E545DE440B0D}"/>
              </a:ext>
            </a:extLst>
          </p:cNvPr>
          <p:cNvSpPr>
            <a:spLocks noGrp="1"/>
          </p:cNvSpPr>
          <p:nvPr>
            <p:ph type="title"/>
          </p:nvPr>
        </p:nvSpPr>
        <p:spPr>
          <a:xfrm>
            <a:off x="1778351" y="229284"/>
            <a:ext cx="8116088" cy="432000"/>
          </a:xfrm>
        </p:spPr>
        <p:txBody>
          <a:bodyPr/>
          <a:lstStyle/>
          <a:p>
            <a:r>
              <a:rPr lang="en-GB" sz="4800" dirty="0"/>
              <a:t>The Church massacre</a:t>
            </a:r>
          </a:p>
        </p:txBody>
      </p:sp>
      <p:pic>
        <p:nvPicPr>
          <p:cNvPr id="11" name="Content Placeholder 10" descr="A stone building with a gate&#10;&#10;AI-generated content may be incorrect.">
            <a:extLst>
              <a:ext uri="{FF2B5EF4-FFF2-40B4-BE49-F238E27FC236}">
                <a16:creationId xmlns:a16="http://schemas.microsoft.com/office/drawing/2014/main" id="{F4EE8269-4B36-60FD-A6F1-3BE89E63DAD4}"/>
              </a:ext>
            </a:extLst>
          </p:cNvPr>
          <p:cNvPicPr>
            <a:picLocks noGrp="1" noChangeAspect="1"/>
          </p:cNvPicPr>
          <p:nvPr>
            <p:ph sz="half" idx="1"/>
          </p:nvPr>
        </p:nvPicPr>
        <p:blipFill>
          <a:blip r:embed="rId3"/>
          <a:srcRect l="7088" r="16212"/>
          <a:stretch/>
        </p:blipFill>
        <p:spPr>
          <a:xfrm>
            <a:off x="679289" y="1049304"/>
            <a:ext cx="3873117" cy="250945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Slide Number Placeholder 5">
            <a:extLst>
              <a:ext uri="{FF2B5EF4-FFF2-40B4-BE49-F238E27FC236}">
                <a16:creationId xmlns:a16="http://schemas.microsoft.com/office/drawing/2014/main" id="{D6CD2302-013F-C5F5-3AE5-1C070847D095}"/>
              </a:ext>
            </a:extLst>
          </p:cNvPr>
          <p:cNvSpPr>
            <a:spLocks noGrp="1"/>
          </p:cNvSpPr>
          <p:nvPr>
            <p:ph type="sldNum" sz="quarter" idx="34"/>
          </p:nvPr>
        </p:nvSpPr>
        <p:spPr/>
        <p:txBody>
          <a:bodyPr/>
          <a:lstStyle/>
          <a:p>
            <a:pPr rtl="0"/>
            <a:fld id="{19B51A1E-902D-48AF-9020-955120F399B6}" type="slidenum">
              <a:rPr lang="en-GB" noProof="0" smtClean="0"/>
              <a:pPr rtl="0"/>
              <a:t>6</a:t>
            </a:fld>
            <a:endParaRPr lang="en-GB" noProof="0"/>
          </a:p>
        </p:txBody>
      </p:sp>
      <p:sp>
        <p:nvSpPr>
          <p:cNvPr id="9" name="Rectangle 8">
            <a:extLst>
              <a:ext uri="{FF2B5EF4-FFF2-40B4-BE49-F238E27FC236}">
                <a16:creationId xmlns:a16="http://schemas.microsoft.com/office/drawing/2014/main" id="{FEC0EBB6-8C06-5F36-2430-D962001EBA66}"/>
              </a:ext>
            </a:extLst>
          </p:cNvPr>
          <p:cNvSpPr/>
          <p:nvPr/>
        </p:nvSpPr>
        <p:spPr>
          <a:xfrm>
            <a:off x="10108850" y="6265483"/>
            <a:ext cx="1271604" cy="5010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93EAADB-0DA9-56C5-DEB2-38C592BEA665}"/>
              </a:ext>
            </a:extLst>
          </p:cNvPr>
          <p:cNvSpPr txBox="1"/>
          <p:nvPr/>
        </p:nvSpPr>
        <p:spPr>
          <a:xfrm>
            <a:off x="5177073" y="969807"/>
            <a:ext cx="4191726" cy="2700000"/>
          </a:xfrm>
          <a:prstGeom prst="rect">
            <a:avLst/>
          </a:prstGeom>
          <a:solidFill>
            <a:schemeClr val="bg1">
              <a:lumMod val="75000"/>
            </a:schemeClr>
          </a:solid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50" b="1" i="0" u="none" strike="noStrike" cap="none" normalizeH="0" baseline="0" dirty="0">
                <a:ln>
                  <a:noFill/>
                </a:ln>
                <a:solidFill>
                  <a:schemeClr val="tx1"/>
                </a:solidFill>
                <a:effectLst/>
                <a:latin typeface="Franklin Gothic Medium Cond" panose="020B0606030402020204" pitchFamily="34" charset="0"/>
              </a:rPr>
              <a:t> An estimated 453 women and children</a:t>
            </a:r>
            <a:r>
              <a:rPr kumimoji="0" lang="en-US" altLang="en-US" sz="1650" b="0" i="0" u="none" strike="noStrike" cap="none" normalizeH="0" baseline="0" dirty="0">
                <a:ln>
                  <a:noFill/>
                </a:ln>
                <a:solidFill>
                  <a:schemeClr val="tx1"/>
                </a:solidFill>
                <a:effectLst/>
                <a:latin typeface="Franklin Gothic Medium Cond" panose="020B0606030402020204" pitchFamily="34" charset="0"/>
              </a:rPr>
              <a:t> were locked in the church.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50" b="0"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50" b="1" i="0" u="none" strike="noStrike" cap="none" normalizeH="0" baseline="0" dirty="0">
                <a:ln>
                  <a:noFill/>
                </a:ln>
                <a:solidFill>
                  <a:schemeClr val="tx1"/>
                </a:solidFill>
                <a:effectLst/>
                <a:latin typeface="Franklin Gothic Medium Cond" panose="020B0606030402020204" pitchFamily="34" charset="0"/>
              </a:rPr>
              <a:t> Incendiary grenades</a:t>
            </a:r>
            <a:r>
              <a:rPr kumimoji="0" lang="en-US" altLang="en-US" sz="1650" b="0" i="0" u="none" strike="noStrike" cap="none" normalizeH="0" baseline="0" dirty="0">
                <a:ln>
                  <a:noFill/>
                </a:ln>
                <a:solidFill>
                  <a:schemeClr val="tx1"/>
                </a:solidFill>
                <a:effectLst/>
                <a:latin typeface="Franklin Gothic Medium Cond" panose="020B0606030402020204" pitchFamily="34" charset="0"/>
              </a:rPr>
              <a:t> thrown inside. The church is set on fire.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50" b="0"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50" b="1" i="0" u="none" strike="noStrike" cap="none" normalizeH="0" baseline="0" dirty="0">
                <a:ln>
                  <a:noFill/>
                </a:ln>
                <a:solidFill>
                  <a:schemeClr val="tx1"/>
                </a:solidFill>
                <a:effectLst/>
                <a:latin typeface="Franklin Gothic Medium Cond" panose="020B0606030402020204" pitchFamily="34" charset="0"/>
              </a:rPr>
              <a:t> Shooting &amp; suffocation</a:t>
            </a:r>
            <a:r>
              <a:rPr kumimoji="0" lang="en-US" altLang="en-US" sz="1650" b="0" i="0" u="none" strike="noStrike" cap="none" normalizeH="0" baseline="0" dirty="0">
                <a:ln>
                  <a:noFill/>
                </a:ln>
                <a:solidFill>
                  <a:schemeClr val="tx1"/>
                </a:solidFill>
                <a:effectLst/>
                <a:latin typeface="Franklin Gothic Medium Cond" panose="020B0606030402020204" pitchFamily="34" charset="0"/>
              </a:rPr>
              <a:t> as people tried to escape.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50" b="0"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50" b="1" i="0" u="none" strike="noStrike" cap="none" normalizeH="0" baseline="0" dirty="0">
                <a:ln>
                  <a:noFill/>
                </a:ln>
                <a:solidFill>
                  <a:schemeClr val="tx1"/>
                </a:solidFill>
                <a:effectLst/>
                <a:latin typeface="Franklin Gothic Medium Cond" panose="020B0606030402020204" pitchFamily="34" charset="0"/>
              </a:rPr>
              <a:t> 1 survivor:</a:t>
            </a:r>
            <a:r>
              <a:rPr kumimoji="0" lang="en-US" altLang="en-US" sz="1650" b="0" i="0" u="none" strike="noStrike" cap="none" normalizeH="0" baseline="0" dirty="0">
                <a:ln>
                  <a:noFill/>
                </a:ln>
                <a:solidFill>
                  <a:schemeClr val="tx1"/>
                </a:solidFill>
                <a:effectLst/>
                <a:latin typeface="Franklin Gothic Medium Cond" panose="020B0606030402020204" pitchFamily="34" charset="0"/>
              </a:rPr>
              <a:t> Marguerite </a:t>
            </a:r>
            <a:r>
              <a:rPr kumimoji="0" lang="en-US" altLang="en-US" sz="1650" b="0" i="0" u="none" strike="noStrike" cap="none" normalizeH="0" baseline="0" dirty="0" err="1">
                <a:ln>
                  <a:noFill/>
                </a:ln>
                <a:solidFill>
                  <a:schemeClr val="tx1"/>
                </a:solidFill>
                <a:effectLst/>
                <a:latin typeface="Franklin Gothic Medium Cond" panose="020B0606030402020204" pitchFamily="34" charset="0"/>
              </a:rPr>
              <a:t>Rouffanche</a:t>
            </a:r>
            <a:r>
              <a:rPr kumimoji="0" lang="en-US" altLang="en-US" sz="1650" b="0" i="0" u="none" strike="noStrike" cap="none" normalizeH="0" baseline="0" dirty="0">
                <a:ln>
                  <a:noFill/>
                </a:ln>
                <a:solidFill>
                  <a:schemeClr val="tx1"/>
                </a:solidFill>
                <a:effectLst/>
                <a:latin typeface="Franklin Gothic Medium Cond" panose="020B0606030402020204" pitchFamily="34" charset="0"/>
              </a:rPr>
              <a:t>, who escaped through a window. </a:t>
            </a:r>
          </a:p>
          <a:p>
            <a:endParaRPr lang="en-GB" b="1" i="0" dirty="0">
              <a:effectLst/>
              <a:latin typeface="Noto Sans" panose="020B0502040504090204" pitchFamily="34" charset="0"/>
            </a:endParaRPr>
          </a:p>
          <a:p>
            <a:endParaRPr lang="en-GB" dirty="0"/>
          </a:p>
        </p:txBody>
      </p:sp>
      <p:pic>
        <p:nvPicPr>
          <p:cNvPr id="18" name="Picture 17" descr="A pile of rubble in a building&#10;&#10;AI-generated content may be incorrect.">
            <a:extLst>
              <a:ext uri="{FF2B5EF4-FFF2-40B4-BE49-F238E27FC236}">
                <a16:creationId xmlns:a16="http://schemas.microsoft.com/office/drawing/2014/main" id="{BC333EBE-D8B4-596B-CC64-207F3A0B098F}"/>
              </a:ext>
            </a:extLst>
          </p:cNvPr>
          <p:cNvPicPr>
            <a:picLocks noChangeAspect="1"/>
          </p:cNvPicPr>
          <p:nvPr/>
        </p:nvPicPr>
        <p:blipFill>
          <a:blip r:embed="rId4"/>
          <a:stretch>
            <a:fillRect/>
          </a:stretch>
        </p:blipFill>
        <p:spPr>
          <a:xfrm>
            <a:off x="5109927" y="3887024"/>
            <a:ext cx="4339599" cy="267413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9" name="TextBox 18">
            <a:extLst>
              <a:ext uri="{FF2B5EF4-FFF2-40B4-BE49-F238E27FC236}">
                <a16:creationId xmlns:a16="http://schemas.microsoft.com/office/drawing/2014/main" id="{DA8E54AA-714D-71E1-30C4-5D8EDFC33D76}"/>
              </a:ext>
            </a:extLst>
          </p:cNvPr>
          <p:cNvSpPr txBox="1"/>
          <p:nvPr/>
        </p:nvSpPr>
        <p:spPr>
          <a:xfrm>
            <a:off x="633549" y="4062549"/>
            <a:ext cx="3945428" cy="2123658"/>
          </a:xfrm>
          <a:prstGeom prst="rect">
            <a:avLst/>
          </a:prstGeom>
          <a:noFill/>
        </p:spPr>
        <p:txBody>
          <a:bodyPr wrap="square" rtlCol="0">
            <a:spAutoFit/>
          </a:bodyPr>
          <a:lstStyle/>
          <a:p>
            <a:r>
              <a:rPr lang="en-GB" sz="1650" i="1" dirty="0"/>
              <a:t>“The Church was the scene of a terrible fire. The roof was completely destroyed. The vault of the nave was treated mercifully by the fire was still in place the day after the killing but has recently fallen down. The main alter was partially destroyed, the right Chapel alter disappeared but one in the left alter was spared.”</a:t>
            </a:r>
          </a:p>
        </p:txBody>
      </p:sp>
    </p:spTree>
    <p:extLst>
      <p:ext uri="{BB962C8B-B14F-4D97-AF65-F5344CB8AC3E}">
        <p14:creationId xmlns:p14="http://schemas.microsoft.com/office/powerpoint/2010/main" val="2567521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18FD5-6678-1A91-76B4-F5C4036B39EF}"/>
              </a:ext>
            </a:extLst>
          </p:cNvPr>
          <p:cNvSpPr>
            <a:spLocks noGrp="1"/>
          </p:cNvSpPr>
          <p:nvPr>
            <p:ph type="ctrTitle"/>
          </p:nvPr>
        </p:nvSpPr>
        <p:spPr>
          <a:xfrm>
            <a:off x="-869285" y="-120956"/>
            <a:ext cx="6798250" cy="1674470"/>
          </a:xfrm>
        </p:spPr>
        <p:txBody>
          <a:bodyPr/>
          <a:lstStyle/>
          <a:p>
            <a:r>
              <a:rPr lang="en-GB" dirty="0"/>
              <a:t>Aftermath</a:t>
            </a:r>
          </a:p>
        </p:txBody>
      </p:sp>
      <p:pic>
        <p:nvPicPr>
          <p:cNvPr id="8" name="Picture 7" descr="A person standing next to a body&#10;&#10;AI-generated content may be incorrect.">
            <a:extLst>
              <a:ext uri="{FF2B5EF4-FFF2-40B4-BE49-F238E27FC236}">
                <a16:creationId xmlns:a16="http://schemas.microsoft.com/office/drawing/2014/main" id="{ACDBC5E7-F0B9-0447-9498-E54F5B2E5FAB}"/>
              </a:ext>
            </a:extLst>
          </p:cNvPr>
          <p:cNvPicPr>
            <a:picLocks noChangeAspect="1"/>
          </p:cNvPicPr>
          <p:nvPr/>
        </p:nvPicPr>
        <p:blipFill>
          <a:blip r:embed="rId2"/>
          <a:stretch>
            <a:fillRect/>
          </a:stretch>
        </p:blipFill>
        <p:spPr>
          <a:xfrm>
            <a:off x="359097" y="1347293"/>
            <a:ext cx="3202506" cy="4902560"/>
          </a:xfrm>
          <a:prstGeom prst="rect">
            <a:avLst/>
          </a:prstGeom>
        </p:spPr>
      </p:pic>
      <p:pic>
        <p:nvPicPr>
          <p:cNvPr id="10" name="Picture 9" descr="A book with a animal&#10;&#10;AI-generated content may be incorrect.">
            <a:extLst>
              <a:ext uri="{FF2B5EF4-FFF2-40B4-BE49-F238E27FC236}">
                <a16:creationId xmlns:a16="http://schemas.microsoft.com/office/drawing/2014/main" id="{46091EAC-DD98-D709-B8F6-CE4D8894DDC4}"/>
              </a:ext>
            </a:extLst>
          </p:cNvPr>
          <p:cNvPicPr>
            <a:picLocks noChangeAspect="1"/>
          </p:cNvPicPr>
          <p:nvPr/>
        </p:nvPicPr>
        <p:blipFill>
          <a:blip r:embed="rId3"/>
          <a:srcRect l="2763"/>
          <a:stretch/>
        </p:blipFill>
        <p:spPr>
          <a:xfrm>
            <a:off x="3979565" y="1346995"/>
            <a:ext cx="4114506" cy="4902857"/>
          </a:xfrm>
          <a:prstGeom prst="rect">
            <a:avLst/>
          </a:prstGeom>
        </p:spPr>
      </p:pic>
      <p:pic>
        <p:nvPicPr>
          <p:cNvPr id="12" name="Picture 11" descr="A black and white photo of a body&#10;&#10;AI-generated content may be incorrect.">
            <a:extLst>
              <a:ext uri="{FF2B5EF4-FFF2-40B4-BE49-F238E27FC236}">
                <a16:creationId xmlns:a16="http://schemas.microsoft.com/office/drawing/2014/main" id="{314ACA8D-C0BA-B281-AA09-BBE6F383CD68}"/>
              </a:ext>
            </a:extLst>
          </p:cNvPr>
          <p:cNvPicPr>
            <a:picLocks noChangeAspect="1"/>
          </p:cNvPicPr>
          <p:nvPr/>
        </p:nvPicPr>
        <p:blipFill>
          <a:blip r:embed="rId4"/>
          <a:stretch>
            <a:fillRect/>
          </a:stretch>
        </p:blipFill>
        <p:spPr>
          <a:xfrm>
            <a:off x="8512034" y="1346996"/>
            <a:ext cx="3320869" cy="4902857"/>
          </a:xfrm>
          <a:prstGeom prst="rect">
            <a:avLst/>
          </a:prstGeom>
        </p:spPr>
      </p:pic>
    </p:spTree>
    <p:extLst>
      <p:ext uri="{BB962C8B-B14F-4D97-AF65-F5344CB8AC3E}">
        <p14:creationId xmlns:p14="http://schemas.microsoft.com/office/powerpoint/2010/main" val="3199616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up of a person&#10;&#10;AI-generated content may be incorrect.">
            <a:extLst>
              <a:ext uri="{FF2B5EF4-FFF2-40B4-BE49-F238E27FC236}">
                <a16:creationId xmlns:a16="http://schemas.microsoft.com/office/drawing/2014/main" id="{9894FFD2-096A-452C-FB73-A14D1D2749A1}"/>
              </a:ext>
            </a:extLst>
          </p:cNvPr>
          <p:cNvPicPr>
            <a:picLocks noChangeAspect="1"/>
          </p:cNvPicPr>
          <p:nvPr/>
        </p:nvPicPr>
        <p:blipFill>
          <a:blip r:embed="rId3"/>
          <a:srcRect l="-1328" r="19041"/>
          <a:stretch/>
        </p:blipFill>
        <p:spPr>
          <a:xfrm>
            <a:off x="7978723" y="10"/>
            <a:ext cx="4415752" cy="6857990"/>
          </a:xfrm>
          <a:prstGeom prst="rect">
            <a:avLst/>
          </a:prstGeom>
          <a:noFill/>
        </p:spPr>
      </p:pic>
      <p:sp>
        <p:nvSpPr>
          <p:cNvPr id="2" name="Title 1">
            <a:extLst>
              <a:ext uri="{FF2B5EF4-FFF2-40B4-BE49-F238E27FC236}">
                <a16:creationId xmlns:a16="http://schemas.microsoft.com/office/drawing/2014/main" id="{623FB4D5-DA14-4F29-9320-2DE0A6B571B9}"/>
              </a:ext>
            </a:extLst>
          </p:cNvPr>
          <p:cNvSpPr>
            <a:spLocks noGrp="1"/>
          </p:cNvSpPr>
          <p:nvPr>
            <p:ph type="ctrTitle"/>
          </p:nvPr>
        </p:nvSpPr>
        <p:spPr>
          <a:xfrm>
            <a:off x="0" y="5036460"/>
            <a:ext cx="6798250" cy="1674470"/>
          </a:xfrm>
        </p:spPr>
        <p:txBody>
          <a:bodyPr rtlCol="0" anchor="b">
            <a:normAutofit/>
          </a:bodyPr>
          <a:lstStyle/>
          <a:p>
            <a:pPr rtl="0"/>
            <a:r>
              <a:rPr lang="en-GB" dirty="0"/>
              <a:t>Those who lived</a:t>
            </a:r>
          </a:p>
        </p:txBody>
      </p:sp>
      <p:sp>
        <p:nvSpPr>
          <p:cNvPr id="16" name="Subtitle 3">
            <a:extLst>
              <a:ext uri="{FF2B5EF4-FFF2-40B4-BE49-F238E27FC236}">
                <a16:creationId xmlns:a16="http://schemas.microsoft.com/office/drawing/2014/main" id="{47FC004E-93B0-399E-90C4-F4DC8E4715AE}"/>
              </a:ext>
            </a:extLst>
          </p:cNvPr>
          <p:cNvSpPr>
            <a:spLocks noGrp="1"/>
          </p:cNvSpPr>
          <p:nvPr>
            <p:ph type="subTitle" idx="1"/>
          </p:nvPr>
        </p:nvSpPr>
        <p:spPr>
          <a:xfrm>
            <a:off x="7776248" y="5424747"/>
            <a:ext cx="3401478" cy="1192038"/>
          </a:xfrm>
        </p:spPr>
        <p:txBody>
          <a:bodyPr/>
          <a:lstStyle/>
          <a:p>
            <a:r>
              <a:rPr lang="fr-FR" b="0" i="1" dirty="0">
                <a:effectLst/>
                <a:latin typeface="ff-tisa-sans-web-pro"/>
              </a:rPr>
              <a:t>Madame Marguerite Rouffanche. Image: Centre de la Mémoire, Oradour-sur-Glane, France.</a:t>
            </a:r>
            <a:endParaRPr lang="en-US" dirty="0"/>
          </a:p>
        </p:txBody>
      </p:sp>
      <p:sp>
        <p:nvSpPr>
          <p:cNvPr id="9" name="Slide Number Placeholder 8" hidden="1">
            <a:extLst>
              <a:ext uri="{FF2B5EF4-FFF2-40B4-BE49-F238E27FC236}">
                <a16:creationId xmlns:a16="http://schemas.microsoft.com/office/drawing/2014/main" id="{00A34EBD-7DEA-4599-A81B-0A363A0E17FC}"/>
              </a:ext>
            </a:extLst>
          </p:cNvPr>
          <p:cNvSpPr>
            <a:spLocks noGrp="1"/>
          </p:cNvSpPr>
          <p:nvPr>
            <p:ph type="sldNum" sz="quarter" idx="4294967295"/>
          </p:nvPr>
        </p:nvSpPr>
        <p:spPr>
          <a:xfrm>
            <a:off x="11447502" y="6401750"/>
            <a:ext cx="278418" cy="274324"/>
          </a:xfrm>
        </p:spPr>
        <p:txBody>
          <a:bodyPr rtlCol="0"/>
          <a:lstStyle/>
          <a:p>
            <a:pPr rtl="0">
              <a:spcAft>
                <a:spcPts val="600"/>
              </a:spcAft>
            </a:pPr>
            <a:fld id="{19B51A1E-902D-48AF-9020-955120F399B6}" type="slidenum">
              <a:rPr lang="en-GB" smtClean="0"/>
              <a:pPr rtl="0">
                <a:spcAft>
                  <a:spcPts val="600"/>
                </a:spcAft>
              </a:pPr>
              <a:t>8</a:t>
            </a:fld>
            <a:endParaRPr lang="en-GB"/>
          </a:p>
        </p:txBody>
      </p:sp>
      <p:sp>
        <p:nvSpPr>
          <p:cNvPr id="12" name="TextBox 11">
            <a:extLst>
              <a:ext uri="{FF2B5EF4-FFF2-40B4-BE49-F238E27FC236}">
                <a16:creationId xmlns:a16="http://schemas.microsoft.com/office/drawing/2014/main" id="{2F708DDB-1395-D9E0-357F-692978FEB65A}"/>
              </a:ext>
            </a:extLst>
          </p:cNvPr>
          <p:cNvSpPr txBox="1"/>
          <p:nvPr/>
        </p:nvSpPr>
        <p:spPr>
          <a:xfrm>
            <a:off x="351652" y="1084218"/>
            <a:ext cx="3242261" cy="4001095"/>
          </a:xfrm>
          <a:prstGeom prst="rect">
            <a:avLst/>
          </a:prstGeom>
          <a:solidFill>
            <a:schemeClr val="bg1">
              <a:lumMod val="85000"/>
            </a:schemeClr>
          </a:solidFill>
        </p:spPr>
        <p:txBody>
          <a:bodyPr wrap="square" rtlCol="0">
            <a:spAutoFit/>
          </a:bodyPr>
          <a:lstStyle/>
          <a:p>
            <a:pPr>
              <a:buNone/>
            </a:pPr>
            <a:r>
              <a:rPr lang="en-GB" sz="2000" b="1" dirty="0">
                <a:latin typeface="Franklin Gothic Medium Cond" panose="020B0606030402020204" pitchFamily="34" charset="0"/>
              </a:rPr>
              <a:t>Survivors of the Massacre:</a:t>
            </a:r>
          </a:p>
          <a:p>
            <a:pPr>
              <a:buNone/>
            </a:pPr>
            <a:endParaRPr lang="en-GB" b="1" dirty="0">
              <a:latin typeface="Franklin Gothic Medium Cond" panose="020B0606030402020204" pitchFamily="34" charset="0"/>
            </a:endParaRPr>
          </a:p>
          <a:p>
            <a:pPr>
              <a:buFont typeface="Arial" panose="020B0604020202020204" pitchFamily="34" charset="0"/>
              <a:buChar char="•"/>
            </a:pPr>
            <a:r>
              <a:rPr lang="en-GB" b="1" dirty="0">
                <a:latin typeface="Franklin Gothic Medium Cond" panose="020B0606030402020204" pitchFamily="34" charset="0"/>
              </a:rPr>
              <a:t>Men:</a:t>
            </a:r>
            <a:r>
              <a:rPr lang="en-GB" dirty="0">
                <a:latin typeface="Franklin Gothic Medium Cond" panose="020B0606030402020204" pitchFamily="34" charset="0"/>
              </a:rPr>
              <a:t> Only </a:t>
            </a:r>
            <a:r>
              <a:rPr lang="en-GB" b="1" dirty="0">
                <a:latin typeface="Franklin Gothic Medium Cond" panose="020B0606030402020204" pitchFamily="34" charset="0"/>
              </a:rPr>
              <a:t>six men</a:t>
            </a:r>
            <a:r>
              <a:rPr lang="en-GB" dirty="0">
                <a:latin typeface="Franklin Gothic Medium Cond" panose="020B0606030402020204" pitchFamily="34" charset="0"/>
              </a:rPr>
              <a:t> survived the mass executions in the barns by playing dead under the bodies of others.</a:t>
            </a:r>
          </a:p>
          <a:p>
            <a:pPr>
              <a:buFont typeface="Arial" panose="020B0604020202020204" pitchFamily="34" charset="0"/>
              <a:buChar char="•"/>
            </a:pPr>
            <a:endParaRPr lang="en-GB" dirty="0">
              <a:latin typeface="Franklin Gothic Medium Cond" panose="020B0606030402020204" pitchFamily="34" charset="0"/>
            </a:endParaRPr>
          </a:p>
          <a:p>
            <a:pPr>
              <a:buFont typeface="Arial" panose="020B0604020202020204" pitchFamily="34" charset="0"/>
              <a:buChar char="•"/>
            </a:pPr>
            <a:r>
              <a:rPr lang="en-GB" b="1" dirty="0">
                <a:latin typeface="Franklin Gothic Medium Cond" panose="020B0606030402020204" pitchFamily="34" charset="0"/>
              </a:rPr>
              <a:t>Women &amp; Children:</a:t>
            </a:r>
            <a:r>
              <a:rPr lang="en-GB" dirty="0">
                <a:latin typeface="Franklin Gothic Medium Cond" panose="020B0606030402020204" pitchFamily="34" charset="0"/>
              </a:rPr>
              <a:t> </a:t>
            </a:r>
            <a:r>
              <a:rPr lang="en-GB" b="1" dirty="0">
                <a:latin typeface="Franklin Gothic Medium Cond" panose="020B0606030402020204" pitchFamily="34" charset="0"/>
              </a:rPr>
              <a:t>Only one person</a:t>
            </a:r>
            <a:r>
              <a:rPr lang="en-GB" dirty="0">
                <a:latin typeface="Franklin Gothic Medium Cond" panose="020B0606030402020204" pitchFamily="34" charset="0"/>
              </a:rPr>
              <a:t> escaped from the church—</a:t>
            </a:r>
            <a:r>
              <a:rPr lang="en-GB" b="1" dirty="0">
                <a:latin typeface="Franklin Gothic Medium Cond" panose="020B0606030402020204" pitchFamily="34" charset="0"/>
              </a:rPr>
              <a:t>Marguerite </a:t>
            </a:r>
            <a:r>
              <a:rPr lang="en-GB" b="1" dirty="0" err="1">
                <a:latin typeface="Franklin Gothic Medium Cond" panose="020B0606030402020204" pitchFamily="34" charset="0"/>
              </a:rPr>
              <a:t>Rouffanche</a:t>
            </a:r>
            <a:r>
              <a:rPr lang="en-GB" dirty="0">
                <a:latin typeface="Franklin Gothic Medium Cond" panose="020B0606030402020204" pitchFamily="34" charset="0"/>
              </a:rPr>
              <a:t> (age 47 at the time).</a:t>
            </a:r>
          </a:p>
          <a:p>
            <a:pPr>
              <a:buFont typeface="Arial" panose="020B0604020202020204" pitchFamily="34" charset="0"/>
              <a:buChar char="•"/>
            </a:pPr>
            <a:endParaRPr lang="en-GB" dirty="0">
              <a:latin typeface="Franklin Gothic Medium Cond" panose="020B0606030402020204" pitchFamily="34" charset="0"/>
            </a:endParaRPr>
          </a:p>
          <a:p>
            <a:pPr>
              <a:buFont typeface="Arial" panose="020B0604020202020204" pitchFamily="34" charset="0"/>
              <a:buChar char="•"/>
            </a:pPr>
            <a:r>
              <a:rPr lang="en-GB" dirty="0">
                <a:latin typeface="Franklin Gothic Medium Cond" panose="020B0606030402020204" pitchFamily="34" charset="0"/>
              </a:rPr>
              <a:t>A few villagers who were outside the town at the time also survived.</a:t>
            </a:r>
          </a:p>
        </p:txBody>
      </p:sp>
      <p:sp>
        <p:nvSpPr>
          <p:cNvPr id="13" name="TextBox 12">
            <a:extLst>
              <a:ext uri="{FF2B5EF4-FFF2-40B4-BE49-F238E27FC236}">
                <a16:creationId xmlns:a16="http://schemas.microsoft.com/office/drawing/2014/main" id="{011AE79A-BB55-3300-E009-E322FA6F3E8C}"/>
              </a:ext>
            </a:extLst>
          </p:cNvPr>
          <p:cNvSpPr txBox="1"/>
          <p:nvPr/>
        </p:nvSpPr>
        <p:spPr>
          <a:xfrm>
            <a:off x="3945565" y="202474"/>
            <a:ext cx="3729445" cy="5400000"/>
          </a:xfrm>
          <a:prstGeom prst="rect">
            <a:avLst/>
          </a:prstGeom>
          <a:solidFill>
            <a:schemeClr val="bg1">
              <a:lumMod val="85000"/>
            </a:schemeClr>
          </a:solidFill>
        </p:spPr>
        <p:txBody>
          <a:bodyPr wrap="square" rtlCol="0">
            <a:spAutoFit/>
          </a:bodyPr>
          <a:lstStyle/>
          <a:p>
            <a:pPr>
              <a:buNone/>
            </a:pPr>
            <a:r>
              <a:rPr lang="en-GB" b="1" dirty="0">
                <a:latin typeface="Franklin Gothic Medium Cond" panose="020B0606030402020204" pitchFamily="34" charset="0"/>
              </a:rPr>
              <a:t>Marguerite </a:t>
            </a:r>
            <a:r>
              <a:rPr lang="en-GB" b="1" dirty="0" err="1">
                <a:latin typeface="Franklin Gothic Medium Cond" panose="020B0606030402020204" pitchFamily="34" charset="0"/>
              </a:rPr>
              <a:t>Rouffanche’s</a:t>
            </a:r>
            <a:r>
              <a:rPr lang="en-GB" b="1" dirty="0">
                <a:latin typeface="Franklin Gothic Medium Cond" panose="020B0606030402020204" pitchFamily="34" charset="0"/>
              </a:rPr>
              <a:t> Story:</a:t>
            </a:r>
          </a:p>
          <a:p>
            <a:pPr>
              <a:buNone/>
            </a:pPr>
            <a:endParaRPr lang="en-GB" b="1" dirty="0">
              <a:latin typeface="Franklin Gothic Medium Cond" panose="020B0606030402020204" pitchFamily="34" charset="0"/>
            </a:endParaRPr>
          </a:p>
          <a:p>
            <a:pPr>
              <a:buFont typeface="Arial" panose="020B0604020202020204" pitchFamily="34" charset="0"/>
              <a:buChar char="•"/>
            </a:pPr>
            <a:r>
              <a:rPr lang="en-GB" sz="1600" dirty="0">
                <a:latin typeface="Franklin Gothic Medium Cond" panose="020B0606030402020204" pitchFamily="34" charset="0"/>
              </a:rPr>
              <a:t> She was a </a:t>
            </a:r>
            <a:r>
              <a:rPr lang="en-GB" sz="1600" b="1" dirty="0">
                <a:latin typeface="Franklin Gothic Medium Cond" panose="020B0606030402020204" pitchFamily="34" charset="0"/>
              </a:rPr>
              <a:t>mother of five</a:t>
            </a:r>
            <a:r>
              <a:rPr lang="en-GB" sz="1600" dirty="0">
                <a:latin typeface="Franklin Gothic Medium Cond" panose="020B0606030402020204" pitchFamily="34" charset="0"/>
              </a:rPr>
              <a:t> and a respected villager.</a:t>
            </a:r>
          </a:p>
          <a:p>
            <a:pPr>
              <a:buFont typeface="Arial" panose="020B0604020202020204" pitchFamily="34" charset="0"/>
              <a:buChar char="•"/>
            </a:pPr>
            <a:r>
              <a:rPr lang="en-GB" sz="1600" dirty="0">
                <a:latin typeface="Franklin Gothic Medium Cond" panose="020B0606030402020204" pitchFamily="34" charset="0"/>
              </a:rPr>
              <a:t> On June 10, she was forced into the church with </a:t>
            </a:r>
            <a:r>
              <a:rPr lang="en-GB" sz="1600" b="1" dirty="0">
                <a:latin typeface="Franklin Gothic Medium Cond" panose="020B0606030402020204" pitchFamily="34" charset="0"/>
              </a:rPr>
              <a:t>her daughters and grandson</a:t>
            </a:r>
            <a:r>
              <a:rPr lang="en-GB" sz="1600" dirty="0">
                <a:latin typeface="Franklin Gothic Medium Cond" panose="020B0606030402020204" pitchFamily="34" charset="0"/>
              </a:rPr>
              <a:t>.</a:t>
            </a:r>
          </a:p>
          <a:p>
            <a:pPr>
              <a:buFont typeface="Arial" panose="020B0604020202020204" pitchFamily="34" charset="0"/>
              <a:buChar char="•"/>
            </a:pPr>
            <a:r>
              <a:rPr lang="en-GB" sz="1600" dirty="0">
                <a:latin typeface="Franklin Gothic Medium Cond" panose="020B0606030402020204" pitchFamily="34" charset="0"/>
              </a:rPr>
              <a:t> As the SS ignited the building with </a:t>
            </a:r>
            <a:r>
              <a:rPr lang="en-GB" sz="1600" b="1" dirty="0">
                <a:latin typeface="Franklin Gothic Medium Cond" panose="020B0606030402020204" pitchFamily="34" charset="0"/>
              </a:rPr>
              <a:t>incendiary grenades</a:t>
            </a:r>
            <a:r>
              <a:rPr lang="en-GB" sz="1600" dirty="0">
                <a:latin typeface="Franklin Gothic Medium Cond" panose="020B0606030402020204" pitchFamily="34" charset="0"/>
              </a:rPr>
              <a:t>, flames and thick smoke filled the church.</a:t>
            </a:r>
          </a:p>
          <a:p>
            <a:pPr>
              <a:buFont typeface="Arial" panose="020B0604020202020204" pitchFamily="34" charset="0"/>
              <a:buChar char="•"/>
            </a:pPr>
            <a:r>
              <a:rPr lang="en-GB" sz="1600" dirty="0">
                <a:latin typeface="Franklin Gothic Medium Cond" panose="020B0606030402020204" pitchFamily="34" charset="0"/>
              </a:rPr>
              <a:t> People </a:t>
            </a:r>
            <a:r>
              <a:rPr lang="en-GB" sz="1600" b="1" dirty="0">
                <a:latin typeface="Franklin Gothic Medium Cond" panose="020B0606030402020204" pitchFamily="34" charset="0"/>
              </a:rPr>
              <a:t>rushed to the doors, but soldiers shot anyone trying to escape</a:t>
            </a:r>
            <a:r>
              <a:rPr lang="en-GB" sz="1600" dirty="0">
                <a:latin typeface="Franklin Gothic Medium Cond" panose="020B0606030402020204" pitchFamily="34" charset="0"/>
              </a:rPr>
              <a:t>.</a:t>
            </a:r>
          </a:p>
          <a:p>
            <a:pPr>
              <a:buFont typeface="Arial" panose="020B0604020202020204" pitchFamily="34" charset="0"/>
              <a:buChar char="•"/>
            </a:pPr>
            <a:r>
              <a:rPr lang="en-GB" sz="1600" dirty="0">
                <a:latin typeface="Franklin Gothic Medium Cond" panose="020B0606030402020204" pitchFamily="34" charset="0"/>
              </a:rPr>
              <a:t> Marguerite saw a </a:t>
            </a:r>
            <a:r>
              <a:rPr lang="en-GB" sz="1600" b="1" dirty="0">
                <a:latin typeface="Franklin Gothic Medium Cond" panose="020B0606030402020204" pitchFamily="34" charset="0"/>
              </a:rPr>
              <a:t>stool near a sacristy window</a:t>
            </a:r>
            <a:r>
              <a:rPr lang="en-GB" sz="1600" dirty="0">
                <a:latin typeface="Franklin Gothic Medium Cond" panose="020B0606030402020204" pitchFamily="34" charset="0"/>
              </a:rPr>
              <a:t> and climbed up, </a:t>
            </a:r>
            <a:r>
              <a:rPr lang="en-GB" sz="1600" b="1" dirty="0">
                <a:latin typeface="Franklin Gothic Medium Cond" panose="020B0606030402020204" pitchFamily="34" charset="0"/>
              </a:rPr>
              <a:t>desperately trying to escape</a:t>
            </a:r>
            <a:r>
              <a:rPr lang="en-GB" sz="1600" dirty="0">
                <a:latin typeface="Franklin Gothic Medium Cond" panose="020B0606030402020204" pitchFamily="34" charset="0"/>
              </a:rPr>
              <a:t>.</a:t>
            </a:r>
          </a:p>
          <a:p>
            <a:pPr>
              <a:buFont typeface="Arial" panose="020B0604020202020204" pitchFamily="34" charset="0"/>
              <a:buChar char="•"/>
            </a:pPr>
            <a:r>
              <a:rPr lang="en-GB" sz="1600" b="1" dirty="0">
                <a:latin typeface="Franklin Gothic Medium Cond" panose="020B0606030402020204" pitchFamily="34" charset="0"/>
              </a:rPr>
              <a:t> Two younger women followed her</a:t>
            </a:r>
            <a:r>
              <a:rPr lang="en-GB" sz="1600" dirty="0">
                <a:latin typeface="Franklin Gothic Medium Cond" panose="020B0606030402020204" pitchFamily="34" charset="0"/>
              </a:rPr>
              <a:t>, but </a:t>
            </a:r>
            <a:r>
              <a:rPr lang="en-GB" sz="1600" b="1" dirty="0">
                <a:latin typeface="Franklin Gothic Medium Cond" panose="020B0606030402020204" pitchFamily="34" charset="0"/>
              </a:rPr>
              <a:t>they were shot and fell to their deaths</a:t>
            </a:r>
            <a:r>
              <a:rPr lang="en-GB" sz="1600" dirty="0">
                <a:latin typeface="Franklin Gothic Medium Cond" panose="020B0606030402020204" pitchFamily="34" charset="0"/>
              </a:rPr>
              <a:t>.</a:t>
            </a:r>
          </a:p>
          <a:p>
            <a:pPr>
              <a:buFont typeface="Arial" panose="020B0604020202020204" pitchFamily="34" charset="0"/>
              <a:buChar char="•"/>
            </a:pPr>
            <a:r>
              <a:rPr lang="en-GB" sz="1600" b="1" dirty="0">
                <a:latin typeface="Franklin Gothic Medium Cond" panose="020B0606030402020204" pitchFamily="34" charset="0"/>
              </a:rPr>
              <a:t> Marguerite was shot five times</a:t>
            </a:r>
            <a:r>
              <a:rPr lang="en-GB" sz="1600" dirty="0">
                <a:latin typeface="Franklin Gothic Medium Cond" panose="020B0606030402020204" pitchFamily="34" charset="0"/>
              </a:rPr>
              <a:t> in the legs and back but </a:t>
            </a:r>
            <a:r>
              <a:rPr lang="en-GB" sz="1600" b="1" dirty="0">
                <a:latin typeface="Franklin Gothic Medium Cond" panose="020B0606030402020204" pitchFamily="34" charset="0"/>
              </a:rPr>
              <a:t>managed to jump from the window</a:t>
            </a:r>
            <a:r>
              <a:rPr lang="en-GB" sz="1600" dirty="0">
                <a:latin typeface="Franklin Gothic Medium Cond" panose="020B0606030402020204" pitchFamily="34" charset="0"/>
              </a:rPr>
              <a:t>.</a:t>
            </a:r>
          </a:p>
          <a:p>
            <a:pPr>
              <a:buFont typeface="Arial" panose="020B0604020202020204" pitchFamily="34" charset="0"/>
              <a:buChar char="•"/>
            </a:pPr>
            <a:r>
              <a:rPr lang="en-GB" sz="1600" dirty="0">
                <a:latin typeface="Franklin Gothic Medium Cond" panose="020B0606030402020204" pitchFamily="34" charset="0"/>
              </a:rPr>
              <a:t> She </a:t>
            </a:r>
            <a:r>
              <a:rPr lang="en-GB" sz="1600" b="1" dirty="0">
                <a:latin typeface="Franklin Gothic Medium Cond" panose="020B0606030402020204" pitchFamily="34" charset="0"/>
              </a:rPr>
              <a:t>crawled through a garden</a:t>
            </a:r>
            <a:r>
              <a:rPr lang="en-GB" sz="1600" dirty="0">
                <a:latin typeface="Franklin Gothic Medium Cond" panose="020B0606030402020204" pitchFamily="34" charset="0"/>
              </a:rPr>
              <a:t> and </a:t>
            </a:r>
            <a:r>
              <a:rPr lang="en-GB" sz="1600" b="1" dirty="0">
                <a:latin typeface="Franklin Gothic Medium Cond" panose="020B0606030402020204" pitchFamily="34" charset="0"/>
              </a:rPr>
              <a:t>hid in the bushes overnight</a:t>
            </a:r>
            <a:r>
              <a:rPr lang="en-GB" sz="1600" dirty="0">
                <a:latin typeface="Franklin Gothic Medium Cond" panose="020B0606030402020204" pitchFamily="34" charset="0"/>
              </a:rPr>
              <a:t>, in pain but silent.</a:t>
            </a:r>
          </a:p>
          <a:p>
            <a:pPr>
              <a:buFont typeface="Arial" panose="020B0604020202020204" pitchFamily="34" charset="0"/>
              <a:buChar char="•"/>
            </a:pPr>
            <a:r>
              <a:rPr lang="en-GB" sz="1600" dirty="0">
                <a:latin typeface="Franklin Gothic Medium Cond" panose="020B0606030402020204" pitchFamily="34" charset="0"/>
              </a:rPr>
              <a:t> The next day, villagers who returned to </a:t>
            </a:r>
            <a:r>
              <a:rPr lang="en-GB" sz="1600" dirty="0" err="1">
                <a:latin typeface="Franklin Gothic Medium Cond" panose="020B0606030402020204" pitchFamily="34" charset="0"/>
              </a:rPr>
              <a:t>Oradour</a:t>
            </a:r>
            <a:r>
              <a:rPr lang="en-GB" sz="1600" dirty="0">
                <a:latin typeface="Franklin Gothic Medium Cond" panose="020B0606030402020204" pitchFamily="34" charset="0"/>
              </a:rPr>
              <a:t> found her </a:t>
            </a:r>
            <a:r>
              <a:rPr lang="en-GB" sz="1600" b="1" dirty="0">
                <a:latin typeface="Franklin Gothic Medium Cond" panose="020B0606030402020204" pitchFamily="34" charset="0"/>
              </a:rPr>
              <a:t>badly injured but alive</a:t>
            </a:r>
            <a:r>
              <a:rPr lang="en-GB" sz="1600" dirty="0">
                <a:latin typeface="Franklin Gothic Medium Cond" panose="020B0606030402020204" pitchFamily="34" charset="0"/>
              </a:rPr>
              <a:t>.</a:t>
            </a:r>
          </a:p>
          <a:p>
            <a:endParaRPr lang="en-GB" dirty="0"/>
          </a:p>
        </p:txBody>
      </p:sp>
    </p:spTree>
    <p:extLst>
      <p:ext uri="{BB962C8B-B14F-4D97-AF65-F5344CB8AC3E}">
        <p14:creationId xmlns:p14="http://schemas.microsoft.com/office/powerpoint/2010/main" val="25800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CE83-49CF-3EAD-8F45-E46F4DE2D2DD}"/>
              </a:ext>
            </a:extLst>
          </p:cNvPr>
          <p:cNvSpPr>
            <a:spLocks noGrp="1"/>
          </p:cNvSpPr>
          <p:nvPr>
            <p:ph type="ctrTitle"/>
          </p:nvPr>
        </p:nvSpPr>
        <p:spPr>
          <a:xfrm>
            <a:off x="3043254" y="0"/>
            <a:ext cx="6798250" cy="1674470"/>
          </a:xfrm>
        </p:spPr>
        <p:txBody>
          <a:bodyPr/>
          <a:lstStyle/>
          <a:p>
            <a:r>
              <a:rPr lang="en-GB" dirty="0">
                <a:solidFill>
                  <a:srgbClr val="C00000"/>
                </a:solidFill>
              </a:rPr>
              <a:t>Why</a:t>
            </a:r>
            <a:r>
              <a:rPr lang="en-GB" dirty="0"/>
              <a:t> we remember</a:t>
            </a:r>
          </a:p>
        </p:txBody>
      </p:sp>
      <p:sp>
        <p:nvSpPr>
          <p:cNvPr id="4" name="Slide Number Placeholder 3">
            <a:extLst>
              <a:ext uri="{FF2B5EF4-FFF2-40B4-BE49-F238E27FC236}">
                <a16:creationId xmlns:a16="http://schemas.microsoft.com/office/drawing/2014/main" id="{A7A4EA16-9A66-D78F-C2E8-D5704EE1FA95}"/>
              </a:ext>
            </a:extLst>
          </p:cNvPr>
          <p:cNvSpPr>
            <a:spLocks noGrp="1"/>
          </p:cNvSpPr>
          <p:nvPr>
            <p:ph type="sldNum" sz="quarter" idx="11"/>
          </p:nvPr>
        </p:nvSpPr>
        <p:spPr/>
        <p:txBody>
          <a:bodyPr/>
          <a:lstStyle/>
          <a:p>
            <a:pPr rtl="0"/>
            <a:fld id="{19B51A1E-902D-48AF-9020-955120F399B6}" type="slidenum">
              <a:rPr lang="en-GB" noProof="0" smtClean="0"/>
              <a:pPr rtl="0"/>
              <a:t>9</a:t>
            </a:fld>
            <a:endParaRPr lang="en-GB" noProof="0"/>
          </a:p>
        </p:txBody>
      </p:sp>
      <p:sp>
        <p:nvSpPr>
          <p:cNvPr id="5" name="Rectangle 4">
            <a:extLst>
              <a:ext uri="{FF2B5EF4-FFF2-40B4-BE49-F238E27FC236}">
                <a16:creationId xmlns:a16="http://schemas.microsoft.com/office/drawing/2014/main" id="{5B45F3E0-7165-4E5B-2EEC-AC4FBEF7AD3A}"/>
              </a:ext>
            </a:extLst>
          </p:cNvPr>
          <p:cNvSpPr/>
          <p:nvPr/>
        </p:nvSpPr>
        <p:spPr>
          <a:xfrm>
            <a:off x="10097589" y="5336177"/>
            <a:ext cx="1227908" cy="1417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81C6E68-AE1B-C31D-9FF5-09F071694E31}"/>
              </a:ext>
            </a:extLst>
          </p:cNvPr>
          <p:cNvSpPr txBox="1"/>
          <p:nvPr/>
        </p:nvSpPr>
        <p:spPr>
          <a:xfrm>
            <a:off x="10051869" y="3730916"/>
            <a:ext cx="1867988" cy="1338828"/>
          </a:xfrm>
          <a:prstGeom prst="rect">
            <a:avLst/>
          </a:prstGeom>
          <a:noFill/>
        </p:spPr>
        <p:txBody>
          <a:bodyPr wrap="square" rtlCol="0">
            <a:spAutoFit/>
          </a:bodyPr>
          <a:lstStyle/>
          <a:p>
            <a:r>
              <a:rPr lang="en-GB" sz="900" b="0" i="0" dirty="0">
                <a:solidFill>
                  <a:srgbClr val="011D26"/>
                </a:solidFill>
                <a:effectLst/>
                <a:latin typeface="Baskerville Old Face" panose="02020602080505020303" pitchFamily="18" charset="0"/>
              </a:rPr>
              <a:t>French President Emmanuel Macron (L) and German President Frank-Walter Steinmeier (R) visit the memorial centre during the 80th anniversary of the massacre of 643 persons by Nazi German forces, in </a:t>
            </a:r>
            <a:r>
              <a:rPr lang="en-GB" sz="900" b="0" i="0" dirty="0" err="1">
                <a:solidFill>
                  <a:srgbClr val="011D26"/>
                </a:solidFill>
                <a:effectLst/>
                <a:latin typeface="Baskerville Old Face" panose="02020602080505020303" pitchFamily="18" charset="0"/>
              </a:rPr>
              <a:t>Oradour</a:t>
            </a:r>
            <a:r>
              <a:rPr lang="en-GB" sz="900" b="0" i="0" dirty="0">
                <a:solidFill>
                  <a:srgbClr val="011D26"/>
                </a:solidFill>
                <a:effectLst/>
                <a:latin typeface="Baskerville Old Face" panose="02020602080505020303" pitchFamily="18" charset="0"/>
              </a:rPr>
              <a:t>-sur-Glane, southwestern France, on June 10, 2024. © Ludovic Marin, AFP</a:t>
            </a:r>
            <a:endParaRPr lang="en-GB" sz="900" dirty="0">
              <a:latin typeface="Baskerville Old Face" panose="02020602080505020303" pitchFamily="18" charset="0"/>
            </a:endParaRPr>
          </a:p>
        </p:txBody>
      </p:sp>
      <p:pic>
        <p:nvPicPr>
          <p:cNvPr id="8" name="Picture 7" descr="A group of people in suits&#10;&#10;AI-generated content may be incorrect.">
            <a:extLst>
              <a:ext uri="{FF2B5EF4-FFF2-40B4-BE49-F238E27FC236}">
                <a16:creationId xmlns:a16="http://schemas.microsoft.com/office/drawing/2014/main" id="{309DCF3E-0ACF-20FA-F0B2-5703C82B1A34}"/>
              </a:ext>
            </a:extLst>
          </p:cNvPr>
          <p:cNvPicPr>
            <a:picLocks noChangeAspect="1"/>
          </p:cNvPicPr>
          <p:nvPr/>
        </p:nvPicPr>
        <p:blipFill>
          <a:blip r:embed="rId2"/>
          <a:stretch>
            <a:fillRect/>
          </a:stretch>
        </p:blipFill>
        <p:spPr>
          <a:xfrm>
            <a:off x="5426258" y="2762795"/>
            <a:ext cx="4415246" cy="2483576"/>
          </a:xfrm>
          <a:prstGeom prst="rect">
            <a:avLst/>
          </a:prstGeom>
        </p:spPr>
      </p:pic>
      <p:sp>
        <p:nvSpPr>
          <p:cNvPr id="11" name="TextBox 10">
            <a:extLst>
              <a:ext uri="{FF2B5EF4-FFF2-40B4-BE49-F238E27FC236}">
                <a16:creationId xmlns:a16="http://schemas.microsoft.com/office/drawing/2014/main" id="{977600DD-8163-FDBD-6F16-877EADD10621}"/>
              </a:ext>
            </a:extLst>
          </p:cNvPr>
          <p:cNvSpPr txBox="1"/>
          <p:nvPr/>
        </p:nvSpPr>
        <p:spPr>
          <a:xfrm>
            <a:off x="10097589" y="1891080"/>
            <a:ext cx="1867988" cy="507831"/>
          </a:xfrm>
          <a:prstGeom prst="rect">
            <a:avLst/>
          </a:prstGeom>
          <a:noFill/>
        </p:spPr>
        <p:txBody>
          <a:bodyPr wrap="square" rtlCol="0">
            <a:spAutoFit/>
          </a:bodyPr>
          <a:lstStyle/>
          <a:p>
            <a:r>
              <a:rPr lang="fr-FR" sz="900" b="0" i="0" dirty="0">
                <a:solidFill>
                  <a:srgbClr val="5C5C5C"/>
                </a:solidFill>
                <a:effectLst/>
                <a:latin typeface="Baskerville Old Face" panose="02020602080505020303" pitchFamily="18" charset="0"/>
              </a:rPr>
              <a:t>Remember the Oradour-sur-Glane massacre • © Pascal Coussy / France Télévisions</a:t>
            </a:r>
            <a:endParaRPr lang="en-GB" sz="900" dirty="0">
              <a:latin typeface="Baskerville Old Face" panose="02020602080505020303" pitchFamily="18" charset="0"/>
            </a:endParaRPr>
          </a:p>
        </p:txBody>
      </p:sp>
      <p:pic>
        <p:nvPicPr>
          <p:cNvPr id="14" name="Picture 13" descr="A sign on a stone wall&#10;&#10;AI-generated content may be incorrect.">
            <a:extLst>
              <a:ext uri="{FF2B5EF4-FFF2-40B4-BE49-F238E27FC236}">
                <a16:creationId xmlns:a16="http://schemas.microsoft.com/office/drawing/2014/main" id="{EB605243-AD0C-E62D-949F-BDD7A11AD1C2}"/>
              </a:ext>
            </a:extLst>
          </p:cNvPr>
          <p:cNvPicPr>
            <a:picLocks noChangeAspect="1"/>
          </p:cNvPicPr>
          <p:nvPr/>
        </p:nvPicPr>
        <p:blipFill>
          <a:blip r:embed="rId3"/>
          <a:stretch>
            <a:fillRect/>
          </a:stretch>
        </p:blipFill>
        <p:spPr>
          <a:xfrm>
            <a:off x="656409" y="893608"/>
            <a:ext cx="3546566" cy="1994944"/>
          </a:xfrm>
          <a:prstGeom prst="rect">
            <a:avLst/>
          </a:prstGeom>
        </p:spPr>
      </p:pic>
      <p:sp>
        <p:nvSpPr>
          <p:cNvPr id="15" name="Rectangle 14">
            <a:extLst>
              <a:ext uri="{FF2B5EF4-FFF2-40B4-BE49-F238E27FC236}">
                <a16:creationId xmlns:a16="http://schemas.microsoft.com/office/drawing/2014/main" id="{E42E2361-D535-90ED-2BE1-FCCA8B3EE31A}"/>
              </a:ext>
            </a:extLst>
          </p:cNvPr>
          <p:cNvSpPr/>
          <p:nvPr/>
        </p:nvSpPr>
        <p:spPr>
          <a:xfrm>
            <a:off x="561703" y="3644537"/>
            <a:ext cx="4206304" cy="248357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solidFill>
                  <a:schemeClr val="tx1"/>
                </a:solidFill>
                <a:effectLst/>
                <a:latin typeface="Franklin Gothic Medium Cond" panose="020B0606030402020204" pitchFamily="34" charset="0"/>
              </a:rPr>
              <a:t>Historical Memory Matters:</a:t>
            </a:r>
            <a:r>
              <a:rPr kumimoji="0" lang="en-US" altLang="en-US" b="0" i="0" u="none" strike="noStrike" cap="none" normalizeH="0" baseline="0" dirty="0">
                <a:ln>
                  <a:noFill/>
                </a:ln>
                <a:solidFill>
                  <a:schemeClr val="tx1"/>
                </a:solidFill>
                <a:effectLst/>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Franklin Gothic Medium Cond" panose="020B0606030402020204" pitchFamily="34" charset="0"/>
              </a:rPr>
              <a:t>"Those who cannot remember the past are condemned to repeat it." (George Santayana)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Franklin Gothic Medium Cond" panose="020B0606030402020204" pitchFamily="34" charset="0"/>
              </a:rPr>
              <a:t>Prevents </a:t>
            </a:r>
            <a:r>
              <a:rPr kumimoji="0" lang="en-US" altLang="en-US" sz="1600" b="1" i="0" u="none" strike="noStrike" cap="none" normalizeH="0" baseline="0" dirty="0">
                <a:ln>
                  <a:noFill/>
                </a:ln>
                <a:solidFill>
                  <a:schemeClr val="tx1"/>
                </a:solidFill>
                <a:effectLst/>
                <a:latin typeface="Franklin Gothic Medium Cond" panose="020B0606030402020204" pitchFamily="34" charset="0"/>
              </a:rPr>
              <a:t>denial or revisionist history</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of Nazi crimes.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solidFill>
                  <a:schemeClr val="tx1"/>
                </a:solidFill>
                <a:effectLst/>
                <a:latin typeface="Franklin Gothic Medium Cond" panose="020B0606030402020204" pitchFamily="34" charset="0"/>
              </a:rPr>
              <a:t>Why </a:t>
            </a:r>
            <a:r>
              <a:rPr kumimoji="0" lang="en-US" altLang="en-US" b="1" i="0" u="none" strike="noStrike" cap="none" normalizeH="0" baseline="0" dirty="0" err="1">
                <a:ln>
                  <a:noFill/>
                </a:ln>
                <a:solidFill>
                  <a:schemeClr val="tx1"/>
                </a:solidFill>
                <a:effectLst/>
                <a:latin typeface="Franklin Gothic Medium Cond" panose="020B0606030402020204" pitchFamily="34" charset="0"/>
              </a:rPr>
              <a:t>Oradour</a:t>
            </a:r>
            <a:r>
              <a:rPr kumimoji="0" lang="en-US" altLang="en-US" b="1" i="0" u="none" strike="noStrike" cap="none" normalizeH="0" baseline="0" dirty="0">
                <a:ln>
                  <a:noFill/>
                </a:ln>
                <a:solidFill>
                  <a:schemeClr val="tx1"/>
                </a:solidFill>
                <a:effectLst/>
                <a:latin typeface="Franklin Gothic Medium Cond" panose="020B0606030402020204" pitchFamily="34" charset="0"/>
              </a:rPr>
              <a:t> Stands Out:</a:t>
            </a:r>
            <a:r>
              <a:rPr kumimoji="0" lang="en-US" altLang="en-US" b="0" i="0" u="none" strike="noStrike" cap="none" normalizeH="0" baseline="0" dirty="0">
                <a:ln>
                  <a:noFill/>
                </a:ln>
                <a:solidFill>
                  <a:schemeClr val="tx1"/>
                </a:solidFill>
                <a:effectLst/>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Franklin Gothic Medium Cond" panose="020B0606030402020204" pitchFamily="34" charset="0"/>
              </a:rPr>
              <a:t>Unlike many war sites, </a:t>
            </a:r>
            <a:r>
              <a:rPr kumimoji="0" lang="en-US" altLang="en-US" sz="1600" b="1" i="0" u="none" strike="noStrike" cap="none" normalizeH="0" baseline="0" dirty="0">
                <a:ln>
                  <a:noFill/>
                </a:ln>
                <a:solidFill>
                  <a:schemeClr val="tx1"/>
                </a:solidFill>
                <a:effectLst/>
                <a:latin typeface="Franklin Gothic Medium Cond" panose="020B0606030402020204" pitchFamily="34" charset="0"/>
              </a:rPr>
              <a:t>it was never rebuilt</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—a </a:t>
            </a:r>
            <a:r>
              <a:rPr kumimoji="0" lang="en-US" altLang="en-US" sz="1600" b="1" i="0" u="none" strike="noStrike" cap="none" normalizeH="0" baseline="0" dirty="0">
                <a:ln>
                  <a:noFill/>
                </a:ln>
                <a:solidFill>
                  <a:schemeClr val="tx1"/>
                </a:solidFill>
                <a:effectLst/>
                <a:latin typeface="Franklin Gothic Medium Cond" panose="020B0606030402020204" pitchFamily="34" charset="0"/>
              </a:rPr>
              <a:t>frozen moment in time</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a:t>
            </a:r>
          </a:p>
          <a:p>
            <a:pPr algn="ctr"/>
            <a:endParaRPr lang="en-GB" dirty="0"/>
          </a:p>
        </p:txBody>
      </p:sp>
    </p:spTree>
    <p:extLst>
      <p:ext uri="{BB962C8B-B14F-4D97-AF65-F5344CB8AC3E}">
        <p14:creationId xmlns:p14="http://schemas.microsoft.com/office/powerpoint/2010/main" val="2635507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CD788-2E18-B76B-D9F3-D7E58D9B3218}"/>
              </a:ext>
            </a:extLst>
          </p:cNvPr>
          <p:cNvSpPr>
            <a:spLocks noGrp="1"/>
          </p:cNvSpPr>
          <p:nvPr>
            <p:ph type="ctrTitle"/>
          </p:nvPr>
        </p:nvSpPr>
        <p:spPr>
          <a:xfrm>
            <a:off x="189019" y="0"/>
            <a:ext cx="6798250" cy="1674470"/>
          </a:xfrm>
        </p:spPr>
        <p:txBody>
          <a:bodyPr/>
          <a:lstStyle/>
          <a:p>
            <a:pPr algn="l"/>
            <a:r>
              <a:rPr lang="en-GB" dirty="0">
                <a:solidFill>
                  <a:srgbClr val="C00000"/>
                </a:solidFill>
              </a:rPr>
              <a:t>How</a:t>
            </a:r>
            <a:r>
              <a:rPr lang="en-GB" dirty="0"/>
              <a:t> we</a:t>
            </a:r>
            <a:br>
              <a:rPr lang="en-GB" dirty="0"/>
            </a:br>
            <a:r>
              <a:rPr lang="en-GB" dirty="0"/>
              <a:t>remember</a:t>
            </a:r>
          </a:p>
        </p:txBody>
      </p:sp>
      <p:sp>
        <p:nvSpPr>
          <p:cNvPr id="4" name="Slide Number Placeholder 3">
            <a:extLst>
              <a:ext uri="{FF2B5EF4-FFF2-40B4-BE49-F238E27FC236}">
                <a16:creationId xmlns:a16="http://schemas.microsoft.com/office/drawing/2014/main" id="{3BA44766-AE03-F004-C8DC-E6EB07EF4A9E}"/>
              </a:ext>
            </a:extLst>
          </p:cNvPr>
          <p:cNvSpPr>
            <a:spLocks noGrp="1"/>
          </p:cNvSpPr>
          <p:nvPr>
            <p:ph type="sldNum" sz="quarter" idx="11"/>
          </p:nvPr>
        </p:nvSpPr>
        <p:spPr/>
        <p:txBody>
          <a:bodyPr/>
          <a:lstStyle/>
          <a:p>
            <a:pPr rtl="0"/>
            <a:fld id="{19B51A1E-902D-48AF-9020-955120F399B6}" type="slidenum">
              <a:rPr lang="en-GB" noProof="0" smtClean="0"/>
              <a:pPr rtl="0"/>
              <a:t>10</a:t>
            </a:fld>
            <a:endParaRPr lang="en-GB" noProof="0"/>
          </a:p>
        </p:txBody>
      </p:sp>
      <p:sp>
        <p:nvSpPr>
          <p:cNvPr id="5" name="Rectangle 4">
            <a:extLst>
              <a:ext uri="{FF2B5EF4-FFF2-40B4-BE49-F238E27FC236}">
                <a16:creationId xmlns:a16="http://schemas.microsoft.com/office/drawing/2014/main" id="{395C623C-9041-0E9B-BBCE-4261A9EA6E62}"/>
              </a:ext>
            </a:extLst>
          </p:cNvPr>
          <p:cNvSpPr/>
          <p:nvPr/>
        </p:nvSpPr>
        <p:spPr>
          <a:xfrm>
            <a:off x="10097589" y="5336177"/>
            <a:ext cx="1227908" cy="1417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164705A-25F6-A214-6A08-75B2AD7F02B5}"/>
              </a:ext>
            </a:extLst>
          </p:cNvPr>
          <p:cNvSpPr txBox="1"/>
          <p:nvPr/>
        </p:nvSpPr>
        <p:spPr>
          <a:xfrm>
            <a:off x="5695406" y="597455"/>
            <a:ext cx="4108269" cy="5786199"/>
          </a:xfrm>
          <a:prstGeom prst="rect">
            <a:avLst/>
          </a:prstGeom>
          <a:solidFill>
            <a:schemeClr val="bg1"/>
          </a:solid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Franklin Gothic Medium Cond" panose="020B0606030402020204" pitchFamily="34" charset="0"/>
              </a:rPr>
              <a:t>The ruins remain untouched, preserved as a national memorial.</a:t>
            </a:r>
            <a:r>
              <a:rPr kumimoji="0" lang="en-US" altLang="en-US" b="0" i="0" u="none" strike="noStrike" cap="none" normalizeH="0" baseline="0" dirty="0">
                <a:ln>
                  <a:noFill/>
                </a:ln>
                <a:solidFill>
                  <a:schemeClr val="tx1"/>
                </a:solidFill>
                <a:effectLst/>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Franklin Gothic Medium Cond" panose="020B0606030402020204" pitchFamily="34" charset="0"/>
              </a:rPr>
              <a:t>The Memorial Center (opened in 1999):</a:t>
            </a:r>
            <a:r>
              <a:rPr kumimoji="0" lang="en-US" altLang="en-US" sz="1800" b="0" i="0" u="none" strike="noStrike" cap="none" normalizeH="0" baseline="0" dirty="0">
                <a:ln>
                  <a:noFill/>
                </a:ln>
                <a:solidFill>
                  <a:schemeClr val="tx1"/>
                </a:solidFill>
                <a:effectLst/>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Franklin Gothic Medium Cond" panose="020B0606030402020204" pitchFamily="34" charset="0"/>
              </a:rPr>
              <a:t>Historical exhibitions</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with survivor testimonies, Nazi documents, and artifacts.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Franklin Gothic Medium Cond" panose="020B0606030402020204" pitchFamily="34" charset="0"/>
              </a:rPr>
              <a:t>Photographs &amp; video archives</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telling the full history of the village.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Franklin Gothic Medium Cond" panose="020B0606030402020204" pitchFamily="34" charset="0"/>
              </a:rPr>
              <a:t>A research center</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for scholars studying WWII war crimes.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Franklin Gothic Medium Cond" panose="020B0606030402020204" pitchFamily="34" charset="0"/>
              </a:rPr>
              <a:t>Visitors walk through the ruins, seeing:</a:t>
            </a:r>
            <a:r>
              <a:rPr kumimoji="0" lang="en-US" altLang="en-US" sz="1800" b="0" i="0" u="none" strike="noStrike" cap="none" normalizeH="0" baseline="0" dirty="0">
                <a:ln>
                  <a:noFill/>
                </a:ln>
                <a:solidFill>
                  <a:schemeClr val="tx1"/>
                </a:solidFill>
                <a:effectLst/>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Franklin Gothic Medium Cond" panose="020B0606030402020204" pitchFamily="34" charset="0"/>
              </a:rPr>
              <a:t>Burned-out </a:t>
            </a:r>
            <a:r>
              <a:rPr kumimoji="0" lang="en-US" altLang="en-US" sz="1600" b="1" i="0" u="none" strike="noStrike" cap="none" normalizeH="0" baseline="0" dirty="0">
                <a:ln>
                  <a:noFill/>
                </a:ln>
                <a:solidFill>
                  <a:schemeClr val="tx1"/>
                </a:solidFill>
                <a:effectLst/>
                <a:latin typeface="Franklin Gothic Medium Cond" panose="020B0606030402020204" pitchFamily="34" charset="0"/>
              </a:rPr>
              <a:t>cars, buildings, and bullet-ridden walls</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Franklin Gothic Medium Cond" panose="020B0606030402020204" pitchFamily="34" charset="0"/>
              </a:rPr>
              <a:t>The remains of the </a:t>
            </a:r>
            <a:r>
              <a:rPr kumimoji="0" lang="en-US" altLang="en-US" sz="1600" b="1" i="0" u="none" strike="noStrike" cap="none" normalizeH="0" baseline="0" dirty="0">
                <a:ln>
                  <a:noFill/>
                </a:ln>
                <a:solidFill>
                  <a:schemeClr val="tx1"/>
                </a:solidFill>
                <a:effectLst/>
                <a:latin typeface="Franklin Gothic Medium Cond" panose="020B0606030402020204" pitchFamily="34" charset="0"/>
              </a:rPr>
              <a:t>church and the barn execution sites</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Franklin Gothic Medium Cond" panose="020B0606030402020204" pitchFamily="34" charset="0"/>
              </a:rPr>
              <a:t>Personal artifacts left behind</a:t>
            </a:r>
            <a:r>
              <a:rPr kumimoji="0" lang="en-US" altLang="en-US" sz="1600" b="0" i="0" u="none" strike="noStrike" cap="none" normalizeH="0" baseline="0" dirty="0">
                <a:ln>
                  <a:noFill/>
                </a:ln>
                <a:solidFill>
                  <a:schemeClr val="tx1"/>
                </a:solidFill>
                <a:effectLst/>
                <a:latin typeface="Franklin Gothic Medium Cond" panose="020B0606030402020204" pitchFamily="34" charset="0"/>
              </a:rPr>
              <a:t>, like bicycles, sewing machines, and melted watches.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Franklin Gothic Medium Cond" panose="020B06060304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Franklin Gothic Medium Cond" panose="020B0606030402020204" pitchFamily="34" charset="0"/>
              </a:rPr>
              <a:t>Guided tours &amp; educational programs</a:t>
            </a:r>
            <a:r>
              <a:rPr kumimoji="0" lang="en-US" altLang="en-US" b="0" i="0" u="none" strike="noStrike" cap="none" normalizeH="0" baseline="0" dirty="0">
                <a:ln>
                  <a:noFill/>
                </a:ln>
                <a:solidFill>
                  <a:schemeClr val="tx1"/>
                </a:solidFill>
                <a:effectLst/>
                <a:latin typeface="Franklin Gothic Medium Cond" panose="020B0606030402020204" pitchFamily="34" charset="0"/>
              </a:rPr>
              <a:t> keep the memory alive. </a:t>
            </a:r>
          </a:p>
          <a:p>
            <a:endParaRPr lang="en-GB" dirty="0"/>
          </a:p>
        </p:txBody>
      </p:sp>
      <p:pic>
        <p:nvPicPr>
          <p:cNvPr id="9" name="Picture 8" descr="A person in a cemetery&#10;&#10;AI-generated content may be incorrect.">
            <a:extLst>
              <a:ext uri="{FF2B5EF4-FFF2-40B4-BE49-F238E27FC236}">
                <a16:creationId xmlns:a16="http://schemas.microsoft.com/office/drawing/2014/main" id="{EB81B263-D2CF-910B-C680-A01ECA5F06DA}"/>
              </a:ext>
            </a:extLst>
          </p:cNvPr>
          <p:cNvPicPr>
            <a:picLocks noChangeAspect="1"/>
          </p:cNvPicPr>
          <p:nvPr/>
        </p:nvPicPr>
        <p:blipFill>
          <a:blip r:embed="rId2"/>
          <a:stretch>
            <a:fillRect/>
          </a:stretch>
        </p:blipFill>
        <p:spPr>
          <a:xfrm>
            <a:off x="1838655" y="1839392"/>
            <a:ext cx="3321173" cy="2189670"/>
          </a:xfrm>
          <a:prstGeom prst="rect">
            <a:avLst/>
          </a:prstGeom>
        </p:spPr>
      </p:pic>
      <p:pic>
        <p:nvPicPr>
          <p:cNvPr id="11" name="Picture 10" descr="A group of men in suits walking&#10;&#10;AI-generated content may be incorrect.">
            <a:extLst>
              <a:ext uri="{FF2B5EF4-FFF2-40B4-BE49-F238E27FC236}">
                <a16:creationId xmlns:a16="http://schemas.microsoft.com/office/drawing/2014/main" id="{7D62E175-D030-2330-2631-2DC5C561DDC7}"/>
              </a:ext>
            </a:extLst>
          </p:cNvPr>
          <p:cNvPicPr>
            <a:picLocks noChangeAspect="1"/>
          </p:cNvPicPr>
          <p:nvPr/>
        </p:nvPicPr>
        <p:blipFill>
          <a:blip r:embed="rId3"/>
          <a:srcRect t="4810" b="48366"/>
          <a:stretch/>
        </p:blipFill>
        <p:spPr>
          <a:xfrm>
            <a:off x="322767" y="4179698"/>
            <a:ext cx="3467553" cy="1685110"/>
          </a:xfrm>
          <a:prstGeom prst="rect">
            <a:avLst/>
          </a:prstGeom>
        </p:spPr>
      </p:pic>
      <p:sp>
        <p:nvSpPr>
          <p:cNvPr id="12" name="TextBox 11">
            <a:extLst>
              <a:ext uri="{FF2B5EF4-FFF2-40B4-BE49-F238E27FC236}">
                <a16:creationId xmlns:a16="http://schemas.microsoft.com/office/drawing/2014/main" id="{B7C720D9-E8A4-DB42-9E19-D595910F184C}"/>
              </a:ext>
            </a:extLst>
          </p:cNvPr>
          <p:cNvSpPr txBox="1"/>
          <p:nvPr/>
        </p:nvSpPr>
        <p:spPr>
          <a:xfrm>
            <a:off x="322767" y="5950131"/>
            <a:ext cx="4837061" cy="646331"/>
          </a:xfrm>
          <a:prstGeom prst="rect">
            <a:avLst/>
          </a:prstGeom>
          <a:solidFill>
            <a:schemeClr val="bg1"/>
          </a:solidFill>
        </p:spPr>
        <p:txBody>
          <a:bodyPr wrap="square" rtlCol="0">
            <a:spAutoFit/>
          </a:bodyPr>
          <a:lstStyle/>
          <a:p>
            <a:r>
              <a:rPr lang="en-GB" sz="1200" b="1" i="0" dirty="0">
                <a:solidFill>
                  <a:srgbClr val="000000"/>
                </a:solidFill>
                <a:effectLst/>
                <a:latin typeface="Bahnschrift SemiBold SemiConden" panose="020B0502040204020203" pitchFamily="34" charset="0"/>
              </a:rPr>
              <a:t>Presidents Francois Hollande of France, left, and Joachim Gauck of Germany, right, today visited the ruined village of </a:t>
            </a:r>
            <a:r>
              <a:rPr lang="en-GB" sz="1200" b="1" i="0" dirty="0" err="1">
                <a:solidFill>
                  <a:srgbClr val="000000"/>
                </a:solidFill>
                <a:effectLst/>
                <a:latin typeface="Bahnschrift SemiBold SemiConden" panose="020B0502040204020203" pitchFamily="34" charset="0"/>
              </a:rPr>
              <a:t>Oradour</a:t>
            </a:r>
            <a:r>
              <a:rPr lang="en-GB" sz="1200" b="1" i="0" dirty="0">
                <a:solidFill>
                  <a:srgbClr val="000000"/>
                </a:solidFill>
                <a:effectLst/>
                <a:latin typeface="Bahnschrift SemiBold SemiConden" panose="020B0502040204020203" pitchFamily="34" charset="0"/>
              </a:rPr>
              <a:t>-sur-Glane with Robert </a:t>
            </a:r>
            <a:r>
              <a:rPr lang="en-GB" sz="1200" b="1" i="0" dirty="0" err="1">
                <a:solidFill>
                  <a:srgbClr val="000000"/>
                </a:solidFill>
                <a:effectLst/>
                <a:latin typeface="Bahnschrift SemiBold SemiConden" panose="020B0502040204020203" pitchFamily="34" charset="0"/>
              </a:rPr>
              <a:t>Hebras</a:t>
            </a:r>
            <a:r>
              <a:rPr lang="en-GB" sz="1200" b="1" i="0" dirty="0">
                <a:solidFill>
                  <a:srgbClr val="000000"/>
                </a:solidFill>
                <a:effectLst/>
                <a:latin typeface="Bahnschrift SemiBold SemiConden" panose="020B0502040204020203" pitchFamily="34" charset="0"/>
              </a:rPr>
              <a:t>, centre, a survivor of the 1944 massacre.</a:t>
            </a:r>
            <a:endParaRPr lang="en-GB" sz="1200" dirty="0">
              <a:latin typeface="Bahnschrift SemiBold SemiConden" panose="020B0502040204020203" pitchFamily="34" charset="0"/>
            </a:endParaRPr>
          </a:p>
        </p:txBody>
      </p:sp>
      <p:pic>
        <p:nvPicPr>
          <p:cNvPr id="14" name="Picture 13" descr="An aerial view of a town&#10;&#10;AI-generated content may be incorrect.">
            <a:extLst>
              <a:ext uri="{FF2B5EF4-FFF2-40B4-BE49-F238E27FC236}">
                <a16:creationId xmlns:a16="http://schemas.microsoft.com/office/drawing/2014/main" id="{9179C9E1-9378-91E6-F7A5-CEF30B2AEBB2}"/>
              </a:ext>
            </a:extLst>
          </p:cNvPr>
          <p:cNvPicPr>
            <a:picLocks noChangeAspect="1"/>
          </p:cNvPicPr>
          <p:nvPr/>
        </p:nvPicPr>
        <p:blipFill>
          <a:blip r:embed="rId4"/>
          <a:srcRect l="13056" r="64052" b="200"/>
          <a:stretch/>
        </p:blipFill>
        <p:spPr>
          <a:xfrm>
            <a:off x="9980023" y="0"/>
            <a:ext cx="2211977" cy="6383654"/>
          </a:xfrm>
          <a:prstGeom prst="rect">
            <a:avLst/>
          </a:prstGeom>
        </p:spPr>
      </p:pic>
    </p:spTree>
    <p:extLst>
      <p:ext uri="{BB962C8B-B14F-4D97-AF65-F5344CB8AC3E}">
        <p14:creationId xmlns:p14="http://schemas.microsoft.com/office/powerpoint/2010/main" val="4010078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0C480-09B4-CA7F-3198-A403A2D420E4}"/>
              </a:ext>
            </a:extLst>
          </p:cNvPr>
          <p:cNvSpPr>
            <a:spLocks noGrp="1"/>
          </p:cNvSpPr>
          <p:nvPr>
            <p:ph type="title"/>
          </p:nvPr>
        </p:nvSpPr>
        <p:spPr>
          <a:xfrm>
            <a:off x="268713" y="490783"/>
            <a:ext cx="9198000" cy="432000"/>
          </a:xfrm>
        </p:spPr>
        <p:txBody>
          <a:bodyPr/>
          <a:lstStyle/>
          <a:p>
            <a:r>
              <a:rPr lang="en-GB" sz="4000" dirty="0"/>
              <a:t>Bibliography </a:t>
            </a:r>
            <a:br>
              <a:rPr lang="en-GB" sz="4000" dirty="0"/>
            </a:br>
            <a:r>
              <a:rPr lang="en-GB" sz="4000" dirty="0"/>
              <a:t>and further reading</a:t>
            </a:r>
          </a:p>
        </p:txBody>
      </p:sp>
      <p:sp>
        <p:nvSpPr>
          <p:cNvPr id="3" name="Slide Number Placeholder 2">
            <a:extLst>
              <a:ext uri="{FF2B5EF4-FFF2-40B4-BE49-F238E27FC236}">
                <a16:creationId xmlns:a16="http://schemas.microsoft.com/office/drawing/2014/main" id="{22EC0E93-D436-425C-5DB9-C75393CBDD04}"/>
              </a:ext>
            </a:extLst>
          </p:cNvPr>
          <p:cNvSpPr>
            <a:spLocks noGrp="1"/>
          </p:cNvSpPr>
          <p:nvPr>
            <p:ph type="sldNum" sz="quarter" idx="33"/>
          </p:nvPr>
        </p:nvSpPr>
        <p:spPr/>
        <p:txBody>
          <a:bodyPr/>
          <a:lstStyle/>
          <a:p>
            <a:pPr rtl="0"/>
            <a:fld id="{19B51A1E-902D-48AF-9020-955120F399B6}" type="slidenum">
              <a:rPr lang="en-GB" noProof="0" smtClean="0"/>
              <a:pPr rtl="0"/>
              <a:t>11</a:t>
            </a:fld>
            <a:endParaRPr lang="en-GB" noProof="0"/>
          </a:p>
        </p:txBody>
      </p:sp>
      <p:sp>
        <p:nvSpPr>
          <p:cNvPr id="6" name="Rectangle 5">
            <a:extLst>
              <a:ext uri="{FF2B5EF4-FFF2-40B4-BE49-F238E27FC236}">
                <a16:creationId xmlns:a16="http://schemas.microsoft.com/office/drawing/2014/main" id="{B1395B68-1C8C-145C-BB3C-84381A018669}"/>
              </a:ext>
            </a:extLst>
          </p:cNvPr>
          <p:cNvSpPr/>
          <p:nvPr/>
        </p:nvSpPr>
        <p:spPr>
          <a:xfrm>
            <a:off x="10097589" y="5336177"/>
            <a:ext cx="1227908" cy="1417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A broken tractor in a rocky area&#10;&#10;AI-generated content may be incorrect.">
            <a:extLst>
              <a:ext uri="{FF2B5EF4-FFF2-40B4-BE49-F238E27FC236}">
                <a16:creationId xmlns:a16="http://schemas.microsoft.com/office/drawing/2014/main" id="{C6664FC5-4243-C531-3589-128D54281E46}"/>
              </a:ext>
            </a:extLst>
          </p:cNvPr>
          <p:cNvPicPr>
            <a:picLocks noChangeAspect="1"/>
          </p:cNvPicPr>
          <p:nvPr/>
        </p:nvPicPr>
        <p:blipFill>
          <a:blip r:embed="rId2"/>
          <a:srcRect l="4221" r="54851"/>
          <a:stretch/>
        </p:blipFill>
        <p:spPr>
          <a:xfrm>
            <a:off x="8782508" y="0"/>
            <a:ext cx="3409492" cy="6247840"/>
          </a:xfrm>
          <a:prstGeom prst="rect">
            <a:avLst/>
          </a:prstGeom>
        </p:spPr>
      </p:pic>
      <p:sp>
        <p:nvSpPr>
          <p:cNvPr id="9" name="TextBox 8">
            <a:extLst>
              <a:ext uri="{FF2B5EF4-FFF2-40B4-BE49-F238E27FC236}">
                <a16:creationId xmlns:a16="http://schemas.microsoft.com/office/drawing/2014/main" id="{7BAEFFF9-C2D8-5EC6-F2AA-CBDDADCB3D6B}"/>
              </a:ext>
            </a:extLst>
          </p:cNvPr>
          <p:cNvSpPr txBox="1"/>
          <p:nvPr/>
        </p:nvSpPr>
        <p:spPr>
          <a:xfrm>
            <a:off x="662152" y="1954924"/>
            <a:ext cx="6854847" cy="5478423"/>
          </a:xfrm>
          <a:prstGeom prst="rect">
            <a:avLst/>
          </a:prstGeom>
          <a:noFill/>
        </p:spPr>
        <p:txBody>
          <a:bodyPr wrap="square" rtlCol="0">
            <a:spAutoFit/>
          </a:bodyPr>
          <a:lstStyle/>
          <a:p>
            <a:pPr marL="285750" indent="-285750">
              <a:buFont typeface="Arial" panose="020B0604020202020204" pitchFamily="34" charset="0"/>
              <a:buChar char="•"/>
            </a:pPr>
            <a:r>
              <a:rPr lang="en-GB" dirty="0" err="1"/>
              <a:t>Paucho</a:t>
            </a:r>
            <a:r>
              <a:rPr lang="en-GB" dirty="0"/>
              <a:t>, </a:t>
            </a:r>
            <a:r>
              <a:rPr lang="en-GB" dirty="0" err="1"/>
              <a:t>Masfrand</a:t>
            </a:r>
            <a:r>
              <a:rPr lang="en-GB" dirty="0"/>
              <a:t>. 2003. </a:t>
            </a:r>
            <a:r>
              <a:rPr lang="en-GB" i="1" dirty="0" err="1"/>
              <a:t>Oradour</a:t>
            </a:r>
            <a:r>
              <a:rPr lang="en-GB" i="1" dirty="0"/>
              <a:t> Sur Glane: A vision of Horror. </a:t>
            </a:r>
            <a:r>
              <a:rPr lang="en-GB" dirty="0"/>
              <a:t>Remembrance Committee and national of the families of the Martyrs of </a:t>
            </a:r>
            <a:r>
              <a:rPr lang="en-GB" dirty="0" err="1"/>
              <a:t>Oradour</a:t>
            </a:r>
            <a:r>
              <a:rPr lang="en-GB" dirty="0"/>
              <a:t>-Sur-Glane Publication. 2003.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kumimoji="0" lang="en-US" altLang="en-US" b="0" i="0" u="none" strike="noStrike" cap="none" normalizeH="0" baseline="0" dirty="0">
                <a:ln>
                  <a:noFill/>
                </a:ln>
                <a:solidFill>
                  <a:schemeClr val="tx1"/>
                </a:solidFill>
                <a:effectLst/>
                <a:cs typeface="Times New Roman" panose="02020603050405020304" pitchFamily="18" charset="0"/>
              </a:rPr>
              <a:t>Hawes, Douglas W. 2007. </a:t>
            </a:r>
            <a:r>
              <a:rPr kumimoji="0" lang="en-US" altLang="en-US" b="0" i="1" u="none" strike="noStrike" cap="none" normalizeH="0" baseline="0" dirty="0" err="1">
                <a:ln>
                  <a:noFill/>
                </a:ln>
                <a:solidFill>
                  <a:schemeClr val="tx1"/>
                </a:solidFill>
                <a:effectLst/>
                <a:cs typeface="Times New Roman" panose="02020603050405020304" pitchFamily="18" charset="0"/>
              </a:rPr>
              <a:t>Oradour</a:t>
            </a:r>
            <a:r>
              <a:rPr kumimoji="0" lang="en-US" altLang="en-US" b="0" i="1" u="none" strike="noStrike" cap="none" normalizeH="0" baseline="0" dirty="0">
                <a:ln>
                  <a:noFill/>
                </a:ln>
                <a:solidFill>
                  <a:schemeClr val="tx1"/>
                </a:solidFill>
                <a:effectLst/>
                <a:cs typeface="Times New Roman" panose="02020603050405020304" pitchFamily="18" charset="0"/>
              </a:rPr>
              <a:t>-The Final Verdict: Worst Nazi War Crime in France, the Controversial Trial and Recent Discoveries</a:t>
            </a:r>
            <a:r>
              <a:rPr kumimoji="0" lang="en-US" altLang="en-US" b="0" i="0" u="none" strike="noStrike" cap="none" normalizeH="0" baseline="0" dirty="0">
                <a:ln>
                  <a:noFill/>
                </a:ln>
                <a:solidFill>
                  <a:schemeClr val="tx1"/>
                </a:solidFill>
                <a:effectLst/>
                <a:cs typeface="Times New Roman" panose="02020603050405020304" pitchFamily="18" charset="0"/>
              </a:rPr>
              <a:t>. </a:t>
            </a:r>
            <a:r>
              <a:rPr kumimoji="0" lang="en-US" altLang="en-US" b="0" i="0" u="none" strike="noStrike" cap="none" normalizeH="0" baseline="0" dirty="0" err="1">
                <a:ln>
                  <a:noFill/>
                </a:ln>
                <a:solidFill>
                  <a:schemeClr val="tx1"/>
                </a:solidFill>
                <a:effectLst/>
                <a:cs typeface="Times New Roman" panose="02020603050405020304" pitchFamily="18" charset="0"/>
              </a:rPr>
              <a:t>AuthorHouse</a:t>
            </a:r>
            <a:r>
              <a:rPr kumimoji="0" lang="en-US" altLang="en-US" b="0" i="0" u="none" strike="noStrike" cap="none" normalizeH="0" baseline="0" dirty="0">
                <a:ln>
                  <a:noFill/>
                </a:ln>
                <a:solidFill>
                  <a:schemeClr val="tx1"/>
                </a:solidFill>
                <a:effectLst/>
                <a:cs typeface="Times New Roman" panose="02020603050405020304" pitchFamily="18" charset="0"/>
              </a:rPr>
              <a:t>.</a:t>
            </a:r>
          </a:p>
          <a:p>
            <a:pPr marL="285750" indent="-285750">
              <a:buFont typeface="Arial" panose="020B0604020202020204" pitchFamily="34" charset="0"/>
              <a:buChar char="•"/>
            </a:pPr>
            <a:endParaRPr lang="en-US" altLang="en-US" dirty="0">
              <a:cs typeface="Times New Roman" panose="02020603050405020304" pitchFamily="18" charset="0"/>
            </a:endParaRPr>
          </a:p>
          <a:p>
            <a:pPr marL="285750" indent="-285750">
              <a:buFont typeface="Arial" panose="020B0604020202020204" pitchFamily="34" charset="0"/>
              <a:buChar char="•"/>
            </a:pPr>
            <a:r>
              <a:rPr kumimoji="0" lang="en-US" altLang="en-US" b="0" i="0" u="none" strike="noStrike" cap="none" normalizeH="0" baseline="0" dirty="0">
                <a:ln>
                  <a:noFill/>
                </a:ln>
                <a:solidFill>
                  <a:schemeClr val="tx1"/>
                </a:solidFill>
                <a:effectLst/>
                <a:cs typeface="Times New Roman" panose="02020603050405020304" pitchFamily="18" charset="0"/>
              </a:rPr>
              <a:t>Stone, Philip R., Rudi Hartmann, Tony Seaton, Richard Sharpley, and Leanne White. 2018. </a:t>
            </a:r>
            <a:r>
              <a:rPr kumimoji="0" lang="en-US" altLang="en-US" b="0" i="1" u="none" strike="noStrike" cap="none" normalizeH="0" baseline="0" dirty="0">
                <a:ln>
                  <a:noFill/>
                </a:ln>
                <a:solidFill>
                  <a:schemeClr val="tx1"/>
                </a:solidFill>
                <a:effectLst/>
                <a:cs typeface="Times New Roman" panose="02020603050405020304" pitchFamily="18" charset="0"/>
              </a:rPr>
              <a:t>The Palgrave Handbook of Dark Tourism Studies</a:t>
            </a:r>
            <a:r>
              <a:rPr kumimoji="0" lang="en-US" altLang="en-US" b="0" i="0" u="none" strike="noStrike" cap="none" normalizeH="0" baseline="0" dirty="0">
                <a:ln>
                  <a:noFill/>
                </a:ln>
                <a:solidFill>
                  <a:schemeClr val="tx1"/>
                </a:solidFill>
                <a:effectLst/>
                <a:cs typeface="Times New Roman" panose="02020603050405020304" pitchFamily="18" charset="0"/>
              </a:rPr>
              <a:t>. Springer.</a:t>
            </a:r>
            <a:endParaRPr kumimoji="0" lang="en-US" altLang="en-US" b="0" i="0" u="none" strike="noStrike" cap="none" normalizeH="0" baseline="0" dirty="0">
              <a:ln>
                <a:noFill/>
              </a:ln>
              <a:solidFill>
                <a:schemeClr val="tx1"/>
              </a:solidFill>
              <a:effectLst/>
            </a:endParaRPr>
          </a:p>
          <a:p>
            <a:pPr marL="285750" indent="-285750">
              <a:buFont typeface="Arial" panose="020B0604020202020204" pitchFamily="34" charset="0"/>
              <a:buChar char="•"/>
            </a:pPr>
            <a:endParaRPr kumimoji="0" lang="en-US" altLang="en-US" b="0" i="0" u="none" strike="noStrike" cap="none" normalizeH="0" baseline="0" dirty="0">
              <a:ln>
                <a:noFill/>
              </a:ln>
              <a:solidFill>
                <a:schemeClr val="tx1"/>
              </a:solidFill>
              <a:effectLst/>
              <a:cs typeface="Times New Roman" panose="02020603050405020304" pitchFamily="18" charset="0"/>
            </a:endParaRPr>
          </a:p>
          <a:p>
            <a:pPr marL="285750" indent="-285750">
              <a:buFont typeface="Arial" panose="020B0604020202020204" pitchFamily="34" charset="0"/>
              <a:buChar char="•"/>
            </a:pPr>
            <a:r>
              <a:rPr lang="en-GB" i="1" dirty="0"/>
              <a:t>The World at War</a:t>
            </a:r>
            <a:r>
              <a:rPr lang="en-GB" dirty="0"/>
              <a:t>. Dir. by Jeremy Isaacs. London: Thames Television, 1973. ‘France Falls’.</a:t>
            </a:r>
          </a:p>
          <a:p>
            <a:pPr marL="285750" indent="-285750">
              <a:buFont typeface="Arial" panose="020B0604020202020204" pitchFamily="34" charset="0"/>
              <a:buChar char="•"/>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alt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285750" indent="-285750">
              <a:buFont typeface="Arial" panose="020B0604020202020204" pitchFamily="34" charset="0"/>
              <a:buChar char="•"/>
            </a:pPr>
            <a:endParaRPr lang="en-GB" sz="1700" dirty="0"/>
          </a:p>
          <a:p>
            <a:pPr marL="285750" indent="-285750">
              <a:buFont typeface="Arial" panose="020B0604020202020204" pitchFamily="34" charset="0"/>
              <a:buChar char="•"/>
            </a:pPr>
            <a:endParaRPr lang="en-GB" sz="1700" dirty="0"/>
          </a:p>
        </p:txBody>
      </p:sp>
    </p:spTree>
    <p:extLst>
      <p:ext uri="{BB962C8B-B14F-4D97-AF65-F5344CB8AC3E}">
        <p14:creationId xmlns:p14="http://schemas.microsoft.com/office/powerpoint/2010/main" val="3591277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F11A6B65-5A20-4F4D-ACBB-ED50132D4571}"/>
              </a:ext>
            </a:extLst>
          </p:cNvPr>
          <p:cNvSpPr>
            <a:spLocks noGrp="1"/>
          </p:cNvSpPr>
          <p:nvPr>
            <p:ph type="ctrTitle"/>
          </p:nvPr>
        </p:nvSpPr>
        <p:spPr>
          <a:xfrm>
            <a:off x="2039680" y="2107956"/>
            <a:ext cx="8112640" cy="2642087"/>
          </a:xfrm>
        </p:spPr>
        <p:txBody>
          <a:bodyPr rtlCol="0"/>
          <a:lstStyle/>
          <a:p>
            <a:pPr rtl="0"/>
            <a:r>
              <a:rPr lang="en-GB" sz="8000" dirty="0"/>
              <a:t>THANK YOU</a:t>
            </a:r>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34">
      <a:dk1>
        <a:srgbClr val="000000"/>
      </a:dk1>
      <a:lt1>
        <a:srgbClr val="FFFFFF"/>
      </a:lt1>
      <a:dk2>
        <a:srgbClr val="000000"/>
      </a:dk2>
      <a:lt2>
        <a:srgbClr val="FFFFFF"/>
      </a:lt2>
      <a:accent1>
        <a:srgbClr val="5CB8B3"/>
      </a:accent1>
      <a:accent2>
        <a:srgbClr val="F5D66E"/>
      </a:accent2>
      <a:accent3>
        <a:srgbClr val="D78189"/>
      </a:accent3>
      <a:accent4>
        <a:srgbClr val="7030A0"/>
      </a:accent4>
      <a:accent5>
        <a:srgbClr val="0070C0"/>
      </a:accent5>
      <a:accent6>
        <a:srgbClr val="C4D36D"/>
      </a:accent6>
      <a:hlink>
        <a:srgbClr val="54C3BD"/>
      </a:hlink>
      <a:folHlink>
        <a:srgbClr val="54C3BD"/>
      </a:folHlink>
    </a:clrScheme>
    <a:fontScheme name="Custom 154">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6_TF67328976" id="{8D41288C-A143-4C55-A19F-9A38F7741759}" vid="{98B99BFD-3B7E-4AE0-80A8-38C1178D3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CB1848-D3E0-4F10-B640-720BE758B85B}">
  <ds:schemaRefs>
    <ds:schemaRef ds:uri="http://schemas.microsoft.com/sharepoint/v3/contenttype/forms"/>
  </ds:schemaRefs>
</ds:datastoreItem>
</file>

<file path=customXml/itemProps2.xml><?xml version="1.0" encoding="utf-8"?>
<ds:datastoreItem xmlns:ds="http://schemas.openxmlformats.org/officeDocument/2006/customXml" ds:itemID="{E4934E25-8442-49E9-ABDF-3146C4145F3B}">
  <ds:schemaRefs>
    <ds:schemaRef ds:uri="http://schemas.microsoft.com/office/2006/metadata/properties"/>
    <ds:schemaRef ds:uri="http://www.w3.org/2000/xmlns/"/>
    <ds:schemaRef ds:uri="http://schemas.microsoft.com/sharepoint/v3"/>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1BBB5711-29E1-4F8E-81A0-7947C57B208A}">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{585D6EDD-62DF-4DE8-B061-96696C66376F}tf67328976_win32</Template>
  <TotalTime>1205</TotalTime>
  <Words>1276</Words>
  <Application>Microsoft Office PowerPoint</Application>
  <PresentationFormat>Widescreen</PresentationFormat>
  <Paragraphs>129</Paragraphs>
  <Slides>12</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Arial</vt:lpstr>
      <vt:lpstr>Bahnschrift SemiBold SemiConden</vt:lpstr>
      <vt:lpstr>Baskerville Old Face</vt:lpstr>
      <vt:lpstr>Calibri</vt:lpstr>
      <vt:lpstr>Corbel</vt:lpstr>
      <vt:lpstr>ff-tisa-sans-web-pro</vt:lpstr>
      <vt:lpstr>Franklin Gothic Medium Cond</vt:lpstr>
      <vt:lpstr>Noto Sans</vt:lpstr>
      <vt:lpstr>Times New Roman</vt:lpstr>
      <vt:lpstr>Office Theme</vt:lpstr>
      <vt:lpstr>Oradour-sur-Glane ‘The Martyr Village’</vt:lpstr>
      <vt:lpstr>Dark tourism and the second world war</vt:lpstr>
      <vt:lpstr>A Preserved tragedy</vt:lpstr>
      <vt:lpstr>June 10, 1944: The Day Begins</vt:lpstr>
      <vt:lpstr>PowerPoint Presentation</vt:lpstr>
      <vt:lpstr>The Church massacre</vt:lpstr>
      <vt:lpstr>Aftermath</vt:lpstr>
      <vt:lpstr>Those who lived</vt:lpstr>
      <vt:lpstr>Why we remember</vt:lpstr>
      <vt:lpstr>How we remember</vt:lpstr>
      <vt:lpstr>Bibliography  and further reading</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Oradour-sur-Glane ‘The Martyr Village’</dc:title>
  <dc:creator>Broc Morgan</dc:creator>
  <cp:lastModifiedBy>Broc Morgan</cp:lastModifiedBy>
  <cp:revision>1</cp:revision>
  <dcterms:created xsi:type="dcterms:W3CDTF">2025-03-12T12:00:57Z</dcterms:created>
  <dcterms:modified xsi:type="dcterms:W3CDTF">2025-03-13T11:29:36Z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