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462" r:id="rId6"/>
    <p:sldId id="261" r:id="rId7"/>
    <p:sldId id="262" r:id="rId8"/>
    <p:sldId id="263" r:id="rId9"/>
    <p:sldId id="271" r:id="rId10"/>
    <p:sldId id="272" r:id="rId11"/>
    <p:sldId id="273" r:id="rId12"/>
    <p:sldId id="274" r:id="rId13"/>
    <p:sldId id="275" r:id="rId14"/>
    <p:sldId id="404" r:id="rId15"/>
    <p:sldId id="340" r:id="rId16"/>
    <p:sldId id="34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860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040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663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08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863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757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854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98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506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394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769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9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7/14/2023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857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19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mauricedb/2706292588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839FDC24-A6F6-B144-4EF7-7C3714C5C1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44" b="1086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45EB2E-DF6A-1A94-B188-E714E679A0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3834174"/>
            <a:ext cx="5257800" cy="170157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400" b="1" i="1" u="sng" dirty="0"/>
              <a:t>Secondary Legislation and the justice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2F2C19-CEF1-9A3B-8CA3-DBE81DC0B0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592499"/>
            <a:ext cx="5147960" cy="646785"/>
          </a:xfrm>
        </p:spPr>
        <p:txBody>
          <a:bodyPr>
            <a:normAutofit/>
          </a:bodyPr>
          <a:lstStyle/>
          <a:p>
            <a:r>
              <a:rPr lang="en-GB" sz="20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91470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5AA96-9DDE-4C61-171B-264DBAC3F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5ED1F-0C34-EC54-CC56-BC1FA17C1D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Last weeks homework and recap.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Break. </a:t>
            </a:r>
          </a:p>
          <a:p>
            <a:r>
              <a:rPr lang="en-GB" dirty="0"/>
              <a:t>Justice system.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779012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91AFC-425F-2304-9DEA-203083BCA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960B7-8725-87CF-9EB1-7D316268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types of law in the United Kingdom and the judiciary.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demonstrates that they understand the above mentioned. </a:t>
            </a:r>
          </a:p>
        </p:txBody>
      </p:sp>
    </p:spTree>
    <p:extLst>
      <p:ext uri="{BB962C8B-B14F-4D97-AF65-F5344CB8AC3E}">
        <p14:creationId xmlns:p14="http://schemas.microsoft.com/office/powerpoint/2010/main" val="2634705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A2DFB6-3BAD-08C7-4AD3-F7288BC9E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Last week’s homework</a:t>
            </a:r>
          </a:p>
        </p:txBody>
      </p:sp>
    </p:spTree>
    <p:extLst>
      <p:ext uri="{BB962C8B-B14F-4D97-AF65-F5344CB8AC3E}">
        <p14:creationId xmlns:p14="http://schemas.microsoft.com/office/powerpoint/2010/main" val="102663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98AFD93-700A-0F3F-325E-9AA4C21754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09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  <a:cs typeface="Calibri Light"/>
              </a:rPr>
              <a:t>Legislative Power </a:t>
            </a:r>
            <a:endParaRPr lang="en-GB" sz="54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Lets revisit the slides and take a look.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Paper-craft flowers">
            <a:extLst>
              <a:ext uri="{FF2B5EF4-FFF2-40B4-BE49-F238E27FC236}">
                <a16:creationId xmlns:a16="http://schemas.microsoft.com/office/drawing/2014/main" id="{8274DB98-2203-1115-5FE2-1557F25308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4675" r="-1" b="19060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C1EF4-C110-B9C1-9EEC-AB1BFB65A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416721"/>
            <a:ext cx="9144000" cy="11526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i="1" u="sng" dirty="0">
                <a:solidFill>
                  <a:schemeClr val="bg1"/>
                </a:solidFill>
              </a:rPr>
              <a:t>Executive powers</a:t>
            </a:r>
          </a:p>
        </p:txBody>
      </p:sp>
    </p:spTree>
    <p:extLst>
      <p:ext uri="{BB962C8B-B14F-4D97-AF65-F5344CB8AC3E}">
        <p14:creationId xmlns:p14="http://schemas.microsoft.com/office/powerpoint/2010/main" val="383995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1A9C68-C4CF-5AA5-9EC3-66496909F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Let’s take a break</a:t>
            </a:r>
          </a:p>
        </p:txBody>
      </p:sp>
    </p:spTree>
    <p:extLst>
      <p:ext uri="{BB962C8B-B14F-4D97-AF65-F5344CB8AC3E}">
        <p14:creationId xmlns:p14="http://schemas.microsoft.com/office/powerpoint/2010/main" val="619213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B17C6-AD91-2936-D75C-BA636FD79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467" y="5277684"/>
            <a:ext cx="4620584" cy="7754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Let’s take a look.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D8F87-14A9-72FD-830F-E03106BAC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/>
              <a:t>Criminal Justice system 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20217850-EC26-4171-D88E-979B0E0EE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377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D0216-1957-F600-EB3D-DABFE7F01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GB" sz="3700" b="1" i="1" u="sng" dirty="0"/>
              <a:t>Those involved in the Criminal Justice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A1A14-103C-5DD8-BDA4-571BFBE90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33297"/>
            <a:ext cx="3816096" cy="3843666"/>
          </a:xfrm>
        </p:spPr>
        <p:txBody>
          <a:bodyPr>
            <a:normAutofit/>
          </a:bodyPr>
          <a:lstStyle/>
          <a:p>
            <a:r>
              <a:rPr lang="en-GB" sz="2000" dirty="0"/>
              <a:t>Magistrates. </a:t>
            </a:r>
          </a:p>
          <a:p>
            <a:r>
              <a:rPr lang="en-GB" sz="2000" dirty="0"/>
              <a:t>Judges. </a:t>
            </a:r>
          </a:p>
          <a:p>
            <a:r>
              <a:rPr lang="en-GB" sz="2000" dirty="0"/>
              <a:t>Juries. </a:t>
            </a:r>
          </a:p>
          <a:p>
            <a:r>
              <a:rPr lang="en-GB" sz="2000" dirty="0"/>
              <a:t>Ushers. </a:t>
            </a:r>
          </a:p>
          <a:p>
            <a:r>
              <a:rPr lang="en-GB" sz="2000" dirty="0"/>
              <a:t>Clerks. </a:t>
            </a:r>
          </a:p>
          <a:p>
            <a:r>
              <a:rPr lang="en-GB" sz="2000" dirty="0"/>
              <a:t>Legal Advisors. </a:t>
            </a:r>
          </a:p>
          <a:p>
            <a:r>
              <a:rPr lang="en-GB" sz="2000" dirty="0"/>
              <a:t>Solicitors and Barristers.</a:t>
            </a:r>
          </a:p>
        </p:txBody>
      </p:sp>
      <p:pic>
        <p:nvPicPr>
          <p:cNvPr id="5" name="Picture 4" descr="Statue on top of building">
            <a:extLst>
              <a:ext uri="{FF2B5EF4-FFF2-40B4-BE49-F238E27FC236}">
                <a16:creationId xmlns:a16="http://schemas.microsoft.com/office/drawing/2014/main" id="{CFA2CDC1-77B6-02E7-C555-13A3E23BFC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77" r="5192" b="-1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15314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6A4D27-7CAB-F0C1-A7FC-E1A4622A5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Judges </a:t>
            </a:r>
          </a:p>
        </p:txBody>
      </p:sp>
    </p:spTree>
    <p:extLst>
      <p:ext uri="{BB962C8B-B14F-4D97-AF65-F5344CB8AC3E}">
        <p14:creationId xmlns:p14="http://schemas.microsoft.com/office/powerpoint/2010/main" val="2655132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2D605-0CEF-FE96-E1CF-E639F9E79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E023D-6B3A-2667-C297-12AE578DB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please come up with a description of what you believe a judge looks like. </a:t>
            </a:r>
          </a:p>
          <a:p>
            <a:endParaRPr lang="en-GB" dirty="0"/>
          </a:p>
          <a:p>
            <a:r>
              <a:rPr lang="en-GB" dirty="0"/>
              <a:t>10 minutes to decide. </a:t>
            </a:r>
          </a:p>
          <a:p>
            <a:endParaRPr lang="en-GB" dirty="0"/>
          </a:p>
          <a:p>
            <a:r>
              <a:rPr lang="en-GB" dirty="0"/>
              <a:t>Characteristics, Personality, looks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3103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EE1B5-D6BF-6592-2B4B-8A8CD2959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Some common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3CA5B-FCF6-8AF3-1384-910F07911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Old. </a:t>
            </a:r>
          </a:p>
          <a:p>
            <a:r>
              <a:rPr lang="en-GB" dirty="0"/>
              <a:t>White. </a:t>
            </a:r>
          </a:p>
          <a:p>
            <a:r>
              <a:rPr lang="en-GB" dirty="0"/>
              <a:t>Male. </a:t>
            </a:r>
          </a:p>
          <a:p>
            <a:r>
              <a:rPr lang="en-GB" dirty="0"/>
              <a:t>Out of sync with society. </a:t>
            </a:r>
          </a:p>
          <a:p>
            <a:r>
              <a:rPr lang="en-GB" dirty="0"/>
              <a:t>Grumpy. </a:t>
            </a:r>
          </a:p>
          <a:p>
            <a:r>
              <a:rPr lang="en-GB" dirty="0"/>
              <a:t>Know it all. </a:t>
            </a:r>
          </a:p>
          <a:p>
            <a:r>
              <a:rPr lang="en-GB" dirty="0"/>
              <a:t>Stuck up.</a:t>
            </a:r>
          </a:p>
        </p:txBody>
      </p:sp>
    </p:spTree>
    <p:extLst>
      <p:ext uri="{BB962C8B-B14F-4D97-AF65-F5344CB8AC3E}">
        <p14:creationId xmlns:p14="http://schemas.microsoft.com/office/powerpoint/2010/main" val="1593921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CAB0C-4DA3-5ED4-8CF3-7E96E3AE1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5277684"/>
            <a:ext cx="4620584" cy="7754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cap="all" dirty="0"/>
              <a:t>We will discuss the rest of the personnel next week.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605BD-714B-DFE0-7D21-52E10641B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i="1" u="sng" dirty="0"/>
              <a:t>Personnel of the Justice system!</a:t>
            </a:r>
          </a:p>
        </p:txBody>
      </p:sp>
      <p:pic>
        <p:nvPicPr>
          <p:cNvPr id="7" name="Graphic 6" descr="Judge">
            <a:extLst>
              <a:ext uri="{FF2B5EF4-FFF2-40B4-BE49-F238E27FC236}">
                <a16:creationId xmlns:a16="http://schemas.microsoft.com/office/drawing/2014/main" id="{A1830314-F134-1335-0E59-1E8DA65C83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25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BAEC6-C2B6-D7C2-2DD1-889F5A585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513D5-B1E4-9E66-1FCB-FC570F5D15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list of questions you have regarding the assignment. </a:t>
            </a:r>
          </a:p>
          <a:p>
            <a:endParaRPr lang="en-GB" dirty="0"/>
          </a:p>
          <a:p>
            <a:r>
              <a:rPr lang="en-GB" dirty="0"/>
              <a:t>You can do this in groups or individually. </a:t>
            </a:r>
          </a:p>
          <a:p>
            <a:endParaRPr lang="en-GB" dirty="0"/>
          </a:p>
          <a:p>
            <a:r>
              <a:rPr lang="en-GB" dirty="0"/>
              <a:t>Ensure that you ask questions. If you are confused about something it is guaranteed that someone else it also.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35F236-AB9F-1D57-E683-39B269A907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48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45"/>
    </mc:Choice>
    <mc:Fallback xmlns="">
      <p:transition spd="slow" advTm="3374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6DB42-7CE6-6A0D-2249-5E3AAFC10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24D0D-1F4A-53EF-B151-3020EF55E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28</a:t>
            </a:r>
            <a:r>
              <a:rPr lang="en-GB" baseline="30000" dirty="0"/>
              <a:t>th</a:t>
            </a:r>
            <a:r>
              <a:rPr lang="en-GB" dirty="0"/>
              <a:t> July 2023 at 9 – 11am – Face to face on teams for draft.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816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586B46-356D-4A32-3163-59AE9849C7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3385" y="2165697"/>
            <a:ext cx="5705856" cy="996697"/>
          </a:xfrm>
        </p:spPr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0738C29-AF2B-323E-DCD3-2D83991954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1538" y="3197259"/>
            <a:ext cx="5705856" cy="996696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4282276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1B2830"/>
      </a:dk2>
      <a:lt2>
        <a:srgbClr val="F1F3F0"/>
      </a:lt2>
      <a:accent1>
        <a:srgbClr val="A629E7"/>
      </a:accent1>
      <a:accent2>
        <a:srgbClr val="592FD9"/>
      </a:accent2>
      <a:accent3>
        <a:srgbClr val="294AE7"/>
      </a:accent3>
      <a:accent4>
        <a:srgbClr val="1787D5"/>
      </a:accent4>
      <a:accent5>
        <a:srgbClr val="22BFBE"/>
      </a:accent5>
      <a:accent6>
        <a:srgbClr val="16C67B"/>
      </a:accent6>
      <a:hlink>
        <a:srgbClr val="3897A9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269</Words>
  <Application>Microsoft Office PowerPoint</Application>
  <PresentationFormat>Widescreen</PresentationFormat>
  <Paragraphs>57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BrushVTI</vt:lpstr>
      <vt:lpstr>Secondary Legislation and the justice system</vt:lpstr>
      <vt:lpstr>Content </vt:lpstr>
      <vt:lpstr>Aims and Learning Objectives </vt:lpstr>
      <vt:lpstr>Last week’s homework</vt:lpstr>
      <vt:lpstr>Legislative Power </vt:lpstr>
      <vt:lpstr>Executive powers</vt:lpstr>
      <vt:lpstr>Let’s take a break</vt:lpstr>
      <vt:lpstr>Criminal Justice system </vt:lpstr>
      <vt:lpstr>Those involved in the Criminal Justice system</vt:lpstr>
      <vt:lpstr>Judges </vt:lpstr>
      <vt:lpstr>Question</vt:lpstr>
      <vt:lpstr>Some common answers</vt:lpstr>
      <vt:lpstr>Personnel of the Justice system!</vt:lpstr>
      <vt:lpstr>Activity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Secondary Legislation and the justice system</dc:title>
  <dc:creator>Zita Draper</dc:creator>
  <cp:lastModifiedBy>Zita Draper</cp:lastModifiedBy>
  <cp:revision>1</cp:revision>
  <dcterms:created xsi:type="dcterms:W3CDTF">2023-07-12T11:37:28Z</dcterms:created>
  <dcterms:modified xsi:type="dcterms:W3CDTF">2023-07-14T07:53:52Z</dcterms:modified>
</cp:coreProperties>
</file>