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7"/>
  </p:notesMasterIdLst>
  <p:sldIdLst>
    <p:sldId id="257" r:id="rId2"/>
    <p:sldId id="258" r:id="rId3"/>
    <p:sldId id="259" r:id="rId4"/>
    <p:sldId id="260" r:id="rId5"/>
    <p:sldId id="265" r:id="rId6"/>
    <p:sldId id="268" r:id="rId7"/>
    <p:sldId id="263" r:id="rId8"/>
    <p:sldId id="269" r:id="rId9"/>
    <p:sldId id="270" r:id="rId10"/>
    <p:sldId id="271" r:id="rId11"/>
    <p:sldId id="272" r:id="rId12"/>
    <p:sldId id="274" r:id="rId13"/>
    <p:sldId id="273" r:id="rId14"/>
    <p:sldId id="278" r:id="rId15"/>
    <p:sldId id="279" r:id="rId16"/>
    <p:sldId id="280" r:id="rId17"/>
    <p:sldId id="282" r:id="rId18"/>
    <p:sldId id="256" r:id="rId19"/>
    <p:sldId id="281" r:id="rId20"/>
    <p:sldId id="283" r:id="rId21"/>
    <p:sldId id="285" r:id="rId22"/>
    <p:sldId id="286" r:id="rId23"/>
    <p:sldId id="287" r:id="rId24"/>
    <p:sldId id="267" r:id="rId25"/>
    <p:sldId id="288" r:id="rId26"/>
    <p:sldId id="289" r:id="rId27"/>
    <p:sldId id="290" r:id="rId28"/>
    <p:sldId id="291" r:id="rId29"/>
    <p:sldId id="292" r:id="rId30"/>
    <p:sldId id="275" r:id="rId31"/>
    <p:sldId id="276" r:id="rId32"/>
    <p:sldId id="293" r:id="rId33"/>
    <p:sldId id="294" r:id="rId34"/>
    <p:sldId id="277" r:id="rId35"/>
    <p:sldId id="295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19.png"/><Relationship Id="rId5" Type="http://schemas.openxmlformats.org/officeDocument/2006/relationships/image" Target="../media/image15.png"/><Relationship Id="rId10" Type="http://schemas.openxmlformats.org/officeDocument/2006/relationships/image" Target="../media/image18.svg"/><Relationship Id="rId4" Type="http://schemas.openxmlformats.org/officeDocument/2006/relationships/image" Target="../media/image8.svg"/><Relationship Id="rId9" Type="http://schemas.openxmlformats.org/officeDocument/2006/relationships/image" Target="../media/image17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51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0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49.png"/><Relationship Id="rId5" Type="http://schemas.openxmlformats.org/officeDocument/2006/relationships/image" Target="../media/image44.png"/><Relationship Id="rId10" Type="http://schemas.openxmlformats.org/officeDocument/2006/relationships/image" Target="../media/image48.svg"/><Relationship Id="rId4" Type="http://schemas.openxmlformats.org/officeDocument/2006/relationships/image" Target="../media/image43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2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19.png"/><Relationship Id="rId5" Type="http://schemas.openxmlformats.org/officeDocument/2006/relationships/image" Target="../media/image15.png"/><Relationship Id="rId10" Type="http://schemas.openxmlformats.org/officeDocument/2006/relationships/image" Target="../media/image18.svg"/><Relationship Id="rId4" Type="http://schemas.openxmlformats.org/officeDocument/2006/relationships/image" Target="../media/image8.svg"/><Relationship Id="rId9" Type="http://schemas.openxmlformats.org/officeDocument/2006/relationships/image" Target="../media/image17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51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0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49.png"/><Relationship Id="rId5" Type="http://schemas.openxmlformats.org/officeDocument/2006/relationships/image" Target="../media/image44.png"/><Relationship Id="rId10" Type="http://schemas.openxmlformats.org/officeDocument/2006/relationships/image" Target="../media/image48.svg"/><Relationship Id="rId4" Type="http://schemas.openxmlformats.org/officeDocument/2006/relationships/image" Target="../media/image43.svg"/><Relationship Id="rId9" Type="http://schemas.openxmlformats.org/officeDocument/2006/relationships/image" Target="../media/image47.png"/><Relationship Id="rId14" Type="http://schemas.openxmlformats.org/officeDocument/2006/relationships/image" Target="../media/image5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3BABF86-F9C7-4FF0-BC38-52238D010FF9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97A95F5-0E3D-4E31-B954-43B86D4DDEB4}">
      <dgm:prSet/>
      <dgm:spPr/>
      <dgm:t>
        <a:bodyPr/>
        <a:lstStyle/>
        <a:p>
          <a:r>
            <a:rPr lang="en-GB" dirty="0"/>
            <a:t>What is EFT?</a:t>
          </a:r>
          <a:endParaRPr lang="en-US" dirty="0"/>
        </a:p>
      </dgm:t>
    </dgm:pt>
    <dgm:pt modelId="{6643D782-46E6-47E2-80C7-81121CE97D2E}" type="parTrans" cxnId="{5263A69D-88E9-4337-BA58-D8AF2828488E}">
      <dgm:prSet/>
      <dgm:spPr/>
      <dgm:t>
        <a:bodyPr/>
        <a:lstStyle/>
        <a:p>
          <a:endParaRPr lang="en-US"/>
        </a:p>
      </dgm:t>
    </dgm:pt>
    <dgm:pt modelId="{94C9A24C-B63B-4D20-899E-14E99CEBEB70}" type="sibTrans" cxnId="{5263A69D-88E9-4337-BA58-D8AF2828488E}">
      <dgm:prSet/>
      <dgm:spPr/>
      <dgm:t>
        <a:bodyPr/>
        <a:lstStyle/>
        <a:p>
          <a:endParaRPr lang="en-US"/>
        </a:p>
      </dgm:t>
    </dgm:pt>
    <dgm:pt modelId="{83CD4ABB-8AFB-4B7D-ADE7-5F8D8515D735}">
      <dgm:prSet/>
      <dgm:spPr/>
      <dgm:t>
        <a:bodyPr/>
        <a:lstStyle/>
        <a:p>
          <a:r>
            <a:rPr lang="en-GB" dirty="0"/>
            <a:t>How did it develop?</a:t>
          </a:r>
          <a:endParaRPr lang="en-US" dirty="0"/>
        </a:p>
      </dgm:t>
    </dgm:pt>
    <dgm:pt modelId="{57B53B08-ED2E-4315-8278-F7BC6F25823C}" type="parTrans" cxnId="{A4C7413A-C791-4F16-B296-145DAB98A0BF}">
      <dgm:prSet/>
      <dgm:spPr/>
      <dgm:t>
        <a:bodyPr/>
        <a:lstStyle/>
        <a:p>
          <a:endParaRPr lang="en-US"/>
        </a:p>
      </dgm:t>
    </dgm:pt>
    <dgm:pt modelId="{1FDA2BE2-C4EB-4AD4-9CA2-273C3143C806}" type="sibTrans" cxnId="{A4C7413A-C791-4F16-B296-145DAB98A0BF}">
      <dgm:prSet/>
      <dgm:spPr/>
      <dgm:t>
        <a:bodyPr/>
        <a:lstStyle/>
        <a:p>
          <a:endParaRPr lang="en-US"/>
        </a:p>
      </dgm:t>
    </dgm:pt>
    <dgm:pt modelId="{6D82BDDE-D2C2-40DE-9C12-34DB60A3D026}">
      <dgm:prSet/>
      <dgm:spPr/>
      <dgm:t>
        <a:bodyPr/>
        <a:lstStyle/>
        <a:p>
          <a:r>
            <a:rPr lang="en-GB" dirty="0"/>
            <a:t>What is it used for?</a:t>
          </a:r>
          <a:endParaRPr lang="en-US" dirty="0"/>
        </a:p>
      </dgm:t>
    </dgm:pt>
    <dgm:pt modelId="{FD09DB7B-EB6B-4CE9-88DE-06BCC1B79184}" type="parTrans" cxnId="{BD551DE8-F738-40FB-9FD9-0A7BAE7AC887}">
      <dgm:prSet/>
      <dgm:spPr/>
      <dgm:t>
        <a:bodyPr/>
        <a:lstStyle/>
        <a:p>
          <a:endParaRPr lang="en-US"/>
        </a:p>
      </dgm:t>
    </dgm:pt>
    <dgm:pt modelId="{809821DB-7F16-4736-B083-B8E74550811C}" type="sibTrans" cxnId="{BD551DE8-F738-40FB-9FD9-0A7BAE7AC887}">
      <dgm:prSet/>
      <dgm:spPr/>
      <dgm:t>
        <a:bodyPr/>
        <a:lstStyle/>
        <a:p>
          <a:endParaRPr lang="en-US"/>
        </a:p>
      </dgm:t>
    </dgm:pt>
    <dgm:pt modelId="{DCAA9BC6-F414-4519-AFBF-54F87D11D962}">
      <dgm:prSet/>
      <dgm:spPr/>
      <dgm:t>
        <a:bodyPr/>
        <a:lstStyle/>
        <a:p>
          <a:r>
            <a:rPr lang="en-GB" dirty="0"/>
            <a:t>How does it work? Theory and Practice</a:t>
          </a:r>
          <a:endParaRPr lang="en-US" dirty="0"/>
        </a:p>
      </dgm:t>
    </dgm:pt>
    <dgm:pt modelId="{5E0241C4-F7B1-4795-9AEE-30809F8CFBD8}" type="parTrans" cxnId="{315D08EA-99AF-4F44-AA14-01C2CC8CC6F7}">
      <dgm:prSet/>
      <dgm:spPr/>
      <dgm:t>
        <a:bodyPr/>
        <a:lstStyle/>
        <a:p>
          <a:endParaRPr lang="en-US"/>
        </a:p>
      </dgm:t>
    </dgm:pt>
    <dgm:pt modelId="{17F8042F-430E-4503-B69B-79734FA062DC}" type="sibTrans" cxnId="{315D08EA-99AF-4F44-AA14-01C2CC8CC6F7}">
      <dgm:prSet/>
      <dgm:spPr/>
      <dgm:t>
        <a:bodyPr/>
        <a:lstStyle/>
        <a:p>
          <a:endParaRPr lang="en-US"/>
        </a:p>
      </dgm:t>
    </dgm:pt>
    <dgm:pt modelId="{8A72BAAB-6FE6-452A-BFF6-86AC6160D296}" type="pres">
      <dgm:prSet presAssocID="{23BABF86-F9C7-4FF0-BC38-52238D010FF9}" presName="linear" presStyleCnt="0">
        <dgm:presLayoutVars>
          <dgm:dir/>
          <dgm:animLvl val="lvl"/>
          <dgm:resizeHandles val="exact"/>
        </dgm:presLayoutVars>
      </dgm:prSet>
      <dgm:spPr/>
    </dgm:pt>
    <dgm:pt modelId="{BFD265A5-4C3B-45BF-9036-BC3BA33FC8D1}" type="pres">
      <dgm:prSet presAssocID="{997A95F5-0E3D-4E31-B954-43B86D4DDEB4}" presName="parentLin" presStyleCnt="0"/>
      <dgm:spPr/>
    </dgm:pt>
    <dgm:pt modelId="{F3B9D573-D57F-4CFE-AE9F-D0C6D64504B8}" type="pres">
      <dgm:prSet presAssocID="{997A95F5-0E3D-4E31-B954-43B86D4DDEB4}" presName="parentLeftMargin" presStyleLbl="node1" presStyleIdx="0" presStyleCnt="4"/>
      <dgm:spPr/>
    </dgm:pt>
    <dgm:pt modelId="{F20D6F33-B1BD-409E-858D-6BCBB7ABDC12}" type="pres">
      <dgm:prSet presAssocID="{997A95F5-0E3D-4E31-B954-43B86D4DDEB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AC6A059-5668-4F9C-8EDC-8AF44FCF2878}" type="pres">
      <dgm:prSet presAssocID="{997A95F5-0E3D-4E31-B954-43B86D4DDEB4}" presName="negativeSpace" presStyleCnt="0"/>
      <dgm:spPr/>
    </dgm:pt>
    <dgm:pt modelId="{CF49E5CF-D7FC-4E8A-9168-DD13F0890A32}" type="pres">
      <dgm:prSet presAssocID="{997A95F5-0E3D-4E31-B954-43B86D4DDEB4}" presName="childText" presStyleLbl="conFgAcc1" presStyleIdx="0" presStyleCnt="4">
        <dgm:presLayoutVars>
          <dgm:bulletEnabled val="1"/>
        </dgm:presLayoutVars>
      </dgm:prSet>
      <dgm:spPr/>
    </dgm:pt>
    <dgm:pt modelId="{A870AE19-54BE-4D67-94A8-26333C9D078C}" type="pres">
      <dgm:prSet presAssocID="{94C9A24C-B63B-4D20-899E-14E99CEBEB70}" presName="spaceBetweenRectangles" presStyleCnt="0"/>
      <dgm:spPr/>
    </dgm:pt>
    <dgm:pt modelId="{18B0AF64-197C-43A8-BFDE-B6F2C4CBB4DA}" type="pres">
      <dgm:prSet presAssocID="{83CD4ABB-8AFB-4B7D-ADE7-5F8D8515D735}" presName="parentLin" presStyleCnt="0"/>
      <dgm:spPr/>
    </dgm:pt>
    <dgm:pt modelId="{493E419D-79AE-44F2-9747-14C4AB993C0C}" type="pres">
      <dgm:prSet presAssocID="{83CD4ABB-8AFB-4B7D-ADE7-5F8D8515D735}" presName="parentLeftMargin" presStyleLbl="node1" presStyleIdx="0" presStyleCnt="4"/>
      <dgm:spPr/>
    </dgm:pt>
    <dgm:pt modelId="{2B3E2138-B8B9-4983-9E15-46B9B50BC913}" type="pres">
      <dgm:prSet presAssocID="{83CD4ABB-8AFB-4B7D-ADE7-5F8D8515D73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4EBC2AC-161A-4E49-96D1-44A37ED979F6}" type="pres">
      <dgm:prSet presAssocID="{83CD4ABB-8AFB-4B7D-ADE7-5F8D8515D735}" presName="negativeSpace" presStyleCnt="0"/>
      <dgm:spPr/>
    </dgm:pt>
    <dgm:pt modelId="{47F83B2B-59F2-4AFB-883B-C260D2569B23}" type="pres">
      <dgm:prSet presAssocID="{83CD4ABB-8AFB-4B7D-ADE7-5F8D8515D735}" presName="childText" presStyleLbl="conFgAcc1" presStyleIdx="1" presStyleCnt="4">
        <dgm:presLayoutVars>
          <dgm:bulletEnabled val="1"/>
        </dgm:presLayoutVars>
      </dgm:prSet>
      <dgm:spPr/>
    </dgm:pt>
    <dgm:pt modelId="{23117FE2-9137-4121-B8B9-C2005CE155B2}" type="pres">
      <dgm:prSet presAssocID="{1FDA2BE2-C4EB-4AD4-9CA2-273C3143C806}" presName="spaceBetweenRectangles" presStyleCnt="0"/>
      <dgm:spPr/>
    </dgm:pt>
    <dgm:pt modelId="{324447C3-FCEB-4EBB-842B-5A5C25B3D00F}" type="pres">
      <dgm:prSet presAssocID="{6D82BDDE-D2C2-40DE-9C12-34DB60A3D026}" presName="parentLin" presStyleCnt="0"/>
      <dgm:spPr/>
    </dgm:pt>
    <dgm:pt modelId="{C9DC1FC9-A455-4F61-AB25-12A363644F85}" type="pres">
      <dgm:prSet presAssocID="{6D82BDDE-D2C2-40DE-9C12-34DB60A3D026}" presName="parentLeftMargin" presStyleLbl="node1" presStyleIdx="1" presStyleCnt="4"/>
      <dgm:spPr/>
    </dgm:pt>
    <dgm:pt modelId="{466D8CA0-2A1F-4D82-A77D-B1DFB7AA8FC1}" type="pres">
      <dgm:prSet presAssocID="{6D82BDDE-D2C2-40DE-9C12-34DB60A3D02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34D2764-7BCA-433C-ADBE-0E93A10FF6A5}" type="pres">
      <dgm:prSet presAssocID="{6D82BDDE-D2C2-40DE-9C12-34DB60A3D026}" presName="negativeSpace" presStyleCnt="0"/>
      <dgm:spPr/>
    </dgm:pt>
    <dgm:pt modelId="{25B61ADA-719C-41BB-8669-FE40FA445AF4}" type="pres">
      <dgm:prSet presAssocID="{6D82BDDE-D2C2-40DE-9C12-34DB60A3D026}" presName="childText" presStyleLbl="conFgAcc1" presStyleIdx="2" presStyleCnt="4">
        <dgm:presLayoutVars>
          <dgm:bulletEnabled val="1"/>
        </dgm:presLayoutVars>
      </dgm:prSet>
      <dgm:spPr/>
    </dgm:pt>
    <dgm:pt modelId="{1DE430F3-7385-42ED-B256-F920C0A7D4B0}" type="pres">
      <dgm:prSet presAssocID="{809821DB-7F16-4736-B083-B8E74550811C}" presName="spaceBetweenRectangles" presStyleCnt="0"/>
      <dgm:spPr/>
    </dgm:pt>
    <dgm:pt modelId="{629BA72C-1722-4782-8006-66716A8CD44F}" type="pres">
      <dgm:prSet presAssocID="{DCAA9BC6-F414-4519-AFBF-54F87D11D962}" presName="parentLin" presStyleCnt="0"/>
      <dgm:spPr/>
    </dgm:pt>
    <dgm:pt modelId="{E8C12E35-789D-42C9-96B5-49EDEFD9FD16}" type="pres">
      <dgm:prSet presAssocID="{DCAA9BC6-F414-4519-AFBF-54F87D11D962}" presName="parentLeftMargin" presStyleLbl="node1" presStyleIdx="2" presStyleCnt="4"/>
      <dgm:spPr/>
    </dgm:pt>
    <dgm:pt modelId="{2C3AA553-BBF4-4C5C-B103-6DFF834B9275}" type="pres">
      <dgm:prSet presAssocID="{DCAA9BC6-F414-4519-AFBF-54F87D11D962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D15CF78-B13B-4550-8210-0919D0B6418E}" type="pres">
      <dgm:prSet presAssocID="{DCAA9BC6-F414-4519-AFBF-54F87D11D962}" presName="negativeSpace" presStyleCnt="0"/>
      <dgm:spPr/>
    </dgm:pt>
    <dgm:pt modelId="{FA26D08D-6628-452A-90E9-347E03E39B3B}" type="pres">
      <dgm:prSet presAssocID="{DCAA9BC6-F414-4519-AFBF-54F87D11D962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9CE6917-A9EE-4386-9DF7-42AFF22065D7}" type="presOf" srcId="{83CD4ABB-8AFB-4B7D-ADE7-5F8D8515D735}" destId="{2B3E2138-B8B9-4983-9E15-46B9B50BC913}" srcOrd="1" destOrd="0" presId="urn:microsoft.com/office/officeart/2005/8/layout/list1"/>
    <dgm:cxn modelId="{E614DB28-1ACF-4AF9-B26D-2F655D9B7085}" type="presOf" srcId="{6D82BDDE-D2C2-40DE-9C12-34DB60A3D026}" destId="{C9DC1FC9-A455-4F61-AB25-12A363644F85}" srcOrd="0" destOrd="0" presId="urn:microsoft.com/office/officeart/2005/8/layout/list1"/>
    <dgm:cxn modelId="{A4C7413A-C791-4F16-B296-145DAB98A0BF}" srcId="{23BABF86-F9C7-4FF0-BC38-52238D010FF9}" destId="{83CD4ABB-8AFB-4B7D-ADE7-5F8D8515D735}" srcOrd="1" destOrd="0" parTransId="{57B53B08-ED2E-4315-8278-F7BC6F25823C}" sibTransId="{1FDA2BE2-C4EB-4AD4-9CA2-273C3143C806}"/>
    <dgm:cxn modelId="{0A0CEC7C-02D0-47DA-BE8C-640FBA9F99AC}" type="presOf" srcId="{DCAA9BC6-F414-4519-AFBF-54F87D11D962}" destId="{2C3AA553-BBF4-4C5C-B103-6DFF834B9275}" srcOrd="1" destOrd="0" presId="urn:microsoft.com/office/officeart/2005/8/layout/list1"/>
    <dgm:cxn modelId="{989B1E99-F253-4D67-85D9-72382BA11F87}" type="presOf" srcId="{997A95F5-0E3D-4E31-B954-43B86D4DDEB4}" destId="{F3B9D573-D57F-4CFE-AE9F-D0C6D64504B8}" srcOrd="0" destOrd="0" presId="urn:microsoft.com/office/officeart/2005/8/layout/list1"/>
    <dgm:cxn modelId="{5263A69D-88E9-4337-BA58-D8AF2828488E}" srcId="{23BABF86-F9C7-4FF0-BC38-52238D010FF9}" destId="{997A95F5-0E3D-4E31-B954-43B86D4DDEB4}" srcOrd="0" destOrd="0" parTransId="{6643D782-46E6-47E2-80C7-81121CE97D2E}" sibTransId="{94C9A24C-B63B-4D20-899E-14E99CEBEB70}"/>
    <dgm:cxn modelId="{59520BA2-28CB-4BA1-9DF7-6D3201C44D16}" type="presOf" srcId="{23BABF86-F9C7-4FF0-BC38-52238D010FF9}" destId="{8A72BAAB-6FE6-452A-BFF6-86AC6160D296}" srcOrd="0" destOrd="0" presId="urn:microsoft.com/office/officeart/2005/8/layout/list1"/>
    <dgm:cxn modelId="{F9441BA5-648C-43D9-967A-ABBC0A105EF2}" type="presOf" srcId="{6D82BDDE-D2C2-40DE-9C12-34DB60A3D026}" destId="{466D8CA0-2A1F-4D82-A77D-B1DFB7AA8FC1}" srcOrd="1" destOrd="0" presId="urn:microsoft.com/office/officeart/2005/8/layout/list1"/>
    <dgm:cxn modelId="{35EAC3C9-1CA7-4130-82DC-7884FDE7ADC3}" type="presOf" srcId="{83CD4ABB-8AFB-4B7D-ADE7-5F8D8515D735}" destId="{493E419D-79AE-44F2-9747-14C4AB993C0C}" srcOrd="0" destOrd="0" presId="urn:microsoft.com/office/officeart/2005/8/layout/list1"/>
    <dgm:cxn modelId="{D7BE69E3-2936-4184-A843-738A494AA273}" type="presOf" srcId="{997A95F5-0E3D-4E31-B954-43B86D4DDEB4}" destId="{F20D6F33-B1BD-409E-858D-6BCBB7ABDC12}" srcOrd="1" destOrd="0" presId="urn:microsoft.com/office/officeart/2005/8/layout/list1"/>
    <dgm:cxn modelId="{09C846E6-22B7-4859-B1CD-223415C6466A}" type="presOf" srcId="{DCAA9BC6-F414-4519-AFBF-54F87D11D962}" destId="{E8C12E35-789D-42C9-96B5-49EDEFD9FD16}" srcOrd="0" destOrd="0" presId="urn:microsoft.com/office/officeart/2005/8/layout/list1"/>
    <dgm:cxn modelId="{BD551DE8-F738-40FB-9FD9-0A7BAE7AC887}" srcId="{23BABF86-F9C7-4FF0-BC38-52238D010FF9}" destId="{6D82BDDE-D2C2-40DE-9C12-34DB60A3D026}" srcOrd="2" destOrd="0" parTransId="{FD09DB7B-EB6B-4CE9-88DE-06BCC1B79184}" sibTransId="{809821DB-7F16-4736-B083-B8E74550811C}"/>
    <dgm:cxn modelId="{315D08EA-99AF-4F44-AA14-01C2CC8CC6F7}" srcId="{23BABF86-F9C7-4FF0-BC38-52238D010FF9}" destId="{DCAA9BC6-F414-4519-AFBF-54F87D11D962}" srcOrd="3" destOrd="0" parTransId="{5E0241C4-F7B1-4795-9AEE-30809F8CFBD8}" sibTransId="{17F8042F-430E-4503-B69B-79734FA062DC}"/>
    <dgm:cxn modelId="{F760F41E-5C09-4246-89ED-C63F7E07C812}" type="presParOf" srcId="{8A72BAAB-6FE6-452A-BFF6-86AC6160D296}" destId="{BFD265A5-4C3B-45BF-9036-BC3BA33FC8D1}" srcOrd="0" destOrd="0" presId="urn:microsoft.com/office/officeart/2005/8/layout/list1"/>
    <dgm:cxn modelId="{56EA5AA2-421D-4D16-8FC4-B01BD92003D4}" type="presParOf" srcId="{BFD265A5-4C3B-45BF-9036-BC3BA33FC8D1}" destId="{F3B9D573-D57F-4CFE-AE9F-D0C6D64504B8}" srcOrd="0" destOrd="0" presId="urn:microsoft.com/office/officeart/2005/8/layout/list1"/>
    <dgm:cxn modelId="{C2CEA715-C479-4E99-A3CC-A05F475FB31B}" type="presParOf" srcId="{BFD265A5-4C3B-45BF-9036-BC3BA33FC8D1}" destId="{F20D6F33-B1BD-409E-858D-6BCBB7ABDC12}" srcOrd="1" destOrd="0" presId="urn:microsoft.com/office/officeart/2005/8/layout/list1"/>
    <dgm:cxn modelId="{31C6F744-BA1B-4887-92DD-ED75FDD763D3}" type="presParOf" srcId="{8A72BAAB-6FE6-452A-BFF6-86AC6160D296}" destId="{AAC6A059-5668-4F9C-8EDC-8AF44FCF2878}" srcOrd="1" destOrd="0" presId="urn:microsoft.com/office/officeart/2005/8/layout/list1"/>
    <dgm:cxn modelId="{D9A66BF8-D275-40F6-8F03-1CA3D4F76815}" type="presParOf" srcId="{8A72BAAB-6FE6-452A-BFF6-86AC6160D296}" destId="{CF49E5CF-D7FC-4E8A-9168-DD13F0890A32}" srcOrd="2" destOrd="0" presId="urn:microsoft.com/office/officeart/2005/8/layout/list1"/>
    <dgm:cxn modelId="{8A867ED0-74B3-4CF1-8BBE-B8BB51437D12}" type="presParOf" srcId="{8A72BAAB-6FE6-452A-BFF6-86AC6160D296}" destId="{A870AE19-54BE-4D67-94A8-26333C9D078C}" srcOrd="3" destOrd="0" presId="urn:microsoft.com/office/officeart/2005/8/layout/list1"/>
    <dgm:cxn modelId="{C0FDC066-040E-45D6-AC6A-EAD4AB6EE30B}" type="presParOf" srcId="{8A72BAAB-6FE6-452A-BFF6-86AC6160D296}" destId="{18B0AF64-197C-43A8-BFDE-B6F2C4CBB4DA}" srcOrd="4" destOrd="0" presId="urn:microsoft.com/office/officeart/2005/8/layout/list1"/>
    <dgm:cxn modelId="{F4A8EE87-C553-48F8-B586-A7A49279FE86}" type="presParOf" srcId="{18B0AF64-197C-43A8-BFDE-B6F2C4CBB4DA}" destId="{493E419D-79AE-44F2-9747-14C4AB993C0C}" srcOrd="0" destOrd="0" presId="urn:microsoft.com/office/officeart/2005/8/layout/list1"/>
    <dgm:cxn modelId="{484E369F-3235-4755-8942-E9C50B548639}" type="presParOf" srcId="{18B0AF64-197C-43A8-BFDE-B6F2C4CBB4DA}" destId="{2B3E2138-B8B9-4983-9E15-46B9B50BC913}" srcOrd="1" destOrd="0" presId="urn:microsoft.com/office/officeart/2005/8/layout/list1"/>
    <dgm:cxn modelId="{381734C2-41E9-4C79-AC49-EA91723BC82A}" type="presParOf" srcId="{8A72BAAB-6FE6-452A-BFF6-86AC6160D296}" destId="{64EBC2AC-161A-4E49-96D1-44A37ED979F6}" srcOrd="5" destOrd="0" presId="urn:microsoft.com/office/officeart/2005/8/layout/list1"/>
    <dgm:cxn modelId="{5C3D3763-7E3A-46D3-9101-AA6C32684D7A}" type="presParOf" srcId="{8A72BAAB-6FE6-452A-BFF6-86AC6160D296}" destId="{47F83B2B-59F2-4AFB-883B-C260D2569B23}" srcOrd="6" destOrd="0" presId="urn:microsoft.com/office/officeart/2005/8/layout/list1"/>
    <dgm:cxn modelId="{0357A7DB-53F0-4A48-883A-C7396AF27E35}" type="presParOf" srcId="{8A72BAAB-6FE6-452A-BFF6-86AC6160D296}" destId="{23117FE2-9137-4121-B8B9-C2005CE155B2}" srcOrd="7" destOrd="0" presId="urn:microsoft.com/office/officeart/2005/8/layout/list1"/>
    <dgm:cxn modelId="{6D76B5D3-B4D7-43E5-B5C0-73AC3D9D2870}" type="presParOf" srcId="{8A72BAAB-6FE6-452A-BFF6-86AC6160D296}" destId="{324447C3-FCEB-4EBB-842B-5A5C25B3D00F}" srcOrd="8" destOrd="0" presId="urn:microsoft.com/office/officeart/2005/8/layout/list1"/>
    <dgm:cxn modelId="{A7C94529-7901-4A93-BA8C-5DC6A269F034}" type="presParOf" srcId="{324447C3-FCEB-4EBB-842B-5A5C25B3D00F}" destId="{C9DC1FC9-A455-4F61-AB25-12A363644F85}" srcOrd="0" destOrd="0" presId="urn:microsoft.com/office/officeart/2005/8/layout/list1"/>
    <dgm:cxn modelId="{37EB8948-F234-4EA7-8AE6-61E7F017A6FF}" type="presParOf" srcId="{324447C3-FCEB-4EBB-842B-5A5C25B3D00F}" destId="{466D8CA0-2A1F-4D82-A77D-B1DFB7AA8FC1}" srcOrd="1" destOrd="0" presId="urn:microsoft.com/office/officeart/2005/8/layout/list1"/>
    <dgm:cxn modelId="{246A3244-1CB6-4448-89A2-78701968DB59}" type="presParOf" srcId="{8A72BAAB-6FE6-452A-BFF6-86AC6160D296}" destId="{634D2764-7BCA-433C-ADBE-0E93A10FF6A5}" srcOrd="9" destOrd="0" presId="urn:microsoft.com/office/officeart/2005/8/layout/list1"/>
    <dgm:cxn modelId="{EC00C809-845B-4985-9AD9-D4740010531F}" type="presParOf" srcId="{8A72BAAB-6FE6-452A-BFF6-86AC6160D296}" destId="{25B61ADA-719C-41BB-8669-FE40FA445AF4}" srcOrd="10" destOrd="0" presId="urn:microsoft.com/office/officeart/2005/8/layout/list1"/>
    <dgm:cxn modelId="{0C9FACC0-C949-4090-BBBE-2E99DF1D11E2}" type="presParOf" srcId="{8A72BAAB-6FE6-452A-BFF6-86AC6160D296}" destId="{1DE430F3-7385-42ED-B256-F920C0A7D4B0}" srcOrd="11" destOrd="0" presId="urn:microsoft.com/office/officeart/2005/8/layout/list1"/>
    <dgm:cxn modelId="{8B39333D-22FA-4EB6-8B69-4C6895738EBD}" type="presParOf" srcId="{8A72BAAB-6FE6-452A-BFF6-86AC6160D296}" destId="{629BA72C-1722-4782-8006-66716A8CD44F}" srcOrd="12" destOrd="0" presId="urn:microsoft.com/office/officeart/2005/8/layout/list1"/>
    <dgm:cxn modelId="{6397BEA7-7E60-4349-9AF3-F795EEF11DD4}" type="presParOf" srcId="{629BA72C-1722-4782-8006-66716A8CD44F}" destId="{E8C12E35-789D-42C9-96B5-49EDEFD9FD16}" srcOrd="0" destOrd="0" presId="urn:microsoft.com/office/officeart/2005/8/layout/list1"/>
    <dgm:cxn modelId="{C3594568-87EE-48D5-9A04-11D7BB2531BF}" type="presParOf" srcId="{629BA72C-1722-4782-8006-66716A8CD44F}" destId="{2C3AA553-BBF4-4C5C-B103-6DFF834B9275}" srcOrd="1" destOrd="0" presId="urn:microsoft.com/office/officeart/2005/8/layout/list1"/>
    <dgm:cxn modelId="{8FDCC509-B1B1-4DCE-8079-991697FB071C}" type="presParOf" srcId="{8A72BAAB-6FE6-452A-BFF6-86AC6160D296}" destId="{DD15CF78-B13B-4550-8210-0919D0B6418E}" srcOrd="13" destOrd="0" presId="urn:microsoft.com/office/officeart/2005/8/layout/list1"/>
    <dgm:cxn modelId="{2E97A6BE-776D-488D-837D-CAEECF72D0D2}" type="presParOf" srcId="{8A72BAAB-6FE6-452A-BFF6-86AC6160D296}" destId="{FA26D08D-6628-452A-90E9-347E03E39B3B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18556FC-8DAA-4F66-9231-2BEEF15C628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BB8D52-81AC-4223-9334-AD09B839E7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Neo-humanistic theory</a:t>
          </a:r>
          <a:endParaRPr lang="en-US" dirty="0"/>
        </a:p>
      </dgm:t>
    </dgm:pt>
    <dgm:pt modelId="{91A02194-CE38-49E7-AC1A-EFB6A6B3D00E}" type="parTrans" cxnId="{8EA5E5D4-6E80-4CF7-AC51-7D74E3B811F3}">
      <dgm:prSet/>
      <dgm:spPr/>
      <dgm:t>
        <a:bodyPr/>
        <a:lstStyle/>
        <a:p>
          <a:endParaRPr lang="en-US"/>
        </a:p>
      </dgm:t>
    </dgm:pt>
    <dgm:pt modelId="{20837D96-AFA5-4914-BB30-03D84CD14A1F}" type="sibTrans" cxnId="{8EA5E5D4-6E80-4CF7-AC51-7D74E3B811F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F07E48C-DD6B-4FE9-9C37-10EB26B8167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Integrative therapy</a:t>
          </a:r>
          <a:endParaRPr lang="en-US" dirty="0"/>
        </a:p>
      </dgm:t>
    </dgm:pt>
    <dgm:pt modelId="{56E944D7-8CCE-4DCB-A695-346728A533CA}" type="parTrans" cxnId="{E36BF279-1F7F-47CB-956F-19C843A5C939}">
      <dgm:prSet/>
      <dgm:spPr/>
      <dgm:t>
        <a:bodyPr/>
        <a:lstStyle/>
        <a:p>
          <a:endParaRPr lang="en-US"/>
        </a:p>
      </dgm:t>
    </dgm:pt>
    <dgm:pt modelId="{356B41AC-805A-4126-8634-AA679567266E}" type="sibTrans" cxnId="{E36BF279-1F7F-47CB-956F-19C843A5C93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20D87C-3C52-4DB7-994A-0D5863B573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Empirical research base</a:t>
          </a:r>
          <a:endParaRPr lang="en-US" dirty="0"/>
        </a:p>
      </dgm:t>
    </dgm:pt>
    <dgm:pt modelId="{2560CF11-BF33-4FE1-AC1B-B0D976B70408}" type="parTrans" cxnId="{05C9DEAA-ADB2-40B4-ACB9-868335FF641A}">
      <dgm:prSet/>
      <dgm:spPr/>
      <dgm:t>
        <a:bodyPr/>
        <a:lstStyle/>
        <a:p>
          <a:endParaRPr lang="en-US"/>
        </a:p>
      </dgm:t>
    </dgm:pt>
    <dgm:pt modelId="{B3733FDD-FCA9-40C9-8A7D-FD9F0E2E8D34}" type="sibTrans" cxnId="{05C9DEAA-ADB2-40B4-ACB9-868335FF641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983D61-ADE8-43CD-A11C-DDE61FEF7D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Dialectical constructivist philosophy</a:t>
          </a:r>
          <a:endParaRPr lang="en-US" dirty="0"/>
        </a:p>
      </dgm:t>
    </dgm:pt>
    <dgm:pt modelId="{D5C3A68B-BF8C-45DB-A74B-47A136967702}" type="parTrans" cxnId="{F999CB13-5630-4B19-A9CB-5ED98B051B30}">
      <dgm:prSet/>
      <dgm:spPr/>
      <dgm:t>
        <a:bodyPr/>
        <a:lstStyle/>
        <a:p>
          <a:endParaRPr lang="en-US"/>
        </a:p>
      </dgm:t>
    </dgm:pt>
    <dgm:pt modelId="{A5A4EF47-29EA-4F87-AAAE-16658BB79617}" type="sibTrans" cxnId="{F999CB13-5630-4B19-A9CB-5ED98B051B30}">
      <dgm:prSet/>
      <dgm:spPr/>
      <dgm:t>
        <a:bodyPr/>
        <a:lstStyle/>
        <a:p>
          <a:endParaRPr lang="en-US"/>
        </a:p>
      </dgm:t>
    </dgm:pt>
    <dgm:pt modelId="{9EDAB22E-F915-4C82-9EF8-BECDD6ABCC9F}" type="pres">
      <dgm:prSet presAssocID="{E18556FC-8DAA-4F66-9231-2BEEF15C6287}" presName="root" presStyleCnt="0">
        <dgm:presLayoutVars>
          <dgm:dir/>
          <dgm:resizeHandles val="exact"/>
        </dgm:presLayoutVars>
      </dgm:prSet>
      <dgm:spPr/>
    </dgm:pt>
    <dgm:pt modelId="{4ECAA9BD-0099-4553-A810-45D6D37CDCE0}" type="pres">
      <dgm:prSet presAssocID="{E18556FC-8DAA-4F66-9231-2BEEF15C6287}" presName="container" presStyleCnt="0">
        <dgm:presLayoutVars>
          <dgm:dir/>
          <dgm:resizeHandles val="exact"/>
        </dgm:presLayoutVars>
      </dgm:prSet>
      <dgm:spPr/>
    </dgm:pt>
    <dgm:pt modelId="{1B0E0358-75CB-406D-A8E8-AD54EF5D2B18}" type="pres">
      <dgm:prSet presAssocID="{87BB8D52-81AC-4223-9334-AD09B839E766}" presName="compNode" presStyleCnt="0"/>
      <dgm:spPr/>
    </dgm:pt>
    <dgm:pt modelId="{4EA4F270-FBE6-4E85-A1CF-CA4C89111C66}" type="pres">
      <dgm:prSet presAssocID="{87BB8D52-81AC-4223-9334-AD09B839E766}" presName="iconBgRect" presStyleLbl="bgShp" presStyleIdx="0" presStyleCnt="4"/>
      <dgm:spPr/>
    </dgm:pt>
    <dgm:pt modelId="{4754AC77-C4FD-4FC4-9F22-927395F2F264}" type="pres">
      <dgm:prSet presAssocID="{87BB8D52-81AC-4223-9334-AD09B839E76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685A920-C2CA-4C4D-99E2-C1F4FC01B2DC}" type="pres">
      <dgm:prSet presAssocID="{87BB8D52-81AC-4223-9334-AD09B839E766}" presName="spaceRect" presStyleCnt="0"/>
      <dgm:spPr/>
    </dgm:pt>
    <dgm:pt modelId="{73DB901E-468C-470D-B262-5FE9C002CFDD}" type="pres">
      <dgm:prSet presAssocID="{87BB8D52-81AC-4223-9334-AD09B839E766}" presName="textRect" presStyleLbl="revTx" presStyleIdx="0" presStyleCnt="4">
        <dgm:presLayoutVars>
          <dgm:chMax val="1"/>
          <dgm:chPref val="1"/>
        </dgm:presLayoutVars>
      </dgm:prSet>
      <dgm:spPr/>
    </dgm:pt>
    <dgm:pt modelId="{63CC253F-1F59-4D75-A016-26A92D316F8B}" type="pres">
      <dgm:prSet presAssocID="{20837D96-AFA5-4914-BB30-03D84CD14A1F}" presName="sibTrans" presStyleLbl="sibTrans2D1" presStyleIdx="0" presStyleCnt="0"/>
      <dgm:spPr/>
    </dgm:pt>
    <dgm:pt modelId="{06062F50-F389-48B4-9C76-1D121D507828}" type="pres">
      <dgm:prSet presAssocID="{BF07E48C-DD6B-4FE9-9C37-10EB26B81677}" presName="compNode" presStyleCnt="0"/>
      <dgm:spPr/>
    </dgm:pt>
    <dgm:pt modelId="{4C674737-899E-46A3-849E-E227FBCAC45F}" type="pres">
      <dgm:prSet presAssocID="{BF07E48C-DD6B-4FE9-9C37-10EB26B81677}" presName="iconBgRect" presStyleLbl="bgShp" presStyleIdx="1" presStyleCnt="4"/>
      <dgm:spPr/>
    </dgm:pt>
    <dgm:pt modelId="{9B905088-CF9D-4B6C-A1DE-690A7359C0F1}" type="pres">
      <dgm:prSet presAssocID="{BF07E48C-DD6B-4FE9-9C37-10EB26B8167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F3070D-528B-4A10-94CE-2D6A03920AB3}" type="pres">
      <dgm:prSet presAssocID="{BF07E48C-DD6B-4FE9-9C37-10EB26B81677}" presName="spaceRect" presStyleCnt="0"/>
      <dgm:spPr/>
    </dgm:pt>
    <dgm:pt modelId="{93A52614-39E3-4FD5-BB2C-5BE70E98109D}" type="pres">
      <dgm:prSet presAssocID="{BF07E48C-DD6B-4FE9-9C37-10EB26B81677}" presName="textRect" presStyleLbl="revTx" presStyleIdx="1" presStyleCnt="4">
        <dgm:presLayoutVars>
          <dgm:chMax val="1"/>
          <dgm:chPref val="1"/>
        </dgm:presLayoutVars>
      </dgm:prSet>
      <dgm:spPr/>
    </dgm:pt>
    <dgm:pt modelId="{6C0B7A51-5EAA-4ED3-A804-4DE1E6B76C31}" type="pres">
      <dgm:prSet presAssocID="{356B41AC-805A-4126-8634-AA679567266E}" presName="sibTrans" presStyleLbl="sibTrans2D1" presStyleIdx="0" presStyleCnt="0"/>
      <dgm:spPr/>
    </dgm:pt>
    <dgm:pt modelId="{DC32F4EB-3850-451F-852F-600593E94517}" type="pres">
      <dgm:prSet presAssocID="{A020D87C-3C52-4DB7-994A-0D5863B57374}" presName="compNode" presStyleCnt="0"/>
      <dgm:spPr/>
    </dgm:pt>
    <dgm:pt modelId="{D210D818-D0D4-47DA-9DAF-9826C76EDE3D}" type="pres">
      <dgm:prSet presAssocID="{A020D87C-3C52-4DB7-994A-0D5863B57374}" presName="iconBgRect" presStyleLbl="bgShp" presStyleIdx="2" presStyleCnt="4"/>
      <dgm:spPr/>
    </dgm:pt>
    <dgm:pt modelId="{F30DA59D-4587-4C9A-8B69-928F826E21FE}" type="pres">
      <dgm:prSet presAssocID="{A020D87C-3C52-4DB7-994A-0D5863B573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708D1DB-AA07-4AF1-A216-2308347BD397}" type="pres">
      <dgm:prSet presAssocID="{A020D87C-3C52-4DB7-994A-0D5863B57374}" presName="spaceRect" presStyleCnt="0"/>
      <dgm:spPr/>
    </dgm:pt>
    <dgm:pt modelId="{324B9C1B-6EBE-4EE3-BC03-1BE0BF2F0535}" type="pres">
      <dgm:prSet presAssocID="{A020D87C-3C52-4DB7-994A-0D5863B57374}" presName="textRect" presStyleLbl="revTx" presStyleIdx="2" presStyleCnt="4">
        <dgm:presLayoutVars>
          <dgm:chMax val="1"/>
          <dgm:chPref val="1"/>
        </dgm:presLayoutVars>
      </dgm:prSet>
      <dgm:spPr/>
    </dgm:pt>
    <dgm:pt modelId="{18DC550C-3321-418F-805F-17B3F561531A}" type="pres">
      <dgm:prSet presAssocID="{B3733FDD-FCA9-40C9-8A7D-FD9F0E2E8D34}" presName="sibTrans" presStyleLbl="sibTrans2D1" presStyleIdx="0" presStyleCnt="0"/>
      <dgm:spPr/>
    </dgm:pt>
    <dgm:pt modelId="{438C35BF-D949-4522-A9A8-66B462593B54}" type="pres">
      <dgm:prSet presAssocID="{BC983D61-ADE8-43CD-A11C-DDE61FEF7DBA}" presName="compNode" presStyleCnt="0"/>
      <dgm:spPr/>
    </dgm:pt>
    <dgm:pt modelId="{3D1574FC-1AD6-4DA0-921D-60B6B6E093A7}" type="pres">
      <dgm:prSet presAssocID="{BC983D61-ADE8-43CD-A11C-DDE61FEF7DBA}" presName="iconBgRect" presStyleLbl="bgShp" presStyleIdx="3" presStyleCnt="4"/>
      <dgm:spPr/>
    </dgm:pt>
    <dgm:pt modelId="{BC61C2D8-2B28-49CC-8535-7E26E69AC562}" type="pres">
      <dgm:prSet presAssocID="{BC983D61-ADE8-43CD-A11C-DDE61FEF7DB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31FBE508-D73B-4279-8A52-C0FD0FFA5875}" type="pres">
      <dgm:prSet presAssocID="{BC983D61-ADE8-43CD-A11C-DDE61FEF7DBA}" presName="spaceRect" presStyleCnt="0"/>
      <dgm:spPr/>
    </dgm:pt>
    <dgm:pt modelId="{FDBF9C06-2433-4F82-B76E-64BBAE11AA76}" type="pres">
      <dgm:prSet presAssocID="{BC983D61-ADE8-43CD-A11C-DDE61FEF7DB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999CB13-5630-4B19-A9CB-5ED98B051B30}" srcId="{E18556FC-8DAA-4F66-9231-2BEEF15C6287}" destId="{BC983D61-ADE8-43CD-A11C-DDE61FEF7DBA}" srcOrd="3" destOrd="0" parTransId="{D5C3A68B-BF8C-45DB-A74B-47A136967702}" sibTransId="{A5A4EF47-29EA-4F87-AAAE-16658BB79617}"/>
    <dgm:cxn modelId="{84BCE12C-5515-48D7-BAB3-B424746F8E16}" type="presOf" srcId="{20837D96-AFA5-4914-BB30-03D84CD14A1F}" destId="{63CC253F-1F59-4D75-A016-26A92D316F8B}" srcOrd="0" destOrd="0" presId="urn:microsoft.com/office/officeart/2018/2/layout/IconCircleList"/>
    <dgm:cxn modelId="{8A86C435-9943-4868-9800-A664895B873F}" type="presOf" srcId="{B3733FDD-FCA9-40C9-8A7D-FD9F0E2E8D34}" destId="{18DC550C-3321-418F-805F-17B3F561531A}" srcOrd="0" destOrd="0" presId="urn:microsoft.com/office/officeart/2018/2/layout/IconCircleList"/>
    <dgm:cxn modelId="{5580E04A-1179-4954-AD96-D5F6BDEC2EA5}" type="presOf" srcId="{E18556FC-8DAA-4F66-9231-2BEEF15C6287}" destId="{9EDAB22E-F915-4C82-9EF8-BECDD6ABCC9F}" srcOrd="0" destOrd="0" presId="urn:microsoft.com/office/officeart/2018/2/layout/IconCircleList"/>
    <dgm:cxn modelId="{C90B0A4E-10AC-40F7-9CB7-0C63348CEBF5}" type="presOf" srcId="{356B41AC-805A-4126-8634-AA679567266E}" destId="{6C0B7A51-5EAA-4ED3-A804-4DE1E6B76C31}" srcOrd="0" destOrd="0" presId="urn:microsoft.com/office/officeart/2018/2/layout/IconCircleList"/>
    <dgm:cxn modelId="{E36BF279-1F7F-47CB-956F-19C843A5C939}" srcId="{E18556FC-8DAA-4F66-9231-2BEEF15C6287}" destId="{BF07E48C-DD6B-4FE9-9C37-10EB26B81677}" srcOrd="1" destOrd="0" parTransId="{56E944D7-8CCE-4DCB-A695-346728A533CA}" sibTransId="{356B41AC-805A-4126-8634-AA679567266E}"/>
    <dgm:cxn modelId="{8F42C68F-354C-4F56-B61E-B118D5416F70}" type="presOf" srcId="{BC983D61-ADE8-43CD-A11C-DDE61FEF7DBA}" destId="{FDBF9C06-2433-4F82-B76E-64BBAE11AA76}" srcOrd="0" destOrd="0" presId="urn:microsoft.com/office/officeart/2018/2/layout/IconCircleList"/>
    <dgm:cxn modelId="{05C9DEAA-ADB2-40B4-ACB9-868335FF641A}" srcId="{E18556FC-8DAA-4F66-9231-2BEEF15C6287}" destId="{A020D87C-3C52-4DB7-994A-0D5863B57374}" srcOrd="2" destOrd="0" parTransId="{2560CF11-BF33-4FE1-AC1B-B0D976B70408}" sibTransId="{B3733FDD-FCA9-40C9-8A7D-FD9F0E2E8D34}"/>
    <dgm:cxn modelId="{9B7691C6-3698-4432-9516-F3989EA25D73}" type="presOf" srcId="{BF07E48C-DD6B-4FE9-9C37-10EB26B81677}" destId="{93A52614-39E3-4FD5-BB2C-5BE70E98109D}" srcOrd="0" destOrd="0" presId="urn:microsoft.com/office/officeart/2018/2/layout/IconCircleList"/>
    <dgm:cxn modelId="{06B527D4-66BE-403A-9808-A46D2C595653}" type="presOf" srcId="{A020D87C-3C52-4DB7-994A-0D5863B57374}" destId="{324B9C1B-6EBE-4EE3-BC03-1BE0BF2F0535}" srcOrd="0" destOrd="0" presId="urn:microsoft.com/office/officeart/2018/2/layout/IconCircleList"/>
    <dgm:cxn modelId="{8EA5E5D4-6E80-4CF7-AC51-7D74E3B811F3}" srcId="{E18556FC-8DAA-4F66-9231-2BEEF15C6287}" destId="{87BB8D52-81AC-4223-9334-AD09B839E766}" srcOrd="0" destOrd="0" parTransId="{91A02194-CE38-49E7-AC1A-EFB6A6B3D00E}" sibTransId="{20837D96-AFA5-4914-BB30-03D84CD14A1F}"/>
    <dgm:cxn modelId="{D17E94EE-5C6B-493B-8463-C1B122277981}" type="presOf" srcId="{87BB8D52-81AC-4223-9334-AD09B839E766}" destId="{73DB901E-468C-470D-B262-5FE9C002CFDD}" srcOrd="0" destOrd="0" presId="urn:microsoft.com/office/officeart/2018/2/layout/IconCircleList"/>
    <dgm:cxn modelId="{44FC9EDB-95EB-4A78-97F2-46FCA064C5F1}" type="presParOf" srcId="{9EDAB22E-F915-4C82-9EF8-BECDD6ABCC9F}" destId="{4ECAA9BD-0099-4553-A810-45D6D37CDCE0}" srcOrd="0" destOrd="0" presId="urn:microsoft.com/office/officeart/2018/2/layout/IconCircleList"/>
    <dgm:cxn modelId="{0536FC71-7CAF-4DCC-A6C9-08DA1B716EE8}" type="presParOf" srcId="{4ECAA9BD-0099-4553-A810-45D6D37CDCE0}" destId="{1B0E0358-75CB-406D-A8E8-AD54EF5D2B18}" srcOrd="0" destOrd="0" presId="urn:microsoft.com/office/officeart/2018/2/layout/IconCircleList"/>
    <dgm:cxn modelId="{C2D7BC2C-7FDF-4430-ABF5-3FBEBDB68CE3}" type="presParOf" srcId="{1B0E0358-75CB-406D-A8E8-AD54EF5D2B18}" destId="{4EA4F270-FBE6-4E85-A1CF-CA4C89111C66}" srcOrd="0" destOrd="0" presId="urn:microsoft.com/office/officeart/2018/2/layout/IconCircleList"/>
    <dgm:cxn modelId="{086D0782-0F7D-4427-9288-98E654190930}" type="presParOf" srcId="{1B0E0358-75CB-406D-A8E8-AD54EF5D2B18}" destId="{4754AC77-C4FD-4FC4-9F22-927395F2F264}" srcOrd="1" destOrd="0" presId="urn:microsoft.com/office/officeart/2018/2/layout/IconCircleList"/>
    <dgm:cxn modelId="{490A9880-2582-4E99-BCA2-A0411BD224F9}" type="presParOf" srcId="{1B0E0358-75CB-406D-A8E8-AD54EF5D2B18}" destId="{6685A920-C2CA-4C4D-99E2-C1F4FC01B2DC}" srcOrd="2" destOrd="0" presId="urn:microsoft.com/office/officeart/2018/2/layout/IconCircleList"/>
    <dgm:cxn modelId="{DEF6159A-5674-4128-86B7-4D0FE9D34DBA}" type="presParOf" srcId="{1B0E0358-75CB-406D-A8E8-AD54EF5D2B18}" destId="{73DB901E-468C-470D-B262-5FE9C002CFDD}" srcOrd="3" destOrd="0" presId="urn:microsoft.com/office/officeart/2018/2/layout/IconCircleList"/>
    <dgm:cxn modelId="{65AC1F30-2B39-4EB3-B92D-DD2AD545C020}" type="presParOf" srcId="{4ECAA9BD-0099-4553-A810-45D6D37CDCE0}" destId="{63CC253F-1F59-4D75-A016-26A92D316F8B}" srcOrd="1" destOrd="0" presId="urn:microsoft.com/office/officeart/2018/2/layout/IconCircleList"/>
    <dgm:cxn modelId="{99C8F3BC-5DA8-4F75-8EB6-9A9F793F6F41}" type="presParOf" srcId="{4ECAA9BD-0099-4553-A810-45D6D37CDCE0}" destId="{06062F50-F389-48B4-9C76-1D121D507828}" srcOrd="2" destOrd="0" presId="urn:microsoft.com/office/officeart/2018/2/layout/IconCircleList"/>
    <dgm:cxn modelId="{BD2D87C3-956A-4FBA-BA3F-64832B7B786D}" type="presParOf" srcId="{06062F50-F389-48B4-9C76-1D121D507828}" destId="{4C674737-899E-46A3-849E-E227FBCAC45F}" srcOrd="0" destOrd="0" presId="urn:microsoft.com/office/officeart/2018/2/layout/IconCircleList"/>
    <dgm:cxn modelId="{82E28E90-BAC9-4513-8AB8-A032BEB84F20}" type="presParOf" srcId="{06062F50-F389-48B4-9C76-1D121D507828}" destId="{9B905088-CF9D-4B6C-A1DE-690A7359C0F1}" srcOrd="1" destOrd="0" presId="urn:microsoft.com/office/officeart/2018/2/layout/IconCircleList"/>
    <dgm:cxn modelId="{D846A86B-246A-4606-A822-F16FDDF3EEDF}" type="presParOf" srcId="{06062F50-F389-48B4-9C76-1D121D507828}" destId="{6AF3070D-528B-4A10-94CE-2D6A03920AB3}" srcOrd="2" destOrd="0" presId="urn:microsoft.com/office/officeart/2018/2/layout/IconCircleList"/>
    <dgm:cxn modelId="{5F4F2AA1-A992-42BA-BFFD-F522D6E2D055}" type="presParOf" srcId="{06062F50-F389-48B4-9C76-1D121D507828}" destId="{93A52614-39E3-4FD5-BB2C-5BE70E98109D}" srcOrd="3" destOrd="0" presId="urn:microsoft.com/office/officeart/2018/2/layout/IconCircleList"/>
    <dgm:cxn modelId="{CA423DC8-1227-4980-ADBC-B4B25963CC25}" type="presParOf" srcId="{4ECAA9BD-0099-4553-A810-45D6D37CDCE0}" destId="{6C0B7A51-5EAA-4ED3-A804-4DE1E6B76C31}" srcOrd="3" destOrd="0" presId="urn:microsoft.com/office/officeart/2018/2/layout/IconCircleList"/>
    <dgm:cxn modelId="{22951E9C-67B9-4100-AAFB-C8A8A3D56713}" type="presParOf" srcId="{4ECAA9BD-0099-4553-A810-45D6D37CDCE0}" destId="{DC32F4EB-3850-451F-852F-600593E94517}" srcOrd="4" destOrd="0" presId="urn:microsoft.com/office/officeart/2018/2/layout/IconCircleList"/>
    <dgm:cxn modelId="{A8473FB3-FE03-479E-A550-B7B224C48F5C}" type="presParOf" srcId="{DC32F4EB-3850-451F-852F-600593E94517}" destId="{D210D818-D0D4-47DA-9DAF-9826C76EDE3D}" srcOrd="0" destOrd="0" presId="urn:microsoft.com/office/officeart/2018/2/layout/IconCircleList"/>
    <dgm:cxn modelId="{BD5769B7-A37A-4F94-BCF6-C22891BF65DB}" type="presParOf" srcId="{DC32F4EB-3850-451F-852F-600593E94517}" destId="{F30DA59D-4587-4C9A-8B69-928F826E21FE}" srcOrd="1" destOrd="0" presId="urn:microsoft.com/office/officeart/2018/2/layout/IconCircleList"/>
    <dgm:cxn modelId="{1000BF72-00B2-40EF-BF31-ECE3C1E05A02}" type="presParOf" srcId="{DC32F4EB-3850-451F-852F-600593E94517}" destId="{E708D1DB-AA07-4AF1-A216-2308347BD397}" srcOrd="2" destOrd="0" presId="urn:microsoft.com/office/officeart/2018/2/layout/IconCircleList"/>
    <dgm:cxn modelId="{C92EA875-9F95-4AFA-A0F0-606CE23D0124}" type="presParOf" srcId="{DC32F4EB-3850-451F-852F-600593E94517}" destId="{324B9C1B-6EBE-4EE3-BC03-1BE0BF2F0535}" srcOrd="3" destOrd="0" presId="urn:microsoft.com/office/officeart/2018/2/layout/IconCircleList"/>
    <dgm:cxn modelId="{E6F3E39F-0CDF-4837-97DB-40BD234A9D9F}" type="presParOf" srcId="{4ECAA9BD-0099-4553-A810-45D6D37CDCE0}" destId="{18DC550C-3321-418F-805F-17B3F561531A}" srcOrd="5" destOrd="0" presId="urn:microsoft.com/office/officeart/2018/2/layout/IconCircleList"/>
    <dgm:cxn modelId="{088361A7-3799-4D44-BFB8-7A3BCC056CD4}" type="presParOf" srcId="{4ECAA9BD-0099-4553-A810-45D6D37CDCE0}" destId="{438C35BF-D949-4522-A9A8-66B462593B54}" srcOrd="6" destOrd="0" presId="urn:microsoft.com/office/officeart/2018/2/layout/IconCircleList"/>
    <dgm:cxn modelId="{D8C03565-E835-4E7E-83E0-04785B42BE75}" type="presParOf" srcId="{438C35BF-D949-4522-A9A8-66B462593B54}" destId="{3D1574FC-1AD6-4DA0-921D-60B6B6E093A7}" srcOrd="0" destOrd="0" presId="urn:microsoft.com/office/officeart/2018/2/layout/IconCircleList"/>
    <dgm:cxn modelId="{F72A6A61-0614-4EAC-91B3-E719198BDAAA}" type="presParOf" srcId="{438C35BF-D949-4522-A9A8-66B462593B54}" destId="{BC61C2D8-2B28-49CC-8535-7E26E69AC562}" srcOrd="1" destOrd="0" presId="urn:microsoft.com/office/officeart/2018/2/layout/IconCircleList"/>
    <dgm:cxn modelId="{0A367530-F6F1-4760-B424-6E94960087B0}" type="presParOf" srcId="{438C35BF-D949-4522-A9A8-66B462593B54}" destId="{31FBE508-D73B-4279-8A52-C0FD0FFA5875}" srcOrd="2" destOrd="0" presId="urn:microsoft.com/office/officeart/2018/2/layout/IconCircleList"/>
    <dgm:cxn modelId="{BCAB6075-C188-43B1-BC03-77B49E99F771}" type="presParOf" srcId="{438C35BF-D949-4522-A9A8-66B462593B54}" destId="{FDBF9C06-2433-4F82-B76E-64BBAE11AA7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0589D8-BE5B-4556-89C9-6442500C7132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6050246-4E60-485B-841D-F144D85510E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Holistic approach underpinned by emotional processes </a:t>
          </a:r>
          <a:endParaRPr lang="en-US"/>
        </a:p>
      </dgm:t>
    </dgm:pt>
    <dgm:pt modelId="{66EA6F59-62FD-44FC-AF3C-35E1C9245783}" type="parTrans" cxnId="{7E7E9F15-0214-4D2C-97A3-30665A596FD5}">
      <dgm:prSet/>
      <dgm:spPr/>
      <dgm:t>
        <a:bodyPr/>
        <a:lstStyle/>
        <a:p>
          <a:endParaRPr lang="en-US"/>
        </a:p>
      </dgm:t>
    </dgm:pt>
    <dgm:pt modelId="{43AA068B-556B-4D35-90D0-42AA0774F6F3}" type="sibTrans" cxnId="{7E7E9F15-0214-4D2C-97A3-30665A596FD5}">
      <dgm:prSet/>
      <dgm:spPr/>
      <dgm:t>
        <a:bodyPr/>
        <a:lstStyle/>
        <a:p>
          <a:endParaRPr lang="en-US"/>
        </a:p>
      </dgm:t>
    </dgm:pt>
    <dgm:pt modelId="{E5A6D112-ECCF-43E9-8B69-D494FB94546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Psychological presence of therapist</a:t>
          </a:r>
          <a:endParaRPr lang="en-US"/>
        </a:p>
      </dgm:t>
    </dgm:pt>
    <dgm:pt modelId="{112AF872-5AFF-46E4-814C-57C7D7D21BEB}" type="parTrans" cxnId="{10A8399A-BEEC-4173-BE0C-48E58C1F6114}">
      <dgm:prSet/>
      <dgm:spPr/>
      <dgm:t>
        <a:bodyPr/>
        <a:lstStyle/>
        <a:p>
          <a:endParaRPr lang="en-US"/>
        </a:p>
      </dgm:t>
    </dgm:pt>
    <dgm:pt modelId="{35F61963-57F0-44DE-B791-3726F1F64EBC}" type="sibTrans" cxnId="{10A8399A-BEEC-4173-BE0C-48E58C1F6114}">
      <dgm:prSet/>
      <dgm:spPr/>
      <dgm:t>
        <a:bodyPr/>
        <a:lstStyle/>
        <a:p>
          <a:endParaRPr lang="en-US"/>
        </a:p>
      </dgm:t>
    </dgm:pt>
    <dgm:pt modelId="{5C7ED398-EC69-4C01-81AF-5238B0EB52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Respect for client agency</a:t>
          </a:r>
          <a:endParaRPr lang="en-US"/>
        </a:p>
      </dgm:t>
    </dgm:pt>
    <dgm:pt modelId="{C95A03D2-474A-4D24-B708-51CFE430ACC7}" type="parTrans" cxnId="{6F1D8F91-9864-4BDD-AB6B-00E9867B49D4}">
      <dgm:prSet/>
      <dgm:spPr/>
      <dgm:t>
        <a:bodyPr/>
        <a:lstStyle/>
        <a:p>
          <a:endParaRPr lang="en-US"/>
        </a:p>
      </dgm:t>
    </dgm:pt>
    <dgm:pt modelId="{386FE9B7-42FE-41F4-86B4-03EE6CF19C33}" type="sibTrans" cxnId="{6F1D8F91-9864-4BDD-AB6B-00E9867B49D4}">
      <dgm:prSet/>
      <dgm:spPr/>
      <dgm:t>
        <a:bodyPr/>
        <a:lstStyle/>
        <a:p>
          <a:endParaRPr lang="en-US"/>
        </a:p>
      </dgm:t>
    </dgm:pt>
    <dgm:pt modelId="{DDA82734-90BA-408A-ACB7-190B91BBED1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Individuals viewed as multi-faceted and driven by curiosity </a:t>
          </a:r>
          <a:endParaRPr lang="en-US"/>
        </a:p>
      </dgm:t>
    </dgm:pt>
    <dgm:pt modelId="{877E6BA7-EEB0-4906-BE2A-423C0A3E7B3A}" type="parTrans" cxnId="{3378D2CB-6BF1-44A5-A505-9A18262CF00B}">
      <dgm:prSet/>
      <dgm:spPr/>
      <dgm:t>
        <a:bodyPr/>
        <a:lstStyle/>
        <a:p>
          <a:endParaRPr lang="en-US"/>
        </a:p>
      </dgm:t>
    </dgm:pt>
    <dgm:pt modelId="{F7527301-88BE-481C-B87D-91AB3EA0A2A7}" type="sibTrans" cxnId="{3378D2CB-6BF1-44A5-A505-9A18262CF00B}">
      <dgm:prSet/>
      <dgm:spPr/>
      <dgm:t>
        <a:bodyPr/>
        <a:lstStyle/>
        <a:p>
          <a:endParaRPr lang="en-US"/>
        </a:p>
      </dgm:t>
    </dgm:pt>
    <dgm:pt modelId="{763CCDC7-1C82-4593-9037-B7F6083D9C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Growth as seen to enhance  differentiation and facilitate adaption</a:t>
          </a:r>
          <a:endParaRPr lang="en-US"/>
        </a:p>
      </dgm:t>
    </dgm:pt>
    <dgm:pt modelId="{9BF6493A-426D-4D98-A0EC-7CA0A7A9597A}" type="parTrans" cxnId="{F825F3BC-A8AD-4536-88BA-BC09D2658554}">
      <dgm:prSet/>
      <dgm:spPr/>
      <dgm:t>
        <a:bodyPr/>
        <a:lstStyle/>
        <a:p>
          <a:endParaRPr lang="en-US"/>
        </a:p>
      </dgm:t>
    </dgm:pt>
    <dgm:pt modelId="{9C65AB3B-8B7B-4D19-9BC2-46B931D10449}" type="sibTrans" cxnId="{F825F3BC-A8AD-4536-88BA-BC09D2658554}">
      <dgm:prSet/>
      <dgm:spPr/>
      <dgm:t>
        <a:bodyPr/>
        <a:lstStyle/>
        <a:p>
          <a:endParaRPr lang="en-US"/>
        </a:p>
      </dgm:t>
    </dgm:pt>
    <dgm:pt modelId="{FC40A195-17AF-4DB4-AE54-9DEA8FCB058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Elliot and Greenberg (2007)</a:t>
          </a:r>
          <a:endParaRPr lang="en-US"/>
        </a:p>
      </dgm:t>
    </dgm:pt>
    <dgm:pt modelId="{823FE1CF-4374-485E-8327-E9335AE0492A}" type="parTrans" cxnId="{7BF1A84E-0B4C-404D-BEF9-49464AE54A59}">
      <dgm:prSet/>
      <dgm:spPr/>
      <dgm:t>
        <a:bodyPr/>
        <a:lstStyle/>
        <a:p>
          <a:endParaRPr lang="en-US"/>
        </a:p>
      </dgm:t>
    </dgm:pt>
    <dgm:pt modelId="{66018CF3-5E9F-46C4-87BB-57409C119E42}" type="sibTrans" cxnId="{7BF1A84E-0B4C-404D-BEF9-49464AE54A59}">
      <dgm:prSet/>
      <dgm:spPr/>
      <dgm:t>
        <a:bodyPr/>
        <a:lstStyle/>
        <a:p>
          <a:endParaRPr lang="en-US"/>
        </a:p>
      </dgm:t>
    </dgm:pt>
    <dgm:pt modelId="{FA7AF5E4-50AF-463D-9A61-9E354774DCB6}" type="pres">
      <dgm:prSet presAssocID="{630589D8-BE5B-4556-89C9-6442500C7132}" presName="root" presStyleCnt="0">
        <dgm:presLayoutVars>
          <dgm:dir/>
          <dgm:resizeHandles val="exact"/>
        </dgm:presLayoutVars>
      </dgm:prSet>
      <dgm:spPr/>
    </dgm:pt>
    <dgm:pt modelId="{9CDCEF48-D577-419E-946A-BA24B407B559}" type="pres">
      <dgm:prSet presAssocID="{46050246-4E60-485B-841D-F144D85510E4}" presName="compNode" presStyleCnt="0"/>
      <dgm:spPr/>
    </dgm:pt>
    <dgm:pt modelId="{BA543392-2FAF-4EDC-AAB5-271A63790926}" type="pres">
      <dgm:prSet presAssocID="{46050246-4E60-485B-841D-F144D85510E4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E994993-52F4-41D2-882E-6976DF9684F3}" type="pres">
      <dgm:prSet presAssocID="{46050246-4E60-485B-841D-F144D85510E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968D40E3-3090-445D-994B-28B75EE3770A}" type="pres">
      <dgm:prSet presAssocID="{46050246-4E60-485B-841D-F144D85510E4}" presName="spaceRect" presStyleCnt="0"/>
      <dgm:spPr/>
    </dgm:pt>
    <dgm:pt modelId="{877CF03D-9CD6-4B24-B7FA-EE1564B6A433}" type="pres">
      <dgm:prSet presAssocID="{46050246-4E60-485B-841D-F144D85510E4}" presName="textRect" presStyleLbl="revTx" presStyleIdx="0" presStyleCnt="6">
        <dgm:presLayoutVars>
          <dgm:chMax val="1"/>
          <dgm:chPref val="1"/>
        </dgm:presLayoutVars>
      </dgm:prSet>
      <dgm:spPr/>
    </dgm:pt>
    <dgm:pt modelId="{F1D07B12-5A0E-44D9-B084-843CEA97D79D}" type="pres">
      <dgm:prSet presAssocID="{43AA068B-556B-4D35-90D0-42AA0774F6F3}" presName="sibTrans" presStyleCnt="0"/>
      <dgm:spPr/>
    </dgm:pt>
    <dgm:pt modelId="{E1624DE8-CE66-4818-BF45-D0A98771C731}" type="pres">
      <dgm:prSet presAssocID="{E5A6D112-ECCF-43E9-8B69-D494FB945468}" presName="compNode" presStyleCnt="0"/>
      <dgm:spPr/>
    </dgm:pt>
    <dgm:pt modelId="{016A5DB8-9C1C-4FDB-8905-7AE9C81F5061}" type="pres">
      <dgm:prSet presAssocID="{E5A6D112-ECCF-43E9-8B69-D494FB945468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8B7FB54-DEAF-4FA0-9368-EE21CB401A4E}" type="pres">
      <dgm:prSet presAssocID="{E5A6D112-ECCF-43E9-8B69-D494FB94546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BAA20BB-3D1B-40AC-9FBE-653142B7CACE}" type="pres">
      <dgm:prSet presAssocID="{E5A6D112-ECCF-43E9-8B69-D494FB945468}" presName="spaceRect" presStyleCnt="0"/>
      <dgm:spPr/>
    </dgm:pt>
    <dgm:pt modelId="{DC5AA4A1-7FD6-4771-8AB7-BE6AFCD28D88}" type="pres">
      <dgm:prSet presAssocID="{E5A6D112-ECCF-43E9-8B69-D494FB945468}" presName="textRect" presStyleLbl="revTx" presStyleIdx="1" presStyleCnt="6">
        <dgm:presLayoutVars>
          <dgm:chMax val="1"/>
          <dgm:chPref val="1"/>
        </dgm:presLayoutVars>
      </dgm:prSet>
      <dgm:spPr/>
    </dgm:pt>
    <dgm:pt modelId="{7B36FF68-9683-446A-95C0-1ACE69A3441B}" type="pres">
      <dgm:prSet presAssocID="{35F61963-57F0-44DE-B791-3726F1F64EBC}" presName="sibTrans" presStyleCnt="0"/>
      <dgm:spPr/>
    </dgm:pt>
    <dgm:pt modelId="{743B2A9E-B0AE-4079-9B02-0B10ED82710C}" type="pres">
      <dgm:prSet presAssocID="{5C7ED398-EC69-4C01-81AF-5238B0EB527A}" presName="compNode" presStyleCnt="0"/>
      <dgm:spPr/>
    </dgm:pt>
    <dgm:pt modelId="{D0588AC6-BF7C-47C6-B9A3-105B4E40E6FD}" type="pres">
      <dgm:prSet presAssocID="{5C7ED398-EC69-4C01-81AF-5238B0EB527A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478B666-4E7A-48F6-BD67-CDC20714D7C0}" type="pres">
      <dgm:prSet presAssocID="{5C7ED398-EC69-4C01-81AF-5238B0EB527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B86037E-73EE-4AD6-A800-790BB5CEE3D9}" type="pres">
      <dgm:prSet presAssocID="{5C7ED398-EC69-4C01-81AF-5238B0EB527A}" presName="spaceRect" presStyleCnt="0"/>
      <dgm:spPr/>
    </dgm:pt>
    <dgm:pt modelId="{CD0A45B8-C23A-4269-96C6-EB159CD58EE0}" type="pres">
      <dgm:prSet presAssocID="{5C7ED398-EC69-4C01-81AF-5238B0EB527A}" presName="textRect" presStyleLbl="revTx" presStyleIdx="2" presStyleCnt="6">
        <dgm:presLayoutVars>
          <dgm:chMax val="1"/>
          <dgm:chPref val="1"/>
        </dgm:presLayoutVars>
      </dgm:prSet>
      <dgm:spPr/>
    </dgm:pt>
    <dgm:pt modelId="{AC46184B-CC05-4E91-94EB-B9B95F3896BD}" type="pres">
      <dgm:prSet presAssocID="{386FE9B7-42FE-41F4-86B4-03EE6CF19C33}" presName="sibTrans" presStyleCnt="0"/>
      <dgm:spPr/>
    </dgm:pt>
    <dgm:pt modelId="{EA640E6F-99BE-40BD-B36A-344907FC06B0}" type="pres">
      <dgm:prSet presAssocID="{DDA82734-90BA-408A-ACB7-190B91BBED17}" presName="compNode" presStyleCnt="0"/>
      <dgm:spPr/>
    </dgm:pt>
    <dgm:pt modelId="{FD540300-DBE9-4A60-9D81-F51BBC6D5554}" type="pres">
      <dgm:prSet presAssocID="{DDA82734-90BA-408A-ACB7-190B91BBED17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04A2220-E191-49E6-9CB7-8751735656AB}" type="pres">
      <dgm:prSet presAssocID="{DDA82734-90BA-408A-ACB7-190B91BBED1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5D188FC9-EA45-4CF4-B5DC-675AF867F309}" type="pres">
      <dgm:prSet presAssocID="{DDA82734-90BA-408A-ACB7-190B91BBED17}" presName="spaceRect" presStyleCnt="0"/>
      <dgm:spPr/>
    </dgm:pt>
    <dgm:pt modelId="{26EF1137-3D75-4EB9-B97E-DE9893C8FF65}" type="pres">
      <dgm:prSet presAssocID="{DDA82734-90BA-408A-ACB7-190B91BBED17}" presName="textRect" presStyleLbl="revTx" presStyleIdx="3" presStyleCnt="6">
        <dgm:presLayoutVars>
          <dgm:chMax val="1"/>
          <dgm:chPref val="1"/>
        </dgm:presLayoutVars>
      </dgm:prSet>
      <dgm:spPr/>
    </dgm:pt>
    <dgm:pt modelId="{B0649FE5-F918-4E10-A5A6-3B590547AB45}" type="pres">
      <dgm:prSet presAssocID="{F7527301-88BE-481C-B87D-91AB3EA0A2A7}" presName="sibTrans" presStyleCnt="0"/>
      <dgm:spPr/>
    </dgm:pt>
    <dgm:pt modelId="{FBBF57FD-C9E7-4556-AD4C-A8189680785C}" type="pres">
      <dgm:prSet presAssocID="{763CCDC7-1C82-4593-9037-B7F6083D9C8A}" presName="compNode" presStyleCnt="0"/>
      <dgm:spPr/>
    </dgm:pt>
    <dgm:pt modelId="{87E11F21-5361-4395-9986-FDDCEC956139}" type="pres">
      <dgm:prSet presAssocID="{763CCDC7-1C82-4593-9037-B7F6083D9C8A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C3A6B35-A12B-4FB8-BA63-555E02226AE7}" type="pres">
      <dgm:prSet presAssocID="{763CCDC7-1C82-4593-9037-B7F6083D9C8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6EA69F7-2F0B-4279-8C33-F4F16B867818}" type="pres">
      <dgm:prSet presAssocID="{763CCDC7-1C82-4593-9037-B7F6083D9C8A}" presName="spaceRect" presStyleCnt="0"/>
      <dgm:spPr/>
    </dgm:pt>
    <dgm:pt modelId="{7BEB2811-7B6E-4F69-B07B-F94E7898B1CC}" type="pres">
      <dgm:prSet presAssocID="{763CCDC7-1C82-4593-9037-B7F6083D9C8A}" presName="textRect" presStyleLbl="revTx" presStyleIdx="4" presStyleCnt="6">
        <dgm:presLayoutVars>
          <dgm:chMax val="1"/>
          <dgm:chPref val="1"/>
        </dgm:presLayoutVars>
      </dgm:prSet>
      <dgm:spPr/>
    </dgm:pt>
    <dgm:pt modelId="{9809F1DB-B425-4178-A3CF-CB11F7E9CC68}" type="pres">
      <dgm:prSet presAssocID="{9C65AB3B-8B7B-4D19-9BC2-46B931D10449}" presName="sibTrans" presStyleCnt="0"/>
      <dgm:spPr/>
    </dgm:pt>
    <dgm:pt modelId="{841900FE-AD35-4FEB-BF91-78464F54CE02}" type="pres">
      <dgm:prSet presAssocID="{FC40A195-17AF-4DB4-AE54-9DEA8FCB058A}" presName="compNode" presStyleCnt="0"/>
      <dgm:spPr/>
    </dgm:pt>
    <dgm:pt modelId="{24CBB486-0E5E-4BA3-8F52-25CFDB376945}" type="pres">
      <dgm:prSet presAssocID="{FC40A195-17AF-4DB4-AE54-9DEA8FCB058A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D355B90-E6DA-4439-A74F-CF995C31C355}" type="pres">
      <dgm:prSet presAssocID="{FC40A195-17AF-4DB4-AE54-9DEA8FCB05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E2EB8025-8621-45A8-933A-18D9A2BBACC7}" type="pres">
      <dgm:prSet presAssocID="{FC40A195-17AF-4DB4-AE54-9DEA8FCB058A}" presName="spaceRect" presStyleCnt="0"/>
      <dgm:spPr/>
    </dgm:pt>
    <dgm:pt modelId="{E513E037-40AF-4C66-8EBE-D42258599B88}" type="pres">
      <dgm:prSet presAssocID="{FC40A195-17AF-4DB4-AE54-9DEA8FCB058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E3EF5E13-0EA1-4067-AC6A-6ADDCFA17473}" type="presOf" srcId="{763CCDC7-1C82-4593-9037-B7F6083D9C8A}" destId="{7BEB2811-7B6E-4F69-B07B-F94E7898B1CC}" srcOrd="0" destOrd="0" presId="urn:microsoft.com/office/officeart/2018/5/layout/IconLeafLabelList"/>
    <dgm:cxn modelId="{7E7E9F15-0214-4D2C-97A3-30665A596FD5}" srcId="{630589D8-BE5B-4556-89C9-6442500C7132}" destId="{46050246-4E60-485B-841D-F144D85510E4}" srcOrd="0" destOrd="0" parTransId="{66EA6F59-62FD-44FC-AF3C-35E1C9245783}" sibTransId="{43AA068B-556B-4D35-90D0-42AA0774F6F3}"/>
    <dgm:cxn modelId="{30D0A721-BE57-4824-82EF-44B3EF81E5A3}" type="presOf" srcId="{46050246-4E60-485B-841D-F144D85510E4}" destId="{877CF03D-9CD6-4B24-B7FA-EE1564B6A433}" srcOrd="0" destOrd="0" presId="urn:microsoft.com/office/officeart/2018/5/layout/IconLeafLabelList"/>
    <dgm:cxn modelId="{CA4DD33D-E9A6-476A-8BE5-11496348CCCE}" type="presOf" srcId="{5C7ED398-EC69-4C01-81AF-5238B0EB527A}" destId="{CD0A45B8-C23A-4269-96C6-EB159CD58EE0}" srcOrd="0" destOrd="0" presId="urn:microsoft.com/office/officeart/2018/5/layout/IconLeafLabelList"/>
    <dgm:cxn modelId="{B8D83345-B77A-4015-888E-CCCA3A6749B5}" type="presOf" srcId="{DDA82734-90BA-408A-ACB7-190B91BBED17}" destId="{26EF1137-3D75-4EB9-B97E-DE9893C8FF65}" srcOrd="0" destOrd="0" presId="urn:microsoft.com/office/officeart/2018/5/layout/IconLeafLabelList"/>
    <dgm:cxn modelId="{7BF1A84E-0B4C-404D-BEF9-49464AE54A59}" srcId="{630589D8-BE5B-4556-89C9-6442500C7132}" destId="{FC40A195-17AF-4DB4-AE54-9DEA8FCB058A}" srcOrd="5" destOrd="0" parTransId="{823FE1CF-4374-485E-8327-E9335AE0492A}" sibTransId="{66018CF3-5E9F-46C4-87BB-57409C119E42}"/>
    <dgm:cxn modelId="{44B20076-A380-4662-8C83-A9A7B789F770}" type="presOf" srcId="{FC40A195-17AF-4DB4-AE54-9DEA8FCB058A}" destId="{E513E037-40AF-4C66-8EBE-D42258599B88}" srcOrd="0" destOrd="0" presId="urn:microsoft.com/office/officeart/2018/5/layout/IconLeafLabelList"/>
    <dgm:cxn modelId="{6F1D8F91-9864-4BDD-AB6B-00E9867B49D4}" srcId="{630589D8-BE5B-4556-89C9-6442500C7132}" destId="{5C7ED398-EC69-4C01-81AF-5238B0EB527A}" srcOrd="2" destOrd="0" parTransId="{C95A03D2-474A-4D24-B708-51CFE430ACC7}" sibTransId="{386FE9B7-42FE-41F4-86B4-03EE6CF19C33}"/>
    <dgm:cxn modelId="{10A8399A-BEEC-4173-BE0C-48E58C1F6114}" srcId="{630589D8-BE5B-4556-89C9-6442500C7132}" destId="{E5A6D112-ECCF-43E9-8B69-D494FB945468}" srcOrd="1" destOrd="0" parTransId="{112AF872-5AFF-46E4-814C-57C7D7D21BEB}" sibTransId="{35F61963-57F0-44DE-B791-3726F1F64EBC}"/>
    <dgm:cxn modelId="{9121459A-69F0-4DD5-8353-800331B4523F}" type="presOf" srcId="{630589D8-BE5B-4556-89C9-6442500C7132}" destId="{FA7AF5E4-50AF-463D-9A61-9E354774DCB6}" srcOrd="0" destOrd="0" presId="urn:microsoft.com/office/officeart/2018/5/layout/IconLeafLabelList"/>
    <dgm:cxn modelId="{F825F3BC-A8AD-4536-88BA-BC09D2658554}" srcId="{630589D8-BE5B-4556-89C9-6442500C7132}" destId="{763CCDC7-1C82-4593-9037-B7F6083D9C8A}" srcOrd="4" destOrd="0" parTransId="{9BF6493A-426D-4D98-A0EC-7CA0A7A9597A}" sibTransId="{9C65AB3B-8B7B-4D19-9BC2-46B931D10449}"/>
    <dgm:cxn modelId="{3378D2CB-6BF1-44A5-A505-9A18262CF00B}" srcId="{630589D8-BE5B-4556-89C9-6442500C7132}" destId="{DDA82734-90BA-408A-ACB7-190B91BBED17}" srcOrd="3" destOrd="0" parTransId="{877E6BA7-EEB0-4906-BE2A-423C0A3E7B3A}" sibTransId="{F7527301-88BE-481C-B87D-91AB3EA0A2A7}"/>
    <dgm:cxn modelId="{6A0760DB-17EC-43B0-80FA-5ED8F19A817F}" type="presOf" srcId="{E5A6D112-ECCF-43E9-8B69-D494FB945468}" destId="{DC5AA4A1-7FD6-4771-8AB7-BE6AFCD28D88}" srcOrd="0" destOrd="0" presId="urn:microsoft.com/office/officeart/2018/5/layout/IconLeafLabelList"/>
    <dgm:cxn modelId="{EE72B79A-8632-4710-B99C-85FE070A6B69}" type="presParOf" srcId="{FA7AF5E4-50AF-463D-9A61-9E354774DCB6}" destId="{9CDCEF48-D577-419E-946A-BA24B407B559}" srcOrd="0" destOrd="0" presId="urn:microsoft.com/office/officeart/2018/5/layout/IconLeafLabelList"/>
    <dgm:cxn modelId="{56143F6D-15CC-4ADF-AEDD-E6620DBD348B}" type="presParOf" srcId="{9CDCEF48-D577-419E-946A-BA24B407B559}" destId="{BA543392-2FAF-4EDC-AAB5-271A63790926}" srcOrd="0" destOrd="0" presId="urn:microsoft.com/office/officeart/2018/5/layout/IconLeafLabelList"/>
    <dgm:cxn modelId="{CA78106C-D8F0-422D-98D8-2B079B71EA53}" type="presParOf" srcId="{9CDCEF48-D577-419E-946A-BA24B407B559}" destId="{AE994993-52F4-41D2-882E-6976DF9684F3}" srcOrd="1" destOrd="0" presId="urn:microsoft.com/office/officeart/2018/5/layout/IconLeafLabelList"/>
    <dgm:cxn modelId="{14FC9C33-AE66-4CB0-85C3-0DF4E0339194}" type="presParOf" srcId="{9CDCEF48-D577-419E-946A-BA24B407B559}" destId="{968D40E3-3090-445D-994B-28B75EE3770A}" srcOrd="2" destOrd="0" presId="urn:microsoft.com/office/officeart/2018/5/layout/IconLeafLabelList"/>
    <dgm:cxn modelId="{8B4BE8FB-5987-4E59-BD10-ACCC0A5D7CC4}" type="presParOf" srcId="{9CDCEF48-D577-419E-946A-BA24B407B559}" destId="{877CF03D-9CD6-4B24-B7FA-EE1564B6A433}" srcOrd="3" destOrd="0" presId="urn:microsoft.com/office/officeart/2018/5/layout/IconLeafLabelList"/>
    <dgm:cxn modelId="{BB529364-5842-4B16-9B91-A4F706809C2B}" type="presParOf" srcId="{FA7AF5E4-50AF-463D-9A61-9E354774DCB6}" destId="{F1D07B12-5A0E-44D9-B084-843CEA97D79D}" srcOrd="1" destOrd="0" presId="urn:microsoft.com/office/officeart/2018/5/layout/IconLeafLabelList"/>
    <dgm:cxn modelId="{C6D4DFD7-82BD-4C69-BAC7-CFEE98B1377C}" type="presParOf" srcId="{FA7AF5E4-50AF-463D-9A61-9E354774DCB6}" destId="{E1624DE8-CE66-4818-BF45-D0A98771C731}" srcOrd="2" destOrd="0" presId="urn:microsoft.com/office/officeart/2018/5/layout/IconLeafLabelList"/>
    <dgm:cxn modelId="{C3DB296F-7796-4A62-B075-73DD5AE7007B}" type="presParOf" srcId="{E1624DE8-CE66-4818-BF45-D0A98771C731}" destId="{016A5DB8-9C1C-4FDB-8905-7AE9C81F5061}" srcOrd="0" destOrd="0" presId="urn:microsoft.com/office/officeart/2018/5/layout/IconLeafLabelList"/>
    <dgm:cxn modelId="{B0A454D8-7E4D-4D2E-B510-8B6B6C7DF484}" type="presParOf" srcId="{E1624DE8-CE66-4818-BF45-D0A98771C731}" destId="{08B7FB54-DEAF-4FA0-9368-EE21CB401A4E}" srcOrd="1" destOrd="0" presId="urn:microsoft.com/office/officeart/2018/5/layout/IconLeafLabelList"/>
    <dgm:cxn modelId="{9CD6D32A-546C-4E62-BF18-CABA59F1415A}" type="presParOf" srcId="{E1624DE8-CE66-4818-BF45-D0A98771C731}" destId="{9BAA20BB-3D1B-40AC-9FBE-653142B7CACE}" srcOrd="2" destOrd="0" presId="urn:microsoft.com/office/officeart/2018/5/layout/IconLeafLabelList"/>
    <dgm:cxn modelId="{6DB8A994-B7A0-4B6B-A8EA-1638C97FC28E}" type="presParOf" srcId="{E1624DE8-CE66-4818-BF45-D0A98771C731}" destId="{DC5AA4A1-7FD6-4771-8AB7-BE6AFCD28D88}" srcOrd="3" destOrd="0" presId="urn:microsoft.com/office/officeart/2018/5/layout/IconLeafLabelList"/>
    <dgm:cxn modelId="{CB82BF6F-FFF1-4B51-ABB2-81B79C3EE078}" type="presParOf" srcId="{FA7AF5E4-50AF-463D-9A61-9E354774DCB6}" destId="{7B36FF68-9683-446A-95C0-1ACE69A3441B}" srcOrd="3" destOrd="0" presId="urn:microsoft.com/office/officeart/2018/5/layout/IconLeafLabelList"/>
    <dgm:cxn modelId="{F28F0AE4-304F-4FA3-9E57-4BF0FFDAA40E}" type="presParOf" srcId="{FA7AF5E4-50AF-463D-9A61-9E354774DCB6}" destId="{743B2A9E-B0AE-4079-9B02-0B10ED82710C}" srcOrd="4" destOrd="0" presId="urn:microsoft.com/office/officeart/2018/5/layout/IconLeafLabelList"/>
    <dgm:cxn modelId="{2F54D38B-F3EC-4318-A43C-196DE11D5ABB}" type="presParOf" srcId="{743B2A9E-B0AE-4079-9B02-0B10ED82710C}" destId="{D0588AC6-BF7C-47C6-B9A3-105B4E40E6FD}" srcOrd="0" destOrd="0" presId="urn:microsoft.com/office/officeart/2018/5/layout/IconLeafLabelList"/>
    <dgm:cxn modelId="{42B84178-9D49-4676-A533-77BD4E15B61E}" type="presParOf" srcId="{743B2A9E-B0AE-4079-9B02-0B10ED82710C}" destId="{B478B666-4E7A-48F6-BD67-CDC20714D7C0}" srcOrd="1" destOrd="0" presId="urn:microsoft.com/office/officeart/2018/5/layout/IconLeafLabelList"/>
    <dgm:cxn modelId="{4848CD22-B6F2-48A1-A1BF-AD24595A4A12}" type="presParOf" srcId="{743B2A9E-B0AE-4079-9B02-0B10ED82710C}" destId="{8B86037E-73EE-4AD6-A800-790BB5CEE3D9}" srcOrd="2" destOrd="0" presId="urn:microsoft.com/office/officeart/2018/5/layout/IconLeafLabelList"/>
    <dgm:cxn modelId="{CBE14760-33A5-4A68-8EB8-06A61EBC406A}" type="presParOf" srcId="{743B2A9E-B0AE-4079-9B02-0B10ED82710C}" destId="{CD0A45B8-C23A-4269-96C6-EB159CD58EE0}" srcOrd="3" destOrd="0" presId="urn:microsoft.com/office/officeart/2018/5/layout/IconLeafLabelList"/>
    <dgm:cxn modelId="{6703F3AD-BF51-41A0-9395-BDEFA3F83C94}" type="presParOf" srcId="{FA7AF5E4-50AF-463D-9A61-9E354774DCB6}" destId="{AC46184B-CC05-4E91-94EB-B9B95F3896BD}" srcOrd="5" destOrd="0" presId="urn:microsoft.com/office/officeart/2018/5/layout/IconLeafLabelList"/>
    <dgm:cxn modelId="{B57885AD-3541-4F46-812B-0804FBD196D2}" type="presParOf" srcId="{FA7AF5E4-50AF-463D-9A61-9E354774DCB6}" destId="{EA640E6F-99BE-40BD-B36A-344907FC06B0}" srcOrd="6" destOrd="0" presId="urn:microsoft.com/office/officeart/2018/5/layout/IconLeafLabelList"/>
    <dgm:cxn modelId="{32AED5D7-34F7-4B4A-960A-F0A858C3EC11}" type="presParOf" srcId="{EA640E6F-99BE-40BD-B36A-344907FC06B0}" destId="{FD540300-DBE9-4A60-9D81-F51BBC6D5554}" srcOrd="0" destOrd="0" presId="urn:microsoft.com/office/officeart/2018/5/layout/IconLeafLabelList"/>
    <dgm:cxn modelId="{0F452D51-601A-4C52-ACA2-E5905B9E0B22}" type="presParOf" srcId="{EA640E6F-99BE-40BD-B36A-344907FC06B0}" destId="{804A2220-E191-49E6-9CB7-8751735656AB}" srcOrd="1" destOrd="0" presId="urn:microsoft.com/office/officeart/2018/5/layout/IconLeafLabelList"/>
    <dgm:cxn modelId="{650D8602-7D98-44A0-BF96-4C8823AFAB4F}" type="presParOf" srcId="{EA640E6F-99BE-40BD-B36A-344907FC06B0}" destId="{5D188FC9-EA45-4CF4-B5DC-675AF867F309}" srcOrd="2" destOrd="0" presId="urn:microsoft.com/office/officeart/2018/5/layout/IconLeafLabelList"/>
    <dgm:cxn modelId="{DDDA18E4-F608-4302-A64D-C064267586EF}" type="presParOf" srcId="{EA640E6F-99BE-40BD-B36A-344907FC06B0}" destId="{26EF1137-3D75-4EB9-B97E-DE9893C8FF65}" srcOrd="3" destOrd="0" presId="urn:microsoft.com/office/officeart/2018/5/layout/IconLeafLabelList"/>
    <dgm:cxn modelId="{586DCAAF-BE4C-47E9-AD6E-58C359BF7169}" type="presParOf" srcId="{FA7AF5E4-50AF-463D-9A61-9E354774DCB6}" destId="{B0649FE5-F918-4E10-A5A6-3B590547AB45}" srcOrd="7" destOrd="0" presId="urn:microsoft.com/office/officeart/2018/5/layout/IconLeafLabelList"/>
    <dgm:cxn modelId="{CE880F3A-DD3F-43EF-B620-C266445B08E6}" type="presParOf" srcId="{FA7AF5E4-50AF-463D-9A61-9E354774DCB6}" destId="{FBBF57FD-C9E7-4556-AD4C-A8189680785C}" srcOrd="8" destOrd="0" presId="urn:microsoft.com/office/officeart/2018/5/layout/IconLeafLabelList"/>
    <dgm:cxn modelId="{93A25519-27FA-4E33-A114-ADA7D2DDD5F0}" type="presParOf" srcId="{FBBF57FD-C9E7-4556-AD4C-A8189680785C}" destId="{87E11F21-5361-4395-9986-FDDCEC956139}" srcOrd="0" destOrd="0" presId="urn:microsoft.com/office/officeart/2018/5/layout/IconLeafLabelList"/>
    <dgm:cxn modelId="{A87238A4-5002-4872-800B-3D1B3ECD7E2F}" type="presParOf" srcId="{FBBF57FD-C9E7-4556-AD4C-A8189680785C}" destId="{EC3A6B35-A12B-4FB8-BA63-555E02226AE7}" srcOrd="1" destOrd="0" presId="urn:microsoft.com/office/officeart/2018/5/layout/IconLeafLabelList"/>
    <dgm:cxn modelId="{593AC6BD-F3D9-48BD-ADD9-4E7DC5DAE421}" type="presParOf" srcId="{FBBF57FD-C9E7-4556-AD4C-A8189680785C}" destId="{96EA69F7-2F0B-4279-8C33-F4F16B867818}" srcOrd="2" destOrd="0" presId="urn:microsoft.com/office/officeart/2018/5/layout/IconLeafLabelList"/>
    <dgm:cxn modelId="{93652B33-E8AA-4902-A719-2365FFB3F24A}" type="presParOf" srcId="{FBBF57FD-C9E7-4556-AD4C-A8189680785C}" destId="{7BEB2811-7B6E-4F69-B07B-F94E7898B1CC}" srcOrd="3" destOrd="0" presId="urn:microsoft.com/office/officeart/2018/5/layout/IconLeafLabelList"/>
    <dgm:cxn modelId="{BEF93BFE-1DB6-4E71-A8BE-31D8A7C18D61}" type="presParOf" srcId="{FA7AF5E4-50AF-463D-9A61-9E354774DCB6}" destId="{9809F1DB-B425-4178-A3CF-CB11F7E9CC68}" srcOrd="9" destOrd="0" presId="urn:microsoft.com/office/officeart/2018/5/layout/IconLeafLabelList"/>
    <dgm:cxn modelId="{8B8219F9-68E9-4775-8358-8FEC4718A27E}" type="presParOf" srcId="{FA7AF5E4-50AF-463D-9A61-9E354774DCB6}" destId="{841900FE-AD35-4FEB-BF91-78464F54CE02}" srcOrd="10" destOrd="0" presId="urn:microsoft.com/office/officeart/2018/5/layout/IconLeafLabelList"/>
    <dgm:cxn modelId="{94533816-2B8F-4E74-BE7F-1528E010052C}" type="presParOf" srcId="{841900FE-AD35-4FEB-BF91-78464F54CE02}" destId="{24CBB486-0E5E-4BA3-8F52-25CFDB376945}" srcOrd="0" destOrd="0" presId="urn:microsoft.com/office/officeart/2018/5/layout/IconLeafLabelList"/>
    <dgm:cxn modelId="{7B108DB9-9872-45A5-AE7E-C7245982AA0F}" type="presParOf" srcId="{841900FE-AD35-4FEB-BF91-78464F54CE02}" destId="{0D355B90-E6DA-4439-A74F-CF995C31C355}" srcOrd="1" destOrd="0" presId="urn:microsoft.com/office/officeart/2018/5/layout/IconLeafLabelList"/>
    <dgm:cxn modelId="{CE3C4631-37E5-4D29-850B-8496961546F4}" type="presParOf" srcId="{841900FE-AD35-4FEB-BF91-78464F54CE02}" destId="{E2EB8025-8621-45A8-933A-18D9A2BBACC7}" srcOrd="2" destOrd="0" presId="urn:microsoft.com/office/officeart/2018/5/layout/IconLeafLabelList"/>
    <dgm:cxn modelId="{CC00DDEC-D8D1-406D-AE63-708EDD774D39}" type="presParOf" srcId="{841900FE-AD35-4FEB-BF91-78464F54CE02}" destId="{E513E037-40AF-4C66-8EBE-D42258599B8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0D169D-60E4-48BD-B57E-E1284AB381C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DE6776A-A4D0-48E0-8F54-9C76B7A46F2A}">
      <dgm:prSet/>
      <dgm:spPr/>
      <dgm:t>
        <a:bodyPr/>
        <a:lstStyle/>
        <a:p>
          <a:r>
            <a:rPr lang="en-US" dirty="0"/>
            <a:t>‘A moment-by-moment process of discovery…guided by the client’s pain.’</a:t>
          </a:r>
        </a:p>
      </dgm:t>
    </dgm:pt>
    <dgm:pt modelId="{9BA98431-194E-4C7B-B89A-11160095151E}" type="parTrans" cxnId="{CE1B200E-E7F6-4EFD-847C-60978EC3853D}">
      <dgm:prSet/>
      <dgm:spPr/>
      <dgm:t>
        <a:bodyPr/>
        <a:lstStyle/>
        <a:p>
          <a:endParaRPr lang="en-US"/>
        </a:p>
      </dgm:t>
    </dgm:pt>
    <dgm:pt modelId="{7792B537-7C55-4735-B0DE-4AF34534345E}" type="sibTrans" cxnId="{CE1B200E-E7F6-4EFD-847C-60978EC3853D}">
      <dgm:prSet/>
      <dgm:spPr/>
      <dgm:t>
        <a:bodyPr/>
        <a:lstStyle/>
        <a:p>
          <a:endParaRPr lang="en-US"/>
        </a:p>
      </dgm:t>
    </dgm:pt>
    <dgm:pt modelId="{9BB2BDD2-A03D-4E0B-816D-07015530E8D9}">
      <dgm:prSet/>
      <dgm:spPr/>
      <dgm:t>
        <a:bodyPr/>
        <a:lstStyle/>
        <a:p>
          <a:r>
            <a:rPr lang="en-US"/>
            <a:t>Goldman and Greenberg (2015)</a:t>
          </a:r>
        </a:p>
      </dgm:t>
    </dgm:pt>
    <dgm:pt modelId="{B929AED3-5030-4DD4-9B68-907A4A0E4017}" type="parTrans" cxnId="{B0110D1D-167C-4547-8E6F-605C940EA027}">
      <dgm:prSet/>
      <dgm:spPr/>
      <dgm:t>
        <a:bodyPr/>
        <a:lstStyle/>
        <a:p>
          <a:endParaRPr lang="en-US"/>
        </a:p>
      </dgm:t>
    </dgm:pt>
    <dgm:pt modelId="{37B220C6-2060-48D2-8C0E-17D03B45C959}" type="sibTrans" cxnId="{B0110D1D-167C-4547-8E6F-605C940EA027}">
      <dgm:prSet/>
      <dgm:spPr/>
      <dgm:t>
        <a:bodyPr/>
        <a:lstStyle/>
        <a:p>
          <a:endParaRPr lang="en-US"/>
        </a:p>
      </dgm:t>
    </dgm:pt>
    <dgm:pt modelId="{61D9569A-823E-48E6-8044-499ABA05C5DF}" type="pres">
      <dgm:prSet presAssocID="{8E0D169D-60E4-48BD-B57E-E1284AB381C4}" presName="vert0" presStyleCnt="0">
        <dgm:presLayoutVars>
          <dgm:dir/>
          <dgm:animOne val="branch"/>
          <dgm:animLvl val="lvl"/>
        </dgm:presLayoutVars>
      </dgm:prSet>
      <dgm:spPr/>
    </dgm:pt>
    <dgm:pt modelId="{48C0E6FE-C17B-429E-9BC2-47F80C35AC6C}" type="pres">
      <dgm:prSet presAssocID="{5DE6776A-A4D0-48E0-8F54-9C76B7A46F2A}" presName="thickLine" presStyleLbl="alignNode1" presStyleIdx="0" presStyleCnt="2"/>
      <dgm:spPr/>
    </dgm:pt>
    <dgm:pt modelId="{E5277507-7C23-4365-B9CA-19A3D07A837D}" type="pres">
      <dgm:prSet presAssocID="{5DE6776A-A4D0-48E0-8F54-9C76B7A46F2A}" presName="horz1" presStyleCnt="0"/>
      <dgm:spPr/>
    </dgm:pt>
    <dgm:pt modelId="{F6B47A5F-7847-481A-B0C3-CF1B49FE11CA}" type="pres">
      <dgm:prSet presAssocID="{5DE6776A-A4D0-48E0-8F54-9C76B7A46F2A}" presName="tx1" presStyleLbl="revTx" presStyleIdx="0" presStyleCnt="2"/>
      <dgm:spPr/>
    </dgm:pt>
    <dgm:pt modelId="{DAE5191C-D868-49E8-AA29-82380C523A02}" type="pres">
      <dgm:prSet presAssocID="{5DE6776A-A4D0-48E0-8F54-9C76B7A46F2A}" presName="vert1" presStyleCnt="0"/>
      <dgm:spPr/>
    </dgm:pt>
    <dgm:pt modelId="{41EC85BF-43B0-48EE-BF90-CFD69B2AEE22}" type="pres">
      <dgm:prSet presAssocID="{9BB2BDD2-A03D-4E0B-816D-07015530E8D9}" presName="thickLine" presStyleLbl="alignNode1" presStyleIdx="1" presStyleCnt="2"/>
      <dgm:spPr/>
    </dgm:pt>
    <dgm:pt modelId="{1E374413-13F5-4E80-8EBE-8FCE8F7A6C86}" type="pres">
      <dgm:prSet presAssocID="{9BB2BDD2-A03D-4E0B-816D-07015530E8D9}" presName="horz1" presStyleCnt="0"/>
      <dgm:spPr/>
    </dgm:pt>
    <dgm:pt modelId="{EA6F0E8C-4861-462C-92DE-26FA9F2AC151}" type="pres">
      <dgm:prSet presAssocID="{9BB2BDD2-A03D-4E0B-816D-07015530E8D9}" presName="tx1" presStyleLbl="revTx" presStyleIdx="1" presStyleCnt="2"/>
      <dgm:spPr/>
    </dgm:pt>
    <dgm:pt modelId="{C98E8CDA-9426-481F-998B-CBDA0FA2E6DE}" type="pres">
      <dgm:prSet presAssocID="{9BB2BDD2-A03D-4E0B-816D-07015530E8D9}" presName="vert1" presStyleCnt="0"/>
      <dgm:spPr/>
    </dgm:pt>
  </dgm:ptLst>
  <dgm:cxnLst>
    <dgm:cxn modelId="{514D4E0B-92B9-40F8-BB1C-1E5E304231B4}" type="presOf" srcId="{9BB2BDD2-A03D-4E0B-816D-07015530E8D9}" destId="{EA6F0E8C-4861-462C-92DE-26FA9F2AC151}" srcOrd="0" destOrd="0" presId="urn:microsoft.com/office/officeart/2008/layout/LinedList"/>
    <dgm:cxn modelId="{CE1B200E-E7F6-4EFD-847C-60978EC3853D}" srcId="{8E0D169D-60E4-48BD-B57E-E1284AB381C4}" destId="{5DE6776A-A4D0-48E0-8F54-9C76B7A46F2A}" srcOrd="0" destOrd="0" parTransId="{9BA98431-194E-4C7B-B89A-11160095151E}" sibTransId="{7792B537-7C55-4735-B0DE-4AF34534345E}"/>
    <dgm:cxn modelId="{B0110D1D-167C-4547-8E6F-605C940EA027}" srcId="{8E0D169D-60E4-48BD-B57E-E1284AB381C4}" destId="{9BB2BDD2-A03D-4E0B-816D-07015530E8D9}" srcOrd="1" destOrd="0" parTransId="{B929AED3-5030-4DD4-9B68-907A4A0E4017}" sibTransId="{37B220C6-2060-48D2-8C0E-17D03B45C959}"/>
    <dgm:cxn modelId="{FCEDFA23-6D16-4459-9293-813321F1877B}" type="presOf" srcId="{8E0D169D-60E4-48BD-B57E-E1284AB381C4}" destId="{61D9569A-823E-48E6-8044-499ABA05C5DF}" srcOrd="0" destOrd="0" presId="urn:microsoft.com/office/officeart/2008/layout/LinedList"/>
    <dgm:cxn modelId="{DC74CD38-BB70-4520-87AD-948D5F9D983D}" type="presOf" srcId="{5DE6776A-A4D0-48E0-8F54-9C76B7A46F2A}" destId="{F6B47A5F-7847-481A-B0C3-CF1B49FE11CA}" srcOrd="0" destOrd="0" presId="urn:microsoft.com/office/officeart/2008/layout/LinedList"/>
    <dgm:cxn modelId="{126B46FC-B6D7-40DE-A187-4B738CC1B40F}" type="presParOf" srcId="{61D9569A-823E-48E6-8044-499ABA05C5DF}" destId="{48C0E6FE-C17B-429E-9BC2-47F80C35AC6C}" srcOrd="0" destOrd="0" presId="urn:microsoft.com/office/officeart/2008/layout/LinedList"/>
    <dgm:cxn modelId="{C7BEC3F8-9847-46A3-9355-AA0E52A96B35}" type="presParOf" srcId="{61D9569A-823E-48E6-8044-499ABA05C5DF}" destId="{E5277507-7C23-4365-B9CA-19A3D07A837D}" srcOrd="1" destOrd="0" presId="urn:microsoft.com/office/officeart/2008/layout/LinedList"/>
    <dgm:cxn modelId="{46CBCC80-3F26-4A79-BDDB-3901D8A465D3}" type="presParOf" srcId="{E5277507-7C23-4365-B9CA-19A3D07A837D}" destId="{F6B47A5F-7847-481A-B0C3-CF1B49FE11CA}" srcOrd="0" destOrd="0" presId="urn:microsoft.com/office/officeart/2008/layout/LinedList"/>
    <dgm:cxn modelId="{752AE5BF-9BA1-4451-A4F6-C84662B75A7D}" type="presParOf" srcId="{E5277507-7C23-4365-B9CA-19A3D07A837D}" destId="{DAE5191C-D868-49E8-AA29-82380C523A02}" srcOrd="1" destOrd="0" presId="urn:microsoft.com/office/officeart/2008/layout/LinedList"/>
    <dgm:cxn modelId="{DCF30EAE-6DC7-4C91-89BA-EC40700ED9C8}" type="presParOf" srcId="{61D9569A-823E-48E6-8044-499ABA05C5DF}" destId="{41EC85BF-43B0-48EE-BF90-CFD69B2AEE22}" srcOrd="2" destOrd="0" presId="urn:microsoft.com/office/officeart/2008/layout/LinedList"/>
    <dgm:cxn modelId="{C54DB515-A2F2-47E2-A01B-87AF479DB97E}" type="presParOf" srcId="{61D9569A-823E-48E6-8044-499ABA05C5DF}" destId="{1E374413-13F5-4E80-8EBE-8FCE8F7A6C86}" srcOrd="3" destOrd="0" presId="urn:microsoft.com/office/officeart/2008/layout/LinedList"/>
    <dgm:cxn modelId="{0974FC25-66E5-4C7F-B905-A8C048D47770}" type="presParOf" srcId="{1E374413-13F5-4E80-8EBE-8FCE8F7A6C86}" destId="{EA6F0E8C-4861-462C-92DE-26FA9F2AC151}" srcOrd="0" destOrd="0" presId="urn:microsoft.com/office/officeart/2008/layout/LinedList"/>
    <dgm:cxn modelId="{24F863F1-B8C4-4817-B5E7-BBBB37335766}" type="presParOf" srcId="{1E374413-13F5-4E80-8EBE-8FCE8F7A6C86}" destId="{C98E8CDA-9426-481F-998B-CBDA0FA2E6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B49BBBC-CCAE-4618-95F9-B350B2ED9CB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90F87AAB-B368-43A5-9084-7CC111E1404F}">
      <dgm:prSet/>
      <dgm:spPr/>
      <dgm:t>
        <a:bodyPr/>
        <a:lstStyle/>
        <a:p>
          <a:r>
            <a:rPr lang="en-GB"/>
            <a:t>MACRO</a:t>
          </a:r>
          <a:endParaRPr lang="en-US"/>
        </a:p>
      </dgm:t>
    </dgm:pt>
    <dgm:pt modelId="{38F137AE-2147-4945-B937-3044C945E745}" type="parTrans" cxnId="{A9C881BD-464F-4C0C-ABD8-232F06B85FA3}">
      <dgm:prSet/>
      <dgm:spPr/>
      <dgm:t>
        <a:bodyPr/>
        <a:lstStyle/>
        <a:p>
          <a:endParaRPr lang="en-US"/>
        </a:p>
      </dgm:t>
    </dgm:pt>
    <dgm:pt modelId="{D22000BC-02F5-4263-8C91-855979EDE728}" type="sibTrans" cxnId="{A9C881BD-464F-4C0C-ABD8-232F06B85FA3}">
      <dgm:prSet/>
      <dgm:spPr/>
      <dgm:t>
        <a:bodyPr/>
        <a:lstStyle/>
        <a:p>
          <a:endParaRPr lang="en-US"/>
        </a:p>
      </dgm:t>
    </dgm:pt>
    <dgm:pt modelId="{31EAD6B3-150A-45BD-94D5-9F9779C17F40}">
      <dgm:prSet/>
      <dgm:spPr/>
      <dgm:t>
        <a:bodyPr/>
        <a:lstStyle/>
        <a:p>
          <a:r>
            <a:rPr lang="en-GB"/>
            <a:t>Following </a:t>
          </a:r>
          <a:endParaRPr lang="en-US"/>
        </a:p>
      </dgm:t>
    </dgm:pt>
    <dgm:pt modelId="{7E304878-2FE2-4CFB-96AE-43614ABD2F3D}" type="parTrans" cxnId="{C7DCAB91-AA6F-4905-BA4C-F716A3D32431}">
      <dgm:prSet/>
      <dgm:spPr/>
      <dgm:t>
        <a:bodyPr/>
        <a:lstStyle/>
        <a:p>
          <a:endParaRPr lang="en-US"/>
        </a:p>
      </dgm:t>
    </dgm:pt>
    <dgm:pt modelId="{42CBB1E5-05BC-4C0D-8FB5-8E8A9EA043D8}" type="sibTrans" cxnId="{C7DCAB91-AA6F-4905-BA4C-F716A3D32431}">
      <dgm:prSet/>
      <dgm:spPr/>
      <dgm:t>
        <a:bodyPr/>
        <a:lstStyle/>
        <a:p>
          <a:endParaRPr lang="en-US"/>
        </a:p>
      </dgm:t>
    </dgm:pt>
    <dgm:pt modelId="{97B2FC98-372B-4286-8614-4B90D347BBC2}">
      <dgm:prSet/>
      <dgm:spPr/>
      <dgm:t>
        <a:bodyPr/>
        <a:lstStyle/>
        <a:p>
          <a:r>
            <a:rPr lang="en-GB"/>
            <a:t>Unfolding the narrative </a:t>
          </a:r>
          <a:endParaRPr lang="en-US"/>
        </a:p>
      </dgm:t>
    </dgm:pt>
    <dgm:pt modelId="{1D3C9B30-CD49-466B-9150-5844946A8FB1}" type="parTrans" cxnId="{AAA22044-E782-42B0-BBB4-083F200B2E39}">
      <dgm:prSet/>
      <dgm:spPr/>
      <dgm:t>
        <a:bodyPr/>
        <a:lstStyle/>
        <a:p>
          <a:endParaRPr lang="en-US"/>
        </a:p>
      </dgm:t>
    </dgm:pt>
    <dgm:pt modelId="{B7137F51-0654-4A10-9B13-C08FAA05FFDD}" type="sibTrans" cxnId="{AAA22044-E782-42B0-BBB4-083F200B2E39}">
      <dgm:prSet/>
      <dgm:spPr/>
      <dgm:t>
        <a:bodyPr/>
        <a:lstStyle/>
        <a:p>
          <a:endParaRPr lang="en-US"/>
        </a:p>
      </dgm:t>
    </dgm:pt>
    <dgm:pt modelId="{30A00290-DD3D-40A1-A1DA-EA9ABB2C881F}">
      <dgm:prSet/>
      <dgm:spPr/>
      <dgm:t>
        <a:bodyPr/>
        <a:lstStyle/>
        <a:p>
          <a:r>
            <a:rPr lang="en-GB"/>
            <a:t>Observing emotional processing </a:t>
          </a:r>
          <a:endParaRPr lang="en-US"/>
        </a:p>
      </dgm:t>
    </dgm:pt>
    <dgm:pt modelId="{9355948A-92F2-41E4-9B15-C411558255EC}" type="parTrans" cxnId="{03C58387-1312-4342-98B4-1ABAFD9263BD}">
      <dgm:prSet/>
      <dgm:spPr/>
      <dgm:t>
        <a:bodyPr/>
        <a:lstStyle/>
        <a:p>
          <a:endParaRPr lang="en-US"/>
        </a:p>
      </dgm:t>
    </dgm:pt>
    <dgm:pt modelId="{DAF9E8D2-D46E-4E77-8DA2-97847FC8DEF9}" type="sibTrans" cxnId="{03C58387-1312-4342-98B4-1ABAFD9263BD}">
      <dgm:prSet/>
      <dgm:spPr/>
      <dgm:t>
        <a:bodyPr/>
        <a:lstStyle/>
        <a:p>
          <a:endParaRPr lang="en-US"/>
        </a:p>
      </dgm:t>
    </dgm:pt>
    <dgm:pt modelId="{CBBF32D7-6D5D-4A35-A1B4-E418114D6F2E}">
      <dgm:prSet/>
      <dgm:spPr/>
      <dgm:t>
        <a:bodyPr/>
        <a:lstStyle/>
        <a:p>
          <a:r>
            <a:rPr lang="en-GB"/>
            <a:t>Ascertaining problems </a:t>
          </a:r>
          <a:endParaRPr lang="en-US"/>
        </a:p>
      </dgm:t>
    </dgm:pt>
    <dgm:pt modelId="{9C9174B6-A29C-4489-B494-334D54B24E67}" type="parTrans" cxnId="{B6EE9AB6-FDDF-41D0-909E-BFFD7DEBB04E}">
      <dgm:prSet/>
      <dgm:spPr/>
      <dgm:t>
        <a:bodyPr/>
        <a:lstStyle/>
        <a:p>
          <a:endParaRPr lang="en-US"/>
        </a:p>
      </dgm:t>
    </dgm:pt>
    <dgm:pt modelId="{C185A2BC-7766-43B8-BA37-62D3D9B1D297}" type="sibTrans" cxnId="{B6EE9AB6-FDDF-41D0-909E-BFFD7DEBB04E}">
      <dgm:prSet/>
      <dgm:spPr/>
      <dgm:t>
        <a:bodyPr/>
        <a:lstStyle/>
        <a:p>
          <a:endParaRPr lang="en-US"/>
        </a:p>
      </dgm:t>
    </dgm:pt>
    <dgm:pt modelId="{6128A6A2-9625-4C04-AF9C-6A83892784A9}">
      <dgm:prSet/>
      <dgm:spPr/>
      <dgm:t>
        <a:bodyPr/>
        <a:lstStyle/>
        <a:p>
          <a:r>
            <a:rPr lang="en-GB"/>
            <a:t>Attachment and Identity history</a:t>
          </a:r>
          <a:endParaRPr lang="en-US"/>
        </a:p>
      </dgm:t>
    </dgm:pt>
    <dgm:pt modelId="{AFEBC4B2-6929-4795-B288-CE801E7ADCBE}" type="parTrans" cxnId="{75CFDDA5-7E27-4402-A285-4E9DAF25488E}">
      <dgm:prSet/>
      <dgm:spPr/>
      <dgm:t>
        <a:bodyPr/>
        <a:lstStyle/>
        <a:p>
          <a:endParaRPr lang="en-US"/>
        </a:p>
      </dgm:t>
    </dgm:pt>
    <dgm:pt modelId="{57E94787-5D3F-4CAB-A8C5-9667FA084E43}" type="sibTrans" cxnId="{75CFDDA5-7E27-4402-A285-4E9DAF25488E}">
      <dgm:prSet/>
      <dgm:spPr/>
      <dgm:t>
        <a:bodyPr/>
        <a:lstStyle/>
        <a:p>
          <a:endParaRPr lang="en-US"/>
        </a:p>
      </dgm:t>
    </dgm:pt>
    <dgm:pt modelId="{ABEB5434-7D0D-437A-9F78-B2089A3C5CA9}">
      <dgm:prSet/>
      <dgm:spPr/>
      <dgm:t>
        <a:bodyPr/>
        <a:lstStyle/>
        <a:p>
          <a:r>
            <a:rPr lang="en-GB"/>
            <a:t>Emotional resilience and resources</a:t>
          </a:r>
          <a:endParaRPr lang="en-US"/>
        </a:p>
      </dgm:t>
    </dgm:pt>
    <dgm:pt modelId="{0B9D93E8-523D-4C38-A34A-1DC33A7D3CBE}" type="parTrans" cxnId="{49B36432-8EF1-45B1-B8AC-65DB3F7CC3B2}">
      <dgm:prSet/>
      <dgm:spPr/>
      <dgm:t>
        <a:bodyPr/>
        <a:lstStyle/>
        <a:p>
          <a:endParaRPr lang="en-US"/>
        </a:p>
      </dgm:t>
    </dgm:pt>
    <dgm:pt modelId="{19AC76C8-305D-4BDC-9B14-EDEFCADC868E}" type="sibTrans" cxnId="{49B36432-8EF1-45B1-B8AC-65DB3F7CC3B2}">
      <dgm:prSet/>
      <dgm:spPr/>
      <dgm:t>
        <a:bodyPr/>
        <a:lstStyle/>
        <a:p>
          <a:endParaRPr lang="en-US"/>
        </a:p>
      </dgm:t>
    </dgm:pt>
    <dgm:pt modelId="{D1FF13D3-50A4-4947-9916-C069C304340B}" type="pres">
      <dgm:prSet presAssocID="{9B49BBBC-CCAE-4618-95F9-B350B2ED9CBD}" presName="root" presStyleCnt="0">
        <dgm:presLayoutVars>
          <dgm:dir/>
          <dgm:resizeHandles val="exact"/>
        </dgm:presLayoutVars>
      </dgm:prSet>
      <dgm:spPr/>
    </dgm:pt>
    <dgm:pt modelId="{2AF3AB2D-AE75-4DA0-93E0-08A5056F6464}" type="pres">
      <dgm:prSet presAssocID="{9B49BBBC-CCAE-4618-95F9-B350B2ED9CBD}" presName="container" presStyleCnt="0">
        <dgm:presLayoutVars>
          <dgm:dir/>
          <dgm:resizeHandles val="exact"/>
        </dgm:presLayoutVars>
      </dgm:prSet>
      <dgm:spPr/>
    </dgm:pt>
    <dgm:pt modelId="{0A4A063B-4C70-4818-8FD0-3A6B7E4721D4}" type="pres">
      <dgm:prSet presAssocID="{90F87AAB-B368-43A5-9084-7CC111E1404F}" presName="compNode" presStyleCnt="0"/>
      <dgm:spPr/>
    </dgm:pt>
    <dgm:pt modelId="{651BEE58-12EA-4EDF-9871-B437085CE17F}" type="pres">
      <dgm:prSet presAssocID="{90F87AAB-B368-43A5-9084-7CC111E1404F}" presName="iconBgRect" presStyleLbl="bgShp" presStyleIdx="0" presStyleCnt="7"/>
      <dgm:spPr/>
    </dgm:pt>
    <dgm:pt modelId="{6A84B363-F9D3-4950-B5A3-C97B79CFA1CA}" type="pres">
      <dgm:prSet presAssocID="{90F87AAB-B368-43A5-9084-7CC111E1404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08DEB9E7-B38B-405A-B780-29937D26607B}" type="pres">
      <dgm:prSet presAssocID="{90F87AAB-B368-43A5-9084-7CC111E1404F}" presName="spaceRect" presStyleCnt="0"/>
      <dgm:spPr/>
    </dgm:pt>
    <dgm:pt modelId="{92EF4951-2C12-416C-A718-E8AE18EF37D2}" type="pres">
      <dgm:prSet presAssocID="{90F87AAB-B368-43A5-9084-7CC111E1404F}" presName="textRect" presStyleLbl="revTx" presStyleIdx="0" presStyleCnt="7">
        <dgm:presLayoutVars>
          <dgm:chMax val="1"/>
          <dgm:chPref val="1"/>
        </dgm:presLayoutVars>
      </dgm:prSet>
      <dgm:spPr/>
    </dgm:pt>
    <dgm:pt modelId="{08A0E08E-A0FA-464F-AAD6-6BF8844E1794}" type="pres">
      <dgm:prSet presAssocID="{D22000BC-02F5-4263-8C91-855979EDE728}" presName="sibTrans" presStyleLbl="sibTrans2D1" presStyleIdx="0" presStyleCnt="0"/>
      <dgm:spPr/>
    </dgm:pt>
    <dgm:pt modelId="{8E5A8486-58B0-41C3-A0C4-8BADF07A9B87}" type="pres">
      <dgm:prSet presAssocID="{31EAD6B3-150A-45BD-94D5-9F9779C17F40}" presName="compNode" presStyleCnt="0"/>
      <dgm:spPr/>
    </dgm:pt>
    <dgm:pt modelId="{5E1B27D7-2B66-4E24-B2B8-B4D1C30CAA0E}" type="pres">
      <dgm:prSet presAssocID="{31EAD6B3-150A-45BD-94D5-9F9779C17F40}" presName="iconBgRect" presStyleLbl="bgShp" presStyleIdx="1" presStyleCnt="7"/>
      <dgm:spPr/>
    </dgm:pt>
    <dgm:pt modelId="{819274A7-D154-4FAC-AE69-F90C2F9455DE}" type="pres">
      <dgm:prSet presAssocID="{31EAD6B3-150A-45BD-94D5-9F9779C17F4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11297D4-B467-4DBD-9771-8A76A28B89C2}" type="pres">
      <dgm:prSet presAssocID="{31EAD6B3-150A-45BD-94D5-9F9779C17F40}" presName="spaceRect" presStyleCnt="0"/>
      <dgm:spPr/>
    </dgm:pt>
    <dgm:pt modelId="{76B32B75-0C15-48EF-8A18-48C91D8746E0}" type="pres">
      <dgm:prSet presAssocID="{31EAD6B3-150A-45BD-94D5-9F9779C17F40}" presName="textRect" presStyleLbl="revTx" presStyleIdx="1" presStyleCnt="7">
        <dgm:presLayoutVars>
          <dgm:chMax val="1"/>
          <dgm:chPref val="1"/>
        </dgm:presLayoutVars>
      </dgm:prSet>
      <dgm:spPr/>
    </dgm:pt>
    <dgm:pt modelId="{B350EEA7-32AE-41B6-BCA8-0254ACD431B4}" type="pres">
      <dgm:prSet presAssocID="{42CBB1E5-05BC-4C0D-8FB5-8E8A9EA043D8}" presName="sibTrans" presStyleLbl="sibTrans2D1" presStyleIdx="0" presStyleCnt="0"/>
      <dgm:spPr/>
    </dgm:pt>
    <dgm:pt modelId="{167B8254-AC60-4EC6-A480-D4FD9112F4A1}" type="pres">
      <dgm:prSet presAssocID="{97B2FC98-372B-4286-8614-4B90D347BBC2}" presName="compNode" presStyleCnt="0"/>
      <dgm:spPr/>
    </dgm:pt>
    <dgm:pt modelId="{52CE2B4D-AECF-4F1F-8DED-90B97E0044E1}" type="pres">
      <dgm:prSet presAssocID="{97B2FC98-372B-4286-8614-4B90D347BBC2}" presName="iconBgRect" presStyleLbl="bgShp" presStyleIdx="2" presStyleCnt="7"/>
      <dgm:spPr/>
    </dgm:pt>
    <dgm:pt modelId="{9A94EEF5-0BE5-4EE1-A2FE-C99715396BA5}" type="pres">
      <dgm:prSet presAssocID="{97B2FC98-372B-4286-8614-4B90D347BBC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s"/>
        </a:ext>
      </dgm:extLst>
    </dgm:pt>
    <dgm:pt modelId="{3486C282-1F42-43F0-BF67-43FCFE878138}" type="pres">
      <dgm:prSet presAssocID="{97B2FC98-372B-4286-8614-4B90D347BBC2}" presName="spaceRect" presStyleCnt="0"/>
      <dgm:spPr/>
    </dgm:pt>
    <dgm:pt modelId="{771E2284-5551-4840-9E9E-CED195035E6D}" type="pres">
      <dgm:prSet presAssocID="{97B2FC98-372B-4286-8614-4B90D347BBC2}" presName="textRect" presStyleLbl="revTx" presStyleIdx="2" presStyleCnt="7">
        <dgm:presLayoutVars>
          <dgm:chMax val="1"/>
          <dgm:chPref val="1"/>
        </dgm:presLayoutVars>
      </dgm:prSet>
      <dgm:spPr/>
    </dgm:pt>
    <dgm:pt modelId="{FB67A657-1800-4E9F-9807-6F1BFECB2DDD}" type="pres">
      <dgm:prSet presAssocID="{B7137F51-0654-4A10-9B13-C08FAA05FFDD}" presName="sibTrans" presStyleLbl="sibTrans2D1" presStyleIdx="0" presStyleCnt="0"/>
      <dgm:spPr/>
    </dgm:pt>
    <dgm:pt modelId="{37E3735F-9E3E-48D5-ACF9-0A288C50C2E2}" type="pres">
      <dgm:prSet presAssocID="{30A00290-DD3D-40A1-A1DA-EA9ABB2C881F}" presName="compNode" presStyleCnt="0"/>
      <dgm:spPr/>
    </dgm:pt>
    <dgm:pt modelId="{846E5EBF-8069-41B3-885C-93E4FCBE4228}" type="pres">
      <dgm:prSet presAssocID="{30A00290-DD3D-40A1-A1DA-EA9ABB2C881F}" presName="iconBgRect" presStyleLbl="bgShp" presStyleIdx="3" presStyleCnt="7"/>
      <dgm:spPr/>
    </dgm:pt>
    <dgm:pt modelId="{18C6540D-C94C-4FA4-9A16-67699FD2F1B9}" type="pres">
      <dgm:prSet presAssocID="{30A00290-DD3D-40A1-A1DA-EA9ABB2C881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895E8D4-A4C7-485D-A2CC-50FE679ED3AF}" type="pres">
      <dgm:prSet presAssocID="{30A00290-DD3D-40A1-A1DA-EA9ABB2C881F}" presName="spaceRect" presStyleCnt="0"/>
      <dgm:spPr/>
    </dgm:pt>
    <dgm:pt modelId="{A6E0CB1A-C795-426A-B448-0B60A5DA8711}" type="pres">
      <dgm:prSet presAssocID="{30A00290-DD3D-40A1-A1DA-EA9ABB2C881F}" presName="textRect" presStyleLbl="revTx" presStyleIdx="3" presStyleCnt="7">
        <dgm:presLayoutVars>
          <dgm:chMax val="1"/>
          <dgm:chPref val="1"/>
        </dgm:presLayoutVars>
      </dgm:prSet>
      <dgm:spPr/>
    </dgm:pt>
    <dgm:pt modelId="{57353042-C767-4EA7-A41C-EF998CA4C10A}" type="pres">
      <dgm:prSet presAssocID="{DAF9E8D2-D46E-4E77-8DA2-97847FC8DEF9}" presName="sibTrans" presStyleLbl="sibTrans2D1" presStyleIdx="0" presStyleCnt="0"/>
      <dgm:spPr/>
    </dgm:pt>
    <dgm:pt modelId="{792884C2-7BFB-4B5E-9698-50FA175DE4EA}" type="pres">
      <dgm:prSet presAssocID="{CBBF32D7-6D5D-4A35-A1B4-E418114D6F2E}" presName="compNode" presStyleCnt="0"/>
      <dgm:spPr/>
    </dgm:pt>
    <dgm:pt modelId="{775C945F-4B80-483F-848E-6B93AD013234}" type="pres">
      <dgm:prSet presAssocID="{CBBF32D7-6D5D-4A35-A1B4-E418114D6F2E}" presName="iconBgRect" presStyleLbl="bgShp" presStyleIdx="4" presStyleCnt="7"/>
      <dgm:spPr/>
    </dgm:pt>
    <dgm:pt modelId="{7E682E41-30D5-4B06-97C5-B90A003A49DA}" type="pres">
      <dgm:prSet presAssocID="{CBBF32D7-6D5D-4A35-A1B4-E418114D6F2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E3005B5E-5424-4A6E-B959-8A7E2D303AE5}" type="pres">
      <dgm:prSet presAssocID="{CBBF32D7-6D5D-4A35-A1B4-E418114D6F2E}" presName="spaceRect" presStyleCnt="0"/>
      <dgm:spPr/>
    </dgm:pt>
    <dgm:pt modelId="{7505475E-DB85-4A1B-95E3-DCEB05B7FB18}" type="pres">
      <dgm:prSet presAssocID="{CBBF32D7-6D5D-4A35-A1B4-E418114D6F2E}" presName="textRect" presStyleLbl="revTx" presStyleIdx="4" presStyleCnt="7">
        <dgm:presLayoutVars>
          <dgm:chMax val="1"/>
          <dgm:chPref val="1"/>
        </dgm:presLayoutVars>
      </dgm:prSet>
      <dgm:spPr/>
    </dgm:pt>
    <dgm:pt modelId="{D28CD4F5-AE8D-40F5-BE4C-7BEC9F4AA52E}" type="pres">
      <dgm:prSet presAssocID="{C185A2BC-7766-43B8-BA37-62D3D9B1D297}" presName="sibTrans" presStyleLbl="sibTrans2D1" presStyleIdx="0" presStyleCnt="0"/>
      <dgm:spPr/>
    </dgm:pt>
    <dgm:pt modelId="{0D381723-6853-446C-851E-7039EFF5A966}" type="pres">
      <dgm:prSet presAssocID="{6128A6A2-9625-4C04-AF9C-6A83892784A9}" presName="compNode" presStyleCnt="0"/>
      <dgm:spPr/>
    </dgm:pt>
    <dgm:pt modelId="{F98A7F30-939E-4A14-BB9C-E14D89D895E8}" type="pres">
      <dgm:prSet presAssocID="{6128A6A2-9625-4C04-AF9C-6A83892784A9}" presName="iconBgRect" presStyleLbl="bgShp" presStyleIdx="5" presStyleCnt="7"/>
      <dgm:spPr/>
    </dgm:pt>
    <dgm:pt modelId="{925598D2-63BD-425E-9821-414136E4E703}" type="pres">
      <dgm:prSet presAssocID="{6128A6A2-9625-4C04-AF9C-6A83892784A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4AEF0D4C-F520-4A24-AFE0-EFE4A29BCBA3}" type="pres">
      <dgm:prSet presAssocID="{6128A6A2-9625-4C04-AF9C-6A83892784A9}" presName="spaceRect" presStyleCnt="0"/>
      <dgm:spPr/>
    </dgm:pt>
    <dgm:pt modelId="{32F1ADB6-5575-4CF3-B758-41A65F1F3DFE}" type="pres">
      <dgm:prSet presAssocID="{6128A6A2-9625-4C04-AF9C-6A83892784A9}" presName="textRect" presStyleLbl="revTx" presStyleIdx="5" presStyleCnt="7">
        <dgm:presLayoutVars>
          <dgm:chMax val="1"/>
          <dgm:chPref val="1"/>
        </dgm:presLayoutVars>
      </dgm:prSet>
      <dgm:spPr/>
    </dgm:pt>
    <dgm:pt modelId="{7466C005-9FE3-4BB7-99DA-5616DE7DE3C6}" type="pres">
      <dgm:prSet presAssocID="{57E94787-5D3F-4CAB-A8C5-9667FA084E43}" presName="sibTrans" presStyleLbl="sibTrans2D1" presStyleIdx="0" presStyleCnt="0"/>
      <dgm:spPr/>
    </dgm:pt>
    <dgm:pt modelId="{1AF9C8E0-FA5E-4877-BB6D-D2EB331E0D46}" type="pres">
      <dgm:prSet presAssocID="{ABEB5434-7D0D-437A-9F78-B2089A3C5CA9}" presName="compNode" presStyleCnt="0"/>
      <dgm:spPr/>
    </dgm:pt>
    <dgm:pt modelId="{4E2128FC-B41D-4AAA-AF43-ADF7AE26F89E}" type="pres">
      <dgm:prSet presAssocID="{ABEB5434-7D0D-437A-9F78-B2089A3C5CA9}" presName="iconBgRect" presStyleLbl="bgShp" presStyleIdx="6" presStyleCnt="7"/>
      <dgm:spPr/>
    </dgm:pt>
    <dgm:pt modelId="{884370FC-24DA-4D88-BDCA-3144F582AE21}" type="pres">
      <dgm:prSet presAssocID="{ABEB5434-7D0D-437A-9F78-B2089A3C5CA9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F62C246E-8A15-474E-AF35-713397342821}" type="pres">
      <dgm:prSet presAssocID="{ABEB5434-7D0D-437A-9F78-B2089A3C5CA9}" presName="spaceRect" presStyleCnt="0"/>
      <dgm:spPr/>
    </dgm:pt>
    <dgm:pt modelId="{66948223-049D-45D7-9840-F755DCF21D68}" type="pres">
      <dgm:prSet presAssocID="{ABEB5434-7D0D-437A-9F78-B2089A3C5CA9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A986100-E55F-4385-BC36-3764FAC79EE3}" type="presOf" srcId="{30A00290-DD3D-40A1-A1DA-EA9ABB2C881F}" destId="{A6E0CB1A-C795-426A-B448-0B60A5DA8711}" srcOrd="0" destOrd="0" presId="urn:microsoft.com/office/officeart/2018/2/layout/IconCircleList"/>
    <dgm:cxn modelId="{AA3E6E03-47F8-4FCC-B461-33DE84FFE8D6}" type="presOf" srcId="{B7137F51-0654-4A10-9B13-C08FAA05FFDD}" destId="{FB67A657-1800-4E9F-9807-6F1BFECB2DDD}" srcOrd="0" destOrd="0" presId="urn:microsoft.com/office/officeart/2018/2/layout/IconCircleList"/>
    <dgm:cxn modelId="{B644E50A-3180-4B33-9980-739535D46524}" type="presOf" srcId="{97B2FC98-372B-4286-8614-4B90D347BBC2}" destId="{771E2284-5551-4840-9E9E-CED195035E6D}" srcOrd="0" destOrd="0" presId="urn:microsoft.com/office/officeart/2018/2/layout/IconCircleList"/>
    <dgm:cxn modelId="{D851E213-8A7F-4D18-9344-BDE8230ECEED}" type="presOf" srcId="{42CBB1E5-05BC-4C0D-8FB5-8E8A9EA043D8}" destId="{B350EEA7-32AE-41B6-BCA8-0254ACD431B4}" srcOrd="0" destOrd="0" presId="urn:microsoft.com/office/officeart/2018/2/layout/IconCircleList"/>
    <dgm:cxn modelId="{49B36432-8EF1-45B1-B8AC-65DB3F7CC3B2}" srcId="{9B49BBBC-CCAE-4618-95F9-B350B2ED9CBD}" destId="{ABEB5434-7D0D-437A-9F78-B2089A3C5CA9}" srcOrd="6" destOrd="0" parTransId="{0B9D93E8-523D-4C38-A34A-1DC33A7D3CBE}" sibTransId="{19AC76C8-305D-4BDC-9B14-EDEFCADC868E}"/>
    <dgm:cxn modelId="{C819903B-0B62-4600-93C4-75182FDEA7CA}" type="presOf" srcId="{DAF9E8D2-D46E-4E77-8DA2-97847FC8DEF9}" destId="{57353042-C767-4EA7-A41C-EF998CA4C10A}" srcOrd="0" destOrd="0" presId="urn:microsoft.com/office/officeart/2018/2/layout/IconCircleList"/>
    <dgm:cxn modelId="{AAA22044-E782-42B0-BBB4-083F200B2E39}" srcId="{9B49BBBC-CCAE-4618-95F9-B350B2ED9CBD}" destId="{97B2FC98-372B-4286-8614-4B90D347BBC2}" srcOrd="2" destOrd="0" parTransId="{1D3C9B30-CD49-466B-9150-5844946A8FB1}" sibTransId="{B7137F51-0654-4A10-9B13-C08FAA05FFDD}"/>
    <dgm:cxn modelId="{FC83A364-54D0-4D49-9122-5651B3FDAD61}" type="presOf" srcId="{ABEB5434-7D0D-437A-9F78-B2089A3C5CA9}" destId="{66948223-049D-45D7-9840-F755DCF21D68}" srcOrd="0" destOrd="0" presId="urn:microsoft.com/office/officeart/2018/2/layout/IconCircleList"/>
    <dgm:cxn modelId="{633B4E50-967F-4178-917C-A13E22A13F12}" type="presOf" srcId="{D22000BC-02F5-4263-8C91-855979EDE728}" destId="{08A0E08E-A0FA-464F-AAD6-6BF8844E1794}" srcOrd="0" destOrd="0" presId="urn:microsoft.com/office/officeart/2018/2/layout/IconCircleList"/>
    <dgm:cxn modelId="{B59C3278-5BE1-4AB1-BCFD-6C300A904E8D}" type="presOf" srcId="{57E94787-5D3F-4CAB-A8C5-9667FA084E43}" destId="{7466C005-9FE3-4BB7-99DA-5616DE7DE3C6}" srcOrd="0" destOrd="0" presId="urn:microsoft.com/office/officeart/2018/2/layout/IconCircleList"/>
    <dgm:cxn modelId="{03C58387-1312-4342-98B4-1ABAFD9263BD}" srcId="{9B49BBBC-CCAE-4618-95F9-B350B2ED9CBD}" destId="{30A00290-DD3D-40A1-A1DA-EA9ABB2C881F}" srcOrd="3" destOrd="0" parTransId="{9355948A-92F2-41E4-9B15-C411558255EC}" sibTransId="{DAF9E8D2-D46E-4E77-8DA2-97847FC8DEF9}"/>
    <dgm:cxn modelId="{AAC5BD8E-907A-471A-B14C-B545EA6BA4BE}" type="presOf" srcId="{90F87AAB-B368-43A5-9084-7CC111E1404F}" destId="{92EF4951-2C12-416C-A718-E8AE18EF37D2}" srcOrd="0" destOrd="0" presId="urn:microsoft.com/office/officeart/2018/2/layout/IconCircleList"/>
    <dgm:cxn modelId="{C7DCAB91-AA6F-4905-BA4C-F716A3D32431}" srcId="{9B49BBBC-CCAE-4618-95F9-B350B2ED9CBD}" destId="{31EAD6B3-150A-45BD-94D5-9F9779C17F40}" srcOrd="1" destOrd="0" parTransId="{7E304878-2FE2-4CFB-96AE-43614ABD2F3D}" sibTransId="{42CBB1E5-05BC-4C0D-8FB5-8E8A9EA043D8}"/>
    <dgm:cxn modelId="{75CFDDA5-7E27-4402-A285-4E9DAF25488E}" srcId="{9B49BBBC-CCAE-4618-95F9-B350B2ED9CBD}" destId="{6128A6A2-9625-4C04-AF9C-6A83892784A9}" srcOrd="5" destOrd="0" parTransId="{AFEBC4B2-6929-4795-B288-CE801E7ADCBE}" sibTransId="{57E94787-5D3F-4CAB-A8C5-9667FA084E43}"/>
    <dgm:cxn modelId="{B6EE9AB6-FDDF-41D0-909E-BFFD7DEBB04E}" srcId="{9B49BBBC-CCAE-4618-95F9-B350B2ED9CBD}" destId="{CBBF32D7-6D5D-4A35-A1B4-E418114D6F2E}" srcOrd="4" destOrd="0" parTransId="{9C9174B6-A29C-4489-B494-334D54B24E67}" sibTransId="{C185A2BC-7766-43B8-BA37-62D3D9B1D297}"/>
    <dgm:cxn modelId="{A9C881BD-464F-4C0C-ABD8-232F06B85FA3}" srcId="{9B49BBBC-CCAE-4618-95F9-B350B2ED9CBD}" destId="{90F87AAB-B368-43A5-9084-7CC111E1404F}" srcOrd="0" destOrd="0" parTransId="{38F137AE-2147-4945-B937-3044C945E745}" sibTransId="{D22000BC-02F5-4263-8C91-855979EDE728}"/>
    <dgm:cxn modelId="{73E704C1-1551-47EE-8F52-1C863D6B7507}" type="presOf" srcId="{CBBF32D7-6D5D-4A35-A1B4-E418114D6F2E}" destId="{7505475E-DB85-4A1B-95E3-DCEB05B7FB18}" srcOrd="0" destOrd="0" presId="urn:microsoft.com/office/officeart/2018/2/layout/IconCircleList"/>
    <dgm:cxn modelId="{6B8857EB-9EFF-4912-951C-40C59E8392AE}" type="presOf" srcId="{31EAD6B3-150A-45BD-94D5-9F9779C17F40}" destId="{76B32B75-0C15-48EF-8A18-48C91D8746E0}" srcOrd="0" destOrd="0" presId="urn:microsoft.com/office/officeart/2018/2/layout/IconCircleList"/>
    <dgm:cxn modelId="{553F35F4-F6A5-4EB2-AE52-67506BD78A5C}" type="presOf" srcId="{C185A2BC-7766-43B8-BA37-62D3D9B1D297}" destId="{D28CD4F5-AE8D-40F5-BE4C-7BEC9F4AA52E}" srcOrd="0" destOrd="0" presId="urn:microsoft.com/office/officeart/2018/2/layout/IconCircleList"/>
    <dgm:cxn modelId="{1D3479F6-BF90-402A-8B39-7E9ABA641069}" type="presOf" srcId="{9B49BBBC-CCAE-4618-95F9-B350B2ED9CBD}" destId="{D1FF13D3-50A4-4947-9916-C069C304340B}" srcOrd="0" destOrd="0" presId="urn:microsoft.com/office/officeart/2018/2/layout/IconCircleList"/>
    <dgm:cxn modelId="{9BCDF6F9-CFF1-4970-8AE1-39B11A60513D}" type="presOf" srcId="{6128A6A2-9625-4C04-AF9C-6A83892784A9}" destId="{32F1ADB6-5575-4CF3-B758-41A65F1F3DFE}" srcOrd="0" destOrd="0" presId="urn:microsoft.com/office/officeart/2018/2/layout/IconCircleList"/>
    <dgm:cxn modelId="{B67BDD27-15FE-4A25-8B66-55E9745A4433}" type="presParOf" srcId="{D1FF13D3-50A4-4947-9916-C069C304340B}" destId="{2AF3AB2D-AE75-4DA0-93E0-08A5056F6464}" srcOrd="0" destOrd="0" presId="urn:microsoft.com/office/officeart/2018/2/layout/IconCircleList"/>
    <dgm:cxn modelId="{44B3CBCE-6F5F-4B03-AC35-1E11C6F5BADF}" type="presParOf" srcId="{2AF3AB2D-AE75-4DA0-93E0-08A5056F6464}" destId="{0A4A063B-4C70-4818-8FD0-3A6B7E4721D4}" srcOrd="0" destOrd="0" presId="urn:microsoft.com/office/officeart/2018/2/layout/IconCircleList"/>
    <dgm:cxn modelId="{4161E35F-9805-4B51-9E41-BB7569C15F11}" type="presParOf" srcId="{0A4A063B-4C70-4818-8FD0-3A6B7E4721D4}" destId="{651BEE58-12EA-4EDF-9871-B437085CE17F}" srcOrd="0" destOrd="0" presId="urn:microsoft.com/office/officeart/2018/2/layout/IconCircleList"/>
    <dgm:cxn modelId="{85E4926E-BDB9-449F-9029-C3483008086B}" type="presParOf" srcId="{0A4A063B-4C70-4818-8FD0-3A6B7E4721D4}" destId="{6A84B363-F9D3-4950-B5A3-C97B79CFA1CA}" srcOrd="1" destOrd="0" presId="urn:microsoft.com/office/officeart/2018/2/layout/IconCircleList"/>
    <dgm:cxn modelId="{D9AB3991-5E90-4686-9928-6BEF281FA367}" type="presParOf" srcId="{0A4A063B-4C70-4818-8FD0-3A6B7E4721D4}" destId="{08DEB9E7-B38B-405A-B780-29937D26607B}" srcOrd="2" destOrd="0" presId="urn:microsoft.com/office/officeart/2018/2/layout/IconCircleList"/>
    <dgm:cxn modelId="{9450716C-3A64-4ED4-B1A3-A514AB5AE7F9}" type="presParOf" srcId="{0A4A063B-4C70-4818-8FD0-3A6B7E4721D4}" destId="{92EF4951-2C12-416C-A718-E8AE18EF37D2}" srcOrd="3" destOrd="0" presId="urn:microsoft.com/office/officeart/2018/2/layout/IconCircleList"/>
    <dgm:cxn modelId="{0F455B1D-2278-4910-A307-6AC83E70DD14}" type="presParOf" srcId="{2AF3AB2D-AE75-4DA0-93E0-08A5056F6464}" destId="{08A0E08E-A0FA-464F-AAD6-6BF8844E1794}" srcOrd="1" destOrd="0" presId="urn:microsoft.com/office/officeart/2018/2/layout/IconCircleList"/>
    <dgm:cxn modelId="{4426D712-D908-499C-8789-892225F35B46}" type="presParOf" srcId="{2AF3AB2D-AE75-4DA0-93E0-08A5056F6464}" destId="{8E5A8486-58B0-41C3-A0C4-8BADF07A9B87}" srcOrd="2" destOrd="0" presId="urn:microsoft.com/office/officeart/2018/2/layout/IconCircleList"/>
    <dgm:cxn modelId="{D0403511-35ED-4BE6-BBE7-6982B1AC60A7}" type="presParOf" srcId="{8E5A8486-58B0-41C3-A0C4-8BADF07A9B87}" destId="{5E1B27D7-2B66-4E24-B2B8-B4D1C30CAA0E}" srcOrd="0" destOrd="0" presId="urn:microsoft.com/office/officeart/2018/2/layout/IconCircleList"/>
    <dgm:cxn modelId="{A5FD4614-6E50-4270-B5A7-AA9359DC5FBA}" type="presParOf" srcId="{8E5A8486-58B0-41C3-A0C4-8BADF07A9B87}" destId="{819274A7-D154-4FAC-AE69-F90C2F9455DE}" srcOrd="1" destOrd="0" presId="urn:microsoft.com/office/officeart/2018/2/layout/IconCircleList"/>
    <dgm:cxn modelId="{E4056F02-1940-42C3-B675-88ADEBCBF4D1}" type="presParOf" srcId="{8E5A8486-58B0-41C3-A0C4-8BADF07A9B87}" destId="{111297D4-B467-4DBD-9771-8A76A28B89C2}" srcOrd="2" destOrd="0" presId="urn:microsoft.com/office/officeart/2018/2/layout/IconCircleList"/>
    <dgm:cxn modelId="{AD440332-C625-4D80-A82D-99DE2A947B95}" type="presParOf" srcId="{8E5A8486-58B0-41C3-A0C4-8BADF07A9B87}" destId="{76B32B75-0C15-48EF-8A18-48C91D8746E0}" srcOrd="3" destOrd="0" presId="urn:microsoft.com/office/officeart/2018/2/layout/IconCircleList"/>
    <dgm:cxn modelId="{E413E560-271A-44FB-8592-9DC0CC1A70C9}" type="presParOf" srcId="{2AF3AB2D-AE75-4DA0-93E0-08A5056F6464}" destId="{B350EEA7-32AE-41B6-BCA8-0254ACD431B4}" srcOrd="3" destOrd="0" presId="urn:microsoft.com/office/officeart/2018/2/layout/IconCircleList"/>
    <dgm:cxn modelId="{73753796-2CB5-4B54-8C52-8C04BEDF7DC7}" type="presParOf" srcId="{2AF3AB2D-AE75-4DA0-93E0-08A5056F6464}" destId="{167B8254-AC60-4EC6-A480-D4FD9112F4A1}" srcOrd="4" destOrd="0" presId="urn:microsoft.com/office/officeart/2018/2/layout/IconCircleList"/>
    <dgm:cxn modelId="{6C39BAEF-198A-4198-828E-012A943190FD}" type="presParOf" srcId="{167B8254-AC60-4EC6-A480-D4FD9112F4A1}" destId="{52CE2B4D-AECF-4F1F-8DED-90B97E0044E1}" srcOrd="0" destOrd="0" presId="urn:microsoft.com/office/officeart/2018/2/layout/IconCircleList"/>
    <dgm:cxn modelId="{EA90DA3C-FF06-4557-A138-801FF26115C2}" type="presParOf" srcId="{167B8254-AC60-4EC6-A480-D4FD9112F4A1}" destId="{9A94EEF5-0BE5-4EE1-A2FE-C99715396BA5}" srcOrd="1" destOrd="0" presId="urn:microsoft.com/office/officeart/2018/2/layout/IconCircleList"/>
    <dgm:cxn modelId="{983D2D26-1C1F-4430-88A5-005148891DC3}" type="presParOf" srcId="{167B8254-AC60-4EC6-A480-D4FD9112F4A1}" destId="{3486C282-1F42-43F0-BF67-43FCFE878138}" srcOrd="2" destOrd="0" presId="urn:microsoft.com/office/officeart/2018/2/layout/IconCircleList"/>
    <dgm:cxn modelId="{D39B0E0D-1F37-4C02-B1ED-C3C71EB9B3C6}" type="presParOf" srcId="{167B8254-AC60-4EC6-A480-D4FD9112F4A1}" destId="{771E2284-5551-4840-9E9E-CED195035E6D}" srcOrd="3" destOrd="0" presId="urn:microsoft.com/office/officeart/2018/2/layout/IconCircleList"/>
    <dgm:cxn modelId="{C2A03583-2512-44E7-B268-4A9F4D503844}" type="presParOf" srcId="{2AF3AB2D-AE75-4DA0-93E0-08A5056F6464}" destId="{FB67A657-1800-4E9F-9807-6F1BFECB2DDD}" srcOrd="5" destOrd="0" presId="urn:microsoft.com/office/officeart/2018/2/layout/IconCircleList"/>
    <dgm:cxn modelId="{B6E93580-2A2D-4AFE-97A4-FC6E7BACABFC}" type="presParOf" srcId="{2AF3AB2D-AE75-4DA0-93E0-08A5056F6464}" destId="{37E3735F-9E3E-48D5-ACF9-0A288C50C2E2}" srcOrd="6" destOrd="0" presId="urn:microsoft.com/office/officeart/2018/2/layout/IconCircleList"/>
    <dgm:cxn modelId="{EDB8A328-E15D-45D5-B501-B6E4B51145C2}" type="presParOf" srcId="{37E3735F-9E3E-48D5-ACF9-0A288C50C2E2}" destId="{846E5EBF-8069-41B3-885C-93E4FCBE4228}" srcOrd="0" destOrd="0" presId="urn:microsoft.com/office/officeart/2018/2/layout/IconCircleList"/>
    <dgm:cxn modelId="{AB673639-AA86-47E3-802F-47F05E0DD4A7}" type="presParOf" srcId="{37E3735F-9E3E-48D5-ACF9-0A288C50C2E2}" destId="{18C6540D-C94C-4FA4-9A16-67699FD2F1B9}" srcOrd="1" destOrd="0" presId="urn:microsoft.com/office/officeart/2018/2/layout/IconCircleList"/>
    <dgm:cxn modelId="{FF6C827E-EC99-42D2-862A-7A7128121D17}" type="presParOf" srcId="{37E3735F-9E3E-48D5-ACF9-0A288C50C2E2}" destId="{2895E8D4-A4C7-485D-A2CC-50FE679ED3AF}" srcOrd="2" destOrd="0" presId="urn:microsoft.com/office/officeart/2018/2/layout/IconCircleList"/>
    <dgm:cxn modelId="{D25B0EDA-756C-4DC0-9F1B-EEB52F7B83C1}" type="presParOf" srcId="{37E3735F-9E3E-48D5-ACF9-0A288C50C2E2}" destId="{A6E0CB1A-C795-426A-B448-0B60A5DA8711}" srcOrd="3" destOrd="0" presId="urn:microsoft.com/office/officeart/2018/2/layout/IconCircleList"/>
    <dgm:cxn modelId="{A464EAE4-4DD0-4122-B5C3-07A549FDFD42}" type="presParOf" srcId="{2AF3AB2D-AE75-4DA0-93E0-08A5056F6464}" destId="{57353042-C767-4EA7-A41C-EF998CA4C10A}" srcOrd="7" destOrd="0" presId="urn:microsoft.com/office/officeart/2018/2/layout/IconCircleList"/>
    <dgm:cxn modelId="{7EB0E1D4-099F-4D04-B966-A411ED78451A}" type="presParOf" srcId="{2AF3AB2D-AE75-4DA0-93E0-08A5056F6464}" destId="{792884C2-7BFB-4B5E-9698-50FA175DE4EA}" srcOrd="8" destOrd="0" presId="urn:microsoft.com/office/officeart/2018/2/layout/IconCircleList"/>
    <dgm:cxn modelId="{CA3689A8-5E13-4B08-836E-504628807487}" type="presParOf" srcId="{792884C2-7BFB-4B5E-9698-50FA175DE4EA}" destId="{775C945F-4B80-483F-848E-6B93AD013234}" srcOrd="0" destOrd="0" presId="urn:microsoft.com/office/officeart/2018/2/layout/IconCircleList"/>
    <dgm:cxn modelId="{3D15EEEC-E4C0-42D3-9A2F-679A56FA617C}" type="presParOf" srcId="{792884C2-7BFB-4B5E-9698-50FA175DE4EA}" destId="{7E682E41-30D5-4B06-97C5-B90A003A49DA}" srcOrd="1" destOrd="0" presId="urn:microsoft.com/office/officeart/2018/2/layout/IconCircleList"/>
    <dgm:cxn modelId="{A7071BE8-4971-4388-9029-FA88F22C326D}" type="presParOf" srcId="{792884C2-7BFB-4B5E-9698-50FA175DE4EA}" destId="{E3005B5E-5424-4A6E-B959-8A7E2D303AE5}" srcOrd="2" destOrd="0" presId="urn:microsoft.com/office/officeart/2018/2/layout/IconCircleList"/>
    <dgm:cxn modelId="{37B61BE0-1CFF-4BC6-A67C-70B0629C12BE}" type="presParOf" srcId="{792884C2-7BFB-4B5E-9698-50FA175DE4EA}" destId="{7505475E-DB85-4A1B-95E3-DCEB05B7FB18}" srcOrd="3" destOrd="0" presId="urn:microsoft.com/office/officeart/2018/2/layout/IconCircleList"/>
    <dgm:cxn modelId="{EC32EC4C-ED35-471A-87EC-3B9B0735D5D2}" type="presParOf" srcId="{2AF3AB2D-AE75-4DA0-93E0-08A5056F6464}" destId="{D28CD4F5-AE8D-40F5-BE4C-7BEC9F4AA52E}" srcOrd="9" destOrd="0" presId="urn:microsoft.com/office/officeart/2018/2/layout/IconCircleList"/>
    <dgm:cxn modelId="{5E190EF9-7ACC-41DA-B98F-69AD21FAF217}" type="presParOf" srcId="{2AF3AB2D-AE75-4DA0-93E0-08A5056F6464}" destId="{0D381723-6853-446C-851E-7039EFF5A966}" srcOrd="10" destOrd="0" presId="urn:microsoft.com/office/officeart/2018/2/layout/IconCircleList"/>
    <dgm:cxn modelId="{DE84AEE2-E934-45F9-848D-0A59CFCC3928}" type="presParOf" srcId="{0D381723-6853-446C-851E-7039EFF5A966}" destId="{F98A7F30-939E-4A14-BB9C-E14D89D895E8}" srcOrd="0" destOrd="0" presId="urn:microsoft.com/office/officeart/2018/2/layout/IconCircleList"/>
    <dgm:cxn modelId="{4797BEA3-8651-45AC-9D27-595147BF6BDE}" type="presParOf" srcId="{0D381723-6853-446C-851E-7039EFF5A966}" destId="{925598D2-63BD-425E-9821-414136E4E703}" srcOrd="1" destOrd="0" presId="urn:microsoft.com/office/officeart/2018/2/layout/IconCircleList"/>
    <dgm:cxn modelId="{EE82A508-32D7-48C9-9A7E-ADA9E0656B5B}" type="presParOf" srcId="{0D381723-6853-446C-851E-7039EFF5A966}" destId="{4AEF0D4C-F520-4A24-AFE0-EFE4A29BCBA3}" srcOrd="2" destOrd="0" presId="urn:microsoft.com/office/officeart/2018/2/layout/IconCircleList"/>
    <dgm:cxn modelId="{64E4C361-6FD9-4B29-9120-4A0F449A68F7}" type="presParOf" srcId="{0D381723-6853-446C-851E-7039EFF5A966}" destId="{32F1ADB6-5575-4CF3-B758-41A65F1F3DFE}" srcOrd="3" destOrd="0" presId="urn:microsoft.com/office/officeart/2018/2/layout/IconCircleList"/>
    <dgm:cxn modelId="{92879DAB-D668-44C0-9408-EEAF640B9562}" type="presParOf" srcId="{2AF3AB2D-AE75-4DA0-93E0-08A5056F6464}" destId="{7466C005-9FE3-4BB7-99DA-5616DE7DE3C6}" srcOrd="11" destOrd="0" presId="urn:microsoft.com/office/officeart/2018/2/layout/IconCircleList"/>
    <dgm:cxn modelId="{9E6682EF-71BD-49A3-BBB3-F6363DB4AC69}" type="presParOf" srcId="{2AF3AB2D-AE75-4DA0-93E0-08A5056F6464}" destId="{1AF9C8E0-FA5E-4877-BB6D-D2EB331E0D46}" srcOrd="12" destOrd="0" presId="urn:microsoft.com/office/officeart/2018/2/layout/IconCircleList"/>
    <dgm:cxn modelId="{F5420BCB-A167-4035-A242-2FFD86F9974B}" type="presParOf" srcId="{1AF9C8E0-FA5E-4877-BB6D-D2EB331E0D46}" destId="{4E2128FC-B41D-4AAA-AF43-ADF7AE26F89E}" srcOrd="0" destOrd="0" presId="urn:microsoft.com/office/officeart/2018/2/layout/IconCircleList"/>
    <dgm:cxn modelId="{6D1E12F9-BF3F-4C1B-A834-5AC6CD6B05AF}" type="presParOf" srcId="{1AF9C8E0-FA5E-4877-BB6D-D2EB331E0D46}" destId="{884370FC-24DA-4D88-BDCA-3144F582AE21}" srcOrd="1" destOrd="0" presId="urn:microsoft.com/office/officeart/2018/2/layout/IconCircleList"/>
    <dgm:cxn modelId="{C3AD73C7-CC96-4CF9-B7B3-28CCF317C03C}" type="presParOf" srcId="{1AF9C8E0-FA5E-4877-BB6D-D2EB331E0D46}" destId="{F62C246E-8A15-474E-AF35-713397342821}" srcOrd="2" destOrd="0" presId="urn:microsoft.com/office/officeart/2018/2/layout/IconCircleList"/>
    <dgm:cxn modelId="{78DFB64F-5104-45F6-BDB5-BC9413E34E74}" type="presParOf" srcId="{1AF9C8E0-FA5E-4877-BB6D-D2EB331E0D46}" destId="{66948223-049D-45D7-9840-F755DCF21D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B8DCB2B-A1AD-4B18-8455-9E59091F54A3}" type="doc">
      <dgm:prSet loTypeId="urn:microsoft.com/office/officeart/2005/8/layout/hierarchy1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2710371-F3F7-450C-A6A0-96AE7E63A77A}">
      <dgm:prSet/>
      <dgm:spPr/>
      <dgm:t>
        <a:bodyPr/>
        <a:lstStyle/>
        <a:p>
          <a:r>
            <a:rPr lang="en-GB"/>
            <a:t>Problematic reactions – puzzlement </a:t>
          </a:r>
          <a:endParaRPr lang="en-US"/>
        </a:p>
      </dgm:t>
    </dgm:pt>
    <dgm:pt modelId="{4D2F3ACD-77AC-4D88-9996-A2AEDA06D5DA}" type="parTrans" cxnId="{66E846C2-F9BE-444E-AE1F-A0A79A11169E}">
      <dgm:prSet/>
      <dgm:spPr/>
      <dgm:t>
        <a:bodyPr/>
        <a:lstStyle/>
        <a:p>
          <a:endParaRPr lang="en-US"/>
        </a:p>
      </dgm:t>
    </dgm:pt>
    <dgm:pt modelId="{E26F1F83-A486-4415-A52B-574C7FFB7CDC}" type="sibTrans" cxnId="{66E846C2-F9BE-444E-AE1F-A0A79A11169E}">
      <dgm:prSet/>
      <dgm:spPr/>
      <dgm:t>
        <a:bodyPr/>
        <a:lstStyle/>
        <a:p>
          <a:endParaRPr lang="en-US"/>
        </a:p>
      </dgm:t>
    </dgm:pt>
    <dgm:pt modelId="{2AD8AA98-6E22-4EAB-B974-F60C9639C426}">
      <dgm:prSet/>
      <dgm:spPr/>
      <dgm:t>
        <a:bodyPr/>
        <a:lstStyle/>
        <a:p>
          <a:r>
            <a:rPr lang="en-GB"/>
            <a:t>Conflict splits – inner critic</a:t>
          </a:r>
          <a:endParaRPr lang="en-US"/>
        </a:p>
      </dgm:t>
    </dgm:pt>
    <dgm:pt modelId="{A1B15AC4-D5B0-483B-9B23-996C050B2588}" type="parTrans" cxnId="{6825B484-487C-459A-A996-38F833DFA835}">
      <dgm:prSet/>
      <dgm:spPr/>
      <dgm:t>
        <a:bodyPr/>
        <a:lstStyle/>
        <a:p>
          <a:endParaRPr lang="en-US"/>
        </a:p>
      </dgm:t>
    </dgm:pt>
    <dgm:pt modelId="{6A83A528-5710-4D6A-9F45-CE21811A1643}" type="sibTrans" cxnId="{6825B484-487C-459A-A996-38F833DFA835}">
      <dgm:prSet/>
      <dgm:spPr/>
      <dgm:t>
        <a:bodyPr/>
        <a:lstStyle/>
        <a:p>
          <a:endParaRPr lang="en-US"/>
        </a:p>
      </dgm:t>
    </dgm:pt>
    <dgm:pt modelId="{B36BFEC3-3390-46C1-9146-E4E972642B1A}">
      <dgm:prSet/>
      <dgm:spPr/>
      <dgm:t>
        <a:bodyPr/>
        <a:lstStyle/>
        <a:p>
          <a:r>
            <a:rPr lang="en-GB"/>
            <a:t>Self- interruption splits</a:t>
          </a:r>
          <a:endParaRPr lang="en-US"/>
        </a:p>
      </dgm:t>
    </dgm:pt>
    <dgm:pt modelId="{F206F134-1146-4703-9433-F045FB4284B9}" type="parTrans" cxnId="{E4CB38A2-FFE4-4EF7-A786-580AC7E1300D}">
      <dgm:prSet/>
      <dgm:spPr/>
      <dgm:t>
        <a:bodyPr/>
        <a:lstStyle/>
        <a:p>
          <a:endParaRPr lang="en-US"/>
        </a:p>
      </dgm:t>
    </dgm:pt>
    <dgm:pt modelId="{19DC85DC-9F16-46E6-9191-897FB7512C60}" type="sibTrans" cxnId="{E4CB38A2-FFE4-4EF7-A786-580AC7E1300D}">
      <dgm:prSet/>
      <dgm:spPr/>
      <dgm:t>
        <a:bodyPr/>
        <a:lstStyle/>
        <a:p>
          <a:endParaRPr lang="en-US"/>
        </a:p>
      </dgm:t>
    </dgm:pt>
    <dgm:pt modelId="{063E1BE4-B666-4EC8-A711-99C07B7FB344}">
      <dgm:prSet/>
      <dgm:spPr/>
      <dgm:t>
        <a:bodyPr/>
        <a:lstStyle/>
        <a:p>
          <a:r>
            <a:rPr lang="en-GB"/>
            <a:t>An unclear felt-sense</a:t>
          </a:r>
          <a:endParaRPr lang="en-US"/>
        </a:p>
      </dgm:t>
    </dgm:pt>
    <dgm:pt modelId="{7C2765CB-5849-4A16-A6D1-40D372F206D6}" type="parTrans" cxnId="{63954F1F-2C33-4997-A00B-A5A10006476D}">
      <dgm:prSet/>
      <dgm:spPr/>
      <dgm:t>
        <a:bodyPr/>
        <a:lstStyle/>
        <a:p>
          <a:endParaRPr lang="en-US"/>
        </a:p>
      </dgm:t>
    </dgm:pt>
    <dgm:pt modelId="{EFEE5077-1E92-4BC7-B765-1BDD2B33126C}" type="sibTrans" cxnId="{63954F1F-2C33-4997-A00B-A5A10006476D}">
      <dgm:prSet/>
      <dgm:spPr/>
      <dgm:t>
        <a:bodyPr/>
        <a:lstStyle/>
        <a:p>
          <a:endParaRPr lang="en-US"/>
        </a:p>
      </dgm:t>
    </dgm:pt>
    <dgm:pt modelId="{C8FB9829-E992-450D-9894-E694DA21E852}">
      <dgm:prSet/>
      <dgm:spPr/>
      <dgm:t>
        <a:bodyPr/>
        <a:lstStyle/>
        <a:p>
          <a:r>
            <a:rPr lang="en-GB"/>
            <a:t>Unfinished</a:t>
          </a:r>
        </a:p>
        <a:p>
          <a:r>
            <a:rPr lang="en-GB"/>
            <a:t> business</a:t>
          </a:r>
          <a:endParaRPr lang="en-US"/>
        </a:p>
      </dgm:t>
    </dgm:pt>
    <dgm:pt modelId="{529CA25B-B26C-470B-BDC3-4A5A498224CF}" type="parTrans" cxnId="{81E83F54-8B58-4942-8BC4-4928B45677EA}">
      <dgm:prSet/>
      <dgm:spPr/>
      <dgm:t>
        <a:bodyPr/>
        <a:lstStyle/>
        <a:p>
          <a:endParaRPr lang="en-US"/>
        </a:p>
      </dgm:t>
    </dgm:pt>
    <dgm:pt modelId="{BBCCC072-A001-46A0-B408-B86F97BD42A1}" type="sibTrans" cxnId="{81E83F54-8B58-4942-8BC4-4928B45677EA}">
      <dgm:prSet/>
      <dgm:spPr/>
      <dgm:t>
        <a:bodyPr/>
        <a:lstStyle/>
        <a:p>
          <a:endParaRPr lang="en-US"/>
        </a:p>
      </dgm:t>
    </dgm:pt>
    <dgm:pt modelId="{B164AE69-8214-4ADF-92CE-ADFCF5098E22}">
      <dgm:prSet/>
      <dgm:spPr/>
      <dgm:t>
        <a:bodyPr/>
        <a:lstStyle/>
        <a:p>
          <a:r>
            <a:rPr lang="en-GB"/>
            <a:t>Vulnerability – deep sense of fragility, insecurity or shame</a:t>
          </a:r>
          <a:endParaRPr lang="en-US"/>
        </a:p>
      </dgm:t>
    </dgm:pt>
    <dgm:pt modelId="{661D3893-87F6-4666-87AA-27DFE03D3FD6}" type="parTrans" cxnId="{BAB195F7-D0FA-4041-BD10-85B2947CB3E8}">
      <dgm:prSet/>
      <dgm:spPr/>
      <dgm:t>
        <a:bodyPr/>
        <a:lstStyle/>
        <a:p>
          <a:endParaRPr lang="en-US"/>
        </a:p>
      </dgm:t>
    </dgm:pt>
    <dgm:pt modelId="{3F9EB4E0-A8B1-451A-957C-7A1AAB86A0F6}" type="sibTrans" cxnId="{BAB195F7-D0FA-4041-BD10-85B2947CB3E8}">
      <dgm:prSet/>
      <dgm:spPr/>
      <dgm:t>
        <a:bodyPr/>
        <a:lstStyle/>
        <a:p>
          <a:endParaRPr lang="en-US"/>
        </a:p>
      </dgm:t>
    </dgm:pt>
    <dgm:pt modelId="{4CD4BD50-EAD9-4BD2-8A92-750183B4A036}">
      <dgm:prSet/>
      <dgm:spPr/>
      <dgm:t>
        <a:bodyPr/>
        <a:lstStyle/>
        <a:p>
          <a:r>
            <a:rPr lang="en-GB"/>
            <a:t>Self-soothing</a:t>
          </a:r>
          <a:endParaRPr lang="en-US"/>
        </a:p>
      </dgm:t>
    </dgm:pt>
    <dgm:pt modelId="{8B3A2D0D-4579-46A2-9568-023746202AA1}" type="parTrans" cxnId="{CA6A091C-EC47-4359-8CEA-2FA0F2CEAA85}">
      <dgm:prSet/>
      <dgm:spPr/>
      <dgm:t>
        <a:bodyPr/>
        <a:lstStyle/>
        <a:p>
          <a:endParaRPr lang="en-US"/>
        </a:p>
      </dgm:t>
    </dgm:pt>
    <dgm:pt modelId="{C49000CB-F005-43DF-A062-0715B38100E3}" type="sibTrans" cxnId="{CA6A091C-EC47-4359-8CEA-2FA0F2CEAA85}">
      <dgm:prSet/>
      <dgm:spPr/>
      <dgm:t>
        <a:bodyPr/>
        <a:lstStyle/>
        <a:p>
          <a:endParaRPr lang="en-US"/>
        </a:p>
      </dgm:t>
    </dgm:pt>
    <dgm:pt modelId="{A71165E9-4EC8-430E-B650-83BA30D79A44}" type="pres">
      <dgm:prSet presAssocID="{4B8DCB2B-A1AD-4B18-8455-9E59091F54A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9B506C-B8D3-4FE5-BEF4-70E805974458}" type="pres">
      <dgm:prSet presAssocID="{52710371-F3F7-450C-A6A0-96AE7E63A77A}" presName="hierRoot1" presStyleCnt="0"/>
      <dgm:spPr/>
    </dgm:pt>
    <dgm:pt modelId="{95C41213-8E08-47F8-9044-EAE90EC8D486}" type="pres">
      <dgm:prSet presAssocID="{52710371-F3F7-450C-A6A0-96AE7E63A77A}" presName="composite" presStyleCnt="0"/>
      <dgm:spPr/>
    </dgm:pt>
    <dgm:pt modelId="{09EEC77C-1214-4D40-AA21-FFC2D907719E}" type="pres">
      <dgm:prSet presAssocID="{52710371-F3F7-450C-A6A0-96AE7E63A77A}" presName="background" presStyleLbl="node0" presStyleIdx="0" presStyleCnt="1"/>
      <dgm:spPr/>
    </dgm:pt>
    <dgm:pt modelId="{90488993-FBCC-4D46-A02C-EC1B2FEAC1BB}" type="pres">
      <dgm:prSet presAssocID="{52710371-F3F7-450C-A6A0-96AE7E63A77A}" presName="text" presStyleLbl="fgAcc0" presStyleIdx="0" presStyleCnt="1">
        <dgm:presLayoutVars>
          <dgm:chPref val="3"/>
        </dgm:presLayoutVars>
      </dgm:prSet>
      <dgm:spPr/>
    </dgm:pt>
    <dgm:pt modelId="{5E5EA18F-5781-4B27-BB37-9739006EF20F}" type="pres">
      <dgm:prSet presAssocID="{52710371-F3F7-450C-A6A0-96AE7E63A77A}" presName="hierChild2" presStyleCnt="0"/>
      <dgm:spPr/>
    </dgm:pt>
    <dgm:pt modelId="{15E1BBD9-7221-4444-B5F0-DB566FA89D25}" type="pres">
      <dgm:prSet presAssocID="{A1B15AC4-D5B0-483B-9B23-996C050B2588}" presName="Name10" presStyleLbl="parChTrans1D2" presStyleIdx="0" presStyleCnt="6"/>
      <dgm:spPr/>
    </dgm:pt>
    <dgm:pt modelId="{D55C65EC-A6D9-4DCB-86C1-8FCF54321EA7}" type="pres">
      <dgm:prSet presAssocID="{2AD8AA98-6E22-4EAB-B974-F60C9639C426}" presName="hierRoot2" presStyleCnt="0"/>
      <dgm:spPr/>
    </dgm:pt>
    <dgm:pt modelId="{995CEC25-C41B-44D8-91AD-DB5CBE8D13C7}" type="pres">
      <dgm:prSet presAssocID="{2AD8AA98-6E22-4EAB-B974-F60C9639C426}" presName="composite2" presStyleCnt="0"/>
      <dgm:spPr/>
    </dgm:pt>
    <dgm:pt modelId="{A81863CF-4169-4F31-844B-C4A041C88E67}" type="pres">
      <dgm:prSet presAssocID="{2AD8AA98-6E22-4EAB-B974-F60C9639C426}" presName="background2" presStyleLbl="node2" presStyleIdx="0" presStyleCnt="6"/>
      <dgm:spPr/>
    </dgm:pt>
    <dgm:pt modelId="{EDD341E0-7925-45D7-9E41-0277A5667119}" type="pres">
      <dgm:prSet presAssocID="{2AD8AA98-6E22-4EAB-B974-F60C9639C426}" presName="text2" presStyleLbl="fgAcc2" presStyleIdx="0" presStyleCnt="6">
        <dgm:presLayoutVars>
          <dgm:chPref val="3"/>
        </dgm:presLayoutVars>
      </dgm:prSet>
      <dgm:spPr/>
    </dgm:pt>
    <dgm:pt modelId="{69BCF69F-08CD-4146-AAA4-511250C8FF25}" type="pres">
      <dgm:prSet presAssocID="{2AD8AA98-6E22-4EAB-B974-F60C9639C426}" presName="hierChild3" presStyleCnt="0"/>
      <dgm:spPr/>
    </dgm:pt>
    <dgm:pt modelId="{6B3CFF21-789F-47AF-8FCC-1643D2A0E377}" type="pres">
      <dgm:prSet presAssocID="{F206F134-1146-4703-9433-F045FB4284B9}" presName="Name10" presStyleLbl="parChTrans1D2" presStyleIdx="1" presStyleCnt="6"/>
      <dgm:spPr/>
    </dgm:pt>
    <dgm:pt modelId="{A369C3B2-9661-4DA3-903B-C3896C35A1C2}" type="pres">
      <dgm:prSet presAssocID="{B36BFEC3-3390-46C1-9146-E4E972642B1A}" presName="hierRoot2" presStyleCnt="0"/>
      <dgm:spPr/>
    </dgm:pt>
    <dgm:pt modelId="{45B00E93-BE83-44C2-B192-19EC4CF0C715}" type="pres">
      <dgm:prSet presAssocID="{B36BFEC3-3390-46C1-9146-E4E972642B1A}" presName="composite2" presStyleCnt="0"/>
      <dgm:spPr/>
    </dgm:pt>
    <dgm:pt modelId="{2457E8EC-42D8-4D46-B2E6-8ADFB5C942DE}" type="pres">
      <dgm:prSet presAssocID="{B36BFEC3-3390-46C1-9146-E4E972642B1A}" presName="background2" presStyleLbl="node2" presStyleIdx="1" presStyleCnt="6"/>
      <dgm:spPr/>
    </dgm:pt>
    <dgm:pt modelId="{A1456E17-0181-4F82-B16D-DE0807D07204}" type="pres">
      <dgm:prSet presAssocID="{B36BFEC3-3390-46C1-9146-E4E972642B1A}" presName="text2" presStyleLbl="fgAcc2" presStyleIdx="1" presStyleCnt="6">
        <dgm:presLayoutVars>
          <dgm:chPref val="3"/>
        </dgm:presLayoutVars>
      </dgm:prSet>
      <dgm:spPr/>
    </dgm:pt>
    <dgm:pt modelId="{7E80F5B3-D717-40AD-B07C-76056A2C2151}" type="pres">
      <dgm:prSet presAssocID="{B36BFEC3-3390-46C1-9146-E4E972642B1A}" presName="hierChild3" presStyleCnt="0"/>
      <dgm:spPr/>
    </dgm:pt>
    <dgm:pt modelId="{E4EFDEBF-6133-4C15-BC2E-A799B5DD4DBD}" type="pres">
      <dgm:prSet presAssocID="{7C2765CB-5849-4A16-A6D1-40D372F206D6}" presName="Name10" presStyleLbl="parChTrans1D2" presStyleIdx="2" presStyleCnt="6"/>
      <dgm:spPr/>
    </dgm:pt>
    <dgm:pt modelId="{EC18E991-B38E-4463-B551-A66419BFD742}" type="pres">
      <dgm:prSet presAssocID="{063E1BE4-B666-4EC8-A711-99C07B7FB344}" presName="hierRoot2" presStyleCnt="0"/>
      <dgm:spPr/>
    </dgm:pt>
    <dgm:pt modelId="{CCF9F647-A0C6-4079-AF27-90032F9B41B6}" type="pres">
      <dgm:prSet presAssocID="{063E1BE4-B666-4EC8-A711-99C07B7FB344}" presName="composite2" presStyleCnt="0"/>
      <dgm:spPr/>
    </dgm:pt>
    <dgm:pt modelId="{A171AC91-59CA-498F-B35B-16B5A52AAB1A}" type="pres">
      <dgm:prSet presAssocID="{063E1BE4-B666-4EC8-A711-99C07B7FB344}" presName="background2" presStyleLbl="node2" presStyleIdx="2" presStyleCnt="6"/>
      <dgm:spPr/>
    </dgm:pt>
    <dgm:pt modelId="{923A967B-37A3-45F7-8E5E-5033A13DA810}" type="pres">
      <dgm:prSet presAssocID="{063E1BE4-B666-4EC8-A711-99C07B7FB344}" presName="text2" presStyleLbl="fgAcc2" presStyleIdx="2" presStyleCnt="6">
        <dgm:presLayoutVars>
          <dgm:chPref val="3"/>
        </dgm:presLayoutVars>
      </dgm:prSet>
      <dgm:spPr/>
    </dgm:pt>
    <dgm:pt modelId="{3A33F109-11B8-4682-9471-D72745BA5372}" type="pres">
      <dgm:prSet presAssocID="{063E1BE4-B666-4EC8-A711-99C07B7FB344}" presName="hierChild3" presStyleCnt="0"/>
      <dgm:spPr/>
    </dgm:pt>
    <dgm:pt modelId="{942D91A0-9FBD-46E4-9477-10F71475EF12}" type="pres">
      <dgm:prSet presAssocID="{529CA25B-B26C-470B-BDC3-4A5A498224CF}" presName="Name10" presStyleLbl="parChTrans1D2" presStyleIdx="3" presStyleCnt="6"/>
      <dgm:spPr/>
    </dgm:pt>
    <dgm:pt modelId="{6D703AE8-0622-427B-8E39-6F58987E6906}" type="pres">
      <dgm:prSet presAssocID="{C8FB9829-E992-450D-9894-E694DA21E852}" presName="hierRoot2" presStyleCnt="0"/>
      <dgm:spPr/>
    </dgm:pt>
    <dgm:pt modelId="{6EAD2BE5-0AFB-4E78-98D4-D4186D1C842E}" type="pres">
      <dgm:prSet presAssocID="{C8FB9829-E992-450D-9894-E694DA21E852}" presName="composite2" presStyleCnt="0"/>
      <dgm:spPr/>
    </dgm:pt>
    <dgm:pt modelId="{2E9EF415-AA3D-4024-95D6-820C525844CB}" type="pres">
      <dgm:prSet presAssocID="{C8FB9829-E992-450D-9894-E694DA21E852}" presName="background2" presStyleLbl="node2" presStyleIdx="3" presStyleCnt="6"/>
      <dgm:spPr/>
    </dgm:pt>
    <dgm:pt modelId="{C9FAE0DC-717B-4504-AEDC-29128F6A04A6}" type="pres">
      <dgm:prSet presAssocID="{C8FB9829-E992-450D-9894-E694DA21E852}" presName="text2" presStyleLbl="fgAcc2" presStyleIdx="3" presStyleCnt="6">
        <dgm:presLayoutVars>
          <dgm:chPref val="3"/>
        </dgm:presLayoutVars>
      </dgm:prSet>
      <dgm:spPr/>
    </dgm:pt>
    <dgm:pt modelId="{1301798B-4E9C-423B-BCAD-D9365AF49AB5}" type="pres">
      <dgm:prSet presAssocID="{C8FB9829-E992-450D-9894-E694DA21E852}" presName="hierChild3" presStyleCnt="0"/>
      <dgm:spPr/>
    </dgm:pt>
    <dgm:pt modelId="{6AD53ADE-3647-4C71-B9AE-F7E1CD4B6D03}" type="pres">
      <dgm:prSet presAssocID="{661D3893-87F6-4666-87AA-27DFE03D3FD6}" presName="Name10" presStyleLbl="parChTrans1D2" presStyleIdx="4" presStyleCnt="6"/>
      <dgm:spPr/>
    </dgm:pt>
    <dgm:pt modelId="{F6CB2D05-D2A3-4B18-9A61-C86373303E61}" type="pres">
      <dgm:prSet presAssocID="{B164AE69-8214-4ADF-92CE-ADFCF5098E22}" presName="hierRoot2" presStyleCnt="0"/>
      <dgm:spPr/>
    </dgm:pt>
    <dgm:pt modelId="{3D8C5021-50A2-42D0-A9AC-B84323118306}" type="pres">
      <dgm:prSet presAssocID="{B164AE69-8214-4ADF-92CE-ADFCF5098E22}" presName="composite2" presStyleCnt="0"/>
      <dgm:spPr/>
    </dgm:pt>
    <dgm:pt modelId="{6306E710-D8C7-4BFD-8463-BFBA97F25F55}" type="pres">
      <dgm:prSet presAssocID="{B164AE69-8214-4ADF-92CE-ADFCF5098E22}" presName="background2" presStyleLbl="node2" presStyleIdx="4" presStyleCnt="6"/>
      <dgm:spPr/>
    </dgm:pt>
    <dgm:pt modelId="{75829A0E-E615-42CF-A960-0CDA2EA6EC0C}" type="pres">
      <dgm:prSet presAssocID="{B164AE69-8214-4ADF-92CE-ADFCF5098E22}" presName="text2" presStyleLbl="fgAcc2" presStyleIdx="4" presStyleCnt="6">
        <dgm:presLayoutVars>
          <dgm:chPref val="3"/>
        </dgm:presLayoutVars>
      </dgm:prSet>
      <dgm:spPr/>
    </dgm:pt>
    <dgm:pt modelId="{740F647A-8DB1-4A68-BF59-1268A2CDD205}" type="pres">
      <dgm:prSet presAssocID="{B164AE69-8214-4ADF-92CE-ADFCF5098E22}" presName="hierChild3" presStyleCnt="0"/>
      <dgm:spPr/>
    </dgm:pt>
    <dgm:pt modelId="{D58A2EFF-B957-47A5-9F48-5C589F71ACA9}" type="pres">
      <dgm:prSet presAssocID="{8B3A2D0D-4579-46A2-9568-023746202AA1}" presName="Name10" presStyleLbl="parChTrans1D2" presStyleIdx="5" presStyleCnt="6"/>
      <dgm:spPr/>
    </dgm:pt>
    <dgm:pt modelId="{744F0614-A39D-4136-A76C-0478825A6385}" type="pres">
      <dgm:prSet presAssocID="{4CD4BD50-EAD9-4BD2-8A92-750183B4A036}" presName="hierRoot2" presStyleCnt="0"/>
      <dgm:spPr/>
    </dgm:pt>
    <dgm:pt modelId="{14E43E9F-A34F-40A1-B705-C5E5A691631E}" type="pres">
      <dgm:prSet presAssocID="{4CD4BD50-EAD9-4BD2-8A92-750183B4A036}" presName="composite2" presStyleCnt="0"/>
      <dgm:spPr/>
    </dgm:pt>
    <dgm:pt modelId="{4022689B-8DC9-4071-87B6-B6DBD4FA703D}" type="pres">
      <dgm:prSet presAssocID="{4CD4BD50-EAD9-4BD2-8A92-750183B4A036}" presName="background2" presStyleLbl="node2" presStyleIdx="5" presStyleCnt="6"/>
      <dgm:spPr/>
    </dgm:pt>
    <dgm:pt modelId="{8E45EF70-437D-43DC-9F9B-6A780174D678}" type="pres">
      <dgm:prSet presAssocID="{4CD4BD50-EAD9-4BD2-8A92-750183B4A036}" presName="text2" presStyleLbl="fgAcc2" presStyleIdx="5" presStyleCnt="6">
        <dgm:presLayoutVars>
          <dgm:chPref val="3"/>
        </dgm:presLayoutVars>
      </dgm:prSet>
      <dgm:spPr/>
    </dgm:pt>
    <dgm:pt modelId="{4BFFD7E4-DCF5-4D67-AB9B-1A58C3D6F8AB}" type="pres">
      <dgm:prSet presAssocID="{4CD4BD50-EAD9-4BD2-8A92-750183B4A036}" presName="hierChild3" presStyleCnt="0"/>
      <dgm:spPr/>
    </dgm:pt>
  </dgm:ptLst>
  <dgm:cxnLst>
    <dgm:cxn modelId="{74A5541A-B60A-4496-A1C5-16D3C5C80616}" type="presOf" srcId="{C8FB9829-E992-450D-9894-E694DA21E852}" destId="{C9FAE0DC-717B-4504-AEDC-29128F6A04A6}" srcOrd="0" destOrd="0" presId="urn:microsoft.com/office/officeart/2005/8/layout/hierarchy1"/>
    <dgm:cxn modelId="{CA6A091C-EC47-4359-8CEA-2FA0F2CEAA85}" srcId="{52710371-F3F7-450C-A6A0-96AE7E63A77A}" destId="{4CD4BD50-EAD9-4BD2-8A92-750183B4A036}" srcOrd="5" destOrd="0" parTransId="{8B3A2D0D-4579-46A2-9568-023746202AA1}" sibTransId="{C49000CB-F005-43DF-A062-0715B38100E3}"/>
    <dgm:cxn modelId="{8875631D-FA69-4BE2-B154-51FAC56B6590}" type="presOf" srcId="{F206F134-1146-4703-9433-F045FB4284B9}" destId="{6B3CFF21-789F-47AF-8FCC-1643D2A0E377}" srcOrd="0" destOrd="0" presId="urn:microsoft.com/office/officeart/2005/8/layout/hierarchy1"/>
    <dgm:cxn modelId="{63954F1F-2C33-4997-A00B-A5A10006476D}" srcId="{52710371-F3F7-450C-A6A0-96AE7E63A77A}" destId="{063E1BE4-B666-4EC8-A711-99C07B7FB344}" srcOrd="2" destOrd="0" parTransId="{7C2765CB-5849-4A16-A6D1-40D372F206D6}" sibTransId="{EFEE5077-1E92-4BC7-B765-1BDD2B33126C}"/>
    <dgm:cxn modelId="{4251732E-F568-49B8-AB7D-E880ACECFA80}" type="presOf" srcId="{52710371-F3F7-450C-A6A0-96AE7E63A77A}" destId="{90488993-FBCC-4D46-A02C-EC1B2FEAC1BB}" srcOrd="0" destOrd="0" presId="urn:microsoft.com/office/officeart/2005/8/layout/hierarchy1"/>
    <dgm:cxn modelId="{6F7DD360-5D13-49BA-B6D0-88BBB5BE07D2}" type="presOf" srcId="{4CD4BD50-EAD9-4BD2-8A92-750183B4A036}" destId="{8E45EF70-437D-43DC-9F9B-6A780174D678}" srcOrd="0" destOrd="0" presId="urn:microsoft.com/office/officeart/2005/8/layout/hierarchy1"/>
    <dgm:cxn modelId="{B3816D44-C74A-4898-979E-31BCCFB6DFF1}" type="presOf" srcId="{2AD8AA98-6E22-4EAB-B974-F60C9639C426}" destId="{EDD341E0-7925-45D7-9E41-0277A5667119}" srcOrd="0" destOrd="0" presId="urn:microsoft.com/office/officeart/2005/8/layout/hierarchy1"/>
    <dgm:cxn modelId="{57A13E65-E2E7-42A2-A526-5B61ED93F464}" type="presOf" srcId="{A1B15AC4-D5B0-483B-9B23-996C050B2588}" destId="{15E1BBD9-7221-4444-B5F0-DB566FA89D25}" srcOrd="0" destOrd="0" presId="urn:microsoft.com/office/officeart/2005/8/layout/hierarchy1"/>
    <dgm:cxn modelId="{301DE94D-CE16-40C5-9AB1-C2D631C3BFAA}" type="presOf" srcId="{8B3A2D0D-4579-46A2-9568-023746202AA1}" destId="{D58A2EFF-B957-47A5-9F48-5C589F71ACA9}" srcOrd="0" destOrd="0" presId="urn:microsoft.com/office/officeart/2005/8/layout/hierarchy1"/>
    <dgm:cxn modelId="{709EF54E-35DB-4ECD-99A4-523E32E4390F}" type="presOf" srcId="{529CA25B-B26C-470B-BDC3-4A5A498224CF}" destId="{942D91A0-9FBD-46E4-9477-10F71475EF12}" srcOrd="0" destOrd="0" presId="urn:microsoft.com/office/officeart/2005/8/layout/hierarchy1"/>
    <dgm:cxn modelId="{6EBDC96F-34E8-42A1-91A8-3541864C317C}" type="presOf" srcId="{4B8DCB2B-A1AD-4B18-8455-9E59091F54A3}" destId="{A71165E9-4EC8-430E-B650-83BA30D79A44}" srcOrd="0" destOrd="0" presId="urn:microsoft.com/office/officeart/2005/8/layout/hierarchy1"/>
    <dgm:cxn modelId="{81E83F54-8B58-4942-8BC4-4928B45677EA}" srcId="{52710371-F3F7-450C-A6A0-96AE7E63A77A}" destId="{C8FB9829-E992-450D-9894-E694DA21E852}" srcOrd="3" destOrd="0" parTransId="{529CA25B-B26C-470B-BDC3-4A5A498224CF}" sibTransId="{BBCCC072-A001-46A0-B408-B86F97BD42A1}"/>
    <dgm:cxn modelId="{6825B484-487C-459A-A996-38F833DFA835}" srcId="{52710371-F3F7-450C-A6A0-96AE7E63A77A}" destId="{2AD8AA98-6E22-4EAB-B974-F60C9639C426}" srcOrd="0" destOrd="0" parTransId="{A1B15AC4-D5B0-483B-9B23-996C050B2588}" sibTransId="{6A83A528-5710-4D6A-9F45-CE21811A1643}"/>
    <dgm:cxn modelId="{E4CB38A2-FFE4-4EF7-A786-580AC7E1300D}" srcId="{52710371-F3F7-450C-A6A0-96AE7E63A77A}" destId="{B36BFEC3-3390-46C1-9146-E4E972642B1A}" srcOrd="1" destOrd="0" parTransId="{F206F134-1146-4703-9433-F045FB4284B9}" sibTransId="{19DC85DC-9F16-46E6-9191-897FB7512C60}"/>
    <dgm:cxn modelId="{FA26FBA6-E4BD-4097-9797-9E739CED1B17}" type="presOf" srcId="{661D3893-87F6-4666-87AA-27DFE03D3FD6}" destId="{6AD53ADE-3647-4C71-B9AE-F7E1CD4B6D03}" srcOrd="0" destOrd="0" presId="urn:microsoft.com/office/officeart/2005/8/layout/hierarchy1"/>
    <dgm:cxn modelId="{465079A9-0474-481C-BD88-59E2612652AF}" type="presOf" srcId="{063E1BE4-B666-4EC8-A711-99C07B7FB344}" destId="{923A967B-37A3-45F7-8E5E-5033A13DA810}" srcOrd="0" destOrd="0" presId="urn:microsoft.com/office/officeart/2005/8/layout/hierarchy1"/>
    <dgm:cxn modelId="{66E846C2-F9BE-444E-AE1F-A0A79A11169E}" srcId="{4B8DCB2B-A1AD-4B18-8455-9E59091F54A3}" destId="{52710371-F3F7-450C-A6A0-96AE7E63A77A}" srcOrd="0" destOrd="0" parTransId="{4D2F3ACD-77AC-4D88-9996-A2AEDA06D5DA}" sibTransId="{E26F1F83-A486-4415-A52B-574C7FFB7CDC}"/>
    <dgm:cxn modelId="{69C50CEA-07EE-45C9-A03A-AC25431A9C73}" type="presOf" srcId="{B36BFEC3-3390-46C1-9146-E4E972642B1A}" destId="{A1456E17-0181-4F82-B16D-DE0807D07204}" srcOrd="0" destOrd="0" presId="urn:microsoft.com/office/officeart/2005/8/layout/hierarchy1"/>
    <dgm:cxn modelId="{2A2A00EE-23B5-47F4-9BF6-1BEBCDB1CE19}" type="presOf" srcId="{B164AE69-8214-4ADF-92CE-ADFCF5098E22}" destId="{75829A0E-E615-42CF-A960-0CDA2EA6EC0C}" srcOrd="0" destOrd="0" presId="urn:microsoft.com/office/officeart/2005/8/layout/hierarchy1"/>
    <dgm:cxn modelId="{971C90F2-E671-4AF8-A9BD-985F98DEC31F}" type="presOf" srcId="{7C2765CB-5849-4A16-A6D1-40D372F206D6}" destId="{E4EFDEBF-6133-4C15-BC2E-A799B5DD4DBD}" srcOrd="0" destOrd="0" presId="urn:microsoft.com/office/officeart/2005/8/layout/hierarchy1"/>
    <dgm:cxn modelId="{BAB195F7-D0FA-4041-BD10-85B2947CB3E8}" srcId="{52710371-F3F7-450C-A6A0-96AE7E63A77A}" destId="{B164AE69-8214-4ADF-92CE-ADFCF5098E22}" srcOrd="4" destOrd="0" parTransId="{661D3893-87F6-4666-87AA-27DFE03D3FD6}" sibTransId="{3F9EB4E0-A8B1-451A-957C-7A1AAB86A0F6}"/>
    <dgm:cxn modelId="{93A67B10-6EDE-41A5-8C89-123529947CFD}" type="presParOf" srcId="{A71165E9-4EC8-430E-B650-83BA30D79A44}" destId="{959B506C-B8D3-4FE5-BEF4-70E805974458}" srcOrd="0" destOrd="0" presId="urn:microsoft.com/office/officeart/2005/8/layout/hierarchy1"/>
    <dgm:cxn modelId="{47D6AC51-788F-4609-B84E-C919412DFA3C}" type="presParOf" srcId="{959B506C-B8D3-4FE5-BEF4-70E805974458}" destId="{95C41213-8E08-47F8-9044-EAE90EC8D486}" srcOrd="0" destOrd="0" presId="urn:microsoft.com/office/officeart/2005/8/layout/hierarchy1"/>
    <dgm:cxn modelId="{5559BE10-ADC1-491A-AE52-B855D49EFDE1}" type="presParOf" srcId="{95C41213-8E08-47F8-9044-EAE90EC8D486}" destId="{09EEC77C-1214-4D40-AA21-FFC2D907719E}" srcOrd="0" destOrd="0" presId="urn:microsoft.com/office/officeart/2005/8/layout/hierarchy1"/>
    <dgm:cxn modelId="{7D30A8B4-BF91-4D5F-B494-C41AA5F5B3C2}" type="presParOf" srcId="{95C41213-8E08-47F8-9044-EAE90EC8D486}" destId="{90488993-FBCC-4D46-A02C-EC1B2FEAC1BB}" srcOrd="1" destOrd="0" presId="urn:microsoft.com/office/officeart/2005/8/layout/hierarchy1"/>
    <dgm:cxn modelId="{7188A390-139F-42B8-925B-4AD3E4496F3F}" type="presParOf" srcId="{959B506C-B8D3-4FE5-BEF4-70E805974458}" destId="{5E5EA18F-5781-4B27-BB37-9739006EF20F}" srcOrd="1" destOrd="0" presId="urn:microsoft.com/office/officeart/2005/8/layout/hierarchy1"/>
    <dgm:cxn modelId="{2C2CB80C-5FDD-44D4-B495-F932A639F876}" type="presParOf" srcId="{5E5EA18F-5781-4B27-BB37-9739006EF20F}" destId="{15E1BBD9-7221-4444-B5F0-DB566FA89D25}" srcOrd="0" destOrd="0" presId="urn:microsoft.com/office/officeart/2005/8/layout/hierarchy1"/>
    <dgm:cxn modelId="{23552C59-5E1F-4914-B431-A6A33D5BEDF8}" type="presParOf" srcId="{5E5EA18F-5781-4B27-BB37-9739006EF20F}" destId="{D55C65EC-A6D9-4DCB-86C1-8FCF54321EA7}" srcOrd="1" destOrd="0" presId="urn:microsoft.com/office/officeart/2005/8/layout/hierarchy1"/>
    <dgm:cxn modelId="{DDCF5928-7E01-4224-AC97-60CAF68B2A21}" type="presParOf" srcId="{D55C65EC-A6D9-4DCB-86C1-8FCF54321EA7}" destId="{995CEC25-C41B-44D8-91AD-DB5CBE8D13C7}" srcOrd="0" destOrd="0" presId="urn:microsoft.com/office/officeart/2005/8/layout/hierarchy1"/>
    <dgm:cxn modelId="{7335C10F-18D0-49A3-8BD4-7EDB923AB951}" type="presParOf" srcId="{995CEC25-C41B-44D8-91AD-DB5CBE8D13C7}" destId="{A81863CF-4169-4F31-844B-C4A041C88E67}" srcOrd="0" destOrd="0" presId="urn:microsoft.com/office/officeart/2005/8/layout/hierarchy1"/>
    <dgm:cxn modelId="{A195F42E-FEDC-4AB8-94CD-C4641DF35544}" type="presParOf" srcId="{995CEC25-C41B-44D8-91AD-DB5CBE8D13C7}" destId="{EDD341E0-7925-45D7-9E41-0277A5667119}" srcOrd="1" destOrd="0" presId="urn:microsoft.com/office/officeart/2005/8/layout/hierarchy1"/>
    <dgm:cxn modelId="{D3076231-3676-4FF4-9D34-19C80A0E0FF0}" type="presParOf" srcId="{D55C65EC-A6D9-4DCB-86C1-8FCF54321EA7}" destId="{69BCF69F-08CD-4146-AAA4-511250C8FF25}" srcOrd="1" destOrd="0" presId="urn:microsoft.com/office/officeart/2005/8/layout/hierarchy1"/>
    <dgm:cxn modelId="{C18BBBD0-8D69-4B7D-BDA8-FED4A0F3EC2B}" type="presParOf" srcId="{5E5EA18F-5781-4B27-BB37-9739006EF20F}" destId="{6B3CFF21-789F-47AF-8FCC-1643D2A0E377}" srcOrd="2" destOrd="0" presId="urn:microsoft.com/office/officeart/2005/8/layout/hierarchy1"/>
    <dgm:cxn modelId="{619C2A6D-C57A-4FAD-A9BD-35C7BC0A72AC}" type="presParOf" srcId="{5E5EA18F-5781-4B27-BB37-9739006EF20F}" destId="{A369C3B2-9661-4DA3-903B-C3896C35A1C2}" srcOrd="3" destOrd="0" presId="urn:microsoft.com/office/officeart/2005/8/layout/hierarchy1"/>
    <dgm:cxn modelId="{1FECCF57-EAB3-4BE9-AA02-3111AAD437CE}" type="presParOf" srcId="{A369C3B2-9661-4DA3-903B-C3896C35A1C2}" destId="{45B00E93-BE83-44C2-B192-19EC4CF0C715}" srcOrd="0" destOrd="0" presId="urn:microsoft.com/office/officeart/2005/8/layout/hierarchy1"/>
    <dgm:cxn modelId="{D0F51AA6-056A-4549-A21E-760426925675}" type="presParOf" srcId="{45B00E93-BE83-44C2-B192-19EC4CF0C715}" destId="{2457E8EC-42D8-4D46-B2E6-8ADFB5C942DE}" srcOrd="0" destOrd="0" presId="urn:microsoft.com/office/officeart/2005/8/layout/hierarchy1"/>
    <dgm:cxn modelId="{C0BB37E0-F33F-4290-91D3-195C13B246FC}" type="presParOf" srcId="{45B00E93-BE83-44C2-B192-19EC4CF0C715}" destId="{A1456E17-0181-4F82-B16D-DE0807D07204}" srcOrd="1" destOrd="0" presId="urn:microsoft.com/office/officeart/2005/8/layout/hierarchy1"/>
    <dgm:cxn modelId="{D63BBDC0-2268-423F-9968-F8AA35FF0341}" type="presParOf" srcId="{A369C3B2-9661-4DA3-903B-C3896C35A1C2}" destId="{7E80F5B3-D717-40AD-B07C-76056A2C2151}" srcOrd="1" destOrd="0" presId="urn:microsoft.com/office/officeart/2005/8/layout/hierarchy1"/>
    <dgm:cxn modelId="{16F4A1E2-45BB-4043-9C9A-D660EE4D9C6E}" type="presParOf" srcId="{5E5EA18F-5781-4B27-BB37-9739006EF20F}" destId="{E4EFDEBF-6133-4C15-BC2E-A799B5DD4DBD}" srcOrd="4" destOrd="0" presId="urn:microsoft.com/office/officeart/2005/8/layout/hierarchy1"/>
    <dgm:cxn modelId="{ABB89330-EDAA-45D7-88EE-64908C0F37DB}" type="presParOf" srcId="{5E5EA18F-5781-4B27-BB37-9739006EF20F}" destId="{EC18E991-B38E-4463-B551-A66419BFD742}" srcOrd="5" destOrd="0" presId="urn:microsoft.com/office/officeart/2005/8/layout/hierarchy1"/>
    <dgm:cxn modelId="{95DDC728-532C-45EC-87E6-27DCC4CF88EB}" type="presParOf" srcId="{EC18E991-B38E-4463-B551-A66419BFD742}" destId="{CCF9F647-A0C6-4079-AF27-90032F9B41B6}" srcOrd="0" destOrd="0" presId="urn:microsoft.com/office/officeart/2005/8/layout/hierarchy1"/>
    <dgm:cxn modelId="{9FE8E744-70BB-493E-BC77-99831C98B62B}" type="presParOf" srcId="{CCF9F647-A0C6-4079-AF27-90032F9B41B6}" destId="{A171AC91-59CA-498F-B35B-16B5A52AAB1A}" srcOrd="0" destOrd="0" presId="urn:microsoft.com/office/officeart/2005/8/layout/hierarchy1"/>
    <dgm:cxn modelId="{914814EE-D084-42D2-8E9D-1F2462A417FF}" type="presParOf" srcId="{CCF9F647-A0C6-4079-AF27-90032F9B41B6}" destId="{923A967B-37A3-45F7-8E5E-5033A13DA810}" srcOrd="1" destOrd="0" presId="urn:microsoft.com/office/officeart/2005/8/layout/hierarchy1"/>
    <dgm:cxn modelId="{EC0563A0-3153-4590-B8B4-4443301C3615}" type="presParOf" srcId="{EC18E991-B38E-4463-B551-A66419BFD742}" destId="{3A33F109-11B8-4682-9471-D72745BA5372}" srcOrd="1" destOrd="0" presId="urn:microsoft.com/office/officeart/2005/8/layout/hierarchy1"/>
    <dgm:cxn modelId="{4673216D-3F36-4A0B-A6E9-280CE612C7E0}" type="presParOf" srcId="{5E5EA18F-5781-4B27-BB37-9739006EF20F}" destId="{942D91A0-9FBD-46E4-9477-10F71475EF12}" srcOrd="6" destOrd="0" presId="urn:microsoft.com/office/officeart/2005/8/layout/hierarchy1"/>
    <dgm:cxn modelId="{1E04B23B-5613-4264-967E-B9BE694A6AE2}" type="presParOf" srcId="{5E5EA18F-5781-4B27-BB37-9739006EF20F}" destId="{6D703AE8-0622-427B-8E39-6F58987E6906}" srcOrd="7" destOrd="0" presId="urn:microsoft.com/office/officeart/2005/8/layout/hierarchy1"/>
    <dgm:cxn modelId="{60205379-5236-4EE2-BD78-9CEFCCC7332A}" type="presParOf" srcId="{6D703AE8-0622-427B-8E39-6F58987E6906}" destId="{6EAD2BE5-0AFB-4E78-98D4-D4186D1C842E}" srcOrd="0" destOrd="0" presId="urn:microsoft.com/office/officeart/2005/8/layout/hierarchy1"/>
    <dgm:cxn modelId="{BA669FE9-319C-4D91-AD1A-AB28B46406BE}" type="presParOf" srcId="{6EAD2BE5-0AFB-4E78-98D4-D4186D1C842E}" destId="{2E9EF415-AA3D-4024-95D6-820C525844CB}" srcOrd="0" destOrd="0" presId="urn:microsoft.com/office/officeart/2005/8/layout/hierarchy1"/>
    <dgm:cxn modelId="{EEB83202-ED3D-403C-BFE6-ED16CD82266C}" type="presParOf" srcId="{6EAD2BE5-0AFB-4E78-98D4-D4186D1C842E}" destId="{C9FAE0DC-717B-4504-AEDC-29128F6A04A6}" srcOrd="1" destOrd="0" presId="urn:microsoft.com/office/officeart/2005/8/layout/hierarchy1"/>
    <dgm:cxn modelId="{CA5BB524-BA44-4CC9-8750-EECB5F459319}" type="presParOf" srcId="{6D703AE8-0622-427B-8E39-6F58987E6906}" destId="{1301798B-4E9C-423B-BCAD-D9365AF49AB5}" srcOrd="1" destOrd="0" presId="urn:microsoft.com/office/officeart/2005/8/layout/hierarchy1"/>
    <dgm:cxn modelId="{6CF4E33E-9850-4B49-97CC-8BEB2F8EA593}" type="presParOf" srcId="{5E5EA18F-5781-4B27-BB37-9739006EF20F}" destId="{6AD53ADE-3647-4C71-B9AE-F7E1CD4B6D03}" srcOrd="8" destOrd="0" presId="urn:microsoft.com/office/officeart/2005/8/layout/hierarchy1"/>
    <dgm:cxn modelId="{826BA247-B2B3-4DF5-B84A-8015689E6396}" type="presParOf" srcId="{5E5EA18F-5781-4B27-BB37-9739006EF20F}" destId="{F6CB2D05-D2A3-4B18-9A61-C86373303E61}" srcOrd="9" destOrd="0" presId="urn:microsoft.com/office/officeart/2005/8/layout/hierarchy1"/>
    <dgm:cxn modelId="{B4E71F82-4AB1-489A-82D6-DC06117202A3}" type="presParOf" srcId="{F6CB2D05-D2A3-4B18-9A61-C86373303E61}" destId="{3D8C5021-50A2-42D0-A9AC-B84323118306}" srcOrd="0" destOrd="0" presId="urn:microsoft.com/office/officeart/2005/8/layout/hierarchy1"/>
    <dgm:cxn modelId="{41A4113B-9F55-47FC-A34C-51356DEB4018}" type="presParOf" srcId="{3D8C5021-50A2-42D0-A9AC-B84323118306}" destId="{6306E710-D8C7-4BFD-8463-BFBA97F25F55}" srcOrd="0" destOrd="0" presId="urn:microsoft.com/office/officeart/2005/8/layout/hierarchy1"/>
    <dgm:cxn modelId="{F2D760CE-C4D0-4FB9-B1D8-0AAD5BC64B7C}" type="presParOf" srcId="{3D8C5021-50A2-42D0-A9AC-B84323118306}" destId="{75829A0E-E615-42CF-A960-0CDA2EA6EC0C}" srcOrd="1" destOrd="0" presId="urn:microsoft.com/office/officeart/2005/8/layout/hierarchy1"/>
    <dgm:cxn modelId="{801B346B-BC32-4A94-AE0B-4833C608EC9B}" type="presParOf" srcId="{F6CB2D05-D2A3-4B18-9A61-C86373303E61}" destId="{740F647A-8DB1-4A68-BF59-1268A2CDD205}" srcOrd="1" destOrd="0" presId="urn:microsoft.com/office/officeart/2005/8/layout/hierarchy1"/>
    <dgm:cxn modelId="{329E55EB-4994-40DA-8DFB-0C510E3CFF9C}" type="presParOf" srcId="{5E5EA18F-5781-4B27-BB37-9739006EF20F}" destId="{D58A2EFF-B957-47A5-9F48-5C589F71ACA9}" srcOrd="10" destOrd="0" presId="urn:microsoft.com/office/officeart/2005/8/layout/hierarchy1"/>
    <dgm:cxn modelId="{B911DC55-8606-48AA-B1F4-F969E491E753}" type="presParOf" srcId="{5E5EA18F-5781-4B27-BB37-9739006EF20F}" destId="{744F0614-A39D-4136-A76C-0478825A6385}" srcOrd="11" destOrd="0" presId="urn:microsoft.com/office/officeart/2005/8/layout/hierarchy1"/>
    <dgm:cxn modelId="{270AAB17-FD04-4343-9270-30FAD6147F1C}" type="presParOf" srcId="{744F0614-A39D-4136-A76C-0478825A6385}" destId="{14E43E9F-A34F-40A1-B705-C5E5A691631E}" srcOrd="0" destOrd="0" presId="urn:microsoft.com/office/officeart/2005/8/layout/hierarchy1"/>
    <dgm:cxn modelId="{CD63AB4F-30A6-4EDB-A419-0863F3866070}" type="presParOf" srcId="{14E43E9F-A34F-40A1-B705-C5E5A691631E}" destId="{4022689B-8DC9-4071-87B6-B6DBD4FA703D}" srcOrd="0" destOrd="0" presId="urn:microsoft.com/office/officeart/2005/8/layout/hierarchy1"/>
    <dgm:cxn modelId="{963E59BE-4249-4591-9192-9A0DCA9231D2}" type="presParOf" srcId="{14E43E9F-A34F-40A1-B705-C5E5A691631E}" destId="{8E45EF70-437D-43DC-9F9B-6A780174D678}" srcOrd="1" destOrd="0" presId="urn:microsoft.com/office/officeart/2005/8/layout/hierarchy1"/>
    <dgm:cxn modelId="{6CEBAF67-BFBD-422C-B3DA-8E5440E131F4}" type="presParOf" srcId="{744F0614-A39D-4136-A76C-0478825A6385}" destId="{4BFFD7E4-DCF5-4D67-AB9B-1A58C3D6F8A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B11B716-BCA7-40E3-8909-20F07BF5AC8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A8C7F5-A228-4FB9-ACE8-D6AF6921D9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Narrative therapy: Construction of a coherent self-identity</a:t>
          </a:r>
          <a:endParaRPr lang="en-US"/>
        </a:p>
      </dgm:t>
    </dgm:pt>
    <dgm:pt modelId="{3082289F-8636-4C2B-819A-AEEBFF650A29}" type="parTrans" cxnId="{D4B91F5B-7FE8-4260-B64D-28495E13AA53}">
      <dgm:prSet/>
      <dgm:spPr/>
      <dgm:t>
        <a:bodyPr/>
        <a:lstStyle/>
        <a:p>
          <a:endParaRPr lang="en-US"/>
        </a:p>
      </dgm:t>
    </dgm:pt>
    <dgm:pt modelId="{D1966D29-B3F0-46C7-8792-BCEA6B4CE337}" type="sibTrans" cxnId="{D4B91F5B-7FE8-4260-B64D-28495E13AA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8C3D878-00E9-426C-A840-BE4841F14F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“Restorying salient personal experiences and meanings”</a:t>
          </a:r>
          <a:endParaRPr lang="en-US"/>
        </a:p>
      </dgm:t>
    </dgm:pt>
    <dgm:pt modelId="{A18858DC-DB32-4187-B4C1-9051CD042D70}" type="parTrans" cxnId="{18C2E4A2-D20C-4B67-A268-34B67B8040DB}">
      <dgm:prSet/>
      <dgm:spPr/>
      <dgm:t>
        <a:bodyPr/>
        <a:lstStyle/>
        <a:p>
          <a:endParaRPr lang="en-US"/>
        </a:p>
      </dgm:t>
    </dgm:pt>
    <dgm:pt modelId="{1B9F342E-FBBC-4F0A-9690-9DB9F76A1691}" type="sibTrans" cxnId="{18C2E4A2-D20C-4B67-A268-34B67B8040D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2F2AB0-464E-4486-8D70-B142713206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“Address the life story when a clients’ overall sense of self, or identity, is deeply challenged by painful interpersonal events or significant  breaches of trust in relationships.”   </a:t>
          </a:r>
          <a:endParaRPr lang="en-US"/>
        </a:p>
      </dgm:t>
    </dgm:pt>
    <dgm:pt modelId="{3635E2B7-738F-4C88-9B80-271D09D5CD0B}" type="parTrans" cxnId="{EA283FAE-C0D5-48A0-A978-132004190BF8}">
      <dgm:prSet/>
      <dgm:spPr/>
      <dgm:t>
        <a:bodyPr/>
        <a:lstStyle/>
        <a:p>
          <a:endParaRPr lang="en-US"/>
        </a:p>
      </dgm:t>
    </dgm:pt>
    <dgm:pt modelId="{7385164D-744F-4BEB-A6A8-7FE3CCD287CC}" type="sibTrans" cxnId="{EA283FAE-C0D5-48A0-A978-132004190B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741569A-00A9-4D02-83DD-9FAB13C468E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Angus and Greenberg (2011) p.11</a:t>
          </a:r>
          <a:endParaRPr lang="en-US"/>
        </a:p>
      </dgm:t>
    </dgm:pt>
    <dgm:pt modelId="{B010695D-E529-400A-8CD6-4EBAEC89966E}" type="parTrans" cxnId="{E464F20F-4B89-4F8F-BF5F-FCAECCB58F32}">
      <dgm:prSet/>
      <dgm:spPr/>
      <dgm:t>
        <a:bodyPr/>
        <a:lstStyle/>
        <a:p>
          <a:endParaRPr lang="en-US"/>
        </a:p>
      </dgm:t>
    </dgm:pt>
    <dgm:pt modelId="{1C8BCA8B-BBBE-4ABF-9002-F73ED48193DA}" type="sibTrans" cxnId="{E464F20F-4B89-4F8F-BF5F-FCAECCB58F32}">
      <dgm:prSet/>
      <dgm:spPr/>
      <dgm:t>
        <a:bodyPr/>
        <a:lstStyle/>
        <a:p>
          <a:endParaRPr lang="en-US"/>
        </a:p>
      </dgm:t>
    </dgm:pt>
    <dgm:pt modelId="{74692C21-2BFA-442B-A2A9-07B4BEA0EEDE}" type="pres">
      <dgm:prSet presAssocID="{FB11B716-BCA7-40E3-8909-20F07BF5AC8C}" presName="linear" presStyleCnt="0">
        <dgm:presLayoutVars>
          <dgm:animLvl val="lvl"/>
          <dgm:resizeHandles val="exact"/>
        </dgm:presLayoutVars>
      </dgm:prSet>
      <dgm:spPr/>
    </dgm:pt>
    <dgm:pt modelId="{6454F6F8-CA2A-4B4B-A069-98E4A3A358E5}" type="pres">
      <dgm:prSet presAssocID="{3AA8C7F5-A228-4FB9-ACE8-D6AF6921D94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6273CF-95EE-4657-B919-1FCF41788E31}" type="pres">
      <dgm:prSet presAssocID="{D1966D29-B3F0-46C7-8792-BCEA6B4CE337}" presName="spacer" presStyleCnt="0"/>
      <dgm:spPr/>
    </dgm:pt>
    <dgm:pt modelId="{5DBBB449-C9F8-433F-8F34-FF0B3367A9CB}" type="pres">
      <dgm:prSet presAssocID="{18C3D878-00E9-426C-A840-BE4841F14F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E5FE8C-4F5F-403A-AB35-4FD573705EE6}" type="pres">
      <dgm:prSet presAssocID="{1B9F342E-FBBC-4F0A-9690-9DB9F76A1691}" presName="spacer" presStyleCnt="0"/>
      <dgm:spPr/>
    </dgm:pt>
    <dgm:pt modelId="{C8C9EEF8-5542-4269-B3E1-E8F0735A6A97}" type="pres">
      <dgm:prSet presAssocID="{BC2F2AB0-464E-4486-8D70-B1427132060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AD6B97E-D6DB-45DB-AAA1-DFA7EBE30F94}" type="pres">
      <dgm:prSet presAssocID="{7385164D-744F-4BEB-A6A8-7FE3CCD287CC}" presName="spacer" presStyleCnt="0"/>
      <dgm:spPr/>
    </dgm:pt>
    <dgm:pt modelId="{77B60EF9-847D-457F-A6F4-A465303121FA}" type="pres">
      <dgm:prSet presAssocID="{1741569A-00A9-4D02-83DD-9FAB13C468E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464F20F-4B89-4F8F-BF5F-FCAECCB58F32}" srcId="{FB11B716-BCA7-40E3-8909-20F07BF5AC8C}" destId="{1741569A-00A9-4D02-83DD-9FAB13C468E5}" srcOrd="3" destOrd="0" parTransId="{B010695D-E529-400A-8CD6-4EBAEC89966E}" sibTransId="{1C8BCA8B-BBBE-4ABF-9002-F73ED48193DA}"/>
    <dgm:cxn modelId="{D4B91F5B-7FE8-4260-B64D-28495E13AA53}" srcId="{FB11B716-BCA7-40E3-8909-20F07BF5AC8C}" destId="{3AA8C7F5-A228-4FB9-ACE8-D6AF6921D947}" srcOrd="0" destOrd="0" parTransId="{3082289F-8636-4C2B-819A-AEEBFF650A29}" sibTransId="{D1966D29-B3F0-46C7-8792-BCEA6B4CE337}"/>
    <dgm:cxn modelId="{9954CB5B-7CBE-4872-9D23-4753CA714E7D}" type="presOf" srcId="{BC2F2AB0-464E-4486-8D70-B14271320600}" destId="{C8C9EEF8-5542-4269-B3E1-E8F0735A6A97}" srcOrd="0" destOrd="0" presId="urn:microsoft.com/office/officeart/2005/8/layout/vList2"/>
    <dgm:cxn modelId="{298DB77C-03C7-4DC4-A03B-0F054B2C9A00}" type="presOf" srcId="{18C3D878-00E9-426C-A840-BE4841F14F36}" destId="{5DBBB449-C9F8-433F-8F34-FF0B3367A9CB}" srcOrd="0" destOrd="0" presId="urn:microsoft.com/office/officeart/2005/8/layout/vList2"/>
    <dgm:cxn modelId="{3785358A-1C17-4603-98AF-3B7B8B49A1B4}" type="presOf" srcId="{FB11B716-BCA7-40E3-8909-20F07BF5AC8C}" destId="{74692C21-2BFA-442B-A2A9-07B4BEA0EEDE}" srcOrd="0" destOrd="0" presId="urn:microsoft.com/office/officeart/2005/8/layout/vList2"/>
    <dgm:cxn modelId="{1F4B8995-4216-4B57-B0A3-46E04603CDE8}" type="presOf" srcId="{3AA8C7F5-A228-4FB9-ACE8-D6AF6921D947}" destId="{6454F6F8-CA2A-4B4B-A069-98E4A3A358E5}" srcOrd="0" destOrd="0" presId="urn:microsoft.com/office/officeart/2005/8/layout/vList2"/>
    <dgm:cxn modelId="{18C2E4A2-D20C-4B67-A268-34B67B8040DB}" srcId="{FB11B716-BCA7-40E3-8909-20F07BF5AC8C}" destId="{18C3D878-00E9-426C-A840-BE4841F14F36}" srcOrd="1" destOrd="0" parTransId="{A18858DC-DB32-4187-B4C1-9051CD042D70}" sibTransId="{1B9F342E-FBBC-4F0A-9690-9DB9F76A1691}"/>
    <dgm:cxn modelId="{EA283FAE-C0D5-48A0-A978-132004190BF8}" srcId="{FB11B716-BCA7-40E3-8909-20F07BF5AC8C}" destId="{BC2F2AB0-464E-4486-8D70-B14271320600}" srcOrd="2" destOrd="0" parTransId="{3635E2B7-738F-4C88-9B80-271D09D5CD0B}" sibTransId="{7385164D-744F-4BEB-A6A8-7FE3CCD287CC}"/>
    <dgm:cxn modelId="{B15098C1-E4CE-46F4-A0F0-CDE897754131}" type="presOf" srcId="{1741569A-00A9-4D02-83DD-9FAB13C468E5}" destId="{77B60EF9-847D-457F-A6F4-A465303121FA}" srcOrd="0" destOrd="0" presId="urn:microsoft.com/office/officeart/2005/8/layout/vList2"/>
    <dgm:cxn modelId="{5BB21B3C-E74A-4007-8B65-9C180A08C2AB}" type="presParOf" srcId="{74692C21-2BFA-442B-A2A9-07B4BEA0EEDE}" destId="{6454F6F8-CA2A-4B4B-A069-98E4A3A358E5}" srcOrd="0" destOrd="0" presId="urn:microsoft.com/office/officeart/2005/8/layout/vList2"/>
    <dgm:cxn modelId="{221D3DED-E55A-4D3F-9985-17BE538F2585}" type="presParOf" srcId="{74692C21-2BFA-442B-A2A9-07B4BEA0EEDE}" destId="{996273CF-95EE-4657-B919-1FCF41788E31}" srcOrd="1" destOrd="0" presId="urn:microsoft.com/office/officeart/2005/8/layout/vList2"/>
    <dgm:cxn modelId="{71879A93-D686-4430-9797-A56B9CA2F9A8}" type="presParOf" srcId="{74692C21-2BFA-442B-A2A9-07B4BEA0EEDE}" destId="{5DBBB449-C9F8-433F-8F34-FF0B3367A9CB}" srcOrd="2" destOrd="0" presId="urn:microsoft.com/office/officeart/2005/8/layout/vList2"/>
    <dgm:cxn modelId="{3301BA06-FB89-49C2-AB85-3CD2EFD096F0}" type="presParOf" srcId="{74692C21-2BFA-442B-A2A9-07B4BEA0EEDE}" destId="{AFE5FE8C-4F5F-403A-AB35-4FD573705EE6}" srcOrd="3" destOrd="0" presId="urn:microsoft.com/office/officeart/2005/8/layout/vList2"/>
    <dgm:cxn modelId="{AB4CC3F5-EA89-44B6-AA64-05C01AEDAD49}" type="presParOf" srcId="{74692C21-2BFA-442B-A2A9-07B4BEA0EEDE}" destId="{C8C9EEF8-5542-4269-B3E1-E8F0735A6A97}" srcOrd="4" destOrd="0" presId="urn:microsoft.com/office/officeart/2005/8/layout/vList2"/>
    <dgm:cxn modelId="{CE712BB2-248A-4E83-AB98-5FF5D789ADED}" type="presParOf" srcId="{74692C21-2BFA-442B-A2A9-07B4BEA0EEDE}" destId="{CAD6B97E-D6DB-45DB-AAA1-DFA7EBE30F94}" srcOrd="5" destOrd="0" presId="urn:microsoft.com/office/officeart/2005/8/layout/vList2"/>
    <dgm:cxn modelId="{EE6944AF-DCE4-452F-9C90-29D88FF9CBBE}" type="presParOf" srcId="{74692C21-2BFA-442B-A2A9-07B4BEA0EEDE}" destId="{77B60EF9-847D-457F-A6F4-A465303121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191D79F-F3BF-4EB4-8A41-D366F95AD34F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F83CDF5A-D440-412F-A6C3-0B866FDEBE57}">
      <dgm:prSet/>
      <dgm:spPr/>
      <dgm:t>
        <a:bodyPr/>
        <a:lstStyle/>
        <a:p>
          <a:r>
            <a:rPr lang="en-US" dirty="0"/>
            <a:t>Emotional Incoherence: competing or contradictory plotlines; narrative is shattered by actual or feared events; breach of deeply held beliefs </a:t>
          </a:r>
        </a:p>
      </dgm:t>
    </dgm:pt>
    <dgm:pt modelId="{E696B2C4-C286-48B2-BDDD-5B508AF11FB5}" type="parTrans" cxnId="{6FEC5EB8-9E71-42F0-8D20-D8972DBB1D31}">
      <dgm:prSet/>
      <dgm:spPr/>
      <dgm:t>
        <a:bodyPr/>
        <a:lstStyle/>
        <a:p>
          <a:endParaRPr lang="en-US"/>
        </a:p>
      </dgm:t>
    </dgm:pt>
    <dgm:pt modelId="{31E6C7DD-550E-4240-9A47-D4287AE610E4}" type="sibTrans" cxnId="{6FEC5EB8-9E71-42F0-8D20-D8972DBB1D31}">
      <dgm:prSet/>
      <dgm:spPr/>
      <dgm:t>
        <a:bodyPr/>
        <a:lstStyle/>
        <a:p>
          <a:endParaRPr lang="en-US"/>
        </a:p>
      </dgm:t>
    </dgm:pt>
    <dgm:pt modelId="{102CB80B-83D7-4016-94F5-E52568A31343}">
      <dgm:prSet/>
      <dgm:spPr/>
      <dgm:t>
        <a:bodyPr/>
        <a:lstStyle/>
        <a:p>
          <a:r>
            <a:rPr lang="en-US" dirty="0"/>
            <a:t>Narrative Incoherence: gaps in memory; absence of beginning/middle/end to stories; expressed puzzlement at events</a:t>
          </a:r>
        </a:p>
      </dgm:t>
    </dgm:pt>
    <dgm:pt modelId="{F898459D-82DC-47E9-96C5-F1911CE90D4B}" type="parTrans" cxnId="{8BF40B48-6D83-4909-819D-B7A8CB757502}">
      <dgm:prSet/>
      <dgm:spPr/>
      <dgm:t>
        <a:bodyPr/>
        <a:lstStyle/>
        <a:p>
          <a:endParaRPr lang="en-US"/>
        </a:p>
      </dgm:t>
    </dgm:pt>
    <dgm:pt modelId="{D615A847-95F1-4622-A0F9-36742EF324F0}" type="sibTrans" cxnId="{8BF40B48-6D83-4909-819D-B7A8CB757502}">
      <dgm:prSet/>
      <dgm:spPr/>
      <dgm:t>
        <a:bodyPr/>
        <a:lstStyle/>
        <a:p>
          <a:endParaRPr lang="en-US"/>
        </a:p>
      </dgm:t>
    </dgm:pt>
    <dgm:pt modelId="{25BA7C9C-C677-4CA4-A160-67BF12C6F9B5}" type="pres">
      <dgm:prSet presAssocID="{F191D79F-F3BF-4EB4-8A41-D366F95AD34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3EDCC28-3EE1-41E1-B647-3F35A5C8F5B4}" type="pres">
      <dgm:prSet presAssocID="{F83CDF5A-D440-412F-A6C3-0B866FDEBE57}" presName="hierRoot1" presStyleCnt="0"/>
      <dgm:spPr/>
    </dgm:pt>
    <dgm:pt modelId="{2CBFB424-335E-4969-9223-7BE637613806}" type="pres">
      <dgm:prSet presAssocID="{F83CDF5A-D440-412F-A6C3-0B866FDEBE57}" presName="composite" presStyleCnt="0"/>
      <dgm:spPr/>
    </dgm:pt>
    <dgm:pt modelId="{5341E807-143C-4D2D-8F91-099D940F0F81}" type="pres">
      <dgm:prSet presAssocID="{F83CDF5A-D440-412F-A6C3-0B866FDEBE57}" presName="background" presStyleLbl="node0" presStyleIdx="0" presStyleCnt="2"/>
      <dgm:spPr/>
    </dgm:pt>
    <dgm:pt modelId="{271C085D-7ED0-4732-86B6-BC3FDCAA5398}" type="pres">
      <dgm:prSet presAssocID="{F83CDF5A-D440-412F-A6C3-0B866FDEBE57}" presName="text" presStyleLbl="fgAcc0" presStyleIdx="0" presStyleCnt="2">
        <dgm:presLayoutVars>
          <dgm:chPref val="3"/>
        </dgm:presLayoutVars>
      </dgm:prSet>
      <dgm:spPr/>
    </dgm:pt>
    <dgm:pt modelId="{A36391D3-9E77-4633-986E-9CFBB4D6EB3F}" type="pres">
      <dgm:prSet presAssocID="{F83CDF5A-D440-412F-A6C3-0B866FDEBE57}" presName="hierChild2" presStyleCnt="0"/>
      <dgm:spPr/>
    </dgm:pt>
    <dgm:pt modelId="{382704E3-B903-44CD-A274-82707CE16697}" type="pres">
      <dgm:prSet presAssocID="{102CB80B-83D7-4016-94F5-E52568A31343}" presName="hierRoot1" presStyleCnt="0"/>
      <dgm:spPr/>
    </dgm:pt>
    <dgm:pt modelId="{F51C28C7-5956-45BA-A6BD-DEE81A9DB3AF}" type="pres">
      <dgm:prSet presAssocID="{102CB80B-83D7-4016-94F5-E52568A31343}" presName="composite" presStyleCnt="0"/>
      <dgm:spPr/>
    </dgm:pt>
    <dgm:pt modelId="{B209789E-411E-49F2-8433-E932B1452DB7}" type="pres">
      <dgm:prSet presAssocID="{102CB80B-83D7-4016-94F5-E52568A31343}" presName="background" presStyleLbl="node0" presStyleIdx="1" presStyleCnt="2"/>
      <dgm:spPr/>
    </dgm:pt>
    <dgm:pt modelId="{0C63C7F1-0625-43E1-A01F-E836F05ACC4A}" type="pres">
      <dgm:prSet presAssocID="{102CB80B-83D7-4016-94F5-E52568A31343}" presName="text" presStyleLbl="fgAcc0" presStyleIdx="1" presStyleCnt="2">
        <dgm:presLayoutVars>
          <dgm:chPref val="3"/>
        </dgm:presLayoutVars>
      </dgm:prSet>
      <dgm:spPr/>
    </dgm:pt>
    <dgm:pt modelId="{FF354E32-F43F-43EC-A93C-3B82ED794637}" type="pres">
      <dgm:prSet presAssocID="{102CB80B-83D7-4016-94F5-E52568A31343}" presName="hierChild2" presStyleCnt="0"/>
      <dgm:spPr/>
    </dgm:pt>
  </dgm:ptLst>
  <dgm:cxnLst>
    <dgm:cxn modelId="{8BF40B48-6D83-4909-819D-B7A8CB757502}" srcId="{F191D79F-F3BF-4EB4-8A41-D366F95AD34F}" destId="{102CB80B-83D7-4016-94F5-E52568A31343}" srcOrd="1" destOrd="0" parTransId="{F898459D-82DC-47E9-96C5-F1911CE90D4B}" sibTransId="{D615A847-95F1-4622-A0F9-36742EF324F0}"/>
    <dgm:cxn modelId="{02E46154-85CD-473A-AC1C-CCD929147AC4}" type="presOf" srcId="{F191D79F-F3BF-4EB4-8A41-D366F95AD34F}" destId="{25BA7C9C-C677-4CA4-A160-67BF12C6F9B5}" srcOrd="0" destOrd="0" presId="urn:microsoft.com/office/officeart/2005/8/layout/hierarchy1"/>
    <dgm:cxn modelId="{96BF19A2-4259-420D-AD08-0844A86E644E}" type="presOf" srcId="{F83CDF5A-D440-412F-A6C3-0B866FDEBE57}" destId="{271C085D-7ED0-4732-86B6-BC3FDCAA5398}" srcOrd="0" destOrd="0" presId="urn:microsoft.com/office/officeart/2005/8/layout/hierarchy1"/>
    <dgm:cxn modelId="{6FEC5EB8-9E71-42F0-8D20-D8972DBB1D31}" srcId="{F191D79F-F3BF-4EB4-8A41-D366F95AD34F}" destId="{F83CDF5A-D440-412F-A6C3-0B866FDEBE57}" srcOrd="0" destOrd="0" parTransId="{E696B2C4-C286-48B2-BDDD-5B508AF11FB5}" sibTransId="{31E6C7DD-550E-4240-9A47-D4287AE610E4}"/>
    <dgm:cxn modelId="{62784CF3-373C-40F9-815B-609D936A1E50}" type="presOf" srcId="{102CB80B-83D7-4016-94F5-E52568A31343}" destId="{0C63C7F1-0625-43E1-A01F-E836F05ACC4A}" srcOrd="0" destOrd="0" presId="urn:microsoft.com/office/officeart/2005/8/layout/hierarchy1"/>
    <dgm:cxn modelId="{5B611072-2E66-4DA4-95D2-783AACF8B6DD}" type="presParOf" srcId="{25BA7C9C-C677-4CA4-A160-67BF12C6F9B5}" destId="{13EDCC28-3EE1-41E1-B647-3F35A5C8F5B4}" srcOrd="0" destOrd="0" presId="urn:microsoft.com/office/officeart/2005/8/layout/hierarchy1"/>
    <dgm:cxn modelId="{08272017-2E2B-4992-9A74-AB6C5AF76BBD}" type="presParOf" srcId="{13EDCC28-3EE1-41E1-B647-3F35A5C8F5B4}" destId="{2CBFB424-335E-4969-9223-7BE637613806}" srcOrd="0" destOrd="0" presId="urn:microsoft.com/office/officeart/2005/8/layout/hierarchy1"/>
    <dgm:cxn modelId="{1AB97E57-0FAC-4904-B1D2-D7311F3234F2}" type="presParOf" srcId="{2CBFB424-335E-4969-9223-7BE637613806}" destId="{5341E807-143C-4D2D-8F91-099D940F0F81}" srcOrd="0" destOrd="0" presId="urn:microsoft.com/office/officeart/2005/8/layout/hierarchy1"/>
    <dgm:cxn modelId="{A29A84D8-77B5-48B7-AB67-5D487FE10CCE}" type="presParOf" srcId="{2CBFB424-335E-4969-9223-7BE637613806}" destId="{271C085D-7ED0-4732-86B6-BC3FDCAA5398}" srcOrd="1" destOrd="0" presId="urn:microsoft.com/office/officeart/2005/8/layout/hierarchy1"/>
    <dgm:cxn modelId="{2D8D8A51-0A82-4827-A16E-557B30975A2A}" type="presParOf" srcId="{13EDCC28-3EE1-41E1-B647-3F35A5C8F5B4}" destId="{A36391D3-9E77-4633-986E-9CFBB4D6EB3F}" srcOrd="1" destOrd="0" presId="urn:microsoft.com/office/officeart/2005/8/layout/hierarchy1"/>
    <dgm:cxn modelId="{5ED0F8D8-A1C6-446F-A339-28122CE3E644}" type="presParOf" srcId="{25BA7C9C-C677-4CA4-A160-67BF12C6F9B5}" destId="{382704E3-B903-44CD-A274-82707CE16697}" srcOrd="1" destOrd="0" presId="urn:microsoft.com/office/officeart/2005/8/layout/hierarchy1"/>
    <dgm:cxn modelId="{351523D1-24A8-4673-AF39-29F19BB460EB}" type="presParOf" srcId="{382704E3-B903-44CD-A274-82707CE16697}" destId="{F51C28C7-5956-45BA-A6BD-DEE81A9DB3AF}" srcOrd="0" destOrd="0" presId="urn:microsoft.com/office/officeart/2005/8/layout/hierarchy1"/>
    <dgm:cxn modelId="{6F5BBCC8-CDF5-4BC3-9DA6-77F18B64A213}" type="presParOf" srcId="{F51C28C7-5956-45BA-A6BD-DEE81A9DB3AF}" destId="{B209789E-411E-49F2-8433-E932B1452DB7}" srcOrd="0" destOrd="0" presId="urn:microsoft.com/office/officeart/2005/8/layout/hierarchy1"/>
    <dgm:cxn modelId="{43EF26DC-BB2E-450F-8754-D6B57E83E24C}" type="presParOf" srcId="{F51C28C7-5956-45BA-A6BD-DEE81A9DB3AF}" destId="{0C63C7F1-0625-43E1-A01F-E836F05ACC4A}" srcOrd="1" destOrd="0" presId="urn:microsoft.com/office/officeart/2005/8/layout/hierarchy1"/>
    <dgm:cxn modelId="{9C693D6A-E527-44BB-855A-B31E18E67896}" type="presParOf" srcId="{382704E3-B903-44CD-A274-82707CE16697}" destId="{FF354E32-F43F-43EC-A93C-3B82ED7946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7D1A56C-A9B2-4270-A0FE-2451398F446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1122FD4-60FD-41B6-95F4-C1F61623BFED}">
      <dgm:prSet/>
      <dgm:spPr/>
      <dgm:t>
        <a:bodyPr/>
        <a:lstStyle/>
        <a:p>
          <a:r>
            <a:rPr lang="en-GB"/>
            <a:t>Seeing the person in the chair and describing them</a:t>
          </a:r>
          <a:endParaRPr lang="en-US"/>
        </a:p>
      </dgm:t>
    </dgm:pt>
    <dgm:pt modelId="{DCEBAA9C-FDB8-46C6-BB38-24769FEECD1A}" type="parTrans" cxnId="{7D512426-CE69-4B04-80EB-AE13FD1DDD37}">
      <dgm:prSet/>
      <dgm:spPr/>
      <dgm:t>
        <a:bodyPr/>
        <a:lstStyle/>
        <a:p>
          <a:endParaRPr lang="en-US"/>
        </a:p>
      </dgm:t>
    </dgm:pt>
    <dgm:pt modelId="{67169FE8-0F9C-4296-B1DE-0200EDFA3EA8}" type="sibTrans" cxnId="{7D512426-CE69-4B04-80EB-AE13FD1DDD37}">
      <dgm:prSet/>
      <dgm:spPr/>
      <dgm:t>
        <a:bodyPr/>
        <a:lstStyle/>
        <a:p>
          <a:endParaRPr lang="en-US"/>
        </a:p>
      </dgm:t>
    </dgm:pt>
    <dgm:pt modelId="{A36867CE-B513-4940-8235-8043C1CF2A72}">
      <dgm:prSet/>
      <dgm:spPr/>
      <dgm:t>
        <a:bodyPr/>
        <a:lstStyle/>
        <a:p>
          <a:r>
            <a:rPr lang="en-GB"/>
            <a:t>Repetition</a:t>
          </a:r>
          <a:endParaRPr lang="en-US"/>
        </a:p>
      </dgm:t>
    </dgm:pt>
    <dgm:pt modelId="{57C8EB18-5C74-4DF4-9FE8-C648F2675631}" type="parTrans" cxnId="{66EB182C-F438-4C03-8AD7-5244BD0694E4}">
      <dgm:prSet/>
      <dgm:spPr/>
      <dgm:t>
        <a:bodyPr/>
        <a:lstStyle/>
        <a:p>
          <a:endParaRPr lang="en-US"/>
        </a:p>
      </dgm:t>
    </dgm:pt>
    <dgm:pt modelId="{FCECD398-B91F-4D76-9E82-C9601833115C}" type="sibTrans" cxnId="{66EB182C-F438-4C03-8AD7-5244BD0694E4}">
      <dgm:prSet/>
      <dgm:spPr/>
      <dgm:t>
        <a:bodyPr/>
        <a:lstStyle/>
        <a:p>
          <a:endParaRPr lang="en-US"/>
        </a:p>
      </dgm:t>
    </dgm:pt>
    <dgm:pt modelId="{9016850A-6005-4FD7-8C41-6A7628C6125E}">
      <dgm:prSet/>
      <dgm:spPr/>
      <dgm:t>
        <a:bodyPr/>
        <a:lstStyle/>
        <a:p>
          <a:r>
            <a:rPr lang="en-GB" dirty="0"/>
            <a:t>Suggesting a phrase</a:t>
          </a:r>
          <a:endParaRPr lang="en-US" dirty="0"/>
        </a:p>
      </dgm:t>
    </dgm:pt>
    <dgm:pt modelId="{C9A562ED-A51D-46FC-9112-53C07F0790E8}" type="parTrans" cxnId="{23E6061C-3CA5-46F9-9E32-212D06FD517A}">
      <dgm:prSet/>
      <dgm:spPr/>
      <dgm:t>
        <a:bodyPr/>
        <a:lstStyle/>
        <a:p>
          <a:endParaRPr lang="en-US"/>
        </a:p>
      </dgm:t>
    </dgm:pt>
    <dgm:pt modelId="{41598B7C-08D7-435B-953F-5E221E7CB51B}" type="sibTrans" cxnId="{23E6061C-3CA5-46F9-9E32-212D06FD517A}">
      <dgm:prSet/>
      <dgm:spPr/>
      <dgm:t>
        <a:bodyPr/>
        <a:lstStyle/>
        <a:p>
          <a:endParaRPr lang="en-US"/>
        </a:p>
      </dgm:t>
    </dgm:pt>
    <dgm:pt modelId="{90C54113-6DA0-40EB-9DCB-F3F2812D51B7}">
      <dgm:prSet/>
      <dgm:spPr/>
      <dgm:t>
        <a:bodyPr/>
        <a:lstStyle/>
        <a:p>
          <a:r>
            <a:rPr lang="en-GB"/>
            <a:t>Simplification</a:t>
          </a:r>
          <a:endParaRPr lang="en-US"/>
        </a:p>
      </dgm:t>
    </dgm:pt>
    <dgm:pt modelId="{46855C8A-434F-4ECE-9846-ABF9789F8517}" type="parTrans" cxnId="{E03AEE57-14F1-4F93-B624-A1588D480801}">
      <dgm:prSet/>
      <dgm:spPr/>
      <dgm:t>
        <a:bodyPr/>
        <a:lstStyle/>
        <a:p>
          <a:endParaRPr lang="en-US"/>
        </a:p>
      </dgm:t>
    </dgm:pt>
    <dgm:pt modelId="{50B4C8B2-EAAD-4F7C-B65F-A5A88C520EC6}" type="sibTrans" cxnId="{E03AEE57-14F1-4F93-B624-A1588D480801}">
      <dgm:prSet/>
      <dgm:spPr/>
      <dgm:t>
        <a:bodyPr/>
        <a:lstStyle/>
        <a:p>
          <a:endParaRPr lang="en-US"/>
        </a:p>
      </dgm:t>
    </dgm:pt>
    <dgm:pt modelId="{B21F5FE5-C54A-4C90-830A-C66652B4EB95}">
      <dgm:prSet/>
      <dgm:spPr/>
      <dgm:t>
        <a:bodyPr/>
        <a:lstStyle/>
        <a:p>
          <a:r>
            <a:rPr lang="en-GB"/>
            <a:t>Reinforcement</a:t>
          </a:r>
          <a:endParaRPr lang="en-US"/>
        </a:p>
      </dgm:t>
    </dgm:pt>
    <dgm:pt modelId="{9926BC5D-64A3-4F6C-9BE7-22AA7615C0C0}" type="parTrans" cxnId="{F66E18BC-41B5-491B-98BC-8CA21E400058}">
      <dgm:prSet/>
      <dgm:spPr/>
      <dgm:t>
        <a:bodyPr/>
        <a:lstStyle/>
        <a:p>
          <a:endParaRPr lang="en-US"/>
        </a:p>
      </dgm:t>
    </dgm:pt>
    <dgm:pt modelId="{6F03F0BA-B18A-40DA-B112-C576B9E4CAEF}" type="sibTrans" cxnId="{F66E18BC-41B5-491B-98BC-8CA21E400058}">
      <dgm:prSet/>
      <dgm:spPr/>
      <dgm:t>
        <a:bodyPr/>
        <a:lstStyle/>
        <a:p>
          <a:endParaRPr lang="en-US"/>
        </a:p>
      </dgm:t>
    </dgm:pt>
    <dgm:pt modelId="{B3A1188C-1D78-4406-8E3B-4F5369A1C912}">
      <dgm:prSet/>
      <dgm:spPr/>
      <dgm:t>
        <a:bodyPr/>
        <a:lstStyle/>
        <a:p>
          <a:r>
            <a:rPr lang="en-GB"/>
            <a:t>Therapist speaking to the other part  </a:t>
          </a:r>
          <a:endParaRPr lang="en-US"/>
        </a:p>
      </dgm:t>
    </dgm:pt>
    <dgm:pt modelId="{EE2127DF-E03E-4515-982D-228DF1770C48}" type="parTrans" cxnId="{15AB61A5-A845-4497-AF99-414D68A9DE54}">
      <dgm:prSet/>
      <dgm:spPr/>
      <dgm:t>
        <a:bodyPr/>
        <a:lstStyle/>
        <a:p>
          <a:endParaRPr lang="en-US"/>
        </a:p>
      </dgm:t>
    </dgm:pt>
    <dgm:pt modelId="{830B3276-6D7D-4C69-A911-642FEB0DB55E}" type="sibTrans" cxnId="{15AB61A5-A845-4497-AF99-414D68A9DE54}">
      <dgm:prSet/>
      <dgm:spPr/>
      <dgm:t>
        <a:bodyPr/>
        <a:lstStyle/>
        <a:p>
          <a:endParaRPr lang="en-US"/>
        </a:p>
      </dgm:t>
    </dgm:pt>
    <dgm:pt modelId="{E2AE71CC-B668-4301-B429-DF9AF1E7143F}">
      <dgm:prSet/>
      <dgm:spPr/>
      <dgm:t>
        <a:bodyPr/>
        <a:lstStyle/>
        <a:p>
          <a:r>
            <a:rPr lang="en-GB"/>
            <a:t>Keeping the voices clear</a:t>
          </a:r>
          <a:endParaRPr lang="en-US"/>
        </a:p>
      </dgm:t>
    </dgm:pt>
    <dgm:pt modelId="{9DB358F5-89DD-452E-9B35-FB91940C9FB0}" type="parTrans" cxnId="{0A006E14-7B11-457F-A9A3-A7C1593905B6}">
      <dgm:prSet/>
      <dgm:spPr/>
      <dgm:t>
        <a:bodyPr/>
        <a:lstStyle/>
        <a:p>
          <a:endParaRPr lang="en-US"/>
        </a:p>
      </dgm:t>
    </dgm:pt>
    <dgm:pt modelId="{C86A662E-CBBD-479F-96C6-CFC5D65F7114}" type="sibTrans" cxnId="{0A006E14-7B11-457F-A9A3-A7C1593905B6}">
      <dgm:prSet/>
      <dgm:spPr/>
      <dgm:t>
        <a:bodyPr/>
        <a:lstStyle/>
        <a:p>
          <a:endParaRPr lang="en-US"/>
        </a:p>
      </dgm:t>
    </dgm:pt>
    <dgm:pt modelId="{485BD529-0FAC-423C-BEB9-97AA5BCEC821}">
      <dgm:prSet/>
      <dgm:spPr/>
      <dgm:t>
        <a:bodyPr/>
        <a:lstStyle/>
        <a:p>
          <a:r>
            <a:rPr lang="en-GB"/>
            <a:t>Asking the client how they are feeling as they are speaking</a:t>
          </a:r>
          <a:endParaRPr lang="en-US"/>
        </a:p>
      </dgm:t>
    </dgm:pt>
    <dgm:pt modelId="{391721B4-F1B7-4D85-A9C2-29118C3A475D}" type="parTrans" cxnId="{A5BF4F29-1746-4222-9ABD-E6CD3C9CFAE7}">
      <dgm:prSet/>
      <dgm:spPr/>
      <dgm:t>
        <a:bodyPr/>
        <a:lstStyle/>
        <a:p>
          <a:endParaRPr lang="en-US"/>
        </a:p>
      </dgm:t>
    </dgm:pt>
    <dgm:pt modelId="{39A72231-BD6C-4AA9-989F-1096C874AF06}" type="sibTrans" cxnId="{A5BF4F29-1746-4222-9ABD-E6CD3C9CFAE7}">
      <dgm:prSet/>
      <dgm:spPr/>
      <dgm:t>
        <a:bodyPr/>
        <a:lstStyle/>
        <a:p>
          <a:endParaRPr lang="en-US"/>
        </a:p>
      </dgm:t>
    </dgm:pt>
    <dgm:pt modelId="{1B1133EE-BA6B-41CF-ACED-48CDCAF02E31}">
      <dgm:prSet/>
      <dgm:spPr/>
      <dgm:t>
        <a:bodyPr/>
        <a:lstStyle/>
        <a:p>
          <a:r>
            <a:rPr lang="en-GB"/>
            <a:t>Finishing the dialogue</a:t>
          </a:r>
          <a:endParaRPr lang="en-US"/>
        </a:p>
      </dgm:t>
    </dgm:pt>
    <dgm:pt modelId="{484CB902-9CCD-4D81-839A-F01318D876EE}" type="parTrans" cxnId="{A49AAB4A-58BC-4FD9-B53B-640C2E18CBCE}">
      <dgm:prSet/>
      <dgm:spPr/>
      <dgm:t>
        <a:bodyPr/>
        <a:lstStyle/>
        <a:p>
          <a:endParaRPr lang="en-US"/>
        </a:p>
      </dgm:t>
    </dgm:pt>
    <dgm:pt modelId="{C4C76B0C-EC62-4FF7-A1FB-2D43B62F5BF8}" type="sibTrans" cxnId="{A49AAB4A-58BC-4FD9-B53B-640C2E18CBCE}">
      <dgm:prSet/>
      <dgm:spPr/>
      <dgm:t>
        <a:bodyPr/>
        <a:lstStyle/>
        <a:p>
          <a:endParaRPr lang="en-US"/>
        </a:p>
      </dgm:t>
    </dgm:pt>
    <dgm:pt modelId="{2FDFD24A-6CDA-4EBD-A301-F1C7E141A692}" type="pres">
      <dgm:prSet presAssocID="{77D1A56C-A9B2-4270-A0FE-2451398F4460}" presName="diagram" presStyleCnt="0">
        <dgm:presLayoutVars>
          <dgm:dir/>
          <dgm:resizeHandles val="exact"/>
        </dgm:presLayoutVars>
      </dgm:prSet>
      <dgm:spPr/>
    </dgm:pt>
    <dgm:pt modelId="{8B211823-4C84-4D31-BF23-A407475F6A0A}" type="pres">
      <dgm:prSet presAssocID="{C1122FD4-60FD-41B6-95F4-C1F61623BFED}" presName="node" presStyleLbl="node1" presStyleIdx="0" presStyleCnt="9">
        <dgm:presLayoutVars>
          <dgm:bulletEnabled val="1"/>
        </dgm:presLayoutVars>
      </dgm:prSet>
      <dgm:spPr/>
    </dgm:pt>
    <dgm:pt modelId="{CAC7FCC5-E43A-4273-9E9B-FCFDF9F677CD}" type="pres">
      <dgm:prSet presAssocID="{67169FE8-0F9C-4296-B1DE-0200EDFA3EA8}" presName="sibTrans" presStyleCnt="0"/>
      <dgm:spPr/>
    </dgm:pt>
    <dgm:pt modelId="{18F28A64-4AC7-4477-B26D-97720F1178B1}" type="pres">
      <dgm:prSet presAssocID="{A36867CE-B513-4940-8235-8043C1CF2A72}" presName="node" presStyleLbl="node1" presStyleIdx="1" presStyleCnt="9">
        <dgm:presLayoutVars>
          <dgm:bulletEnabled val="1"/>
        </dgm:presLayoutVars>
      </dgm:prSet>
      <dgm:spPr/>
    </dgm:pt>
    <dgm:pt modelId="{294D4A09-E90C-44EF-80DD-95B4D6AA1439}" type="pres">
      <dgm:prSet presAssocID="{FCECD398-B91F-4D76-9E82-C9601833115C}" presName="sibTrans" presStyleCnt="0"/>
      <dgm:spPr/>
    </dgm:pt>
    <dgm:pt modelId="{318DEFB7-DE44-458C-8E14-2CF1508796F0}" type="pres">
      <dgm:prSet presAssocID="{9016850A-6005-4FD7-8C41-6A7628C6125E}" presName="node" presStyleLbl="node1" presStyleIdx="2" presStyleCnt="9">
        <dgm:presLayoutVars>
          <dgm:bulletEnabled val="1"/>
        </dgm:presLayoutVars>
      </dgm:prSet>
      <dgm:spPr/>
    </dgm:pt>
    <dgm:pt modelId="{C8840BF0-67BE-4559-B738-FFD01CB70574}" type="pres">
      <dgm:prSet presAssocID="{41598B7C-08D7-435B-953F-5E221E7CB51B}" presName="sibTrans" presStyleCnt="0"/>
      <dgm:spPr/>
    </dgm:pt>
    <dgm:pt modelId="{B87119B7-3F17-4215-9CAA-2BEDE2DBEC4A}" type="pres">
      <dgm:prSet presAssocID="{90C54113-6DA0-40EB-9DCB-F3F2812D51B7}" presName="node" presStyleLbl="node1" presStyleIdx="3" presStyleCnt="9">
        <dgm:presLayoutVars>
          <dgm:bulletEnabled val="1"/>
        </dgm:presLayoutVars>
      </dgm:prSet>
      <dgm:spPr/>
    </dgm:pt>
    <dgm:pt modelId="{2167093D-A8CE-4725-A4E1-EA9FDD640FFC}" type="pres">
      <dgm:prSet presAssocID="{50B4C8B2-EAAD-4F7C-B65F-A5A88C520EC6}" presName="sibTrans" presStyleCnt="0"/>
      <dgm:spPr/>
    </dgm:pt>
    <dgm:pt modelId="{19CE34E6-2B25-4639-8BBC-A2E0EC2A9237}" type="pres">
      <dgm:prSet presAssocID="{B21F5FE5-C54A-4C90-830A-C66652B4EB95}" presName="node" presStyleLbl="node1" presStyleIdx="4" presStyleCnt="9">
        <dgm:presLayoutVars>
          <dgm:bulletEnabled val="1"/>
        </dgm:presLayoutVars>
      </dgm:prSet>
      <dgm:spPr/>
    </dgm:pt>
    <dgm:pt modelId="{521D953D-0AFC-4E98-AE61-6B00A798723D}" type="pres">
      <dgm:prSet presAssocID="{6F03F0BA-B18A-40DA-B112-C576B9E4CAEF}" presName="sibTrans" presStyleCnt="0"/>
      <dgm:spPr/>
    </dgm:pt>
    <dgm:pt modelId="{F9B2C320-E7BD-488C-9D87-108E7DADE673}" type="pres">
      <dgm:prSet presAssocID="{B3A1188C-1D78-4406-8E3B-4F5369A1C912}" presName="node" presStyleLbl="node1" presStyleIdx="5" presStyleCnt="9">
        <dgm:presLayoutVars>
          <dgm:bulletEnabled val="1"/>
        </dgm:presLayoutVars>
      </dgm:prSet>
      <dgm:spPr/>
    </dgm:pt>
    <dgm:pt modelId="{4EF0CCE2-2F97-48FA-8DB1-B8E812BB62D7}" type="pres">
      <dgm:prSet presAssocID="{830B3276-6D7D-4C69-A911-642FEB0DB55E}" presName="sibTrans" presStyleCnt="0"/>
      <dgm:spPr/>
    </dgm:pt>
    <dgm:pt modelId="{FF261233-FED6-472B-B1B9-4C264703898C}" type="pres">
      <dgm:prSet presAssocID="{E2AE71CC-B668-4301-B429-DF9AF1E7143F}" presName="node" presStyleLbl="node1" presStyleIdx="6" presStyleCnt="9">
        <dgm:presLayoutVars>
          <dgm:bulletEnabled val="1"/>
        </dgm:presLayoutVars>
      </dgm:prSet>
      <dgm:spPr/>
    </dgm:pt>
    <dgm:pt modelId="{CC23FEA1-2F89-4179-987B-6D1116052714}" type="pres">
      <dgm:prSet presAssocID="{C86A662E-CBBD-479F-96C6-CFC5D65F7114}" presName="sibTrans" presStyleCnt="0"/>
      <dgm:spPr/>
    </dgm:pt>
    <dgm:pt modelId="{6741503D-FC35-4A55-8012-26094A5D115A}" type="pres">
      <dgm:prSet presAssocID="{485BD529-0FAC-423C-BEB9-97AA5BCEC821}" presName="node" presStyleLbl="node1" presStyleIdx="7" presStyleCnt="9">
        <dgm:presLayoutVars>
          <dgm:bulletEnabled val="1"/>
        </dgm:presLayoutVars>
      </dgm:prSet>
      <dgm:spPr/>
    </dgm:pt>
    <dgm:pt modelId="{C2FF5089-6AE2-4A5B-BC26-849B8224E451}" type="pres">
      <dgm:prSet presAssocID="{39A72231-BD6C-4AA9-989F-1096C874AF06}" presName="sibTrans" presStyleCnt="0"/>
      <dgm:spPr/>
    </dgm:pt>
    <dgm:pt modelId="{E6303936-8F16-489D-890D-CD98D19E15CC}" type="pres">
      <dgm:prSet presAssocID="{1B1133EE-BA6B-41CF-ACED-48CDCAF02E31}" presName="node" presStyleLbl="node1" presStyleIdx="8" presStyleCnt="9">
        <dgm:presLayoutVars>
          <dgm:bulletEnabled val="1"/>
        </dgm:presLayoutVars>
      </dgm:prSet>
      <dgm:spPr/>
    </dgm:pt>
  </dgm:ptLst>
  <dgm:cxnLst>
    <dgm:cxn modelId="{0A006E14-7B11-457F-A9A3-A7C1593905B6}" srcId="{77D1A56C-A9B2-4270-A0FE-2451398F4460}" destId="{E2AE71CC-B668-4301-B429-DF9AF1E7143F}" srcOrd="6" destOrd="0" parTransId="{9DB358F5-89DD-452E-9B35-FB91940C9FB0}" sibTransId="{C86A662E-CBBD-479F-96C6-CFC5D65F7114}"/>
    <dgm:cxn modelId="{FB020B15-307C-4A92-9030-045C88523A39}" type="presOf" srcId="{E2AE71CC-B668-4301-B429-DF9AF1E7143F}" destId="{FF261233-FED6-472B-B1B9-4C264703898C}" srcOrd="0" destOrd="0" presId="urn:microsoft.com/office/officeart/2005/8/layout/default"/>
    <dgm:cxn modelId="{23E6061C-3CA5-46F9-9E32-212D06FD517A}" srcId="{77D1A56C-A9B2-4270-A0FE-2451398F4460}" destId="{9016850A-6005-4FD7-8C41-6A7628C6125E}" srcOrd="2" destOrd="0" parTransId="{C9A562ED-A51D-46FC-9112-53C07F0790E8}" sibTransId="{41598B7C-08D7-435B-953F-5E221E7CB51B}"/>
    <dgm:cxn modelId="{7D512426-CE69-4B04-80EB-AE13FD1DDD37}" srcId="{77D1A56C-A9B2-4270-A0FE-2451398F4460}" destId="{C1122FD4-60FD-41B6-95F4-C1F61623BFED}" srcOrd="0" destOrd="0" parTransId="{DCEBAA9C-FDB8-46C6-BB38-24769FEECD1A}" sibTransId="{67169FE8-0F9C-4296-B1DE-0200EDFA3EA8}"/>
    <dgm:cxn modelId="{A5BF4F29-1746-4222-9ABD-E6CD3C9CFAE7}" srcId="{77D1A56C-A9B2-4270-A0FE-2451398F4460}" destId="{485BD529-0FAC-423C-BEB9-97AA5BCEC821}" srcOrd="7" destOrd="0" parTransId="{391721B4-F1B7-4D85-A9C2-29118C3A475D}" sibTransId="{39A72231-BD6C-4AA9-989F-1096C874AF06}"/>
    <dgm:cxn modelId="{0D405E2A-C4B5-4812-B082-745EA4647A3B}" type="presOf" srcId="{A36867CE-B513-4940-8235-8043C1CF2A72}" destId="{18F28A64-4AC7-4477-B26D-97720F1178B1}" srcOrd="0" destOrd="0" presId="urn:microsoft.com/office/officeart/2005/8/layout/default"/>
    <dgm:cxn modelId="{66EB182C-F438-4C03-8AD7-5244BD0694E4}" srcId="{77D1A56C-A9B2-4270-A0FE-2451398F4460}" destId="{A36867CE-B513-4940-8235-8043C1CF2A72}" srcOrd="1" destOrd="0" parTransId="{57C8EB18-5C74-4DF4-9FE8-C648F2675631}" sibTransId="{FCECD398-B91F-4D76-9E82-C9601833115C}"/>
    <dgm:cxn modelId="{942A143B-5493-40FC-9A45-46888942A7D9}" type="presOf" srcId="{9016850A-6005-4FD7-8C41-6A7628C6125E}" destId="{318DEFB7-DE44-458C-8E14-2CF1508796F0}" srcOrd="0" destOrd="0" presId="urn:microsoft.com/office/officeart/2005/8/layout/default"/>
    <dgm:cxn modelId="{6BAEA23F-B494-4522-BD96-B2792CC4B1E8}" type="presOf" srcId="{1B1133EE-BA6B-41CF-ACED-48CDCAF02E31}" destId="{E6303936-8F16-489D-890D-CD98D19E15CC}" srcOrd="0" destOrd="0" presId="urn:microsoft.com/office/officeart/2005/8/layout/default"/>
    <dgm:cxn modelId="{A49AAB4A-58BC-4FD9-B53B-640C2E18CBCE}" srcId="{77D1A56C-A9B2-4270-A0FE-2451398F4460}" destId="{1B1133EE-BA6B-41CF-ACED-48CDCAF02E31}" srcOrd="8" destOrd="0" parTransId="{484CB902-9CCD-4D81-839A-F01318D876EE}" sibTransId="{C4C76B0C-EC62-4FF7-A1FB-2D43B62F5BF8}"/>
    <dgm:cxn modelId="{E03AEE57-14F1-4F93-B624-A1588D480801}" srcId="{77D1A56C-A9B2-4270-A0FE-2451398F4460}" destId="{90C54113-6DA0-40EB-9DCB-F3F2812D51B7}" srcOrd="3" destOrd="0" parTransId="{46855C8A-434F-4ECE-9846-ABF9789F8517}" sibTransId="{50B4C8B2-EAAD-4F7C-B65F-A5A88C520EC6}"/>
    <dgm:cxn modelId="{12202D89-CFF2-4509-9377-392942966928}" type="presOf" srcId="{77D1A56C-A9B2-4270-A0FE-2451398F4460}" destId="{2FDFD24A-6CDA-4EBD-A301-F1C7E141A692}" srcOrd="0" destOrd="0" presId="urn:microsoft.com/office/officeart/2005/8/layout/default"/>
    <dgm:cxn modelId="{15AB61A5-A845-4497-AF99-414D68A9DE54}" srcId="{77D1A56C-A9B2-4270-A0FE-2451398F4460}" destId="{B3A1188C-1D78-4406-8E3B-4F5369A1C912}" srcOrd="5" destOrd="0" parTransId="{EE2127DF-E03E-4515-982D-228DF1770C48}" sibTransId="{830B3276-6D7D-4C69-A911-642FEB0DB55E}"/>
    <dgm:cxn modelId="{ACFB4AA6-489A-4B0E-99D2-25E283AECF82}" type="presOf" srcId="{B3A1188C-1D78-4406-8E3B-4F5369A1C912}" destId="{F9B2C320-E7BD-488C-9D87-108E7DADE673}" srcOrd="0" destOrd="0" presId="urn:microsoft.com/office/officeart/2005/8/layout/default"/>
    <dgm:cxn modelId="{E7B057B7-6FEC-4593-A6B2-A12028D9968F}" type="presOf" srcId="{C1122FD4-60FD-41B6-95F4-C1F61623BFED}" destId="{8B211823-4C84-4D31-BF23-A407475F6A0A}" srcOrd="0" destOrd="0" presId="urn:microsoft.com/office/officeart/2005/8/layout/default"/>
    <dgm:cxn modelId="{4ED71AB8-6DF6-4062-840D-ACF4A69AF1E3}" type="presOf" srcId="{485BD529-0FAC-423C-BEB9-97AA5BCEC821}" destId="{6741503D-FC35-4A55-8012-26094A5D115A}" srcOrd="0" destOrd="0" presId="urn:microsoft.com/office/officeart/2005/8/layout/default"/>
    <dgm:cxn modelId="{F66E18BC-41B5-491B-98BC-8CA21E400058}" srcId="{77D1A56C-A9B2-4270-A0FE-2451398F4460}" destId="{B21F5FE5-C54A-4C90-830A-C66652B4EB95}" srcOrd="4" destOrd="0" parTransId="{9926BC5D-64A3-4F6C-9BE7-22AA7615C0C0}" sibTransId="{6F03F0BA-B18A-40DA-B112-C576B9E4CAEF}"/>
    <dgm:cxn modelId="{8EC2EDC2-6E79-44CB-81A2-284F209DBC61}" type="presOf" srcId="{B21F5FE5-C54A-4C90-830A-C66652B4EB95}" destId="{19CE34E6-2B25-4639-8BBC-A2E0EC2A9237}" srcOrd="0" destOrd="0" presId="urn:microsoft.com/office/officeart/2005/8/layout/default"/>
    <dgm:cxn modelId="{F6D12BE5-146F-470C-A8E6-3FB3E200F7B7}" type="presOf" srcId="{90C54113-6DA0-40EB-9DCB-F3F2812D51B7}" destId="{B87119B7-3F17-4215-9CAA-2BEDE2DBEC4A}" srcOrd="0" destOrd="0" presId="urn:microsoft.com/office/officeart/2005/8/layout/default"/>
    <dgm:cxn modelId="{1B764923-9E04-41A4-BC8F-F181E0C4321C}" type="presParOf" srcId="{2FDFD24A-6CDA-4EBD-A301-F1C7E141A692}" destId="{8B211823-4C84-4D31-BF23-A407475F6A0A}" srcOrd="0" destOrd="0" presId="urn:microsoft.com/office/officeart/2005/8/layout/default"/>
    <dgm:cxn modelId="{87108E73-8EAA-448B-B212-8A5D3D8B78A5}" type="presParOf" srcId="{2FDFD24A-6CDA-4EBD-A301-F1C7E141A692}" destId="{CAC7FCC5-E43A-4273-9E9B-FCFDF9F677CD}" srcOrd="1" destOrd="0" presId="urn:microsoft.com/office/officeart/2005/8/layout/default"/>
    <dgm:cxn modelId="{6A0531CC-F624-46C6-9EE1-C0F2B0D6243E}" type="presParOf" srcId="{2FDFD24A-6CDA-4EBD-A301-F1C7E141A692}" destId="{18F28A64-4AC7-4477-B26D-97720F1178B1}" srcOrd="2" destOrd="0" presId="urn:microsoft.com/office/officeart/2005/8/layout/default"/>
    <dgm:cxn modelId="{E1ABE55E-1747-47DC-90CC-F4FCA8AC5859}" type="presParOf" srcId="{2FDFD24A-6CDA-4EBD-A301-F1C7E141A692}" destId="{294D4A09-E90C-44EF-80DD-95B4D6AA1439}" srcOrd="3" destOrd="0" presId="urn:microsoft.com/office/officeart/2005/8/layout/default"/>
    <dgm:cxn modelId="{F66F7C15-469C-45CD-9D40-0DB7E3484CFB}" type="presParOf" srcId="{2FDFD24A-6CDA-4EBD-A301-F1C7E141A692}" destId="{318DEFB7-DE44-458C-8E14-2CF1508796F0}" srcOrd="4" destOrd="0" presId="urn:microsoft.com/office/officeart/2005/8/layout/default"/>
    <dgm:cxn modelId="{2DD06F3A-543A-4AB7-B2A0-A2635AD47A46}" type="presParOf" srcId="{2FDFD24A-6CDA-4EBD-A301-F1C7E141A692}" destId="{C8840BF0-67BE-4559-B738-FFD01CB70574}" srcOrd="5" destOrd="0" presId="urn:microsoft.com/office/officeart/2005/8/layout/default"/>
    <dgm:cxn modelId="{CB7A1E5F-4C4D-4D1A-8C72-C5242741C8AF}" type="presParOf" srcId="{2FDFD24A-6CDA-4EBD-A301-F1C7E141A692}" destId="{B87119B7-3F17-4215-9CAA-2BEDE2DBEC4A}" srcOrd="6" destOrd="0" presId="urn:microsoft.com/office/officeart/2005/8/layout/default"/>
    <dgm:cxn modelId="{2BDB5021-0950-4BDB-8668-412FE48B9FB5}" type="presParOf" srcId="{2FDFD24A-6CDA-4EBD-A301-F1C7E141A692}" destId="{2167093D-A8CE-4725-A4E1-EA9FDD640FFC}" srcOrd="7" destOrd="0" presId="urn:microsoft.com/office/officeart/2005/8/layout/default"/>
    <dgm:cxn modelId="{BAE68206-C28D-4771-A339-92E066ACA487}" type="presParOf" srcId="{2FDFD24A-6CDA-4EBD-A301-F1C7E141A692}" destId="{19CE34E6-2B25-4639-8BBC-A2E0EC2A9237}" srcOrd="8" destOrd="0" presId="urn:microsoft.com/office/officeart/2005/8/layout/default"/>
    <dgm:cxn modelId="{66D05518-50C7-490F-BDCD-B89E5AC406AC}" type="presParOf" srcId="{2FDFD24A-6CDA-4EBD-A301-F1C7E141A692}" destId="{521D953D-0AFC-4E98-AE61-6B00A798723D}" srcOrd="9" destOrd="0" presId="urn:microsoft.com/office/officeart/2005/8/layout/default"/>
    <dgm:cxn modelId="{558EAE8B-37B4-4B23-9A1A-3268071124D5}" type="presParOf" srcId="{2FDFD24A-6CDA-4EBD-A301-F1C7E141A692}" destId="{F9B2C320-E7BD-488C-9D87-108E7DADE673}" srcOrd="10" destOrd="0" presId="urn:microsoft.com/office/officeart/2005/8/layout/default"/>
    <dgm:cxn modelId="{BF34A1F1-8BA2-46AD-8D36-A45E1172F237}" type="presParOf" srcId="{2FDFD24A-6CDA-4EBD-A301-F1C7E141A692}" destId="{4EF0CCE2-2F97-48FA-8DB1-B8E812BB62D7}" srcOrd="11" destOrd="0" presId="urn:microsoft.com/office/officeart/2005/8/layout/default"/>
    <dgm:cxn modelId="{ACD4C7AB-F765-45A9-B980-E564D1D71451}" type="presParOf" srcId="{2FDFD24A-6CDA-4EBD-A301-F1C7E141A692}" destId="{FF261233-FED6-472B-B1B9-4C264703898C}" srcOrd="12" destOrd="0" presId="urn:microsoft.com/office/officeart/2005/8/layout/default"/>
    <dgm:cxn modelId="{54CF0401-09E9-4EC3-8E2E-96CDF775005E}" type="presParOf" srcId="{2FDFD24A-6CDA-4EBD-A301-F1C7E141A692}" destId="{CC23FEA1-2F89-4179-987B-6D1116052714}" srcOrd="13" destOrd="0" presId="urn:microsoft.com/office/officeart/2005/8/layout/default"/>
    <dgm:cxn modelId="{5C475951-5FE2-4B17-AEA8-B5B10B11EAFB}" type="presParOf" srcId="{2FDFD24A-6CDA-4EBD-A301-F1C7E141A692}" destId="{6741503D-FC35-4A55-8012-26094A5D115A}" srcOrd="14" destOrd="0" presId="urn:microsoft.com/office/officeart/2005/8/layout/default"/>
    <dgm:cxn modelId="{CF527445-4AB6-4F91-B4C0-F69616E226C9}" type="presParOf" srcId="{2FDFD24A-6CDA-4EBD-A301-F1C7E141A692}" destId="{C2FF5089-6AE2-4A5B-BC26-849B8224E451}" srcOrd="15" destOrd="0" presId="urn:microsoft.com/office/officeart/2005/8/layout/default"/>
    <dgm:cxn modelId="{75276549-510E-4150-B6ED-6F3DABDB9F3D}" type="presParOf" srcId="{2FDFD24A-6CDA-4EBD-A301-F1C7E141A692}" destId="{E6303936-8F16-489D-890D-CD98D19E15C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9E5CF-D7FC-4E8A-9168-DD13F0890A32}">
      <dsp:nvSpPr>
        <dsp:cNvPr id="0" name=""/>
        <dsp:cNvSpPr/>
      </dsp:nvSpPr>
      <dsp:spPr>
        <a:xfrm>
          <a:off x="0" y="3317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0D6F33-B1BD-409E-858D-6BCBB7ABDC12}">
      <dsp:nvSpPr>
        <dsp:cNvPr id="0" name=""/>
        <dsp:cNvSpPr/>
      </dsp:nvSpPr>
      <dsp:spPr>
        <a:xfrm>
          <a:off x="315268" y="36502"/>
          <a:ext cx="4413759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EFT?</a:t>
          </a:r>
          <a:endParaRPr lang="en-US" sz="2000" kern="1200" dirty="0"/>
        </a:p>
      </dsp:txBody>
      <dsp:txXfrm>
        <a:off x="344089" y="65323"/>
        <a:ext cx="4356117" cy="532758"/>
      </dsp:txXfrm>
    </dsp:sp>
    <dsp:sp modelId="{47F83B2B-59F2-4AFB-883B-C260D2569B23}">
      <dsp:nvSpPr>
        <dsp:cNvPr id="0" name=""/>
        <dsp:cNvSpPr/>
      </dsp:nvSpPr>
      <dsp:spPr>
        <a:xfrm>
          <a:off x="0" y="12389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786981"/>
              <a:satOff val="-7177"/>
              <a:lumOff val="-13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3E2138-B8B9-4983-9E15-46B9B50BC913}">
      <dsp:nvSpPr>
        <dsp:cNvPr id="0" name=""/>
        <dsp:cNvSpPr/>
      </dsp:nvSpPr>
      <dsp:spPr>
        <a:xfrm>
          <a:off x="315268" y="943702"/>
          <a:ext cx="4413759" cy="590400"/>
        </a:xfrm>
        <a:prstGeom prst="roundRect">
          <a:avLst/>
        </a:prstGeom>
        <a:solidFill>
          <a:schemeClr val="accent2">
            <a:hueOff val="-786981"/>
            <a:satOff val="-7177"/>
            <a:lumOff val="-130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did it develop?</a:t>
          </a:r>
          <a:endParaRPr lang="en-US" sz="2000" kern="1200" dirty="0"/>
        </a:p>
      </dsp:txBody>
      <dsp:txXfrm>
        <a:off x="344089" y="972523"/>
        <a:ext cx="4356117" cy="532758"/>
      </dsp:txXfrm>
    </dsp:sp>
    <dsp:sp modelId="{25B61ADA-719C-41BB-8669-FE40FA445AF4}">
      <dsp:nvSpPr>
        <dsp:cNvPr id="0" name=""/>
        <dsp:cNvSpPr/>
      </dsp:nvSpPr>
      <dsp:spPr>
        <a:xfrm>
          <a:off x="0" y="21461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1573962"/>
              <a:satOff val="-14354"/>
              <a:lumOff val="-26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6D8CA0-2A1F-4D82-A77D-B1DFB7AA8FC1}">
      <dsp:nvSpPr>
        <dsp:cNvPr id="0" name=""/>
        <dsp:cNvSpPr/>
      </dsp:nvSpPr>
      <dsp:spPr>
        <a:xfrm>
          <a:off x="315268" y="1850902"/>
          <a:ext cx="4413759" cy="590400"/>
        </a:xfrm>
        <a:prstGeom prst="roundRect">
          <a:avLst/>
        </a:prstGeom>
        <a:solidFill>
          <a:schemeClr val="accent2">
            <a:hueOff val="-1573962"/>
            <a:satOff val="-14354"/>
            <a:lumOff val="-261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is it used for?</a:t>
          </a:r>
          <a:endParaRPr lang="en-US" sz="2000" kern="1200" dirty="0"/>
        </a:p>
      </dsp:txBody>
      <dsp:txXfrm>
        <a:off x="344089" y="1879723"/>
        <a:ext cx="4356117" cy="532758"/>
      </dsp:txXfrm>
    </dsp:sp>
    <dsp:sp modelId="{FA26D08D-6628-452A-90E9-347E03E39B3B}">
      <dsp:nvSpPr>
        <dsp:cNvPr id="0" name=""/>
        <dsp:cNvSpPr/>
      </dsp:nvSpPr>
      <dsp:spPr>
        <a:xfrm>
          <a:off x="0" y="3053302"/>
          <a:ext cx="6305371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-2360944"/>
              <a:satOff val="-21531"/>
              <a:lumOff val="-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3AA553-BBF4-4C5C-B103-6DFF834B9275}">
      <dsp:nvSpPr>
        <dsp:cNvPr id="0" name=""/>
        <dsp:cNvSpPr/>
      </dsp:nvSpPr>
      <dsp:spPr>
        <a:xfrm>
          <a:off x="315268" y="2758102"/>
          <a:ext cx="4413759" cy="590400"/>
        </a:xfrm>
        <a:prstGeom prst="roundRect">
          <a:avLst/>
        </a:prstGeom>
        <a:solidFill>
          <a:schemeClr val="accent2">
            <a:hueOff val="-2360944"/>
            <a:satOff val="-21531"/>
            <a:lumOff val="-392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830" tIns="0" rIns="16683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 does it work? Theory and Practice</a:t>
          </a:r>
          <a:endParaRPr lang="en-US" sz="2000" kern="1200" dirty="0"/>
        </a:p>
      </dsp:txBody>
      <dsp:txXfrm>
        <a:off x="344089" y="2786923"/>
        <a:ext cx="4356117" cy="5327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A4F270-FBE6-4E85-A1CF-CA4C89111C66}">
      <dsp:nvSpPr>
        <dsp:cNvPr id="0" name=""/>
        <dsp:cNvSpPr/>
      </dsp:nvSpPr>
      <dsp:spPr>
        <a:xfrm>
          <a:off x="457588" y="6260"/>
          <a:ext cx="1250801" cy="12508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4AC77-C4FD-4FC4-9F22-927395F2F264}">
      <dsp:nvSpPr>
        <dsp:cNvPr id="0" name=""/>
        <dsp:cNvSpPr/>
      </dsp:nvSpPr>
      <dsp:spPr>
        <a:xfrm>
          <a:off x="720257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B901E-468C-470D-B262-5FE9C002CFDD}">
      <dsp:nvSpPr>
        <dsp:cNvPr id="0" name=""/>
        <dsp:cNvSpPr/>
      </dsp:nvSpPr>
      <dsp:spPr>
        <a:xfrm>
          <a:off x="1976419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Neo-humanistic theory</a:t>
          </a:r>
          <a:endParaRPr lang="en-US" sz="2400" kern="1200" dirty="0"/>
        </a:p>
      </dsp:txBody>
      <dsp:txXfrm>
        <a:off x="1976419" y="6260"/>
        <a:ext cx="2948318" cy="1250801"/>
      </dsp:txXfrm>
    </dsp:sp>
    <dsp:sp modelId="{4C674737-899E-46A3-849E-E227FBCAC45F}">
      <dsp:nvSpPr>
        <dsp:cNvPr id="0" name=""/>
        <dsp:cNvSpPr/>
      </dsp:nvSpPr>
      <dsp:spPr>
        <a:xfrm>
          <a:off x="5438461" y="6260"/>
          <a:ext cx="1250801" cy="12508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905088-CF9D-4B6C-A1DE-690A7359C0F1}">
      <dsp:nvSpPr>
        <dsp:cNvPr id="0" name=""/>
        <dsp:cNvSpPr/>
      </dsp:nvSpPr>
      <dsp:spPr>
        <a:xfrm>
          <a:off x="5701129" y="268929"/>
          <a:ext cx="725465" cy="7254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52614-39E3-4FD5-BB2C-5BE70E98109D}">
      <dsp:nvSpPr>
        <dsp:cNvPr id="0" name=""/>
        <dsp:cNvSpPr/>
      </dsp:nvSpPr>
      <dsp:spPr>
        <a:xfrm>
          <a:off x="6957292" y="6260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Integrative therapy</a:t>
          </a:r>
          <a:endParaRPr lang="en-US" sz="2400" kern="1200" dirty="0"/>
        </a:p>
      </dsp:txBody>
      <dsp:txXfrm>
        <a:off x="6957292" y="6260"/>
        <a:ext cx="2948318" cy="1250801"/>
      </dsp:txXfrm>
    </dsp:sp>
    <dsp:sp modelId="{D210D818-D0D4-47DA-9DAF-9826C76EDE3D}">
      <dsp:nvSpPr>
        <dsp:cNvPr id="0" name=""/>
        <dsp:cNvSpPr/>
      </dsp:nvSpPr>
      <dsp:spPr>
        <a:xfrm>
          <a:off x="457588" y="1772004"/>
          <a:ext cx="1250801" cy="12508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DA59D-4587-4C9A-8B69-928F826E21FE}">
      <dsp:nvSpPr>
        <dsp:cNvPr id="0" name=""/>
        <dsp:cNvSpPr/>
      </dsp:nvSpPr>
      <dsp:spPr>
        <a:xfrm>
          <a:off x="720257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B9C1B-6EBE-4EE3-BC03-1BE0BF2F0535}">
      <dsp:nvSpPr>
        <dsp:cNvPr id="0" name=""/>
        <dsp:cNvSpPr/>
      </dsp:nvSpPr>
      <dsp:spPr>
        <a:xfrm>
          <a:off x="1976419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Empirical research base</a:t>
          </a:r>
          <a:endParaRPr lang="en-US" sz="2400" kern="1200" dirty="0"/>
        </a:p>
      </dsp:txBody>
      <dsp:txXfrm>
        <a:off x="1976419" y="1772004"/>
        <a:ext cx="2948318" cy="1250801"/>
      </dsp:txXfrm>
    </dsp:sp>
    <dsp:sp modelId="{3D1574FC-1AD6-4DA0-921D-60B6B6E093A7}">
      <dsp:nvSpPr>
        <dsp:cNvPr id="0" name=""/>
        <dsp:cNvSpPr/>
      </dsp:nvSpPr>
      <dsp:spPr>
        <a:xfrm>
          <a:off x="5438461" y="1772004"/>
          <a:ext cx="1250801" cy="12508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1C2D8-2B28-49CC-8535-7E26E69AC562}">
      <dsp:nvSpPr>
        <dsp:cNvPr id="0" name=""/>
        <dsp:cNvSpPr/>
      </dsp:nvSpPr>
      <dsp:spPr>
        <a:xfrm>
          <a:off x="5701129" y="2034672"/>
          <a:ext cx="725465" cy="7254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F9C06-2433-4F82-B76E-64BBAE11AA76}">
      <dsp:nvSpPr>
        <dsp:cNvPr id="0" name=""/>
        <dsp:cNvSpPr/>
      </dsp:nvSpPr>
      <dsp:spPr>
        <a:xfrm>
          <a:off x="6957292" y="1772004"/>
          <a:ext cx="2948318" cy="125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Dialectical constructivist philosophy</a:t>
          </a:r>
          <a:endParaRPr lang="en-US" sz="2400" kern="1200" dirty="0"/>
        </a:p>
      </dsp:txBody>
      <dsp:txXfrm>
        <a:off x="6957292" y="1772004"/>
        <a:ext cx="2948318" cy="12508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43392-2FAF-4EDC-AAB5-271A63790926}">
      <dsp:nvSpPr>
        <dsp:cNvPr id="0" name=""/>
        <dsp:cNvSpPr/>
      </dsp:nvSpPr>
      <dsp:spPr>
        <a:xfrm>
          <a:off x="771343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994993-52F4-41D2-882E-6976DF9684F3}">
      <dsp:nvSpPr>
        <dsp:cNvPr id="0" name=""/>
        <dsp:cNvSpPr/>
      </dsp:nvSpPr>
      <dsp:spPr>
        <a:xfrm>
          <a:off x="997117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CF03D-9CD6-4B24-B7FA-EE1564B6A433}">
      <dsp:nvSpPr>
        <dsp:cNvPr id="0" name=""/>
        <dsp:cNvSpPr/>
      </dsp:nvSpPr>
      <dsp:spPr>
        <a:xfrm>
          <a:off x="432683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Holistic approach underpinned by emotional processes </a:t>
          </a:r>
          <a:endParaRPr lang="en-US" sz="1200" kern="1200"/>
        </a:p>
      </dsp:txBody>
      <dsp:txXfrm>
        <a:off x="432683" y="1391685"/>
        <a:ext cx="1736718" cy="694687"/>
      </dsp:txXfrm>
    </dsp:sp>
    <dsp:sp modelId="{016A5DB8-9C1C-4FDB-8905-7AE9C81F5061}">
      <dsp:nvSpPr>
        <dsp:cNvPr id="0" name=""/>
        <dsp:cNvSpPr/>
      </dsp:nvSpPr>
      <dsp:spPr>
        <a:xfrm>
          <a:off x="2811988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7FB54-DEAF-4FA0-9368-EE21CB401A4E}">
      <dsp:nvSpPr>
        <dsp:cNvPr id="0" name=""/>
        <dsp:cNvSpPr/>
      </dsp:nvSpPr>
      <dsp:spPr>
        <a:xfrm>
          <a:off x="3037761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AA4A1-7FD6-4771-8AB7-BE6AFCD28D88}">
      <dsp:nvSpPr>
        <dsp:cNvPr id="0" name=""/>
        <dsp:cNvSpPr/>
      </dsp:nvSpPr>
      <dsp:spPr>
        <a:xfrm>
          <a:off x="2473328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Psychological presence of therapist</a:t>
          </a:r>
          <a:endParaRPr lang="en-US" sz="1200" kern="1200"/>
        </a:p>
      </dsp:txBody>
      <dsp:txXfrm>
        <a:off x="2473328" y="1391685"/>
        <a:ext cx="1736718" cy="694687"/>
      </dsp:txXfrm>
    </dsp:sp>
    <dsp:sp modelId="{D0588AC6-BF7C-47C6-B9A3-105B4E40E6FD}">
      <dsp:nvSpPr>
        <dsp:cNvPr id="0" name=""/>
        <dsp:cNvSpPr/>
      </dsp:nvSpPr>
      <dsp:spPr>
        <a:xfrm>
          <a:off x="4852632" y="2310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78B666-4E7A-48F6-BD67-CDC20714D7C0}">
      <dsp:nvSpPr>
        <dsp:cNvPr id="0" name=""/>
        <dsp:cNvSpPr/>
      </dsp:nvSpPr>
      <dsp:spPr>
        <a:xfrm>
          <a:off x="5078406" y="228083"/>
          <a:ext cx="607851" cy="607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0A45B8-C23A-4269-96C6-EB159CD58EE0}">
      <dsp:nvSpPr>
        <dsp:cNvPr id="0" name=""/>
        <dsp:cNvSpPr/>
      </dsp:nvSpPr>
      <dsp:spPr>
        <a:xfrm>
          <a:off x="4513972" y="1391685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Respect for client agency</a:t>
          </a:r>
          <a:endParaRPr lang="en-US" sz="1200" kern="1200"/>
        </a:p>
      </dsp:txBody>
      <dsp:txXfrm>
        <a:off x="4513972" y="1391685"/>
        <a:ext cx="1736718" cy="694687"/>
      </dsp:txXfrm>
    </dsp:sp>
    <dsp:sp modelId="{FD540300-DBE9-4A60-9D81-F51BBC6D5554}">
      <dsp:nvSpPr>
        <dsp:cNvPr id="0" name=""/>
        <dsp:cNvSpPr/>
      </dsp:nvSpPr>
      <dsp:spPr>
        <a:xfrm>
          <a:off x="771343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A2220-E191-49E6-9CB7-8751735656AB}">
      <dsp:nvSpPr>
        <dsp:cNvPr id="0" name=""/>
        <dsp:cNvSpPr/>
      </dsp:nvSpPr>
      <dsp:spPr>
        <a:xfrm>
          <a:off x="997117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EF1137-3D75-4EB9-B97E-DE9893C8FF65}">
      <dsp:nvSpPr>
        <dsp:cNvPr id="0" name=""/>
        <dsp:cNvSpPr/>
      </dsp:nvSpPr>
      <dsp:spPr>
        <a:xfrm>
          <a:off x="432683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Individuals viewed as multi-faceted and driven by curiosity </a:t>
          </a:r>
          <a:endParaRPr lang="en-US" sz="1200" kern="1200"/>
        </a:p>
      </dsp:txBody>
      <dsp:txXfrm>
        <a:off x="432683" y="3909927"/>
        <a:ext cx="1736718" cy="694687"/>
      </dsp:txXfrm>
    </dsp:sp>
    <dsp:sp modelId="{87E11F21-5361-4395-9986-FDDCEC956139}">
      <dsp:nvSpPr>
        <dsp:cNvPr id="0" name=""/>
        <dsp:cNvSpPr/>
      </dsp:nvSpPr>
      <dsp:spPr>
        <a:xfrm>
          <a:off x="2811988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A6B35-A12B-4FB8-BA63-555E02226AE7}">
      <dsp:nvSpPr>
        <dsp:cNvPr id="0" name=""/>
        <dsp:cNvSpPr/>
      </dsp:nvSpPr>
      <dsp:spPr>
        <a:xfrm>
          <a:off x="3037761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EB2811-7B6E-4F69-B07B-F94E7898B1CC}">
      <dsp:nvSpPr>
        <dsp:cNvPr id="0" name=""/>
        <dsp:cNvSpPr/>
      </dsp:nvSpPr>
      <dsp:spPr>
        <a:xfrm>
          <a:off x="2473328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Growth as seen to enhance  differentiation and facilitate adaption</a:t>
          </a:r>
          <a:endParaRPr lang="en-US" sz="1200" kern="1200"/>
        </a:p>
      </dsp:txBody>
      <dsp:txXfrm>
        <a:off x="2473328" y="3909927"/>
        <a:ext cx="1736718" cy="694687"/>
      </dsp:txXfrm>
    </dsp:sp>
    <dsp:sp modelId="{24CBB486-0E5E-4BA3-8F52-25CFDB376945}">
      <dsp:nvSpPr>
        <dsp:cNvPr id="0" name=""/>
        <dsp:cNvSpPr/>
      </dsp:nvSpPr>
      <dsp:spPr>
        <a:xfrm>
          <a:off x="4852632" y="2520552"/>
          <a:ext cx="1059398" cy="10593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355B90-E6DA-4439-A74F-CF995C31C355}">
      <dsp:nvSpPr>
        <dsp:cNvPr id="0" name=""/>
        <dsp:cNvSpPr/>
      </dsp:nvSpPr>
      <dsp:spPr>
        <a:xfrm>
          <a:off x="5078406" y="2746325"/>
          <a:ext cx="607851" cy="6078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3E037-40AF-4C66-8EBE-D42258599B88}">
      <dsp:nvSpPr>
        <dsp:cNvPr id="0" name=""/>
        <dsp:cNvSpPr/>
      </dsp:nvSpPr>
      <dsp:spPr>
        <a:xfrm>
          <a:off x="4513972" y="3909927"/>
          <a:ext cx="1736718" cy="69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Elliot and Greenberg (2007)</a:t>
          </a:r>
          <a:endParaRPr lang="en-US" sz="1200" kern="1200"/>
        </a:p>
      </dsp:txBody>
      <dsp:txXfrm>
        <a:off x="4513972" y="3909927"/>
        <a:ext cx="1736718" cy="6946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0E6FE-C17B-429E-9BC2-47F80C35AC6C}">
      <dsp:nvSpPr>
        <dsp:cNvPr id="0" name=""/>
        <dsp:cNvSpPr/>
      </dsp:nvSpPr>
      <dsp:spPr>
        <a:xfrm>
          <a:off x="0" y="0"/>
          <a:ext cx="103632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47A5F-7847-481A-B0C3-CF1B49FE11CA}">
      <dsp:nvSpPr>
        <dsp:cNvPr id="0" name=""/>
        <dsp:cNvSpPr/>
      </dsp:nvSpPr>
      <dsp:spPr>
        <a:xfrm>
          <a:off x="0" y="0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‘A moment-by-moment process of discovery…guided by the client’s pain.’</a:t>
          </a:r>
        </a:p>
      </dsp:txBody>
      <dsp:txXfrm>
        <a:off x="0" y="0"/>
        <a:ext cx="10363200" cy="1514533"/>
      </dsp:txXfrm>
    </dsp:sp>
    <dsp:sp modelId="{41EC85BF-43B0-48EE-BF90-CFD69B2AEE22}">
      <dsp:nvSpPr>
        <dsp:cNvPr id="0" name=""/>
        <dsp:cNvSpPr/>
      </dsp:nvSpPr>
      <dsp:spPr>
        <a:xfrm>
          <a:off x="0" y="1514533"/>
          <a:ext cx="103632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6F0E8C-4861-462C-92DE-26FA9F2AC151}">
      <dsp:nvSpPr>
        <dsp:cNvPr id="0" name=""/>
        <dsp:cNvSpPr/>
      </dsp:nvSpPr>
      <dsp:spPr>
        <a:xfrm>
          <a:off x="0" y="1514533"/>
          <a:ext cx="10363200" cy="15145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Goldman and Greenberg (2015)</a:t>
          </a:r>
        </a:p>
      </dsp:txBody>
      <dsp:txXfrm>
        <a:off x="0" y="1514533"/>
        <a:ext cx="10363200" cy="15145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BEE58-12EA-4EDF-9871-B437085CE17F}">
      <dsp:nvSpPr>
        <dsp:cNvPr id="0" name=""/>
        <dsp:cNvSpPr/>
      </dsp:nvSpPr>
      <dsp:spPr>
        <a:xfrm>
          <a:off x="865189" y="62470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84B363-F9D3-4950-B5A3-C97B79CFA1CA}">
      <dsp:nvSpPr>
        <dsp:cNvPr id="0" name=""/>
        <dsp:cNvSpPr/>
      </dsp:nvSpPr>
      <dsp:spPr>
        <a:xfrm>
          <a:off x="102234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EF4951-2C12-416C-A718-E8AE18EF37D2}">
      <dsp:nvSpPr>
        <dsp:cNvPr id="0" name=""/>
        <dsp:cNvSpPr/>
      </dsp:nvSpPr>
      <dsp:spPr>
        <a:xfrm>
          <a:off x="1773907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MACRO</a:t>
          </a:r>
          <a:endParaRPr lang="en-US" sz="2000" kern="1200"/>
        </a:p>
      </dsp:txBody>
      <dsp:txXfrm>
        <a:off x="1773907" y="62470"/>
        <a:ext cx="1763982" cy="748356"/>
      </dsp:txXfrm>
    </dsp:sp>
    <dsp:sp modelId="{5E1B27D7-2B66-4E24-B2B8-B4D1C30CAA0E}">
      <dsp:nvSpPr>
        <dsp:cNvPr id="0" name=""/>
        <dsp:cNvSpPr/>
      </dsp:nvSpPr>
      <dsp:spPr>
        <a:xfrm>
          <a:off x="3845250" y="62470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274A7-D154-4FAC-AE69-F90C2F9455DE}">
      <dsp:nvSpPr>
        <dsp:cNvPr id="0" name=""/>
        <dsp:cNvSpPr/>
      </dsp:nvSpPr>
      <dsp:spPr>
        <a:xfrm>
          <a:off x="4002404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B32B75-0C15-48EF-8A18-48C91D8746E0}">
      <dsp:nvSpPr>
        <dsp:cNvPr id="0" name=""/>
        <dsp:cNvSpPr/>
      </dsp:nvSpPr>
      <dsp:spPr>
        <a:xfrm>
          <a:off x="475396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Following </a:t>
          </a:r>
          <a:endParaRPr lang="en-US" sz="2000" kern="1200"/>
        </a:p>
      </dsp:txBody>
      <dsp:txXfrm>
        <a:off x="4753968" y="62470"/>
        <a:ext cx="1763982" cy="748356"/>
      </dsp:txXfrm>
    </dsp:sp>
    <dsp:sp modelId="{52CE2B4D-AECF-4F1F-8DED-90B97E0044E1}">
      <dsp:nvSpPr>
        <dsp:cNvPr id="0" name=""/>
        <dsp:cNvSpPr/>
      </dsp:nvSpPr>
      <dsp:spPr>
        <a:xfrm>
          <a:off x="6825310" y="62470"/>
          <a:ext cx="748356" cy="7483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4EEF5-0BE5-4EE1-A2FE-C99715396BA5}">
      <dsp:nvSpPr>
        <dsp:cNvPr id="0" name=""/>
        <dsp:cNvSpPr/>
      </dsp:nvSpPr>
      <dsp:spPr>
        <a:xfrm>
          <a:off x="6982465" y="219625"/>
          <a:ext cx="434046" cy="43404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E2284-5551-4840-9E9E-CED195035E6D}">
      <dsp:nvSpPr>
        <dsp:cNvPr id="0" name=""/>
        <dsp:cNvSpPr/>
      </dsp:nvSpPr>
      <dsp:spPr>
        <a:xfrm>
          <a:off x="7734028" y="62470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Unfolding the narrative </a:t>
          </a:r>
          <a:endParaRPr lang="en-US" sz="2000" kern="1200"/>
        </a:p>
      </dsp:txBody>
      <dsp:txXfrm>
        <a:off x="7734028" y="62470"/>
        <a:ext cx="1763982" cy="748356"/>
      </dsp:txXfrm>
    </dsp:sp>
    <dsp:sp modelId="{846E5EBF-8069-41B3-885C-93E4FCBE4228}">
      <dsp:nvSpPr>
        <dsp:cNvPr id="0" name=""/>
        <dsp:cNvSpPr/>
      </dsp:nvSpPr>
      <dsp:spPr>
        <a:xfrm>
          <a:off x="865189" y="1421283"/>
          <a:ext cx="748356" cy="74835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C6540D-C94C-4FA4-9A16-67699FD2F1B9}">
      <dsp:nvSpPr>
        <dsp:cNvPr id="0" name=""/>
        <dsp:cNvSpPr/>
      </dsp:nvSpPr>
      <dsp:spPr>
        <a:xfrm>
          <a:off x="102234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E0CB1A-C795-426A-B448-0B60A5DA8711}">
      <dsp:nvSpPr>
        <dsp:cNvPr id="0" name=""/>
        <dsp:cNvSpPr/>
      </dsp:nvSpPr>
      <dsp:spPr>
        <a:xfrm>
          <a:off x="1773907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Observing emotional processing </a:t>
          </a:r>
          <a:endParaRPr lang="en-US" sz="2000" kern="1200"/>
        </a:p>
      </dsp:txBody>
      <dsp:txXfrm>
        <a:off x="1773907" y="1421283"/>
        <a:ext cx="1763982" cy="748356"/>
      </dsp:txXfrm>
    </dsp:sp>
    <dsp:sp modelId="{775C945F-4B80-483F-848E-6B93AD013234}">
      <dsp:nvSpPr>
        <dsp:cNvPr id="0" name=""/>
        <dsp:cNvSpPr/>
      </dsp:nvSpPr>
      <dsp:spPr>
        <a:xfrm>
          <a:off x="3845250" y="1421283"/>
          <a:ext cx="748356" cy="74835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682E41-30D5-4B06-97C5-B90A003A49DA}">
      <dsp:nvSpPr>
        <dsp:cNvPr id="0" name=""/>
        <dsp:cNvSpPr/>
      </dsp:nvSpPr>
      <dsp:spPr>
        <a:xfrm>
          <a:off x="4002404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05475E-DB85-4A1B-95E3-DCEB05B7FB18}">
      <dsp:nvSpPr>
        <dsp:cNvPr id="0" name=""/>
        <dsp:cNvSpPr/>
      </dsp:nvSpPr>
      <dsp:spPr>
        <a:xfrm>
          <a:off x="475396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Ascertaining problems </a:t>
          </a:r>
          <a:endParaRPr lang="en-US" sz="2000" kern="1200"/>
        </a:p>
      </dsp:txBody>
      <dsp:txXfrm>
        <a:off x="4753968" y="1421283"/>
        <a:ext cx="1763982" cy="748356"/>
      </dsp:txXfrm>
    </dsp:sp>
    <dsp:sp modelId="{F98A7F30-939E-4A14-BB9C-E14D89D895E8}">
      <dsp:nvSpPr>
        <dsp:cNvPr id="0" name=""/>
        <dsp:cNvSpPr/>
      </dsp:nvSpPr>
      <dsp:spPr>
        <a:xfrm>
          <a:off x="6825310" y="1421283"/>
          <a:ext cx="748356" cy="74835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5598D2-63BD-425E-9821-414136E4E703}">
      <dsp:nvSpPr>
        <dsp:cNvPr id="0" name=""/>
        <dsp:cNvSpPr/>
      </dsp:nvSpPr>
      <dsp:spPr>
        <a:xfrm>
          <a:off x="6982465" y="1578438"/>
          <a:ext cx="434046" cy="43404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F1ADB6-5575-4CF3-B758-41A65F1F3DFE}">
      <dsp:nvSpPr>
        <dsp:cNvPr id="0" name=""/>
        <dsp:cNvSpPr/>
      </dsp:nvSpPr>
      <dsp:spPr>
        <a:xfrm>
          <a:off x="7734028" y="1421283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Attachment and Identity history</a:t>
          </a:r>
          <a:endParaRPr lang="en-US" sz="2000" kern="1200"/>
        </a:p>
      </dsp:txBody>
      <dsp:txXfrm>
        <a:off x="7734028" y="1421283"/>
        <a:ext cx="1763982" cy="748356"/>
      </dsp:txXfrm>
    </dsp:sp>
    <dsp:sp modelId="{4E2128FC-B41D-4AAA-AF43-ADF7AE26F89E}">
      <dsp:nvSpPr>
        <dsp:cNvPr id="0" name=""/>
        <dsp:cNvSpPr/>
      </dsp:nvSpPr>
      <dsp:spPr>
        <a:xfrm>
          <a:off x="865189" y="2780096"/>
          <a:ext cx="748356" cy="74835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370FC-24DA-4D88-BDCA-3144F582AE21}">
      <dsp:nvSpPr>
        <dsp:cNvPr id="0" name=""/>
        <dsp:cNvSpPr/>
      </dsp:nvSpPr>
      <dsp:spPr>
        <a:xfrm>
          <a:off x="1022344" y="2937251"/>
          <a:ext cx="434046" cy="43404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48223-049D-45D7-9840-F755DCF21D68}">
      <dsp:nvSpPr>
        <dsp:cNvPr id="0" name=""/>
        <dsp:cNvSpPr/>
      </dsp:nvSpPr>
      <dsp:spPr>
        <a:xfrm>
          <a:off x="1773907" y="2780096"/>
          <a:ext cx="1763982" cy="748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Emotional resilience and resources</a:t>
          </a:r>
          <a:endParaRPr lang="en-US" sz="2000" kern="1200"/>
        </a:p>
      </dsp:txBody>
      <dsp:txXfrm>
        <a:off x="1773907" y="2780096"/>
        <a:ext cx="1763982" cy="74835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A2EFF-B957-47A5-9F48-5C589F71ACA9}">
      <dsp:nvSpPr>
        <dsp:cNvPr id="0" name=""/>
        <dsp:cNvSpPr/>
      </dsp:nvSpPr>
      <dsp:spPr>
        <a:xfrm>
          <a:off x="6002238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5156894" y="334494"/>
              </a:lnTo>
              <a:lnTo>
                <a:pt x="5156894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D53ADE-3647-4C71-B9AE-F7E1CD4B6D03}">
      <dsp:nvSpPr>
        <dsp:cNvPr id="0" name=""/>
        <dsp:cNvSpPr/>
      </dsp:nvSpPr>
      <dsp:spPr>
        <a:xfrm>
          <a:off x="6002238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3094136" y="334494"/>
              </a:lnTo>
              <a:lnTo>
                <a:pt x="3094136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2D91A0-9FBD-46E4-9477-10F71475EF12}">
      <dsp:nvSpPr>
        <dsp:cNvPr id="0" name=""/>
        <dsp:cNvSpPr/>
      </dsp:nvSpPr>
      <dsp:spPr>
        <a:xfrm>
          <a:off x="6002238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4494"/>
              </a:lnTo>
              <a:lnTo>
                <a:pt x="1031378" y="334494"/>
              </a:lnTo>
              <a:lnTo>
                <a:pt x="1031378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EFDEBF-6133-4C15-BC2E-A799B5DD4DBD}">
      <dsp:nvSpPr>
        <dsp:cNvPr id="0" name=""/>
        <dsp:cNvSpPr/>
      </dsp:nvSpPr>
      <dsp:spPr>
        <a:xfrm>
          <a:off x="4970859" y="2563327"/>
          <a:ext cx="1031378" cy="490842"/>
        </a:xfrm>
        <a:custGeom>
          <a:avLst/>
          <a:gdLst/>
          <a:ahLst/>
          <a:cxnLst/>
          <a:rect l="0" t="0" r="0" b="0"/>
          <a:pathLst>
            <a:path>
              <a:moveTo>
                <a:pt x="1031378" y="0"/>
              </a:moveTo>
              <a:lnTo>
                <a:pt x="1031378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3CFF21-789F-47AF-8FCC-1643D2A0E377}">
      <dsp:nvSpPr>
        <dsp:cNvPr id="0" name=""/>
        <dsp:cNvSpPr/>
      </dsp:nvSpPr>
      <dsp:spPr>
        <a:xfrm>
          <a:off x="2908101" y="2563327"/>
          <a:ext cx="3094136" cy="490842"/>
        </a:xfrm>
        <a:custGeom>
          <a:avLst/>
          <a:gdLst/>
          <a:ahLst/>
          <a:cxnLst/>
          <a:rect l="0" t="0" r="0" b="0"/>
          <a:pathLst>
            <a:path>
              <a:moveTo>
                <a:pt x="3094136" y="0"/>
              </a:moveTo>
              <a:lnTo>
                <a:pt x="3094136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E1BBD9-7221-4444-B5F0-DB566FA89D25}">
      <dsp:nvSpPr>
        <dsp:cNvPr id="0" name=""/>
        <dsp:cNvSpPr/>
      </dsp:nvSpPr>
      <dsp:spPr>
        <a:xfrm>
          <a:off x="845343" y="2563327"/>
          <a:ext cx="5156894" cy="490842"/>
        </a:xfrm>
        <a:custGeom>
          <a:avLst/>
          <a:gdLst/>
          <a:ahLst/>
          <a:cxnLst/>
          <a:rect l="0" t="0" r="0" b="0"/>
          <a:pathLst>
            <a:path>
              <a:moveTo>
                <a:pt x="5156894" y="0"/>
              </a:moveTo>
              <a:lnTo>
                <a:pt x="5156894" y="334494"/>
              </a:lnTo>
              <a:lnTo>
                <a:pt x="0" y="334494"/>
              </a:lnTo>
              <a:lnTo>
                <a:pt x="0" y="490842"/>
              </a:lnTo>
            </a:path>
          </a:pathLst>
        </a:custGeom>
        <a:noFill/>
        <a:ln w="15875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EEC77C-1214-4D40-AA21-FFC2D907719E}">
      <dsp:nvSpPr>
        <dsp:cNvPr id="0" name=""/>
        <dsp:cNvSpPr/>
      </dsp:nvSpPr>
      <dsp:spPr>
        <a:xfrm>
          <a:off x="5158382" y="1491631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88993-FBCC-4D46-A02C-EC1B2FEAC1BB}">
      <dsp:nvSpPr>
        <dsp:cNvPr id="0" name=""/>
        <dsp:cNvSpPr/>
      </dsp:nvSpPr>
      <dsp:spPr>
        <a:xfrm>
          <a:off x="5345906" y="1669778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Problematic reactions – puzzlement </a:t>
          </a:r>
          <a:endParaRPr lang="en-US" sz="1600" kern="1200"/>
        </a:p>
      </dsp:txBody>
      <dsp:txXfrm>
        <a:off x="5377295" y="1701167"/>
        <a:ext cx="1624932" cy="1008918"/>
      </dsp:txXfrm>
    </dsp:sp>
    <dsp:sp modelId="{A81863CF-4169-4F31-844B-C4A041C88E67}">
      <dsp:nvSpPr>
        <dsp:cNvPr id="0" name=""/>
        <dsp:cNvSpPr/>
      </dsp:nvSpPr>
      <dsp:spPr>
        <a:xfrm>
          <a:off x="1488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341E0-7925-45D7-9E41-0277A5667119}">
      <dsp:nvSpPr>
        <dsp:cNvPr id="0" name=""/>
        <dsp:cNvSpPr/>
      </dsp:nvSpPr>
      <dsp:spPr>
        <a:xfrm>
          <a:off x="189011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Conflict splits – inner critic</a:t>
          </a:r>
          <a:endParaRPr lang="en-US" sz="1600" kern="1200"/>
        </a:p>
      </dsp:txBody>
      <dsp:txXfrm>
        <a:off x="220400" y="3263706"/>
        <a:ext cx="1624932" cy="1008918"/>
      </dsp:txXfrm>
    </dsp:sp>
    <dsp:sp modelId="{2457E8EC-42D8-4D46-B2E6-8ADFB5C942DE}">
      <dsp:nvSpPr>
        <dsp:cNvPr id="0" name=""/>
        <dsp:cNvSpPr/>
      </dsp:nvSpPr>
      <dsp:spPr>
        <a:xfrm>
          <a:off x="2064246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56E17-0181-4F82-B16D-DE0807D07204}">
      <dsp:nvSpPr>
        <dsp:cNvPr id="0" name=""/>
        <dsp:cNvSpPr/>
      </dsp:nvSpPr>
      <dsp:spPr>
        <a:xfrm>
          <a:off x="2251769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Self- interruption splits</a:t>
          </a:r>
          <a:endParaRPr lang="en-US" sz="1600" kern="1200"/>
        </a:p>
      </dsp:txBody>
      <dsp:txXfrm>
        <a:off x="2283158" y="3263706"/>
        <a:ext cx="1624932" cy="1008918"/>
      </dsp:txXfrm>
    </dsp:sp>
    <dsp:sp modelId="{A171AC91-59CA-498F-B35B-16B5A52AAB1A}">
      <dsp:nvSpPr>
        <dsp:cNvPr id="0" name=""/>
        <dsp:cNvSpPr/>
      </dsp:nvSpPr>
      <dsp:spPr>
        <a:xfrm>
          <a:off x="4127003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3A967B-37A3-45F7-8E5E-5033A13DA810}">
      <dsp:nvSpPr>
        <dsp:cNvPr id="0" name=""/>
        <dsp:cNvSpPr/>
      </dsp:nvSpPr>
      <dsp:spPr>
        <a:xfrm>
          <a:off x="4314527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 unclear felt-sense</a:t>
          </a:r>
          <a:endParaRPr lang="en-US" sz="1600" kern="1200"/>
        </a:p>
      </dsp:txBody>
      <dsp:txXfrm>
        <a:off x="4345916" y="3263706"/>
        <a:ext cx="1624932" cy="1008918"/>
      </dsp:txXfrm>
    </dsp:sp>
    <dsp:sp modelId="{2E9EF415-AA3D-4024-95D6-820C525844CB}">
      <dsp:nvSpPr>
        <dsp:cNvPr id="0" name=""/>
        <dsp:cNvSpPr/>
      </dsp:nvSpPr>
      <dsp:spPr>
        <a:xfrm>
          <a:off x="6189761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FAE0DC-717B-4504-AEDC-29128F6A04A6}">
      <dsp:nvSpPr>
        <dsp:cNvPr id="0" name=""/>
        <dsp:cNvSpPr/>
      </dsp:nvSpPr>
      <dsp:spPr>
        <a:xfrm>
          <a:off x="6377285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Unfinished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 business</a:t>
          </a:r>
          <a:endParaRPr lang="en-US" sz="1600" kern="1200"/>
        </a:p>
      </dsp:txBody>
      <dsp:txXfrm>
        <a:off x="6408674" y="3263706"/>
        <a:ext cx="1624932" cy="1008918"/>
      </dsp:txXfrm>
    </dsp:sp>
    <dsp:sp modelId="{6306E710-D8C7-4BFD-8463-BFBA97F25F55}">
      <dsp:nvSpPr>
        <dsp:cNvPr id="0" name=""/>
        <dsp:cNvSpPr/>
      </dsp:nvSpPr>
      <dsp:spPr>
        <a:xfrm>
          <a:off x="8252519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829A0E-E615-42CF-A960-0CDA2EA6EC0C}">
      <dsp:nvSpPr>
        <dsp:cNvPr id="0" name=""/>
        <dsp:cNvSpPr/>
      </dsp:nvSpPr>
      <dsp:spPr>
        <a:xfrm>
          <a:off x="8440042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Vulnerability – deep sense of fragility, insecurity or shame</a:t>
          </a:r>
          <a:endParaRPr lang="en-US" sz="1600" kern="1200"/>
        </a:p>
      </dsp:txBody>
      <dsp:txXfrm>
        <a:off x="8471431" y="3263706"/>
        <a:ext cx="1624932" cy="1008918"/>
      </dsp:txXfrm>
    </dsp:sp>
    <dsp:sp modelId="{4022689B-8DC9-4071-87B6-B6DBD4FA703D}">
      <dsp:nvSpPr>
        <dsp:cNvPr id="0" name=""/>
        <dsp:cNvSpPr/>
      </dsp:nvSpPr>
      <dsp:spPr>
        <a:xfrm>
          <a:off x="10315277" y="3054170"/>
          <a:ext cx="1687710" cy="10716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5EF70-437D-43DC-9F9B-6A780174D678}">
      <dsp:nvSpPr>
        <dsp:cNvPr id="0" name=""/>
        <dsp:cNvSpPr/>
      </dsp:nvSpPr>
      <dsp:spPr>
        <a:xfrm>
          <a:off x="10502800" y="3232317"/>
          <a:ext cx="1687710" cy="10716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Self-soothing</a:t>
          </a:r>
          <a:endParaRPr lang="en-US" sz="1600" kern="1200"/>
        </a:p>
      </dsp:txBody>
      <dsp:txXfrm>
        <a:off x="10534189" y="3263706"/>
        <a:ext cx="1624932" cy="10089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4F6F8-CA2A-4B4B-A069-98E4A3A358E5}">
      <dsp:nvSpPr>
        <dsp:cNvPr id="0" name=""/>
        <dsp:cNvSpPr/>
      </dsp:nvSpPr>
      <dsp:spPr>
        <a:xfrm>
          <a:off x="0" y="78007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Narrative therapy: Construction of a coherent self-identity</a:t>
          </a:r>
          <a:endParaRPr lang="en-US" sz="2100" kern="1200"/>
        </a:p>
      </dsp:txBody>
      <dsp:txXfrm>
        <a:off x="56859" y="134866"/>
        <a:ext cx="9504414" cy="1051053"/>
      </dsp:txXfrm>
    </dsp:sp>
    <dsp:sp modelId="{5DBBB449-C9F8-433F-8F34-FF0B3367A9CB}">
      <dsp:nvSpPr>
        <dsp:cNvPr id="0" name=""/>
        <dsp:cNvSpPr/>
      </dsp:nvSpPr>
      <dsp:spPr>
        <a:xfrm>
          <a:off x="0" y="1303259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786981"/>
                <a:satOff val="-7177"/>
                <a:lumOff val="-1307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786981"/>
                <a:satOff val="-7177"/>
                <a:lumOff val="-1307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786981"/>
                <a:satOff val="-7177"/>
                <a:lumOff val="-1307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“Restorying salient personal experiences and meanings”</a:t>
          </a:r>
          <a:endParaRPr lang="en-US" sz="2100" kern="1200"/>
        </a:p>
      </dsp:txBody>
      <dsp:txXfrm>
        <a:off x="56859" y="1360118"/>
        <a:ext cx="9504414" cy="1051053"/>
      </dsp:txXfrm>
    </dsp:sp>
    <dsp:sp modelId="{C8C9EEF8-5542-4269-B3E1-E8F0735A6A97}">
      <dsp:nvSpPr>
        <dsp:cNvPr id="0" name=""/>
        <dsp:cNvSpPr/>
      </dsp:nvSpPr>
      <dsp:spPr>
        <a:xfrm>
          <a:off x="0" y="2528511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1573962"/>
                <a:satOff val="-14354"/>
                <a:lumOff val="-2615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1573962"/>
                <a:satOff val="-14354"/>
                <a:lumOff val="-2615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1573962"/>
                <a:satOff val="-14354"/>
                <a:lumOff val="-2615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“Address the life story when a clients’ overall sense of self, or identity, is deeply challenged by painful interpersonal events or significant  breaches of trust in relationships.”   </a:t>
          </a:r>
          <a:endParaRPr lang="en-US" sz="2100" kern="1200"/>
        </a:p>
      </dsp:txBody>
      <dsp:txXfrm>
        <a:off x="56859" y="2585370"/>
        <a:ext cx="9504414" cy="1051053"/>
      </dsp:txXfrm>
    </dsp:sp>
    <dsp:sp modelId="{77B60EF9-847D-457F-A6F4-A465303121FA}">
      <dsp:nvSpPr>
        <dsp:cNvPr id="0" name=""/>
        <dsp:cNvSpPr/>
      </dsp:nvSpPr>
      <dsp:spPr>
        <a:xfrm>
          <a:off x="0" y="3753762"/>
          <a:ext cx="9618132" cy="1164771"/>
        </a:xfrm>
        <a:prstGeom prst="roundRect">
          <a:avLst/>
        </a:prstGeom>
        <a:gradFill rotWithShape="0">
          <a:gsLst>
            <a:gs pos="0">
              <a:schemeClr val="accent2">
                <a:hueOff val="-2360944"/>
                <a:satOff val="-21531"/>
                <a:lumOff val="-3922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2">
                <a:hueOff val="-2360944"/>
                <a:satOff val="-21531"/>
                <a:lumOff val="-3922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2">
                <a:hueOff val="-2360944"/>
                <a:satOff val="-21531"/>
                <a:lumOff val="-3922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Angus and Greenberg (2011) p.11</a:t>
          </a:r>
          <a:endParaRPr lang="en-US" sz="2100" kern="1200"/>
        </a:p>
      </dsp:txBody>
      <dsp:txXfrm>
        <a:off x="56859" y="3810621"/>
        <a:ext cx="9504414" cy="105105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41E807-143C-4D2D-8F91-099D940F0F81}">
      <dsp:nvSpPr>
        <dsp:cNvPr id="0" name=""/>
        <dsp:cNvSpPr/>
      </dsp:nvSpPr>
      <dsp:spPr>
        <a:xfrm>
          <a:off x="1174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1C085D-7ED0-4732-86B6-BC3FDCAA5398}">
      <dsp:nvSpPr>
        <dsp:cNvPr id="0" name=""/>
        <dsp:cNvSpPr/>
      </dsp:nvSpPr>
      <dsp:spPr>
        <a:xfrm>
          <a:off x="459068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Emotional Incoherence: competing or contradictory plotlines; narrative is shattered by actual or feared events; breach of deeply held beliefs </a:t>
          </a:r>
        </a:p>
      </dsp:txBody>
      <dsp:txXfrm>
        <a:off x="535713" y="856844"/>
        <a:ext cx="3967760" cy="2463576"/>
      </dsp:txXfrm>
    </dsp:sp>
    <dsp:sp modelId="{B209789E-411E-49F2-8433-E932B1452DB7}">
      <dsp:nvSpPr>
        <dsp:cNvPr id="0" name=""/>
        <dsp:cNvSpPr/>
      </dsp:nvSpPr>
      <dsp:spPr>
        <a:xfrm>
          <a:off x="5038013" y="345199"/>
          <a:ext cx="4121050" cy="2616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63C7F1-0625-43E1-A01F-E836F05ACC4A}">
      <dsp:nvSpPr>
        <dsp:cNvPr id="0" name=""/>
        <dsp:cNvSpPr/>
      </dsp:nvSpPr>
      <dsp:spPr>
        <a:xfrm>
          <a:off x="5495907" y="780199"/>
          <a:ext cx="4121050" cy="261686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Narrative Incoherence: gaps in memory; absence of beginning/middle/end to stories; expressed puzzlement at events</a:t>
          </a:r>
        </a:p>
      </dsp:txBody>
      <dsp:txXfrm>
        <a:off x="5572552" y="856844"/>
        <a:ext cx="3967760" cy="246357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11823-4C84-4D31-BF23-A407475F6A0A}">
      <dsp:nvSpPr>
        <dsp:cNvPr id="0" name=""/>
        <dsp:cNvSpPr/>
      </dsp:nvSpPr>
      <dsp:spPr>
        <a:xfrm>
          <a:off x="3542" y="619801"/>
          <a:ext cx="1917799" cy="115067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Seeing the person in the chair and describing them</a:t>
          </a:r>
          <a:endParaRPr lang="en-US" sz="2000" kern="1200"/>
        </a:p>
      </dsp:txBody>
      <dsp:txXfrm>
        <a:off x="3542" y="619801"/>
        <a:ext cx="1917799" cy="1150679"/>
      </dsp:txXfrm>
    </dsp:sp>
    <dsp:sp modelId="{18F28A64-4AC7-4477-B26D-97720F1178B1}">
      <dsp:nvSpPr>
        <dsp:cNvPr id="0" name=""/>
        <dsp:cNvSpPr/>
      </dsp:nvSpPr>
      <dsp:spPr>
        <a:xfrm>
          <a:off x="2113121" y="619801"/>
          <a:ext cx="1917799" cy="1150679"/>
        </a:xfrm>
        <a:prstGeom prst="rect">
          <a:avLst/>
        </a:prstGeom>
        <a:solidFill>
          <a:schemeClr val="accent5">
            <a:hueOff val="-527491"/>
            <a:satOff val="1823"/>
            <a:lumOff val="122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Repetition</a:t>
          </a:r>
          <a:endParaRPr lang="en-US" sz="2000" kern="1200"/>
        </a:p>
      </dsp:txBody>
      <dsp:txXfrm>
        <a:off x="2113121" y="619801"/>
        <a:ext cx="1917799" cy="1150679"/>
      </dsp:txXfrm>
    </dsp:sp>
    <dsp:sp modelId="{318DEFB7-DE44-458C-8E14-2CF1508796F0}">
      <dsp:nvSpPr>
        <dsp:cNvPr id="0" name=""/>
        <dsp:cNvSpPr/>
      </dsp:nvSpPr>
      <dsp:spPr>
        <a:xfrm>
          <a:off x="4222700" y="619801"/>
          <a:ext cx="1917799" cy="1150679"/>
        </a:xfrm>
        <a:prstGeom prst="rect">
          <a:avLst/>
        </a:prstGeom>
        <a:solidFill>
          <a:schemeClr val="accent5">
            <a:hueOff val="-1054982"/>
            <a:satOff val="3646"/>
            <a:lumOff val="245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Suggesting a phrase</a:t>
          </a:r>
          <a:endParaRPr lang="en-US" sz="2000" kern="1200" dirty="0"/>
        </a:p>
      </dsp:txBody>
      <dsp:txXfrm>
        <a:off x="4222700" y="619801"/>
        <a:ext cx="1917799" cy="1150679"/>
      </dsp:txXfrm>
    </dsp:sp>
    <dsp:sp modelId="{B87119B7-3F17-4215-9CAA-2BEDE2DBEC4A}">
      <dsp:nvSpPr>
        <dsp:cNvPr id="0" name=""/>
        <dsp:cNvSpPr/>
      </dsp:nvSpPr>
      <dsp:spPr>
        <a:xfrm>
          <a:off x="6332279" y="619801"/>
          <a:ext cx="1917799" cy="1150679"/>
        </a:xfrm>
        <a:prstGeom prst="rect">
          <a:avLst/>
        </a:prstGeom>
        <a:solidFill>
          <a:schemeClr val="accent5">
            <a:hueOff val="-1582473"/>
            <a:satOff val="5469"/>
            <a:lumOff val="367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Simplification</a:t>
          </a:r>
          <a:endParaRPr lang="en-US" sz="2000" kern="1200"/>
        </a:p>
      </dsp:txBody>
      <dsp:txXfrm>
        <a:off x="6332279" y="619801"/>
        <a:ext cx="1917799" cy="1150679"/>
      </dsp:txXfrm>
    </dsp:sp>
    <dsp:sp modelId="{19CE34E6-2B25-4639-8BBC-A2E0EC2A9237}">
      <dsp:nvSpPr>
        <dsp:cNvPr id="0" name=""/>
        <dsp:cNvSpPr/>
      </dsp:nvSpPr>
      <dsp:spPr>
        <a:xfrm>
          <a:off x="8441858" y="619801"/>
          <a:ext cx="1917799" cy="1150679"/>
        </a:xfrm>
        <a:prstGeom prst="rect">
          <a:avLst/>
        </a:prstGeom>
        <a:solidFill>
          <a:schemeClr val="accent5">
            <a:hueOff val="-2109965"/>
            <a:satOff val="7293"/>
            <a:lumOff val="490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Reinforcement</a:t>
          </a:r>
          <a:endParaRPr lang="en-US" sz="2000" kern="1200"/>
        </a:p>
      </dsp:txBody>
      <dsp:txXfrm>
        <a:off x="8441858" y="619801"/>
        <a:ext cx="1917799" cy="1150679"/>
      </dsp:txXfrm>
    </dsp:sp>
    <dsp:sp modelId="{F9B2C320-E7BD-488C-9D87-108E7DADE673}">
      <dsp:nvSpPr>
        <dsp:cNvPr id="0" name=""/>
        <dsp:cNvSpPr/>
      </dsp:nvSpPr>
      <dsp:spPr>
        <a:xfrm>
          <a:off x="1058331" y="1962260"/>
          <a:ext cx="1917799" cy="1150679"/>
        </a:xfrm>
        <a:prstGeom prst="rect">
          <a:avLst/>
        </a:prstGeom>
        <a:solidFill>
          <a:schemeClr val="accent5">
            <a:hueOff val="-2637456"/>
            <a:satOff val="9116"/>
            <a:lumOff val="612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Therapist speaking to the other part  </a:t>
          </a:r>
          <a:endParaRPr lang="en-US" sz="2000" kern="1200"/>
        </a:p>
      </dsp:txBody>
      <dsp:txXfrm>
        <a:off x="1058331" y="1962260"/>
        <a:ext cx="1917799" cy="1150679"/>
      </dsp:txXfrm>
    </dsp:sp>
    <dsp:sp modelId="{FF261233-FED6-472B-B1B9-4C264703898C}">
      <dsp:nvSpPr>
        <dsp:cNvPr id="0" name=""/>
        <dsp:cNvSpPr/>
      </dsp:nvSpPr>
      <dsp:spPr>
        <a:xfrm>
          <a:off x="3167910" y="1962260"/>
          <a:ext cx="1917799" cy="1150679"/>
        </a:xfrm>
        <a:prstGeom prst="rect">
          <a:avLst/>
        </a:prstGeom>
        <a:solidFill>
          <a:schemeClr val="accent5">
            <a:hueOff val="-3164947"/>
            <a:satOff val="10939"/>
            <a:lumOff val="7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Keeping the voices clear</a:t>
          </a:r>
          <a:endParaRPr lang="en-US" sz="2000" kern="1200"/>
        </a:p>
      </dsp:txBody>
      <dsp:txXfrm>
        <a:off x="3167910" y="1962260"/>
        <a:ext cx="1917799" cy="1150679"/>
      </dsp:txXfrm>
    </dsp:sp>
    <dsp:sp modelId="{6741503D-FC35-4A55-8012-26094A5D115A}">
      <dsp:nvSpPr>
        <dsp:cNvPr id="0" name=""/>
        <dsp:cNvSpPr/>
      </dsp:nvSpPr>
      <dsp:spPr>
        <a:xfrm>
          <a:off x="5277489" y="1962260"/>
          <a:ext cx="1917799" cy="1150679"/>
        </a:xfrm>
        <a:prstGeom prst="rect">
          <a:avLst/>
        </a:prstGeom>
        <a:solidFill>
          <a:schemeClr val="accent5">
            <a:hueOff val="-3692438"/>
            <a:satOff val="12762"/>
            <a:lumOff val="857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Asking the client how they are feeling as they are speaking</a:t>
          </a:r>
          <a:endParaRPr lang="en-US" sz="2000" kern="1200"/>
        </a:p>
      </dsp:txBody>
      <dsp:txXfrm>
        <a:off x="5277489" y="1962260"/>
        <a:ext cx="1917799" cy="1150679"/>
      </dsp:txXfrm>
    </dsp:sp>
    <dsp:sp modelId="{E6303936-8F16-489D-890D-CD98D19E15CC}">
      <dsp:nvSpPr>
        <dsp:cNvPr id="0" name=""/>
        <dsp:cNvSpPr/>
      </dsp:nvSpPr>
      <dsp:spPr>
        <a:xfrm>
          <a:off x="7387069" y="1962260"/>
          <a:ext cx="1917799" cy="1150679"/>
        </a:xfrm>
        <a:prstGeom prst="rect">
          <a:avLst/>
        </a:prstGeom>
        <a:solidFill>
          <a:schemeClr val="accent5">
            <a:hueOff val="-4219929"/>
            <a:satOff val="14585"/>
            <a:lumOff val="980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Finishing the dialogue</a:t>
          </a:r>
          <a:endParaRPr lang="en-US" sz="2000" kern="1200"/>
        </a:p>
      </dsp:txBody>
      <dsp:txXfrm>
        <a:off x="7387069" y="1962260"/>
        <a:ext cx="1917799" cy="1150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D564A5-E16F-47FA-A29A-DE945F73FA73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204570-B669-48FE-93E8-6DB33D0D2B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72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7DEE3-10A7-4F88-B2B0-6CC82F540B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02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Data" Target="../diagrams/data2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2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4.sv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8.sv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7.png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2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1.pn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6.sv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5.png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11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4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4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4.png"/><Relationship Id="rId4" Type="http://schemas.openxmlformats.org/officeDocument/2006/relationships/image" Target="../media/image3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4.png"/><Relationship Id="rId5" Type="http://schemas.openxmlformats.org/officeDocument/2006/relationships/image" Target="../media/image39.sv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7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Data" Target="../diagrams/data5.xml"/><Relationship Id="rId11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microsoft.com/office/2007/relationships/diagramDrawing" Target="../diagrams/drawing5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4.png"/><Relationship Id="rId5" Type="http://schemas.openxmlformats.org/officeDocument/2006/relationships/image" Target="../media/image54.svg"/><Relationship Id="rId4" Type="http://schemas.openxmlformats.org/officeDocument/2006/relationships/image" Target="../media/image5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4.png"/><Relationship Id="rId5" Type="http://schemas.openxmlformats.org/officeDocument/2006/relationships/image" Target="../media/image56.svg"/><Relationship Id="rId4" Type="http://schemas.openxmlformats.org/officeDocument/2006/relationships/image" Target="../media/image55.png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4.png"/><Relationship Id="rId4" Type="http://schemas.openxmlformats.org/officeDocument/2006/relationships/image" Target="../media/image57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image" Target="../media/image4.png"/><Relationship Id="rId5" Type="http://schemas.openxmlformats.org/officeDocument/2006/relationships/image" Target="../media/image59.svg"/><Relationship Id="rId4" Type="http://schemas.openxmlformats.org/officeDocument/2006/relationships/image" Target="../media/image5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4.png"/><Relationship Id="rId5" Type="http://schemas.openxmlformats.org/officeDocument/2006/relationships/image" Target="../media/image61.svg"/><Relationship Id="rId4" Type="http://schemas.openxmlformats.org/officeDocument/2006/relationships/image" Target="../media/image6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4.png"/><Relationship Id="rId5" Type="http://schemas.openxmlformats.org/officeDocument/2006/relationships/image" Target="../media/image63.svg"/><Relationship Id="rId4" Type="http://schemas.openxmlformats.org/officeDocument/2006/relationships/image" Target="../media/image62.png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4.png"/><Relationship Id="rId5" Type="http://schemas.openxmlformats.org/officeDocument/2006/relationships/image" Target="../media/image64.jpeg"/><Relationship Id="rId4" Type="http://schemas.openxmlformats.org/officeDocument/2006/relationships/notesSlide" Target="../notesSlides/notesSlide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68.svg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image" Target="../media/image67.png"/><Relationship Id="rId5" Type="http://schemas.openxmlformats.org/officeDocument/2006/relationships/image" Target="../media/image66.svg"/><Relationship Id="rId4" Type="http://schemas.openxmlformats.org/officeDocument/2006/relationships/image" Target="../media/image65.png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4.png"/><Relationship Id="rId5" Type="http://schemas.openxmlformats.org/officeDocument/2006/relationships/image" Target="../media/image70.svg"/><Relationship Id="rId4" Type="http://schemas.openxmlformats.org/officeDocument/2006/relationships/image" Target="../media/image69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AABA8A-DB71-48AE-A6BF-952970CDB7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5233" y="820189"/>
            <a:ext cx="8689976" cy="2148321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Review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Introduction to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Emotion-Focused Therapy </a:t>
            </a:r>
            <a:b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(EFT)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0854B7-D06C-4967-94CC-2AF2CEE00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5233" y="3013746"/>
            <a:ext cx="8689976" cy="107888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Helen Noble</a:t>
            </a:r>
          </a:p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November 2020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E568D7E-B54F-45F8-8114-CE331C34B7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185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560"/>
    </mc:Choice>
    <mc:Fallback xmlns="">
      <p:transition spd="slow" advTm="8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itle 26">
            <a:extLst>
              <a:ext uri="{FF2B5EF4-FFF2-40B4-BE49-F238E27FC236}">
                <a16:creationId xmlns:a16="http://schemas.microsoft.com/office/drawing/2014/main" id="{46902A44-9B61-48BF-A37C-EDD020428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1343991"/>
            <a:ext cx="3145305" cy="4157256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Contents</a:t>
            </a:r>
          </a:p>
        </p:txBody>
      </p:sp>
      <p:graphicFrame>
        <p:nvGraphicFramePr>
          <p:cNvPr id="84" name="Content Placeholder 52">
            <a:extLst>
              <a:ext uri="{FF2B5EF4-FFF2-40B4-BE49-F238E27FC236}">
                <a16:creationId xmlns:a16="http://schemas.microsoft.com/office/drawing/2014/main" id="{D1F69527-BCE6-4838-AF1F-24A270A5C17C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4964770" y="1625717"/>
          <a:ext cx="6305371" cy="3593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0417E0A-B5CD-4EB1-B18A-F723BF8D70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432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10"/>
    </mc:Choice>
    <mc:Fallback xmlns="">
      <p:transition spd="slow" advTm="145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37A5CC2-E13E-42B0-A9DD-2827448DD1A5}"/>
              </a:ext>
            </a:extLst>
          </p:cNvPr>
          <p:cNvSpPr txBox="1"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What is EFT?</a:t>
            </a:r>
          </a:p>
        </p:txBody>
      </p:sp>
      <p:graphicFrame>
        <p:nvGraphicFramePr>
          <p:cNvPr id="33" name="TextBox 4">
            <a:extLst>
              <a:ext uri="{FF2B5EF4-FFF2-40B4-BE49-F238E27FC236}">
                <a16:creationId xmlns:a16="http://schemas.microsoft.com/office/drawing/2014/main" id="{DBA20F36-50D2-4690-BF6A-444F4AD6CE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67965858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9BA8C80-0D91-4FA5-8028-A6C707CD0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21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559"/>
    </mc:Choice>
    <mc:Fallback xmlns="">
      <p:transition spd="slow" advTm="46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al 8">
            <a:extLst>
              <a:ext uri="{FF2B5EF4-FFF2-40B4-BE49-F238E27FC236}">
                <a16:creationId xmlns:a16="http://schemas.microsoft.com/office/drawing/2014/main" id="{7FC25468-F969-4706-BF66-CC10376D30E0}"/>
              </a:ext>
            </a:extLst>
          </p:cNvPr>
          <p:cNvSpPr/>
          <p:nvPr/>
        </p:nvSpPr>
        <p:spPr>
          <a:xfrm>
            <a:off x="981075" y="638173"/>
            <a:ext cx="2343150" cy="134302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Person-centred</a:t>
            </a:r>
            <a:r>
              <a:rPr lang="en-GB" dirty="0"/>
              <a:t>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698F78C-F9CC-44EB-9436-1ED359E18682}"/>
              </a:ext>
            </a:extLst>
          </p:cNvPr>
          <p:cNvSpPr/>
          <p:nvPr/>
        </p:nvSpPr>
        <p:spPr>
          <a:xfrm>
            <a:off x="3743325" y="638173"/>
            <a:ext cx="2266950" cy="134302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Process-Experiential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22A2C5D-C8E1-4CE7-987C-015DC1C20D56}"/>
              </a:ext>
            </a:extLst>
          </p:cNvPr>
          <p:cNvSpPr/>
          <p:nvPr/>
        </p:nvSpPr>
        <p:spPr>
          <a:xfrm>
            <a:off x="6429376" y="638172"/>
            <a:ext cx="2000250" cy="1343027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Gestalt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CF236F2-C23F-4C57-944F-B695817B19EC}"/>
              </a:ext>
            </a:extLst>
          </p:cNvPr>
          <p:cNvSpPr/>
          <p:nvPr/>
        </p:nvSpPr>
        <p:spPr>
          <a:xfrm>
            <a:off x="8943975" y="638172"/>
            <a:ext cx="2000250" cy="1343027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Existential Therapy</a:t>
            </a:r>
          </a:p>
        </p:txBody>
      </p:sp>
      <p:sp>
        <p:nvSpPr>
          <p:cNvPr id="16" name="Arrow: Down 15">
            <a:extLst>
              <a:ext uri="{FF2B5EF4-FFF2-40B4-BE49-F238E27FC236}">
                <a16:creationId xmlns:a16="http://schemas.microsoft.com/office/drawing/2014/main" id="{63BF9852-61B3-4724-9B0B-6FB67DB9AD4F}"/>
              </a:ext>
            </a:extLst>
          </p:cNvPr>
          <p:cNvSpPr/>
          <p:nvPr/>
        </p:nvSpPr>
        <p:spPr>
          <a:xfrm>
            <a:off x="2152650" y="2324100"/>
            <a:ext cx="484632" cy="978408"/>
          </a:xfrm>
          <a:prstGeom prst="down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5574C336-5F3A-43F6-9A6A-A026A46FDB61}"/>
              </a:ext>
            </a:extLst>
          </p:cNvPr>
          <p:cNvSpPr/>
          <p:nvPr/>
        </p:nvSpPr>
        <p:spPr>
          <a:xfrm>
            <a:off x="4634484" y="2324100"/>
            <a:ext cx="484632" cy="978408"/>
          </a:xfrm>
          <a:prstGeom prst="downArrow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id="{6E3F2B61-461F-4440-818E-789C15AF0047}"/>
              </a:ext>
            </a:extLst>
          </p:cNvPr>
          <p:cNvSpPr/>
          <p:nvPr/>
        </p:nvSpPr>
        <p:spPr>
          <a:xfrm>
            <a:off x="7298817" y="2324100"/>
            <a:ext cx="484632" cy="97840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97E4F220-FE4E-4A8E-A185-AF5EC297C67D}"/>
              </a:ext>
            </a:extLst>
          </p:cNvPr>
          <p:cNvSpPr/>
          <p:nvPr/>
        </p:nvSpPr>
        <p:spPr>
          <a:xfrm>
            <a:off x="9549384" y="2324100"/>
            <a:ext cx="484632" cy="978408"/>
          </a:xfrm>
          <a:prstGeom prst="down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Flowchart: Terminator 19">
            <a:extLst>
              <a:ext uri="{FF2B5EF4-FFF2-40B4-BE49-F238E27FC236}">
                <a16:creationId xmlns:a16="http://schemas.microsoft.com/office/drawing/2014/main" id="{7F159D91-3DF5-4069-8C88-4B5B4B01858D}"/>
              </a:ext>
            </a:extLst>
          </p:cNvPr>
          <p:cNvSpPr/>
          <p:nvPr/>
        </p:nvSpPr>
        <p:spPr>
          <a:xfrm>
            <a:off x="1533525" y="3748087"/>
            <a:ext cx="9124950" cy="2257425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Emotion-Focused Therapy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2D7E161-F7AF-4FFD-92F8-3F68A9DC29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524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740"/>
    </mc:Choice>
    <mc:Fallback xmlns="">
      <p:transition spd="slow" advTm="397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F05A2C-7A19-4FB2-91E1-9656924C8827}"/>
              </a:ext>
            </a:extLst>
          </p:cNvPr>
          <p:cNvSpPr/>
          <p:nvPr/>
        </p:nvSpPr>
        <p:spPr>
          <a:xfrm>
            <a:off x="2783668" y="810198"/>
            <a:ext cx="6267450" cy="718258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Integrative Therapy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619B9B7-BA7D-43ED-9850-5CC0192168D3}"/>
              </a:ext>
            </a:extLst>
          </p:cNvPr>
          <p:cNvSpPr/>
          <p:nvPr/>
        </p:nvSpPr>
        <p:spPr>
          <a:xfrm>
            <a:off x="2795584" y="1684746"/>
            <a:ext cx="6267450" cy="64769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Client-centred –relationship/rapport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7B5768C-0DA4-4660-8DEB-D197B77E0B2C}"/>
              </a:ext>
            </a:extLst>
          </p:cNvPr>
          <p:cNvSpPr/>
          <p:nvPr/>
        </p:nvSpPr>
        <p:spPr>
          <a:xfrm>
            <a:off x="2843209" y="2466931"/>
            <a:ext cx="6219827" cy="55272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Process-experiential – underlying affect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BF697E3-3B8C-4D63-81F9-0B0B2028C75D}"/>
              </a:ext>
            </a:extLst>
          </p:cNvPr>
          <p:cNvSpPr/>
          <p:nvPr/>
        </p:nvSpPr>
        <p:spPr>
          <a:xfrm>
            <a:off x="2793199" y="3155415"/>
            <a:ext cx="6267450" cy="561968"/>
          </a:xfrm>
          <a:prstGeom prst="roundRect">
            <a:avLst/>
          </a:prstGeom>
          <a:solidFill>
            <a:srgbClr val="691E8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Bowlby’s Attachment Theory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8D0AC48-D928-40FC-9A40-BCC8F96F1D92}"/>
              </a:ext>
            </a:extLst>
          </p:cNvPr>
          <p:cNvSpPr/>
          <p:nvPr/>
        </p:nvSpPr>
        <p:spPr>
          <a:xfrm>
            <a:off x="2762238" y="3865403"/>
            <a:ext cx="6310307" cy="56196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Berne’s Transactional Analysis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41B91FC-4BBF-4586-A4FD-A010EACA8B91}"/>
              </a:ext>
            </a:extLst>
          </p:cNvPr>
          <p:cNvSpPr/>
          <p:nvPr/>
        </p:nvSpPr>
        <p:spPr>
          <a:xfrm>
            <a:off x="2817014" y="4581417"/>
            <a:ext cx="6219821" cy="610009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Gestalt techniques – </a:t>
            </a:r>
            <a:r>
              <a:rPr lang="en-GB" sz="2400" dirty="0" err="1"/>
              <a:t>chairwork</a:t>
            </a:r>
            <a:r>
              <a:rPr lang="en-GB" sz="2400" dirty="0"/>
              <a:t> 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1209803-454F-4B06-9E9B-964AD5A0D055}"/>
              </a:ext>
            </a:extLst>
          </p:cNvPr>
          <p:cNvSpPr/>
          <p:nvPr/>
        </p:nvSpPr>
        <p:spPr>
          <a:xfrm>
            <a:off x="2774152" y="5334260"/>
            <a:ext cx="6262683" cy="610008"/>
          </a:xfrm>
          <a:prstGeom prst="round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Narrative</a:t>
            </a:r>
            <a:r>
              <a:rPr lang="en-GB" dirty="0"/>
              <a:t> </a:t>
            </a:r>
            <a:r>
              <a:rPr lang="en-GB" sz="2400" dirty="0"/>
              <a:t>Therapy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F04F442-54B2-4991-94E6-1906CE5425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30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550"/>
    </mc:Choice>
    <mc:Fallback xmlns="">
      <p:transition spd="slow" advTm="1045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33C062-3378-4F77-A6D7-C75D1084E3BB}"/>
              </a:ext>
            </a:extLst>
          </p:cNvPr>
          <p:cNvSpPr txBox="1"/>
          <p:nvPr/>
        </p:nvSpPr>
        <p:spPr>
          <a:xfrm>
            <a:off x="641074" y="1314450"/>
            <a:ext cx="2844002" cy="3680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Five necessary conditions for EFT: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4CFE33-8E2C-41B6-B324-EA81199F931B}"/>
              </a:ext>
            </a:extLst>
          </p:cNvPr>
          <p:cNvSpPr txBox="1"/>
          <p:nvPr/>
        </p:nvSpPr>
        <p:spPr>
          <a:xfrm>
            <a:off x="3210560" y="5191760"/>
            <a:ext cx="55508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                    </a:t>
            </a:r>
            <a:endParaRPr lang="en-GB"/>
          </a:p>
        </p:txBody>
      </p:sp>
      <p:graphicFrame>
        <p:nvGraphicFramePr>
          <p:cNvPr id="7" name="TextBox 1">
            <a:extLst>
              <a:ext uri="{FF2B5EF4-FFF2-40B4-BE49-F238E27FC236}">
                <a16:creationId xmlns:a16="http://schemas.microsoft.com/office/drawing/2014/main" id="{66359E0B-86EC-49BB-9523-23B44F10EE7B}"/>
              </a:ext>
            </a:extLst>
          </p:cNvPr>
          <p:cNvGraphicFramePr/>
          <p:nvPr/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8982C7E-8499-49F9-956E-EDD1461156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935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739"/>
    </mc:Choice>
    <mc:Fallback xmlns="">
      <p:transition spd="slow" advTm="83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bg2">
                <a:shade val="92000"/>
                <a:satMod val="140000"/>
                <a:lumMod val="11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64672EB-02A8-48AB-BCFB-00B78DBA6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55A803-13A1-44E9-ACA9-889A5CC39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98" y="0"/>
            <a:ext cx="12192000" cy="6858000"/>
          </a:xfrm>
          <a:prstGeom prst="rect">
            <a:avLst/>
          </a:prstGeom>
          <a:solidFill>
            <a:srgbClr val="0D0D0D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C82C52F-0333-430E-AF00-FA48A518A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286708"/>
          </a:xfrm>
          <a:prstGeom prst="rect">
            <a:avLst/>
          </a:prstGeom>
          <a:ln>
            <a:noFill/>
          </a:ln>
          <a:effectLst>
            <a:outerShdw blurRad="889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E9CCFFE-A385-4D35-8504-960F050EF7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269"/>
          <a:stretch/>
        </p:blipFill>
        <p:spPr>
          <a:xfrm>
            <a:off x="0" y="0"/>
            <a:ext cx="12192000" cy="162746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AD41804-3572-46FD-8124-D3079B642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251" t="72447" r="32841"/>
          <a:stretch/>
        </p:blipFill>
        <p:spPr>
          <a:xfrm>
            <a:off x="6526134" y="3384053"/>
            <a:ext cx="2305206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316A1D8-3445-4B94-B595-2285C05E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t="72447" r="62822"/>
          <a:stretch/>
        </p:blipFill>
        <p:spPr>
          <a:xfrm>
            <a:off x="5443064" y="3371019"/>
            <a:ext cx="1451918" cy="1889621"/>
          </a:xfrm>
          <a:custGeom>
            <a:avLst/>
            <a:gdLst>
              <a:gd name="connsiteX0" fmla="*/ 8425821 w 12192000"/>
              <a:gd name="connsiteY0" fmla="*/ 2921316 h 3611460"/>
              <a:gd name="connsiteX1" fmla="*/ 8425821 w 12192000"/>
              <a:gd name="connsiteY1" fmla="*/ 3598426 h 3611460"/>
              <a:gd name="connsiteX2" fmla="*/ 9652455 w 12192000"/>
              <a:gd name="connsiteY2" fmla="*/ 3598426 h 3611460"/>
              <a:gd name="connsiteX3" fmla="*/ 9652455 w 12192000"/>
              <a:gd name="connsiteY3" fmla="*/ 2921316 h 3611460"/>
              <a:gd name="connsiteX4" fmla="*/ 0 w 12192000"/>
              <a:gd name="connsiteY4" fmla="*/ 0 h 3611460"/>
              <a:gd name="connsiteX5" fmla="*/ 12192000 w 12192000"/>
              <a:gd name="connsiteY5" fmla="*/ 0 h 3611460"/>
              <a:gd name="connsiteX6" fmla="*/ 12192000 w 12192000"/>
              <a:gd name="connsiteY6" fmla="*/ 3611460 h 3611460"/>
              <a:gd name="connsiteX7" fmla="*/ 0 w 12192000"/>
              <a:gd name="connsiteY7" fmla="*/ 3611460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3611460">
                <a:moveTo>
                  <a:pt x="8425821" y="2921316"/>
                </a:moveTo>
                <a:lnTo>
                  <a:pt x="8425821" y="3598426"/>
                </a:lnTo>
                <a:lnTo>
                  <a:pt x="9652455" y="3598426"/>
                </a:lnTo>
                <a:lnTo>
                  <a:pt x="9652455" y="292131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611460"/>
                </a:lnTo>
                <a:lnTo>
                  <a:pt x="0" y="3611460"/>
                </a:lnTo>
                <a:close/>
              </a:path>
            </a:pathLst>
          </a:cu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FA7483C-C90B-453F-AB53-60D8FDE6D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445" t="47340"/>
          <a:stretch/>
        </p:blipFill>
        <p:spPr>
          <a:xfrm>
            <a:off x="8965579" y="1675248"/>
            <a:ext cx="3237619" cy="3611460"/>
          </a:xfrm>
          <a:custGeom>
            <a:avLst/>
            <a:gdLst>
              <a:gd name="connsiteX0" fmla="*/ 2237500 w 3237619"/>
              <a:gd name="connsiteY0" fmla="*/ 2921316 h 3611460"/>
              <a:gd name="connsiteX1" fmla="*/ 2237500 w 3237619"/>
              <a:gd name="connsiteY1" fmla="*/ 3598426 h 3611460"/>
              <a:gd name="connsiteX2" fmla="*/ 2563236 w 3237619"/>
              <a:gd name="connsiteY2" fmla="*/ 3598426 h 3611460"/>
              <a:gd name="connsiteX3" fmla="*/ 2563236 w 3237619"/>
              <a:gd name="connsiteY3" fmla="*/ 2921316 h 3611460"/>
              <a:gd name="connsiteX4" fmla="*/ 0 w 3237619"/>
              <a:gd name="connsiteY4" fmla="*/ 0 h 3611460"/>
              <a:gd name="connsiteX5" fmla="*/ 3237619 w 3237619"/>
              <a:gd name="connsiteY5" fmla="*/ 0 h 3611460"/>
              <a:gd name="connsiteX6" fmla="*/ 3237619 w 3237619"/>
              <a:gd name="connsiteY6" fmla="*/ 3611460 h 3611460"/>
              <a:gd name="connsiteX7" fmla="*/ 557562 w 3237619"/>
              <a:gd name="connsiteY7" fmla="*/ 3611460 h 3611460"/>
              <a:gd name="connsiteX8" fmla="*/ 557562 w 3237619"/>
              <a:gd name="connsiteY8" fmla="*/ 2822752 h 3611460"/>
              <a:gd name="connsiteX9" fmla="*/ 0 w 3237619"/>
              <a:gd name="connsiteY9" fmla="*/ 2822752 h 3611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7619" h="3611460">
                <a:moveTo>
                  <a:pt x="2237500" y="2921316"/>
                </a:moveTo>
                <a:lnTo>
                  <a:pt x="2237500" y="3598426"/>
                </a:lnTo>
                <a:lnTo>
                  <a:pt x="2563236" y="3598426"/>
                </a:lnTo>
                <a:lnTo>
                  <a:pt x="2563236" y="2921316"/>
                </a:lnTo>
                <a:close/>
                <a:moveTo>
                  <a:pt x="0" y="0"/>
                </a:moveTo>
                <a:lnTo>
                  <a:pt x="3237619" y="0"/>
                </a:lnTo>
                <a:lnTo>
                  <a:pt x="3237619" y="3611460"/>
                </a:lnTo>
                <a:lnTo>
                  <a:pt x="557562" y="3611460"/>
                </a:lnTo>
                <a:lnTo>
                  <a:pt x="557562" y="2822752"/>
                </a:lnTo>
                <a:lnTo>
                  <a:pt x="0" y="2822752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D719B1-79FF-4E1B-A11F-0E974FD0925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835233" y="1124125"/>
            <a:ext cx="8689976" cy="1844385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3100"/>
            </a:br>
            <a:r>
              <a:rPr lang="en-US" sz="3100"/>
              <a:t>‘Emotion schematic processing is the principal target of intervention and therapeutic change in EFT’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26B42-F541-42D9-9361-31C80648AD5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835233" y="3013746"/>
            <a:ext cx="8689976" cy="107888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>
                <a:solidFill>
                  <a:schemeClr val="tx1">
                    <a:lumMod val="50000"/>
                    <a:lumOff val="50000"/>
                  </a:schemeClr>
                </a:solidFill>
              </a:rPr>
              <a:t>Leslie Greenberg (2006)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B6E4A0A-45C1-4E48-A06B-6197B1745D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2287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1275"/>
    </mc:Choice>
    <mc:Fallback xmlns="">
      <p:transition spd="slow" advTm="31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38DDED-2D5E-4E12-8BDC-DF72D4B6812B}"/>
              </a:ext>
            </a:extLst>
          </p:cNvPr>
          <p:cNvSpPr txBox="1"/>
          <p:nvPr/>
        </p:nvSpPr>
        <p:spPr>
          <a:xfrm>
            <a:off x="2962275" y="280610"/>
            <a:ext cx="60342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Healthy Emotional Response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E53705-BC58-4B8E-898E-C662943D3EB1}"/>
              </a:ext>
            </a:extLst>
          </p:cNvPr>
          <p:cNvSpPr txBox="1"/>
          <p:nvPr/>
        </p:nvSpPr>
        <p:spPr>
          <a:xfrm>
            <a:off x="3677921" y="5429250"/>
            <a:ext cx="26592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Situation of  </a:t>
            </a:r>
          </a:p>
          <a:p>
            <a:r>
              <a:rPr lang="en-GB" sz="2400" dirty="0"/>
              <a:t>    Threat/Violation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C9E653-6ED1-4795-B5F1-0701FE3A5467}"/>
              </a:ext>
            </a:extLst>
          </p:cNvPr>
          <p:cNvSpPr txBox="1"/>
          <p:nvPr/>
        </p:nvSpPr>
        <p:spPr>
          <a:xfrm>
            <a:off x="3990975" y="3324224"/>
            <a:ext cx="3974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emotion: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</a:t>
            </a:r>
          </a:p>
        </p:txBody>
      </p:sp>
      <p:pic>
        <p:nvPicPr>
          <p:cNvPr id="7" name="Graphic 6" descr="Explosion">
            <a:extLst>
              <a:ext uri="{FF2B5EF4-FFF2-40B4-BE49-F238E27FC236}">
                <a16:creationId xmlns:a16="http://schemas.microsoft.com/office/drawing/2014/main" id="{FDB6B1BC-668C-4353-A647-D4ED9F2134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00240" y="2971800"/>
            <a:ext cx="965065" cy="721756"/>
          </a:xfrm>
          <a:prstGeom prst="rect">
            <a:avLst/>
          </a:prstGeom>
        </p:spPr>
      </p:pic>
      <p:sp>
        <p:nvSpPr>
          <p:cNvPr id="8" name="Arrow: Up 7">
            <a:extLst>
              <a:ext uri="{FF2B5EF4-FFF2-40B4-BE49-F238E27FC236}">
                <a16:creationId xmlns:a16="http://schemas.microsoft.com/office/drawing/2014/main" id="{05363BA6-1020-4994-B832-05745BD3FD6E}"/>
              </a:ext>
            </a:extLst>
          </p:cNvPr>
          <p:cNvSpPr/>
          <p:nvPr/>
        </p:nvSpPr>
        <p:spPr>
          <a:xfrm>
            <a:off x="4921779" y="2245892"/>
            <a:ext cx="484632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6CC0B3BE-FDA2-4E2E-B0C5-43D77C5DA91F}"/>
              </a:ext>
            </a:extLst>
          </p:cNvPr>
          <p:cNvSpPr/>
          <p:nvPr/>
        </p:nvSpPr>
        <p:spPr>
          <a:xfrm>
            <a:off x="4921779" y="3982813"/>
            <a:ext cx="484632" cy="118795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E73C5F-08E6-4D5C-954A-A62398BB2DA1}"/>
              </a:ext>
            </a:extLst>
          </p:cNvPr>
          <p:cNvSpPr txBox="1"/>
          <p:nvPr/>
        </p:nvSpPr>
        <p:spPr>
          <a:xfrm>
            <a:off x="4114800" y="1615483"/>
            <a:ext cx="2965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 in self-defence </a:t>
            </a:r>
          </a:p>
        </p:txBody>
      </p:sp>
      <p:pic>
        <p:nvPicPr>
          <p:cNvPr id="13" name="Graphic 12" descr="Marketing">
            <a:extLst>
              <a:ext uri="{FF2B5EF4-FFF2-40B4-BE49-F238E27FC236}">
                <a16:creationId xmlns:a16="http://schemas.microsoft.com/office/drawing/2014/main" id="{8FB5855E-6BBB-40E1-BE53-D2CDF3E205B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785590" y="1358833"/>
            <a:ext cx="793770" cy="978407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60BAF637-C7D8-4CB0-9DD6-E09780BF91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224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21"/>
    </mc:Choice>
    <mc:Fallback xmlns="">
      <p:transition spd="slow" advTm="32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16D91B1-A194-4469-BDF5-CC41B37F3432}"/>
              </a:ext>
            </a:extLst>
          </p:cNvPr>
          <p:cNvSpPr txBox="1"/>
          <p:nvPr/>
        </p:nvSpPr>
        <p:spPr>
          <a:xfrm>
            <a:off x="3819525" y="416560"/>
            <a:ext cx="4457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Maladaptive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2D0771-8E4F-412D-B8F9-E4453EDD2F8B}"/>
              </a:ext>
            </a:extLst>
          </p:cNvPr>
          <p:cNvSpPr txBox="1"/>
          <p:nvPr/>
        </p:nvSpPr>
        <p:spPr>
          <a:xfrm>
            <a:off x="3695700" y="5286375"/>
            <a:ext cx="5311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Non-threatening situation</a:t>
            </a:r>
          </a:p>
        </p:txBody>
      </p:sp>
      <p:pic>
        <p:nvPicPr>
          <p:cNvPr id="5" name="Graphic 4" descr="Man with kid">
            <a:extLst>
              <a:ext uri="{FF2B5EF4-FFF2-40B4-BE49-F238E27FC236}">
                <a16:creationId xmlns:a16="http://schemas.microsoft.com/office/drawing/2014/main" id="{3429005E-AA1A-490C-8ED6-3BAB5640C7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96150" y="4946015"/>
            <a:ext cx="1419225" cy="879415"/>
          </a:xfrm>
          <a:prstGeom prst="rect">
            <a:avLst/>
          </a:prstGeom>
        </p:spPr>
      </p:pic>
      <p:sp>
        <p:nvSpPr>
          <p:cNvPr id="6" name="Arrow: Up 5">
            <a:extLst>
              <a:ext uri="{FF2B5EF4-FFF2-40B4-BE49-F238E27FC236}">
                <a16:creationId xmlns:a16="http://schemas.microsoft.com/office/drawing/2014/main" id="{E95509CE-EAC5-4F94-A4E3-FB9661A9E14D}"/>
              </a:ext>
            </a:extLst>
          </p:cNvPr>
          <p:cNvSpPr/>
          <p:nvPr/>
        </p:nvSpPr>
        <p:spPr>
          <a:xfrm>
            <a:off x="5695950" y="4342269"/>
            <a:ext cx="400050" cy="79627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0CC711-C358-4DD6-A703-914606BB820E}"/>
              </a:ext>
            </a:extLst>
          </p:cNvPr>
          <p:cNvSpPr txBox="1"/>
          <p:nvPr/>
        </p:nvSpPr>
        <p:spPr>
          <a:xfrm>
            <a:off x="3505199" y="3855303"/>
            <a:ext cx="47720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Activation of emotional abuse scheme </a:t>
            </a:r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336AB3CE-6312-4456-95AC-93C86D59F181}"/>
              </a:ext>
            </a:extLst>
          </p:cNvPr>
          <p:cNvSpPr/>
          <p:nvPr/>
        </p:nvSpPr>
        <p:spPr>
          <a:xfrm>
            <a:off x="5695950" y="3036014"/>
            <a:ext cx="400050" cy="77198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6379E7-9F31-4751-9644-399F2EAD56E7}"/>
              </a:ext>
            </a:extLst>
          </p:cNvPr>
          <p:cNvSpPr txBox="1"/>
          <p:nvPr/>
        </p:nvSpPr>
        <p:spPr>
          <a:xfrm>
            <a:off x="4862609" y="2572067"/>
            <a:ext cx="3309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Emotion- </a:t>
            </a:r>
            <a:r>
              <a:rPr lang="en-GB" sz="2400" dirty="0">
                <a:solidFill>
                  <a:srgbClr val="FF0000"/>
                </a:solidFill>
              </a:rPr>
              <a:t>ANGER</a:t>
            </a:r>
            <a:r>
              <a:rPr lang="en-GB" dirty="0"/>
              <a:t>  </a:t>
            </a: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id="{0B0E18AF-3AEF-4F07-A017-652FD287C713}"/>
              </a:ext>
            </a:extLst>
          </p:cNvPr>
          <p:cNvSpPr/>
          <p:nvPr/>
        </p:nvSpPr>
        <p:spPr>
          <a:xfrm>
            <a:off x="5695950" y="1876742"/>
            <a:ext cx="400050" cy="789939"/>
          </a:xfrm>
          <a:prstGeom prst="upArrow">
            <a:avLst>
              <a:gd name="adj1" fmla="val 50000"/>
              <a:gd name="adj2" fmla="val 474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C3F1B8C-85CE-485C-93EC-1613C5462141}"/>
              </a:ext>
            </a:extLst>
          </p:cNvPr>
          <p:cNvSpPr txBox="1"/>
          <p:nvPr/>
        </p:nvSpPr>
        <p:spPr>
          <a:xfrm>
            <a:off x="4348481" y="1304210"/>
            <a:ext cx="3299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Maladaptive Action </a:t>
            </a:r>
          </a:p>
        </p:txBody>
      </p:sp>
      <p:pic>
        <p:nvPicPr>
          <p:cNvPr id="18" name="Graphic 17" descr="Muscular arm">
            <a:extLst>
              <a:ext uri="{FF2B5EF4-FFF2-40B4-BE49-F238E27FC236}">
                <a16:creationId xmlns:a16="http://schemas.microsoft.com/office/drawing/2014/main" id="{CF6FC6D6-A60E-45D0-A2E5-F3A97DCCDD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900765" y="1277481"/>
            <a:ext cx="629092" cy="891490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9CC3438-D25A-4E18-B90D-D58C381A16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720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155"/>
    </mc:Choice>
    <mc:Fallback xmlns="">
      <p:transition spd="slow" advTm="50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BE638D-A25E-4E67-8759-1ED2F2186AB3}"/>
              </a:ext>
            </a:extLst>
          </p:cNvPr>
          <p:cNvSpPr txBox="1"/>
          <p:nvPr/>
        </p:nvSpPr>
        <p:spPr>
          <a:xfrm>
            <a:off x="3495676" y="533400"/>
            <a:ext cx="53816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Secondary Reactive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11701D-9F46-48EB-9709-343E81FA0E1F}"/>
              </a:ext>
            </a:extLst>
          </p:cNvPr>
          <p:cNvSpPr txBox="1"/>
          <p:nvPr/>
        </p:nvSpPr>
        <p:spPr>
          <a:xfrm>
            <a:off x="4371975" y="5867400"/>
            <a:ext cx="34798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Loss/Bereavement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CCE945C-2729-4911-8F6F-5181D252D7D3}"/>
              </a:ext>
            </a:extLst>
          </p:cNvPr>
          <p:cNvSpPr/>
          <p:nvPr/>
        </p:nvSpPr>
        <p:spPr>
          <a:xfrm>
            <a:off x="5562601" y="5440595"/>
            <a:ext cx="228600" cy="5586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E05CFB-2FF1-469E-992C-27F1C88414BC}"/>
              </a:ext>
            </a:extLst>
          </p:cNvPr>
          <p:cNvSpPr txBox="1"/>
          <p:nvPr/>
        </p:nvSpPr>
        <p:spPr>
          <a:xfrm>
            <a:off x="3848101" y="4981575"/>
            <a:ext cx="4191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Primary Emotion - Sadness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B59AEA5A-D2BF-418D-BE6C-EFF9A0DF4028}"/>
              </a:ext>
            </a:extLst>
          </p:cNvPr>
          <p:cNvSpPr/>
          <p:nvPr/>
        </p:nvSpPr>
        <p:spPr>
          <a:xfrm>
            <a:off x="5562600" y="4458355"/>
            <a:ext cx="228600" cy="5232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DD2A30-77BB-423C-999F-48D90437BEF8}"/>
              </a:ext>
            </a:extLst>
          </p:cNvPr>
          <p:cNvSpPr txBox="1"/>
          <p:nvPr/>
        </p:nvSpPr>
        <p:spPr>
          <a:xfrm>
            <a:off x="3933825" y="3996690"/>
            <a:ext cx="4657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Secondary Emotion – Anger </a:t>
            </a:r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185DB52-5EC8-40CE-B8B8-7226AF120422}"/>
              </a:ext>
            </a:extLst>
          </p:cNvPr>
          <p:cNvSpPr/>
          <p:nvPr/>
        </p:nvSpPr>
        <p:spPr>
          <a:xfrm>
            <a:off x="5562599" y="3473471"/>
            <a:ext cx="228601" cy="58477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FA55D8-B204-4AF5-9A5B-D81F3D50B0B3}"/>
              </a:ext>
            </a:extLst>
          </p:cNvPr>
          <p:cNvSpPr txBox="1"/>
          <p:nvPr/>
        </p:nvSpPr>
        <p:spPr>
          <a:xfrm>
            <a:off x="4229100" y="3082085"/>
            <a:ext cx="3486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Non-Adaptive Action </a:t>
            </a:r>
          </a:p>
        </p:txBody>
      </p:sp>
      <p:sp>
        <p:nvSpPr>
          <p:cNvPr id="10" name="Arrow: Up 9">
            <a:extLst>
              <a:ext uri="{FF2B5EF4-FFF2-40B4-BE49-F238E27FC236}">
                <a16:creationId xmlns:a16="http://schemas.microsoft.com/office/drawing/2014/main" id="{89D27AB5-41A4-43E7-B362-E10370A86297}"/>
              </a:ext>
            </a:extLst>
          </p:cNvPr>
          <p:cNvSpPr/>
          <p:nvPr/>
        </p:nvSpPr>
        <p:spPr>
          <a:xfrm rot="19580520">
            <a:off x="5122656" y="2029776"/>
            <a:ext cx="309010" cy="978408"/>
          </a:xfrm>
          <a:prstGeom prst="upArrow">
            <a:avLst>
              <a:gd name="adj1" fmla="val 36882"/>
              <a:gd name="adj2" fmla="val 968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Up 10">
            <a:extLst>
              <a:ext uri="{FF2B5EF4-FFF2-40B4-BE49-F238E27FC236}">
                <a16:creationId xmlns:a16="http://schemas.microsoft.com/office/drawing/2014/main" id="{FD63007D-915B-4026-8256-37125DD97529}"/>
              </a:ext>
            </a:extLst>
          </p:cNvPr>
          <p:cNvSpPr/>
          <p:nvPr/>
        </p:nvSpPr>
        <p:spPr>
          <a:xfrm rot="1398524">
            <a:off x="6041676" y="2122149"/>
            <a:ext cx="289623" cy="79366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636C0E-520E-4410-AF15-F24FAA36EF17}"/>
              </a:ext>
            </a:extLst>
          </p:cNvPr>
          <p:cNvSpPr txBox="1"/>
          <p:nvPr/>
        </p:nvSpPr>
        <p:spPr>
          <a:xfrm>
            <a:off x="3495676" y="1564488"/>
            <a:ext cx="257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Self-directed </a:t>
            </a:r>
          </a:p>
          <a:p>
            <a:r>
              <a:rPr lang="en-GB" dirty="0"/>
              <a:t>non-adaptive action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F6EA3EA-09C3-4E05-B1F6-B02EC7D853E0}"/>
              </a:ext>
            </a:extLst>
          </p:cNvPr>
          <p:cNvSpPr txBox="1"/>
          <p:nvPr/>
        </p:nvSpPr>
        <p:spPr>
          <a:xfrm>
            <a:off x="6262767" y="1587936"/>
            <a:ext cx="20844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Other-directed</a:t>
            </a:r>
          </a:p>
          <a:p>
            <a:r>
              <a:rPr lang="en-GB" dirty="0"/>
              <a:t> non-adaptive action</a:t>
            </a:r>
          </a:p>
        </p:txBody>
      </p:sp>
      <p:pic>
        <p:nvPicPr>
          <p:cNvPr id="17" name="Graphic 16" descr="Burger and drink">
            <a:extLst>
              <a:ext uri="{FF2B5EF4-FFF2-40B4-BE49-F238E27FC236}">
                <a16:creationId xmlns:a16="http://schemas.microsoft.com/office/drawing/2014/main" id="{ACE4D4F1-7837-4619-A912-1BC934E183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628900" y="1419225"/>
            <a:ext cx="866776" cy="791593"/>
          </a:xfrm>
          <a:prstGeom prst="rect">
            <a:avLst/>
          </a:prstGeom>
        </p:spPr>
      </p:pic>
      <p:pic>
        <p:nvPicPr>
          <p:cNvPr id="19" name="Graphic 18" descr="Right pointing backhand index">
            <a:extLst>
              <a:ext uri="{FF2B5EF4-FFF2-40B4-BE49-F238E27FC236}">
                <a16:creationId xmlns:a16="http://schemas.microsoft.com/office/drawing/2014/main" id="{D1E87755-40AB-4FD2-A7C5-83FF0684809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7184" y="1419226"/>
            <a:ext cx="844441" cy="971548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7E5D4299-A442-47B8-9444-704797D132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296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322"/>
    </mc:Choice>
    <mc:Fallback xmlns="">
      <p:transition spd="slow" advTm="43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5570B4-A791-4CAC-8C8A-745589911D2A}"/>
              </a:ext>
            </a:extLst>
          </p:cNvPr>
          <p:cNvSpPr txBox="1"/>
          <p:nvPr/>
        </p:nvSpPr>
        <p:spPr>
          <a:xfrm>
            <a:off x="3844262" y="868294"/>
            <a:ext cx="3970075" cy="532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Instrumental Response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EA530F-B8A5-4B73-BBB5-5762BA4B8555}"/>
              </a:ext>
            </a:extLst>
          </p:cNvPr>
          <p:cNvSpPr txBox="1"/>
          <p:nvPr/>
        </p:nvSpPr>
        <p:spPr>
          <a:xfrm>
            <a:off x="3771901" y="5743575"/>
            <a:ext cx="4843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Situation of dissatisfaction  </a:t>
            </a:r>
          </a:p>
        </p:txBody>
      </p:sp>
      <p:sp>
        <p:nvSpPr>
          <p:cNvPr id="4" name="Arrow: Up 3">
            <a:extLst>
              <a:ext uri="{FF2B5EF4-FFF2-40B4-BE49-F238E27FC236}">
                <a16:creationId xmlns:a16="http://schemas.microsoft.com/office/drawing/2014/main" id="{B2D4096C-9836-4074-896F-A5D24C7D25A4}"/>
              </a:ext>
            </a:extLst>
          </p:cNvPr>
          <p:cNvSpPr/>
          <p:nvPr/>
        </p:nvSpPr>
        <p:spPr>
          <a:xfrm>
            <a:off x="5334000" y="4716155"/>
            <a:ext cx="495300" cy="84772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7E3376-4563-476F-832E-A0B58164AAED}"/>
              </a:ext>
            </a:extLst>
          </p:cNvPr>
          <p:cNvSpPr txBox="1"/>
          <p:nvPr/>
        </p:nvSpPr>
        <p:spPr>
          <a:xfrm>
            <a:off x="3771901" y="4013240"/>
            <a:ext cx="3970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Interpersonal intention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734E5373-9D19-48F5-814E-4A3F6E5B3783}"/>
              </a:ext>
            </a:extLst>
          </p:cNvPr>
          <p:cNvSpPr/>
          <p:nvPr/>
        </p:nvSpPr>
        <p:spPr>
          <a:xfrm>
            <a:off x="5400675" y="3162300"/>
            <a:ext cx="428625" cy="8509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E6915A7-9BC4-4C58-84E0-7869C490F682}"/>
              </a:ext>
            </a:extLst>
          </p:cNvPr>
          <p:cNvSpPr txBox="1"/>
          <p:nvPr/>
        </p:nvSpPr>
        <p:spPr>
          <a:xfrm>
            <a:off x="3429000" y="2171700"/>
            <a:ext cx="77928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         Manipulative Action </a:t>
            </a:r>
          </a:p>
          <a:p>
            <a:r>
              <a:rPr lang="en-GB" sz="2400" dirty="0"/>
              <a:t>e.g. inappropriate emotional response</a:t>
            </a:r>
          </a:p>
        </p:txBody>
      </p:sp>
      <p:pic>
        <p:nvPicPr>
          <p:cNvPr id="13" name="Graphic 12" descr="Crying face with no fill">
            <a:extLst>
              <a:ext uri="{FF2B5EF4-FFF2-40B4-BE49-F238E27FC236}">
                <a16:creationId xmlns:a16="http://schemas.microsoft.com/office/drawing/2014/main" id="{E5735457-24FF-4007-9C48-5C34A9EC35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209317" y="2350934"/>
            <a:ext cx="812800" cy="651763"/>
          </a:xfrm>
          <a:prstGeom prst="rect">
            <a:avLst/>
          </a:prstGeom>
        </p:spPr>
      </p:pic>
      <p:pic>
        <p:nvPicPr>
          <p:cNvPr id="15" name="Graphic 14" descr="Angry face with no fill">
            <a:extLst>
              <a:ext uri="{FF2B5EF4-FFF2-40B4-BE49-F238E27FC236}">
                <a16:creationId xmlns:a16="http://schemas.microsoft.com/office/drawing/2014/main" id="{B7F284FB-5DC8-4010-A919-3048886F6AE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413000" y="2306320"/>
            <a:ext cx="939800" cy="696377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CB1F7CC-8210-421D-9D1F-B5738A0F0A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276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59"/>
    </mc:Choice>
    <mc:Fallback xmlns="">
      <p:transition spd="slow" advTm="35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9464E0E0-2076-4A22-801D-793068BDF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EFT Case Formulation</a:t>
            </a:r>
          </a:p>
        </p:txBody>
      </p:sp>
      <p:graphicFrame>
        <p:nvGraphicFramePr>
          <p:cNvPr id="74" name="TextBox 6">
            <a:extLst>
              <a:ext uri="{FF2B5EF4-FFF2-40B4-BE49-F238E27FC236}">
                <a16:creationId xmlns:a16="http://schemas.microsoft.com/office/drawing/2014/main" id="{0238E1A3-8A19-4083-B0FE-C4DDAD0A5E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27091717"/>
              </p:ext>
            </p:extLst>
          </p:nvPr>
        </p:nvGraphicFramePr>
        <p:xfrm>
          <a:off x="914400" y="2532475"/>
          <a:ext cx="10363200" cy="302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56A6652-A5C3-4A55-A92D-4C0C76172D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3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93"/>
    </mc:Choice>
    <mc:Fallback xmlns="">
      <p:transition spd="slow" advTm="21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hand holding a clock&#10;&#10;Description automatically generated">
            <a:extLst>
              <a:ext uri="{FF2B5EF4-FFF2-40B4-BE49-F238E27FC236}">
                <a16:creationId xmlns:a16="http://schemas.microsoft.com/office/drawing/2014/main" id="{20857393-457B-495B-BA40-DB5E89C4C4F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4"/>
          <a:srcRect r="-2" b="1500"/>
          <a:stretch/>
        </p:blipFill>
        <p:spPr>
          <a:xfrm>
            <a:off x="8860" y="10"/>
            <a:ext cx="696255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88E4DC-54DF-4149-A3FC-A79F81D7B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0382" y="1358901"/>
            <a:ext cx="3707844" cy="273049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The pain compass</a:t>
            </a:r>
            <a:br>
              <a:rPr lang="en-US" sz="4800"/>
            </a:br>
            <a:endParaRPr lang="en-US" sz="48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0C4910-EBE4-474C-B122-835E51EFAA80}"/>
              </a:ext>
            </a:extLst>
          </p:cNvPr>
          <p:cNvSpPr txBox="1"/>
          <p:nvPr/>
        </p:nvSpPr>
        <p:spPr>
          <a:xfrm>
            <a:off x="8001012" y="6010275"/>
            <a:ext cx="2162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Free Images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8D14ADE-7A75-47C3-BAF5-79A1321BAE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658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698"/>
    </mc:Choice>
    <mc:Fallback xmlns="">
      <p:transition spd="slow" advTm="146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BCEEE18-391F-46CE-A458-A024B08ADDE4}"/>
              </a:ext>
            </a:extLst>
          </p:cNvPr>
          <p:cNvSpPr/>
          <p:nvPr/>
        </p:nvSpPr>
        <p:spPr>
          <a:xfrm>
            <a:off x="396240" y="1238251"/>
            <a:ext cx="6176010" cy="34861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     Case Formulation: </a:t>
            </a:r>
            <a:br>
              <a:rPr lang="en-US" sz="2800" b="1" dirty="0"/>
            </a:br>
            <a:br>
              <a:rPr lang="en-US" sz="2800" b="1" dirty="0"/>
            </a:br>
            <a:br>
              <a:rPr lang="en-US" sz="2800" dirty="0"/>
            </a:br>
            <a:r>
              <a:rPr lang="en-US" sz="2800" dirty="0"/>
              <a:t>“A co-constructed, global framework </a:t>
            </a:r>
            <a:br>
              <a:rPr lang="en-US" sz="2800" dirty="0"/>
            </a:br>
            <a:r>
              <a:rPr lang="en-US" sz="2800" dirty="0"/>
              <a:t>and ever-shifting map that guides change.”</a:t>
            </a:r>
            <a:br>
              <a:rPr lang="en-US" sz="1400" dirty="0"/>
            </a:br>
            <a:br>
              <a:rPr lang="en-US" sz="1000" dirty="0"/>
            </a:br>
            <a:br>
              <a:rPr lang="en-US" sz="1000" dirty="0"/>
            </a:br>
            <a:br>
              <a:rPr lang="en-US" sz="1000" dirty="0"/>
            </a:b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B2ACFD-65C3-4717-ACAE-B8B03557453F}"/>
              </a:ext>
            </a:extLst>
          </p:cNvPr>
          <p:cNvSpPr/>
          <p:nvPr/>
        </p:nvSpPr>
        <p:spPr>
          <a:xfrm>
            <a:off x="1038450" y="4863584"/>
            <a:ext cx="36761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bg1">
                    <a:lumMod val="50000"/>
                  </a:schemeClr>
                </a:solidFill>
              </a:rPr>
              <a:t>Goldman and Greenberg (2015) p. 4</a:t>
            </a:r>
            <a:endParaRPr lang="en-GB" dirty="0"/>
          </a:p>
        </p:txBody>
      </p:sp>
      <p:pic>
        <p:nvPicPr>
          <p:cNvPr id="4" name="Graphic 3" descr="Map compass">
            <a:extLst>
              <a:ext uri="{FF2B5EF4-FFF2-40B4-BE49-F238E27FC236}">
                <a16:creationId xmlns:a16="http://schemas.microsoft.com/office/drawing/2014/main" id="{F1305F4B-9EEB-43EB-9EDF-1868563A72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352024" y="1127760"/>
            <a:ext cx="4098296" cy="410515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8F71DFB-F457-40EB-9362-77109FA8F7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13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054"/>
    </mc:Choice>
    <mc:Fallback xmlns="">
      <p:transition spd="slow" advTm="34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596F0CCE-B1BC-4E4D-A923-5A129F9E985A}"/>
              </a:ext>
            </a:extLst>
          </p:cNvPr>
          <p:cNvGrpSpPr/>
          <p:nvPr/>
        </p:nvGrpSpPr>
        <p:grpSpPr>
          <a:xfrm>
            <a:off x="4572001" y="1347788"/>
            <a:ext cx="1943100" cy="2181226"/>
            <a:chOff x="252922" y="-223726"/>
            <a:chExt cx="2761678" cy="2108082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AE0FE929-1830-42EC-A31D-A74F404112D8}"/>
                </a:ext>
              </a:extLst>
            </p:cNvPr>
            <p:cNvSpPr/>
            <p:nvPr/>
          </p:nvSpPr>
          <p:spPr>
            <a:xfrm>
              <a:off x="252922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77C9DB4E-9693-4C16-A927-97064579D866}"/>
                </a:ext>
              </a:extLst>
            </p:cNvPr>
            <p:cNvSpPr txBox="1"/>
            <p:nvPr/>
          </p:nvSpPr>
          <p:spPr>
            <a:xfrm>
              <a:off x="252922" y="-223726"/>
              <a:ext cx="2761678" cy="2108082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Process constructive and process diagnostic.</a:t>
              </a:r>
              <a:endParaRPr lang="en-US" sz="2200" kern="12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165C3F65-1C3E-4B44-8329-E6E0D3CECA3A}"/>
              </a:ext>
            </a:extLst>
          </p:cNvPr>
          <p:cNvGrpSpPr/>
          <p:nvPr/>
        </p:nvGrpSpPr>
        <p:grpSpPr>
          <a:xfrm>
            <a:off x="4572001" y="3771900"/>
            <a:ext cx="1943100" cy="1971675"/>
            <a:chOff x="252922" y="1934986"/>
            <a:chExt cx="2761678" cy="1657007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189DFA1-9F9E-464C-B33E-1CBDD9D9BBEF}"/>
                </a:ext>
              </a:extLst>
            </p:cNvPr>
            <p:cNvSpPr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1573962"/>
                <a:satOff val="-14354"/>
                <a:lumOff val="-2615"/>
                <a:alphaOff val="0"/>
              </a:schemeClr>
            </a:fillRef>
            <a:effectRef idx="0">
              <a:schemeClr val="accent2">
                <a:hueOff val="-1573962"/>
                <a:satOff val="-14354"/>
                <a:lumOff val="-261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15A6F70-F294-4E2A-B731-12190991722E}"/>
                </a:ext>
              </a:extLst>
            </p:cNvPr>
            <p:cNvSpPr txBox="1"/>
            <p:nvPr/>
          </p:nvSpPr>
          <p:spPr>
            <a:xfrm>
              <a:off x="252922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Within a therapeutic relationship that is empathic and collaborative.</a:t>
              </a:r>
              <a:endParaRPr lang="en-US" sz="2200" kern="1200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238C7DA9-A65E-491D-BF25-699F53036716}"/>
              </a:ext>
            </a:extLst>
          </p:cNvPr>
          <p:cNvGrpSpPr/>
          <p:nvPr/>
        </p:nvGrpSpPr>
        <p:grpSpPr>
          <a:xfrm>
            <a:off x="6896386" y="1609897"/>
            <a:ext cx="2476214" cy="1685754"/>
            <a:chOff x="3290769" y="1811"/>
            <a:chExt cx="2761678" cy="165700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233FA6-F4BF-479B-B48F-258C78B8399A}"/>
                </a:ext>
              </a:extLst>
            </p:cNvPr>
            <p:cNvSpPr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786981"/>
                <a:satOff val="-7177"/>
                <a:lumOff val="-1307"/>
                <a:alphaOff val="0"/>
              </a:schemeClr>
            </a:fillRef>
            <a:effectRef idx="0">
              <a:schemeClr val="accent2">
                <a:hueOff val="-786981"/>
                <a:satOff val="-7177"/>
                <a:lumOff val="-130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078E1C88-9E20-46DC-B062-5128D6AD6603}"/>
                </a:ext>
              </a:extLst>
            </p:cNvPr>
            <p:cNvSpPr txBox="1"/>
            <p:nvPr/>
          </p:nvSpPr>
          <p:spPr>
            <a:xfrm>
              <a:off x="3290769" y="1811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Following the emotional pain of the client.</a:t>
              </a:r>
              <a:endParaRPr lang="en-US" sz="2200" kern="1200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EF4462-BFF2-4F37-9CEB-2A0C2C28D946}"/>
              </a:ext>
            </a:extLst>
          </p:cNvPr>
          <p:cNvGrpSpPr/>
          <p:nvPr/>
        </p:nvGrpSpPr>
        <p:grpSpPr>
          <a:xfrm>
            <a:off x="6896386" y="3771899"/>
            <a:ext cx="2476214" cy="1971675"/>
            <a:chOff x="3290769" y="1934986"/>
            <a:chExt cx="2761678" cy="1657007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E275E7A-0A96-424B-AD19-459DF09C2AFE}"/>
                </a:ext>
              </a:extLst>
            </p:cNvPr>
            <p:cNvSpPr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2360944"/>
                <a:satOff val="-21531"/>
                <a:lumOff val="-3922"/>
                <a:alphaOff val="0"/>
              </a:schemeClr>
            </a:fillRef>
            <a:effectRef idx="0">
              <a:schemeClr val="accent2">
                <a:hueOff val="-2360944"/>
                <a:satOff val="-21531"/>
                <a:lumOff val="-392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25777AC3-7CA4-4ADC-8279-D4744F92F1B2}"/>
                </a:ext>
              </a:extLst>
            </p:cNvPr>
            <p:cNvSpPr txBox="1"/>
            <p:nvPr/>
          </p:nvSpPr>
          <p:spPr>
            <a:xfrm>
              <a:off x="3290769" y="1934986"/>
              <a:ext cx="2761678" cy="165700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3820" tIns="83820" rIns="83820" bIns="83820" numCol="1" spcCol="1270" anchor="ctr" anchorCtr="0">
              <a:noAutofit/>
            </a:bodyPr>
            <a:lstStyle/>
            <a:p>
              <a:pPr marL="0" lvl="0" indent="0" algn="ctr" defTabSz="9779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200" kern="1200" dirty="0"/>
                <a:t>Meaning making through an ever-evolving, dynamic and interactive process. </a:t>
              </a:r>
              <a:endParaRPr lang="en-US" sz="2200" kern="1200" dirty="0"/>
            </a:p>
          </p:txBody>
        </p: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CB97A904-5112-4A6C-8A9B-9F6E08C53B30}"/>
              </a:ext>
            </a:extLst>
          </p:cNvPr>
          <p:cNvSpPr txBox="1"/>
          <p:nvPr/>
        </p:nvSpPr>
        <p:spPr>
          <a:xfrm>
            <a:off x="1685925" y="2647949"/>
            <a:ext cx="227647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Guiding Principles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E883D5-925A-4CDC-83EF-B339D2A3F94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F752D30-96BB-4289-8201-E9E960B122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409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240"/>
    </mc:Choice>
    <mc:Fallback xmlns="">
      <p:transition spd="slow" advTm="40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5C80D0-F854-430F-8662-801FD5D8B456}"/>
              </a:ext>
            </a:extLst>
          </p:cNvPr>
          <p:cNvSpPr txBox="1"/>
          <p:nvPr/>
        </p:nvSpPr>
        <p:spPr>
          <a:xfrm>
            <a:off x="3408948" y="689812"/>
            <a:ext cx="43731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Case formulation process</a:t>
            </a:r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C9CAF8B2-2764-4B63-94D9-615B369F97EE}"/>
              </a:ext>
            </a:extLst>
          </p:cNvPr>
          <p:cNvSpPr/>
          <p:nvPr/>
        </p:nvSpPr>
        <p:spPr>
          <a:xfrm>
            <a:off x="3610618" y="2563732"/>
            <a:ext cx="1251284" cy="369332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83FE00-714B-40A9-8F95-7506EFFFF262}"/>
              </a:ext>
            </a:extLst>
          </p:cNvPr>
          <p:cNvSpPr txBox="1"/>
          <p:nvPr/>
        </p:nvSpPr>
        <p:spPr>
          <a:xfrm>
            <a:off x="5127171" y="2563729"/>
            <a:ext cx="9252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Lead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3EB3545D-A6A5-4A2F-BE92-82CD71CC9952}"/>
              </a:ext>
            </a:extLst>
          </p:cNvPr>
          <p:cNvSpPr/>
          <p:nvPr/>
        </p:nvSpPr>
        <p:spPr>
          <a:xfrm>
            <a:off x="6270171" y="2622884"/>
            <a:ext cx="1426029" cy="310180"/>
          </a:xfrm>
          <a:prstGeom prst="rightArrow">
            <a:avLst>
              <a:gd name="adj1" fmla="val 73579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A99C3A-B40C-4FF3-BD76-EB20E63A23E8}"/>
              </a:ext>
            </a:extLst>
          </p:cNvPr>
          <p:cNvSpPr txBox="1"/>
          <p:nvPr/>
        </p:nvSpPr>
        <p:spPr>
          <a:xfrm>
            <a:off x="2322670" y="2563730"/>
            <a:ext cx="978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6488F2-EF1D-4190-9E65-704B577D0C6B}"/>
              </a:ext>
            </a:extLst>
          </p:cNvPr>
          <p:cNvSpPr txBox="1"/>
          <p:nvPr/>
        </p:nvSpPr>
        <p:spPr>
          <a:xfrm>
            <a:off x="7957457" y="2563729"/>
            <a:ext cx="1005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Follow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CD906A9-D935-4160-9975-E1D9EC8200E5}"/>
              </a:ext>
            </a:extLst>
          </p:cNvPr>
          <p:cNvSpPr txBox="1"/>
          <p:nvPr/>
        </p:nvSpPr>
        <p:spPr>
          <a:xfrm>
            <a:off x="2322670" y="1732548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CA3D4135-E500-4E13-B200-B7247A21BA71}"/>
              </a:ext>
            </a:extLst>
          </p:cNvPr>
          <p:cNvSpPr/>
          <p:nvPr/>
        </p:nvSpPr>
        <p:spPr>
          <a:xfrm flipV="1">
            <a:off x="3610619" y="1891008"/>
            <a:ext cx="1251284" cy="237075"/>
          </a:xfrm>
          <a:prstGeom prst="rightArrow">
            <a:avLst>
              <a:gd name="adj1" fmla="val 90360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60B3AB-8CA0-4C73-99DB-5B98339C5D45}"/>
              </a:ext>
            </a:extLst>
          </p:cNvPr>
          <p:cNvSpPr txBox="1"/>
          <p:nvPr/>
        </p:nvSpPr>
        <p:spPr>
          <a:xfrm>
            <a:off x="5127171" y="1732549"/>
            <a:ext cx="10862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Micro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FBB7676-6030-416A-9B44-597BDB847C1A}"/>
              </a:ext>
            </a:extLst>
          </p:cNvPr>
          <p:cNvSpPr/>
          <p:nvPr/>
        </p:nvSpPr>
        <p:spPr>
          <a:xfrm>
            <a:off x="6270171" y="1824881"/>
            <a:ext cx="1426029" cy="369330"/>
          </a:xfrm>
          <a:prstGeom prst="rightArrow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76EC4D-B69B-4E2A-AF49-E09F2A2EC55E}"/>
              </a:ext>
            </a:extLst>
          </p:cNvPr>
          <p:cNvSpPr txBox="1"/>
          <p:nvPr/>
        </p:nvSpPr>
        <p:spPr>
          <a:xfrm>
            <a:off x="8022771" y="1732546"/>
            <a:ext cx="18179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Macro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3A86DCB-91E2-4EC3-966E-9D34849D8B00}"/>
              </a:ext>
            </a:extLst>
          </p:cNvPr>
          <p:cNvSpPr txBox="1"/>
          <p:nvPr/>
        </p:nvSpPr>
        <p:spPr>
          <a:xfrm>
            <a:off x="1155032" y="4122821"/>
            <a:ext cx="2145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Narrative </a:t>
            </a:r>
            <a:r>
              <a:rPr lang="en-GB" dirty="0"/>
              <a:t> </a:t>
            </a:r>
          </a:p>
        </p:txBody>
      </p:sp>
      <p:sp>
        <p:nvSpPr>
          <p:cNvPr id="14" name="Arrow: Left-Right 13">
            <a:extLst>
              <a:ext uri="{FF2B5EF4-FFF2-40B4-BE49-F238E27FC236}">
                <a16:creationId xmlns:a16="http://schemas.microsoft.com/office/drawing/2014/main" id="{B0DABF01-DF33-47B9-827E-9BEC57E2502D}"/>
              </a:ext>
            </a:extLst>
          </p:cNvPr>
          <p:cNvSpPr/>
          <p:nvPr/>
        </p:nvSpPr>
        <p:spPr>
          <a:xfrm>
            <a:off x="3300876" y="4235116"/>
            <a:ext cx="4939609" cy="853600"/>
          </a:xfrm>
          <a:prstGeom prst="left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7451E8-F83F-4CEB-A569-B776496FAA7C}"/>
              </a:ext>
            </a:extLst>
          </p:cNvPr>
          <p:cNvSpPr txBox="1"/>
          <p:nvPr/>
        </p:nvSpPr>
        <p:spPr>
          <a:xfrm>
            <a:off x="8360229" y="4122821"/>
            <a:ext cx="2275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Emotion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2EC74D-588D-4AE1-984B-FD66CA968A56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F665D6B-A10B-4B55-9046-FFB9E40051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48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40"/>
    </mc:Choice>
    <mc:Fallback xmlns="">
      <p:transition spd="slow" advTm="43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>
            <a:extLst>
              <a:ext uri="{FF2B5EF4-FFF2-40B4-BE49-F238E27FC236}">
                <a16:creationId xmlns:a16="http://schemas.microsoft.com/office/drawing/2014/main" id="{AC1D0BB8-9BD1-42C5-91EA-27669094A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261E0EC-A983-4DF0-AF6B-CFFEA0192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681403-B4D3-4AF7-BEA5-90C3EDC76016}"/>
              </a:ext>
            </a:extLst>
          </p:cNvPr>
          <p:cNvSpPr txBox="1">
            <a:spLocks/>
          </p:cNvSpPr>
          <p:nvPr/>
        </p:nvSpPr>
        <p:spPr>
          <a:xfrm>
            <a:off x="544531" y="-82193"/>
            <a:ext cx="10733696" cy="22968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 err="1"/>
              <a:t>ThreE</a:t>
            </a:r>
            <a:r>
              <a:rPr lang="en-US" dirty="0"/>
              <a:t> stages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EDCAFC-B00F-4298-98C9-94A442275D67}"/>
              </a:ext>
            </a:extLst>
          </p:cNvPr>
          <p:cNvSpPr txBox="1">
            <a:spLocks/>
          </p:cNvSpPr>
          <p:nvPr/>
        </p:nvSpPr>
        <p:spPr>
          <a:xfrm>
            <a:off x="4648200" y="1457325"/>
            <a:ext cx="3981450" cy="75736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3200" dirty="0">
              <a:solidFill>
                <a:srgbClr val="FF0000"/>
              </a:solidFill>
            </a:endParaRPr>
          </a:p>
        </p:txBody>
      </p:sp>
      <p:graphicFrame>
        <p:nvGraphicFramePr>
          <p:cNvPr id="9" name="Text Placeholder 5">
            <a:extLst>
              <a:ext uri="{FF2B5EF4-FFF2-40B4-BE49-F238E27FC236}">
                <a16:creationId xmlns:a16="http://schemas.microsoft.com/office/drawing/2014/main" id="{685900A4-85E4-4268-80D6-AD67AE293EF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3326748"/>
              </p:ext>
            </p:extLst>
          </p:nvPr>
        </p:nvGraphicFramePr>
        <p:xfrm>
          <a:off x="914400" y="2532475"/>
          <a:ext cx="10363200" cy="3590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AF582EF-DA00-40AC-94F4-EE80B6814E4A}"/>
              </a:ext>
            </a:extLst>
          </p:cNvPr>
          <p:cNvSpPr txBox="1"/>
          <p:nvPr/>
        </p:nvSpPr>
        <p:spPr>
          <a:xfrm>
            <a:off x="5452663" y="1660697"/>
            <a:ext cx="1489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</a:rPr>
              <a:t>Stage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A6F6BD1-551A-4DA6-A6E0-80C62FD33D51}"/>
              </a:ext>
            </a:extLst>
          </p:cNvPr>
          <p:cNvSpPr txBox="1"/>
          <p:nvPr/>
        </p:nvSpPr>
        <p:spPr>
          <a:xfrm>
            <a:off x="2800349" y="6205590"/>
            <a:ext cx="4067175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DCA11B2-E87E-4AD3-9AFB-10B823D7CE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211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15"/>
    </mc:Choice>
    <mc:Fallback xmlns="">
      <p:transition spd="slow" advTm="415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2642971-0EC8-4115-8CE1-C911F9E46EDD}"/>
              </a:ext>
            </a:extLst>
          </p:cNvPr>
          <p:cNvSpPr/>
          <p:nvPr/>
        </p:nvSpPr>
        <p:spPr>
          <a:xfrm>
            <a:off x="2948683" y="1243173"/>
            <a:ext cx="619531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/>
          </a:p>
          <a:p>
            <a:r>
              <a:rPr lang="en-GB" sz="3200" dirty="0">
                <a:solidFill>
                  <a:srgbClr val="7030A0"/>
                </a:solidFill>
              </a:rPr>
              <a:t>MICRO</a:t>
            </a:r>
          </a:p>
          <a:p>
            <a:r>
              <a:rPr lang="en-GB" sz="3200" dirty="0">
                <a:solidFill>
                  <a:srgbClr val="7030A0"/>
                </a:solidFill>
              </a:rPr>
              <a:t>LEADING</a:t>
            </a:r>
          </a:p>
          <a:p>
            <a:r>
              <a:rPr lang="en-GB" sz="2800" dirty="0"/>
              <a:t>Co-creating experience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M</a:t>
            </a:r>
            <a:r>
              <a:rPr lang="en-GB" sz="2800" dirty="0"/>
              <a:t> – markers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E </a:t>
            </a:r>
            <a:r>
              <a:rPr lang="en-GB" sz="2800" dirty="0"/>
              <a:t>– Emotions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N </a:t>
            </a:r>
            <a:r>
              <a:rPr lang="en-GB" sz="2800" dirty="0"/>
              <a:t>– Needs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     S </a:t>
            </a:r>
            <a:r>
              <a:rPr lang="en-GB" sz="2800" dirty="0"/>
              <a:t>– Secondary emotion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I </a:t>
            </a:r>
            <a:r>
              <a:rPr lang="en-GB" sz="2800" dirty="0"/>
              <a:t>– Interruption</a:t>
            </a:r>
          </a:p>
          <a:p>
            <a:r>
              <a:rPr lang="en-GB" sz="2800" dirty="0"/>
              <a:t>    </a:t>
            </a:r>
            <a:r>
              <a:rPr lang="en-GB" sz="2800" dirty="0">
                <a:solidFill>
                  <a:srgbClr val="FF0000"/>
                </a:solidFill>
              </a:rPr>
              <a:t> T </a:t>
            </a:r>
            <a:r>
              <a:rPr lang="en-GB" sz="2800" dirty="0"/>
              <a:t>- Themes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A936DFA-29E5-439B-98C5-33303512832E}"/>
              </a:ext>
            </a:extLst>
          </p:cNvPr>
          <p:cNvSpPr/>
          <p:nvPr/>
        </p:nvSpPr>
        <p:spPr>
          <a:xfrm>
            <a:off x="5373384" y="482885"/>
            <a:ext cx="188017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2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FA0208D-0BB9-438C-B5D3-5F7E0687C1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39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28"/>
    </mc:Choice>
    <mc:Fallback xmlns="">
      <p:transition spd="slow" advTm="37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736AD26-63CF-426D-B7FD-48E43D1E520C}"/>
              </a:ext>
            </a:extLst>
          </p:cNvPr>
          <p:cNvSpPr/>
          <p:nvPr/>
        </p:nvSpPr>
        <p:spPr>
          <a:xfrm>
            <a:off x="2969231" y="1551398"/>
            <a:ext cx="6174769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</a:rPr>
              <a:t>MACRO</a:t>
            </a:r>
          </a:p>
          <a:p>
            <a:r>
              <a:rPr lang="en-GB" sz="4000" dirty="0">
                <a:solidFill>
                  <a:srgbClr val="FFC000"/>
                </a:solidFill>
              </a:rPr>
              <a:t>FOLLOWING</a:t>
            </a:r>
          </a:p>
          <a:p>
            <a:r>
              <a:rPr lang="en-GB" sz="4000" dirty="0"/>
              <a:t>Underlying emotion schemes </a:t>
            </a:r>
          </a:p>
          <a:p>
            <a:r>
              <a:rPr lang="en-GB" sz="4000" dirty="0"/>
              <a:t>Key thematic issues</a:t>
            </a:r>
          </a:p>
          <a:p>
            <a:r>
              <a:rPr lang="en-GB" sz="4000" dirty="0"/>
              <a:t>Emerging NEW Meaning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E08289-C695-422F-A110-BD0C67492312}"/>
              </a:ext>
            </a:extLst>
          </p:cNvPr>
          <p:cNvSpPr/>
          <p:nvPr/>
        </p:nvSpPr>
        <p:spPr>
          <a:xfrm>
            <a:off x="5332288" y="421239"/>
            <a:ext cx="24966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</a:rPr>
              <a:t>Stage 3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03A040F-1B4C-42E2-B20C-AFA3525285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87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396"/>
    </mc:Choice>
    <mc:Fallback xmlns="">
      <p:transition spd="slow" advTm="21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extBox 1">
            <a:extLst>
              <a:ext uri="{FF2B5EF4-FFF2-40B4-BE49-F238E27FC236}">
                <a16:creationId xmlns:a16="http://schemas.microsoft.com/office/drawing/2014/main" id="{7C6492A6-9A0B-412D-8E22-90889A3C74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9373152"/>
              </p:ext>
            </p:extLst>
          </p:nvPr>
        </p:nvGraphicFramePr>
        <p:xfrm>
          <a:off x="0" y="371474"/>
          <a:ext cx="12192000" cy="5795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959001-FDEA-4B59-9A67-E19AE19219E0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30A78C39-6677-4B48-8E83-F83F9843BA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4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757"/>
    </mc:Choice>
    <mc:Fallback xmlns="">
      <p:transition spd="slow" advTm="85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 descr="Fingerprint">
            <a:extLst>
              <a:ext uri="{FF2B5EF4-FFF2-40B4-BE49-F238E27FC236}">
                <a16:creationId xmlns:a16="http://schemas.microsoft.com/office/drawing/2014/main" id="{5865A686-ED69-4731-8750-E9409EAB00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8087" y="1507791"/>
            <a:ext cx="3584633" cy="3592529"/>
          </a:xfrm>
          <a:prstGeom prst="roundRect">
            <a:avLst>
              <a:gd name="adj" fmla="val 298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52702EEE-A9BC-41BC-B25B-163817957380}"/>
              </a:ext>
            </a:extLst>
          </p:cNvPr>
          <p:cNvSpPr/>
          <p:nvPr/>
        </p:nvSpPr>
        <p:spPr>
          <a:xfrm>
            <a:off x="4531360" y="957943"/>
            <a:ext cx="6624320" cy="43417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C00000"/>
                </a:solidFill>
              </a:rPr>
              <a:t>underlying core emotion schemes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C000"/>
                </a:solidFill>
              </a:rPr>
              <a:t>needs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00B0F0"/>
                </a:solidFill>
              </a:rPr>
              <a:t>secondary emotions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7030A0"/>
                </a:solidFill>
              </a:rPr>
              <a:t>interruptions </a:t>
            </a:r>
            <a:r>
              <a:rPr lang="en-US" sz="2400" cap="all">
                <a:solidFill>
                  <a:srgbClr val="7030A0"/>
                </a:solidFill>
              </a:rPr>
              <a:t>or blocks to  </a:t>
            </a:r>
            <a:endParaRPr lang="en-US" sz="2400" cap="all" dirty="0">
              <a:solidFill>
                <a:srgbClr val="7030A0"/>
              </a:solidFill>
            </a:endParaRP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2400" cap="all" dirty="0">
                <a:solidFill>
                  <a:srgbClr val="7030A0"/>
                </a:solidFill>
              </a:rPr>
              <a:t>                accessing the core schemes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Identify </a:t>
            </a:r>
            <a:r>
              <a:rPr lang="en-US" sz="2400" cap="all" dirty="0">
                <a:solidFill>
                  <a:srgbClr val="FF0000"/>
                </a:solidFill>
              </a:rPr>
              <a:t>themes: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92D050"/>
                </a:solidFill>
              </a:rPr>
              <a:t>Self-self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50"/>
                </a:solidFill>
              </a:rPr>
              <a:t>Self-other</a:t>
            </a:r>
            <a:r>
              <a:rPr lang="en-US" sz="2400" cap="all" dirty="0"/>
              <a:t> relations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FF00"/>
                </a:solidFill>
              </a:rPr>
              <a:t>Existential</a:t>
            </a:r>
            <a:r>
              <a:rPr lang="en-US" sz="2400" cap="all" dirty="0"/>
              <a:t> issues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6C5EA-B6D3-4B2C-868B-4F551BC9FA61}"/>
              </a:ext>
            </a:extLst>
          </p:cNvPr>
          <p:cNvSpPr txBox="1"/>
          <p:nvPr/>
        </p:nvSpPr>
        <p:spPr>
          <a:xfrm>
            <a:off x="590550" y="6000750"/>
            <a:ext cx="324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Goldman and Greenberg (2015)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242E559-D7CA-4B1A-B6E8-C5E74372D8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625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61"/>
    </mc:Choice>
    <mc:Fallback xmlns="">
      <p:transition spd="slow" advTm="39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Connector 1">
            <a:extLst>
              <a:ext uri="{FF2B5EF4-FFF2-40B4-BE49-F238E27FC236}">
                <a16:creationId xmlns:a16="http://schemas.microsoft.com/office/drawing/2014/main" id="{383DC32C-D789-4E74-B64F-A41DFA01236E}"/>
              </a:ext>
            </a:extLst>
          </p:cNvPr>
          <p:cNvSpPr/>
          <p:nvPr/>
        </p:nvSpPr>
        <p:spPr>
          <a:xfrm>
            <a:off x="4865914" y="2373087"/>
            <a:ext cx="2264229" cy="2035628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Emotion</a:t>
            </a:r>
          </a:p>
          <a:p>
            <a:pPr algn="ctr"/>
            <a:r>
              <a:rPr lang="en-GB" sz="3600" dirty="0"/>
              <a:t>Scheme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4BB04F7-06DB-471C-9FCF-416C8CCE99A4}"/>
              </a:ext>
            </a:extLst>
          </p:cNvPr>
          <p:cNvSpPr/>
          <p:nvPr/>
        </p:nvSpPr>
        <p:spPr>
          <a:xfrm>
            <a:off x="7979230" y="2460171"/>
            <a:ext cx="2264228" cy="236220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Missing connection between needs and action:</a:t>
            </a:r>
          </a:p>
          <a:p>
            <a:pPr algn="ctr"/>
            <a:r>
              <a:rPr lang="en-GB" sz="2000" dirty="0"/>
              <a:t>“What do you want to do with it?”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FCD92D-F256-4091-BABB-1874052FA85C}"/>
              </a:ext>
            </a:extLst>
          </p:cNvPr>
          <p:cNvSpPr/>
          <p:nvPr/>
        </p:nvSpPr>
        <p:spPr>
          <a:xfrm>
            <a:off x="2144486" y="2373087"/>
            <a:ext cx="1861457" cy="244928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context:</a:t>
            </a:r>
          </a:p>
          <a:p>
            <a:pPr algn="ctr"/>
            <a:r>
              <a:rPr lang="en-GB" sz="2400" dirty="0"/>
              <a:t>“What is the anxiety about?”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068C76-73AD-45A3-B667-5A314D643BC8}"/>
              </a:ext>
            </a:extLst>
          </p:cNvPr>
          <p:cNvSpPr/>
          <p:nvPr/>
        </p:nvSpPr>
        <p:spPr>
          <a:xfrm>
            <a:off x="4267200" y="5252358"/>
            <a:ext cx="3396342" cy="148589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internal bodily experience:</a:t>
            </a:r>
          </a:p>
          <a:p>
            <a:pPr algn="ctr"/>
            <a:r>
              <a:rPr lang="en-GB" sz="2400" dirty="0"/>
              <a:t>“Where do you feel it in your body?</a:t>
            </a:r>
          </a:p>
        </p:txBody>
      </p:sp>
      <p:sp>
        <p:nvSpPr>
          <p:cNvPr id="6" name="Minus Sign 5">
            <a:extLst>
              <a:ext uri="{FF2B5EF4-FFF2-40B4-BE49-F238E27FC236}">
                <a16:creationId xmlns:a16="http://schemas.microsoft.com/office/drawing/2014/main" id="{3B0E57E5-BD3C-4509-839A-003EBA8F03E3}"/>
              </a:ext>
            </a:extLst>
          </p:cNvPr>
          <p:cNvSpPr/>
          <p:nvPr/>
        </p:nvSpPr>
        <p:spPr>
          <a:xfrm>
            <a:off x="3521528" y="3178629"/>
            <a:ext cx="1703615" cy="56061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Minus Sign 6">
            <a:extLst>
              <a:ext uri="{FF2B5EF4-FFF2-40B4-BE49-F238E27FC236}">
                <a16:creationId xmlns:a16="http://schemas.microsoft.com/office/drawing/2014/main" id="{3D803F6F-3078-494D-9BD2-56EDB1E5A88C}"/>
              </a:ext>
            </a:extLst>
          </p:cNvPr>
          <p:cNvSpPr/>
          <p:nvPr/>
        </p:nvSpPr>
        <p:spPr>
          <a:xfrm>
            <a:off x="6770915" y="3238501"/>
            <a:ext cx="1807028" cy="560615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Minus Sign 7">
            <a:extLst>
              <a:ext uri="{FF2B5EF4-FFF2-40B4-BE49-F238E27FC236}">
                <a16:creationId xmlns:a16="http://schemas.microsoft.com/office/drawing/2014/main" id="{01A7489A-58A3-43D5-8A8E-CDA943A2CF1C}"/>
              </a:ext>
            </a:extLst>
          </p:cNvPr>
          <p:cNvSpPr/>
          <p:nvPr/>
        </p:nvSpPr>
        <p:spPr>
          <a:xfrm rot="5400000">
            <a:off x="5285013" y="1670958"/>
            <a:ext cx="1404257" cy="696687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inus Sign 8">
            <a:extLst>
              <a:ext uri="{FF2B5EF4-FFF2-40B4-BE49-F238E27FC236}">
                <a16:creationId xmlns:a16="http://schemas.microsoft.com/office/drawing/2014/main" id="{80F4D5DE-1D83-415A-895D-587FA6034D4C}"/>
              </a:ext>
            </a:extLst>
          </p:cNvPr>
          <p:cNvSpPr/>
          <p:nvPr/>
        </p:nvSpPr>
        <p:spPr>
          <a:xfrm rot="5400000">
            <a:off x="5295898" y="4479474"/>
            <a:ext cx="1382485" cy="696688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F2F74F-693D-451A-9AA0-8FCECF848739}"/>
              </a:ext>
            </a:extLst>
          </p:cNvPr>
          <p:cNvSpPr txBox="1"/>
          <p:nvPr/>
        </p:nvSpPr>
        <p:spPr>
          <a:xfrm>
            <a:off x="468087" y="5453750"/>
            <a:ext cx="1948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Elliot et. al., (2003)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4FA8A2-2856-4E9E-9F70-C91BCA232BF0}"/>
              </a:ext>
            </a:extLst>
          </p:cNvPr>
          <p:cNvSpPr/>
          <p:nvPr/>
        </p:nvSpPr>
        <p:spPr>
          <a:xfrm>
            <a:off x="4267200" y="119744"/>
            <a:ext cx="3396343" cy="154577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Missing symbolisation:</a:t>
            </a:r>
          </a:p>
          <a:p>
            <a:pPr algn="ctr"/>
            <a:r>
              <a:rPr lang="en-GB" sz="2400" dirty="0"/>
              <a:t>“Can you think of a word to describe the feeling?”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B8ECD97-C682-4FB5-B031-561A1478D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51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34"/>
    </mc:Choice>
    <mc:Fallback xmlns="">
      <p:transition spd="slow" advTm="46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C52B42-9E5B-485E-A1EC-9F520423880E}"/>
              </a:ext>
            </a:extLst>
          </p:cNvPr>
          <p:cNvSpPr txBox="1"/>
          <p:nvPr/>
        </p:nvSpPr>
        <p:spPr>
          <a:xfrm>
            <a:off x="5282520" y="618517"/>
            <a:ext cx="5855416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Synergistic  Flow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81D52-AF38-4311-874A-74E6BCEC5EFB}"/>
              </a:ext>
            </a:extLst>
          </p:cNvPr>
          <p:cNvSpPr txBox="1"/>
          <p:nvPr/>
        </p:nvSpPr>
        <p:spPr>
          <a:xfrm>
            <a:off x="5282520" y="2367092"/>
            <a:ext cx="5855415" cy="38474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C00000"/>
                </a:solidFill>
              </a:rPr>
              <a:t>Presence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/>
              <a:t> </a:t>
            </a:r>
            <a:r>
              <a:rPr lang="en-US" sz="2400" cap="all" dirty="0">
                <a:solidFill>
                  <a:srgbClr val="92D050"/>
                </a:solidFill>
              </a:rPr>
              <a:t>Empathic Attunement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FFC000"/>
                </a:solidFill>
              </a:rPr>
              <a:t> Prizing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B0F0"/>
                </a:solidFill>
              </a:rPr>
              <a:t>Genuineness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002060"/>
                </a:solidFill>
              </a:rPr>
              <a:t>Acceptance</a:t>
            </a:r>
            <a:r>
              <a:rPr lang="en-US" sz="2400" cap="all" dirty="0"/>
              <a:t>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2400" cap="all" dirty="0">
                <a:solidFill>
                  <a:srgbClr val="7030A0"/>
                </a:solidFill>
              </a:rPr>
              <a:t>Validation </a:t>
            </a:r>
          </a:p>
        </p:txBody>
      </p:sp>
      <p:pic>
        <p:nvPicPr>
          <p:cNvPr id="4" name="Graphic 3" descr="Infinity">
            <a:extLst>
              <a:ext uri="{FF2B5EF4-FFF2-40B4-BE49-F238E27FC236}">
                <a16:creationId xmlns:a16="http://schemas.microsoft.com/office/drawing/2014/main" id="{60563245-3A9C-426E-A538-78683B0E44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3464" y="1418730"/>
            <a:ext cx="3995592" cy="399559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4609F29-CBA3-4D59-A31B-9A04FED285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89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01"/>
    </mc:Choice>
    <mc:Fallback xmlns="">
      <p:transition spd="slow" advTm="437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" name="TextBox 1">
            <a:extLst>
              <a:ext uri="{FF2B5EF4-FFF2-40B4-BE49-F238E27FC236}">
                <a16:creationId xmlns:a16="http://schemas.microsoft.com/office/drawing/2014/main" id="{2BCABD5F-3A3A-4899-AF20-B43C97259DDE}"/>
              </a:ext>
            </a:extLst>
          </p:cNvPr>
          <p:cNvGraphicFramePr/>
          <p:nvPr/>
        </p:nvGraphicFramePr>
        <p:xfrm>
          <a:off x="1286934" y="925287"/>
          <a:ext cx="9618132" cy="49965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DA205B6-5A6C-403D-A9FC-933B15AB01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286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65"/>
    </mc:Choice>
    <mc:Fallback xmlns="">
      <p:transition spd="slow" advTm="33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8586D3-EF30-4161-87F0-6403B3257CBD}"/>
              </a:ext>
            </a:extLst>
          </p:cNvPr>
          <p:cNvSpPr txBox="1"/>
          <p:nvPr/>
        </p:nvSpPr>
        <p:spPr>
          <a:xfrm>
            <a:off x="6882362" y="576944"/>
            <a:ext cx="5015724" cy="236220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“Same old story”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ED17DD-C46E-47E9-A6FE-C2656DCC919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7301" r="15185"/>
          <a:stretch/>
        </p:blipFill>
        <p:spPr>
          <a:xfrm>
            <a:off x="1453474" y="957486"/>
            <a:ext cx="5015724" cy="494039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F9AE68-5F81-43A5-A215-893B8CC50506}"/>
              </a:ext>
            </a:extLst>
          </p:cNvPr>
          <p:cNvSpPr txBox="1"/>
          <p:nvPr/>
        </p:nvSpPr>
        <p:spPr>
          <a:xfrm>
            <a:off x="7565571" y="2471057"/>
            <a:ext cx="417195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Repetitive, unproductive experiences, based on core, maladaptive emotion schemes.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192587A-9279-4BA8-9B4C-D2A8F165CD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229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05"/>
    </mc:Choice>
    <mc:Fallback xmlns="">
      <p:transition spd="slow" advTm="21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D85B8A-89F5-4CBE-9619-55BBA483D66A}"/>
              </a:ext>
            </a:extLst>
          </p:cNvPr>
          <p:cNvSpPr txBox="1"/>
          <p:nvPr/>
        </p:nvSpPr>
        <p:spPr>
          <a:xfrm>
            <a:off x="981074" y="957486"/>
            <a:ext cx="5614603" cy="138294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Empty Stories </a:t>
            </a:r>
          </a:p>
        </p:txBody>
      </p:sp>
      <p:pic>
        <p:nvPicPr>
          <p:cNvPr id="4" name="Graphic 3" descr="Drama">
            <a:extLst>
              <a:ext uri="{FF2B5EF4-FFF2-40B4-BE49-F238E27FC236}">
                <a16:creationId xmlns:a16="http://schemas.microsoft.com/office/drawing/2014/main" id="{585683A1-D7BD-48F1-AD64-ADDF10E154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55991" y="1587203"/>
            <a:ext cx="3675696" cy="367569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443C604-561D-4DC5-B25B-74E4718D1B9A}"/>
              </a:ext>
            </a:extLst>
          </p:cNvPr>
          <p:cNvSpPr txBox="1"/>
          <p:nvPr/>
        </p:nvSpPr>
        <p:spPr>
          <a:xfrm>
            <a:off x="1681828" y="2884714"/>
            <a:ext cx="561460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Autobiographical, memory disclosures stripped of lived, emotional experience.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3444834-3CB4-42F7-9338-C1E755EFC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538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207"/>
    </mc:Choice>
    <mc:Fallback xmlns="">
      <p:transition spd="slow" advTm="18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FD03D0-CFEF-4491-89E6-D6286B0AE158}"/>
              </a:ext>
            </a:extLst>
          </p:cNvPr>
          <p:cNvSpPr txBox="1"/>
          <p:nvPr/>
        </p:nvSpPr>
        <p:spPr>
          <a:xfrm>
            <a:off x="6487888" y="391886"/>
            <a:ext cx="4790338" cy="19049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Un-storied emotions </a:t>
            </a:r>
          </a:p>
        </p:txBody>
      </p:sp>
      <p:pic>
        <p:nvPicPr>
          <p:cNvPr id="4" name="Graphic 3" descr="Puzzle pieces">
            <a:extLst>
              <a:ext uri="{FF2B5EF4-FFF2-40B4-BE49-F238E27FC236}">
                <a16:creationId xmlns:a16="http://schemas.microsoft.com/office/drawing/2014/main" id="{1B14801A-16CB-43E9-AB75-F441B875DD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91139" y="1317171"/>
            <a:ext cx="4212975" cy="4460966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0D2AE4-D8F2-40AF-8604-63D29F86A7A8}"/>
              </a:ext>
            </a:extLst>
          </p:cNvPr>
          <p:cNvSpPr txBox="1"/>
          <p:nvPr/>
        </p:nvSpPr>
        <p:spPr>
          <a:xfrm>
            <a:off x="7315201" y="2492829"/>
            <a:ext cx="37910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Undifferentiated affect – emotion is embedded in the narrative but client exhibits a lack of insight and is unable to discern meaning.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368AA93-68CF-4EF9-8A5F-DC0BE58AC3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323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08"/>
    </mc:Choice>
    <mc:Fallback xmlns="">
      <p:transition spd="slow" advTm="18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0DD8E4B-FE3E-406C-BA6B-E6276E262A4D}"/>
              </a:ext>
            </a:extLst>
          </p:cNvPr>
          <p:cNvSpPr txBox="1"/>
          <p:nvPr/>
        </p:nvSpPr>
        <p:spPr>
          <a:xfrm>
            <a:off x="5606143" y="892629"/>
            <a:ext cx="514902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0070C0"/>
                </a:solidFill>
              </a:rPr>
              <a:t>BROKEN STORIES</a:t>
            </a:r>
          </a:p>
          <a:p>
            <a:endParaRPr lang="en-GB" dirty="0"/>
          </a:p>
          <a:p>
            <a:r>
              <a:rPr lang="en-GB" sz="2400" dirty="0"/>
              <a:t>Where the narrative flow is blocked by emotions, or competing plotlines, and results in a lack of an integrated understanding of an emotionally unresolved or traumatic life experience. </a:t>
            </a:r>
          </a:p>
          <a:p>
            <a:endParaRPr lang="en-GB" sz="2400" dirty="0"/>
          </a:p>
          <a:p>
            <a:r>
              <a:rPr lang="en-GB" sz="2400" dirty="0"/>
              <a:t>Where there is questioning, confusion and /or fragmentation </a:t>
            </a:r>
          </a:p>
          <a:p>
            <a:endParaRPr lang="en-GB" dirty="0"/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2770B358-FD04-4F35-AB29-DBC72FC600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4915" y="1132115"/>
            <a:ext cx="4310742" cy="410619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7131FCD-1E24-4E3C-AA67-69CE7637E5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43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29"/>
    </mc:Choice>
    <mc:Fallback xmlns="">
      <p:transition spd="slow" advTm="28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F3DDEDF4-5BD3-4355-9E7A-85591BC60E9F}"/>
              </a:ext>
            </a:extLst>
          </p:cNvPr>
          <p:cNvGraphicFramePr/>
          <p:nvPr/>
        </p:nvGraphicFramePr>
        <p:xfrm>
          <a:off x="1286934" y="1286934"/>
          <a:ext cx="9618132" cy="3742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12B6142E-2B95-476A-89DF-50A0FD35C9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25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765"/>
    </mc:Choice>
    <mc:Fallback xmlns="">
      <p:transition spd="slow" advTm="38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2E9A1A3-235B-4F78-A5CF-7668772FF53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764" r="29765"/>
          <a:stretch/>
        </p:blipFill>
        <p:spPr>
          <a:xfrm>
            <a:off x="8121445" y="10"/>
            <a:ext cx="4070555" cy="6857990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EBEBD91-7964-4B36-8A94-B8B8B527EF92}"/>
              </a:ext>
            </a:extLst>
          </p:cNvPr>
          <p:cNvSpPr/>
          <p:nvPr/>
        </p:nvSpPr>
        <p:spPr>
          <a:xfrm>
            <a:off x="913776" y="618517"/>
            <a:ext cx="6231302" cy="7849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n w="0"/>
                <a:latin typeface="+mj-lt"/>
                <a:ea typeface="+mj-ea"/>
                <a:cs typeface="+mj-cs"/>
              </a:rPr>
              <a:t>Meaning-Making Markers</a:t>
            </a:r>
            <a:endParaRPr lang="en-US" sz="3600" b="0" cap="all" spc="0" dirty="0">
              <a:ln w="0"/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698B3E-AD07-4751-926A-294F599FB3E7}"/>
              </a:ext>
            </a:extLst>
          </p:cNvPr>
          <p:cNvSpPr txBox="1"/>
          <p:nvPr/>
        </p:nvSpPr>
        <p:spPr>
          <a:xfrm>
            <a:off x="669850" y="1509824"/>
            <a:ext cx="6916811" cy="5273748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Untold stories:  emotionally-salient, personal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memories; embarrassment; unimportant.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Unique outcomes/unexpected stories: surprise/excitement.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New positive outcomes. New sense of self.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Healing stories: Positive emotions/ positive attachment-related   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memories. Feeling ‘cared for.’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400" cap="all" dirty="0"/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endParaRPr lang="en-US" sz="64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400" cap="all" dirty="0"/>
              <a:t>Self-Identity changes: Re-</a:t>
            </a:r>
            <a:r>
              <a:rPr lang="en-US" sz="6400" cap="all" dirty="0" err="1"/>
              <a:t>conceptualisation</a:t>
            </a:r>
            <a:r>
              <a:rPr lang="en-US" sz="6400" cap="all" dirty="0"/>
              <a:t> of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the self – emergence of a new  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</a:pPr>
            <a:r>
              <a:rPr lang="en-US" sz="6400" cap="all" dirty="0"/>
              <a:t>                                    sense of self. 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sz="600" cap="all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600" cap="all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5EBB216F-4AF5-41EC-ADD9-CC8EA9094A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619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590"/>
    </mc:Choice>
    <mc:Fallback xmlns="">
      <p:transition spd="slow" advTm="91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31AA009-40AD-4098-8AE7-680CA35C6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826DDCA-6D09-4690-86AE-A65700C43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1B2122-425F-457A-A80C-29BC58446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1346369"/>
            <a:ext cx="6891186" cy="24636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/>
              <a:t>…to challenge and destabilise the inevitable negative expectations and emotions of the same old story and…articulate a new, compassionate view of the self..(and) a more differentiated…coherent… narrative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08B067-8F9A-4499-B903-E6378077DC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5198" y="3886200"/>
            <a:ext cx="6891185" cy="137159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/>
              <a:t>Angus and Greenberg (2011) p.95</a:t>
            </a: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48D94113-B99D-4827-8468-42C0869DD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3" cy="6858000"/>
          </a:xfrm>
          <a:prstGeom prst="rect">
            <a:avLst/>
          </a:prstGeom>
          <a:ln>
            <a:noFill/>
          </a:ln>
          <a:effectLst>
            <a:outerShdw blurRad="88900" dist="254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D97E19A-F48B-4D56-A949-3A826CF00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046" y="0"/>
            <a:ext cx="2726954" cy="68580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E5B1C489-3520-454E-BCE4-DE06A472F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t="1120" r="54326" b="73832"/>
          <a:stretch/>
        </p:blipFill>
        <p:spPr>
          <a:xfrm>
            <a:off x="9465047" y="4417"/>
            <a:ext cx="2318458" cy="108688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29CDFDB7-75F8-4CF5-A2D6-59A1D8623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623" t="43915" r="1" b="10213"/>
          <a:stretch/>
        </p:blipFill>
        <p:spPr>
          <a:xfrm>
            <a:off x="9945510" y="3287359"/>
            <a:ext cx="2246490" cy="2197653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1EE895C-73D3-4A38-BD82-6A056D25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66" t="75007" r="30510"/>
          <a:stretch/>
        </p:blipFill>
        <p:spPr>
          <a:xfrm>
            <a:off x="10548594" y="2550437"/>
            <a:ext cx="1643406" cy="1003467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68FD3076-E852-4125-BBED-3FB31599F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40" t="81531" r="19879"/>
          <a:stretch/>
        </p:blipFill>
        <p:spPr>
          <a:xfrm>
            <a:off x="9465048" y="5597114"/>
            <a:ext cx="1356924" cy="1260885"/>
          </a:xfrm>
          <a:custGeom>
            <a:avLst/>
            <a:gdLst>
              <a:gd name="connsiteX0" fmla="*/ 2051608 w 4103216"/>
              <a:gd name="connsiteY0" fmla="*/ 0 h 1714050"/>
              <a:gd name="connsiteX1" fmla="*/ 4103216 w 4103216"/>
              <a:gd name="connsiteY1" fmla="*/ 1266738 h 1714050"/>
              <a:gd name="connsiteX2" fmla="*/ 4010980 w 4103216"/>
              <a:gd name="connsiteY2" fmla="*/ 1643427 h 1714050"/>
              <a:gd name="connsiteX3" fmla="*/ 3969116 w 4103216"/>
              <a:gd name="connsiteY3" fmla="*/ 1714050 h 1714050"/>
              <a:gd name="connsiteX4" fmla="*/ 134100 w 4103216"/>
              <a:gd name="connsiteY4" fmla="*/ 1714050 h 1714050"/>
              <a:gd name="connsiteX5" fmla="*/ 92237 w 4103216"/>
              <a:gd name="connsiteY5" fmla="*/ 1643427 h 1714050"/>
              <a:gd name="connsiteX6" fmla="*/ 0 w 4103216"/>
              <a:gd name="connsiteY6" fmla="*/ 1266738 h 1714050"/>
              <a:gd name="connsiteX7" fmla="*/ 2051608 w 4103216"/>
              <a:gd name="connsiteY7" fmla="*/ 0 h 1714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3216" h="1714050">
                <a:moveTo>
                  <a:pt x="2051608" y="0"/>
                </a:moveTo>
                <a:cubicBezTo>
                  <a:pt x="3184680" y="0"/>
                  <a:pt x="4103216" y="567138"/>
                  <a:pt x="4103216" y="1266738"/>
                </a:cubicBezTo>
                <a:cubicBezTo>
                  <a:pt x="4103216" y="1397913"/>
                  <a:pt x="4070924" y="1524431"/>
                  <a:pt x="4010980" y="1643427"/>
                </a:cubicBezTo>
                <a:lnTo>
                  <a:pt x="3969116" y="1714050"/>
                </a:lnTo>
                <a:lnTo>
                  <a:pt x="134100" y="1714050"/>
                </a:lnTo>
                <a:lnTo>
                  <a:pt x="92237" y="1643427"/>
                </a:lnTo>
                <a:cubicBezTo>
                  <a:pt x="32293" y="1524431"/>
                  <a:pt x="0" y="1397913"/>
                  <a:pt x="0" y="1266738"/>
                </a:cubicBezTo>
                <a:cubicBezTo>
                  <a:pt x="0" y="567138"/>
                  <a:pt x="918536" y="0"/>
                  <a:pt x="2051608" y="0"/>
                </a:cubicBezTo>
                <a:close/>
              </a:path>
            </a:pathLst>
          </a:cu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5F6888A-FBBF-4B06-80DF-260AAE836D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7386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5807"/>
    </mc:Choice>
    <mc:Fallback xmlns="">
      <p:transition spd="slow" advTm="258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7A91B9-5DD6-4E56-BDD5-F1AFCBF71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7549" y="366542"/>
            <a:ext cx="10364451" cy="1596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 </a:t>
            </a:r>
            <a:br>
              <a:rPr lang="en-US" sz="4400" dirty="0"/>
            </a:br>
            <a:endParaRPr lang="en-US" sz="44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CCFE3B-06A4-424C-8E21-8AB6D0D0887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46514" y="2367092"/>
            <a:ext cx="4779454" cy="3424107"/>
          </a:xfrm>
        </p:spPr>
        <p:txBody>
          <a:bodyPr/>
          <a:lstStyle/>
          <a:p>
            <a:r>
              <a:rPr lang="en-GB" dirty="0"/>
              <a:t>External dialogues  </a:t>
            </a:r>
          </a:p>
          <a:p>
            <a:endParaRPr lang="en-GB" dirty="0"/>
          </a:p>
          <a:p>
            <a:r>
              <a:rPr lang="en-GB" dirty="0"/>
              <a:t>unfinished business -</a:t>
            </a:r>
          </a:p>
          <a:p>
            <a:r>
              <a:rPr lang="en-GB" dirty="0"/>
              <a:t>Grief; loss of a romantic relationship; trauma of an abusive relationship</a:t>
            </a:r>
          </a:p>
          <a:p>
            <a:r>
              <a:rPr lang="en-GB" dirty="0"/>
              <a:t>Assertiveness training/rehearsal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A61C26-D149-4CB2-8D6A-2071DDBE10D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25968" y="2426594"/>
            <a:ext cx="5106026" cy="3364605"/>
          </a:xfrm>
        </p:spPr>
        <p:txBody>
          <a:bodyPr/>
          <a:lstStyle/>
          <a:p>
            <a:r>
              <a:rPr lang="en-GB" dirty="0"/>
              <a:t>Internal dialogues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Inner conflict -</a:t>
            </a:r>
          </a:p>
          <a:p>
            <a:r>
              <a:rPr lang="en-GB" dirty="0"/>
              <a:t>Decision-making; inner critic; self-compassion/kindness dialogues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92DC48-204D-4087-94CB-FBBC279B240A}"/>
              </a:ext>
            </a:extLst>
          </p:cNvPr>
          <p:cNvSpPr txBox="1"/>
          <p:nvPr/>
        </p:nvSpPr>
        <p:spPr>
          <a:xfrm>
            <a:off x="1286933" y="2213361"/>
            <a:ext cx="6247721" cy="22048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7CB9C3-9583-4A3F-A600-10F8441398CC}"/>
              </a:ext>
            </a:extLst>
          </p:cNvPr>
          <p:cNvSpPr txBox="1"/>
          <p:nvPr/>
        </p:nvSpPr>
        <p:spPr>
          <a:xfrm>
            <a:off x="4923381" y="452404"/>
            <a:ext cx="2497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4000" dirty="0" err="1">
                <a:solidFill>
                  <a:srgbClr val="0070C0"/>
                </a:solidFill>
              </a:rPr>
              <a:t>Chairwork</a:t>
            </a:r>
            <a:r>
              <a:rPr lang="en-GB" sz="4000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B8E3B9-B98C-42CE-ADF1-C9616E802612}"/>
              </a:ext>
            </a:extLst>
          </p:cNvPr>
          <p:cNvSpPr txBox="1"/>
          <p:nvPr/>
        </p:nvSpPr>
        <p:spPr>
          <a:xfrm>
            <a:off x="6300411" y="947057"/>
            <a:ext cx="325724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2" name="Graphic 11" descr="Head with gears">
            <a:extLst>
              <a:ext uri="{FF2B5EF4-FFF2-40B4-BE49-F238E27FC236}">
                <a16:creationId xmlns:a16="http://schemas.microsoft.com/office/drawing/2014/main" id="{87F92DCB-BDA8-40CE-8F04-3B81192AC74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421019" y="1410932"/>
            <a:ext cx="928324" cy="879294"/>
          </a:xfrm>
          <a:prstGeom prst="rect">
            <a:avLst/>
          </a:prstGeom>
        </p:spPr>
      </p:pic>
      <p:pic>
        <p:nvPicPr>
          <p:cNvPr id="16" name="Graphic 15" descr="Marketing">
            <a:extLst>
              <a:ext uri="{FF2B5EF4-FFF2-40B4-BE49-F238E27FC236}">
                <a16:creationId xmlns:a16="http://schemas.microsoft.com/office/drawing/2014/main" id="{C27705F0-F570-47B7-85F6-BCD150B2B5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35087" y="1410931"/>
            <a:ext cx="968828" cy="802429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8D3C522-06E5-444D-BDAE-0F2693AC5D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617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648"/>
    </mc:Choice>
    <mc:Fallback xmlns="">
      <p:transition spd="slow" advTm="69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26BCA7F-E1C5-4C75-A74A-5199A7A0B1D0}"/>
              </a:ext>
            </a:extLst>
          </p:cNvPr>
          <p:cNvSpPr txBox="1"/>
          <p:nvPr/>
        </p:nvSpPr>
        <p:spPr>
          <a:xfrm>
            <a:off x="2754087" y="555171"/>
            <a:ext cx="6742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84B2002-7EFA-4A10-A809-7CD6F565DC17}"/>
              </a:ext>
            </a:extLst>
          </p:cNvPr>
          <p:cNvSpPr txBox="1"/>
          <p:nvPr/>
        </p:nvSpPr>
        <p:spPr>
          <a:xfrm>
            <a:off x="2525486" y="5453743"/>
            <a:ext cx="6971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Kellogg (2015) pp. 177-184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6A6D45-16EB-4450-9A5E-AD6D862658EC}"/>
              </a:ext>
            </a:extLst>
          </p:cNvPr>
          <p:cNvSpPr/>
          <p:nvPr/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0">
                <a:ln w="9525">
                  <a:solidFill>
                    <a:schemeClr val="bg1"/>
                  </a:solidFill>
                  <a:prstDash val="solid"/>
                </a:ln>
                <a:latin typeface="+mj-lt"/>
                <a:ea typeface="+mj-ea"/>
                <a:cs typeface="+mj-cs"/>
              </a:rPr>
              <a:t>Deepening Techniques </a:t>
            </a:r>
          </a:p>
        </p:txBody>
      </p:sp>
      <p:graphicFrame>
        <p:nvGraphicFramePr>
          <p:cNvPr id="8" name="TextBox 1">
            <a:extLst>
              <a:ext uri="{FF2B5EF4-FFF2-40B4-BE49-F238E27FC236}">
                <a16:creationId xmlns:a16="http://schemas.microsoft.com/office/drawing/2014/main" id="{A7F7E0FB-AAAD-4236-B097-444990042A3B}"/>
              </a:ext>
            </a:extLst>
          </p:cNvPr>
          <p:cNvGraphicFramePr/>
          <p:nvPr/>
        </p:nvGraphicFramePr>
        <p:xfrm>
          <a:off x="914400" y="1828801"/>
          <a:ext cx="10363200" cy="3732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C1E2FB9-31C4-49BF-8E07-EBF7F17708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994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07"/>
    </mc:Choice>
    <mc:Fallback xmlns="">
      <p:transition spd="slow" advTm="692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 descr="Alarm clock">
            <a:extLst>
              <a:ext uri="{FF2B5EF4-FFF2-40B4-BE49-F238E27FC236}">
                <a16:creationId xmlns:a16="http://schemas.microsoft.com/office/drawing/2014/main" id="{175CC5E6-2E48-427D-B156-317E55EBBE0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83500" y="1839434"/>
            <a:ext cx="2833246" cy="2466752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EF9B0D-0784-44D3-BA8D-1AF6A95F54A6}"/>
              </a:ext>
            </a:extLst>
          </p:cNvPr>
          <p:cNvSpPr txBox="1"/>
          <p:nvPr/>
        </p:nvSpPr>
        <p:spPr>
          <a:xfrm>
            <a:off x="1360966" y="159489"/>
            <a:ext cx="8995385" cy="1217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cap="all" dirty="0">
                <a:latin typeface="+mj-lt"/>
                <a:ea typeface="+mj-ea"/>
                <a:cs typeface="+mj-cs"/>
              </a:rPr>
              <a:t>Two Minute Exercise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0CBFAA-0C53-4B0D-8F1C-DD1DA9BF4E03}"/>
              </a:ext>
            </a:extLst>
          </p:cNvPr>
          <p:cNvSpPr txBox="1"/>
          <p:nvPr/>
        </p:nvSpPr>
        <p:spPr>
          <a:xfrm>
            <a:off x="913774" y="1839434"/>
            <a:ext cx="6564207" cy="44089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stood out for you as most important from today’s session?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What are you left wondering about?  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cap="all" dirty="0"/>
              <a:t>Pick three elements to use in Triad work.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US" cap="all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B77A9E-E589-497F-B952-FE6A5F0A8359}"/>
              </a:ext>
            </a:extLst>
          </p:cNvPr>
          <p:cNvSpPr txBox="1"/>
          <p:nvPr/>
        </p:nvSpPr>
        <p:spPr>
          <a:xfrm>
            <a:off x="2371060" y="5263115"/>
            <a:ext cx="7284813" cy="523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 dirty="0"/>
              <a:t>Thank you for your time and attention</a:t>
            </a:r>
            <a:r>
              <a:rPr lang="en-GB" dirty="0"/>
              <a:t>.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C13EAC0-E792-491A-9684-17F941CF02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64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196"/>
    </mc:Choice>
    <mc:Fallback xmlns="">
      <p:transition spd="slow" advTm="241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A6FBB3-3458-44B1-9096-E5AE45DCC7E5}"/>
              </a:ext>
            </a:extLst>
          </p:cNvPr>
          <p:cNvSpPr txBox="1"/>
          <p:nvPr/>
        </p:nvSpPr>
        <p:spPr>
          <a:xfrm>
            <a:off x="965198" y="185057"/>
            <a:ext cx="9387116" cy="90624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32500" lnSpcReduction="20000"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u="sng" cap="all" dirty="0"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400" u="sng" cap="all" dirty="0">
                <a:latin typeface="+mj-lt"/>
                <a:ea typeface="+mj-ea"/>
                <a:cs typeface="+mj-cs"/>
              </a:rPr>
              <a:t>References</a:t>
            </a:r>
            <a:r>
              <a:rPr lang="en-US" sz="4800" u="sng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0552AE-7EEE-4E28-BC07-192CE74EE7E6}"/>
              </a:ext>
            </a:extLst>
          </p:cNvPr>
          <p:cNvSpPr txBox="1"/>
          <p:nvPr/>
        </p:nvSpPr>
        <p:spPr>
          <a:xfrm>
            <a:off x="533399" y="1091303"/>
            <a:ext cx="10885714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</a:t>
            </a:r>
            <a:r>
              <a:rPr lang="en-GB" sz="1600" dirty="0"/>
              <a:t>Angus, L., Greenberg. L. (2011) Working with Narrative in Emotion-Focused Therapy. </a:t>
            </a:r>
          </a:p>
          <a:p>
            <a:r>
              <a:rPr lang="en-GB" sz="1600" dirty="0"/>
              <a:t>    Washington: APA.</a:t>
            </a:r>
          </a:p>
          <a:p>
            <a:endParaRPr lang="en-GB" sz="1600" dirty="0"/>
          </a:p>
          <a:p>
            <a:r>
              <a:rPr lang="en-GB" sz="1600" dirty="0"/>
              <a:t>    Angus, L., Lewin, J., </a:t>
            </a:r>
            <a:r>
              <a:rPr lang="en-GB" sz="1600" dirty="0" err="1"/>
              <a:t>Boritz</a:t>
            </a:r>
            <a:r>
              <a:rPr lang="en-GB" sz="1600" dirty="0"/>
              <a:t>, T., </a:t>
            </a:r>
            <a:r>
              <a:rPr lang="en-GB" sz="1600" dirty="0" err="1"/>
              <a:t>Bryntwick</a:t>
            </a:r>
            <a:r>
              <a:rPr lang="en-GB" sz="1600" dirty="0"/>
              <a:t>., Carpenter, N., Watson-Gaze, J., Greenberg, L. (2012) ‘Narrative  </a:t>
            </a:r>
          </a:p>
          <a:p>
            <a:r>
              <a:rPr lang="en-GB" sz="1600" dirty="0"/>
              <a:t>    Process Coding System: A Dialectical Constructivist Approach to Assessing Client Change Processes in Emotion-  </a:t>
            </a:r>
          </a:p>
          <a:p>
            <a:r>
              <a:rPr lang="en-GB" sz="1600" dirty="0"/>
              <a:t>    Focused Therapy of Depression.’ </a:t>
            </a:r>
            <a:r>
              <a:rPr lang="en-GB" sz="1600" i="1" dirty="0"/>
              <a:t>Research in Psychotherapy, Psychopathology, Process and Outcome</a:t>
            </a:r>
            <a:r>
              <a:rPr lang="en-GB" sz="1600" dirty="0"/>
              <a:t>. Vol 15(2),  </a:t>
            </a:r>
          </a:p>
          <a:p>
            <a:r>
              <a:rPr lang="en-GB" sz="1600" dirty="0"/>
              <a:t>    pp. 54-61.</a:t>
            </a:r>
          </a:p>
          <a:p>
            <a:endParaRPr lang="en-GB" sz="1600" dirty="0"/>
          </a:p>
          <a:p>
            <a:r>
              <a:rPr lang="en-GB" sz="1600" dirty="0"/>
              <a:t>    Elliot, R., Watson. J., Goldman, R., Greenberg, L. (2003)  </a:t>
            </a:r>
            <a:r>
              <a:rPr lang="en-GB" sz="1600" i="1" dirty="0"/>
              <a:t>Learning Emotion-focused therapy: The process     </a:t>
            </a:r>
          </a:p>
          <a:p>
            <a:r>
              <a:rPr lang="en-GB" sz="1600" i="1" dirty="0"/>
              <a:t>    experiential approach to change. </a:t>
            </a:r>
            <a:r>
              <a:rPr lang="en-GB" sz="1600" dirty="0" err="1"/>
              <a:t>Washington:APA</a:t>
            </a:r>
            <a:endParaRPr lang="en-GB" sz="1600" dirty="0"/>
          </a:p>
          <a:p>
            <a:r>
              <a:rPr lang="en-GB" sz="1600" dirty="0"/>
              <a:t>    </a:t>
            </a:r>
          </a:p>
          <a:p>
            <a:r>
              <a:rPr lang="en-GB" sz="1600" dirty="0"/>
              <a:t>    Goldman, R</a:t>
            </a:r>
            <a:r>
              <a:rPr lang="en-GB" sz="1600"/>
              <a:t>., Greenberg. </a:t>
            </a:r>
            <a:r>
              <a:rPr lang="en-GB" sz="1600" dirty="0"/>
              <a:t>L. (2013) </a:t>
            </a:r>
            <a:r>
              <a:rPr lang="en-GB" sz="1600" i="1" dirty="0"/>
              <a:t>Case Formulation in Emotion-Focused Therapy: Co-creating Clinical Maps for Change</a:t>
            </a:r>
          </a:p>
          <a:p>
            <a:r>
              <a:rPr lang="en-GB" sz="1600" i="1" dirty="0"/>
              <a:t>     </a:t>
            </a:r>
            <a:r>
              <a:rPr lang="en-GB" sz="1600" dirty="0"/>
              <a:t>Washington: APA.</a:t>
            </a:r>
          </a:p>
          <a:p>
            <a:endParaRPr lang="en-GB" sz="1600" dirty="0"/>
          </a:p>
          <a:p>
            <a:r>
              <a:rPr lang="en-GB" sz="1600" dirty="0"/>
              <a:t>    Kellogg, S. (2015) </a:t>
            </a:r>
            <a:r>
              <a:rPr lang="en-GB" sz="1600" i="1" dirty="0"/>
              <a:t>Transformational </a:t>
            </a:r>
            <a:r>
              <a:rPr lang="en-GB" sz="1600" i="1" dirty="0" err="1"/>
              <a:t>Chairwork</a:t>
            </a:r>
            <a:r>
              <a:rPr lang="en-GB" sz="1600" i="1" dirty="0"/>
              <a:t>: Using Psychotherapeutic Dialogues in Clinical Practice</a:t>
            </a:r>
            <a:r>
              <a:rPr lang="en-GB" sz="1600" dirty="0"/>
              <a:t>. London:  </a:t>
            </a:r>
          </a:p>
          <a:p>
            <a:r>
              <a:rPr lang="en-GB" sz="1600" dirty="0"/>
              <a:t>    Rowman and Littlefield </a:t>
            </a:r>
          </a:p>
          <a:p>
            <a:r>
              <a:rPr lang="en-GB" sz="1600" dirty="0"/>
              <a:t>  </a:t>
            </a:r>
          </a:p>
          <a:p>
            <a:r>
              <a:rPr lang="en-GB" sz="1600" dirty="0"/>
              <a:t>    Pascua- Leone, A., Kramer, U. (2017) ‘Developing Emotion-Based Case Formulations: A Research-Informed </a:t>
            </a:r>
          </a:p>
          <a:p>
            <a:r>
              <a:rPr lang="en-GB" sz="1600" dirty="0"/>
              <a:t>   Method.’ </a:t>
            </a:r>
            <a:r>
              <a:rPr lang="en-GB" sz="1600" i="1" dirty="0"/>
              <a:t>Clinical Psychology and Psychotherapy</a:t>
            </a:r>
            <a:r>
              <a:rPr lang="en-GB" sz="1600" dirty="0"/>
              <a:t>. Vol. 24, pp.212-225.</a:t>
            </a:r>
          </a:p>
          <a:p>
            <a:endParaRPr lang="en-GB" sz="1600" dirty="0"/>
          </a:p>
          <a:p>
            <a:r>
              <a:rPr lang="en-GB" sz="1600" dirty="0"/>
              <a:t>    </a:t>
            </a:r>
            <a:r>
              <a:rPr lang="en-GB" sz="1600" dirty="0" err="1"/>
              <a:t>Perls</a:t>
            </a:r>
            <a:r>
              <a:rPr lang="en-GB" sz="1600" dirty="0"/>
              <a:t>, F., </a:t>
            </a:r>
            <a:r>
              <a:rPr lang="en-GB" sz="1600" dirty="0" err="1"/>
              <a:t>Hefferline</a:t>
            </a:r>
            <a:r>
              <a:rPr lang="en-GB" sz="1600" dirty="0"/>
              <a:t>, R., Goodman, P. (1951, 1972</a:t>
            </a:r>
            <a:r>
              <a:rPr lang="en-GB" sz="1600" i="1" dirty="0"/>
              <a:t>) Gestalt Therapy: Excitement and Growth in the Human Personality.</a:t>
            </a:r>
          </a:p>
          <a:p>
            <a:r>
              <a:rPr lang="en-GB" sz="1600" dirty="0"/>
              <a:t>    London :Souvenir Press Ltd.  </a:t>
            </a:r>
          </a:p>
          <a:p>
            <a:endParaRPr lang="en-GB" i="1" dirty="0"/>
          </a:p>
          <a:p>
            <a:r>
              <a:rPr lang="en-GB" dirty="0"/>
              <a:t>     </a:t>
            </a:r>
          </a:p>
          <a:p>
            <a:endParaRPr lang="en-GB" dirty="0"/>
          </a:p>
          <a:p>
            <a:r>
              <a:rPr lang="en-GB" dirty="0"/>
              <a:t> .</a:t>
            </a:r>
          </a:p>
        </p:txBody>
      </p:sp>
    </p:spTree>
    <p:extLst>
      <p:ext uri="{BB962C8B-B14F-4D97-AF65-F5344CB8AC3E}">
        <p14:creationId xmlns:p14="http://schemas.microsoft.com/office/powerpoint/2010/main" val="120011002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1276</Words>
  <Application>Microsoft Office PowerPoint</Application>
  <PresentationFormat>Widescreen</PresentationFormat>
  <Paragraphs>260</Paragraphs>
  <Slides>35</Slides>
  <Notes>1</Notes>
  <HiddenSlides>0</HiddenSlides>
  <MMClips>34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Tw Cen MT</vt:lpstr>
      <vt:lpstr>Droplet</vt:lpstr>
      <vt:lpstr>A Review  An Introduction to  Emotion-Focused Therapy  (EFT)</vt:lpstr>
      <vt:lpstr>Contents</vt:lpstr>
      <vt:lpstr>PowerPoint Presentation</vt:lpstr>
      <vt:lpstr>PowerPoint Presentation</vt:lpstr>
      <vt:lpstr>PowerPoint Presentation</vt:lpstr>
      <vt:lpstr>PowerPoint Presentation</vt:lpstr>
      <vt:lpstr> ‘Emotion schematic processing is the principal target of intervention and therapeutic change in EFT’</vt:lpstr>
      <vt:lpstr>PowerPoint Presentation</vt:lpstr>
      <vt:lpstr>PowerPoint Presentation</vt:lpstr>
      <vt:lpstr>PowerPoint Presentation</vt:lpstr>
      <vt:lpstr>PowerPoint Presentation</vt:lpstr>
      <vt:lpstr>EFT Case Formulation</vt:lpstr>
      <vt:lpstr>The pain compass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…to challenge and destabilise the inevitable negative expectations and emotions of the same old story and…articulate a new, compassionate view of the self..(and) a more differentiated…coherent… narrative</vt:lpstr>
      <vt:lpstr> 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to  Emotion-Focused Therapy  (EFT)</dc:title>
  <dc:creator>Helen Noble</dc:creator>
  <cp:lastModifiedBy>Ruth Groff</cp:lastModifiedBy>
  <cp:revision>11</cp:revision>
  <dcterms:created xsi:type="dcterms:W3CDTF">2020-02-16T13:13:28Z</dcterms:created>
  <dcterms:modified xsi:type="dcterms:W3CDTF">2022-02-21T13:48:32Z</dcterms:modified>
</cp:coreProperties>
</file>