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308" r:id="rId5"/>
    <p:sldId id="321" r:id="rId6"/>
    <p:sldId id="320" r:id="rId7"/>
    <p:sldId id="319" r:id="rId8"/>
    <p:sldId id="318" r:id="rId9"/>
    <p:sldId id="317" r:id="rId10"/>
    <p:sldId id="316" r:id="rId11"/>
    <p:sldId id="315" r:id="rId12"/>
    <p:sldId id="314" r:id="rId13"/>
    <p:sldId id="313" r:id="rId14"/>
    <p:sldId id="312" r:id="rId15"/>
    <p:sldId id="311" r:id="rId16"/>
    <p:sldId id="326" r:id="rId17"/>
    <p:sldId id="325" r:id="rId18"/>
    <p:sldId id="324" r:id="rId19"/>
    <p:sldId id="323" r:id="rId20"/>
    <p:sldId id="327" r:id="rId21"/>
    <p:sldId id="310" r:id="rId22"/>
    <p:sldId id="322" r:id="rId23"/>
    <p:sldId id="30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993BC6-810E-4ACE-9EDE-E1F6DDA2EB98}" v="4" dt="2022-03-17T10:12:34.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86" d="100"/>
          <a:sy n="86" d="100"/>
        </p:scale>
        <p:origin x="48"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23041B60-4E73-49E7-8781-419EEBA79440}"/>
    <pc:docChg chg="modSld">
      <pc:chgData name="Jessica Roberts" userId="831782ca-6a3f-4cbd-8621-3600d0a72af9" providerId="ADAL" clId="{23041B60-4E73-49E7-8781-419EEBA79440}" dt="2022-03-17T10:20:14.226" v="39" actId="20577"/>
      <pc:docMkLst>
        <pc:docMk/>
      </pc:docMkLst>
      <pc:sldChg chg="modSp mod">
        <pc:chgData name="Jessica Roberts" userId="831782ca-6a3f-4cbd-8621-3600d0a72af9" providerId="ADAL" clId="{23041B60-4E73-49E7-8781-419EEBA79440}" dt="2022-03-17T10:18:35.721" v="1" actId="20577"/>
        <pc:sldMkLst>
          <pc:docMk/>
          <pc:sldMk cId="3240913844" sldId="308"/>
        </pc:sldMkLst>
        <pc:spChg chg="mod">
          <ac:chgData name="Jessica Roberts" userId="831782ca-6a3f-4cbd-8621-3600d0a72af9" providerId="ADAL" clId="{23041B60-4E73-49E7-8781-419EEBA79440}" dt="2022-03-17T10:18:35.721" v="1" actId="20577"/>
          <ac:spMkLst>
            <pc:docMk/>
            <pc:sldMk cId="3240913844" sldId="308"/>
            <ac:spMk id="6" creationId="{1FECDE8A-0826-4E35-9058-4EC25994EEDB}"/>
          </ac:spMkLst>
        </pc:spChg>
      </pc:sldChg>
      <pc:sldChg chg="modSp mod">
        <pc:chgData name="Jessica Roberts" userId="831782ca-6a3f-4cbd-8621-3600d0a72af9" providerId="ADAL" clId="{23041B60-4E73-49E7-8781-419EEBA79440}" dt="2022-03-17T10:20:14.226" v="39" actId="20577"/>
        <pc:sldMkLst>
          <pc:docMk/>
          <pc:sldMk cId="4258375279" sldId="309"/>
        </pc:sldMkLst>
        <pc:spChg chg="mod">
          <ac:chgData name="Jessica Roberts" userId="831782ca-6a3f-4cbd-8621-3600d0a72af9" providerId="ADAL" clId="{23041B60-4E73-49E7-8781-419EEBA79440}" dt="2022-03-17T10:20:14.226" v="39" actId="20577"/>
          <ac:spMkLst>
            <pc:docMk/>
            <pc:sldMk cId="4258375279" sldId="309"/>
            <ac:spMk id="6" creationId="{1FECDE8A-0826-4E35-9058-4EC25994EEDB}"/>
          </ac:spMkLst>
        </pc:spChg>
      </pc:sldChg>
      <pc:sldChg chg="modSp mod">
        <pc:chgData name="Jessica Roberts" userId="831782ca-6a3f-4cbd-8621-3600d0a72af9" providerId="ADAL" clId="{23041B60-4E73-49E7-8781-419EEBA79440}" dt="2022-03-17T10:20:05.496" v="35" actId="20577"/>
        <pc:sldMkLst>
          <pc:docMk/>
          <pc:sldMk cId="1867171304" sldId="310"/>
        </pc:sldMkLst>
        <pc:spChg chg="mod">
          <ac:chgData name="Jessica Roberts" userId="831782ca-6a3f-4cbd-8621-3600d0a72af9" providerId="ADAL" clId="{23041B60-4E73-49E7-8781-419EEBA79440}" dt="2022-03-17T10:20:05.496" v="35" actId="20577"/>
          <ac:spMkLst>
            <pc:docMk/>
            <pc:sldMk cId="1867171304" sldId="310"/>
            <ac:spMk id="6" creationId="{1FECDE8A-0826-4E35-9058-4EC25994EEDB}"/>
          </ac:spMkLst>
        </pc:spChg>
      </pc:sldChg>
      <pc:sldChg chg="modSp mod">
        <pc:chgData name="Jessica Roberts" userId="831782ca-6a3f-4cbd-8621-3600d0a72af9" providerId="ADAL" clId="{23041B60-4E73-49E7-8781-419EEBA79440}" dt="2022-03-17T10:19:22.757" v="23" actId="20577"/>
        <pc:sldMkLst>
          <pc:docMk/>
          <pc:sldMk cId="1837703144" sldId="311"/>
        </pc:sldMkLst>
        <pc:spChg chg="mod">
          <ac:chgData name="Jessica Roberts" userId="831782ca-6a3f-4cbd-8621-3600d0a72af9" providerId="ADAL" clId="{23041B60-4E73-49E7-8781-419EEBA79440}" dt="2022-03-17T10:19:22.757" v="23" actId="20577"/>
          <ac:spMkLst>
            <pc:docMk/>
            <pc:sldMk cId="1837703144" sldId="311"/>
            <ac:spMk id="6" creationId="{1FECDE8A-0826-4E35-9058-4EC25994EEDB}"/>
          </ac:spMkLst>
        </pc:spChg>
      </pc:sldChg>
      <pc:sldChg chg="modSp mod">
        <pc:chgData name="Jessica Roberts" userId="831782ca-6a3f-4cbd-8621-3600d0a72af9" providerId="ADAL" clId="{23041B60-4E73-49E7-8781-419EEBA79440}" dt="2022-03-17T10:19:18.362" v="21" actId="20577"/>
        <pc:sldMkLst>
          <pc:docMk/>
          <pc:sldMk cId="2358049615" sldId="312"/>
        </pc:sldMkLst>
        <pc:spChg chg="mod">
          <ac:chgData name="Jessica Roberts" userId="831782ca-6a3f-4cbd-8621-3600d0a72af9" providerId="ADAL" clId="{23041B60-4E73-49E7-8781-419EEBA79440}" dt="2022-03-17T10:19:18.362" v="21" actId="20577"/>
          <ac:spMkLst>
            <pc:docMk/>
            <pc:sldMk cId="2358049615" sldId="312"/>
            <ac:spMk id="6" creationId="{1FECDE8A-0826-4E35-9058-4EC25994EEDB}"/>
          </ac:spMkLst>
        </pc:spChg>
      </pc:sldChg>
      <pc:sldChg chg="modSp mod">
        <pc:chgData name="Jessica Roberts" userId="831782ca-6a3f-4cbd-8621-3600d0a72af9" providerId="ADAL" clId="{23041B60-4E73-49E7-8781-419EEBA79440}" dt="2022-03-17T10:19:14.933" v="19" actId="20577"/>
        <pc:sldMkLst>
          <pc:docMk/>
          <pc:sldMk cId="395738903" sldId="313"/>
        </pc:sldMkLst>
        <pc:spChg chg="mod">
          <ac:chgData name="Jessica Roberts" userId="831782ca-6a3f-4cbd-8621-3600d0a72af9" providerId="ADAL" clId="{23041B60-4E73-49E7-8781-419EEBA79440}" dt="2022-03-17T10:19:14.933" v="19" actId="20577"/>
          <ac:spMkLst>
            <pc:docMk/>
            <pc:sldMk cId="395738903" sldId="313"/>
            <ac:spMk id="6" creationId="{1FECDE8A-0826-4E35-9058-4EC25994EEDB}"/>
          </ac:spMkLst>
        </pc:spChg>
      </pc:sldChg>
      <pc:sldChg chg="modSp mod">
        <pc:chgData name="Jessica Roberts" userId="831782ca-6a3f-4cbd-8621-3600d0a72af9" providerId="ADAL" clId="{23041B60-4E73-49E7-8781-419EEBA79440}" dt="2022-03-17T10:19:10.062" v="17" actId="20577"/>
        <pc:sldMkLst>
          <pc:docMk/>
          <pc:sldMk cId="3974762439" sldId="314"/>
        </pc:sldMkLst>
        <pc:spChg chg="mod">
          <ac:chgData name="Jessica Roberts" userId="831782ca-6a3f-4cbd-8621-3600d0a72af9" providerId="ADAL" clId="{23041B60-4E73-49E7-8781-419EEBA79440}" dt="2022-03-17T10:19:10.062" v="17" actId="20577"/>
          <ac:spMkLst>
            <pc:docMk/>
            <pc:sldMk cId="3974762439" sldId="314"/>
            <ac:spMk id="6" creationId="{1FECDE8A-0826-4E35-9058-4EC25994EEDB}"/>
          </ac:spMkLst>
        </pc:spChg>
      </pc:sldChg>
      <pc:sldChg chg="modSp mod">
        <pc:chgData name="Jessica Roberts" userId="831782ca-6a3f-4cbd-8621-3600d0a72af9" providerId="ADAL" clId="{23041B60-4E73-49E7-8781-419EEBA79440}" dt="2022-03-17T10:19:05.948" v="15" actId="20577"/>
        <pc:sldMkLst>
          <pc:docMk/>
          <pc:sldMk cId="790090733" sldId="315"/>
        </pc:sldMkLst>
        <pc:spChg chg="mod">
          <ac:chgData name="Jessica Roberts" userId="831782ca-6a3f-4cbd-8621-3600d0a72af9" providerId="ADAL" clId="{23041B60-4E73-49E7-8781-419EEBA79440}" dt="2022-03-17T10:19:05.948" v="15" actId="20577"/>
          <ac:spMkLst>
            <pc:docMk/>
            <pc:sldMk cId="790090733" sldId="315"/>
            <ac:spMk id="6" creationId="{1FECDE8A-0826-4E35-9058-4EC25994EEDB}"/>
          </ac:spMkLst>
        </pc:spChg>
      </pc:sldChg>
      <pc:sldChg chg="modSp mod">
        <pc:chgData name="Jessica Roberts" userId="831782ca-6a3f-4cbd-8621-3600d0a72af9" providerId="ADAL" clId="{23041B60-4E73-49E7-8781-419EEBA79440}" dt="2022-03-17T10:19:01.036" v="13" actId="20577"/>
        <pc:sldMkLst>
          <pc:docMk/>
          <pc:sldMk cId="2206046028" sldId="316"/>
        </pc:sldMkLst>
        <pc:spChg chg="mod">
          <ac:chgData name="Jessica Roberts" userId="831782ca-6a3f-4cbd-8621-3600d0a72af9" providerId="ADAL" clId="{23041B60-4E73-49E7-8781-419EEBA79440}" dt="2022-03-17T10:19:01.036" v="13" actId="20577"/>
          <ac:spMkLst>
            <pc:docMk/>
            <pc:sldMk cId="2206046028" sldId="316"/>
            <ac:spMk id="6" creationId="{1FECDE8A-0826-4E35-9058-4EC25994EEDB}"/>
          </ac:spMkLst>
        </pc:spChg>
      </pc:sldChg>
      <pc:sldChg chg="modSp mod">
        <pc:chgData name="Jessica Roberts" userId="831782ca-6a3f-4cbd-8621-3600d0a72af9" providerId="ADAL" clId="{23041B60-4E73-49E7-8781-419EEBA79440}" dt="2022-03-17T10:18:55.354" v="11" actId="20577"/>
        <pc:sldMkLst>
          <pc:docMk/>
          <pc:sldMk cId="3943886914" sldId="317"/>
        </pc:sldMkLst>
        <pc:spChg chg="mod">
          <ac:chgData name="Jessica Roberts" userId="831782ca-6a3f-4cbd-8621-3600d0a72af9" providerId="ADAL" clId="{23041B60-4E73-49E7-8781-419EEBA79440}" dt="2022-03-17T10:18:55.354" v="11" actId="20577"/>
          <ac:spMkLst>
            <pc:docMk/>
            <pc:sldMk cId="3943886914" sldId="317"/>
            <ac:spMk id="6" creationId="{1FECDE8A-0826-4E35-9058-4EC25994EEDB}"/>
          </ac:spMkLst>
        </pc:spChg>
      </pc:sldChg>
      <pc:sldChg chg="modSp mod">
        <pc:chgData name="Jessica Roberts" userId="831782ca-6a3f-4cbd-8621-3600d0a72af9" providerId="ADAL" clId="{23041B60-4E73-49E7-8781-419EEBA79440}" dt="2022-03-17T10:18:51.523" v="9" actId="20577"/>
        <pc:sldMkLst>
          <pc:docMk/>
          <pc:sldMk cId="3529532671" sldId="318"/>
        </pc:sldMkLst>
        <pc:spChg chg="mod">
          <ac:chgData name="Jessica Roberts" userId="831782ca-6a3f-4cbd-8621-3600d0a72af9" providerId="ADAL" clId="{23041B60-4E73-49E7-8781-419EEBA79440}" dt="2022-03-17T10:18:51.523" v="9" actId="20577"/>
          <ac:spMkLst>
            <pc:docMk/>
            <pc:sldMk cId="3529532671" sldId="318"/>
            <ac:spMk id="6" creationId="{1FECDE8A-0826-4E35-9058-4EC25994EEDB}"/>
          </ac:spMkLst>
        </pc:spChg>
      </pc:sldChg>
      <pc:sldChg chg="modSp mod">
        <pc:chgData name="Jessica Roberts" userId="831782ca-6a3f-4cbd-8621-3600d0a72af9" providerId="ADAL" clId="{23041B60-4E73-49E7-8781-419EEBA79440}" dt="2022-03-17T10:18:47.830" v="7" actId="20577"/>
        <pc:sldMkLst>
          <pc:docMk/>
          <pc:sldMk cId="4007823130" sldId="319"/>
        </pc:sldMkLst>
        <pc:spChg chg="mod">
          <ac:chgData name="Jessica Roberts" userId="831782ca-6a3f-4cbd-8621-3600d0a72af9" providerId="ADAL" clId="{23041B60-4E73-49E7-8781-419EEBA79440}" dt="2022-03-17T10:18:47.830" v="7" actId="20577"/>
          <ac:spMkLst>
            <pc:docMk/>
            <pc:sldMk cId="4007823130" sldId="319"/>
            <ac:spMk id="6" creationId="{1FECDE8A-0826-4E35-9058-4EC25994EEDB}"/>
          </ac:spMkLst>
        </pc:spChg>
      </pc:sldChg>
      <pc:sldChg chg="modSp mod">
        <pc:chgData name="Jessica Roberts" userId="831782ca-6a3f-4cbd-8621-3600d0a72af9" providerId="ADAL" clId="{23041B60-4E73-49E7-8781-419EEBA79440}" dt="2022-03-17T10:18:43.341" v="5" actId="20577"/>
        <pc:sldMkLst>
          <pc:docMk/>
          <pc:sldMk cId="1488781876" sldId="320"/>
        </pc:sldMkLst>
        <pc:spChg chg="mod">
          <ac:chgData name="Jessica Roberts" userId="831782ca-6a3f-4cbd-8621-3600d0a72af9" providerId="ADAL" clId="{23041B60-4E73-49E7-8781-419EEBA79440}" dt="2022-03-17T10:18:43.341" v="5" actId="20577"/>
          <ac:spMkLst>
            <pc:docMk/>
            <pc:sldMk cId="1488781876" sldId="320"/>
            <ac:spMk id="6" creationId="{1FECDE8A-0826-4E35-9058-4EC25994EEDB}"/>
          </ac:spMkLst>
        </pc:spChg>
      </pc:sldChg>
      <pc:sldChg chg="modSp mod">
        <pc:chgData name="Jessica Roberts" userId="831782ca-6a3f-4cbd-8621-3600d0a72af9" providerId="ADAL" clId="{23041B60-4E73-49E7-8781-419EEBA79440}" dt="2022-03-17T10:18:39.760" v="3" actId="20577"/>
        <pc:sldMkLst>
          <pc:docMk/>
          <pc:sldMk cId="4012679974" sldId="321"/>
        </pc:sldMkLst>
        <pc:spChg chg="mod">
          <ac:chgData name="Jessica Roberts" userId="831782ca-6a3f-4cbd-8621-3600d0a72af9" providerId="ADAL" clId="{23041B60-4E73-49E7-8781-419EEBA79440}" dt="2022-03-17T10:18:39.760" v="3" actId="20577"/>
          <ac:spMkLst>
            <pc:docMk/>
            <pc:sldMk cId="4012679974" sldId="321"/>
            <ac:spMk id="6" creationId="{1FECDE8A-0826-4E35-9058-4EC25994EEDB}"/>
          </ac:spMkLst>
        </pc:spChg>
      </pc:sldChg>
      <pc:sldChg chg="modSp mod">
        <pc:chgData name="Jessica Roberts" userId="831782ca-6a3f-4cbd-8621-3600d0a72af9" providerId="ADAL" clId="{23041B60-4E73-49E7-8781-419EEBA79440}" dt="2022-03-17T10:20:10.547" v="37" actId="20577"/>
        <pc:sldMkLst>
          <pc:docMk/>
          <pc:sldMk cId="2505146689" sldId="322"/>
        </pc:sldMkLst>
        <pc:spChg chg="mod">
          <ac:chgData name="Jessica Roberts" userId="831782ca-6a3f-4cbd-8621-3600d0a72af9" providerId="ADAL" clId="{23041B60-4E73-49E7-8781-419EEBA79440}" dt="2022-03-17T10:20:10.547" v="37" actId="20577"/>
          <ac:spMkLst>
            <pc:docMk/>
            <pc:sldMk cId="2505146689" sldId="322"/>
            <ac:spMk id="6" creationId="{1FECDE8A-0826-4E35-9058-4EC25994EEDB}"/>
          </ac:spMkLst>
        </pc:spChg>
      </pc:sldChg>
      <pc:sldChg chg="modSp mod">
        <pc:chgData name="Jessica Roberts" userId="831782ca-6a3f-4cbd-8621-3600d0a72af9" providerId="ADAL" clId="{23041B60-4E73-49E7-8781-419EEBA79440}" dt="2022-03-17T10:19:40.543" v="31" actId="20577"/>
        <pc:sldMkLst>
          <pc:docMk/>
          <pc:sldMk cId="5604217" sldId="323"/>
        </pc:sldMkLst>
        <pc:spChg chg="mod">
          <ac:chgData name="Jessica Roberts" userId="831782ca-6a3f-4cbd-8621-3600d0a72af9" providerId="ADAL" clId="{23041B60-4E73-49E7-8781-419EEBA79440}" dt="2022-03-17T10:19:40.543" v="31" actId="20577"/>
          <ac:spMkLst>
            <pc:docMk/>
            <pc:sldMk cId="5604217" sldId="323"/>
            <ac:spMk id="6" creationId="{1FECDE8A-0826-4E35-9058-4EC25994EEDB}"/>
          </ac:spMkLst>
        </pc:spChg>
      </pc:sldChg>
      <pc:sldChg chg="modSp mod">
        <pc:chgData name="Jessica Roberts" userId="831782ca-6a3f-4cbd-8621-3600d0a72af9" providerId="ADAL" clId="{23041B60-4E73-49E7-8781-419EEBA79440}" dt="2022-03-17T10:19:36.583" v="29" actId="20577"/>
        <pc:sldMkLst>
          <pc:docMk/>
          <pc:sldMk cId="1856868414" sldId="324"/>
        </pc:sldMkLst>
        <pc:spChg chg="mod">
          <ac:chgData name="Jessica Roberts" userId="831782ca-6a3f-4cbd-8621-3600d0a72af9" providerId="ADAL" clId="{23041B60-4E73-49E7-8781-419EEBA79440}" dt="2022-03-17T10:19:36.583" v="29" actId="20577"/>
          <ac:spMkLst>
            <pc:docMk/>
            <pc:sldMk cId="1856868414" sldId="324"/>
            <ac:spMk id="6" creationId="{1FECDE8A-0826-4E35-9058-4EC25994EEDB}"/>
          </ac:spMkLst>
        </pc:spChg>
      </pc:sldChg>
      <pc:sldChg chg="modSp mod">
        <pc:chgData name="Jessica Roberts" userId="831782ca-6a3f-4cbd-8621-3600d0a72af9" providerId="ADAL" clId="{23041B60-4E73-49E7-8781-419EEBA79440}" dt="2022-03-17T10:19:32.840" v="27" actId="20577"/>
        <pc:sldMkLst>
          <pc:docMk/>
          <pc:sldMk cId="2900086964" sldId="325"/>
        </pc:sldMkLst>
        <pc:spChg chg="mod">
          <ac:chgData name="Jessica Roberts" userId="831782ca-6a3f-4cbd-8621-3600d0a72af9" providerId="ADAL" clId="{23041B60-4E73-49E7-8781-419EEBA79440}" dt="2022-03-17T10:19:32.840" v="27" actId="20577"/>
          <ac:spMkLst>
            <pc:docMk/>
            <pc:sldMk cId="2900086964" sldId="325"/>
            <ac:spMk id="6" creationId="{1FECDE8A-0826-4E35-9058-4EC25994EEDB}"/>
          </ac:spMkLst>
        </pc:spChg>
      </pc:sldChg>
      <pc:sldChg chg="modSp mod">
        <pc:chgData name="Jessica Roberts" userId="831782ca-6a3f-4cbd-8621-3600d0a72af9" providerId="ADAL" clId="{23041B60-4E73-49E7-8781-419EEBA79440}" dt="2022-03-17T10:19:27.116" v="25" actId="20577"/>
        <pc:sldMkLst>
          <pc:docMk/>
          <pc:sldMk cId="4052406140" sldId="326"/>
        </pc:sldMkLst>
        <pc:spChg chg="mod">
          <ac:chgData name="Jessica Roberts" userId="831782ca-6a3f-4cbd-8621-3600d0a72af9" providerId="ADAL" clId="{23041B60-4E73-49E7-8781-419EEBA79440}" dt="2022-03-17T10:19:27.116" v="25" actId="20577"/>
          <ac:spMkLst>
            <pc:docMk/>
            <pc:sldMk cId="4052406140" sldId="326"/>
            <ac:spMk id="6" creationId="{1FECDE8A-0826-4E35-9058-4EC25994EEDB}"/>
          </ac:spMkLst>
        </pc:spChg>
      </pc:sldChg>
      <pc:sldChg chg="modSp mod">
        <pc:chgData name="Jessica Roberts" userId="831782ca-6a3f-4cbd-8621-3600d0a72af9" providerId="ADAL" clId="{23041B60-4E73-49E7-8781-419EEBA79440}" dt="2022-03-17T10:19:44.687" v="33" actId="20577"/>
        <pc:sldMkLst>
          <pc:docMk/>
          <pc:sldMk cId="1549514682" sldId="327"/>
        </pc:sldMkLst>
        <pc:spChg chg="mod">
          <ac:chgData name="Jessica Roberts" userId="831782ca-6a3f-4cbd-8621-3600d0a72af9" providerId="ADAL" clId="{23041B60-4E73-49E7-8781-419EEBA79440}" dt="2022-03-17T10:19:44.687" v="33" actId="20577"/>
          <ac:spMkLst>
            <pc:docMk/>
            <pc:sldMk cId="1549514682" sldId="327"/>
            <ac:spMk id="6" creationId="{1FECDE8A-0826-4E35-9058-4EC25994EE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B3324-4A68-404A-9F07-600881F3B11F}" type="datetimeFigureOut">
              <a:rPr lang="en-GB" smtClean="0"/>
              <a:t>17/03/2022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EE69E-EEFA-4A4F-BA41-CF6EA19B4615}" type="slidenum">
              <a:rPr lang="en-GB" smtClean="0"/>
              <a:t>‹#›</a:t>
            </a:fld>
            <a:endParaRPr lang="en-GB"/>
          </a:p>
        </p:txBody>
      </p:sp>
    </p:spTree>
    <p:extLst>
      <p:ext uri="{BB962C8B-B14F-4D97-AF65-F5344CB8AC3E}">
        <p14:creationId xmlns:p14="http://schemas.microsoft.com/office/powerpoint/2010/main" val="3098507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47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4177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8255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2927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667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9750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8466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070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998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160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2326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705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4310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441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336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7954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8613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27471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66395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Iaith</a:t>
            </a:r>
            <a:r>
              <a:rPr lang="en-GB" dirty="0"/>
              <a:t>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355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52363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6298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661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88504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9129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537294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716043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500362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908180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2777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781627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902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035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17/03/2022</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17269174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dirty="0" err="1">
                <a:solidFill>
                  <a:prstClr val="black"/>
                </a:solidFill>
                <a:latin typeface="Calibri" panose="020F0502020204030204"/>
              </a:rPr>
              <a:t>Bathodyn</a:t>
            </a:r>
            <a:r>
              <a:rPr lang="en-GB" sz="2000" b="1" dirty="0">
                <a:solidFill>
                  <a:prstClr val="black"/>
                </a:solidFill>
                <a:latin typeface="Calibri" panose="020F0502020204030204"/>
              </a:rPr>
              <a:t> </a:t>
            </a:r>
            <a:r>
              <a:rPr lang="en-GB" sz="2000" b="1" dirty="0" err="1">
                <a:solidFill>
                  <a:prstClr val="black"/>
                </a:solidFill>
                <a:latin typeface="Calibri" panose="020F0502020204030204"/>
              </a:rPr>
              <a:t>ysgol</a:t>
            </a:r>
            <a:r>
              <a:rPr lang="en-GB" dirty="0">
                <a:solidFill>
                  <a:prstClr val="black"/>
                </a:solidFill>
                <a:latin typeface="Calibri" panose="020F0502020204030204"/>
              </a:rPr>
              <a:t> </a:t>
            </a:r>
          </a:p>
          <a:p>
            <a:pPr>
              <a:defRPr/>
            </a:pPr>
            <a:endParaRPr lang="en-GB" b="1" dirty="0">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dirty="0" err="1">
                <a:solidFill>
                  <a:srgbClr val="FF0000"/>
                </a:solidFill>
                <a:latin typeface="Calibri" panose="020F0502020204030204"/>
              </a:rPr>
              <a:t>Iaith</a:t>
            </a:r>
            <a:endParaRPr lang="en-GB" dirty="0">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en-GB" dirty="0" err="1">
                <a:solidFill>
                  <a:srgbClr val="00B050"/>
                </a:solidFill>
                <a:latin typeface="Calibri" panose="020F0502020204030204"/>
              </a:rPr>
              <a:t>Ardal</a:t>
            </a:r>
            <a:endParaRPr lang="en-GB" dirty="0">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dirty="0">
                <a:solidFill>
                  <a:srgbClr val="7030A0"/>
                </a:solidFill>
                <a:latin typeface="Calibri" panose="020F0502020204030204"/>
              </a:rPr>
              <a:t> </a:t>
            </a:r>
            <a:r>
              <a:rPr lang="en-GB" dirty="0" err="1">
                <a:solidFill>
                  <a:srgbClr val="7030A0"/>
                </a:solidFill>
                <a:latin typeface="Calibri" panose="020F0502020204030204"/>
              </a:rPr>
              <a:t>Gweithgareddau</a:t>
            </a:r>
            <a:r>
              <a:rPr lang="en-GB" dirty="0">
                <a:solidFill>
                  <a:srgbClr val="7030A0"/>
                </a:solidFill>
                <a:latin typeface="Calibri" panose="020F0502020204030204"/>
              </a:rPr>
              <a:t> </a:t>
            </a:r>
            <a:r>
              <a:rPr lang="en-GB" dirty="0" err="1">
                <a:solidFill>
                  <a:srgbClr val="7030A0"/>
                </a:solidFill>
                <a:latin typeface="Calibri" panose="020F0502020204030204"/>
              </a:rPr>
              <a:t>cymunedol</a:t>
            </a:r>
            <a:endParaRPr lang="en-GB" dirty="0">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dirty="0" err="1">
                <a:solidFill>
                  <a:srgbClr val="00B0F0"/>
                </a:solidFill>
                <a:latin typeface="Calibri" panose="020F0502020204030204"/>
              </a:rPr>
              <a:t>Diwylliant</a:t>
            </a:r>
            <a:endParaRPr lang="en-GB" dirty="0">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dirty="0">
                <a:solidFill>
                  <a:srgbClr val="FF0000"/>
                </a:solidFill>
                <a:latin typeface="Calibri" panose="020F0502020204030204"/>
              </a:rPr>
              <a:t>Effaith ar arfer</a:t>
            </a:r>
            <a:endParaRPr lang="en-GB" dirty="0">
              <a:solidFill>
                <a:srgbClr val="FF0000"/>
              </a:solidFill>
              <a:latin typeface="Calibri" panose="020F0502020204030204"/>
            </a:endParaRPr>
          </a:p>
          <a:p>
            <a:pPr algn="ctr">
              <a:defRPr/>
            </a:pPr>
            <a:endParaRPr lang="en-GB" dirty="0">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cy-GB" dirty="0">
                <a:solidFill>
                  <a:srgbClr val="7030A0"/>
                </a:solidFill>
                <a:latin typeface="Calibri" panose="020F0502020204030204"/>
              </a:rPr>
              <a:t>Effaith ar arfer</a:t>
            </a:r>
            <a:endParaRPr lang="en-GB" dirty="0">
              <a:solidFill>
                <a:srgbClr val="7030A0"/>
              </a:solidFill>
              <a:latin typeface="Calibri" panose="020F0502020204030204"/>
            </a:endParaRPr>
          </a:p>
          <a:p>
            <a:pPr>
              <a:defRPr/>
            </a:pPr>
            <a:endParaRPr lang="en-GB" dirty="0">
              <a:solidFill>
                <a:srgbClr val="7030A0"/>
              </a:solidFill>
              <a:latin typeface="Calibri" panose="020F0502020204030204"/>
            </a:endParaRPr>
          </a:p>
          <a:p>
            <a:pPr>
              <a:defRPr/>
            </a:pPr>
            <a:endParaRPr lang="en-GB" dirty="0">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dirty="0">
                <a:solidFill>
                  <a:srgbClr val="00B0F0"/>
                </a:solidFill>
                <a:latin typeface="Calibri" panose="020F0502020204030204"/>
              </a:rPr>
              <a:t>Effaith ar arfer</a:t>
            </a:r>
            <a:endParaRPr lang="en-GB" dirty="0">
              <a:solidFill>
                <a:srgbClr val="00B0F0"/>
              </a:solidFill>
              <a:latin typeface="Calibri" panose="020F0502020204030204"/>
            </a:endParaRPr>
          </a:p>
          <a:p>
            <a:pPr>
              <a:defRPr/>
            </a:pPr>
            <a:endParaRPr lang="en-GB" dirty="0">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dirty="0">
                <a:solidFill>
                  <a:srgbClr val="00B050"/>
                </a:solidFill>
                <a:latin typeface="Calibri" panose="020F0502020204030204"/>
              </a:rPr>
              <a:t>Effaith ar arfer</a:t>
            </a:r>
            <a:endParaRPr lang="en-GB" dirty="0">
              <a:solidFill>
                <a:srgbClr val="00B050"/>
              </a:solidFill>
              <a:latin typeface="Calibri" panose="020F0502020204030204"/>
            </a:endParaRPr>
          </a:p>
          <a:p>
            <a:pPr>
              <a:defRPr/>
            </a:pPr>
            <a:endParaRPr lang="en-GB" dirty="0">
              <a:solidFill>
                <a:srgbClr val="00B050"/>
              </a:solidFill>
              <a:latin typeface="Calibri" panose="020F0502020204030204"/>
            </a:endParaRPr>
          </a:p>
          <a:p>
            <a:pPr>
              <a:defRPr/>
            </a:pPr>
            <a:endParaRPr lang="en-GB"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dirty="0" err="1">
                <a:solidFill>
                  <a:prstClr val="black"/>
                </a:solidFill>
                <a:latin typeface="Calibri" panose="020F0502020204030204"/>
              </a:rPr>
              <a:t>F'ysgol</a:t>
            </a:r>
            <a:r>
              <a:rPr lang="en-GB" sz="2400" b="1" dirty="0">
                <a:solidFill>
                  <a:prstClr val="black"/>
                </a:solidFill>
                <a:latin typeface="Calibri" panose="020F0502020204030204"/>
              </a:rPr>
              <a:t> PAP3</a:t>
            </a:r>
          </a:p>
          <a:p>
            <a:pPr algn="ctr">
              <a:defRPr/>
            </a:pPr>
            <a:endParaRPr lang="en-GB" sz="2400" b="1" dirty="0">
              <a:solidFill>
                <a:srgbClr val="00B050"/>
              </a:solidFill>
              <a:latin typeface="Calibri" panose="020F0502020204030204"/>
            </a:endParaRPr>
          </a:p>
        </p:txBody>
      </p:sp>
    </p:spTree>
    <p:extLst>
      <p:ext uri="{BB962C8B-B14F-4D97-AF65-F5344CB8AC3E}">
        <p14:creationId xmlns:p14="http://schemas.microsoft.com/office/powerpoint/2010/main" val="3240913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2679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8781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7823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9532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388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046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0090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4762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738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8049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latin typeface="Calibri" panose="020F0502020204030204"/>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algn="ctr">
              <a:defRPr/>
            </a:pPr>
            <a:r>
              <a:rPr lang="en-GB" sz="2000" b="1" dirty="0" err="1">
                <a:solidFill>
                  <a:prstClr val="black"/>
                </a:solidFill>
                <a:latin typeface="Calibri" panose="020F0502020204030204"/>
              </a:rPr>
              <a:t>Bathodyn</a:t>
            </a:r>
            <a:r>
              <a:rPr lang="en-GB" sz="2000" b="1" dirty="0">
                <a:solidFill>
                  <a:prstClr val="black"/>
                </a:solidFill>
                <a:latin typeface="Calibri" panose="020F0502020204030204"/>
              </a:rPr>
              <a:t> </a:t>
            </a:r>
            <a:r>
              <a:rPr lang="en-GB" sz="2000" b="1" dirty="0" err="1">
                <a:solidFill>
                  <a:prstClr val="black"/>
                </a:solidFill>
                <a:latin typeface="Calibri" panose="020F0502020204030204"/>
              </a:rPr>
              <a:t>ysgol</a:t>
            </a:r>
            <a:r>
              <a:rPr lang="en-GB" dirty="0">
                <a:solidFill>
                  <a:prstClr val="black"/>
                </a:solidFill>
                <a:latin typeface="Calibri" panose="020F0502020204030204"/>
              </a:rPr>
              <a:t> </a:t>
            </a:r>
          </a:p>
          <a:p>
            <a:pPr>
              <a:defRPr/>
            </a:pPr>
            <a:endParaRPr lang="en-GB" b="1" dirty="0">
              <a:solidFill>
                <a:srgbClr val="00B050"/>
              </a:solidFill>
              <a:latin typeface="Calibri" panose="020F0502020204030204"/>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algn="ctr"/>
            <a:r>
              <a:rPr lang="en-GB" dirty="0" err="1">
                <a:solidFill>
                  <a:srgbClr val="FF0000"/>
                </a:solidFill>
                <a:latin typeface="Calibri" panose="020F0502020204030204"/>
              </a:rPr>
              <a:t>Iaith</a:t>
            </a:r>
            <a:endParaRPr lang="en-GB" dirty="0">
              <a:solidFill>
                <a:srgbClr val="FF0000"/>
              </a:solidFill>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en-GB" dirty="0" err="1">
                <a:solidFill>
                  <a:srgbClr val="00B050"/>
                </a:solidFill>
                <a:latin typeface="Calibri" panose="020F0502020204030204"/>
              </a:rPr>
              <a:t>Ardal</a:t>
            </a:r>
            <a:endParaRPr lang="en-GB" dirty="0">
              <a:solidFill>
                <a:srgbClr val="00B050"/>
              </a:solidFill>
              <a:latin typeface="Calibri" panose="020F0502020204030204"/>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r>
              <a:rPr lang="en-GB" dirty="0">
                <a:solidFill>
                  <a:srgbClr val="7030A0"/>
                </a:solidFill>
                <a:latin typeface="Calibri" panose="020F0502020204030204"/>
              </a:rPr>
              <a:t> </a:t>
            </a:r>
            <a:r>
              <a:rPr lang="en-GB" dirty="0" err="1">
                <a:solidFill>
                  <a:srgbClr val="7030A0"/>
                </a:solidFill>
                <a:latin typeface="Calibri" panose="020F0502020204030204"/>
              </a:rPr>
              <a:t>Gweithgareddau</a:t>
            </a:r>
            <a:r>
              <a:rPr lang="en-GB" dirty="0">
                <a:solidFill>
                  <a:srgbClr val="7030A0"/>
                </a:solidFill>
                <a:latin typeface="Calibri" panose="020F0502020204030204"/>
              </a:rPr>
              <a:t> </a:t>
            </a:r>
            <a:r>
              <a:rPr lang="en-GB" dirty="0" err="1">
                <a:solidFill>
                  <a:srgbClr val="7030A0"/>
                </a:solidFill>
                <a:latin typeface="Calibri" panose="020F0502020204030204"/>
              </a:rPr>
              <a:t>cymunedol</a:t>
            </a:r>
            <a:endParaRPr lang="en-GB" dirty="0">
              <a:solidFill>
                <a:srgbClr val="7030A0"/>
              </a:solidFill>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r>
              <a:rPr lang="en-GB" dirty="0" err="1">
                <a:solidFill>
                  <a:srgbClr val="00B0F0"/>
                </a:solidFill>
                <a:latin typeface="Calibri" panose="020F0502020204030204"/>
              </a:rPr>
              <a:t>Diwylliant</a:t>
            </a:r>
            <a:endParaRPr lang="en-GB" dirty="0">
              <a:solidFill>
                <a:srgbClr val="00B0F0"/>
              </a:solidFill>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algn="ctr">
              <a:defRPr/>
            </a:pPr>
            <a:r>
              <a:rPr lang="cy-GB" dirty="0">
                <a:solidFill>
                  <a:srgbClr val="FF0000"/>
                </a:solidFill>
                <a:latin typeface="Calibri" panose="020F0502020204030204"/>
              </a:rPr>
              <a:t>Effaith ar arfer</a:t>
            </a:r>
            <a:endParaRPr lang="en-GB" dirty="0">
              <a:solidFill>
                <a:srgbClr val="FF0000"/>
              </a:solidFill>
              <a:latin typeface="Calibri" panose="020F0502020204030204"/>
            </a:endParaRPr>
          </a:p>
          <a:p>
            <a:pPr algn="ctr">
              <a:defRPr/>
            </a:pPr>
            <a:endParaRPr lang="en-GB" dirty="0">
              <a:solidFill>
                <a:srgbClr val="FF0000"/>
              </a:solidFill>
              <a:latin typeface="Calibri" panose="020F0502020204030204"/>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a:defRPr/>
            </a:pPr>
            <a:r>
              <a:rPr lang="en-GB" dirty="0">
                <a:solidFill>
                  <a:prstClr val="black"/>
                </a:solidFill>
                <a:latin typeface="Calibri" panose="020F0502020204030204"/>
              </a:rPr>
              <a:t>       </a:t>
            </a:r>
            <a:r>
              <a:rPr lang="cy-GB" dirty="0">
                <a:solidFill>
                  <a:srgbClr val="7030A0"/>
                </a:solidFill>
                <a:latin typeface="Calibri" panose="020F0502020204030204"/>
              </a:rPr>
              <a:t>Effaith ar arfer</a:t>
            </a:r>
            <a:endParaRPr lang="en-GB" dirty="0">
              <a:solidFill>
                <a:srgbClr val="7030A0"/>
              </a:solidFill>
              <a:latin typeface="Calibri" panose="020F0502020204030204"/>
            </a:endParaRPr>
          </a:p>
          <a:p>
            <a:pPr>
              <a:defRPr/>
            </a:pPr>
            <a:endParaRPr lang="en-GB" dirty="0">
              <a:solidFill>
                <a:srgbClr val="7030A0"/>
              </a:solidFill>
              <a:latin typeface="Calibri" panose="020F0502020204030204"/>
            </a:endParaRPr>
          </a:p>
          <a:p>
            <a:pPr>
              <a:defRPr/>
            </a:pPr>
            <a:endParaRPr lang="en-GB" dirty="0">
              <a:solidFill>
                <a:prstClr val="black"/>
              </a:solidFill>
              <a:latin typeface="Calibri" panose="020F0502020204030204"/>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a:defRPr/>
            </a:pPr>
            <a:r>
              <a:rPr lang="cy-GB" dirty="0">
                <a:solidFill>
                  <a:srgbClr val="00B0F0"/>
                </a:solidFill>
                <a:latin typeface="Calibri" panose="020F0502020204030204"/>
              </a:rPr>
              <a:t>Effaith ar arfer</a:t>
            </a:r>
            <a:endParaRPr lang="en-GB" dirty="0">
              <a:solidFill>
                <a:srgbClr val="00B0F0"/>
              </a:solidFill>
              <a:latin typeface="Calibri" panose="020F0502020204030204"/>
            </a:endParaRPr>
          </a:p>
          <a:p>
            <a:pPr>
              <a:defRPr/>
            </a:pPr>
            <a:endParaRPr lang="en-GB" dirty="0">
              <a:solidFill>
                <a:srgbClr val="00B0F0"/>
              </a:solidFill>
              <a:latin typeface="Calibri" panose="020F0502020204030204"/>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a:defRPr/>
            </a:pPr>
            <a:r>
              <a:rPr lang="cy-GB" dirty="0">
                <a:solidFill>
                  <a:srgbClr val="00B050"/>
                </a:solidFill>
                <a:latin typeface="Calibri" panose="020F0502020204030204"/>
              </a:rPr>
              <a:t>Effaith ar arfer</a:t>
            </a:r>
            <a:endParaRPr lang="en-GB" dirty="0">
              <a:solidFill>
                <a:srgbClr val="00B050"/>
              </a:solidFill>
              <a:latin typeface="Calibri" panose="020F0502020204030204"/>
            </a:endParaRPr>
          </a:p>
          <a:p>
            <a:pPr>
              <a:defRPr/>
            </a:pPr>
            <a:endParaRPr lang="en-GB" dirty="0">
              <a:solidFill>
                <a:srgbClr val="00B050"/>
              </a:solidFill>
              <a:latin typeface="Calibri" panose="020F0502020204030204"/>
            </a:endParaRPr>
          </a:p>
          <a:p>
            <a:pPr>
              <a:defRPr/>
            </a:pPr>
            <a:endParaRPr lang="en-GB"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algn="ctr">
              <a:defRPr/>
            </a:pPr>
            <a:r>
              <a:rPr lang="en-GB" sz="2400" b="1" dirty="0" err="1">
                <a:solidFill>
                  <a:prstClr val="black"/>
                </a:solidFill>
                <a:latin typeface="Calibri" panose="020F0502020204030204"/>
              </a:rPr>
              <a:t>F'ysgol</a:t>
            </a:r>
            <a:r>
              <a:rPr lang="en-GB" sz="2400" b="1" dirty="0">
                <a:solidFill>
                  <a:prstClr val="black"/>
                </a:solidFill>
                <a:latin typeface="Calibri" panose="020F0502020204030204"/>
              </a:rPr>
              <a:t> PAP3</a:t>
            </a:r>
          </a:p>
          <a:p>
            <a:pPr algn="ctr">
              <a:defRPr/>
            </a:pPr>
            <a:endParaRPr lang="en-GB" sz="2400" b="1" dirty="0">
              <a:solidFill>
                <a:srgbClr val="00B050"/>
              </a:solidFill>
              <a:latin typeface="Calibri" panose="020F0502020204030204"/>
            </a:endParaRPr>
          </a:p>
        </p:txBody>
      </p:sp>
    </p:spTree>
    <p:extLst>
      <p:ext uri="{BB962C8B-B14F-4D97-AF65-F5344CB8AC3E}">
        <p14:creationId xmlns:p14="http://schemas.microsoft.com/office/powerpoint/2010/main" val="1837703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406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0086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686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04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514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7171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146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2014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5519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3260126" y="1563906"/>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1989436" y="662038"/>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6705600" y="653020"/>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6748849" y="4162340"/>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2025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5484342" y="3351687"/>
            <a:ext cx="1245973" cy="9848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Bathodyn</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ysgol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5200133"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8254313" y="2947087"/>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4757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3245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4337219" y="647434"/>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4679092"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2125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9144000" y="3010518"/>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4042716" y="68120"/>
            <a:ext cx="458023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err="1">
                <a:ln>
                  <a:noFill/>
                </a:ln>
                <a:solidFill>
                  <a:prstClr val="black"/>
                </a:solidFill>
                <a:effectLst/>
                <a:uLnTx/>
                <a:uFillTx/>
                <a:latin typeface="Calibri" panose="020F0502020204030204"/>
                <a:ea typeface="+mn-ea"/>
                <a:cs typeface="+mn-cs"/>
              </a:rPr>
              <a:t>F'ysgol</a:t>
            </a:r>
            <a: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t> PAP3</a:t>
            </a: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837527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07e8af73-2cea-42b9-949a-5a4007d303b0" xsi:nil="true"/>
    <lcf76f155ced4ddcb4097134ff3c332f xmlns="b622e6b6-be37-4c19-996c-e7128692fbab">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D7AA9211839BE4A98E84508561A1038" ma:contentTypeVersion="15" ma:contentTypeDescription="Create a new document." ma:contentTypeScope="" ma:versionID="8d0249eb28781e4452702d315cfe9655">
  <xsd:schema xmlns:xsd="http://www.w3.org/2001/XMLSchema" xmlns:xs="http://www.w3.org/2001/XMLSchema" xmlns:p="http://schemas.microsoft.com/office/2006/metadata/properties" xmlns:ns2="b622e6b6-be37-4c19-996c-e7128692fbab" xmlns:ns3="07e8af73-2cea-42b9-949a-5a4007d303b0" targetNamespace="http://schemas.microsoft.com/office/2006/metadata/properties" ma:root="true" ma:fieldsID="079a2112f5766665400051d6ee9a368d" ns2:_="" ns3:_="">
    <xsd:import namespace="b622e6b6-be37-4c19-996c-e7128692fbab"/>
    <xsd:import namespace="07e8af73-2cea-42b9-949a-5a4007d303b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22e6b6-be37-4c19-996c-e7128692fb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7e8af73-2cea-42b9-949a-5a4007d303b0"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beb9c4ec-3a68-412a-ae1b-e85796109b63}" ma:internalName="TaxCatchAll" ma:showField="CatchAllData" ma:web="07e8af73-2cea-42b9-949a-5a4007d303b0">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43A345-D48D-4B61-B897-1E2801D24437}">
  <ds:schemaRefs>
    <ds:schemaRef ds:uri="07e8af73-2cea-42b9-949a-5a4007d303b0"/>
    <ds:schemaRef ds:uri="b622e6b6-be37-4c19-996c-e7128692fbab"/>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29780C1-6010-4099-8316-7CC628A6A165}">
  <ds:schemaRefs>
    <ds:schemaRef ds:uri="07e8af73-2cea-42b9-949a-5a4007d303b0"/>
    <ds:schemaRef ds:uri="b622e6b6-be37-4c19-996c-e7128692fb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35376D0-957A-4368-B4B6-65B8E989A9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4200</Words>
  <Application>Microsoft Office PowerPoint</Application>
  <PresentationFormat>Widescreen</PresentationFormat>
  <Paragraphs>360</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Gipson</dc:creator>
  <cp:lastModifiedBy>Jessica Roberts</cp:lastModifiedBy>
  <cp:revision>2</cp:revision>
  <dcterms:created xsi:type="dcterms:W3CDTF">2021-01-29T17:54:07Z</dcterms:created>
  <dcterms:modified xsi:type="dcterms:W3CDTF">2022-03-17T10:20:14Z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0x010100FD7AA9211839BE4A98E84508561A1038</vt:lpwstr>
  </property>
  <property fmtid="{D5CDD505-2E9C-101B-9397-08002B2CF9AE}" pid="3" name="MediaServiceImageTags">
    <vt:lpwstr/>
  </property>
</Properties>
</file>