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1" r:id="rId3"/>
    <p:sldId id="272" r:id="rId4"/>
    <p:sldId id="273" r:id="rId5"/>
    <p:sldId id="257" r:id="rId6"/>
    <p:sldId id="276" r:id="rId7"/>
    <p:sldId id="258" r:id="rId8"/>
    <p:sldId id="260" r:id="rId9"/>
    <p:sldId id="270" r:id="rId10"/>
    <p:sldId id="265" r:id="rId11"/>
    <p:sldId id="279" r:id="rId12"/>
    <p:sldId id="261" r:id="rId13"/>
    <p:sldId id="262" r:id="rId14"/>
    <p:sldId id="266" r:id="rId15"/>
    <p:sldId id="280" r:id="rId16"/>
    <p:sldId id="281" r:id="rId17"/>
    <p:sldId id="267" r:id="rId18"/>
    <p:sldId id="268" r:id="rId19"/>
    <p:sldId id="269" r:id="rId20"/>
    <p:sldId id="275" r:id="rId21"/>
    <p:sldId id="277" r:id="rId22"/>
    <p:sldId id="278" r:id="rId23"/>
    <p:sldId id="274" r:id="rId24"/>
    <p:sldId id="25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392F36-B06E-4C99-9FCA-618A733C8EFD}" v="179" dt="2022-11-27T19:37:47.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63" d="100"/>
          <a:sy n="63" d="100"/>
        </p:scale>
        <p:origin x="48" y="7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userId="ac63fa33-6124-48d0-9978-55082d96bee9" providerId="ADAL" clId="{1E392F36-B06E-4C99-9FCA-618A733C8EFD}"/>
    <pc:docChg chg="undo custSel addSld delSld modSld sldOrd">
      <pc:chgData name="Deborah" userId="ac63fa33-6124-48d0-9978-55082d96bee9" providerId="ADAL" clId="{1E392F36-B06E-4C99-9FCA-618A733C8EFD}" dt="2022-11-27T19:43:08.987" v="720" actId="113"/>
      <pc:docMkLst>
        <pc:docMk/>
      </pc:docMkLst>
      <pc:sldChg chg="delSp modSp mod">
        <pc:chgData name="Deborah" userId="ac63fa33-6124-48d0-9978-55082d96bee9" providerId="ADAL" clId="{1E392F36-B06E-4C99-9FCA-618A733C8EFD}" dt="2022-11-27T19:36:56.578" v="689" actId="14100"/>
        <pc:sldMkLst>
          <pc:docMk/>
          <pc:sldMk cId="1741746857" sldId="257"/>
        </pc:sldMkLst>
        <pc:spChg chg="del">
          <ac:chgData name="Deborah" userId="ac63fa33-6124-48d0-9978-55082d96bee9" providerId="ADAL" clId="{1E392F36-B06E-4C99-9FCA-618A733C8EFD}" dt="2022-11-27T19:36:49.258" v="688" actId="478"/>
          <ac:spMkLst>
            <pc:docMk/>
            <pc:sldMk cId="1741746857" sldId="257"/>
            <ac:spMk id="2" creationId="{094FE831-6448-27AA-31FA-677E054C95D1}"/>
          </ac:spMkLst>
        </pc:spChg>
        <pc:picChg chg="mod">
          <ac:chgData name="Deborah" userId="ac63fa33-6124-48d0-9978-55082d96bee9" providerId="ADAL" clId="{1E392F36-B06E-4C99-9FCA-618A733C8EFD}" dt="2022-11-27T19:36:56.578" v="689" actId="14100"/>
          <ac:picMkLst>
            <pc:docMk/>
            <pc:sldMk cId="1741746857" sldId="257"/>
            <ac:picMk id="4" creationId="{43C33EE1-1E3D-47E4-36C1-C7DC3B45CE76}"/>
          </ac:picMkLst>
        </pc:picChg>
      </pc:sldChg>
      <pc:sldChg chg="addSp modSp mod setBg">
        <pc:chgData name="Deborah" userId="ac63fa33-6124-48d0-9978-55082d96bee9" providerId="ADAL" clId="{1E392F36-B06E-4C99-9FCA-618A733C8EFD}" dt="2022-11-27T18:38:43.005" v="54" actId="2710"/>
        <pc:sldMkLst>
          <pc:docMk/>
          <pc:sldMk cId="923828530" sldId="258"/>
        </pc:sldMkLst>
        <pc:spChg chg="mod">
          <ac:chgData name="Deborah" userId="ac63fa33-6124-48d0-9978-55082d96bee9" providerId="ADAL" clId="{1E392F36-B06E-4C99-9FCA-618A733C8EFD}" dt="2022-11-27T18:38:35.998" v="52" actId="26606"/>
          <ac:spMkLst>
            <pc:docMk/>
            <pc:sldMk cId="923828530" sldId="258"/>
            <ac:spMk id="2" creationId="{C0C53FDE-35CA-BE49-1397-491ACB82315D}"/>
          </ac:spMkLst>
        </pc:spChg>
        <pc:spChg chg="mod">
          <ac:chgData name="Deborah" userId="ac63fa33-6124-48d0-9978-55082d96bee9" providerId="ADAL" clId="{1E392F36-B06E-4C99-9FCA-618A733C8EFD}" dt="2022-11-27T18:38:43.005" v="54" actId="2710"/>
          <ac:spMkLst>
            <pc:docMk/>
            <pc:sldMk cId="923828530" sldId="258"/>
            <ac:spMk id="3" creationId="{9DFB7EE1-91D9-FD83-EB61-BD01E41C45AD}"/>
          </ac:spMkLst>
        </pc:spChg>
        <pc:spChg chg="add">
          <ac:chgData name="Deborah" userId="ac63fa33-6124-48d0-9978-55082d96bee9" providerId="ADAL" clId="{1E392F36-B06E-4C99-9FCA-618A733C8EFD}" dt="2022-11-27T18:38:35.998" v="52" actId="26606"/>
          <ac:spMkLst>
            <pc:docMk/>
            <pc:sldMk cId="923828530" sldId="258"/>
            <ac:spMk id="8" creationId="{100EDD19-6802-4EC3-95CE-CFFAB042CFD6}"/>
          </ac:spMkLst>
        </pc:spChg>
        <pc:spChg chg="add">
          <ac:chgData name="Deborah" userId="ac63fa33-6124-48d0-9978-55082d96bee9" providerId="ADAL" clId="{1E392F36-B06E-4C99-9FCA-618A733C8EFD}" dt="2022-11-27T18:38:35.998" v="52" actId="26606"/>
          <ac:spMkLst>
            <pc:docMk/>
            <pc:sldMk cId="923828530" sldId="258"/>
            <ac:spMk id="10" creationId="{DB17E863-922E-4C26-BD64-E8FD41D28661}"/>
          </ac:spMkLst>
        </pc:spChg>
      </pc:sldChg>
      <pc:sldChg chg="modSp mod">
        <pc:chgData name="Deborah" userId="ac63fa33-6124-48d0-9978-55082d96bee9" providerId="ADAL" clId="{1E392F36-B06E-4C99-9FCA-618A733C8EFD}" dt="2022-11-27T18:47:49.362" v="160" actId="20577"/>
        <pc:sldMkLst>
          <pc:docMk/>
          <pc:sldMk cId="226577785" sldId="259"/>
        </pc:sldMkLst>
        <pc:spChg chg="mod">
          <ac:chgData name="Deborah" userId="ac63fa33-6124-48d0-9978-55082d96bee9" providerId="ADAL" clId="{1E392F36-B06E-4C99-9FCA-618A733C8EFD}" dt="2022-11-27T18:47:49.362" v="160" actId="20577"/>
          <ac:spMkLst>
            <pc:docMk/>
            <pc:sldMk cId="226577785" sldId="259"/>
            <ac:spMk id="3" creationId="{45DE172B-D56B-35B9-E59E-7711CF51C213}"/>
          </ac:spMkLst>
        </pc:spChg>
      </pc:sldChg>
      <pc:sldChg chg="addSp modSp mod setBg modAnim">
        <pc:chgData name="Deborah" userId="ac63fa33-6124-48d0-9978-55082d96bee9" providerId="ADAL" clId="{1E392F36-B06E-4C99-9FCA-618A733C8EFD}" dt="2022-11-27T19:37:25.616" v="694" actId="14100"/>
        <pc:sldMkLst>
          <pc:docMk/>
          <pc:sldMk cId="3517050564" sldId="260"/>
        </pc:sldMkLst>
        <pc:spChg chg="mod">
          <ac:chgData name="Deborah" userId="ac63fa33-6124-48d0-9978-55082d96bee9" providerId="ADAL" clId="{1E392F36-B06E-4C99-9FCA-618A733C8EFD}" dt="2022-11-27T19:37:18.319" v="692" actId="113"/>
          <ac:spMkLst>
            <pc:docMk/>
            <pc:sldMk cId="3517050564" sldId="260"/>
            <ac:spMk id="2" creationId="{186BE6E2-E57A-996B-39D2-C202BCB7ADF5}"/>
          </ac:spMkLst>
        </pc:spChg>
        <pc:spChg chg="mod">
          <ac:chgData name="Deborah" userId="ac63fa33-6124-48d0-9978-55082d96bee9" providerId="ADAL" clId="{1E392F36-B06E-4C99-9FCA-618A733C8EFD}" dt="2022-11-27T18:38:24.951" v="50" actId="113"/>
          <ac:spMkLst>
            <pc:docMk/>
            <pc:sldMk cId="3517050564" sldId="260"/>
            <ac:spMk id="3" creationId="{4582E727-4A1B-B8A9-D9E0-1BB15C5F6153}"/>
          </ac:spMkLst>
        </pc:spChg>
        <pc:spChg chg="add">
          <ac:chgData name="Deborah" userId="ac63fa33-6124-48d0-9978-55082d96bee9" providerId="ADAL" clId="{1E392F36-B06E-4C99-9FCA-618A733C8EFD}" dt="2022-11-27T18:36:36.824" v="17" actId="26606"/>
          <ac:spMkLst>
            <pc:docMk/>
            <pc:sldMk cId="3517050564" sldId="260"/>
            <ac:spMk id="9" creationId="{45D37F4E-DDB4-456B-97E0-9937730A039F}"/>
          </ac:spMkLst>
        </pc:spChg>
        <pc:spChg chg="add">
          <ac:chgData name="Deborah" userId="ac63fa33-6124-48d0-9978-55082d96bee9" providerId="ADAL" clId="{1E392F36-B06E-4C99-9FCA-618A733C8EFD}" dt="2022-11-27T18:36:36.824" v="17" actId="26606"/>
          <ac:spMkLst>
            <pc:docMk/>
            <pc:sldMk cId="3517050564" sldId="260"/>
            <ac:spMk id="11" creationId="{B2DD41CD-8F47-4F56-AD12-4E2FF7696987}"/>
          </ac:spMkLst>
        </pc:spChg>
        <pc:picChg chg="add mod">
          <ac:chgData name="Deborah" userId="ac63fa33-6124-48d0-9978-55082d96bee9" providerId="ADAL" clId="{1E392F36-B06E-4C99-9FCA-618A733C8EFD}" dt="2022-11-27T19:37:25.616" v="694" actId="14100"/>
          <ac:picMkLst>
            <pc:docMk/>
            <pc:sldMk cId="3517050564" sldId="260"/>
            <ac:picMk id="4" creationId="{16B9F1A9-B6EE-F516-FB91-2F9825807A9D}"/>
          </ac:picMkLst>
        </pc:picChg>
      </pc:sldChg>
      <pc:sldChg chg="addSp modSp mod setBg modAnim">
        <pc:chgData name="Deborah" userId="ac63fa33-6124-48d0-9978-55082d96bee9" providerId="ADAL" clId="{1E392F36-B06E-4C99-9FCA-618A733C8EFD}" dt="2022-11-27T18:43:21.757" v="103"/>
        <pc:sldMkLst>
          <pc:docMk/>
          <pc:sldMk cId="3188233419" sldId="261"/>
        </pc:sldMkLst>
        <pc:spChg chg="mod">
          <ac:chgData name="Deborah" userId="ac63fa33-6124-48d0-9978-55082d96bee9" providerId="ADAL" clId="{1E392F36-B06E-4C99-9FCA-618A733C8EFD}" dt="2022-11-27T18:43:00.965" v="94" actId="1076"/>
          <ac:spMkLst>
            <pc:docMk/>
            <pc:sldMk cId="3188233419" sldId="261"/>
            <ac:spMk id="2" creationId="{A307AEB3-FC50-2CF8-EA03-01A6ED74CB26}"/>
          </ac:spMkLst>
        </pc:spChg>
        <pc:spChg chg="mod">
          <ac:chgData name="Deborah" userId="ac63fa33-6124-48d0-9978-55082d96bee9" providerId="ADAL" clId="{1E392F36-B06E-4C99-9FCA-618A733C8EFD}" dt="2022-11-27T18:43:12.694" v="101" actId="14100"/>
          <ac:spMkLst>
            <pc:docMk/>
            <pc:sldMk cId="3188233419" sldId="261"/>
            <ac:spMk id="3" creationId="{D14B3FF5-CE7E-6E43-35DD-46984EB8C68D}"/>
          </ac:spMkLst>
        </pc:spChg>
        <pc:spChg chg="add">
          <ac:chgData name="Deborah" userId="ac63fa33-6124-48d0-9978-55082d96bee9" providerId="ADAL" clId="{1E392F36-B06E-4C99-9FCA-618A733C8EFD}" dt="2022-11-27T18:42:43.762" v="88" actId="26606"/>
          <ac:spMkLst>
            <pc:docMk/>
            <pc:sldMk cId="3188233419" sldId="261"/>
            <ac:spMk id="9" creationId="{04812C46-200A-4DEB-A05E-3ED6C68C2387}"/>
          </ac:spMkLst>
        </pc:spChg>
        <pc:spChg chg="add">
          <ac:chgData name="Deborah" userId="ac63fa33-6124-48d0-9978-55082d96bee9" providerId="ADAL" clId="{1E392F36-B06E-4C99-9FCA-618A733C8EFD}" dt="2022-11-27T18:42:43.762" v="88" actId="26606"/>
          <ac:spMkLst>
            <pc:docMk/>
            <pc:sldMk cId="3188233419" sldId="261"/>
            <ac:spMk id="11" creationId="{D1EA859B-E555-4109-94F3-6700E046E008}"/>
          </ac:spMkLst>
        </pc:spChg>
        <pc:picChg chg="add mod ord">
          <ac:chgData name="Deborah" userId="ac63fa33-6124-48d0-9978-55082d96bee9" providerId="ADAL" clId="{1E392F36-B06E-4C99-9FCA-618A733C8EFD}" dt="2022-11-27T18:42:43.762" v="88" actId="26606"/>
          <ac:picMkLst>
            <pc:docMk/>
            <pc:sldMk cId="3188233419" sldId="261"/>
            <ac:picMk id="4" creationId="{F46BA829-AF16-A976-D3BE-C3F69FC0E979}"/>
          </ac:picMkLst>
        </pc:picChg>
      </pc:sldChg>
      <pc:sldChg chg="addSp modSp mod setBg modAnim">
        <pc:chgData name="Deborah" userId="ac63fa33-6124-48d0-9978-55082d96bee9" providerId="ADAL" clId="{1E392F36-B06E-4C99-9FCA-618A733C8EFD}" dt="2022-11-27T18:46:22.907" v="146"/>
        <pc:sldMkLst>
          <pc:docMk/>
          <pc:sldMk cId="2980030273" sldId="262"/>
        </pc:sldMkLst>
        <pc:spChg chg="mod">
          <ac:chgData name="Deborah" userId="ac63fa33-6124-48d0-9978-55082d96bee9" providerId="ADAL" clId="{1E392F36-B06E-4C99-9FCA-618A733C8EFD}" dt="2022-11-27T18:45:41.942" v="131" actId="1076"/>
          <ac:spMkLst>
            <pc:docMk/>
            <pc:sldMk cId="2980030273" sldId="262"/>
            <ac:spMk id="2" creationId="{C004C6B9-1552-5734-2DAC-58F16AC3B160}"/>
          </ac:spMkLst>
        </pc:spChg>
        <pc:spChg chg="mod">
          <ac:chgData name="Deborah" userId="ac63fa33-6124-48d0-9978-55082d96bee9" providerId="ADAL" clId="{1E392F36-B06E-4C99-9FCA-618A733C8EFD}" dt="2022-11-27T18:45:59.788" v="143" actId="27636"/>
          <ac:spMkLst>
            <pc:docMk/>
            <pc:sldMk cId="2980030273" sldId="262"/>
            <ac:spMk id="3" creationId="{6D7E83C6-E577-E5C7-229E-1AAC56717A40}"/>
          </ac:spMkLst>
        </pc:spChg>
        <pc:spChg chg="add">
          <ac:chgData name="Deborah" userId="ac63fa33-6124-48d0-9978-55082d96bee9" providerId="ADAL" clId="{1E392F36-B06E-4C99-9FCA-618A733C8EFD}" dt="2022-11-27T18:45:22.389" v="120" actId="26606"/>
          <ac:spMkLst>
            <pc:docMk/>
            <pc:sldMk cId="2980030273" sldId="262"/>
            <ac:spMk id="9" creationId="{04812C46-200A-4DEB-A05E-3ED6C68C2387}"/>
          </ac:spMkLst>
        </pc:spChg>
        <pc:spChg chg="add">
          <ac:chgData name="Deborah" userId="ac63fa33-6124-48d0-9978-55082d96bee9" providerId="ADAL" clId="{1E392F36-B06E-4C99-9FCA-618A733C8EFD}" dt="2022-11-27T18:45:22.389" v="120" actId="26606"/>
          <ac:spMkLst>
            <pc:docMk/>
            <pc:sldMk cId="2980030273" sldId="262"/>
            <ac:spMk id="11" creationId="{D1EA859B-E555-4109-94F3-6700E046E008}"/>
          </ac:spMkLst>
        </pc:spChg>
        <pc:picChg chg="add mod ord">
          <ac:chgData name="Deborah" userId="ac63fa33-6124-48d0-9978-55082d96bee9" providerId="ADAL" clId="{1E392F36-B06E-4C99-9FCA-618A733C8EFD}" dt="2022-11-27T18:45:25.721" v="121" actId="14100"/>
          <ac:picMkLst>
            <pc:docMk/>
            <pc:sldMk cId="2980030273" sldId="262"/>
            <ac:picMk id="4" creationId="{86EBB2EE-2767-7D4B-35CE-7A1070EA79B2}"/>
          </ac:picMkLst>
        </pc:picChg>
      </pc:sldChg>
      <pc:sldChg chg="modSp del mod">
        <pc:chgData name="Deborah" userId="ac63fa33-6124-48d0-9978-55082d96bee9" providerId="ADAL" clId="{1E392F36-B06E-4C99-9FCA-618A733C8EFD}" dt="2022-11-27T18:56:35.172" v="256" actId="47"/>
        <pc:sldMkLst>
          <pc:docMk/>
          <pc:sldMk cId="377091767" sldId="263"/>
        </pc:sldMkLst>
        <pc:spChg chg="mod">
          <ac:chgData name="Deborah" userId="ac63fa33-6124-48d0-9978-55082d96bee9" providerId="ADAL" clId="{1E392F36-B06E-4C99-9FCA-618A733C8EFD}" dt="2022-11-27T18:46:46.181" v="151" actId="1076"/>
          <ac:spMkLst>
            <pc:docMk/>
            <pc:sldMk cId="377091767" sldId="263"/>
            <ac:spMk id="2" creationId="{BF787F6B-0F3D-C98E-D95D-6E4DC980FDA7}"/>
          </ac:spMkLst>
        </pc:spChg>
        <pc:spChg chg="mod">
          <ac:chgData name="Deborah" userId="ac63fa33-6124-48d0-9978-55082d96bee9" providerId="ADAL" clId="{1E392F36-B06E-4C99-9FCA-618A733C8EFD}" dt="2022-11-27T18:55:45.798" v="244" actId="21"/>
          <ac:spMkLst>
            <pc:docMk/>
            <pc:sldMk cId="377091767" sldId="263"/>
            <ac:spMk id="3" creationId="{E6EFFBEA-CDA4-4DF4-2BB9-631F0458C527}"/>
          </ac:spMkLst>
        </pc:spChg>
      </pc:sldChg>
      <pc:sldChg chg="modSp mod ord">
        <pc:chgData name="Deborah" userId="ac63fa33-6124-48d0-9978-55082d96bee9" providerId="ADAL" clId="{1E392F36-B06E-4C99-9FCA-618A733C8EFD}" dt="2022-11-27T18:56:32.638" v="255" actId="113"/>
        <pc:sldMkLst>
          <pc:docMk/>
          <pc:sldMk cId="2256111330" sldId="265"/>
        </pc:sldMkLst>
        <pc:spChg chg="mod">
          <ac:chgData name="Deborah" userId="ac63fa33-6124-48d0-9978-55082d96bee9" providerId="ADAL" clId="{1E392F36-B06E-4C99-9FCA-618A733C8EFD}" dt="2022-11-27T18:49:40.682" v="188" actId="1076"/>
          <ac:spMkLst>
            <pc:docMk/>
            <pc:sldMk cId="2256111330" sldId="265"/>
            <ac:spMk id="2" creationId="{A4F5887E-0619-EC65-6F80-BE73EE18A08F}"/>
          </ac:spMkLst>
        </pc:spChg>
        <pc:spChg chg="mod">
          <ac:chgData name="Deborah" userId="ac63fa33-6124-48d0-9978-55082d96bee9" providerId="ADAL" clId="{1E392F36-B06E-4C99-9FCA-618A733C8EFD}" dt="2022-11-27T18:56:32.638" v="255" actId="113"/>
          <ac:spMkLst>
            <pc:docMk/>
            <pc:sldMk cId="2256111330" sldId="265"/>
            <ac:spMk id="3" creationId="{817D2626-0B86-0580-526A-E4DFAF95E03C}"/>
          </ac:spMkLst>
        </pc:spChg>
      </pc:sldChg>
      <pc:sldChg chg="addSp modSp mod setBg modAnim">
        <pc:chgData name="Deborah" userId="ac63fa33-6124-48d0-9978-55082d96bee9" providerId="ADAL" clId="{1E392F36-B06E-4C99-9FCA-618A733C8EFD}" dt="2022-11-27T19:12:32.361" v="410"/>
        <pc:sldMkLst>
          <pc:docMk/>
          <pc:sldMk cId="3094230929" sldId="266"/>
        </pc:sldMkLst>
        <pc:spChg chg="mod">
          <ac:chgData name="Deborah" userId="ac63fa33-6124-48d0-9978-55082d96bee9" providerId="ADAL" clId="{1E392F36-B06E-4C99-9FCA-618A733C8EFD}" dt="2022-11-27T19:12:07.110" v="399" actId="14100"/>
          <ac:spMkLst>
            <pc:docMk/>
            <pc:sldMk cId="3094230929" sldId="266"/>
            <ac:spMk id="2" creationId="{A1E0BA33-B18E-ADF1-ED07-8B2EC1885826}"/>
          </ac:spMkLst>
        </pc:spChg>
        <pc:spChg chg="mod">
          <ac:chgData name="Deborah" userId="ac63fa33-6124-48d0-9978-55082d96bee9" providerId="ADAL" clId="{1E392F36-B06E-4C99-9FCA-618A733C8EFD}" dt="2022-11-27T19:12:28.002" v="409" actId="14100"/>
          <ac:spMkLst>
            <pc:docMk/>
            <pc:sldMk cId="3094230929" sldId="266"/>
            <ac:spMk id="3" creationId="{703750B3-0737-52CD-EF56-BBC5E1379751}"/>
          </ac:spMkLst>
        </pc:spChg>
        <pc:spChg chg="add">
          <ac:chgData name="Deborah" userId="ac63fa33-6124-48d0-9978-55082d96bee9" providerId="ADAL" clId="{1E392F36-B06E-4C99-9FCA-618A733C8EFD}" dt="2022-11-27T19:11:56.442" v="395" actId="26606"/>
          <ac:spMkLst>
            <pc:docMk/>
            <pc:sldMk cId="3094230929" sldId="266"/>
            <ac:spMk id="9" creationId="{D009D6D5-DAC2-4A8B-A17A-E206B9012D09}"/>
          </ac:spMkLst>
        </pc:spChg>
        <pc:picChg chg="add mod">
          <ac:chgData name="Deborah" userId="ac63fa33-6124-48d0-9978-55082d96bee9" providerId="ADAL" clId="{1E392F36-B06E-4C99-9FCA-618A733C8EFD}" dt="2022-11-27T19:12:08.789" v="400" actId="14100"/>
          <ac:picMkLst>
            <pc:docMk/>
            <pc:sldMk cId="3094230929" sldId="266"/>
            <ac:picMk id="4" creationId="{78D0BB2E-57E1-BC9B-9E38-43F7475243C8}"/>
          </ac:picMkLst>
        </pc:picChg>
      </pc:sldChg>
      <pc:sldChg chg="addSp modSp mod setBg modAnim">
        <pc:chgData name="Deborah" userId="ac63fa33-6124-48d0-9978-55082d96bee9" providerId="ADAL" clId="{1E392F36-B06E-4C99-9FCA-618A733C8EFD}" dt="2022-11-27T19:22:45.748" v="499"/>
        <pc:sldMkLst>
          <pc:docMk/>
          <pc:sldMk cId="2164549344" sldId="267"/>
        </pc:sldMkLst>
        <pc:spChg chg="mod">
          <ac:chgData name="Deborah" userId="ac63fa33-6124-48d0-9978-55082d96bee9" providerId="ADAL" clId="{1E392F36-B06E-4C99-9FCA-618A733C8EFD}" dt="2022-11-27T19:17:41.455" v="449" actId="1076"/>
          <ac:spMkLst>
            <pc:docMk/>
            <pc:sldMk cId="2164549344" sldId="267"/>
            <ac:spMk id="2" creationId="{DA90754B-5F73-0643-6B16-D22622D35A0F}"/>
          </ac:spMkLst>
        </pc:spChg>
        <pc:spChg chg="mod">
          <ac:chgData name="Deborah" userId="ac63fa33-6124-48d0-9978-55082d96bee9" providerId="ADAL" clId="{1E392F36-B06E-4C99-9FCA-618A733C8EFD}" dt="2022-11-27T19:17:38.180" v="448" actId="2710"/>
          <ac:spMkLst>
            <pc:docMk/>
            <pc:sldMk cId="2164549344" sldId="267"/>
            <ac:spMk id="3" creationId="{7957F135-F347-1C30-B77C-6E449E09F522}"/>
          </ac:spMkLst>
        </pc:spChg>
        <pc:spChg chg="add">
          <ac:chgData name="Deborah" userId="ac63fa33-6124-48d0-9978-55082d96bee9" providerId="ADAL" clId="{1E392F36-B06E-4C99-9FCA-618A733C8EFD}" dt="2022-11-27T19:17:22.678" v="443" actId="26606"/>
          <ac:spMkLst>
            <pc:docMk/>
            <pc:sldMk cId="2164549344" sldId="267"/>
            <ac:spMk id="8" creationId="{2B566528-1B12-4246-9431-5C2D7D081168}"/>
          </ac:spMkLst>
        </pc:spChg>
        <pc:spChg chg="add">
          <ac:chgData name="Deborah" userId="ac63fa33-6124-48d0-9978-55082d96bee9" providerId="ADAL" clId="{1E392F36-B06E-4C99-9FCA-618A733C8EFD}" dt="2022-11-27T19:17:22.678" v="443" actId="26606"/>
          <ac:spMkLst>
            <pc:docMk/>
            <pc:sldMk cId="2164549344" sldId="267"/>
            <ac:spMk id="10" creationId="{2E80C965-DB6D-4F81-9E9E-B027384D0BD6}"/>
          </ac:spMkLst>
        </pc:spChg>
        <pc:spChg chg="add">
          <ac:chgData name="Deborah" userId="ac63fa33-6124-48d0-9978-55082d96bee9" providerId="ADAL" clId="{1E392F36-B06E-4C99-9FCA-618A733C8EFD}" dt="2022-11-27T19:17:22.678" v="443" actId="26606"/>
          <ac:spMkLst>
            <pc:docMk/>
            <pc:sldMk cId="2164549344" sldId="267"/>
            <ac:spMk id="12" creationId="{A580F890-B085-4E95-96AA-55AEBEC5CE6E}"/>
          </ac:spMkLst>
        </pc:spChg>
        <pc:spChg chg="add">
          <ac:chgData name="Deborah" userId="ac63fa33-6124-48d0-9978-55082d96bee9" providerId="ADAL" clId="{1E392F36-B06E-4C99-9FCA-618A733C8EFD}" dt="2022-11-27T19:17:22.678" v="443" actId="26606"/>
          <ac:spMkLst>
            <pc:docMk/>
            <pc:sldMk cId="2164549344" sldId="267"/>
            <ac:spMk id="14" creationId="{D3F51FEB-38FB-4F6C-9F7B-2F2AFAB65463}"/>
          </ac:spMkLst>
        </pc:spChg>
        <pc:spChg chg="add">
          <ac:chgData name="Deborah" userId="ac63fa33-6124-48d0-9978-55082d96bee9" providerId="ADAL" clId="{1E392F36-B06E-4C99-9FCA-618A733C8EFD}" dt="2022-11-27T19:17:22.678" v="443" actId="26606"/>
          <ac:spMkLst>
            <pc:docMk/>
            <pc:sldMk cId="2164549344" sldId="267"/>
            <ac:spMk id="16" creationId="{1E547BA6-BAE0-43BB-A7CA-60F69CE252F0}"/>
          </ac:spMkLst>
        </pc:spChg>
      </pc:sldChg>
      <pc:sldChg chg="addSp delSp modSp mod setBg modAnim">
        <pc:chgData name="Deborah" userId="ac63fa33-6124-48d0-9978-55082d96bee9" providerId="ADAL" clId="{1E392F36-B06E-4C99-9FCA-618A733C8EFD}" dt="2022-11-27T19:22:38.785" v="497"/>
        <pc:sldMkLst>
          <pc:docMk/>
          <pc:sldMk cId="1616166288" sldId="268"/>
        </pc:sldMkLst>
        <pc:spChg chg="mod">
          <ac:chgData name="Deborah" userId="ac63fa33-6124-48d0-9978-55082d96bee9" providerId="ADAL" clId="{1E392F36-B06E-4C99-9FCA-618A733C8EFD}" dt="2022-11-27T19:21:59.174" v="487" actId="1076"/>
          <ac:spMkLst>
            <pc:docMk/>
            <pc:sldMk cId="1616166288" sldId="268"/>
            <ac:spMk id="2" creationId="{B77A2689-B1A4-60AC-7B14-A2D6B58DEC05}"/>
          </ac:spMkLst>
        </pc:spChg>
        <pc:spChg chg="mod">
          <ac:chgData name="Deborah" userId="ac63fa33-6124-48d0-9978-55082d96bee9" providerId="ADAL" clId="{1E392F36-B06E-4C99-9FCA-618A733C8EFD}" dt="2022-11-27T19:22:11.337" v="492" actId="27636"/>
          <ac:spMkLst>
            <pc:docMk/>
            <pc:sldMk cId="1616166288" sldId="268"/>
            <ac:spMk id="3" creationId="{EA395320-623D-0B38-4EFB-47079585060A}"/>
          </ac:spMkLst>
        </pc:spChg>
        <pc:spChg chg="add del">
          <ac:chgData name="Deborah" userId="ac63fa33-6124-48d0-9978-55082d96bee9" providerId="ADAL" clId="{1E392F36-B06E-4C99-9FCA-618A733C8EFD}" dt="2022-11-27T19:21:47.881" v="480" actId="26606"/>
          <ac:spMkLst>
            <pc:docMk/>
            <pc:sldMk cId="1616166288" sldId="268"/>
            <ac:spMk id="9" creationId="{2B566528-1B12-4246-9431-5C2D7D081168}"/>
          </ac:spMkLst>
        </pc:spChg>
        <pc:spChg chg="add">
          <ac:chgData name="Deborah" userId="ac63fa33-6124-48d0-9978-55082d96bee9" providerId="ADAL" clId="{1E392F36-B06E-4C99-9FCA-618A733C8EFD}" dt="2022-11-27T19:21:47.888" v="481" actId="26606"/>
          <ac:spMkLst>
            <pc:docMk/>
            <pc:sldMk cId="1616166288" sldId="268"/>
            <ac:spMk id="19" creationId="{21EA7FA8-6652-4CC5-90F4-3D48CAC0C2DD}"/>
          </ac:spMkLst>
        </pc:spChg>
        <pc:grpChg chg="add del">
          <ac:chgData name="Deborah" userId="ac63fa33-6124-48d0-9978-55082d96bee9" providerId="ADAL" clId="{1E392F36-B06E-4C99-9FCA-618A733C8EFD}" dt="2022-11-27T19:21:47.881" v="480" actId="26606"/>
          <ac:grpSpMkLst>
            <pc:docMk/>
            <pc:sldMk cId="1616166288" sldId="268"/>
            <ac:grpSpMk id="11" creationId="{828A5161-06F1-46CF-8AD7-844680A59E13}"/>
          </ac:grpSpMkLst>
        </pc:grpChg>
        <pc:grpChg chg="add del">
          <ac:chgData name="Deborah" userId="ac63fa33-6124-48d0-9978-55082d96bee9" providerId="ADAL" clId="{1E392F36-B06E-4C99-9FCA-618A733C8EFD}" dt="2022-11-27T19:21:47.881" v="480" actId="26606"/>
          <ac:grpSpMkLst>
            <pc:docMk/>
            <pc:sldMk cId="1616166288" sldId="268"/>
            <ac:grpSpMk id="15" creationId="{5995D10D-E9C9-47DB-AE7E-801FEF38F5C9}"/>
          </ac:grpSpMkLst>
        </pc:grpChg>
        <pc:picChg chg="add mod">
          <ac:chgData name="Deborah" userId="ac63fa33-6124-48d0-9978-55082d96bee9" providerId="ADAL" clId="{1E392F36-B06E-4C99-9FCA-618A733C8EFD}" dt="2022-11-27T19:22:20.809" v="495" actId="1076"/>
          <ac:picMkLst>
            <pc:docMk/>
            <pc:sldMk cId="1616166288" sldId="268"/>
            <ac:picMk id="4" creationId="{00A62F48-03F7-F0BE-04E3-54EDA44FFAA0}"/>
          </ac:picMkLst>
        </pc:picChg>
      </pc:sldChg>
      <pc:sldChg chg="addSp delSp modSp mod setBg modAnim">
        <pc:chgData name="Deborah" userId="ac63fa33-6124-48d0-9978-55082d96bee9" providerId="ADAL" clId="{1E392F36-B06E-4C99-9FCA-618A733C8EFD}" dt="2022-11-27T19:28:32.549" v="562"/>
        <pc:sldMkLst>
          <pc:docMk/>
          <pc:sldMk cId="58746840" sldId="269"/>
        </pc:sldMkLst>
        <pc:spChg chg="mod">
          <ac:chgData name="Deborah" userId="ac63fa33-6124-48d0-9978-55082d96bee9" providerId="ADAL" clId="{1E392F36-B06E-4C99-9FCA-618A733C8EFD}" dt="2022-11-27T19:27:30.666" v="547" actId="1076"/>
          <ac:spMkLst>
            <pc:docMk/>
            <pc:sldMk cId="58746840" sldId="269"/>
            <ac:spMk id="2" creationId="{F6DC6451-5D15-44B6-940E-F11579B3E595}"/>
          </ac:spMkLst>
        </pc:spChg>
        <pc:spChg chg="mod">
          <ac:chgData name="Deborah" userId="ac63fa33-6124-48d0-9978-55082d96bee9" providerId="ADAL" clId="{1E392F36-B06E-4C99-9FCA-618A733C8EFD}" dt="2022-11-27T19:28:20.732" v="560" actId="1076"/>
          <ac:spMkLst>
            <pc:docMk/>
            <pc:sldMk cId="58746840" sldId="269"/>
            <ac:spMk id="3" creationId="{F32E15E1-B779-1248-BD3A-9CEE3E06D5D3}"/>
          </ac:spMkLst>
        </pc:spChg>
        <pc:spChg chg="add del">
          <ac:chgData name="Deborah" userId="ac63fa33-6124-48d0-9978-55082d96bee9" providerId="ADAL" clId="{1E392F36-B06E-4C99-9FCA-618A733C8EFD}" dt="2022-11-27T19:26:50.523" v="538" actId="26606"/>
          <ac:spMkLst>
            <pc:docMk/>
            <pc:sldMk cId="58746840" sldId="269"/>
            <ac:spMk id="9" creationId="{21EA7FA8-6652-4CC5-90F4-3D48CAC0C2DD}"/>
          </ac:spMkLst>
        </pc:spChg>
        <pc:spChg chg="add">
          <ac:chgData name="Deborah" userId="ac63fa33-6124-48d0-9978-55082d96bee9" providerId="ADAL" clId="{1E392F36-B06E-4C99-9FCA-618A733C8EFD}" dt="2022-11-27T19:26:50.523" v="538" actId="26606"/>
          <ac:spMkLst>
            <pc:docMk/>
            <pc:sldMk cId="58746840" sldId="269"/>
            <ac:spMk id="14" creationId="{21EA7FA8-6652-4CC5-90F4-3D48CAC0C2DD}"/>
          </ac:spMkLst>
        </pc:spChg>
        <pc:picChg chg="add del mod">
          <ac:chgData name="Deborah" userId="ac63fa33-6124-48d0-9978-55082d96bee9" providerId="ADAL" clId="{1E392F36-B06E-4C99-9FCA-618A733C8EFD}" dt="2022-11-27T19:26:47.080" v="536" actId="478"/>
          <ac:picMkLst>
            <pc:docMk/>
            <pc:sldMk cId="58746840" sldId="269"/>
            <ac:picMk id="4" creationId="{1336C60C-13DF-39B6-E41C-4655FE563249}"/>
          </ac:picMkLst>
        </pc:picChg>
        <pc:picChg chg="add mod">
          <ac:chgData name="Deborah" userId="ac63fa33-6124-48d0-9978-55082d96bee9" providerId="ADAL" clId="{1E392F36-B06E-4C99-9FCA-618A733C8EFD}" dt="2022-11-27T19:28:14.083" v="558" actId="1076"/>
          <ac:picMkLst>
            <pc:docMk/>
            <pc:sldMk cId="58746840" sldId="269"/>
            <ac:picMk id="5" creationId="{C26812BE-0C70-F264-8151-B2B468AF2205}"/>
          </ac:picMkLst>
        </pc:picChg>
      </pc:sldChg>
      <pc:sldChg chg="addSp modSp mod setBg modAnim">
        <pc:chgData name="Deborah" userId="ac63fa33-6124-48d0-9978-55082d96bee9" providerId="ADAL" clId="{1E392F36-B06E-4C99-9FCA-618A733C8EFD}" dt="2022-11-27T18:43:38.549" v="107"/>
        <pc:sldMkLst>
          <pc:docMk/>
          <pc:sldMk cId="798212289" sldId="270"/>
        </pc:sldMkLst>
        <pc:spChg chg="mod">
          <ac:chgData name="Deborah" userId="ac63fa33-6124-48d0-9978-55082d96bee9" providerId="ADAL" clId="{1E392F36-B06E-4C99-9FCA-618A733C8EFD}" dt="2022-11-27T18:40:32.119" v="78" actId="404"/>
          <ac:spMkLst>
            <pc:docMk/>
            <pc:sldMk cId="798212289" sldId="270"/>
            <ac:spMk id="2" creationId="{B9B845C4-8A3C-D018-03BF-9807EA6F44BA}"/>
          </ac:spMkLst>
        </pc:spChg>
        <pc:spChg chg="mod">
          <ac:chgData name="Deborah" userId="ac63fa33-6124-48d0-9978-55082d96bee9" providerId="ADAL" clId="{1E392F36-B06E-4C99-9FCA-618A733C8EFD}" dt="2022-11-27T18:40:25.922" v="76" actId="20577"/>
          <ac:spMkLst>
            <pc:docMk/>
            <pc:sldMk cId="798212289" sldId="270"/>
            <ac:spMk id="3" creationId="{7540876B-7C64-4445-7036-CBD92D8F0473}"/>
          </ac:spMkLst>
        </pc:spChg>
        <pc:spChg chg="add">
          <ac:chgData name="Deborah" userId="ac63fa33-6124-48d0-9978-55082d96bee9" providerId="ADAL" clId="{1E392F36-B06E-4C99-9FCA-618A733C8EFD}" dt="2022-11-27T18:39:22.566" v="61" actId="26606"/>
          <ac:spMkLst>
            <pc:docMk/>
            <pc:sldMk cId="798212289" sldId="270"/>
            <ac:spMk id="9" creationId="{257363FD-7E77-4145-9483-331A807ADF0E}"/>
          </ac:spMkLst>
        </pc:spChg>
        <pc:picChg chg="add mod ord">
          <ac:chgData name="Deborah" userId="ac63fa33-6124-48d0-9978-55082d96bee9" providerId="ADAL" clId="{1E392F36-B06E-4C99-9FCA-618A733C8EFD}" dt="2022-11-27T18:39:22.566" v="61" actId="26606"/>
          <ac:picMkLst>
            <pc:docMk/>
            <pc:sldMk cId="798212289" sldId="270"/>
            <ac:picMk id="4" creationId="{FD3F92FE-9E04-0473-ABB5-24649AE2B3CC}"/>
          </ac:picMkLst>
        </pc:picChg>
      </pc:sldChg>
      <pc:sldChg chg="addSp modSp mod setBg modAnim">
        <pc:chgData name="Deborah" userId="ac63fa33-6124-48d0-9978-55082d96bee9" providerId="ADAL" clId="{1E392F36-B06E-4C99-9FCA-618A733C8EFD}" dt="2022-11-27T19:37:51.723" v="696" actId="1076"/>
        <pc:sldMkLst>
          <pc:docMk/>
          <pc:sldMk cId="3012905906" sldId="272"/>
        </pc:sldMkLst>
        <pc:spChg chg="mod">
          <ac:chgData name="Deborah" userId="ac63fa33-6124-48d0-9978-55082d96bee9" providerId="ADAL" clId="{1E392F36-B06E-4C99-9FCA-618A733C8EFD}" dt="2022-11-27T19:37:51.723" v="696" actId="1076"/>
          <ac:spMkLst>
            <pc:docMk/>
            <pc:sldMk cId="3012905906" sldId="272"/>
            <ac:spMk id="2" creationId="{321CD0E8-A8CB-FE64-4D0A-CBB3FA4C4AB5}"/>
          </ac:spMkLst>
        </pc:spChg>
        <pc:spChg chg="mod">
          <ac:chgData name="Deborah" userId="ac63fa33-6124-48d0-9978-55082d96bee9" providerId="ADAL" clId="{1E392F36-B06E-4C99-9FCA-618A733C8EFD}" dt="2022-11-27T19:35:20.687" v="662" actId="2710"/>
          <ac:spMkLst>
            <pc:docMk/>
            <pc:sldMk cId="3012905906" sldId="272"/>
            <ac:spMk id="3" creationId="{29221286-781C-2F65-71B1-2C596C1DE489}"/>
          </ac:spMkLst>
        </pc:spChg>
        <pc:spChg chg="add">
          <ac:chgData name="Deborah" userId="ac63fa33-6124-48d0-9978-55082d96bee9" providerId="ADAL" clId="{1E392F36-B06E-4C99-9FCA-618A733C8EFD}" dt="2022-11-27T19:34:53.330" v="653" actId="26606"/>
          <ac:spMkLst>
            <pc:docMk/>
            <pc:sldMk cId="3012905906" sldId="272"/>
            <ac:spMk id="8" creationId="{2B566528-1B12-4246-9431-5C2D7D081168}"/>
          </ac:spMkLst>
        </pc:spChg>
        <pc:spChg chg="add">
          <ac:chgData name="Deborah" userId="ac63fa33-6124-48d0-9978-55082d96bee9" providerId="ADAL" clId="{1E392F36-B06E-4C99-9FCA-618A733C8EFD}" dt="2022-11-27T19:34:53.330" v="653" actId="26606"/>
          <ac:spMkLst>
            <pc:docMk/>
            <pc:sldMk cId="3012905906" sldId="272"/>
            <ac:spMk id="10" creationId="{2E80C965-DB6D-4F81-9E9E-B027384D0BD6}"/>
          </ac:spMkLst>
        </pc:spChg>
        <pc:spChg chg="add">
          <ac:chgData name="Deborah" userId="ac63fa33-6124-48d0-9978-55082d96bee9" providerId="ADAL" clId="{1E392F36-B06E-4C99-9FCA-618A733C8EFD}" dt="2022-11-27T19:34:53.330" v="653" actId="26606"/>
          <ac:spMkLst>
            <pc:docMk/>
            <pc:sldMk cId="3012905906" sldId="272"/>
            <ac:spMk id="12" creationId="{A580F890-B085-4E95-96AA-55AEBEC5CE6E}"/>
          </ac:spMkLst>
        </pc:spChg>
        <pc:spChg chg="add">
          <ac:chgData name="Deborah" userId="ac63fa33-6124-48d0-9978-55082d96bee9" providerId="ADAL" clId="{1E392F36-B06E-4C99-9FCA-618A733C8EFD}" dt="2022-11-27T19:34:53.330" v="653" actId="26606"/>
          <ac:spMkLst>
            <pc:docMk/>
            <pc:sldMk cId="3012905906" sldId="272"/>
            <ac:spMk id="14" creationId="{D3F51FEB-38FB-4F6C-9F7B-2F2AFAB65463}"/>
          </ac:spMkLst>
        </pc:spChg>
        <pc:spChg chg="add">
          <ac:chgData name="Deborah" userId="ac63fa33-6124-48d0-9978-55082d96bee9" providerId="ADAL" clId="{1E392F36-B06E-4C99-9FCA-618A733C8EFD}" dt="2022-11-27T19:34:53.330" v="653" actId="26606"/>
          <ac:spMkLst>
            <pc:docMk/>
            <pc:sldMk cId="3012905906" sldId="272"/>
            <ac:spMk id="16" creationId="{1E547BA6-BAE0-43BB-A7CA-60F69CE252F0}"/>
          </ac:spMkLst>
        </pc:spChg>
      </pc:sldChg>
      <pc:sldChg chg="addSp modSp mod setBg modAnim">
        <pc:chgData name="Deborah" userId="ac63fa33-6124-48d0-9978-55082d96bee9" providerId="ADAL" clId="{1E392F36-B06E-4C99-9FCA-618A733C8EFD}" dt="2022-11-27T19:36:39.800" v="687" actId="27636"/>
        <pc:sldMkLst>
          <pc:docMk/>
          <pc:sldMk cId="551702207" sldId="273"/>
        </pc:sldMkLst>
        <pc:spChg chg="mod">
          <ac:chgData name="Deborah" userId="ac63fa33-6124-48d0-9978-55082d96bee9" providerId="ADAL" clId="{1E392F36-B06E-4C99-9FCA-618A733C8EFD}" dt="2022-11-27T19:36:09.889" v="679" actId="26606"/>
          <ac:spMkLst>
            <pc:docMk/>
            <pc:sldMk cId="551702207" sldId="273"/>
            <ac:spMk id="2" creationId="{BB493902-4F20-627A-9903-CC1F6AACA8BA}"/>
          </ac:spMkLst>
        </pc:spChg>
        <pc:spChg chg="mod">
          <ac:chgData name="Deborah" userId="ac63fa33-6124-48d0-9978-55082d96bee9" providerId="ADAL" clId="{1E392F36-B06E-4C99-9FCA-618A733C8EFD}" dt="2022-11-27T19:36:39.800" v="687" actId="27636"/>
          <ac:spMkLst>
            <pc:docMk/>
            <pc:sldMk cId="551702207" sldId="273"/>
            <ac:spMk id="3" creationId="{288CE1C1-E81F-47C1-1297-C315F043D687}"/>
          </ac:spMkLst>
        </pc:spChg>
        <pc:spChg chg="add">
          <ac:chgData name="Deborah" userId="ac63fa33-6124-48d0-9978-55082d96bee9" providerId="ADAL" clId="{1E392F36-B06E-4C99-9FCA-618A733C8EFD}" dt="2022-11-27T19:36:09.889" v="679" actId="26606"/>
          <ac:spMkLst>
            <pc:docMk/>
            <pc:sldMk cId="551702207" sldId="273"/>
            <ac:spMk id="8" creationId="{2B566528-1B12-4246-9431-5C2D7D081168}"/>
          </ac:spMkLst>
        </pc:spChg>
        <pc:spChg chg="add">
          <ac:chgData name="Deborah" userId="ac63fa33-6124-48d0-9978-55082d96bee9" providerId="ADAL" clId="{1E392F36-B06E-4C99-9FCA-618A733C8EFD}" dt="2022-11-27T19:36:09.889" v="679" actId="26606"/>
          <ac:spMkLst>
            <pc:docMk/>
            <pc:sldMk cId="551702207" sldId="273"/>
            <ac:spMk id="10" creationId="{2E80C965-DB6D-4F81-9E9E-B027384D0BD6}"/>
          </ac:spMkLst>
        </pc:spChg>
        <pc:spChg chg="add">
          <ac:chgData name="Deborah" userId="ac63fa33-6124-48d0-9978-55082d96bee9" providerId="ADAL" clId="{1E392F36-B06E-4C99-9FCA-618A733C8EFD}" dt="2022-11-27T19:36:09.889" v="679" actId="26606"/>
          <ac:spMkLst>
            <pc:docMk/>
            <pc:sldMk cId="551702207" sldId="273"/>
            <ac:spMk id="12" creationId="{A580F890-B085-4E95-96AA-55AEBEC5CE6E}"/>
          </ac:spMkLst>
        </pc:spChg>
        <pc:spChg chg="add">
          <ac:chgData name="Deborah" userId="ac63fa33-6124-48d0-9978-55082d96bee9" providerId="ADAL" clId="{1E392F36-B06E-4C99-9FCA-618A733C8EFD}" dt="2022-11-27T19:36:09.889" v="679" actId="26606"/>
          <ac:spMkLst>
            <pc:docMk/>
            <pc:sldMk cId="551702207" sldId="273"/>
            <ac:spMk id="14" creationId="{D3F51FEB-38FB-4F6C-9F7B-2F2AFAB65463}"/>
          </ac:spMkLst>
        </pc:spChg>
        <pc:spChg chg="add">
          <ac:chgData name="Deborah" userId="ac63fa33-6124-48d0-9978-55082d96bee9" providerId="ADAL" clId="{1E392F36-B06E-4C99-9FCA-618A733C8EFD}" dt="2022-11-27T19:36:09.889" v="679" actId="26606"/>
          <ac:spMkLst>
            <pc:docMk/>
            <pc:sldMk cId="551702207" sldId="273"/>
            <ac:spMk id="16" creationId="{1E547BA6-BAE0-43BB-A7CA-60F69CE252F0}"/>
          </ac:spMkLst>
        </pc:spChg>
      </pc:sldChg>
      <pc:sldChg chg="addSp delSp modSp mod ord setBg">
        <pc:chgData name="Deborah" userId="ac63fa33-6124-48d0-9978-55082d96bee9" providerId="ADAL" clId="{1E392F36-B06E-4C99-9FCA-618A733C8EFD}" dt="2022-11-27T19:43:08.987" v="720" actId="113"/>
        <pc:sldMkLst>
          <pc:docMk/>
          <pc:sldMk cId="299889070" sldId="274"/>
        </pc:sldMkLst>
        <pc:spChg chg="del mod">
          <ac:chgData name="Deborah" userId="ac63fa33-6124-48d0-9978-55082d96bee9" providerId="ADAL" clId="{1E392F36-B06E-4C99-9FCA-618A733C8EFD}" dt="2022-11-27T19:33:17.356" v="631" actId="478"/>
          <ac:spMkLst>
            <pc:docMk/>
            <pc:sldMk cId="299889070" sldId="274"/>
            <ac:spMk id="2" creationId="{A0838BF2-919E-36CB-8599-67F78BBE0D14}"/>
          </ac:spMkLst>
        </pc:spChg>
        <pc:spChg chg="mod">
          <ac:chgData name="Deborah" userId="ac63fa33-6124-48d0-9978-55082d96bee9" providerId="ADAL" clId="{1E392F36-B06E-4C99-9FCA-618A733C8EFD}" dt="2022-11-27T19:43:08.987" v="720" actId="113"/>
          <ac:spMkLst>
            <pc:docMk/>
            <pc:sldMk cId="299889070" sldId="274"/>
            <ac:spMk id="3" creationId="{38500617-4E78-4C75-6221-5CBCCD9CB31E}"/>
          </ac:spMkLst>
        </pc:spChg>
        <pc:spChg chg="add del mod">
          <ac:chgData name="Deborah" userId="ac63fa33-6124-48d0-9978-55082d96bee9" providerId="ADAL" clId="{1E392F36-B06E-4C99-9FCA-618A733C8EFD}" dt="2022-11-27T19:33:20.124" v="632" actId="478"/>
          <ac:spMkLst>
            <pc:docMk/>
            <pc:sldMk cId="299889070" sldId="274"/>
            <ac:spMk id="6" creationId="{5180F074-DEFE-7DD4-2C88-87390B14729C}"/>
          </ac:spMkLst>
        </pc:spChg>
        <pc:spChg chg="add">
          <ac:chgData name="Deborah" userId="ac63fa33-6124-48d0-9978-55082d96bee9" providerId="ADAL" clId="{1E392F36-B06E-4C99-9FCA-618A733C8EFD}" dt="2022-11-27T19:33:12.330" v="629" actId="26606"/>
          <ac:spMkLst>
            <pc:docMk/>
            <pc:sldMk cId="299889070" sldId="274"/>
            <ac:spMk id="9" creationId="{21EA7FA8-6652-4CC5-90F4-3D48CAC0C2DD}"/>
          </ac:spMkLst>
        </pc:spChg>
        <pc:picChg chg="add mod">
          <ac:chgData name="Deborah" userId="ac63fa33-6124-48d0-9978-55082d96bee9" providerId="ADAL" clId="{1E392F36-B06E-4C99-9FCA-618A733C8EFD}" dt="2022-11-27T19:33:14.701" v="630" actId="1076"/>
          <ac:picMkLst>
            <pc:docMk/>
            <pc:sldMk cId="299889070" sldId="274"/>
            <ac:picMk id="4" creationId="{7214EE29-5334-07EF-2E85-6446E577A10C}"/>
          </ac:picMkLst>
        </pc:picChg>
      </pc:sldChg>
      <pc:sldChg chg="addSp modSp mod setBg modAnim">
        <pc:chgData name="Deborah" userId="ac63fa33-6124-48d0-9978-55082d96bee9" providerId="ADAL" clId="{1E392F36-B06E-4C99-9FCA-618A733C8EFD}" dt="2022-11-27T19:32:32.562" v="626"/>
        <pc:sldMkLst>
          <pc:docMk/>
          <pc:sldMk cId="3496784043" sldId="275"/>
        </pc:sldMkLst>
        <pc:spChg chg="mod">
          <ac:chgData name="Deborah" userId="ac63fa33-6124-48d0-9978-55082d96bee9" providerId="ADAL" clId="{1E392F36-B06E-4C99-9FCA-618A733C8EFD}" dt="2022-11-27T19:31:29.449" v="608" actId="1076"/>
          <ac:spMkLst>
            <pc:docMk/>
            <pc:sldMk cId="3496784043" sldId="275"/>
            <ac:spMk id="2" creationId="{57F18605-4E1D-6FBC-E1E6-9F30A091B703}"/>
          </ac:spMkLst>
        </pc:spChg>
        <pc:spChg chg="mod">
          <ac:chgData name="Deborah" userId="ac63fa33-6124-48d0-9978-55082d96bee9" providerId="ADAL" clId="{1E392F36-B06E-4C99-9FCA-618A733C8EFD}" dt="2022-11-27T19:32:24.482" v="624" actId="27636"/>
          <ac:spMkLst>
            <pc:docMk/>
            <pc:sldMk cId="3496784043" sldId="275"/>
            <ac:spMk id="3" creationId="{6F682D06-9853-1304-7F0A-5515B6F0854D}"/>
          </ac:spMkLst>
        </pc:spChg>
        <pc:spChg chg="add">
          <ac:chgData name="Deborah" userId="ac63fa33-6124-48d0-9978-55082d96bee9" providerId="ADAL" clId="{1E392F36-B06E-4C99-9FCA-618A733C8EFD}" dt="2022-11-27T19:31:16.628" v="601" actId="26606"/>
          <ac:spMkLst>
            <pc:docMk/>
            <pc:sldMk cId="3496784043" sldId="275"/>
            <ac:spMk id="9" creationId="{21EA7FA8-6652-4CC5-90F4-3D48CAC0C2DD}"/>
          </ac:spMkLst>
        </pc:spChg>
        <pc:picChg chg="add mod">
          <ac:chgData name="Deborah" userId="ac63fa33-6124-48d0-9978-55082d96bee9" providerId="ADAL" clId="{1E392F36-B06E-4C99-9FCA-618A733C8EFD}" dt="2022-11-27T19:31:59.958" v="618" actId="1076"/>
          <ac:picMkLst>
            <pc:docMk/>
            <pc:sldMk cId="3496784043" sldId="275"/>
            <ac:picMk id="4" creationId="{146BCDAE-6D24-9D23-87BE-5865AD78B0BF}"/>
          </ac:picMkLst>
        </pc:picChg>
      </pc:sldChg>
      <pc:sldChg chg="modAnim">
        <pc:chgData name="Deborah" userId="ac63fa33-6124-48d0-9978-55082d96bee9" providerId="ADAL" clId="{1E392F36-B06E-4C99-9FCA-618A733C8EFD}" dt="2022-11-27T19:37:07.256" v="691"/>
        <pc:sldMkLst>
          <pc:docMk/>
          <pc:sldMk cId="2054764876" sldId="276"/>
        </pc:sldMkLst>
      </pc:sldChg>
      <pc:sldChg chg="addSp modSp new mod setBg modAnim">
        <pc:chgData name="Deborah" userId="ac63fa33-6124-48d0-9978-55082d96bee9" providerId="ADAL" clId="{1E392F36-B06E-4C99-9FCA-618A733C8EFD}" dt="2022-11-27T18:54:14.630" v="236" actId="113"/>
        <pc:sldMkLst>
          <pc:docMk/>
          <pc:sldMk cId="924550660" sldId="279"/>
        </pc:sldMkLst>
        <pc:spChg chg="mod">
          <ac:chgData name="Deborah" userId="ac63fa33-6124-48d0-9978-55082d96bee9" providerId="ADAL" clId="{1E392F36-B06E-4C99-9FCA-618A733C8EFD}" dt="2022-11-27T18:53:35.991" v="227" actId="14100"/>
          <ac:spMkLst>
            <pc:docMk/>
            <pc:sldMk cId="924550660" sldId="279"/>
            <ac:spMk id="2" creationId="{2EE24C4C-ECA0-AFCA-25D6-E4AAE95AC00D}"/>
          </ac:spMkLst>
        </pc:spChg>
        <pc:spChg chg="mod">
          <ac:chgData name="Deborah" userId="ac63fa33-6124-48d0-9978-55082d96bee9" providerId="ADAL" clId="{1E392F36-B06E-4C99-9FCA-618A733C8EFD}" dt="2022-11-27T18:54:14.630" v="236" actId="113"/>
          <ac:spMkLst>
            <pc:docMk/>
            <pc:sldMk cId="924550660" sldId="279"/>
            <ac:spMk id="3" creationId="{BC72B6C8-0D34-0A29-DCD1-EFBE1654B343}"/>
          </ac:spMkLst>
        </pc:spChg>
        <pc:spChg chg="add">
          <ac:chgData name="Deborah" userId="ac63fa33-6124-48d0-9978-55082d96bee9" providerId="ADAL" clId="{1E392F36-B06E-4C99-9FCA-618A733C8EFD}" dt="2022-11-27T18:52:53.614" v="216" actId="26606"/>
          <ac:spMkLst>
            <pc:docMk/>
            <pc:sldMk cId="924550660" sldId="279"/>
            <ac:spMk id="9" creationId="{743AA782-23D1-4521-8CAD-47662984AA08}"/>
          </ac:spMkLst>
        </pc:spChg>
        <pc:spChg chg="add">
          <ac:chgData name="Deborah" userId="ac63fa33-6124-48d0-9978-55082d96bee9" providerId="ADAL" clId="{1E392F36-B06E-4C99-9FCA-618A733C8EFD}" dt="2022-11-27T18:52:53.614" v="216" actId="26606"/>
          <ac:spMkLst>
            <pc:docMk/>
            <pc:sldMk cId="924550660" sldId="279"/>
            <ac:spMk id="11" creationId="{71877DBC-BB60-40F0-AC93-2ACDBAAE60CE}"/>
          </ac:spMkLst>
        </pc:spChg>
        <pc:picChg chg="add mod">
          <ac:chgData name="Deborah" userId="ac63fa33-6124-48d0-9978-55082d96bee9" providerId="ADAL" clId="{1E392F36-B06E-4C99-9FCA-618A733C8EFD}" dt="2022-11-27T18:53:59.536" v="235" actId="1076"/>
          <ac:picMkLst>
            <pc:docMk/>
            <pc:sldMk cId="924550660" sldId="279"/>
            <ac:picMk id="4" creationId="{F8458A4A-D9BB-9107-5CCD-AF8F1D11E70E}"/>
          </ac:picMkLst>
        </pc:picChg>
      </pc:sldChg>
      <pc:sldChg chg="addSp modSp new mod setBg modAnim">
        <pc:chgData name="Deborah" userId="ac63fa33-6124-48d0-9978-55082d96bee9" providerId="ADAL" clId="{1E392F36-B06E-4C99-9FCA-618A733C8EFD}" dt="2022-11-27T19:12:40.477" v="411"/>
        <pc:sldMkLst>
          <pc:docMk/>
          <pc:sldMk cId="1727766481" sldId="280"/>
        </pc:sldMkLst>
        <pc:spChg chg="mod">
          <ac:chgData name="Deborah" userId="ac63fa33-6124-48d0-9978-55082d96bee9" providerId="ADAL" clId="{1E392F36-B06E-4C99-9FCA-618A733C8EFD}" dt="2022-11-27T19:00:54.656" v="294" actId="1076"/>
          <ac:spMkLst>
            <pc:docMk/>
            <pc:sldMk cId="1727766481" sldId="280"/>
            <ac:spMk id="2" creationId="{8862A7C8-DC79-18EC-5D5A-FE1D21149C23}"/>
          </ac:spMkLst>
        </pc:spChg>
        <pc:spChg chg="mod">
          <ac:chgData name="Deborah" userId="ac63fa33-6124-48d0-9978-55082d96bee9" providerId="ADAL" clId="{1E392F36-B06E-4C99-9FCA-618A733C8EFD}" dt="2022-11-27T19:01:08.263" v="302" actId="113"/>
          <ac:spMkLst>
            <pc:docMk/>
            <pc:sldMk cId="1727766481" sldId="280"/>
            <ac:spMk id="3" creationId="{D17856CA-7CBA-151F-B8EE-95C77CDB09CB}"/>
          </ac:spMkLst>
        </pc:spChg>
        <pc:spChg chg="add">
          <ac:chgData name="Deborah" userId="ac63fa33-6124-48d0-9978-55082d96bee9" providerId="ADAL" clId="{1E392F36-B06E-4C99-9FCA-618A733C8EFD}" dt="2022-11-27T19:00:36.974" v="287" actId="26606"/>
          <ac:spMkLst>
            <pc:docMk/>
            <pc:sldMk cId="1727766481" sldId="280"/>
            <ac:spMk id="9" creationId="{04812C46-200A-4DEB-A05E-3ED6C68C2387}"/>
          </ac:spMkLst>
        </pc:spChg>
        <pc:spChg chg="add">
          <ac:chgData name="Deborah" userId="ac63fa33-6124-48d0-9978-55082d96bee9" providerId="ADAL" clId="{1E392F36-B06E-4C99-9FCA-618A733C8EFD}" dt="2022-11-27T19:00:36.974" v="287" actId="26606"/>
          <ac:spMkLst>
            <pc:docMk/>
            <pc:sldMk cId="1727766481" sldId="280"/>
            <ac:spMk id="11" creationId="{D1EA859B-E555-4109-94F3-6700E046E008}"/>
          </ac:spMkLst>
        </pc:spChg>
        <pc:picChg chg="add mod ord">
          <ac:chgData name="Deborah" userId="ac63fa33-6124-48d0-9978-55082d96bee9" providerId="ADAL" clId="{1E392F36-B06E-4C99-9FCA-618A733C8EFD}" dt="2022-11-27T19:00:42.589" v="288" actId="14100"/>
          <ac:picMkLst>
            <pc:docMk/>
            <pc:sldMk cId="1727766481" sldId="280"/>
            <ac:picMk id="4" creationId="{C296F4B1-8027-3AD0-60B2-531723E1ACE6}"/>
          </ac:picMkLst>
        </pc:picChg>
      </pc:sldChg>
      <pc:sldChg chg="addSp modSp new mod setBg">
        <pc:chgData name="Deborah" userId="ac63fa33-6124-48d0-9978-55082d96bee9" providerId="ADAL" clId="{1E392F36-B06E-4C99-9FCA-618A733C8EFD}" dt="2022-11-27T19:11:28.268" v="393" actId="27636"/>
        <pc:sldMkLst>
          <pc:docMk/>
          <pc:sldMk cId="2572474457" sldId="281"/>
        </pc:sldMkLst>
        <pc:spChg chg="mod">
          <ac:chgData name="Deborah" userId="ac63fa33-6124-48d0-9978-55082d96bee9" providerId="ADAL" clId="{1E392F36-B06E-4C99-9FCA-618A733C8EFD}" dt="2022-11-27T19:11:01.056" v="383" actId="1076"/>
          <ac:spMkLst>
            <pc:docMk/>
            <pc:sldMk cId="2572474457" sldId="281"/>
            <ac:spMk id="2" creationId="{B7DE43F5-9F68-AA01-B980-0EB2EE5DBCAB}"/>
          </ac:spMkLst>
        </pc:spChg>
        <pc:spChg chg="mod">
          <ac:chgData name="Deborah" userId="ac63fa33-6124-48d0-9978-55082d96bee9" providerId="ADAL" clId="{1E392F36-B06E-4C99-9FCA-618A733C8EFD}" dt="2022-11-27T19:11:28.268" v="393" actId="27636"/>
          <ac:spMkLst>
            <pc:docMk/>
            <pc:sldMk cId="2572474457" sldId="281"/>
            <ac:spMk id="3" creationId="{C7F2800A-A9A3-4626-9F49-E20B30D4B398}"/>
          </ac:spMkLst>
        </pc:spChg>
        <pc:spChg chg="add">
          <ac:chgData name="Deborah" userId="ac63fa33-6124-48d0-9978-55082d96bee9" providerId="ADAL" clId="{1E392F36-B06E-4C99-9FCA-618A733C8EFD}" dt="2022-11-27T19:10:45.916" v="377" actId="26606"/>
          <ac:spMkLst>
            <pc:docMk/>
            <pc:sldMk cId="2572474457" sldId="281"/>
            <ac:spMk id="9" creationId="{D009D6D5-DAC2-4A8B-A17A-E206B9012D09}"/>
          </ac:spMkLst>
        </pc:spChg>
        <pc:picChg chg="add mod ord">
          <ac:chgData name="Deborah" userId="ac63fa33-6124-48d0-9978-55082d96bee9" providerId="ADAL" clId="{1E392F36-B06E-4C99-9FCA-618A733C8EFD}" dt="2022-11-27T19:11:21.863" v="391" actId="167"/>
          <ac:picMkLst>
            <pc:docMk/>
            <pc:sldMk cId="2572474457" sldId="281"/>
            <ac:picMk id="4" creationId="{276160C8-80D4-4808-9F56-BAE27FD51C60}"/>
          </ac:picMkLst>
        </pc:picChg>
      </pc:sldChg>
    </pc:docChg>
  </pc:docChgLst>
  <pc:docChgLst>
    <pc:chgData name="Deborah Jenkins" userId="3cd02ba5-e528-4585-978d-4fde2b47730a" providerId="ADAL" clId="{1E392F36-B06E-4C99-9FCA-618A733C8EFD}"/>
    <pc:docChg chg="undo custSel addSld modSld">
      <pc:chgData name="Deborah Jenkins" userId="3cd02ba5-e528-4585-978d-4fde2b47730a" providerId="ADAL" clId="{1E392F36-B06E-4C99-9FCA-618A733C8EFD}" dt="2022-11-27T13:40:26.443" v="875" actId="1076"/>
      <pc:docMkLst>
        <pc:docMk/>
      </pc:docMkLst>
      <pc:sldChg chg="delSp modSp mod">
        <pc:chgData name="Deborah Jenkins" userId="3cd02ba5-e528-4585-978d-4fde2b47730a" providerId="ADAL" clId="{1E392F36-B06E-4C99-9FCA-618A733C8EFD}" dt="2022-11-27T13:08:24.613" v="3" actId="20577"/>
        <pc:sldMkLst>
          <pc:docMk/>
          <pc:sldMk cId="359946408" sldId="256"/>
        </pc:sldMkLst>
        <pc:spChg chg="mod">
          <ac:chgData name="Deborah Jenkins" userId="3cd02ba5-e528-4585-978d-4fde2b47730a" providerId="ADAL" clId="{1E392F36-B06E-4C99-9FCA-618A733C8EFD}" dt="2022-11-27T13:08:24.613" v="3" actId="20577"/>
          <ac:spMkLst>
            <pc:docMk/>
            <pc:sldMk cId="359946408" sldId="256"/>
            <ac:spMk id="3" creationId="{D34E8D56-F17C-D87F-E808-3C189C0BD748}"/>
          </ac:spMkLst>
        </pc:spChg>
        <pc:spChg chg="del mod">
          <ac:chgData name="Deborah Jenkins" userId="3cd02ba5-e528-4585-978d-4fde2b47730a" providerId="ADAL" clId="{1E392F36-B06E-4C99-9FCA-618A733C8EFD}" dt="2022-11-27T13:08:18.332" v="1" actId="478"/>
          <ac:spMkLst>
            <pc:docMk/>
            <pc:sldMk cId="359946408" sldId="256"/>
            <ac:spMk id="6" creationId="{C67CEE2B-EA20-C7F8-02B5-E225D4B9EB8B}"/>
          </ac:spMkLst>
        </pc:spChg>
      </pc:sldChg>
      <pc:sldChg chg="modSp mod">
        <pc:chgData name="Deborah Jenkins" userId="3cd02ba5-e528-4585-978d-4fde2b47730a" providerId="ADAL" clId="{1E392F36-B06E-4C99-9FCA-618A733C8EFD}" dt="2022-11-27T13:40:26.443" v="875" actId="1076"/>
        <pc:sldMkLst>
          <pc:docMk/>
          <pc:sldMk cId="923828530" sldId="258"/>
        </pc:sldMkLst>
        <pc:spChg chg="mod">
          <ac:chgData name="Deborah Jenkins" userId="3cd02ba5-e528-4585-978d-4fde2b47730a" providerId="ADAL" clId="{1E392F36-B06E-4C99-9FCA-618A733C8EFD}" dt="2022-11-27T13:39:57.527" v="868" actId="1076"/>
          <ac:spMkLst>
            <pc:docMk/>
            <pc:sldMk cId="923828530" sldId="258"/>
            <ac:spMk id="2" creationId="{C0C53FDE-35CA-BE49-1397-491ACB82315D}"/>
          </ac:spMkLst>
        </pc:spChg>
        <pc:spChg chg="mod">
          <ac:chgData name="Deborah Jenkins" userId="3cd02ba5-e528-4585-978d-4fde2b47730a" providerId="ADAL" clId="{1E392F36-B06E-4C99-9FCA-618A733C8EFD}" dt="2022-11-27T13:40:26.443" v="875" actId="1076"/>
          <ac:spMkLst>
            <pc:docMk/>
            <pc:sldMk cId="923828530" sldId="258"/>
            <ac:spMk id="3" creationId="{9DFB7EE1-91D9-FD83-EB61-BD01E41C45AD}"/>
          </ac:spMkLst>
        </pc:spChg>
      </pc:sldChg>
      <pc:sldChg chg="modSp mod">
        <pc:chgData name="Deborah Jenkins" userId="3cd02ba5-e528-4585-978d-4fde2b47730a" providerId="ADAL" clId="{1E392F36-B06E-4C99-9FCA-618A733C8EFD}" dt="2022-11-27T13:08:38.139" v="5" actId="20577"/>
        <pc:sldMkLst>
          <pc:docMk/>
          <pc:sldMk cId="2705380195" sldId="271"/>
        </pc:sldMkLst>
        <pc:spChg chg="mod">
          <ac:chgData name="Deborah Jenkins" userId="3cd02ba5-e528-4585-978d-4fde2b47730a" providerId="ADAL" clId="{1E392F36-B06E-4C99-9FCA-618A733C8EFD}" dt="2022-11-27T13:08:38.139" v="5" actId="20577"/>
          <ac:spMkLst>
            <pc:docMk/>
            <pc:sldMk cId="2705380195" sldId="271"/>
            <ac:spMk id="10" creationId="{73C7FA5F-6B56-DC8E-FEDB-51A48C6C4E12}"/>
          </ac:spMkLst>
        </pc:spChg>
        <pc:picChg chg="mod">
          <ac:chgData name="Deborah Jenkins" userId="3cd02ba5-e528-4585-978d-4fde2b47730a" providerId="ADAL" clId="{1E392F36-B06E-4C99-9FCA-618A733C8EFD}" dt="2022-11-27T13:08:33.368" v="4" actId="14100"/>
          <ac:picMkLst>
            <pc:docMk/>
            <pc:sldMk cId="2705380195" sldId="271"/>
            <ac:picMk id="5" creationId="{5ECB6285-26B7-BA49-7293-79FB232889CA}"/>
          </ac:picMkLst>
        </pc:picChg>
      </pc:sldChg>
      <pc:sldChg chg="modSp mod">
        <pc:chgData name="Deborah Jenkins" userId="3cd02ba5-e528-4585-978d-4fde2b47730a" providerId="ADAL" clId="{1E392F36-B06E-4C99-9FCA-618A733C8EFD}" dt="2022-11-27T13:11:21.135" v="57" actId="1076"/>
        <pc:sldMkLst>
          <pc:docMk/>
          <pc:sldMk cId="3012905906" sldId="272"/>
        </pc:sldMkLst>
        <pc:spChg chg="mod">
          <ac:chgData name="Deborah Jenkins" userId="3cd02ba5-e528-4585-978d-4fde2b47730a" providerId="ADAL" clId="{1E392F36-B06E-4C99-9FCA-618A733C8EFD}" dt="2022-11-27T13:08:48.736" v="7" actId="404"/>
          <ac:spMkLst>
            <pc:docMk/>
            <pc:sldMk cId="3012905906" sldId="272"/>
            <ac:spMk id="2" creationId="{321CD0E8-A8CB-FE64-4D0A-CBB3FA4C4AB5}"/>
          </ac:spMkLst>
        </pc:spChg>
        <pc:spChg chg="mod">
          <ac:chgData name="Deborah Jenkins" userId="3cd02ba5-e528-4585-978d-4fde2b47730a" providerId="ADAL" clId="{1E392F36-B06E-4C99-9FCA-618A733C8EFD}" dt="2022-11-27T13:11:21.135" v="57" actId="1076"/>
          <ac:spMkLst>
            <pc:docMk/>
            <pc:sldMk cId="3012905906" sldId="272"/>
            <ac:spMk id="3" creationId="{29221286-781C-2F65-71B1-2C596C1DE489}"/>
          </ac:spMkLst>
        </pc:spChg>
      </pc:sldChg>
      <pc:sldChg chg="modSp mod">
        <pc:chgData name="Deborah Jenkins" userId="3cd02ba5-e528-4585-978d-4fde2b47730a" providerId="ADAL" clId="{1E392F36-B06E-4C99-9FCA-618A733C8EFD}" dt="2022-11-27T13:13:39.566" v="167" actId="20577"/>
        <pc:sldMkLst>
          <pc:docMk/>
          <pc:sldMk cId="551702207" sldId="273"/>
        </pc:sldMkLst>
        <pc:spChg chg="mod">
          <ac:chgData name="Deborah Jenkins" userId="3cd02ba5-e528-4585-978d-4fde2b47730a" providerId="ADAL" clId="{1E392F36-B06E-4C99-9FCA-618A733C8EFD}" dt="2022-11-27T13:11:32.035" v="58"/>
          <ac:spMkLst>
            <pc:docMk/>
            <pc:sldMk cId="551702207" sldId="273"/>
            <ac:spMk id="2" creationId="{BB493902-4F20-627A-9903-CC1F6AACA8BA}"/>
          </ac:spMkLst>
        </pc:spChg>
        <pc:spChg chg="mod">
          <ac:chgData name="Deborah Jenkins" userId="3cd02ba5-e528-4585-978d-4fde2b47730a" providerId="ADAL" clId="{1E392F36-B06E-4C99-9FCA-618A733C8EFD}" dt="2022-11-27T13:13:39.566" v="167" actId="20577"/>
          <ac:spMkLst>
            <pc:docMk/>
            <pc:sldMk cId="551702207" sldId="273"/>
            <ac:spMk id="3" creationId="{288CE1C1-E81F-47C1-1297-C315F043D687}"/>
          </ac:spMkLst>
        </pc:spChg>
      </pc:sldChg>
      <pc:sldChg chg="addSp modSp new mod setBg">
        <pc:chgData name="Deborah Jenkins" userId="3cd02ba5-e528-4585-978d-4fde2b47730a" providerId="ADAL" clId="{1E392F36-B06E-4C99-9FCA-618A733C8EFD}" dt="2022-11-27T13:39:46.181" v="865" actId="2710"/>
        <pc:sldMkLst>
          <pc:docMk/>
          <pc:sldMk cId="2054764876" sldId="276"/>
        </pc:sldMkLst>
        <pc:spChg chg="mod">
          <ac:chgData name="Deborah Jenkins" userId="3cd02ba5-e528-4585-978d-4fde2b47730a" providerId="ADAL" clId="{1E392F36-B06E-4C99-9FCA-618A733C8EFD}" dt="2022-11-27T13:39:31.634" v="859" actId="14100"/>
          <ac:spMkLst>
            <pc:docMk/>
            <pc:sldMk cId="2054764876" sldId="276"/>
            <ac:spMk id="2" creationId="{86DE5646-0FD9-6893-E528-F8A2F78E8001}"/>
          </ac:spMkLst>
        </pc:spChg>
        <pc:spChg chg="mod">
          <ac:chgData name="Deborah Jenkins" userId="3cd02ba5-e528-4585-978d-4fde2b47730a" providerId="ADAL" clId="{1E392F36-B06E-4C99-9FCA-618A733C8EFD}" dt="2022-11-27T13:39:46.181" v="865" actId="2710"/>
          <ac:spMkLst>
            <pc:docMk/>
            <pc:sldMk cId="2054764876" sldId="276"/>
            <ac:spMk id="3" creationId="{64C96262-2ACB-CE12-0E6C-CC1ED98D60F7}"/>
          </ac:spMkLst>
        </pc:spChg>
        <pc:spChg chg="add">
          <ac:chgData name="Deborah Jenkins" userId="3cd02ba5-e528-4585-978d-4fde2b47730a" providerId="ADAL" clId="{1E392F36-B06E-4C99-9FCA-618A733C8EFD}" dt="2022-11-27T13:39:20.293" v="849" actId="26606"/>
          <ac:spMkLst>
            <pc:docMk/>
            <pc:sldMk cId="2054764876" sldId="276"/>
            <ac:spMk id="9" creationId="{79BB35BC-D5C2-4C8B-A22A-A71E6191913B}"/>
          </ac:spMkLst>
        </pc:spChg>
        <pc:picChg chg="add mod ord">
          <ac:chgData name="Deborah Jenkins" userId="3cd02ba5-e528-4585-978d-4fde2b47730a" providerId="ADAL" clId="{1E392F36-B06E-4C99-9FCA-618A733C8EFD}" dt="2022-11-27T13:39:20.293" v="849" actId="26606"/>
          <ac:picMkLst>
            <pc:docMk/>
            <pc:sldMk cId="2054764876" sldId="276"/>
            <ac:picMk id="4" creationId="{DA6F6305-B8D8-8DA5-448A-99136D51717B}"/>
          </ac:picMkLst>
        </pc:picChg>
      </pc:sldChg>
      <pc:sldChg chg="addSp delSp modSp new mod setBg">
        <pc:chgData name="Deborah Jenkins" userId="3cd02ba5-e528-4585-978d-4fde2b47730a" providerId="ADAL" clId="{1E392F36-B06E-4C99-9FCA-618A733C8EFD}" dt="2022-11-27T13:25:19.172" v="475" actId="27614"/>
        <pc:sldMkLst>
          <pc:docMk/>
          <pc:sldMk cId="2685361653" sldId="277"/>
        </pc:sldMkLst>
        <pc:spChg chg="mod">
          <ac:chgData name="Deborah Jenkins" userId="3cd02ba5-e528-4585-978d-4fde2b47730a" providerId="ADAL" clId="{1E392F36-B06E-4C99-9FCA-618A733C8EFD}" dt="2022-11-27T13:24:29.345" v="474" actId="26606"/>
          <ac:spMkLst>
            <pc:docMk/>
            <pc:sldMk cId="2685361653" sldId="277"/>
            <ac:spMk id="2" creationId="{2557CE64-D05C-2A4B-BCB7-7E2016EDD607}"/>
          </ac:spMkLst>
        </pc:spChg>
        <pc:spChg chg="mod">
          <ac:chgData name="Deborah Jenkins" userId="3cd02ba5-e528-4585-978d-4fde2b47730a" providerId="ADAL" clId="{1E392F36-B06E-4C99-9FCA-618A733C8EFD}" dt="2022-11-27T13:24:29.345" v="474" actId="26606"/>
          <ac:spMkLst>
            <pc:docMk/>
            <pc:sldMk cId="2685361653" sldId="277"/>
            <ac:spMk id="3" creationId="{7A59DBC6-0076-E76C-2B0E-0B08AD9FF0E1}"/>
          </ac:spMkLst>
        </pc:spChg>
        <pc:spChg chg="add del">
          <ac:chgData name="Deborah Jenkins" userId="3cd02ba5-e528-4585-978d-4fde2b47730a" providerId="ADAL" clId="{1E392F36-B06E-4C99-9FCA-618A733C8EFD}" dt="2022-11-27T13:24:29.345" v="473" actId="26606"/>
          <ac:spMkLst>
            <pc:docMk/>
            <pc:sldMk cId="2685361653" sldId="277"/>
            <ac:spMk id="9" creationId="{59A309A7-1751-4ABE-A3C1-EEC40366AD89}"/>
          </ac:spMkLst>
        </pc:spChg>
        <pc:spChg chg="add del">
          <ac:chgData name="Deborah Jenkins" userId="3cd02ba5-e528-4585-978d-4fde2b47730a" providerId="ADAL" clId="{1E392F36-B06E-4C99-9FCA-618A733C8EFD}" dt="2022-11-27T13:24:29.345" v="473" actId="26606"/>
          <ac:spMkLst>
            <pc:docMk/>
            <pc:sldMk cId="2685361653" sldId="277"/>
            <ac:spMk id="11" creationId="{967D8EB6-EAE1-4F9C-B398-83321E287204}"/>
          </ac:spMkLst>
        </pc:spChg>
        <pc:spChg chg="add">
          <ac:chgData name="Deborah Jenkins" userId="3cd02ba5-e528-4585-978d-4fde2b47730a" providerId="ADAL" clId="{1E392F36-B06E-4C99-9FCA-618A733C8EFD}" dt="2022-11-27T13:24:29.345" v="474" actId="26606"/>
          <ac:spMkLst>
            <pc:docMk/>
            <pc:sldMk cId="2685361653" sldId="277"/>
            <ac:spMk id="13" creationId="{5E39A796-BE83-48B1-B33F-35C4A32AAB57}"/>
          </ac:spMkLst>
        </pc:spChg>
        <pc:spChg chg="add">
          <ac:chgData name="Deborah Jenkins" userId="3cd02ba5-e528-4585-978d-4fde2b47730a" providerId="ADAL" clId="{1E392F36-B06E-4C99-9FCA-618A733C8EFD}" dt="2022-11-27T13:24:29.345" v="474" actId="26606"/>
          <ac:spMkLst>
            <pc:docMk/>
            <pc:sldMk cId="2685361653" sldId="277"/>
            <ac:spMk id="14" creationId="{72F84B47-E267-4194-8194-831DB7B5547F}"/>
          </ac:spMkLst>
        </pc:spChg>
        <pc:picChg chg="add mod">
          <ac:chgData name="Deborah Jenkins" userId="3cd02ba5-e528-4585-978d-4fde2b47730a" providerId="ADAL" clId="{1E392F36-B06E-4C99-9FCA-618A733C8EFD}" dt="2022-11-27T13:25:19.172" v="475" actId="27614"/>
          <ac:picMkLst>
            <pc:docMk/>
            <pc:sldMk cId="2685361653" sldId="277"/>
            <ac:picMk id="4" creationId="{30EEE417-5585-9215-66EA-3C1887A3CCC3}"/>
          </ac:picMkLst>
        </pc:picChg>
      </pc:sldChg>
      <pc:sldChg chg="addSp delSp modSp new mod setBg">
        <pc:chgData name="Deborah Jenkins" userId="3cd02ba5-e528-4585-978d-4fde2b47730a" providerId="ADAL" clId="{1E392F36-B06E-4C99-9FCA-618A733C8EFD}" dt="2022-11-27T13:29:28.729" v="533" actId="20577"/>
        <pc:sldMkLst>
          <pc:docMk/>
          <pc:sldMk cId="3912853796" sldId="278"/>
        </pc:sldMkLst>
        <pc:spChg chg="mod">
          <ac:chgData name="Deborah Jenkins" userId="3cd02ba5-e528-4585-978d-4fde2b47730a" providerId="ADAL" clId="{1E392F36-B06E-4C99-9FCA-618A733C8EFD}" dt="2022-11-27T13:27:56.755" v="493" actId="1076"/>
          <ac:spMkLst>
            <pc:docMk/>
            <pc:sldMk cId="3912853796" sldId="278"/>
            <ac:spMk id="2" creationId="{27D61BBB-CF1B-D117-D2B3-DE26D459BB32}"/>
          </ac:spMkLst>
        </pc:spChg>
        <pc:spChg chg="del mod">
          <ac:chgData name="Deborah Jenkins" userId="3cd02ba5-e528-4585-978d-4fde2b47730a" providerId="ADAL" clId="{1E392F36-B06E-4C99-9FCA-618A733C8EFD}" dt="2022-11-27T13:27:01.172" v="489" actId="26606"/>
          <ac:spMkLst>
            <pc:docMk/>
            <pc:sldMk cId="3912853796" sldId="278"/>
            <ac:spMk id="3" creationId="{15748373-B47A-CD26-DB7A-D09D00F91C98}"/>
          </ac:spMkLst>
        </pc:spChg>
        <pc:spChg chg="add del">
          <ac:chgData name="Deborah Jenkins" userId="3cd02ba5-e528-4585-978d-4fde2b47730a" providerId="ADAL" clId="{1E392F36-B06E-4C99-9FCA-618A733C8EFD}" dt="2022-11-27T13:26:32.366" v="484"/>
          <ac:spMkLst>
            <pc:docMk/>
            <pc:sldMk cId="3912853796" sldId="278"/>
            <ac:spMk id="5" creationId="{B243F539-DD9E-AA14-2AF2-A972585563E2}"/>
          </ac:spMkLst>
        </pc:spChg>
        <pc:spChg chg="add del">
          <ac:chgData name="Deborah Jenkins" userId="3cd02ba5-e528-4585-978d-4fde2b47730a" providerId="ADAL" clId="{1E392F36-B06E-4C99-9FCA-618A733C8EFD}" dt="2022-11-27T13:27:43.663" v="491" actId="26606"/>
          <ac:spMkLst>
            <pc:docMk/>
            <pc:sldMk cId="3912853796" sldId="278"/>
            <ac:spMk id="9" creationId="{2E442304-DDBD-4F7B-8017-36BCC863FB40}"/>
          </ac:spMkLst>
        </pc:spChg>
        <pc:spChg chg="add mod">
          <ac:chgData name="Deborah Jenkins" userId="3cd02ba5-e528-4585-978d-4fde2b47730a" providerId="ADAL" clId="{1E392F36-B06E-4C99-9FCA-618A733C8EFD}" dt="2022-11-27T13:29:28.729" v="533" actId="20577"/>
          <ac:spMkLst>
            <pc:docMk/>
            <pc:sldMk cId="3912853796" sldId="278"/>
            <ac:spMk id="10" creationId="{DAE113B9-7E16-2C5D-6F2B-32D526968CC5}"/>
          </ac:spMkLst>
        </pc:spChg>
        <pc:spChg chg="add del">
          <ac:chgData name="Deborah Jenkins" userId="3cd02ba5-e528-4585-978d-4fde2b47730a" providerId="ADAL" clId="{1E392F36-B06E-4C99-9FCA-618A733C8EFD}" dt="2022-11-27T13:27:43.663" v="491" actId="26606"/>
          <ac:spMkLst>
            <pc:docMk/>
            <pc:sldMk cId="3912853796" sldId="278"/>
            <ac:spMk id="11" creationId="{5E107275-3853-46FD-A241-DE4355A42675}"/>
          </ac:spMkLst>
        </pc:spChg>
        <pc:spChg chg="add">
          <ac:chgData name="Deborah Jenkins" userId="3cd02ba5-e528-4585-978d-4fde2b47730a" providerId="ADAL" clId="{1E392F36-B06E-4C99-9FCA-618A733C8EFD}" dt="2022-11-27T13:27:43.663" v="491" actId="26606"/>
          <ac:spMkLst>
            <pc:docMk/>
            <pc:sldMk cId="3912853796" sldId="278"/>
            <ac:spMk id="16" creationId="{5E39A796-BE83-48B1-B33F-35C4A32AAB57}"/>
          </ac:spMkLst>
        </pc:spChg>
        <pc:spChg chg="add">
          <ac:chgData name="Deborah Jenkins" userId="3cd02ba5-e528-4585-978d-4fde2b47730a" providerId="ADAL" clId="{1E392F36-B06E-4C99-9FCA-618A733C8EFD}" dt="2022-11-27T13:27:43.663" v="491" actId="26606"/>
          <ac:spMkLst>
            <pc:docMk/>
            <pc:sldMk cId="3912853796" sldId="278"/>
            <ac:spMk id="18" creationId="{72F84B47-E267-4194-8194-831DB7B5547F}"/>
          </ac:spMkLst>
        </pc:spChg>
        <pc:graphicFrameChg chg="add mod ord modGraphic">
          <ac:chgData name="Deborah Jenkins" userId="3cd02ba5-e528-4585-978d-4fde2b47730a" providerId="ADAL" clId="{1E392F36-B06E-4C99-9FCA-618A733C8EFD}" dt="2022-11-27T13:29:12.152" v="529" actId="478"/>
          <ac:graphicFrameMkLst>
            <pc:docMk/>
            <pc:sldMk cId="3912853796" sldId="278"/>
            <ac:graphicFrameMk id="6" creationId="{AA3280EC-0B00-8D82-4507-380BB41C969C}"/>
          </ac:graphicFrameMkLst>
        </pc:graphicFrameChg>
        <pc:picChg chg="add del">
          <ac:chgData name="Deborah Jenkins" userId="3cd02ba5-e528-4585-978d-4fde2b47730a" providerId="ADAL" clId="{1E392F36-B06E-4C99-9FCA-618A733C8EFD}" dt="2022-11-27T13:26:29.346" v="482"/>
          <ac:picMkLst>
            <pc:docMk/>
            <pc:sldMk cId="3912853796" sldId="278"/>
            <ac:picMk id="4" creationId="{B6E6BA79-C63D-07A4-20A9-754ACA668A6F}"/>
          </ac:picMkLst>
        </pc:picChg>
        <pc:picChg chg="add mod">
          <ac:chgData name="Deborah Jenkins" userId="3cd02ba5-e528-4585-978d-4fde2b47730a" providerId="ADAL" clId="{1E392F36-B06E-4C99-9FCA-618A733C8EFD}" dt="2022-11-27T13:27:43.663" v="491" actId="26606"/>
          <ac:picMkLst>
            <pc:docMk/>
            <pc:sldMk cId="3912853796" sldId="278"/>
            <ac:picMk id="7" creationId="{A3103DAE-8DD3-FCEB-2B0B-27F77D2450C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A6E119-7D68-4101-A08A-26D294B4DCDE}"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85FD1F4E-6474-4DEA-88F5-52E2417A1079}">
      <dgm:prSet custT="1"/>
      <dgm:spPr/>
      <dgm:t>
        <a:bodyPr/>
        <a:lstStyle/>
        <a:p>
          <a:r>
            <a:rPr lang="en-GB" sz="2400" dirty="0"/>
            <a:t>The Ethics, Culture and Social Responsibility Department of the World Tourism Organization (UNWTO), a specialised agency of the United Nations, is tasked with the promotion of responsible, sustainable and universally accessible tourism</a:t>
          </a:r>
          <a:endParaRPr lang="en-US" sz="2400" dirty="0"/>
        </a:p>
      </dgm:t>
    </dgm:pt>
    <dgm:pt modelId="{2F91D827-6681-435B-B4F4-322A2BE278F5}" type="parTrans" cxnId="{B36E229E-EDC3-47B8-9550-2911F93CED1F}">
      <dgm:prSet/>
      <dgm:spPr/>
      <dgm:t>
        <a:bodyPr/>
        <a:lstStyle/>
        <a:p>
          <a:endParaRPr lang="en-US"/>
        </a:p>
      </dgm:t>
    </dgm:pt>
    <dgm:pt modelId="{7A94A14C-CC0C-4CFF-A986-B49E284F4652}" type="sibTrans" cxnId="{B36E229E-EDC3-47B8-9550-2911F93CED1F}">
      <dgm:prSet/>
      <dgm:spPr/>
      <dgm:t>
        <a:bodyPr/>
        <a:lstStyle/>
        <a:p>
          <a:endParaRPr lang="en-US"/>
        </a:p>
      </dgm:t>
    </dgm:pt>
    <dgm:pt modelId="{82FC516E-42D3-4E25-B565-26372E7AEA32}" type="pres">
      <dgm:prSet presAssocID="{11A6E119-7D68-4101-A08A-26D294B4DCDE}" presName="vert0" presStyleCnt="0">
        <dgm:presLayoutVars>
          <dgm:dir/>
          <dgm:animOne val="branch"/>
          <dgm:animLvl val="lvl"/>
        </dgm:presLayoutVars>
      </dgm:prSet>
      <dgm:spPr/>
    </dgm:pt>
    <dgm:pt modelId="{FED45F97-82E5-488E-ABC9-C99CBE2B281E}" type="pres">
      <dgm:prSet presAssocID="{85FD1F4E-6474-4DEA-88F5-52E2417A1079}" presName="thickLine" presStyleLbl="alignNode1" presStyleIdx="0" presStyleCnt="1"/>
      <dgm:spPr/>
    </dgm:pt>
    <dgm:pt modelId="{A8CB50BD-F73B-4123-BA82-1726BF4441D5}" type="pres">
      <dgm:prSet presAssocID="{85FD1F4E-6474-4DEA-88F5-52E2417A1079}" presName="horz1" presStyleCnt="0"/>
      <dgm:spPr/>
    </dgm:pt>
    <dgm:pt modelId="{2D3F8674-BFC7-4697-8068-599C0DC32394}" type="pres">
      <dgm:prSet presAssocID="{85FD1F4E-6474-4DEA-88F5-52E2417A1079}" presName="tx1" presStyleLbl="revTx" presStyleIdx="0" presStyleCnt="1" custLinFactNeighborX="-3261" custLinFactNeighborY="-32459"/>
      <dgm:spPr/>
    </dgm:pt>
    <dgm:pt modelId="{E1BBBB0B-8407-4322-AD26-89E7ADEA791D}" type="pres">
      <dgm:prSet presAssocID="{85FD1F4E-6474-4DEA-88F5-52E2417A1079}" presName="vert1" presStyleCnt="0"/>
      <dgm:spPr/>
    </dgm:pt>
  </dgm:ptLst>
  <dgm:cxnLst>
    <dgm:cxn modelId="{E379618D-90AF-4C0A-91D8-AD3F400F488C}" type="presOf" srcId="{85FD1F4E-6474-4DEA-88F5-52E2417A1079}" destId="{2D3F8674-BFC7-4697-8068-599C0DC32394}" srcOrd="0" destOrd="0" presId="urn:microsoft.com/office/officeart/2008/layout/LinedList"/>
    <dgm:cxn modelId="{02F1EB93-639E-45EF-A0CC-B4B9E07BAE9A}" type="presOf" srcId="{11A6E119-7D68-4101-A08A-26D294B4DCDE}" destId="{82FC516E-42D3-4E25-B565-26372E7AEA32}" srcOrd="0" destOrd="0" presId="urn:microsoft.com/office/officeart/2008/layout/LinedList"/>
    <dgm:cxn modelId="{B36E229E-EDC3-47B8-9550-2911F93CED1F}" srcId="{11A6E119-7D68-4101-A08A-26D294B4DCDE}" destId="{85FD1F4E-6474-4DEA-88F5-52E2417A1079}" srcOrd="0" destOrd="0" parTransId="{2F91D827-6681-435B-B4F4-322A2BE278F5}" sibTransId="{7A94A14C-CC0C-4CFF-A986-B49E284F4652}"/>
    <dgm:cxn modelId="{8FFC318E-E869-4147-9847-0CA8C950300B}" type="presParOf" srcId="{82FC516E-42D3-4E25-B565-26372E7AEA32}" destId="{FED45F97-82E5-488E-ABC9-C99CBE2B281E}" srcOrd="0" destOrd="0" presId="urn:microsoft.com/office/officeart/2008/layout/LinedList"/>
    <dgm:cxn modelId="{B79E6EA5-02B4-4B1F-936F-5D3E42351EAC}" type="presParOf" srcId="{82FC516E-42D3-4E25-B565-26372E7AEA32}" destId="{A8CB50BD-F73B-4123-BA82-1726BF4441D5}" srcOrd="1" destOrd="0" presId="urn:microsoft.com/office/officeart/2008/layout/LinedList"/>
    <dgm:cxn modelId="{6E81C055-78D3-4489-8222-535CB4B39B2F}" type="presParOf" srcId="{A8CB50BD-F73B-4123-BA82-1726BF4441D5}" destId="{2D3F8674-BFC7-4697-8068-599C0DC32394}" srcOrd="0" destOrd="0" presId="urn:microsoft.com/office/officeart/2008/layout/LinedList"/>
    <dgm:cxn modelId="{965F34CB-2388-4F4D-8845-BB8F9FE26DDB}" type="presParOf" srcId="{A8CB50BD-F73B-4123-BA82-1726BF4441D5}" destId="{E1BBBB0B-8407-4322-AD26-89E7ADEA791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45F97-82E5-488E-ABC9-C99CBE2B281E}">
      <dsp:nvSpPr>
        <dsp:cNvPr id="0" name=""/>
        <dsp:cNvSpPr/>
      </dsp:nvSpPr>
      <dsp:spPr>
        <a:xfrm>
          <a:off x="0" y="0"/>
          <a:ext cx="3505494"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D3F8674-BFC7-4697-8068-599C0DC32394}">
      <dsp:nvSpPr>
        <dsp:cNvPr id="0" name=""/>
        <dsp:cNvSpPr/>
      </dsp:nvSpPr>
      <dsp:spPr>
        <a:xfrm>
          <a:off x="0" y="0"/>
          <a:ext cx="3505494" cy="39934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Ethics, Culture and Social Responsibility Department of the World Tourism Organization (UNWTO), a specialised agency of the United Nations, is tasked with the promotion of responsible, sustainable and universally accessible tourism</a:t>
          </a:r>
          <a:endParaRPr lang="en-US" sz="2400" kern="1200" dirty="0"/>
        </a:p>
      </dsp:txBody>
      <dsp:txXfrm>
        <a:off x="0" y="0"/>
        <a:ext cx="3505494" cy="399341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DFCF1-070E-8C6D-B3DC-5E0934EAED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2428B12-7924-D8B2-261E-A5DADDD0C7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1F626C-10EC-B89D-7C4A-CE4EA5DE818A}"/>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5" name="Footer Placeholder 4">
            <a:extLst>
              <a:ext uri="{FF2B5EF4-FFF2-40B4-BE49-F238E27FC236}">
                <a16:creationId xmlns:a16="http://schemas.microsoft.com/office/drawing/2014/main" id="{F1F2D8C7-2B26-20CA-C7A6-D1B935682D8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34B7003-BDD6-B403-B519-65400F7A28D9}"/>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2980603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F10C5-2291-E566-5E19-34438CFAFF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077595-A1E4-0652-B8B9-74F0D71D98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79F35F-53B4-B516-7699-40F37D4880F0}"/>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5" name="Footer Placeholder 4">
            <a:extLst>
              <a:ext uri="{FF2B5EF4-FFF2-40B4-BE49-F238E27FC236}">
                <a16:creationId xmlns:a16="http://schemas.microsoft.com/office/drawing/2014/main" id="{CAE86CEF-177E-DE2E-608F-191B6E88CA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2F8554D-414F-C8CE-9047-440FA746F2E4}"/>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028629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D8D7B-A90C-A3D5-4A09-1B9C2A79B0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755425-9463-1555-DB4B-4E8DA3E06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9CD841-A4B7-7E91-F2E7-FD7DA7F6782F}"/>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5" name="Footer Placeholder 4">
            <a:extLst>
              <a:ext uri="{FF2B5EF4-FFF2-40B4-BE49-F238E27FC236}">
                <a16:creationId xmlns:a16="http://schemas.microsoft.com/office/drawing/2014/main" id="{965A9C7C-BDF8-F1B7-69C2-9E37E6C210D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BA7364F-CE34-7987-D54B-B219A81D898D}"/>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805888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1DDD0-31D6-0CF3-04DA-80AC93A513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0034D2-9BF6-7E52-48EB-AC53EEA6E8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B0A699-589F-DF6E-0AD7-6A333B2E1D5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777776-34A1-981C-311D-886A7D175CD2}"/>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6" name="Footer Placeholder 5">
            <a:extLst>
              <a:ext uri="{FF2B5EF4-FFF2-40B4-BE49-F238E27FC236}">
                <a16:creationId xmlns:a16="http://schemas.microsoft.com/office/drawing/2014/main" id="{AF89058E-29E5-0DAB-0AE7-2937D7124B7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7DE2480-7061-A140-316D-415539844DA4}"/>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134340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F7E4E-A83E-9718-F996-177B1FA573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13D297-C6D7-F83B-D180-438746FCB6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6611495-FE18-DF65-A15A-27402C130D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D3E1CCC-9800-53BB-212F-C1489B0B2F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F7FD3EE-2F6F-E148-0B28-AC37F0C304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6B1D6D-0969-B546-C44D-7CCE7393C63D}"/>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8" name="Footer Placeholder 7">
            <a:extLst>
              <a:ext uri="{FF2B5EF4-FFF2-40B4-BE49-F238E27FC236}">
                <a16:creationId xmlns:a16="http://schemas.microsoft.com/office/drawing/2014/main" id="{CB87D5DD-1940-4354-C78C-CB3F27CC5C25}"/>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554F2E8-A98F-060C-DB45-627DD1EF963D}"/>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2407120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9966-449D-60AC-7038-05E361DEC98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6CD2107-AA2A-78A2-2EBE-B0FB47E4D9D2}"/>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4" name="Footer Placeholder 3">
            <a:extLst>
              <a:ext uri="{FF2B5EF4-FFF2-40B4-BE49-F238E27FC236}">
                <a16:creationId xmlns:a16="http://schemas.microsoft.com/office/drawing/2014/main" id="{625F2F5A-9E48-E9BF-96B2-C338EC89382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0A7A5DF2-AEC1-D7FC-D06B-37A9885F1F50}"/>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2517496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DDB6DF-FEDE-11BD-762D-9DF60ABE68F1}"/>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3" name="Footer Placeholder 2">
            <a:extLst>
              <a:ext uri="{FF2B5EF4-FFF2-40B4-BE49-F238E27FC236}">
                <a16:creationId xmlns:a16="http://schemas.microsoft.com/office/drawing/2014/main" id="{CAA38019-4E02-10C9-F5C6-EBE79AFA2451}"/>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C794A6B-7874-04A9-4B3E-DBD106159737}"/>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670588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6D93F-AC84-0A46-ED95-0EA06F0BF0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A0C7F9-DC90-3D7A-E493-9FEF80710B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A8A963-0E66-0148-33EC-B778B2EA0C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BA46F6-24CB-F79C-3E0C-6B6207548267}"/>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6" name="Footer Placeholder 5">
            <a:extLst>
              <a:ext uri="{FF2B5EF4-FFF2-40B4-BE49-F238E27FC236}">
                <a16:creationId xmlns:a16="http://schemas.microsoft.com/office/drawing/2014/main" id="{F2C902CF-E6E9-0C75-F6AD-5891BCD8B8D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4C1E980-14B4-72DC-C85E-9FC5D9B818AA}"/>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958840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3F4DE-C2AC-1411-7AA5-CC29EBC9E08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BE384FE-8783-D169-7BBE-283B5A1F29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EC80AEA-3E09-F361-8205-1633C2A27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9CFBC9-1946-8F44-3E5F-AE6667E7B04F}"/>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6" name="Footer Placeholder 5">
            <a:extLst>
              <a:ext uri="{FF2B5EF4-FFF2-40B4-BE49-F238E27FC236}">
                <a16:creationId xmlns:a16="http://schemas.microsoft.com/office/drawing/2014/main" id="{C442625D-EF2D-462E-29E0-F7377A0A916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3479AA3-A2BC-1A49-8AD0-4E2408642566}"/>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1125065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A6EBA-9862-8C3B-6BD9-EEF230DE6B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918AEA-52B0-D89A-9F3F-674BD1971E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C4EC1E-D984-055F-79E5-AC4B11175C64}"/>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5" name="Footer Placeholder 4">
            <a:extLst>
              <a:ext uri="{FF2B5EF4-FFF2-40B4-BE49-F238E27FC236}">
                <a16:creationId xmlns:a16="http://schemas.microsoft.com/office/drawing/2014/main" id="{B2653260-75E8-4A9F-DF8E-95BD2849D26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BB8E4E9-7B7B-6836-7E78-75EFBFA1346F}"/>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749347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410A13-F1AC-43BF-AB02-AF19A30D17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3CAEB0-263B-9C17-2D87-00A47092F8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B7DDA-7AC8-8CE3-A5E9-15F34ABE50DF}"/>
              </a:ext>
            </a:extLst>
          </p:cNvPr>
          <p:cNvSpPr>
            <a:spLocks noGrp="1"/>
          </p:cNvSpPr>
          <p:nvPr>
            <p:ph type="dt" sz="half" idx="10"/>
          </p:nvPr>
        </p:nvSpPr>
        <p:spPr/>
        <p:txBody>
          <a:bodyPr/>
          <a:lstStyle/>
          <a:p>
            <a:fld id="{B7B87738-6853-4F25-AB1D-1A0B90B16BBB}" type="datetimeFigureOut">
              <a:rPr lang="en-GB" smtClean="0"/>
              <a:t>27/11/2022</a:t>
            </a:fld>
            <a:endParaRPr lang="en-GB" dirty="0"/>
          </a:p>
        </p:txBody>
      </p:sp>
      <p:sp>
        <p:nvSpPr>
          <p:cNvPr id="5" name="Footer Placeholder 4">
            <a:extLst>
              <a:ext uri="{FF2B5EF4-FFF2-40B4-BE49-F238E27FC236}">
                <a16:creationId xmlns:a16="http://schemas.microsoft.com/office/drawing/2014/main" id="{545BCC78-2D16-22FC-F2D9-05E24C1E85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F8FEBB7-ABE7-0246-24FF-5AA358A8B143}"/>
              </a:ext>
            </a:extLst>
          </p:cNvPr>
          <p:cNvSpPr>
            <a:spLocks noGrp="1"/>
          </p:cNvSpPr>
          <p:nvPr>
            <p:ph type="sldNum" sz="quarter" idx="12"/>
          </p:nvPr>
        </p:nvSpPr>
        <p:spPr/>
        <p:txBody>
          <a:bodyPr/>
          <a:lstStyle/>
          <a:p>
            <a:fld id="{ADD805FD-E7C5-4C09-80B6-8F82381D12E1}" type="slidenum">
              <a:rPr lang="en-GB" smtClean="0"/>
              <a:t>‹#›</a:t>
            </a:fld>
            <a:endParaRPr lang="en-GB" dirty="0"/>
          </a:p>
        </p:txBody>
      </p:sp>
    </p:spTree>
    <p:extLst>
      <p:ext uri="{BB962C8B-B14F-4D97-AF65-F5344CB8AC3E}">
        <p14:creationId xmlns:p14="http://schemas.microsoft.com/office/powerpoint/2010/main" val="31100308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0F452D-E9CA-9949-3250-59782F63F8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D60953-6ADC-3791-2CC3-8F2A5500CD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189BCC-5408-E6D6-30BE-9E05727081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B87738-6853-4F25-AB1D-1A0B90B16BBB}" type="datetimeFigureOut">
              <a:rPr lang="en-GB" smtClean="0"/>
              <a:t>27/11/2022</a:t>
            </a:fld>
            <a:endParaRPr lang="en-GB" dirty="0"/>
          </a:p>
        </p:txBody>
      </p:sp>
      <p:sp>
        <p:nvSpPr>
          <p:cNvPr id="5" name="Footer Placeholder 4">
            <a:extLst>
              <a:ext uri="{FF2B5EF4-FFF2-40B4-BE49-F238E27FC236}">
                <a16:creationId xmlns:a16="http://schemas.microsoft.com/office/drawing/2014/main" id="{B5D634F7-7E52-B34B-3F2A-BEEEFF8D02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7FB20E1-F59A-3E2F-6A35-075328D77A7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D805FD-E7C5-4C09-80B6-8F82381D12E1}" type="slidenum">
              <a:rPr lang="en-GB" smtClean="0"/>
              <a:t>‹#›</a:t>
            </a:fld>
            <a:endParaRPr lang="en-GB" dirty="0"/>
          </a:p>
        </p:txBody>
      </p:sp>
    </p:spTree>
    <p:extLst>
      <p:ext uri="{BB962C8B-B14F-4D97-AF65-F5344CB8AC3E}">
        <p14:creationId xmlns:p14="http://schemas.microsoft.com/office/powerpoint/2010/main" val="40077719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telierdesfuturs.org/horschamp/how-will-we-travel-in-the-future/"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visitbritain.org/visitor-economy-facts"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Q_xzrY_7wo?feature=oembed"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journals.sagepub.com/doi/full/10.1177/00472875211053658#bibr63-00472875211053658"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gov.wales/a-visitor-levy-for-wale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tore.mintel.com/wp-content/uploads/2022/04/David-Walmsley.jp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tore.mintel.com/report/holiday-planning-and-booking-process-uk-2022" TargetMode="External"/><Relationship Id="rId2" Type="http://schemas.openxmlformats.org/officeDocument/2006/relationships/hyperlink" Target="https://store.mintel.com/report/uk-holiday-review-market-report" TargetMode="Externa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store.mintel.com/report/uk-touring-and-adventure-holidays-market-repor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store.mintel.com/report/uk-cycling-and-walking-holidays-market-report" TargetMode="External"/><Relationship Id="rId2" Type="http://schemas.openxmlformats.org/officeDocument/2006/relationships/hyperlink" Target="https://store.mintel.com/report/camping-and-caravanning-uk-2022" TargetMode="Externa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advertising.expedia.com/about/press-releases/bleisure-travelers-are-hungry-for-sunshine-sightseeing-and-cuisin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unwto.org/innovation-investment-and-digital-transformatio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unwto.org/ethics-culture-and-social-responsibility"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iata.org/contentassets/a72d8d3cfaf84529bcdef6b2dc59f224/tourism_tax_pdf.pdf" TargetMode="External"/><Relationship Id="rId2" Type="http://schemas.openxmlformats.org/officeDocument/2006/relationships/hyperlink" Target="https://journals.sagepub.com/doi/full/10.1177/00472875211053658" TargetMode="External"/><Relationship Id="rId1" Type="http://schemas.openxmlformats.org/officeDocument/2006/relationships/slideLayout" Target="../slideLayouts/slideLayout2.xml"/><Relationship Id="rId6" Type="http://schemas.openxmlformats.org/officeDocument/2006/relationships/hyperlink" Target="https://store.mintel.com/report/uk-package-vs-independent-holidays-market-report" TargetMode="External"/><Relationship Id="rId5" Type="http://schemas.openxmlformats.org/officeDocument/2006/relationships/hyperlink" Target="https://pro.regiondo.com/tourism-trends-2018-2/" TargetMode="External"/><Relationship Id="rId4" Type="http://schemas.openxmlformats.org/officeDocument/2006/relationships/hyperlink" Target="https://store.mintel.com/report/uk-touring-and-adventure-holidays-market-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4234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777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A boat on the water&#10;&#10;Description automatically generated with low confidence">
            <a:extLst>
              <a:ext uri="{FF2B5EF4-FFF2-40B4-BE49-F238E27FC236}">
                <a16:creationId xmlns:a16="http://schemas.microsoft.com/office/drawing/2014/main" id="{34E768AA-4E9B-CF3F-D641-1683E913F24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4500" y="523875"/>
            <a:ext cx="6553200" cy="5816600"/>
          </a:xfrm>
          <a:prstGeom prst="rect">
            <a:avLst/>
          </a:prstGeom>
        </p:spPr>
      </p:pic>
      <p:sp>
        <p:nvSpPr>
          <p:cNvPr id="2" name="Title 1">
            <a:extLst>
              <a:ext uri="{FF2B5EF4-FFF2-40B4-BE49-F238E27FC236}">
                <a16:creationId xmlns:a16="http://schemas.microsoft.com/office/drawing/2014/main" id="{A24118C4-EA07-DB19-6E8E-260E7A955BEC}"/>
              </a:ext>
            </a:extLst>
          </p:cNvPr>
          <p:cNvSpPr>
            <a:spLocks noGrp="1"/>
          </p:cNvSpPr>
          <p:nvPr>
            <p:ph type="ctrTitle"/>
          </p:nvPr>
        </p:nvSpPr>
        <p:spPr>
          <a:xfrm>
            <a:off x="7760837" y="914400"/>
            <a:ext cx="3657600" cy="2887579"/>
          </a:xfrm>
        </p:spPr>
        <p:txBody>
          <a:bodyPr>
            <a:normAutofit/>
          </a:bodyPr>
          <a:lstStyle/>
          <a:p>
            <a:r>
              <a:rPr lang="en-GB" sz="4800" dirty="0">
                <a:solidFill>
                  <a:srgbClr val="FFFFFF"/>
                </a:solidFill>
              </a:rPr>
              <a:t>Future UK Tourism Growth Market</a:t>
            </a:r>
          </a:p>
        </p:txBody>
      </p:sp>
      <p:sp>
        <p:nvSpPr>
          <p:cNvPr id="3" name="Subtitle 2">
            <a:extLst>
              <a:ext uri="{FF2B5EF4-FFF2-40B4-BE49-F238E27FC236}">
                <a16:creationId xmlns:a16="http://schemas.microsoft.com/office/drawing/2014/main" id="{D34E8D56-F17C-D87F-E808-3C189C0BD748}"/>
              </a:ext>
            </a:extLst>
          </p:cNvPr>
          <p:cNvSpPr>
            <a:spLocks noGrp="1"/>
          </p:cNvSpPr>
          <p:nvPr>
            <p:ph type="subTitle" idx="1"/>
          </p:nvPr>
        </p:nvSpPr>
        <p:spPr>
          <a:xfrm>
            <a:off x="7760837" y="4170501"/>
            <a:ext cx="3657600" cy="1525597"/>
          </a:xfrm>
        </p:spPr>
        <p:txBody>
          <a:bodyPr>
            <a:normAutofit/>
          </a:bodyPr>
          <a:lstStyle/>
          <a:p>
            <a:r>
              <a:rPr lang="en-GB" sz="2000" dirty="0">
                <a:solidFill>
                  <a:srgbClr val="FFFFFF"/>
                </a:solidFill>
              </a:rPr>
              <a:t>Week 9</a:t>
            </a:r>
          </a:p>
        </p:txBody>
      </p:sp>
    </p:spTree>
    <p:extLst>
      <p:ext uri="{BB962C8B-B14F-4D97-AF65-F5344CB8AC3E}">
        <p14:creationId xmlns:p14="http://schemas.microsoft.com/office/powerpoint/2010/main" val="359946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lowchart: Document 1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B5F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a:extLst>
              <a:ext uri="{FF2B5EF4-FFF2-40B4-BE49-F238E27FC236}">
                <a16:creationId xmlns:a16="http://schemas.microsoft.com/office/drawing/2014/main" id="{C4FDCE57-D0D2-7DE0-276A-63F4DB046E3C}"/>
              </a:ext>
            </a:extLst>
          </p:cNvPr>
          <p:cNvPicPr>
            <a:picLocks noGrp="1" noChangeAspect="1"/>
          </p:cNvPicPr>
          <p:nvPr>
            <p:ph idx="1"/>
          </p:nvPr>
        </p:nvPicPr>
        <p:blipFill>
          <a:blip r:embed="rId2"/>
          <a:stretch>
            <a:fillRect/>
          </a:stretch>
        </p:blipFill>
        <p:spPr>
          <a:xfrm>
            <a:off x="4206875" y="163873"/>
            <a:ext cx="7346950" cy="2249488"/>
          </a:xfrm>
          <a:prstGeom prst="rect">
            <a:avLst/>
          </a:prstGeom>
        </p:spPr>
      </p:pic>
      <p:pic>
        <p:nvPicPr>
          <p:cNvPr id="5" name="Picture 4">
            <a:extLst>
              <a:ext uri="{FF2B5EF4-FFF2-40B4-BE49-F238E27FC236}">
                <a16:creationId xmlns:a16="http://schemas.microsoft.com/office/drawing/2014/main" id="{5ECB6285-26B7-BA49-7293-79FB232889CA}"/>
              </a:ext>
            </a:extLst>
          </p:cNvPr>
          <p:cNvPicPr>
            <a:picLocks noChangeAspect="1"/>
          </p:cNvPicPr>
          <p:nvPr/>
        </p:nvPicPr>
        <p:blipFill>
          <a:blip r:embed="rId3"/>
          <a:stretch>
            <a:fillRect/>
          </a:stretch>
        </p:blipFill>
        <p:spPr>
          <a:xfrm>
            <a:off x="6653241" y="3346811"/>
            <a:ext cx="5141805" cy="3222625"/>
          </a:xfrm>
          <a:prstGeom prst="rect">
            <a:avLst/>
          </a:prstGeom>
        </p:spPr>
      </p:pic>
      <p:sp>
        <p:nvSpPr>
          <p:cNvPr id="2" name="Title 1">
            <a:extLst>
              <a:ext uri="{FF2B5EF4-FFF2-40B4-BE49-F238E27FC236}">
                <a16:creationId xmlns:a16="http://schemas.microsoft.com/office/drawing/2014/main" id="{B0C2EF55-949C-DA9F-7378-DF14C02E3F3D}"/>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b="1" i="0" kern="1200" dirty="0">
                <a:solidFill>
                  <a:srgbClr val="FFFFFF"/>
                </a:solidFill>
                <a:effectLst/>
                <a:latin typeface="+mj-lt"/>
                <a:ea typeface="+mj-ea"/>
                <a:cs typeface="+mj-cs"/>
              </a:rPr>
              <a:t>Britain's visitor economy facts</a:t>
            </a:r>
            <a:br>
              <a:rPr lang="en-US" sz="3200" b="1" i="0" kern="1200" dirty="0">
                <a:solidFill>
                  <a:srgbClr val="FFFFFF"/>
                </a:solidFill>
                <a:effectLst/>
                <a:latin typeface="+mj-lt"/>
                <a:ea typeface="+mj-ea"/>
                <a:cs typeface="+mj-cs"/>
              </a:rPr>
            </a:br>
            <a:endParaRPr lang="en-US" sz="3200" kern="1200" dirty="0">
              <a:solidFill>
                <a:srgbClr val="FFFFFF"/>
              </a:solidFill>
              <a:latin typeface="+mj-lt"/>
              <a:ea typeface="+mj-ea"/>
              <a:cs typeface="+mj-cs"/>
            </a:endParaRPr>
          </a:p>
        </p:txBody>
      </p:sp>
      <p:sp>
        <p:nvSpPr>
          <p:cNvPr id="8" name="TextBox 7">
            <a:extLst>
              <a:ext uri="{FF2B5EF4-FFF2-40B4-BE49-F238E27FC236}">
                <a16:creationId xmlns:a16="http://schemas.microsoft.com/office/drawing/2014/main" id="{F8376709-DFAE-B386-7F37-AAC77D1AF6DE}"/>
              </a:ext>
            </a:extLst>
          </p:cNvPr>
          <p:cNvSpPr txBox="1"/>
          <p:nvPr/>
        </p:nvSpPr>
        <p:spPr>
          <a:xfrm>
            <a:off x="79940" y="4034793"/>
            <a:ext cx="6095064" cy="923330"/>
          </a:xfrm>
          <a:prstGeom prst="rect">
            <a:avLst/>
          </a:prstGeom>
          <a:noFill/>
        </p:spPr>
        <p:txBody>
          <a:bodyPr wrap="square">
            <a:spAutoFit/>
          </a:bodyPr>
          <a:lstStyle/>
          <a:p>
            <a:r>
              <a:rPr lang="en-GB" dirty="0"/>
              <a:t>Since 2010 tourism has been the fastest growing sector in the UK in employment terms. Britain is forecast to have a tourism industry worth over £257 billion by 2025.</a:t>
            </a:r>
          </a:p>
        </p:txBody>
      </p:sp>
      <p:sp>
        <p:nvSpPr>
          <p:cNvPr id="10" name="TextBox 9">
            <a:extLst>
              <a:ext uri="{FF2B5EF4-FFF2-40B4-BE49-F238E27FC236}">
                <a16:creationId xmlns:a16="http://schemas.microsoft.com/office/drawing/2014/main" id="{73C7FA5F-6B56-DC8E-FEDB-51A48C6C4E12}"/>
              </a:ext>
            </a:extLst>
          </p:cNvPr>
          <p:cNvSpPr txBox="1"/>
          <p:nvPr/>
        </p:nvSpPr>
        <p:spPr>
          <a:xfrm>
            <a:off x="193071" y="5522241"/>
            <a:ext cx="6095064" cy="646331"/>
          </a:xfrm>
          <a:prstGeom prst="rect">
            <a:avLst/>
          </a:prstGeom>
          <a:noFill/>
        </p:spPr>
        <p:txBody>
          <a:bodyPr wrap="square">
            <a:spAutoFit/>
          </a:bodyPr>
          <a:lstStyle/>
          <a:p>
            <a:r>
              <a:rPr lang="en-GB" dirty="0">
                <a:hlinkClick r:id="rId4"/>
              </a:rPr>
              <a:t>https://www.visitbritain.org/visitor-economy-facts</a:t>
            </a:r>
            <a:endParaRPr lang="en-GB" dirty="0"/>
          </a:p>
          <a:p>
            <a:endParaRPr lang="en-GB" dirty="0"/>
          </a:p>
        </p:txBody>
      </p:sp>
    </p:spTree>
    <p:extLst>
      <p:ext uri="{BB962C8B-B14F-4D97-AF65-F5344CB8AC3E}">
        <p14:creationId xmlns:p14="http://schemas.microsoft.com/office/powerpoint/2010/main" val="2705380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1CD0E8-A8CB-FE64-4D0A-CBB3FA4C4AB5}"/>
              </a:ext>
            </a:extLst>
          </p:cNvPr>
          <p:cNvSpPr>
            <a:spLocks noGrp="1"/>
          </p:cNvSpPr>
          <p:nvPr>
            <p:ph type="title"/>
          </p:nvPr>
        </p:nvSpPr>
        <p:spPr>
          <a:xfrm>
            <a:off x="233950" y="307479"/>
            <a:ext cx="10905066" cy="1135737"/>
          </a:xfrm>
        </p:spPr>
        <p:txBody>
          <a:bodyPr>
            <a:normAutofit fontScale="90000"/>
          </a:bodyPr>
          <a:lstStyle/>
          <a:p>
            <a:br>
              <a:rPr lang="en-GB" sz="1700" b="1" i="0" dirty="0">
                <a:effectLst/>
              </a:rPr>
            </a:br>
            <a:r>
              <a:rPr lang="en-GB" sz="3600" i="0" dirty="0">
                <a:effectLst/>
              </a:rPr>
              <a:t>UK domestic tourism boom </a:t>
            </a:r>
            <a:r>
              <a:rPr lang="en-GB" sz="3600" b="1" i="0" dirty="0">
                <a:effectLst/>
              </a:rPr>
              <a:t>sparks opportunity for sustainable growth</a:t>
            </a:r>
            <a:br>
              <a:rPr lang="en-GB" sz="3600" b="1" i="0" dirty="0">
                <a:effectLst/>
              </a:rPr>
            </a:br>
            <a:br>
              <a:rPr lang="en-GB" sz="3600" cap="all" dirty="0">
                <a:effectLst/>
              </a:rPr>
            </a:br>
            <a:endParaRPr lang="en-GB" sz="3600" dirty="0"/>
          </a:p>
        </p:txBody>
      </p:sp>
      <p:sp>
        <p:nvSpPr>
          <p:cNvPr id="3" name="Content Placeholder 2">
            <a:extLst>
              <a:ext uri="{FF2B5EF4-FFF2-40B4-BE49-F238E27FC236}">
                <a16:creationId xmlns:a16="http://schemas.microsoft.com/office/drawing/2014/main" id="{29221286-781C-2F65-71B1-2C596C1DE489}"/>
              </a:ext>
            </a:extLst>
          </p:cNvPr>
          <p:cNvSpPr>
            <a:spLocks noGrp="1"/>
          </p:cNvSpPr>
          <p:nvPr>
            <p:ph idx="1"/>
          </p:nvPr>
        </p:nvSpPr>
        <p:spPr>
          <a:xfrm>
            <a:off x="157692" y="1234158"/>
            <a:ext cx="10905066" cy="5795291"/>
          </a:xfrm>
        </p:spPr>
        <p:txBody>
          <a:bodyPr>
            <a:normAutofit/>
          </a:bodyPr>
          <a:lstStyle/>
          <a:p>
            <a:pPr>
              <a:lnSpc>
                <a:spcPct val="100000"/>
              </a:lnSpc>
            </a:pPr>
            <a:r>
              <a:rPr lang="en-GB" sz="2000" b="0" i="0" dirty="0">
                <a:effectLst/>
              </a:rPr>
              <a:t>Due to national lockdown restrictions in the UK, there is a renewed appetite for </a:t>
            </a:r>
            <a:r>
              <a:rPr lang="en-GB" sz="2000" b="1" i="0" dirty="0">
                <a:effectLst/>
              </a:rPr>
              <a:t>experiencing the outdoors, visiting friends and relatives and eating out</a:t>
            </a:r>
            <a:r>
              <a:rPr lang="en-GB" sz="2000" b="0" i="0" dirty="0">
                <a:effectLst/>
              </a:rPr>
              <a:t>. </a:t>
            </a:r>
          </a:p>
          <a:p>
            <a:pPr>
              <a:lnSpc>
                <a:spcPct val="100000"/>
              </a:lnSpc>
            </a:pPr>
            <a:r>
              <a:rPr lang="en-GB" sz="2000" b="0" i="0" dirty="0">
                <a:effectLst/>
              </a:rPr>
              <a:t>Travel and hospitality companies consideration of the increased need for </a:t>
            </a:r>
            <a:r>
              <a:rPr lang="en-GB" sz="2000" b="1" i="0" dirty="0">
                <a:effectLst/>
              </a:rPr>
              <a:t>shared experiences</a:t>
            </a:r>
            <a:r>
              <a:rPr lang="en-GB" sz="2000" b="0" i="0" dirty="0">
                <a:effectLst/>
              </a:rPr>
              <a:t>. </a:t>
            </a:r>
          </a:p>
          <a:p>
            <a:pPr>
              <a:lnSpc>
                <a:spcPct val="100000"/>
              </a:lnSpc>
            </a:pPr>
            <a:r>
              <a:rPr lang="en-GB" sz="2000" b="1" i="0" dirty="0">
                <a:effectLst/>
              </a:rPr>
              <a:t>Value-added products </a:t>
            </a:r>
            <a:r>
              <a:rPr lang="en-GB" sz="2000" b="0" i="0" dirty="0">
                <a:effectLst/>
              </a:rPr>
              <a:t>will also be a key factor. </a:t>
            </a:r>
          </a:p>
          <a:p>
            <a:pPr>
              <a:lnSpc>
                <a:spcPct val="100000"/>
              </a:lnSpc>
            </a:pPr>
            <a:r>
              <a:rPr lang="en-GB" sz="2000" b="1" i="0" dirty="0">
                <a:effectLst/>
              </a:rPr>
              <a:t>Loyalty schemes</a:t>
            </a:r>
            <a:r>
              <a:rPr lang="en-GB" sz="2000" b="0" i="0" dirty="0">
                <a:effectLst/>
              </a:rPr>
              <a:t>, particularly for business travellers, free child tickets for trips, vouchers, and complementary guides could generate </a:t>
            </a:r>
            <a:r>
              <a:rPr lang="en-GB" sz="2000" b="1" i="0" dirty="0">
                <a:effectLst/>
              </a:rPr>
              <a:t>repeat visits for destinations and companies</a:t>
            </a:r>
            <a:r>
              <a:rPr lang="en-GB" sz="2000" b="0" i="0" dirty="0">
                <a:effectLst/>
              </a:rPr>
              <a:t>.</a:t>
            </a:r>
            <a:br>
              <a:rPr lang="en-GB" sz="2000" b="0" i="0" dirty="0">
                <a:effectLst/>
              </a:rPr>
            </a:br>
            <a:r>
              <a:rPr lang="en-GB" sz="2000" b="0" i="0" dirty="0">
                <a:effectLst/>
              </a:rPr>
              <a:t>The rise in home shares and second home ownership in the UK has been well documented. Relatively solid performances in the pandemic by accommodation providers such as Booking Holdings, Airbnb, and Verbo (Expedia) are encouraging for some sections of the industry. Taking into consideration the demand for </a:t>
            </a:r>
            <a:r>
              <a:rPr lang="en-GB" sz="2000" b="1" i="0" dirty="0">
                <a:effectLst/>
              </a:rPr>
              <a:t>VFR, alternative accommodation types </a:t>
            </a:r>
            <a:r>
              <a:rPr lang="en-GB" sz="2000" b="0" i="0" dirty="0">
                <a:effectLst/>
              </a:rPr>
              <a:t>enable larger groups of friends or families to stay together in one location. It is something destination marketers should take into consideration when constructing their campaigns once restrictions are lifted.</a:t>
            </a:r>
          </a:p>
          <a:p>
            <a:pPr>
              <a:lnSpc>
                <a:spcPct val="100000"/>
              </a:lnSpc>
            </a:pPr>
            <a:r>
              <a:rPr lang="en-GB" sz="2000" b="1" i="0" dirty="0">
                <a:effectLst/>
              </a:rPr>
              <a:t>Generation Hashtag </a:t>
            </a:r>
            <a:r>
              <a:rPr lang="en-GB" sz="2000" b="0" i="0" dirty="0">
                <a:effectLst/>
              </a:rPr>
              <a:t>is the younger demographic that travel and tourism companies should capitalise on. This demographic craves </a:t>
            </a:r>
            <a:r>
              <a:rPr lang="en-GB" sz="2000" b="1" i="0" dirty="0">
                <a:effectLst/>
              </a:rPr>
              <a:t>experience over substance </a:t>
            </a:r>
            <a:r>
              <a:rPr lang="en-GB" sz="2000" b="0" i="0" dirty="0">
                <a:effectLst/>
              </a:rPr>
              <a:t>and by providing more </a:t>
            </a:r>
            <a:r>
              <a:rPr lang="en-GB" sz="2000" b="1" i="0" dirty="0">
                <a:effectLst/>
              </a:rPr>
              <a:t>unique and immersive experiences</a:t>
            </a:r>
            <a:r>
              <a:rPr lang="en-GB" sz="2000" b="0" i="0" dirty="0">
                <a:effectLst/>
              </a:rPr>
              <a:t>, companies can attract new business. The use of </a:t>
            </a:r>
            <a:r>
              <a:rPr lang="en-GB" sz="2000" b="1" i="0" dirty="0">
                <a:effectLst/>
              </a:rPr>
              <a:t>influencers on social media platforms </a:t>
            </a:r>
            <a:r>
              <a:rPr lang="en-GB" sz="2000" b="0" i="0" dirty="0">
                <a:effectLst/>
              </a:rPr>
              <a:t>such as Instagram could have a profound effect.</a:t>
            </a:r>
          </a:p>
          <a:p>
            <a:endParaRPr lang="en-GB" sz="17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1290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493902-4F20-627A-9903-CC1F6AACA8BA}"/>
              </a:ext>
            </a:extLst>
          </p:cNvPr>
          <p:cNvSpPr>
            <a:spLocks noGrp="1"/>
          </p:cNvSpPr>
          <p:nvPr>
            <p:ph type="title"/>
          </p:nvPr>
        </p:nvSpPr>
        <p:spPr>
          <a:xfrm>
            <a:off x="643467" y="321734"/>
            <a:ext cx="10905066" cy="1135737"/>
          </a:xfrm>
        </p:spPr>
        <p:txBody>
          <a:bodyPr>
            <a:normAutofit/>
          </a:bodyPr>
          <a:lstStyle/>
          <a:p>
            <a:r>
              <a:rPr lang="en-GB" sz="3600" b="1" dirty="0"/>
              <a:t>UK domestic tourism </a:t>
            </a:r>
          </a:p>
        </p:txBody>
      </p:sp>
      <p:sp>
        <p:nvSpPr>
          <p:cNvPr id="3" name="Content Placeholder 2">
            <a:extLst>
              <a:ext uri="{FF2B5EF4-FFF2-40B4-BE49-F238E27FC236}">
                <a16:creationId xmlns:a16="http://schemas.microsoft.com/office/drawing/2014/main" id="{288CE1C1-E81F-47C1-1297-C315F043D687}"/>
              </a:ext>
            </a:extLst>
          </p:cNvPr>
          <p:cNvSpPr>
            <a:spLocks noGrp="1"/>
          </p:cNvSpPr>
          <p:nvPr>
            <p:ph idx="1"/>
          </p:nvPr>
        </p:nvSpPr>
        <p:spPr>
          <a:xfrm>
            <a:off x="643467" y="1457471"/>
            <a:ext cx="10905066" cy="5285528"/>
          </a:xfrm>
        </p:spPr>
        <p:txBody>
          <a:bodyPr>
            <a:normAutofit lnSpcReduction="10000"/>
          </a:bodyPr>
          <a:lstStyle/>
          <a:p>
            <a:r>
              <a:rPr lang="en-GB" sz="2400" b="1" i="0" dirty="0">
                <a:effectLst/>
              </a:rPr>
              <a:t>Contributing factors </a:t>
            </a:r>
            <a:r>
              <a:rPr lang="en-GB" sz="2400" b="0" i="0" dirty="0">
                <a:effectLst/>
              </a:rPr>
              <a:t>to the domestic tourism boom:</a:t>
            </a:r>
          </a:p>
          <a:p>
            <a:r>
              <a:rPr lang="en-GB" sz="2400" b="0" i="0" dirty="0">
                <a:effectLst/>
              </a:rPr>
              <a:t>The Covid-19 pandemic has resulted in widespread international travel restrictions and lockdowns, decimating UK demand for international trips. On a global scale, international travel is predicted to reach pre-Covid-19 levels by 2024, resulting in a higher demand for domestic tourism. </a:t>
            </a:r>
          </a:p>
          <a:p>
            <a:r>
              <a:rPr lang="en-GB" sz="2400" b="1" i="0" dirty="0">
                <a:effectLst/>
              </a:rPr>
              <a:t>Financial circumstances </a:t>
            </a:r>
            <a:r>
              <a:rPr lang="en-GB" sz="2400" b="0" i="0" dirty="0">
                <a:effectLst/>
              </a:rPr>
              <a:t>have also changed for many individuals and families, meaning they have less disposable income to spend on international trips.</a:t>
            </a:r>
          </a:p>
          <a:p>
            <a:r>
              <a:rPr lang="en-GB" sz="2400" b="0" i="0" dirty="0">
                <a:effectLst/>
              </a:rPr>
              <a:t>A motivating influence for international travel was once the strength of the GBP, however, this is no longer the case with </a:t>
            </a:r>
            <a:r>
              <a:rPr lang="en-GB" sz="2400" b="1" i="0" dirty="0">
                <a:effectLst/>
              </a:rPr>
              <a:t>the currency’s value </a:t>
            </a:r>
            <a:r>
              <a:rPr lang="en-GB" sz="2400" b="0" i="0" dirty="0">
                <a:effectLst/>
              </a:rPr>
              <a:t>being similar to the EUR. </a:t>
            </a:r>
          </a:p>
          <a:p>
            <a:r>
              <a:rPr lang="en-GB" sz="2400" b="0" i="0" dirty="0">
                <a:effectLst/>
              </a:rPr>
              <a:t>Domestic tourism also offers </a:t>
            </a:r>
            <a:r>
              <a:rPr lang="en-GB" sz="2400" b="1" i="0" dirty="0">
                <a:effectLst/>
              </a:rPr>
              <a:t>lower transportation costs</a:t>
            </a:r>
            <a:r>
              <a:rPr lang="en-GB" sz="2400" b="0" i="0" dirty="0">
                <a:effectLst/>
              </a:rPr>
              <a:t>, with tourists being able to travel by car or rail. Travel duration is another factor, resulting in increased accessibility and convenience for shorter stays.</a:t>
            </a:r>
          </a:p>
          <a:p>
            <a:r>
              <a:rPr lang="en-GB" sz="2400" dirty="0"/>
              <a:t>However, consider rail strikes or traffic congestion on motorways during peak times.</a:t>
            </a:r>
            <a:endParaRPr lang="en-GB" sz="2400" b="0" i="0" dirty="0">
              <a:effectLst/>
            </a:endParaRPr>
          </a:p>
          <a:p>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551702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ourism for Good: A roadmap for rebuilding travel and tourism">
            <a:hlinkClick r:id="" action="ppaction://media"/>
            <a:extLst>
              <a:ext uri="{FF2B5EF4-FFF2-40B4-BE49-F238E27FC236}">
                <a16:creationId xmlns:a16="http://schemas.microsoft.com/office/drawing/2014/main" id="{43C33EE1-1E3D-47E4-36C1-C7DC3B45CE76}"/>
              </a:ext>
            </a:extLst>
          </p:cNvPr>
          <p:cNvPicPr>
            <a:picLocks noGrp="1" noRot="1" noChangeAspect="1"/>
          </p:cNvPicPr>
          <p:nvPr>
            <p:ph idx="1"/>
            <a:videoFile r:link="rId1"/>
          </p:nvPr>
        </p:nvPicPr>
        <p:blipFill>
          <a:blip r:embed="rId3"/>
          <a:stretch>
            <a:fillRect/>
          </a:stretch>
        </p:blipFill>
        <p:spPr>
          <a:xfrm>
            <a:off x="1876065" y="359028"/>
            <a:ext cx="7700962" cy="5306317"/>
          </a:xfrm>
          <a:prstGeom prst="rect">
            <a:avLst/>
          </a:prstGeom>
        </p:spPr>
      </p:pic>
      <p:sp>
        <p:nvSpPr>
          <p:cNvPr id="6" name="TextBox 5">
            <a:extLst>
              <a:ext uri="{FF2B5EF4-FFF2-40B4-BE49-F238E27FC236}">
                <a16:creationId xmlns:a16="http://schemas.microsoft.com/office/drawing/2014/main" id="{22EBB058-9615-BCD7-8973-190EAB7D6B80}"/>
              </a:ext>
            </a:extLst>
          </p:cNvPr>
          <p:cNvSpPr txBox="1"/>
          <p:nvPr/>
        </p:nvSpPr>
        <p:spPr>
          <a:xfrm>
            <a:off x="1948993" y="6102477"/>
            <a:ext cx="7700962" cy="646331"/>
          </a:xfrm>
          <a:prstGeom prst="rect">
            <a:avLst/>
          </a:prstGeom>
          <a:noFill/>
        </p:spPr>
        <p:txBody>
          <a:bodyPr wrap="square">
            <a:spAutoFit/>
          </a:bodyPr>
          <a:lstStyle/>
          <a:p>
            <a:r>
              <a:rPr lang="en-GB" dirty="0"/>
              <a:t>https://www.abta.com/sites/default/files/media/document/uploads/ABTA%20Tourism%20for%20Good%20A5%20Booklet%20121020.pdf</a:t>
            </a:r>
          </a:p>
        </p:txBody>
      </p:sp>
    </p:spTree>
    <p:extLst>
      <p:ext uri="{BB962C8B-B14F-4D97-AF65-F5344CB8AC3E}">
        <p14:creationId xmlns:p14="http://schemas.microsoft.com/office/powerpoint/2010/main" val="1741746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6DE5646-0FD9-6893-E528-F8A2F78E8001}"/>
              </a:ext>
            </a:extLst>
          </p:cNvPr>
          <p:cNvSpPr>
            <a:spLocks noGrp="1"/>
          </p:cNvSpPr>
          <p:nvPr>
            <p:ph type="title"/>
          </p:nvPr>
        </p:nvSpPr>
        <p:spPr>
          <a:xfrm>
            <a:off x="6513788" y="365126"/>
            <a:ext cx="4840010" cy="742156"/>
          </a:xfrm>
        </p:spPr>
        <p:txBody>
          <a:bodyPr>
            <a:normAutofit/>
          </a:bodyPr>
          <a:lstStyle/>
          <a:p>
            <a:r>
              <a:rPr lang="en-GB" dirty="0"/>
              <a:t>Changes </a:t>
            </a:r>
          </a:p>
        </p:txBody>
      </p:sp>
      <p:pic>
        <p:nvPicPr>
          <p:cNvPr id="4" name="Picture 3">
            <a:extLst>
              <a:ext uri="{FF2B5EF4-FFF2-40B4-BE49-F238E27FC236}">
                <a16:creationId xmlns:a16="http://schemas.microsoft.com/office/drawing/2014/main" id="{DA6F6305-B8D8-8DA5-448A-99136D51717B}"/>
              </a:ext>
            </a:extLst>
          </p:cNvPr>
          <p:cNvPicPr>
            <a:picLocks noChangeAspect="1"/>
          </p:cNvPicPr>
          <p:nvPr/>
        </p:nvPicPr>
        <p:blipFill rotWithShape="1">
          <a:blip r:embed="rId2"/>
          <a:srcRect l="40019" r="981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4C96262-2ACB-CE12-0E6C-CC1ED98D60F7}"/>
              </a:ext>
            </a:extLst>
          </p:cNvPr>
          <p:cNvSpPr>
            <a:spLocks noGrp="1"/>
          </p:cNvSpPr>
          <p:nvPr>
            <p:ph idx="1"/>
          </p:nvPr>
        </p:nvSpPr>
        <p:spPr>
          <a:xfrm>
            <a:off x="5815013" y="1107282"/>
            <a:ext cx="6457950" cy="5593556"/>
          </a:xfrm>
        </p:spPr>
        <p:txBody>
          <a:bodyPr>
            <a:normAutofit/>
          </a:bodyPr>
          <a:lstStyle/>
          <a:p>
            <a:pPr>
              <a:lnSpc>
                <a:spcPct val="100000"/>
              </a:lnSpc>
            </a:pPr>
            <a:r>
              <a:rPr lang="en-GB" sz="2400" dirty="0"/>
              <a:t>Estimated 126 million jobs will be created in the next decade in travel and tourism industry (WTTC – World Travel &amp; Tourism Council,2022) </a:t>
            </a:r>
          </a:p>
          <a:p>
            <a:pPr>
              <a:lnSpc>
                <a:spcPct val="100000"/>
              </a:lnSpc>
            </a:pPr>
            <a:r>
              <a:rPr lang="en-GB" sz="2400" dirty="0"/>
              <a:t>Small business make up 80% of sector placed to deliver positive change increasing sustainability, opportunities for youth development, woman and rural communities.</a:t>
            </a:r>
          </a:p>
          <a:p>
            <a:pPr>
              <a:lnSpc>
                <a:spcPct val="100000"/>
              </a:lnSpc>
            </a:pPr>
            <a:r>
              <a:rPr lang="en-GB" sz="2400" dirty="0"/>
              <a:t>Cruise sector plummeted from 29.7million 2019 – 5.8 million in 2020 but in a report January 2022 80% of travellers say they will cruise again with millennials cruiser most enthusiastic with 87% saying they would be returning and Gen X at 85%. </a:t>
            </a:r>
          </a:p>
        </p:txBody>
      </p:sp>
    </p:spTree>
    <p:extLst>
      <p:ext uri="{BB962C8B-B14F-4D97-AF65-F5344CB8AC3E}">
        <p14:creationId xmlns:p14="http://schemas.microsoft.com/office/powerpoint/2010/main" val="2054764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C53FDE-35CA-BE49-1397-491ACB82315D}"/>
              </a:ext>
            </a:extLst>
          </p:cNvPr>
          <p:cNvSpPr>
            <a:spLocks noGrp="1"/>
          </p:cNvSpPr>
          <p:nvPr>
            <p:ph type="title"/>
          </p:nvPr>
        </p:nvSpPr>
        <p:spPr>
          <a:xfrm>
            <a:off x="838200" y="365125"/>
            <a:ext cx="10515600" cy="1325563"/>
          </a:xfrm>
        </p:spPr>
        <p:txBody>
          <a:bodyPr>
            <a:normAutofit/>
          </a:bodyPr>
          <a:lstStyle/>
          <a:p>
            <a:r>
              <a:rPr lang="en-GB" sz="5400" dirty="0"/>
              <a:t>Global tourism tax</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DFB7EE1-91D9-FD83-EB61-BD01E41C45AD}"/>
              </a:ext>
            </a:extLst>
          </p:cNvPr>
          <p:cNvSpPr>
            <a:spLocks noGrp="1"/>
          </p:cNvSpPr>
          <p:nvPr>
            <p:ph idx="1"/>
          </p:nvPr>
        </p:nvSpPr>
        <p:spPr>
          <a:xfrm>
            <a:off x="838200" y="1929384"/>
            <a:ext cx="10515600" cy="4251960"/>
          </a:xfrm>
        </p:spPr>
        <p:txBody>
          <a:bodyPr>
            <a:normAutofit/>
          </a:bodyPr>
          <a:lstStyle/>
          <a:p>
            <a:pPr>
              <a:lnSpc>
                <a:spcPct val="100000"/>
              </a:lnSpc>
            </a:pPr>
            <a:r>
              <a:rPr lang="en-GB" sz="2400" b="0" i="0" dirty="0">
                <a:effectLst/>
              </a:rPr>
              <a:t>taxes are charged to “</a:t>
            </a:r>
            <a:r>
              <a:rPr lang="en-GB" sz="2400" b="0" i="1" dirty="0">
                <a:effectLst/>
              </a:rPr>
              <a:t>expand and diversify their tax base; export taxes to non-resident tourists; tax away excess profits or economic rents from tourism to benefit residents, or to correct for market failure.”</a:t>
            </a:r>
            <a:r>
              <a:rPr lang="en-GB" sz="2400" b="0" i="0" dirty="0">
                <a:effectLst/>
              </a:rPr>
              <a:t> </a:t>
            </a:r>
          </a:p>
          <a:p>
            <a:pPr>
              <a:lnSpc>
                <a:spcPct val="100000"/>
              </a:lnSpc>
            </a:pPr>
            <a:r>
              <a:rPr lang="en-GB" sz="2400" b="0" i="0" dirty="0">
                <a:effectLst/>
              </a:rPr>
              <a:t>In general, tourism taxes include entry and exit taxes such as visas, travel permits or resident departure taxes; air travel tax such as air passenger duty or airline fuel tax; airports, seaports and road border charges; road taxes, gambling; value-added taxes on restaurants, coaches, car rental, visitor attractions, training, and hotels, or accommodations such as bed tax and occupancy taxes; and environmental taxes (</a:t>
            </a:r>
            <a:r>
              <a:rPr lang="en-GB" sz="2400" b="0" i="0" u="sng" dirty="0">
                <a:effectLst/>
                <a:hlinkClick r:id="rId2"/>
              </a:rPr>
              <a:t>UNWTO 1998</a:t>
            </a:r>
            <a:r>
              <a:rPr lang="en-GB" sz="2400" b="0" i="0" dirty="0">
                <a:effectLst/>
              </a:rPr>
              <a:t>, 32).</a:t>
            </a:r>
            <a:endParaRPr lang="en-GB" sz="2400" dirty="0"/>
          </a:p>
        </p:txBody>
      </p:sp>
    </p:spTree>
    <p:extLst>
      <p:ext uri="{BB962C8B-B14F-4D97-AF65-F5344CB8AC3E}">
        <p14:creationId xmlns:p14="http://schemas.microsoft.com/office/powerpoint/2010/main" val="923828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6BE6E2-E57A-996B-39D2-C202BCB7ADF5}"/>
              </a:ext>
            </a:extLst>
          </p:cNvPr>
          <p:cNvSpPr>
            <a:spLocks noGrp="1"/>
          </p:cNvSpPr>
          <p:nvPr>
            <p:ph type="title"/>
          </p:nvPr>
        </p:nvSpPr>
        <p:spPr>
          <a:xfrm>
            <a:off x="572493" y="238539"/>
            <a:ext cx="11018520" cy="775493"/>
          </a:xfrm>
        </p:spPr>
        <p:txBody>
          <a:bodyPr anchor="b">
            <a:normAutofit/>
          </a:bodyPr>
          <a:lstStyle/>
          <a:p>
            <a:r>
              <a:rPr lang="en-GB" sz="3600" b="1" dirty="0"/>
              <a:t>IATA Position</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582E727-4A1B-B8A9-D9E0-1BB15C5F6153}"/>
              </a:ext>
            </a:extLst>
          </p:cNvPr>
          <p:cNvSpPr>
            <a:spLocks noGrp="1"/>
          </p:cNvSpPr>
          <p:nvPr>
            <p:ph idx="1"/>
          </p:nvPr>
        </p:nvSpPr>
        <p:spPr>
          <a:xfrm>
            <a:off x="286247" y="1692720"/>
            <a:ext cx="8300541" cy="5393531"/>
          </a:xfrm>
        </p:spPr>
        <p:txBody>
          <a:bodyPr anchor="t">
            <a:noAutofit/>
          </a:bodyPr>
          <a:lstStyle/>
          <a:p>
            <a:r>
              <a:rPr lang="en-GB" sz="1800" dirty="0"/>
              <a:t>IATA strongly opposes any form of tax or fee where the resulting revenue is not reinvested in the aviation industry and is merely meant to increase general government revenues. Such a tax or fee contradicts ICAO (International Civil Aviation Organization) principles, where fees charged on air transport are to be associated with services provided in support of aviation (e.g., the provision of airport services) </a:t>
            </a:r>
          </a:p>
          <a:p>
            <a:r>
              <a:rPr lang="en-GB" sz="1800" dirty="0"/>
              <a:t>When a new tax on air travel is introduced, this results in </a:t>
            </a:r>
            <a:r>
              <a:rPr lang="en-GB" sz="1800" b="1" dirty="0"/>
              <a:t>an increase </a:t>
            </a:r>
            <a:r>
              <a:rPr lang="en-GB" sz="1800" dirty="0"/>
              <a:t>in ticket prices in the hands of passengers, which is harmful to air travellers, airlines and the broader economy due to reduced purchasing power, lower passenger volumes, and the negative spill over effect on the economy, respectively.</a:t>
            </a:r>
          </a:p>
          <a:p>
            <a:r>
              <a:rPr lang="en-GB" sz="1800" dirty="0"/>
              <a:t>Imposing a tourism tax can result in </a:t>
            </a:r>
            <a:r>
              <a:rPr lang="en-GB" sz="1800" b="1" dirty="0"/>
              <a:t>the diversion of tourists and air passengers </a:t>
            </a:r>
            <a:r>
              <a:rPr lang="en-GB" sz="1800" dirty="0"/>
              <a:t>to neighbouring jurisdictions that do not impose such a tax. The loss in economic activity due to the resulting decline in demand for tourism-related services means lower than expected government tax revenue due to diverted air travel.</a:t>
            </a:r>
          </a:p>
          <a:p>
            <a:r>
              <a:rPr lang="en-GB" sz="1800" dirty="0"/>
              <a:t>There </a:t>
            </a:r>
            <a:r>
              <a:rPr lang="en-GB" sz="1800" b="1" dirty="0"/>
              <a:t>are over 20 countries globally </a:t>
            </a:r>
            <a:r>
              <a:rPr lang="en-GB" sz="1800" dirty="0"/>
              <a:t>that levy tourism or tourism-related taxes. For example, in Guatemala, the Departure Tourism Tax, when introduced, increased one-way international outbound airfare by approximately 9.0%, whereas in Jamaica, the Tourism Enhancement Fee increased one-way international inbound airfare by almost 7.0%.</a:t>
            </a:r>
          </a:p>
        </p:txBody>
      </p:sp>
      <p:pic>
        <p:nvPicPr>
          <p:cNvPr id="4" name="Picture 3">
            <a:extLst>
              <a:ext uri="{FF2B5EF4-FFF2-40B4-BE49-F238E27FC236}">
                <a16:creationId xmlns:a16="http://schemas.microsoft.com/office/drawing/2014/main" id="{16B9F1A9-B6EE-F516-FB91-2F9825807A9D}"/>
              </a:ext>
            </a:extLst>
          </p:cNvPr>
          <p:cNvPicPr>
            <a:picLocks noChangeAspect="1"/>
          </p:cNvPicPr>
          <p:nvPr/>
        </p:nvPicPr>
        <p:blipFill rotWithShape="1">
          <a:blip r:embed="rId2"/>
          <a:srcRect l="36031" r="9855" b="2"/>
          <a:stretch/>
        </p:blipFill>
        <p:spPr>
          <a:xfrm>
            <a:off x="8766332" y="2129657"/>
            <a:ext cx="3259905" cy="3388486"/>
          </a:xfrm>
          <a:prstGeom prst="rect">
            <a:avLst/>
          </a:prstGeom>
        </p:spPr>
      </p:pic>
    </p:spTree>
    <p:extLst>
      <p:ext uri="{BB962C8B-B14F-4D97-AF65-F5344CB8AC3E}">
        <p14:creationId xmlns:p14="http://schemas.microsoft.com/office/powerpoint/2010/main" val="351705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3F92FE-9E04-0473-ABB5-24649AE2B3CC}"/>
              </a:ext>
            </a:extLst>
          </p:cNvPr>
          <p:cNvPicPr>
            <a:picLocks noChangeAspect="1"/>
          </p:cNvPicPr>
          <p:nvPr/>
        </p:nvPicPr>
        <p:blipFill rotWithShape="1">
          <a:blip r:embed="rId2"/>
          <a:srcRect r="9091" b="14773"/>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B845C4-8A3C-D018-03BF-9807EA6F44BA}"/>
              </a:ext>
            </a:extLst>
          </p:cNvPr>
          <p:cNvSpPr>
            <a:spLocks noGrp="1"/>
          </p:cNvSpPr>
          <p:nvPr>
            <p:ph type="title"/>
          </p:nvPr>
        </p:nvSpPr>
        <p:spPr>
          <a:xfrm>
            <a:off x="838200" y="365125"/>
            <a:ext cx="10515600" cy="1325563"/>
          </a:xfrm>
        </p:spPr>
        <p:txBody>
          <a:bodyPr>
            <a:normAutofit/>
          </a:bodyPr>
          <a:lstStyle/>
          <a:p>
            <a:r>
              <a:rPr lang="en-GB" sz="3600" b="1" i="0" dirty="0">
                <a:effectLst/>
                <a:latin typeface="Arial" panose="020B0604020202020204" pitchFamily="34" charset="0"/>
              </a:rPr>
              <a:t>A visitor levy for Wales</a:t>
            </a:r>
            <a:br>
              <a:rPr lang="en-GB" b="1" i="0" dirty="0">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540876B-7C64-4445-7036-CBD92D8F0473}"/>
              </a:ext>
            </a:extLst>
          </p:cNvPr>
          <p:cNvSpPr>
            <a:spLocks noGrp="1"/>
          </p:cNvSpPr>
          <p:nvPr>
            <p:ph idx="1"/>
          </p:nvPr>
        </p:nvSpPr>
        <p:spPr>
          <a:xfrm>
            <a:off x="838200" y="1346356"/>
            <a:ext cx="10515600" cy="4830607"/>
          </a:xfrm>
        </p:spPr>
        <p:txBody>
          <a:bodyPr>
            <a:normAutofit fontScale="85000" lnSpcReduction="20000"/>
          </a:bodyPr>
          <a:lstStyle/>
          <a:p>
            <a:pPr>
              <a:lnSpc>
                <a:spcPct val="120000"/>
              </a:lnSpc>
            </a:pPr>
            <a:r>
              <a:rPr lang="en-GB" sz="2400" b="0" i="0" dirty="0">
                <a:effectLst/>
              </a:rPr>
              <a:t>small contribution by overnight visitors that will generate </a:t>
            </a:r>
            <a:r>
              <a:rPr lang="en-GB" sz="2400" b="1" i="0" dirty="0">
                <a:effectLst/>
              </a:rPr>
              <a:t>additional revenue for local authorities </a:t>
            </a:r>
            <a:r>
              <a:rPr lang="en-GB" sz="2400" b="0" i="0" dirty="0">
                <a:effectLst/>
              </a:rPr>
              <a:t>to </a:t>
            </a:r>
            <a:r>
              <a:rPr lang="en-GB" sz="2400" b="1" i="0" dirty="0">
                <a:effectLst/>
              </a:rPr>
              <a:t>reinvest in local communities</a:t>
            </a:r>
            <a:r>
              <a:rPr lang="en-GB" sz="2400" b="0" i="0" dirty="0">
                <a:effectLst/>
              </a:rPr>
              <a:t>. This would enable them to address some of the </a:t>
            </a:r>
            <a:r>
              <a:rPr lang="en-GB" sz="2400" b="1" i="0" dirty="0">
                <a:effectLst/>
              </a:rPr>
              <a:t>costs</a:t>
            </a:r>
            <a:r>
              <a:rPr lang="en-GB" sz="2400" b="0" i="0" dirty="0">
                <a:effectLst/>
              </a:rPr>
              <a:t> associated with </a:t>
            </a:r>
            <a:r>
              <a:rPr lang="en-GB" sz="2400" b="1" i="0" dirty="0">
                <a:effectLst/>
              </a:rPr>
              <a:t>tourism and encourage a more sustainable approach</a:t>
            </a:r>
          </a:p>
          <a:p>
            <a:pPr>
              <a:lnSpc>
                <a:spcPct val="120000"/>
              </a:lnSpc>
            </a:pPr>
            <a:r>
              <a:rPr lang="en-GB" sz="2400" b="0" i="0" dirty="0">
                <a:effectLst/>
              </a:rPr>
              <a:t>The critical infrastructure that supports tourism should be supported by all those who rely on it. This includes keeping beaches and pavements clean, as well as maintaining local parks, toilets, and footpaths. </a:t>
            </a:r>
            <a:r>
              <a:rPr lang="en-GB" sz="2400" b="1" i="0" dirty="0">
                <a:effectLst/>
              </a:rPr>
              <a:t>Investing and maintaining these enhances the reputation </a:t>
            </a:r>
            <a:r>
              <a:rPr lang="en-GB" sz="2400" b="0" i="0" dirty="0">
                <a:effectLst/>
              </a:rPr>
              <a:t>of the destination and supports the visitor economy</a:t>
            </a:r>
            <a:endParaRPr lang="en-GB" sz="2400" dirty="0">
              <a:hlinkClick r:id="rId3"/>
            </a:endParaRPr>
          </a:p>
          <a:p>
            <a:pPr>
              <a:lnSpc>
                <a:spcPct val="120000"/>
              </a:lnSpc>
            </a:pPr>
            <a:r>
              <a:rPr lang="en-GB" sz="2400" b="0" i="0" dirty="0">
                <a:effectLst/>
              </a:rPr>
              <a:t>Use of a levy in international examples </a:t>
            </a:r>
            <a:r>
              <a:rPr lang="en-GB" sz="2400" b="1" i="0" dirty="0">
                <a:effectLst/>
              </a:rPr>
              <a:t>provides funds </a:t>
            </a:r>
            <a:r>
              <a:rPr lang="en-GB" sz="2400" b="0" i="0" dirty="0">
                <a:effectLst/>
              </a:rPr>
              <a:t>that support green spaces, clean streets, visitor facilities, local communities, preservation of monuments, and public transport. These are integral elements to a visitor’s experience.</a:t>
            </a:r>
            <a:endParaRPr lang="en-GB" sz="2400" dirty="0">
              <a:hlinkClick r:id="rId3"/>
            </a:endParaRPr>
          </a:p>
          <a:p>
            <a:pPr>
              <a:lnSpc>
                <a:spcPct val="120000"/>
              </a:lnSpc>
            </a:pPr>
            <a:r>
              <a:rPr lang="en-GB" sz="2400" b="0" i="0" dirty="0">
                <a:effectLst/>
              </a:rPr>
              <a:t>Greece operates a country-wide levy. In Italy, it is applied at a city/town municipality level. Catalonia operates a regional-wide levy.</a:t>
            </a:r>
            <a:endParaRPr lang="en-GB" sz="2400" dirty="0">
              <a:hlinkClick r:id="rId3"/>
            </a:endParaRPr>
          </a:p>
          <a:p>
            <a:pPr>
              <a:lnSpc>
                <a:spcPct val="120000"/>
              </a:lnSpc>
            </a:pPr>
            <a:r>
              <a:rPr lang="en-GB" sz="2400" dirty="0">
                <a:hlinkClick r:id="rId3"/>
              </a:rPr>
              <a:t>https://gov.wales/a-visitor-levy-for-wales</a:t>
            </a:r>
            <a:endParaRPr lang="en-GB" sz="2400" dirty="0"/>
          </a:p>
          <a:p>
            <a:pPr>
              <a:lnSpc>
                <a:spcPct val="120000"/>
              </a:lnSpc>
            </a:pPr>
            <a:endParaRPr lang="en-GB" sz="2400" dirty="0"/>
          </a:p>
          <a:p>
            <a:endParaRPr lang="en-GB" sz="1800" dirty="0"/>
          </a:p>
        </p:txBody>
      </p:sp>
    </p:spTree>
    <p:extLst>
      <p:ext uri="{BB962C8B-B14F-4D97-AF65-F5344CB8AC3E}">
        <p14:creationId xmlns:p14="http://schemas.microsoft.com/office/powerpoint/2010/main" val="798212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5887E-0619-EC65-6F80-BE73EE18A08F}"/>
              </a:ext>
            </a:extLst>
          </p:cNvPr>
          <p:cNvSpPr>
            <a:spLocks noGrp="1"/>
          </p:cNvSpPr>
          <p:nvPr>
            <p:ph type="title"/>
          </p:nvPr>
        </p:nvSpPr>
        <p:spPr>
          <a:xfrm>
            <a:off x="176242" y="132990"/>
            <a:ext cx="10515600" cy="1325563"/>
          </a:xfrm>
        </p:spPr>
        <p:txBody>
          <a:bodyPr>
            <a:normAutofit/>
          </a:bodyPr>
          <a:lstStyle/>
          <a:p>
            <a:r>
              <a:rPr lang="en-GB" sz="3600" dirty="0"/>
              <a:t>Future Trends in the UK Holiday Market</a:t>
            </a:r>
            <a:br>
              <a:rPr lang="en-GB" sz="3600" dirty="0"/>
            </a:br>
            <a:endParaRPr lang="en-GB" sz="3600" dirty="0"/>
          </a:p>
        </p:txBody>
      </p:sp>
      <p:sp>
        <p:nvSpPr>
          <p:cNvPr id="3" name="Content Placeholder 2">
            <a:extLst>
              <a:ext uri="{FF2B5EF4-FFF2-40B4-BE49-F238E27FC236}">
                <a16:creationId xmlns:a16="http://schemas.microsoft.com/office/drawing/2014/main" id="{817D2626-0B86-0580-526A-E4DFAF95E03C}"/>
              </a:ext>
            </a:extLst>
          </p:cNvPr>
          <p:cNvSpPr>
            <a:spLocks noGrp="1"/>
          </p:cNvSpPr>
          <p:nvPr>
            <p:ph idx="1"/>
          </p:nvPr>
        </p:nvSpPr>
        <p:spPr>
          <a:xfrm>
            <a:off x="529660" y="1458553"/>
            <a:ext cx="10515600" cy="4802558"/>
          </a:xfrm>
        </p:spPr>
        <p:txBody>
          <a:bodyPr>
            <a:normAutofit fontScale="85000" lnSpcReduction="20000"/>
          </a:bodyPr>
          <a:lstStyle/>
          <a:p>
            <a:pPr>
              <a:lnSpc>
                <a:spcPct val="110000"/>
              </a:lnSpc>
            </a:pPr>
            <a:r>
              <a:rPr kumimoji="0" lang="en-GB" altLang="en-US" sz="2800" b="0" i="0" u="none" strike="noStrike" cap="none" normalizeH="0" baseline="0" dirty="0">
                <a:ln>
                  <a:noFill/>
                </a:ln>
                <a:solidFill>
                  <a:srgbClr val="000000"/>
                </a:solidFill>
                <a:effectLst/>
              </a:rPr>
              <a:t>Mintel’s senior travel market research identifies that one of the most significant opportunities for the UK travel market will be the UK’s aging population. </a:t>
            </a:r>
          </a:p>
          <a:p>
            <a:pPr>
              <a:lnSpc>
                <a:spcPct val="110000"/>
              </a:lnSpc>
            </a:pPr>
            <a:r>
              <a:rPr kumimoji="0" lang="en-GB" altLang="en-US" sz="2800" b="0" i="0" u="none" strike="noStrike" cap="none" normalizeH="0" baseline="0" dirty="0">
                <a:ln>
                  <a:noFill/>
                </a:ln>
                <a:solidFill>
                  <a:srgbClr val="000000"/>
                </a:solidFill>
                <a:effectLst/>
              </a:rPr>
              <a:t>The over-55s demographic has an increased willingness to remain active for longer and stay engaged with leisure interests such as travel. Over-55s are significantly more valuable to the UK travel market than under-35s, taking 30% more trips in 2019 and spending 52% more on them.</a:t>
            </a:r>
          </a:p>
          <a:p>
            <a:pPr algn="l">
              <a:lnSpc>
                <a:spcPct val="110000"/>
              </a:lnSpc>
            </a:pPr>
            <a:r>
              <a:rPr lang="en-GB" b="0" i="0" dirty="0">
                <a:solidFill>
                  <a:srgbClr val="000000"/>
                </a:solidFill>
                <a:effectLst/>
              </a:rPr>
              <a:t>The </a:t>
            </a:r>
            <a:r>
              <a:rPr lang="en-GB" b="0" i="0" u="sng" dirty="0">
                <a:solidFill>
                  <a:srgbClr val="0157AA"/>
                </a:solidFill>
                <a:effectLst/>
              </a:rPr>
              <a:t>UK’s ageing population will bode well for the package holiday market</a:t>
            </a:r>
            <a:r>
              <a:rPr lang="en-GB" b="0" i="0" dirty="0">
                <a:solidFill>
                  <a:srgbClr val="000000"/>
                </a:solidFill>
                <a:effectLst/>
              </a:rPr>
              <a:t>, but it will be essential for travel agents to offer customer service through a variety of channels, while many will </a:t>
            </a:r>
            <a:r>
              <a:rPr lang="en-GB" b="1" i="0" dirty="0">
                <a:solidFill>
                  <a:srgbClr val="000000"/>
                </a:solidFill>
                <a:effectLst/>
              </a:rPr>
              <a:t>need to offer added incentives </a:t>
            </a:r>
            <a:r>
              <a:rPr lang="en-GB" b="0" i="0" dirty="0">
                <a:solidFill>
                  <a:srgbClr val="000000"/>
                </a:solidFill>
                <a:effectLst/>
              </a:rPr>
              <a:t>to visit stores.</a:t>
            </a:r>
          </a:p>
          <a:p>
            <a:pPr algn="l">
              <a:lnSpc>
                <a:spcPct val="110000"/>
              </a:lnSpc>
            </a:pPr>
            <a:r>
              <a:rPr lang="en-GB" b="0" i="0" dirty="0">
                <a:solidFill>
                  <a:srgbClr val="000000"/>
                </a:solidFill>
                <a:effectLst/>
              </a:rPr>
              <a:t>Mintel’s holiday market research identifies that there are </a:t>
            </a:r>
            <a:r>
              <a:rPr lang="en-GB" b="0" i="0" u="sng" dirty="0">
                <a:solidFill>
                  <a:srgbClr val="0157AA"/>
                </a:solidFill>
                <a:effectLst/>
              </a:rPr>
              <a:t>ample opportunities around sustainability</a:t>
            </a:r>
            <a:r>
              <a:rPr lang="en-GB" b="0" i="0" dirty="0">
                <a:solidFill>
                  <a:srgbClr val="000000"/>
                </a:solidFill>
                <a:effectLst/>
              </a:rPr>
              <a:t> to support </a:t>
            </a:r>
            <a:r>
              <a:rPr lang="en-GB" b="1" i="0" dirty="0">
                <a:solidFill>
                  <a:srgbClr val="000000"/>
                </a:solidFill>
                <a:effectLst/>
              </a:rPr>
              <a:t>the growth of the holiday market size</a:t>
            </a:r>
            <a:r>
              <a:rPr lang="en-GB" b="0" i="0" dirty="0">
                <a:solidFill>
                  <a:srgbClr val="000000"/>
                </a:solidFill>
                <a:effectLst/>
              </a:rPr>
              <a:t>, especially for the </a:t>
            </a:r>
            <a:r>
              <a:rPr lang="en-GB" b="1" i="0" dirty="0">
                <a:solidFill>
                  <a:srgbClr val="000000"/>
                </a:solidFill>
                <a:effectLst/>
              </a:rPr>
              <a:t>independent segment</a:t>
            </a:r>
            <a:r>
              <a:rPr lang="en-GB" b="0" i="0" dirty="0">
                <a:solidFill>
                  <a:srgbClr val="000000"/>
                </a:solidFill>
                <a:effectLst/>
              </a:rPr>
              <a:t>, which is more reliant on an </a:t>
            </a:r>
            <a:r>
              <a:rPr lang="en-GB" b="1" i="0" dirty="0">
                <a:solidFill>
                  <a:srgbClr val="000000"/>
                </a:solidFill>
                <a:effectLst/>
              </a:rPr>
              <a:t>eco-conscious younger demographic.</a:t>
            </a:r>
          </a:p>
          <a:p>
            <a:endParaRPr lang="en-GB" dirty="0"/>
          </a:p>
        </p:txBody>
      </p:sp>
      <p:sp>
        <p:nvSpPr>
          <p:cNvPr id="5" name="AutoShape 2" descr="David Walmsley - Research Analyst">
            <a:hlinkClick r:id="rId2"/>
            <a:extLst>
              <a:ext uri="{FF2B5EF4-FFF2-40B4-BE49-F238E27FC236}">
                <a16:creationId xmlns:a16="http://schemas.microsoft.com/office/drawing/2014/main" id="{037BF741-268F-6BE5-2A45-41516B1667D5}"/>
              </a:ext>
            </a:extLst>
          </p:cNvPr>
          <p:cNvSpPr>
            <a:spLocks noChangeAspect="1" noChangeArrowheads="1"/>
          </p:cNvSpPr>
          <p:nvPr/>
        </p:nvSpPr>
        <p:spPr bwMode="auto">
          <a:xfrm>
            <a:off x="117475" y="-593725"/>
            <a:ext cx="952500" cy="952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2256111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E24C4C-ECA0-AFCA-25D6-E4AAE95AC00D}"/>
              </a:ext>
            </a:extLst>
          </p:cNvPr>
          <p:cNvSpPr>
            <a:spLocks noGrp="1"/>
          </p:cNvSpPr>
          <p:nvPr>
            <p:ph type="title"/>
          </p:nvPr>
        </p:nvSpPr>
        <p:spPr>
          <a:xfrm>
            <a:off x="302323" y="118586"/>
            <a:ext cx="9456040" cy="807843"/>
          </a:xfrm>
        </p:spPr>
        <p:txBody>
          <a:bodyPr anchor="b">
            <a:normAutofit/>
          </a:bodyPr>
          <a:lstStyle/>
          <a:p>
            <a:r>
              <a:rPr lang="en-GB" sz="2600" dirty="0"/>
              <a:t>UK Sustainable Travel Trends and Sustainable Tourism Market Share</a:t>
            </a:r>
            <a:br>
              <a:rPr lang="en-GB" sz="2600" dirty="0"/>
            </a:br>
            <a:endParaRPr lang="en-GB" sz="2600" dirty="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C72B6C8-0D34-0A29-DCD1-EFBE1654B343}"/>
              </a:ext>
            </a:extLst>
          </p:cNvPr>
          <p:cNvSpPr>
            <a:spLocks noGrp="1"/>
          </p:cNvSpPr>
          <p:nvPr>
            <p:ph idx="1"/>
          </p:nvPr>
        </p:nvSpPr>
        <p:spPr>
          <a:xfrm>
            <a:off x="100014" y="1140227"/>
            <a:ext cx="7900986" cy="5503974"/>
          </a:xfrm>
        </p:spPr>
        <p:txBody>
          <a:bodyPr anchor="t">
            <a:noAutofit/>
          </a:bodyPr>
          <a:lstStyle/>
          <a:p>
            <a:r>
              <a:rPr lang="en-GB" sz="2000" dirty="0"/>
              <a:t>Sustainable tourism market research identifies that consumers look for ways to minimise their environmental impact and demand an increased standard of sustainability transparency.</a:t>
            </a:r>
          </a:p>
          <a:p>
            <a:r>
              <a:rPr lang="en-GB" sz="2000" b="1" dirty="0"/>
              <a:t>Recycling is considered the most important issue </a:t>
            </a:r>
            <a:r>
              <a:rPr lang="en-GB" sz="2000" dirty="0"/>
              <a:t>that the sustainable travel market should tackle. There are opportunities for brands in the UK holiday market to work together with governments and environmental organisations to </a:t>
            </a:r>
            <a:r>
              <a:rPr lang="en-GB" sz="2000" b="1" dirty="0"/>
              <a:t>introduce bans, implement reduce, reuse and recycle schemes and start campaigns that raise awareness </a:t>
            </a:r>
            <a:r>
              <a:rPr lang="en-GB" sz="2000" dirty="0"/>
              <a:t>to help prevent waste from getting into the natural environment.</a:t>
            </a:r>
          </a:p>
          <a:p>
            <a:r>
              <a:rPr lang="en-GB" sz="2000" dirty="0"/>
              <a:t>75% of Brits want to do more to minimise their impact on the environment whilst travelling.</a:t>
            </a:r>
          </a:p>
          <a:p>
            <a:r>
              <a:rPr lang="en-GB" sz="2000" dirty="0"/>
              <a:t>28% of UK adults agree that the environment is of higher priority to them now compared to before the pandemic outbreak.</a:t>
            </a:r>
          </a:p>
          <a:p>
            <a:r>
              <a:rPr lang="en-GB" sz="2000" dirty="0"/>
              <a:t>73% of travellers have stayed in or are interested in staying in eco-friendly accommodation.</a:t>
            </a:r>
          </a:p>
          <a:p>
            <a:r>
              <a:rPr lang="en-GB" sz="2000" dirty="0"/>
              <a:t>68% of UK consumers have or would be interested in taking part in a nature-based activity.</a:t>
            </a:r>
          </a:p>
        </p:txBody>
      </p:sp>
      <p:pic>
        <p:nvPicPr>
          <p:cNvPr id="4" name="Picture 3">
            <a:extLst>
              <a:ext uri="{FF2B5EF4-FFF2-40B4-BE49-F238E27FC236}">
                <a16:creationId xmlns:a16="http://schemas.microsoft.com/office/drawing/2014/main" id="{F8458A4A-D9BB-9107-5CCD-AF8F1D11E70E}"/>
              </a:ext>
            </a:extLst>
          </p:cNvPr>
          <p:cNvPicPr>
            <a:picLocks noChangeAspect="1"/>
          </p:cNvPicPr>
          <p:nvPr/>
        </p:nvPicPr>
        <p:blipFill>
          <a:blip r:embed="rId2"/>
          <a:stretch>
            <a:fillRect/>
          </a:stretch>
        </p:blipFill>
        <p:spPr>
          <a:xfrm>
            <a:off x="8150114" y="2890960"/>
            <a:ext cx="3892772" cy="2320061"/>
          </a:xfrm>
          <a:prstGeom prst="rect">
            <a:avLst/>
          </a:prstGeom>
        </p:spPr>
      </p:pic>
    </p:spTree>
    <p:extLst>
      <p:ext uri="{BB962C8B-B14F-4D97-AF65-F5344CB8AC3E}">
        <p14:creationId xmlns:p14="http://schemas.microsoft.com/office/powerpoint/2010/main" val="92455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46BA829-AF16-A976-D3BE-C3F69FC0E979}"/>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07AEB3-FC50-2CF8-EA03-01A6ED74CB26}"/>
              </a:ext>
            </a:extLst>
          </p:cNvPr>
          <p:cNvSpPr>
            <a:spLocks noGrp="1"/>
          </p:cNvSpPr>
          <p:nvPr>
            <p:ph type="title"/>
          </p:nvPr>
        </p:nvSpPr>
        <p:spPr>
          <a:xfrm>
            <a:off x="373857" y="136525"/>
            <a:ext cx="6155531" cy="1899912"/>
          </a:xfrm>
        </p:spPr>
        <p:txBody>
          <a:bodyPr>
            <a:normAutofit/>
          </a:bodyPr>
          <a:lstStyle/>
          <a:p>
            <a:r>
              <a:rPr lang="en-GB" sz="3100" b="1" i="0" dirty="0">
                <a:effectLst/>
              </a:rPr>
              <a:t>Current Landscape of the Senior Tourism Market</a:t>
            </a:r>
            <a:br>
              <a:rPr lang="en-GB" sz="3100" b="1" i="0" dirty="0">
                <a:effectLst/>
              </a:rPr>
            </a:br>
            <a:endParaRPr lang="en-GB" sz="3100" dirty="0"/>
          </a:p>
        </p:txBody>
      </p:sp>
      <p:sp>
        <p:nvSpPr>
          <p:cNvPr id="3" name="Content Placeholder 2">
            <a:extLst>
              <a:ext uri="{FF2B5EF4-FFF2-40B4-BE49-F238E27FC236}">
                <a16:creationId xmlns:a16="http://schemas.microsoft.com/office/drawing/2014/main" id="{D14B3FF5-CE7E-6E43-35DD-46984EB8C68D}"/>
              </a:ext>
            </a:extLst>
          </p:cNvPr>
          <p:cNvSpPr>
            <a:spLocks noGrp="1"/>
          </p:cNvSpPr>
          <p:nvPr>
            <p:ph idx="1"/>
          </p:nvPr>
        </p:nvSpPr>
        <p:spPr>
          <a:xfrm>
            <a:off x="121444" y="1614488"/>
            <a:ext cx="5414962" cy="4664868"/>
          </a:xfrm>
        </p:spPr>
        <p:txBody>
          <a:bodyPr>
            <a:normAutofit lnSpcReduction="10000"/>
          </a:bodyPr>
          <a:lstStyle/>
          <a:p>
            <a:r>
              <a:rPr lang="en-GB" sz="2400" b="0" i="0" dirty="0">
                <a:effectLst/>
              </a:rPr>
              <a:t>Growth in the </a:t>
            </a:r>
            <a:r>
              <a:rPr lang="en-GB" sz="2400" b="1" i="0" dirty="0">
                <a:effectLst/>
              </a:rPr>
              <a:t>senior travel market </a:t>
            </a:r>
            <a:r>
              <a:rPr lang="en-GB" sz="2400" b="0" i="0" dirty="0">
                <a:effectLst/>
              </a:rPr>
              <a:t>has returned with the lifting of COVID-19 restrictions but at a slower pace than the overall travel industry category due to older people’s </a:t>
            </a:r>
            <a:r>
              <a:rPr lang="en-GB" sz="2400" b="0" i="0" u="sng" dirty="0">
                <a:effectLst/>
              </a:rPr>
              <a:t>greater caution around continuing infection risks</a:t>
            </a:r>
            <a:r>
              <a:rPr lang="en-GB" sz="2400" b="0" i="0" dirty="0">
                <a:effectLst/>
              </a:rPr>
              <a:t>.</a:t>
            </a:r>
          </a:p>
          <a:p>
            <a:r>
              <a:rPr lang="en-GB" sz="2400" b="0" i="0" dirty="0">
                <a:effectLst/>
              </a:rPr>
              <a:t>Record levels of inflation and energy prices will negatively impact the senior tourism market, with many holidaymakers trading down, but over-55s are significantly more confident than younger people about their financial situation and, are more likely to continue taking holidays as a result.</a:t>
            </a:r>
          </a:p>
          <a:p>
            <a:endParaRPr lang="en-GB" sz="1600" dirty="0"/>
          </a:p>
        </p:txBody>
      </p:sp>
    </p:spTree>
    <p:extLst>
      <p:ext uri="{BB962C8B-B14F-4D97-AF65-F5344CB8AC3E}">
        <p14:creationId xmlns:p14="http://schemas.microsoft.com/office/powerpoint/2010/main" val="3188233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86EBB2EE-2767-7D4B-35CE-7A1070EA79B2}"/>
              </a:ext>
            </a:extLst>
          </p:cNvPr>
          <p:cNvPicPr>
            <a:picLocks noChangeAspect="1"/>
          </p:cNvPicPr>
          <p:nvPr/>
        </p:nvPicPr>
        <p:blipFill rotWithShape="1">
          <a:blip r:embed="rId2"/>
          <a:srcRect l="5884" r="-1" b="-1"/>
          <a:stretch/>
        </p:blipFill>
        <p:spPr>
          <a:xfrm>
            <a:off x="5843588" y="10"/>
            <a:ext cx="6348410"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04C6B9-1552-5734-2DAC-58F16AC3B160}"/>
              </a:ext>
            </a:extLst>
          </p:cNvPr>
          <p:cNvSpPr>
            <a:spLocks noGrp="1"/>
          </p:cNvSpPr>
          <p:nvPr>
            <p:ph type="title"/>
          </p:nvPr>
        </p:nvSpPr>
        <p:spPr>
          <a:xfrm>
            <a:off x="0" y="65088"/>
            <a:ext cx="4826794" cy="1899912"/>
          </a:xfrm>
        </p:spPr>
        <p:txBody>
          <a:bodyPr>
            <a:normAutofit/>
          </a:bodyPr>
          <a:lstStyle/>
          <a:p>
            <a:r>
              <a:rPr lang="en-GB" sz="3200" b="1" i="0" dirty="0">
                <a:effectLst/>
              </a:rPr>
              <a:t>UK Senior Travel Market Share and Key Industry Trends</a:t>
            </a:r>
            <a:br>
              <a:rPr lang="en-GB" sz="3200" b="1" i="0" dirty="0">
                <a:effectLst/>
              </a:rPr>
            </a:br>
            <a:endParaRPr lang="en-GB" sz="3200" dirty="0"/>
          </a:p>
        </p:txBody>
      </p:sp>
      <p:sp>
        <p:nvSpPr>
          <p:cNvPr id="3" name="Content Placeholder 2">
            <a:extLst>
              <a:ext uri="{FF2B5EF4-FFF2-40B4-BE49-F238E27FC236}">
                <a16:creationId xmlns:a16="http://schemas.microsoft.com/office/drawing/2014/main" id="{6D7E83C6-E577-E5C7-229E-1AAC56717A40}"/>
              </a:ext>
            </a:extLst>
          </p:cNvPr>
          <p:cNvSpPr>
            <a:spLocks noGrp="1"/>
          </p:cNvSpPr>
          <p:nvPr>
            <p:ph idx="1"/>
          </p:nvPr>
        </p:nvSpPr>
        <p:spPr>
          <a:xfrm>
            <a:off x="0" y="1471612"/>
            <a:ext cx="5915025" cy="5321299"/>
          </a:xfrm>
        </p:spPr>
        <p:txBody>
          <a:bodyPr>
            <a:normAutofit fontScale="77500" lnSpcReduction="20000"/>
          </a:bodyPr>
          <a:lstStyle/>
          <a:p>
            <a:pPr>
              <a:lnSpc>
                <a:spcPct val="110000"/>
              </a:lnSpc>
            </a:pPr>
            <a:r>
              <a:rPr lang="en-GB" sz="2400" b="0" i="0" dirty="0">
                <a:effectLst/>
              </a:rPr>
              <a:t>The rising value of older people to the </a:t>
            </a:r>
            <a:r>
              <a:rPr lang="en-GB" sz="2400" b="0" i="0" u="sng" dirty="0">
                <a:effectLst/>
              </a:rPr>
              <a:t>solo travel market</a:t>
            </a:r>
            <a:r>
              <a:rPr lang="en-GB" sz="2400" b="0" i="0" dirty="0">
                <a:effectLst/>
              </a:rPr>
              <a:t> has been influenced primarily by a long-term shift in the age structure of the UK’s singles population, with an increased amount of over-50s not living in a couple.</a:t>
            </a:r>
          </a:p>
          <a:p>
            <a:pPr>
              <a:lnSpc>
                <a:spcPct val="110000"/>
              </a:lnSpc>
            </a:pPr>
            <a:r>
              <a:rPr lang="en-GB" sz="2400" b="0" i="0" dirty="0">
                <a:effectLst/>
              </a:rPr>
              <a:t> Solo travel will be an important sector of the senior travel market in the future, with a strong emphasis on </a:t>
            </a:r>
            <a:r>
              <a:rPr lang="en-GB" sz="2400" b="0" i="0" u="sng" dirty="0">
                <a:effectLst/>
              </a:rPr>
              <a:t>genuinely individual experiences</a:t>
            </a:r>
            <a:r>
              <a:rPr lang="en-GB" sz="2400" b="0" i="0" dirty="0">
                <a:effectLst/>
              </a:rPr>
              <a:t> rather than glorified coach tours.</a:t>
            </a:r>
          </a:p>
          <a:p>
            <a:pPr>
              <a:lnSpc>
                <a:spcPct val="110000"/>
              </a:lnSpc>
              <a:buFont typeface="Arial" panose="020B0604020202020204" pitchFamily="34" charset="0"/>
              <a:buChar char="•"/>
            </a:pPr>
            <a:r>
              <a:rPr lang="en-GB" sz="2400" b="0" i="0" dirty="0">
                <a:effectLst/>
              </a:rPr>
              <a:t>43% of over 55 travellers plan on holidaying aboard in the next three years.</a:t>
            </a:r>
          </a:p>
          <a:p>
            <a:pPr>
              <a:lnSpc>
                <a:spcPct val="110000"/>
              </a:lnSpc>
              <a:buFont typeface="Arial" panose="020B0604020202020204" pitchFamily="34" charset="0"/>
              <a:buChar char="•"/>
            </a:pPr>
            <a:r>
              <a:rPr lang="en-GB" sz="2400" b="0" i="0" dirty="0">
                <a:effectLst/>
              </a:rPr>
              <a:t>71% of mature holidaymakers intend on travelling with their spouse/partner.</a:t>
            </a:r>
          </a:p>
          <a:p>
            <a:pPr>
              <a:lnSpc>
                <a:spcPct val="110000"/>
              </a:lnSpc>
              <a:buFont typeface="Arial" panose="020B0604020202020204" pitchFamily="34" charset="0"/>
              <a:buChar char="•"/>
            </a:pPr>
            <a:r>
              <a:rPr lang="en-GB" sz="2400" b="0" i="0" dirty="0">
                <a:effectLst/>
              </a:rPr>
              <a:t>69% of over 55 holidaymakers prefer to book a holiday online.</a:t>
            </a:r>
          </a:p>
          <a:p>
            <a:pPr>
              <a:lnSpc>
                <a:spcPct val="110000"/>
              </a:lnSpc>
              <a:buFont typeface="Arial" panose="020B0604020202020204" pitchFamily="34" charset="0"/>
              <a:buChar char="•"/>
            </a:pPr>
            <a:r>
              <a:rPr lang="en-GB" sz="2400" b="0" i="0" dirty="0">
                <a:effectLst/>
              </a:rPr>
              <a:t>52% of mature travellers are interested in taking a beach/seaside holiday.</a:t>
            </a:r>
          </a:p>
          <a:p>
            <a:endParaRPr lang="en-GB" sz="1100" dirty="0"/>
          </a:p>
        </p:txBody>
      </p:sp>
    </p:spTree>
    <p:extLst>
      <p:ext uri="{BB962C8B-B14F-4D97-AF65-F5344CB8AC3E}">
        <p14:creationId xmlns:p14="http://schemas.microsoft.com/office/powerpoint/2010/main" val="2980030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E0BA33-B18E-ADF1-ED07-8B2EC1885826}"/>
              </a:ext>
            </a:extLst>
          </p:cNvPr>
          <p:cNvSpPr>
            <a:spLocks noGrp="1"/>
          </p:cNvSpPr>
          <p:nvPr>
            <p:ph type="title"/>
          </p:nvPr>
        </p:nvSpPr>
        <p:spPr>
          <a:xfrm>
            <a:off x="116680" y="0"/>
            <a:ext cx="6112535" cy="1807305"/>
          </a:xfrm>
        </p:spPr>
        <p:txBody>
          <a:bodyPr>
            <a:normAutofit/>
          </a:bodyPr>
          <a:lstStyle/>
          <a:p>
            <a:r>
              <a:rPr lang="en-GB" sz="3400" b="1" i="0" dirty="0">
                <a:effectLst/>
              </a:rPr>
              <a:t>UK Package vs Independent Holidays Market </a:t>
            </a:r>
            <a:br>
              <a:rPr lang="en-GB" sz="3400" b="1" i="0" dirty="0">
                <a:effectLst/>
                <a:latin typeface="Lato Bold" panose="020F0502020204030203" pitchFamily="34" charset="0"/>
              </a:rPr>
            </a:br>
            <a:endParaRPr lang="en-GB" sz="3400" dirty="0"/>
          </a:p>
        </p:txBody>
      </p:sp>
      <p:sp>
        <p:nvSpPr>
          <p:cNvPr id="3" name="Content Placeholder 2">
            <a:extLst>
              <a:ext uri="{FF2B5EF4-FFF2-40B4-BE49-F238E27FC236}">
                <a16:creationId xmlns:a16="http://schemas.microsoft.com/office/drawing/2014/main" id="{703750B3-0737-52CD-EF56-BBC5E1379751}"/>
              </a:ext>
            </a:extLst>
          </p:cNvPr>
          <p:cNvSpPr>
            <a:spLocks noGrp="1"/>
          </p:cNvSpPr>
          <p:nvPr>
            <p:ph idx="1"/>
          </p:nvPr>
        </p:nvSpPr>
        <p:spPr>
          <a:xfrm>
            <a:off x="-3048" y="1252266"/>
            <a:ext cx="6898482" cy="5605734"/>
          </a:xfrm>
        </p:spPr>
        <p:txBody>
          <a:bodyPr>
            <a:normAutofit fontScale="62500" lnSpcReduction="20000"/>
          </a:bodyPr>
          <a:lstStyle/>
          <a:p>
            <a:pPr>
              <a:lnSpc>
                <a:spcPct val="120000"/>
              </a:lnSpc>
            </a:pPr>
            <a:r>
              <a:rPr lang="en-GB" sz="2400" b="1" i="0" dirty="0">
                <a:effectLst/>
              </a:rPr>
              <a:t>The package holiday market </a:t>
            </a:r>
            <a:r>
              <a:rPr lang="en-GB" sz="2400" b="0" i="0" dirty="0">
                <a:effectLst/>
              </a:rPr>
              <a:t>continues to be more closely associated with </a:t>
            </a:r>
            <a:r>
              <a:rPr lang="en-GB" sz="2400" b="1" i="0" dirty="0">
                <a:effectLst/>
              </a:rPr>
              <a:t>good value for money </a:t>
            </a:r>
            <a:r>
              <a:rPr lang="en-GB" sz="2400" b="0" i="0" dirty="0">
                <a:effectLst/>
              </a:rPr>
              <a:t>than independently booked holidays. The previous income squeeze saw cash-strapped consumers </a:t>
            </a:r>
            <a:r>
              <a:rPr lang="en-GB" sz="2400" b="0" i="0" u="sng" dirty="0">
                <a:effectLst/>
                <a:hlinkClick r:id="rId2"/>
              </a:rPr>
              <a:t>turn more to packaged holiday products</a:t>
            </a:r>
            <a:r>
              <a:rPr lang="en-GB" sz="2400" b="0" i="0" dirty="0">
                <a:effectLst/>
              </a:rPr>
              <a:t> to control spending and take advantage of aggressive pricing and the extra protection offered by the packaged holiday market.</a:t>
            </a:r>
          </a:p>
          <a:p>
            <a:pPr>
              <a:lnSpc>
                <a:spcPct val="120000"/>
              </a:lnSpc>
            </a:pPr>
            <a:r>
              <a:rPr lang="en-GB" sz="2400" b="0" i="0" dirty="0">
                <a:effectLst/>
              </a:rPr>
              <a:t>However, short overseas breaks will come under pressure due to the rising cost of living, which will impact the </a:t>
            </a:r>
            <a:r>
              <a:rPr lang="en-GB" sz="2400" b="0" i="0" dirty="0" err="1">
                <a:effectLst/>
              </a:rPr>
              <a:t>the</a:t>
            </a:r>
            <a:r>
              <a:rPr lang="en-GB" sz="2400" b="0" i="0" dirty="0">
                <a:effectLst/>
              </a:rPr>
              <a:t> independent holiday sector the most.</a:t>
            </a:r>
          </a:p>
          <a:p>
            <a:pPr>
              <a:lnSpc>
                <a:spcPct val="120000"/>
              </a:lnSpc>
            </a:pPr>
            <a:r>
              <a:rPr lang="en-GB" sz="2400" b="0" i="0" dirty="0">
                <a:effectLst/>
              </a:rPr>
              <a:t>New investments to make package holidays more flexible and customizable will be essential for the segment to broaden its appeal.</a:t>
            </a:r>
          </a:p>
          <a:p>
            <a:pPr>
              <a:lnSpc>
                <a:spcPct val="120000"/>
              </a:lnSpc>
            </a:pPr>
            <a:r>
              <a:rPr lang="en-GB" sz="2400" b="0" i="0" dirty="0">
                <a:effectLst/>
              </a:rPr>
              <a:t>Tailoring the holiday to individual needs remains the main advantage of booking independently, while investments in </a:t>
            </a:r>
            <a:r>
              <a:rPr lang="en-GB" sz="2400" b="0" i="0" u="sng" dirty="0">
                <a:effectLst/>
                <a:hlinkClick r:id="rId3"/>
              </a:rPr>
              <a:t>making the booking process easier and faster</a:t>
            </a:r>
            <a:r>
              <a:rPr lang="en-GB" sz="2400" b="0" i="0" dirty="0">
                <a:effectLst/>
              </a:rPr>
              <a:t> will help increase the independent holiday sector’s appeal.</a:t>
            </a:r>
          </a:p>
          <a:p>
            <a:pPr>
              <a:lnSpc>
                <a:spcPct val="120000"/>
              </a:lnSpc>
              <a:buFont typeface="Arial" panose="020B0604020202020204" pitchFamily="34" charset="0"/>
              <a:buChar char="•"/>
            </a:pPr>
            <a:r>
              <a:rPr lang="en-GB" sz="2400" b="0" i="0" dirty="0">
                <a:effectLst/>
              </a:rPr>
              <a:t>37% of UK adults plan to spend their main holiday overseas in the next 12 months.</a:t>
            </a:r>
          </a:p>
          <a:p>
            <a:pPr>
              <a:lnSpc>
                <a:spcPct val="120000"/>
              </a:lnSpc>
              <a:buFont typeface="Arial" panose="020B0604020202020204" pitchFamily="34" charset="0"/>
              <a:buChar char="•"/>
            </a:pPr>
            <a:r>
              <a:rPr lang="en-GB" sz="2400" b="0" i="0" dirty="0">
                <a:effectLst/>
              </a:rPr>
              <a:t>45% of UK consumers who have booked/plan to book their overseas holiday will choose a package holiday.</a:t>
            </a:r>
          </a:p>
          <a:p>
            <a:pPr>
              <a:lnSpc>
                <a:spcPct val="120000"/>
              </a:lnSpc>
              <a:buFont typeface="Arial" panose="020B0604020202020204" pitchFamily="34" charset="0"/>
              <a:buChar char="•"/>
            </a:pPr>
            <a:r>
              <a:rPr lang="en-GB" sz="2400" b="0" i="0" dirty="0">
                <a:effectLst/>
              </a:rPr>
              <a:t>51% of UK travellers who choose a package holiday will select a beach resort location.</a:t>
            </a:r>
          </a:p>
          <a:p>
            <a:pPr>
              <a:lnSpc>
                <a:spcPct val="120000"/>
              </a:lnSpc>
              <a:buFont typeface="Arial" panose="020B0604020202020204" pitchFamily="34" charset="0"/>
              <a:buChar char="•"/>
            </a:pPr>
            <a:r>
              <a:rPr lang="en-GB" sz="2400" b="0" i="0" dirty="0">
                <a:effectLst/>
              </a:rPr>
              <a:t>81% of UK adults would book a rural/countryside holiday independently.</a:t>
            </a:r>
          </a:p>
          <a:p>
            <a:endParaRPr lang="en-GB" sz="1000" dirty="0"/>
          </a:p>
        </p:txBody>
      </p:sp>
      <p:pic>
        <p:nvPicPr>
          <p:cNvPr id="4" name="Picture 3">
            <a:extLst>
              <a:ext uri="{FF2B5EF4-FFF2-40B4-BE49-F238E27FC236}">
                <a16:creationId xmlns:a16="http://schemas.microsoft.com/office/drawing/2014/main" id="{78D0BB2E-57E1-BC9B-9E38-43F7475243C8}"/>
              </a:ext>
            </a:extLst>
          </p:cNvPr>
          <p:cNvPicPr>
            <a:picLocks noChangeAspect="1"/>
          </p:cNvPicPr>
          <p:nvPr/>
        </p:nvPicPr>
        <p:blipFill rotWithShape="1">
          <a:blip r:embed="rId4"/>
          <a:srcRect l="23279" r="18684" b="-1"/>
          <a:stretch/>
        </p:blipFill>
        <p:spPr>
          <a:xfrm>
            <a:off x="6479381" y="10"/>
            <a:ext cx="571261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94230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296F4B1-8027-3AD0-60B2-531723E1ACE6}"/>
              </a:ext>
            </a:extLst>
          </p:cNvPr>
          <p:cNvPicPr>
            <a:picLocks noChangeAspect="1"/>
          </p:cNvPicPr>
          <p:nvPr/>
        </p:nvPicPr>
        <p:blipFill rotWithShape="1">
          <a:blip r:embed="rId2"/>
          <a:srcRect l="28528" r="973"/>
          <a:stretch/>
        </p:blipFill>
        <p:spPr>
          <a:xfrm>
            <a:off x="5400674" y="10"/>
            <a:ext cx="6791323"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62A7C8-DC79-18EC-5D5A-FE1D21149C23}"/>
              </a:ext>
            </a:extLst>
          </p:cNvPr>
          <p:cNvSpPr>
            <a:spLocks noGrp="1"/>
          </p:cNvSpPr>
          <p:nvPr>
            <p:ph type="title"/>
          </p:nvPr>
        </p:nvSpPr>
        <p:spPr>
          <a:xfrm>
            <a:off x="119058" y="138274"/>
            <a:ext cx="4619625" cy="1899912"/>
          </a:xfrm>
        </p:spPr>
        <p:txBody>
          <a:bodyPr>
            <a:normAutofit/>
          </a:bodyPr>
          <a:lstStyle/>
          <a:p>
            <a:r>
              <a:rPr lang="en-GB" sz="3600" b="1" dirty="0"/>
              <a:t>Current Market Landscape</a:t>
            </a:r>
            <a:br>
              <a:rPr lang="en-GB" sz="4000" dirty="0"/>
            </a:br>
            <a:endParaRPr lang="en-GB" sz="4000" dirty="0"/>
          </a:p>
        </p:txBody>
      </p:sp>
      <p:sp>
        <p:nvSpPr>
          <p:cNvPr id="3" name="Content Placeholder 2">
            <a:extLst>
              <a:ext uri="{FF2B5EF4-FFF2-40B4-BE49-F238E27FC236}">
                <a16:creationId xmlns:a16="http://schemas.microsoft.com/office/drawing/2014/main" id="{D17856CA-7CBA-151F-B8EE-95C77CDB09CB}"/>
              </a:ext>
            </a:extLst>
          </p:cNvPr>
          <p:cNvSpPr>
            <a:spLocks noGrp="1"/>
          </p:cNvSpPr>
          <p:nvPr>
            <p:ph idx="1"/>
          </p:nvPr>
        </p:nvSpPr>
        <p:spPr>
          <a:xfrm>
            <a:off x="119062" y="2027008"/>
            <a:ext cx="5976938" cy="4830992"/>
          </a:xfrm>
        </p:spPr>
        <p:txBody>
          <a:bodyPr>
            <a:normAutofit/>
          </a:bodyPr>
          <a:lstStyle/>
          <a:p>
            <a:pPr>
              <a:lnSpc>
                <a:spcPct val="110000"/>
              </a:lnSpc>
            </a:pPr>
            <a:r>
              <a:rPr lang="en-GB" sz="2000" dirty="0"/>
              <a:t>Interest in </a:t>
            </a:r>
            <a:r>
              <a:rPr lang="en-GB" sz="2000" b="1" dirty="0"/>
              <a:t>unlimited rail travel holiday passes </a:t>
            </a:r>
            <a:r>
              <a:rPr lang="en-GB" sz="2000" dirty="0"/>
              <a:t>is particularly high among families with children, while environmental concerns will likely fuel demand for this type of product in the years to come.</a:t>
            </a:r>
          </a:p>
          <a:p>
            <a:pPr>
              <a:lnSpc>
                <a:spcPct val="110000"/>
              </a:lnSpc>
            </a:pPr>
            <a:r>
              <a:rPr lang="en-GB" sz="2000" dirty="0"/>
              <a:t>63% of UK adults took a domestic holiday in the 12 months to November 2021.</a:t>
            </a:r>
          </a:p>
          <a:p>
            <a:pPr>
              <a:lnSpc>
                <a:spcPct val="110000"/>
              </a:lnSpc>
            </a:pPr>
            <a:r>
              <a:rPr lang="en-GB" sz="2000" dirty="0"/>
              <a:t>48% of UK travellers would be interested in a holiday rail pass offering unlimited rail travel in the UK whilst on holiday.</a:t>
            </a:r>
          </a:p>
          <a:p>
            <a:pPr>
              <a:lnSpc>
                <a:spcPct val="110000"/>
              </a:lnSpc>
            </a:pPr>
            <a:r>
              <a:rPr lang="en-GB" sz="2000" dirty="0"/>
              <a:t>In February 2022, 9% of travellers were identified as </a:t>
            </a:r>
            <a:r>
              <a:rPr lang="en-GB" sz="2000" b="1" dirty="0"/>
              <a:t>hard ethical travellers</a:t>
            </a:r>
            <a:r>
              <a:rPr lang="en-GB" sz="2000" dirty="0"/>
              <a:t>, up from 7% in November 2020.</a:t>
            </a:r>
          </a:p>
        </p:txBody>
      </p:sp>
    </p:spTree>
    <p:extLst>
      <p:ext uri="{BB962C8B-B14F-4D97-AF65-F5344CB8AC3E}">
        <p14:creationId xmlns:p14="http://schemas.microsoft.com/office/powerpoint/2010/main" val="1727766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DE43F5-9F68-AA01-B980-0EB2EE5DBCAB}"/>
              </a:ext>
            </a:extLst>
          </p:cNvPr>
          <p:cNvSpPr>
            <a:spLocks noGrp="1"/>
          </p:cNvSpPr>
          <p:nvPr>
            <p:ph type="title"/>
          </p:nvPr>
        </p:nvSpPr>
        <p:spPr>
          <a:xfrm>
            <a:off x="202408" y="157958"/>
            <a:ext cx="5251316" cy="863600"/>
          </a:xfrm>
        </p:spPr>
        <p:txBody>
          <a:bodyPr>
            <a:normAutofit/>
          </a:bodyPr>
          <a:lstStyle/>
          <a:p>
            <a:r>
              <a:rPr lang="en-GB" sz="3600" dirty="0"/>
              <a:t>Ethical travel</a:t>
            </a:r>
          </a:p>
        </p:txBody>
      </p:sp>
      <p:sp>
        <p:nvSpPr>
          <p:cNvPr id="3" name="Content Placeholder 2">
            <a:extLst>
              <a:ext uri="{FF2B5EF4-FFF2-40B4-BE49-F238E27FC236}">
                <a16:creationId xmlns:a16="http://schemas.microsoft.com/office/drawing/2014/main" id="{C7F2800A-A9A3-4626-9F49-E20B30D4B398}"/>
              </a:ext>
            </a:extLst>
          </p:cNvPr>
          <p:cNvSpPr>
            <a:spLocks noGrp="1"/>
          </p:cNvSpPr>
          <p:nvPr>
            <p:ph idx="1"/>
          </p:nvPr>
        </p:nvSpPr>
        <p:spPr>
          <a:xfrm>
            <a:off x="202407" y="1179516"/>
            <a:ext cx="7600847" cy="5836442"/>
          </a:xfrm>
        </p:spPr>
        <p:txBody>
          <a:bodyPr>
            <a:normAutofit fontScale="92500" lnSpcReduction="10000"/>
          </a:bodyPr>
          <a:lstStyle/>
          <a:p>
            <a:pPr>
              <a:lnSpc>
                <a:spcPct val="100000"/>
              </a:lnSpc>
            </a:pPr>
            <a:r>
              <a:rPr lang="en-GB" sz="2000" dirty="0"/>
              <a:t>Ethical travel is travelling with the intention of leaving a positive impact that could furthermore benefit local communities. This article's purpose is to make travellers aware of the inequalities in the tourism industry that we might be unconsciously contributing to.  </a:t>
            </a:r>
          </a:p>
          <a:p>
            <a:pPr>
              <a:lnSpc>
                <a:spcPct val="100000"/>
              </a:lnSpc>
            </a:pPr>
            <a:r>
              <a:rPr lang="en-GB" sz="2000" dirty="0"/>
              <a:t>There actually are some </a:t>
            </a:r>
            <a:r>
              <a:rPr lang="en-GB" sz="2000" b="1" dirty="0"/>
              <a:t>bad side to tourism:</a:t>
            </a:r>
          </a:p>
          <a:p>
            <a:pPr>
              <a:lnSpc>
                <a:spcPct val="100000"/>
              </a:lnSpc>
            </a:pPr>
            <a:r>
              <a:rPr lang="en-GB" sz="2000" dirty="0"/>
              <a:t>For the less developed nations, the negative impacts of tourism can put an enormous strain on their economies or environments, further causing poverty and inequalities.</a:t>
            </a:r>
          </a:p>
          <a:p>
            <a:pPr>
              <a:lnSpc>
                <a:spcPct val="100000"/>
              </a:lnSpc>
            </a:pPr>
            <a:r>
              <a:rPr lang="en-GB" sz="2000" dirty="0"/>
              <a:t>The negative sides of tourism include damage to the environment, mistreatment of animals and the many ways that the local communities can get affected, such as being forcibly removed from their lands so that resorts or hotels can be built or exploitation of children or other vulnerable persons.</a:t>
            </a:r>
          </a:p>
          <a:p>
            <a:pPr>
              <a:lnSpc>
                <a:spcPct val="100000"/>
              </a:lnSpc>
            </a:pPr>
            <a:r>
              <a:rPr lang="en-GB" sz="2000" dirty="0"/>
              <a:t>The main problem is that </a:t>
            </a:r>
            <a:r>
              <a:rPr lang="en-GB" sz="2000" b="1" dirty="0"/>
              <a:t>the locals are last to benefit from the tourism industry </a:t>
            </a:r>
            <a:r>
              <a:rPr lang="en-GB" sz="2000" dirty="0"/>
              <a:t>even though it makes their country prosper economically</a:t>
            </a:r>
          </a:p>
          <a:p>
            <a:pPr>
              <a:lnSpc>
                <a:spcPct val="100000"/>
              </a:lnSpc>
            </a:pPr>
            <a:r>
              <a:rPr lang="en-GB" sz="2000" dirty="0"/>
              <a:t>Very often they get </a:t>
            </a:r>
            <a:r>
              <a:rPr lang="en-GB" sz="2000" b="1" dirty="0"/>
              <a:t>only some benefits </a:t>
            </a:r>
            <a:r>
              <a:rPr lang="en-GB" sz="2000" dirty="0"/>
              <a:t>from the industry revenue made from tourism rarely gets distributed properly and the locals rarely get the remuneration they deserve.</a:t>
            </a:r>
          </a:p>
        </p:txBody>
      </p:sp>
      <p:pic>
        <p:nvPicPr>
          <p:cNvPr id="4" name="Picture 3">
            <a:extLst>
              <a:ext uri="{FF2B5EF4-FFF2-40B4-BE49-F238E27FC236}">
                <a16:creationId xmlns:a16="http://schemas.microsoft.com/office/drawing/2014/main" id="{276160C8-80D4-4808-9F56-BAE27FD51C60}"/>
              </a:ext>
            </a:extLst>
          </p:cNvPr>
          <p:cNvPicPr>
            <a:picLocks noChangeAspect="1"/>
          </p:cNvPicPr>
          <p:nvPr/>
        </p:nvPicPr>
        <p:blipFill rotWithShape="1">
          <a:blip r:embed="rId2"/>
          <a:srcRect l="34103" r="7859" b="-1"/>
          <a:stretch/>
        </p:blipFill>
        <p:spPr>
          <a:xfrm>
            <a:off x="7572379" y="10"/>
            <a:ext cx="4619621"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72474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90754B-5F73-0643-6B16-D22622D35A0F}"/>
              </a:ext>
            </a:extLst>
          </p:cNvPr>
          <p:cNvSpPr>
            <a:spLocks noGrp="1"/>
          </p:cNvSpPr>
          <p:nvPr>
            <p:ph type="title"/>
          </p:nvPr>
        </p:nvSpPr>
        <p:spPr>
          <a:xfrm>
            <a:off x="155413" y="0"/>
            <a:ext cx="10905066" cy="1135737"/>
          </a:xfrm>
        </p:spPr>
        <p:txBody>
          <a:bodyPr>
            <a:normAutofit/>
          </a:bodyPr>
          <a:lstStyle/>
          <a:p>
            <a:r>
              <a:rPr lang="en-GB" sz="3600" b="1" i="0" dirty="0">
                <a:effectLst/>
              </a:rPr>
              <a:t>The UK Holiday Centres and Parks Market </a:t>
            </a:r>
            <a:endParaRPr lang="en-GB" sz="3600" dirty="0"/>
          </a:p>
        </p:txBody>
      </p:sp>
      <p:sp>
        <p:nvSpPr>
          <p:cNvPr id="3" name="Content Placeholder 2">
            <a:extLst>
              <a:ext uri="{FF2B5EF4-FFF2-40B4-BE49-F238E27FC236}">
                <a16:creationId xmlns:a16="http://schemas.microsoft.com/office/drawing/2014/main" id="{7957F135-F347-1C30-B77C-6E449E09F522}"/>
              </a:ext>
            </a:extLst>
          </p:cNvPr>
          <p:cNvSpPr>
            <a:spLocks noGrp="1"/>
          </p:cNvSpPr>
          <p:nvPr>
            <p:ph idx="1"/>
          </p:nvPr>
        </p:nvSpPr>
        <p:spPr>
          <a:xfrm>
            <a:off x="13901" y="1415051"/>
            <a:ext cx="12023317" cy="5307218"/>
          </a:xfrm>
        </p:spPr>
        <p:txBody>
          <a:bodyPr>
            <a:normAutofit/>
          </a:bodyPr>
          <a:lstStyle/>
          <a:p>
            <a:pPr>
              <a:lnSpc>
                <a:spcPct val="100000"/>
              </a:lnSpc>
            </a:pPr>
            <a:r>
              <a:rPr lang="en-GB" sz="2000" b="0" i="0" dirty="0">
                <a:effectLst/>
              </a:rPr>
              <a:t>A quarter of adults have taken a UK holiday centre and parks in the past five years, resilience of the </a:t>
            </a:r>
            <a:r>
              <a:rPr lang="en-GB" sz="2000" b="1" i="0" dirty="0">
                <a:effectLst/>
              </a:rPr>
              <a:t>staycation market </a:t>
            </a:r>
            <a:r>
              <a:rPr lang="en-GB" sz="2000" b="0" i="0" dirty="0">
                <a:effectLst/>
              </a:rPr>
              <a:t>during challenging times for the </a:t>
            </a:r>
            <a:r>
              <a:rPr lang="en-GB" sz="2000" b="0" i="0" u="sng" dirty="0">
                <a:effectLst/>
              </a:rPr>
              <a:t>travel industry</a:t>
            </a:r>
            <a:r>
              <a:rPr lang="en-GB" sz="2000" b="0" i="0" dirty="0">
                <a:effectLst/>
              </a:rPr>
              <a:t> and the wider economy.</a:t>
            </a:r>
          </a:p>
          <a:p>
            <a:pPr>
              <a:lnSpc>
                <a:spcPct val="100000"/>
              </a:lnSpc>
            </a:pPr>
            <a:r>
              <a:rPr lang="en-GB" sz="2000" b="0" i="0" dirty="0">
                <a:effectLst/>
              </a:rPr>
              <a:t>2022 the holiday parks market continues to grow. However, </a:t>
            </a:r>
            <a:r>
              <a:rPr lang="en-GB" sz="2000" b="1" i="0" dirty="0">
                <a:effectLst/>
              </a:rPr>
              <a:t>consumer demand </a:t>
            </a:r>
            <a:r>
              <a:rPr lang="en-GB" sz="2000" b="0" i="0" dirty="0">
                <a:effectLst/>
              </a:rPr>
              <a:t>is likely to be affected by the intensifying cost-of-living crisis, particularly among family households with tight budgets.</a:t>
            </a:r>
          </a:p>
          <a:p>
            <a:pPr>
              <a:lnSpc>
                <a:spcPct val="100000"/>
              </a:lnSpc>
            </a:pPr>
            <a:r>
              <a:rPr lang="en-GB" sz="2000" b="0" i="0" dirty="0">
                <a:effectLst/>
              </a:rPr>
              <a:t>In a highly competitive market with relatively low brand differentiation, catering for visitor preferences in terms of facilities, activities and experiences to attract extended families has become ever more vital for success. </a:t>
            </a:r>
          </a:p>
          <a:p>
            <a:pPr>
              <a:lnSpc>
                <a:spcPct val="100000"/>
              </a:lnSpc>
            </a:pPr>
            <a:r>
              <a:rPr lang="en-GB" sz="2000" b="0" i="0" dirty="0">
                <a:effectLst/>
              </a:rPr>
              <a:t>Larger holiday parks are </a:t>
            </a:r>
            <a:r>
              <a:rPr lang="en-GB" sz="2000" b="1" i="0" dirty="0">
                <a:effectLst/>
              </a:rPr>
              <a:t>evolving into holiday resorts</a:t>
            </a:r>
            <a:r>
              <a:rPr lang="en-GB" sz="2000" b="0" i="0" dirty="0">
                <a:effectLst/>
              </a:rPr>
              <a:t>, with multiple revenue streams and a range of facilities, including state-of-the-art waterparks, golf courses, sports amenities and spa services to suit the entire family.</a:t>
            </a:r>
          </a:p>
          <a:p>
            <a:pPr>
              <a:lnSpc>
                <a:spcPct val="100000"/>
              </a:lnSpc>
              <a:buFont typeface="Arial" panose="020B0604020202020204" pitchFamily="34" charset="0"/>
              <a:buChar char="•"/>
            </a:pPr>
            <a:r>
              <a:rPr lang="en-GB" sz="2000" b="0" i="0" dirty="0">
                <a:effectLst/>
              </a:rPr>
              <a:t>70% of those who plan to visit a UK holiday centre and park in the next 12 months expect to adopt cost-cutting strategies (e.g. booking cheaper accommodation, visiting less often or reducing their stay).</a:t>
            </a:r>
          </a:p>
          <a:p>
            <a:pPr>
              <a:lnSpc>
                <a:spcPct val="100000"/>
              </a:lnSpc>
              <a:buFont typeface="Arial" panose="020B0604020202020204" pitchFamily="34" charset="0"/>
              <a:buChar char="•"/>
            </a:pPr>
            <a:r>
              <a:rPr lang="en-GB" sz="2000" b="0" i="0" dirty="0">
                <a:effectLst/>
              </a:rPr>
              <a:t>36% of UK adults plan to take their main holiday in the UK over the next 12 months.</a:t>
            </a:r>
          </a:p>
          <a:p>
            <a:pPr>
              <a:lnSpc>
                <a:spcPct val="100000"/>
              </a:lnSpc>
            </a:pPr>
            <a:r>
              <a:rPr lang="en-GB" sz="2000" b="0" i="0" dirty="0">
                <a:effectLst/>
              </a:rPr>
              <a:t> a widening demographic older children could create </a:t>
            </a:r>
            <a:r>
              <a:rPr lang="en-GB" sz="2000" b="1" i="0" dirty="0">
                <a:effectLst/>
              </a:rPr>
              <a:t>new opportunities for UK holiday centres </a:t>
            </a:r>
            <a:r>
              <a:rPr lang="en-GB" sz="2000" b="0" i="0" dirty="0">
                <a:effectLst/>
              </a:rPr>
              <a:t>which choose to specialise in an </a:t>
            </a:r>
            <a:r>
              <a:rPr lang="en-GB" sz="2000" b="1" i="0" dirty="0">
                <a:effectLst/>
              </a:rPr>
              <a:t>older family market</a:t>
            </a:r>
            <a:r>
              <a:rPr lang="en-GB" sz="2000" b="0" i="0" dirty="0">
                <a:effectLst/>
              </a:rPr>
              <a:t>, for example, those offering a focus on </a:t>
            </a:r>
            <a:r>
              <a:rPr lang="en-GB" sz="2000" b="0" i="0" u="sng" dirty="0">
                <a:effectLst/>
                <a:hlinkClick r:id="rId2"/>
              </a:rPr>
              <a:t>adrenaline or adventure</a:t>
            </a:r>
            <a:r>
              <a:rPr lang="en-GB" sz="2000" b="0" i="0" dirty="0">
                <a:effectLst/>
              </a:rPr>
              <a:t>, as well as social and entertainment activities, aimed at teenagers.</a:t>
            </a:r>
            <a:endParaRPr lang="en-GB"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454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A2689-B1A4-60AC-7B14-A2D6B58DEC05}"/>
              </a:ext>
            </a:extLst>
          </p:cNvPr>
          <p:cNvSpPr>
            <a:spLocks noGrp="1"/>
          </p:cNvSpPr>
          <p:nvPr>
            <p:ph type="title"/>
          </p:nvPr>
        </p:nvSpPr>
        <p:spPr>
          <a:xfrm>
            <a:off x="109537" y="132462"/>
            <a:ext cx="10515600" cy="1325563"/>
          </a:xfrm>
        </p:spPr>
        <p:txBody>
          <a:bodyPr>
            <a:normAutofit/>
          </a:bodyPr>
          <a:lstStyle/>
          <a:p>
            <a:r>
              <a:rPr lang="en-GB" sz="3400" b="1" i="0" dirty="0">
                <a:effectLst/>
              </a:rPr>
              <a:t>Future Market Trends in Touring and Adventure Holidays</a:t>
            </a:r>
            <a:br>
              <a:rPr lang="en-GB" sz="3400" b="1" i="0" dirty="0">
                <a:effectLst/>
              </a:rPr>
            </a:br>
            <a:endParaRPr lang="en-GB" sz="3400" dirty="0"/>
          </a:p>
        </p:txBody>
      </p:sp>
      <p:sp>
        <p:nvSpPr>
          <p:cNvPr id="3" name="Content Placeholder 2">
            <a:extLst>
              <a:ext uri="{FF2B5EF4-FFF2-40B4-BE49-F238E27FC236}">
                <a16:creationId xmlns:a16="http://schemas.microsoft.com/office/drawing/2014/main" id="{EA395320-623D-0B38-4EFB-47079585060A}"/>
              </a:ext>
            </a:extLst>
          </p:cNvPr>
          <p:cNvSpPr>
            <a:spLocks noGrp="1"/>
          </p:cNvSpPr>
          <p:nvPr>
            <p:ph idx="1"/>
          </p:nvPr>
        </p:nvSpPr>
        <p:spPr>
          <a:xfrm>
            <a:off x="0" y="1541463"/>
            <a:ext cx="8420099" cy="5559425"/>
          </a:xfrm>
        </p:spPr>
        <p:txBody>
          <a:bodyPr>
            <a:normAutofit fontScale="85000" lnSpcReduction="10000"/>
          </a:bodyPr>
          <a:lstStyle/>
          <a:p>
            <a:pPr>
              <a:lnSpc>
                <a:spcPct val="110000"/>
              </a:lnSpc>
            </a:pPr>
            <a:r>
              <a:rPr lang="en-GB" sz="2000" b="1" i="0" dirty="0">
                <a:effectLst/>
              </a:rPr>
              <a:t>The touring and adventure market </a:t>
            </a:r>
            <a:r>
              <a:rPr lang="en-GB" sz="2000" b="0" i="0" u="sng" dirty="0">
                <a:effectLst/>
              </a:rPr>
              <a:t> Despite consumer caution</a:t>
            </a:r>
            <a:r>
              <a:rPr lang="en-GB" sz="2000" b="0" i="0" dirty="0">
                <a:effectLst/>
              </a:rPr>
              <a:t>, COVID-19 has created opportunities to increase the average spend per trip as consumers </a:t>
            </a:r>
            <a:r>
              <a:rPr lang="en-GB" sz="2000" b="1" i="0" dirty="0">
                <a:effectLst/>
              </a:rPr>
              <a:t>show more interest in longer tours and luxury experiences </a:t>
            </a:r>
            <a:r>
              <a:rPr lang="en-GB" sz="2000" b="0" i="0" dirty="0">
                <a:effectLst/>
              </a:rPr>
              <a:t>following missed opportunities to travel.</a:t>
            </a:r>
          </a:p>
          <a:p>
            <a:pPr>
              <a:lnSpc>
                <a:spcPct val="110000"/>
              </a:lnSpc>
              <a:buFont typeface="Arial" panose="020B0604020202020204" pitchFamily="34" charset="0"/>
              <a:buChar char="•"/>
            </a:pPr>
            <a:r>
              <a:rPr lang="en-GB" sz="2000" b="0" i="0" dirty="0">
                <a:effectLst/>
              </a:rPr>
              <a:t>66% of potential group touring holiday makers would be interested in going on a group touring holiday in the UK.</a:t>
            </a:r>
          </a:p>
          <a:p>
            <a:pPr>
              <a:lnSpc>
                <a:spcPct val="110000"/>
              </a:lnSpc>
              <a:buFont typeface="Arial" panose="020B0604020202020204" pitchFamily="34" charset="0"/>
              <a:buChar char="•"/>
            </a:pPr>
            <a:r>
              <a:rPr lang="en-GB" sz="2000" b="0" i="0" dirty="0">
                <a:effectLst/>
              </a:rPr>
              <a:t>In November 2021, 27% of potential group touring holidaymakers said </a:t>
            </a:r>
            <a:r>
              <a:rPr lang="en-GB" sz="2000" b="1" i="0" dirty="0">
                <a:effectLst/>
              </a:rPr>
              <a:t>that ethical travel is most important </a:t>
            </a:r>
            <a:r>
              <a:rPr lang="en-GB" sz="2000" b="0" i="0" dirty="0">
                <a:effectLst/>
              </a:rPr>
              <a:t>when choosing a holiday, up from 23% in March 2020.</a:t>
            </a:r>
          </a:p>
          <a:p>
            <a:pPr>
              <a:lnSpc>
                <a:spcPct val="110000"/>
              </a:lnSpc>
              <a:buFont typeface="Arial" panose="020B0604020202020204" pitchFamily="34" charset="0"/>
              <a:buChar char="•"/>
            </a:pPr>
            <a:r>
              <a:rPr lang="en-GB" sz="2000" b="0" i="0" dirty="0">
                <a:effectLst/>
              </a:rPr>
              <a:t>59% of UK adults were worried about </a:t>
            </a:r>
            <a:r>
              <a:rPr lang="en-GB" sz="2000" b="1" i="0" dirty="0">
                <a:effectLst/>
              </a:rPr>
              <a:t>rising fuel costs</a:t>
            </a:r>
            <a:r>
              <a:rPr lang="en-GB" sz="2000" b="0" i="0" dirty="0">
                <a:effectLst/>
              </a:rPr>
              <a:t> in December 2021, with almost as many concerned about rising food and drink prices.</a:t>
            </a:r>
          </a:p>
          <a:p>
            <a:pPr>
              <a:lnSpc>
                <a:spcPct val="110000"/>
              </a:lnSpc>
            </a:pPr>
            <a:r>
              <a:rPr lang="en-GB" sz="2000" b="0" i="0" dirty="0">
                <a:effectLst/>
              </a:rPr>
              <a:t>The environment has become a </a:t>
            </a:r>
            <a:r>
              <a:rPr lang="en-GB" sz="2000" b="1" i="0" dirty="0">
                <a:effectLst/>
              </a:rPr>
              <a:t>bigger consumer priority in general. </a:t>
            </a:r>
            <a:r>
              <a:rPr lang="en-GB" sz="2000" b="0" i="0" dirty="0">
                <a:effectLst/>
              </a:rPr>
              <a:t>This shift is seen in the touring and adventure holidays market to benefit from the increased shift towards ethical travel in group touring holidays are escorted rail tours.</a:t>
            </a:r>
          </a:p>
          <a:p>
            <a:pPr>
              <a:lnSpc>
                <a:spcPct val="110000"/>
              </a:lnSpc>
            </a:pPr>
            <a:r>
              <a:rPr lang="en-GB" sz="2000" b="0" i="0" dirty="0">
                <a:effectLst/>
              </a:rPr>
              <a:t>Flexible itineraries and local experiences remain important factors for group touring holidaymakers, while consumers show </a:t>
            </a:r>
            <a:r>
              <a:rPr lang="en-GB" sz="2000" b="1" i="0" dirty="0">
                <a:effectLst/>
              </a:rPr>
              <a:t>increased interest in physical activities or challenges</a:t>
            </a:r>
            <a:r>
              <a:rPr lang="en-GB" sz="2000" b="0" i="0" dirty="0">
                <a:effectLst/>
              </a:rPr>
              <a:t>. This is likely a result of consumers’ growing need to </a:t>
            </a:r>
            <a:r>
              <a:rPr lang="en-GB" sz="2000" b="0" i="0" u="sng" dirty="0">
                <a:effectLst/>
              </a:rPr>
              <a:t>care for their wellbeing</a:t>
            </a:r>
            <a:r>
              <a:rPr lang="en-GB" sz="2000" b="0" i="0" dirty="0">
                <a:effectLst/>
              </a:rPr>
              <a:t> and the impact that lockdowns and restrictions had on consumers’ lifestyles.</a:t>
            </a:r>
          </a:p>
          <a:p>
            <a:endParaRPr lang="en-GB" sz="1100" dirty="0"/>
          </a:p>
        </p:txBody>
      </p:sp>
      <p:pic>
        <p:nvPicPr>
          <p:cNvPr id="4" name="Picture 3">
            <a:extLst>
              <a:ext uri="{FF2B5EF4-FFF2-40B4-BE49-F238E27FC236}">
                <a16:creationId xmlns:a16="http://schemas.microsoft.com/office/drawing/2014/main" id="{00A62F48-03F7-F0BE-04E3-54EDA44FFAA0}"/>
              </a:ext>
            </a:extLst>
          </p:cNvPr>
          <p:cNvPicPr>
            <a:picLocks noChangeAspect="1"/>
          </p:cNvPicPr>
          <p:nvPr/>
        </p:nvPicPr>
        <p:blipFill rotWithShape="1">
          <a:blip r:embed="rId2"/>
          <a:srcRect l="8675" r="7050" b="-1"/>
          <a:stretch/>
        </p:blipFill>
        <p:spPr>
          <a:xfrm>
            <a:off x="7987390" y="2629950"/>
            <a:ext cx="4084525" cy="3254748"/>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1616166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DC6451-5D15-44B6-940E-F11579B3E595}"/>
              </a:ext>
            </a:extLst>
          </p:cNvPr>
          <p:cNvSpPr>
            <a:spLocks noGrp="1"/>
          </p:cNvSpPr>
          <p:nvPr>
            <p:ph type="title"/>
          </p:nvPr>
        </p:nvSpPr>
        <p:spPr>
          <a:xfrm>
            <a:off x="165022" y="34106"/>
            <a:ext cx="10515600" cy="1325563"/>
          </a:xfrm>
        </p:spPr>
        <p:txBody>
          <a:bodyPr>
            <a:normAutofit/>
          </a:bodyPr>
          <a:lstStyle/>
          <a:p>
            <a:r>
              <a:rPr lang="en-GB" sz="3600" b="1" i="0" dirty="0">
                <a:effectLst/>
              </a:rPr>
              <a:t>UK Wellness Traveller Market</a:t>
            </a:r>
            <a:br>
              <a:rPr lang="en-GB" sz="3600" b="1" i="0" dirty="0">
                <a:effectLst/>
                <a:latin typeface="Lato Bold" panose="020F0502020204030203" pitchFamily="34" charset="0"/>
              </a:rPr>
            </a:br>
            <a:endParaRPr lang="en-GB" sz="3600" dirty="0"/>
          </a:p>
        </p:txBody>
      </p:sp>
      <p:sp>
        <p:nvSpPr>
          <p:cNvPr id="3" name="Content Placeholder 2">
            <a:extLst>
              <a:ext uri="{FF2B5EF4-FFF2-40B4-BE49-F238E27FC236}">
                <a16:creationId xmlns:a16="http://schemas.microsoft.com/office/drawing/2014/main" id="{F32E15E1-B779-1248-BD3A-9CEE3E06D5D3}"/>
              </a:ext>
            </a:extLst>
          </p:cNvPr>
          <p:cNvSpPr>
            <a:spLocks noGrp="1"/>
          </p:cNvSpPr>
          <p:nvPr>
            <p:ph idx="1"/>
          </p:nvPr>
        </p:nvSpPr>
        <p:spPr>
          <a:xfrm>
            <a:off x="85363" y="933508"/>
            <a:ext cx="8665950" cy="5890386"/>
          </a:xfrm>
        </p:spPr>
        <p:txBody>
          <a:bodyPr>
            <a:noAutofit/>
          </a:bodyPr>
          <a:lstStyle/>
          <a:p>
            <a:pPr>
              <a:lnSpc>
                <a:spcPct val="100000"/>
              </a:lnSpc>
            </a:pPr>
            <a:r>
              <a:rPr lang="en-GB" sz="1800" b="0" i="0" dirty="0">
                <a:effectLst/>
              </a:rPr>
              <a:t>The pandemic has enlightened many consumers to the </a:t>
            </a:r>
            <a:r>
              <a:rPr lang="en-GB" sz="1800" b="1" i="0" dirty="0">
                <a:effectLst/>
              </a:rPr>
              <a:t>importance of improving their mental and physical health</a:t>
            </a:r>
            <a:r>
              <a:rPr lang="en-GB" sz="1800" b="0" i="0" dirty="0">
                <a:effectLst/>
              </a:rPr>
              <a:t>. connecting with nature has become a growing wellness trend as consumers spend more time outdoors, led to increased consumer interest in wellness holidays.</a:t>
            </a:r>
          </a:p>
          <a:p>
            <a:pPr>
              <a:lnSpc>
                <a:spcPct val="100000"/>
              </a:lnSpc>
            </a:pPr>
            <a:r>
              <a:rPr lang="en-GB" sz="1800" b="0" i="0" dirty="0">
                <a:effectLst/>
              </a:rPr>
              <a:t>The tourism industry has the opportunity to benefit from the </a:t>
            </a:r>
            <a:r>
              <a:rPr lang="en-GB" sz="1800" b="1" i="0" dirty="0">
                <a:effectLst/>
              </a:rPr>
              <a:t>high interest in making wellness part of the overall holiday experience</a:t>
            </a:r>
            <a:r>
              <a:rPr lang="en-GB" sz="1800" b="0" i="0" dirty="0">
                <a:effectLst/>
              </a:rPr>
              <a:t>. There’s interest from many potential wellness travellers to add a health or wellness activity to their regular holiday (</a:t>
            </a:r>
            <a:r>
              <a:rPr lang="en-GB" sz="1800" b="0" i="0" dirty="0" err="1">
                <a:effectLst/>
              </a:rPr>
              <a:t>ie</a:t>
            </a:r>
            <a:r>
              <a:rPr lang="en-GB" sz="1800" b="0" i="0" dirty="0">
                <a:effectLst/>
              </a:rPr>
              <a:t> city break or beach holiday), with beauty/spa treatments, physical activities and meditation being the most desired activities.</a:t>
            </a:r>
          </a:p>
          <a:p>
            <a:pPr>
              <a:lnSpc>
                <a:spcPct val="100000"/>
              </a:lnSpc>
              <a:buFont typeface="Arial" panose="020B0604020202020204" pitchFamily="34" charset="0"/>
              <a:buChar char="•"/>
            </a:pPr>
            <a:r>
              <a:rPr lang="en-GB" sz="1800" b="0" i="0" dirty="0">
                <a:effectLst/>
              </a:rPr>
              <a:t>79% of potential wellness travellers are keen to add a health or wellness activity to their regular holiday.</a:t>
            </a:r>
          </a:p>
          <a:p>
            <a:pPr>
              <a:lnSpc>
                <a:spcPct val="100000"/>
              </a:lnSpc>
              <a:buFont typeface="Arial" panose="020B0604020202020204" pitchFamily="34" charset="0"/>
              <a:buChar char="•"/>
            </a:pPr>
            <a:r>
              <a:rPr lang="en-GB" sz="1800" b="0" i="0" dirty="0">
                <a:effectLst/>
              </a:rPr>
              <a:t>24% of UK adults planned to book a holiday in the three months following November 2021, well below pre-pandemic levels.</a:t>
            </a:r>
          </a:p>
          <a:p>
            <a:pPr>
              <a:lnSpc>
                <a:spcPct val="100000"/>
              </a:lnSpc>
              <a:buFont typeface="Arial" panose="020B0604020202020204" pitchFamily="34" charset="0"/>
              <a:buChar char="•"/>
            </a:pPr>
            <a:r>
              <a:rPr lang="en-GB" sz="1800" b="0" i="0" dirty="0">
                <a:effectLst/>
              </a:rPr>
              <a:t>31% of UK adults planned to book a holiday in the three months following November 2019.</a:t>
            </a:r>
          </a:p>
          <a:p>
            <a:pPr>
              <a:lnSpc>
                <a:spcPct val="100000"/>
              </a:lnSpc>
            </a:pPr>
            <a:r>
              <a:rPr lang="en-GB" sz="1800" b="0" i="0" dirty="0">
                <a:effectLst/>
              </a:rPr>
              <a:t>Opportunity to create </a:t>
            </a:r>
            <a:r>
              <a:rPr lang="en-GB" sz="1800" b="1" i="0" dirty="0">
                <a:effectLst/>
              </a:rPr>
              <a:t>unique and enriching wellness experiences</a:t>
            </a:r>
            <a:r>
              <a:rPr lang="en-GB" sz="1800" b="0" i="0" dirty="0">
                <a:effectLst/>
              </a:rPr>
              <a:t>, something many travellers are </a:t>
            </a:r>
            <a:r>
              <a:rPr lang="en-GB" sz="1800" b="0" i="0" u="sng" dirty="0">
                <a:effectLst/>
              </a:rPr>
              <a:t>willing to pay a premium for</a:t>
            </a:r>
            <a:r>
              <a:rPr lang="en-GB" sz="1800" b="0" i="0" dirty="0">
                <a:effectLst/>
              </a:rPr>
              <a:t>. Creating signature experiences as well as places for total wellbeing, where travellers can enjoy </a:t>
            </a:r>
            <a:r>
              <a:rPr lang="en-GB" sz="1800" b="0" i="0" u="sng" dirty="0">
                <a:effectLst/>
                <a:hlinkClick r:id="rId2"/>
              </a:rPr>
              <a:t>both relaxing</a:t>
            </a:r>
            <a:r>
              <a:rPr lang="en-GB" sz="1800" b="0" i="0" dirty="0">
                <a:effectLst/>
              </a:rPr>
              <a:t> and </a:t>
            </a:r>
            <a:r>
              <a:rPr lang="en-GB" sz="1800" b="0" i="0" u="sng" dirty="0">
                <a:effectLst/>
                <a:hlinkClick r:id="rId3"/>
              </a:rPr>
              <a:t>physical activities</a:t>
            </a:r>
            <a:r>
              <a:rPr lang="en-GB" sz="1800" b="0" i="0" dirty="0">
                <a:effectLst/>
              </a:rPr>
              <a:t>.</a:t>
            </a:r>
          </a:p>
        </p:txBody>
      </p:sp>
      <p:pic>
        <p:nvPicPr>
          <p:cNvPr id="5" name="Picture 4">
            <a:extLst>
              <a:ext uri="{FF2B5EF4-FFF2-40B4-BE49-F238E27FC236}">
                <a16:creationId xmlns:a16="http://schemas.microsoft.com/office/drawing/2014/main" id="{C26812BE-0C70-F264-8151-B2B468AF2205}"/>
              </a:ext>
            </a:extLst>
          </p:cNvPr>
          <p:cNvPicPr>
            <a:picLocks noChangeAspect="1"/>
          </p:cNvPicPr>
          <p:nvPr/>
        </p:nvPicPr>
        <p:blipFill rotWithShape="1">
          <a:blip r:embed="rId4"/>
          <a:srcRect l="5879" r="2" b="2"/>
          <a:stretch/>
        </p:blipFill>
        <p:spPr>
          <a:xfrm>
            <a:off x="8511307" y="2823752"/>
            <a:ext cx="3544033" cy="2824057"/>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58746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F18605-4E1D-6FBC-E1E6-9F30A091B703}"/>
              </a:ext>
            </a:extLst>
          </p:cNvPr>
          <p:cNvSpPr>
            <a:spLocks noGrp="1"/>
          </p:cNvSpPr>
          <p:nvPr>
            <p:ph type="title"/>
          </p:nvPr>
        </p:nvSpPr>
        <p:spPr>
          <a:xfrm>
            <a:off x="316707" y="49093"/>
            <a:ext cx="10515600" cy="1325563"/>
          </a:xfrm>
        </p:spPr>
        <p:txBody>
          <a:bodyPr>
            <a:normAutofit/>
          </a:bodyPr>
          <a:lstStyle/>
          <a:p>
            <a:r>
              <a:rPr lang="en-GB" sz="3600" dirty="0" err="1"/>
              <a:t>Bleisure</a:t>
            </a:r>
            <a:r>
              <a:rPr lang="en-GB" sz="3600" dirty="0"/>
              <a:t> Travel</a:t>
            </a:r>
            <a:br>
              <a:rPr lang="en-GB" dirty="0"/>
            </a:br>
            <a:endParaRPr lang="en-GB" dirty="0"/>
          </a:p>
        </p:txBody>
      </p:sp>
      <p:sp>
        <p:nvSpPr>
          <p:cNvPr id="3" name="Content Placeholder 2">
            <a:extLst>
              <a:ext uri="{FF2B5EF4-FFF2-40B4-BE49-F238E27FC236}">
                <a16:creationId xmlns:a16="http://schemas.microsoft.com/office/drawing/2014/main" id="{6F682D06-9853-1304-7F0A-5515B6F0854D}"/>
              </a:ext>
            </a:extLst>
          </p:cNvPr>
          <p:cNvSpPr>
            <a:spLocks noGrp="1"/>
          </p:cNvSpPr>
          <p:nvPr>
            <p:ph idx="1"/>
          </p:nvPr>
        </p:nvSpPr>
        <p:spPr>
          <a:xfrm>
            <a:off x="203147" y="1178143"/>
            <a:ext cx="9204513" cy="5728950"/>
          </a:xfrm>
        </p:spPr>
        <p:txBody>
          <a:bodyPr>
            <a:normAutofit fontScale="70000" lnSpcReduction="20000"/>
          </a:bodyPr>
          <a:lstStyle/>
          <a:p>
            <a:pPr fontAlgn="base">
              <a:lnSpc>
                <a:spcPct val="120000"/>
              </a:lnSpc>
            </a:pPr>
            <a:r>
              <a:rPr lang="en-GB" sz="2600" b="0" i="0" u="sng" dirty="0" err="1">
                <a:effectLst/>
              </a:rPr>
              <a:t>Bleisure</a:t>
            </a:r>
            <a:r>
              <a:rPr lang="en-GB" sz="2600" b="0" i="0" u="sng" dirty="0">
                <a:effectLst/>
              </a:rPr>
              <a:t> travel</a:t>
            </a:r>
            <a:r>
              <a:rPr lang="en-GB" sz="2600" b="0" i="0" dirty="0">
                <a:effectLst/>
              </a:rPr>
              <a:t> is a </a:t>
            </a:r>
            <a:r>
              <a:rPr lang="en-GB" sz="2600" b="1" i="0" dirty="0">
                <a:effectLst/>
              </a:rPr>
              <a:t>growing tourism trend </a:t>
            </a:r>
            <a:r>
              <a:rPr lang="en-GB" sz="2600" b="0" i="0" dirty="0">
                <a:effectLst/>
              </a:rPr>
              <a:t>where people extend their business travel to leisure activities. Experts predict it will continue to grow in the mobile workforce. Although business travel has started to make its comeback in 2021, </a:t>
            </a:r>
            <a:r>
              <a:rPr lang="en-GB" sz="2600" b="0" i="0" dirty="0" err="1">
                <a:effectLst/>
              </a:rPr>
              <a:t>bleisure</a:t>
            </a:r>
            <a:r>
              <a:rPr lang="en-GB" sz="2600" b="0" i="0" dirty="0">
                <a:effectLst/>
              </a:rPr>
              <a:t> is believed to be its future. </a:t>
            </a:r>
          </a:p>
          <a:p>
            <a:pPr fontAlgn="base">
              <a:lnSpc>
                <a:spcPct val="120000"/>
              </a:lnSpc>
            </a:pPr>
            <a:r>
              <a:rPr lang="en-GB" sz="2600" b="0" i="0" dirty="0">
                <a:effectLst/>
              </a:rPr>
              <a:t>A </a:t>
            </a:r>
            <a:r>
              <a:rPr lang="en-GB" sz="2600" b="0" i="0" u="sng" dirty="0">
                <a:effectLst/>
                <a:hlinkClick r:id="rId2"/>
              </a:rPr>
              <a:t>2018 study</a:t>
            </a:r>
            <a:r>
              <a:rPr lang="en-GB" sz="2600" b="0" i="0" dirty="0">
                <a:effectLst/>
              </a:rPr>
              <a:t> revealed that 60% of U.S. business trips incorporated leisure elements, an increase from 43% in 2016.</a:t>
            </a:r>
          </a:p>
          <a:p>
            <a:pPr fontAlgn="base">
              <a:lnSpc>
                <a:spcPct val="120000"/>
              </a:lnSpc>
            </a:pPr>
            <a:r>
              <a:rPr lang="en-GB" sz="2600" b="0" i="0" dirty="0">
                <a:effectLst/>
              </a:rPr>
              <a:t>These business-leisure trips can either be pre-planned, whereby clients schedule their vacation within the same period of a job-related trip. Companies may also offer their workers some </a:t>
            </a:r>
            <a:r>
              <a:rPr lang="en-GB" sz="2600" b="1" i="0" dirty="0">
                <a:effectLst/>
              </a:rPr>
              <a:t>tourist experiences </a:t>
            </a:r>
            <a:r>
              <a:rPr lang="en-GB" sz="2600" b="0" i="0" dirty="0">
                <a:effectLst/>
              </a:rPr>
              <a:t>during work trips. </a:t>
            </a:r>
          </a:p>
          <a:p>
            <a:pPr fontAlgn="base">
              <a:lnSpc>
                <a:spcPct val="120000"/>
              </a:lnSpc>
            </a:pPr>
            <a:r>
              <a:rPr lang="en-GB" sz="2600" b="0" i="0" dirty="0">
                <a:effectLst/>
              </a:rPr>
              <a:t>Once the meetings, professional conferences, and other work engagements are over, business travellers may decide to </a:t>
            </a:r>
            <a:r>
              <a:rPr lang="en-GB" sz="2600" b="1" i="0" dirty="0">
                <a:effectLst/>
              </a:rPr>
              <a:t>extend their stay and explore their destination</a:t>
            </a:r>
            <a:r>
              <a:rPr lang="en-GB" sz="2600" b="0" i="0" dirty="0">
                <a:effectLst/>
              </a:rPr>
              <a:t>.</a:t>
            </a:r>
          </a:p>
          <a:p>
            <a:pPr fontAlgn="base">
              <a:lnSpc>
                <a:spcPct val="120000"/>
              </a:lnSpc>
            </a:pPr>
            <a:r>
              <a:rPr lang="en-GB" sz="2600" b="0" i="0" dirty="0">
                <a:effectLst/>
              </a:rPr>
              <a:t>There is also a growing trend among </a:t>
            </a:r>
            <a:r>
              <a:rPr lang="en-GB" sz="2600" b="1" i="0" dirty="0">
                <a:effectLst/>
              </a:rPr>
              <a:t>millennials known as the “digital nomad” phenomenon</a:t>
            </a:r>
            <a:r>
              <a:rPr lang="en-GB" sz="2600" b="0" i="0" dirty="0">
                <a:effectLst/>
              </a:rPr>
              <a:t>. This is whereby online workers and freelancers adopt the lifestyle of travelling as they work.</a:t>
            </a:r>
          </a:p>
          <a:p>
            <a:pPr fontAlgn="base">
              <a:lnSpc>
                <a:spcPct val="120000"/>
              </a:lnSpc>
            </a:pPr>
            <a:r>
              <a:rPr lang="en-GB" sz="2600" b="0" i="0" dirty="0">
                <a:effectLst/>
              </a:rPr>
              <a:t>Tour operators take advantage of this growing trend by creating offers that entice business travellers to </a:t>
            </a:r>
            <a:r>
              <a:rPr lang="en-GB" sz="2600" b="1" i="0" dirty="0">
                <a:effectLst/>
              </a:rPr>
              <a:t>extend their stay for leisure</a:t>
            </a:r>
            <a:r>
              <a:rPr lang="en-GB" sz="2600" b="0" i="0" dirty="0">
                <a:effectLst/>
              </a:rPr>
              <a:t>. For example, retreat packages combined with perks like photos, videos, and transportation. </a:t>
            </a:r>
          </a:p>
          <a:p>
            <a:pPr fontAlgn="base">
              <a:lnSpc>
                <a:spcPct val="120000"/>
              </a:lnSpc>
            </a:pPr>
            <a:r>
              <a:rPr lang="en-GB" sz="2600" b="0" i="0" dirty="0">
                <a:effectLst/>
              </a:rPr>
              <a:t>Having Wi-Fi and chargers in buses and accommodation (for multi-day tours) can also entice digital nomads and other travellers looking to stay connected for work.</a:t>
            </a:r>
          </a:p>
          <a:p>
            <a:endParaRPr lang="en-GB" sz="1100" dirty="0"/>
          </a:p>
        </p:txBody>
      </p:sp>
      <p:pic>
        <p:nvPicPr>
          <p:cNvPr id="4" name="Picture 3">
            <a:extLst>
              <a:ext uri="{FF2B5EF4-FFF2-40B4-BE49-F238E27FC236}">
                <a16:creationId xmlns:a16="http://schemas.microsoft.com/office/drawing/2014/main" id="{146BCDAE-6D24-9D23-87BE-5865AD78B0BF}"/>
              </a:ext>
            </a:extLst>
          </p:cNvPr>
          <p:cNvPicPr>
            <a:picLocks noChangeAspect="1"/>
          </p:cNvPicPr>
          <p:nvPr/>
        </p:nvPicPr>
        <p:blipFill rotWithShape="1">
          <a:blip r:embed="rId3"/>
          <a:srcRect l="14566" r="15159" b="2"/>
          <a:stretch/>
        </p:blipFill>
        <p:spPr>
          <a:xfrm>
            <a:off x="9339989" y="2075060"/>
            <a:ext cx="2762366" cy="2201187"/>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349678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7CE64-D05C-2A4B-BCB7-7E2016EDD607}"/>
              </a:ext>
            </a:extLst>
          </p:cNvPr>
          <p:cNvSpPr>
            <a:spLocks noGrp="1"/>
          </p:cNvSpPr>
          <p:nvPr>
            <p:ph type="title"/>
          </p:nvPr>
        </p:nvSpPr>
        <p:spPr>
          <a:xfrm>
            <a:off x="648929" y="629266"/>
            <a:ext cx="3505495" cy="1622321"/>
          </a:xfrm>
        </p:spPr>
        <p:txBody>
          <a:bodyPr>
            <a:normAutofit/>
          </a:bodyPr>
          <a:lstStyle/>
          <a:p>
            <a:r>
              <a:rPr lang="en-GB" sz="3700" dirty="0"/>
              <a:t>INNOVATION, EDUCATION AND INVESTMENTS</a:t>
            </a:r>
          </a:p>
        </p:txBody>
      </p:sp>
      <p:sp>
        <p:nvSpPr>
          <p:cNvPr id="3" name="Content Placeholder 2">
            <a:extLst>
              <a:ext uri="{FF2B5EF4-FFF2-40B4-BE49-F238E27FC236}">
                <a16:creationId xmlns:a16="http://schemas.microsoft.com/office/drawing/2014/main" id="{7A59DBC6-0076-E76C-2B0E-0B08AD9FF0E1}"/>
              </a:ext>
            </a:extLst>
          </p:cNvPr>
          <p:cNvSpPr>
            <a:spLocks noGrp="1"/>
          </p:cNvSpPr>
          <p:nvPr>
            <p:ph idx="1"/>
          </p:nvPr>
        </p:nvSpPr>
        <p:spPr>
          <a:xfrm>
            <a:off x="648931" y="2438400"/>
            <a:ext cx="3505494" cy="3785419"/>
          </a:xfrm>
        </p:spPr>
        <p:txBody>
          <a:bodyPr>
            <a:normAutofit/>
          </a:bodyPr>
          <a:lstStyle/>
          <a:p>
            <a:endParaRPr lang="en-GB" sz="1900" dirty="0">
              <a:hlinkClick r:id="rId2"/>
            </a:endParaRPr>
          </a:p>
          <a:p>
            <a:r>
              <a:rPr lang="en-GB" sz="1900" b="0" i="1" dirty="0">
                <a:effectLst/>
              </a:rPr>
              <a:t>In order to anticipate, address and overcome the new challenges and trends of the Tourism sector, the World Tourism Organization is currently focusing on a strategy on Innovation, Education, Digital Transformation and investments.</a:t>
            </a:r>
            <a:endParaRPr lang="en-GB" sz="1900" dirty="0">
              <a:hlinkClick r:id="rId2"/>
            </a:endParaRPr>
          </a:p>
          <a:p>
            <a:r>
              <a:rPr lang="en-GB" sz="1900" dirty="0">
                <a:hlinkClick r:id="rId2"/>
              </a:rPr>
              <a:t>https://www.unwto.org/innovation-investment-and-digital-transformation</a:t>
            </a:r>
            <a:endParaRPr lang="en-GB" sz="1900" dirty="0"/>
          </a:p>
          <a:p>
            <a:endParaRPr lang="en-GB" sz="1900" dirty="0"/>
          </a:p>
        </p:txBody>
      </p:sp>
      <p:sp>
        <p:nvSpPr>
          <p:cNvPr id="13"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ogo, company name&#10;&#10;Description automatically generated">
            <a:extLst>
              <a:ext uri="{FF2B5EF4-FFF2-40B4-BE49-F238E27FC236}">
                <a16:creationId xmlns:a16="http://schemas.microsoft.com/office/drawing/2014/main" id="{30EEE417-5585-9215-66EA-3C1887A3CCC3}"/>
              </a:ext>
            </a:extLst>
          </p:cNvPr>
          <p:cNvPicPr>
            <a:picLocks noChangeAspect="1"/>
          </p:cNvPicPr>
          <p:nvPr/>
        </p:nvPicPr>
        <p:blipFill>
          <a:blip r:embed="rId3"/>
          <a:stretch>
            <a:fillRect/>
          </a:stretch>
        </p:blipFill>
        <p:spPr>
          <a:xfrm>
            <a:off x="5405862" y="808968"/>
            <a:ext cx="6019331" cy="5236818"/>
          </a:xfrm>
          <a:prstGeom prst="rect">
            <a:avLst/>
          </a:prstGeom>
          <a:effectLst/>
        </p:spPr>
      </p:pic>
    </p:spTree>
    <p:extLst>
      <p:ext uri="{BB962C8B-B14F-4D97-AF65-F5344CB8AC3E}">
        <p14:creationId xmlns:p14="http://schemas.microsoft.com/office/powerpoint/2010/main" val="2685361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61BBB-CF1B-D117-D2B3-DE26D459BB32}"/>
              </a:ext>
            </a:extLst>
          </p:cNvPr>
          <p:cNvSpPr>
            <a:spLocks noGrp="1"/>
          </p:cNvSpPr>
          <p:nvPr>
            <p:ph type="title"/>
          </p:nvPr>
        </p:nvSpPr>
        <p:spPr>
          <a:xfrm>
            <a:off x="220304" y="64910"/>
            <a:ext cx="3505495" cy="1622321"/>
          </a:xfrm>
        </p:spPr>
        <p:txBody>
          <a:bodyPr>
            <a:normAutofit/>
          </a:bodyPr>
          <a:lstStyle/>
          <a:p>
            <a:r>
              <a:rPr lang="en-GB" sz="3700" dirty="0"/>
              <a:t>ETHICS, CULTURE AND SOCIAL RESPONSIBILITY</a:t>
            </a:r>
          </a:p>
        </p:txBody>
      </p:sp>
      <p:sp>
        <p:nvSpPr>
          <p:cNvPr id="16" name="Rectangle 15">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3103DAE-8DD3-FCEB-2B0B-27F77D2450CD}"/>
              </a:ext>
            </a:extLst>
          </p:cNvPr>
          <p:cNvPicPr>
            <a:picLocks noChangeAspect="1"/>
          </p:cNvPicPr>
          <p:nvPr/>
        </p:nvPicPr>
        <p:blipFill>
          <a:blip r:embed="rId2"/>
          <a:stretch>
            <a:fillRect/>
          </a:stretch>
        </p:blipFill>
        <p:spPr>
          <a:xfrm>
            <a:off x="5405862" y="1101726"/>
            <a:ext cx="6019331" cy="4651301"/>
          </a:xfrm>
          <a:prstGeom prst="rect">
            <a:avLst/>
          </a:prstGeom>
          <a:effectLst/>
        </p:spPr>
      </p:pic>
      <p:graphicFrame>
        <p:nvGraphicFramePr>
          <p:cNvPr id="6" name="Content Placeholder 2">
            <a:extLst>
              <a:ext uri="{FF2B5EF4-FFF2-40B4-BE49-F238E27FC236}">
                <a16:creationId xmlns:a16="http://schemas.microsoft.com/office/drawing/2014/main" id="{AA3280EC-0B00-8D82-4507-380BB41C969C}"/>
              </a:ext>
            </a:extLst>
          </p:cNvPr>
          <p:cNvGraphicFramePr>
            <a:graphicFrameLocks noGrp="1"/>
          </p:cNvGraphicFramePr>
          <p:nvPr>
            <p:ph idx="1"/>
            <p:extLst>
              <p:ext uri="{D42A27DB-BD31-4B8C-83A1-F6EECF244321}">
                <p14:modId xmlns:p14="http://schemas.microsoft.com/office/powerpoint/2010/main" val="3434500380"/>
              </p:ext>
            </p:extLst>
          </p:nvPr>
        </p:nvGraphicFramePr>
        <p:xfrm>
          <a:off x="428116" y="1961566"/>
          <a:ext cx="3505494" cy="3993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DAE113B9-7E16-2C5D-6F2B-32D526968CC5}"/>
              </a:ext>
            </a:extLst>
          </p:cNvPr>
          <p:cNvSpPr txBox="1"/>
          <p:nvPr/>
        </p:nvSpPr>
        <p:spPr>
          <a:xfrm>
            <a:off x="281893" y="5753027"/>
            <a:ext cx="4217179" cy="923330"/>
          </a:xfrm>
          <a:prstGeom prst="rect">
            <a:avLst/>
          </a:prstGeom>
          <a:noFill/>
        </p:spPr>
        <p:txBody>
          <a:bodyPr wrap="square">
            <a:spAutoFit/>
          </a:bodyPr>
          <a:lstStyle/>
          <a:p>
            <a:r>
              <a:rPr lang="en-GB" dirty="0">
                <a:hlinkClick r:id="rId8"/>
              </a:rPr>
              <a:t>https://www.unwto.org/ethics-culture-and-social-responsibility</a:t>
            </a:r>
            <a:endParaRPr lang="en-GB" dirty="0"/>
          </a:p>
          <a:p>
            <a:endParaRPr lang="en-GB" dirty="0"/>
          </a:p>
        </p:txBody>
      </p:sp>
    </p:spTree>
    <p:extLst>
      <p:ext uri="{BB962C8B-B14F-4D97-AF65-F5344CB8AC3E}">
        <p14:creationId xmlns:p14="http://schemas.microsoft.com/office/powerpoint/2010/main" val="39128537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EA7FA8-6652-4CC5-90F4-3D48CAC0C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500617-4E78-4C75-6221-5CBCCD9CB31E}"/>
              </a:ext>
            </a:extLst>
          </p:cNvPr>
          <p:cNvSpPr>
            <a:spLocks noGrp="1"/>
          </p:cNvSpPr>
          <p:nvPr>
            <p:ph idx="1"/>
          </p:nvPr>
        </p:nvSpPr>
        <p:spPr>
          <a:xfrm>
            <a:off x="207169" y="585789"/>
            <a:ext cx="5900333" cy="5591174"/>
          </a:xfrm>
        </p:spPr>
        <p:txBody>
          <a:bodyPr>
            <a:normAutofit fontScale="92500" lnSpcReduction="20000"/>
          </a:bodyPr>
          <a:lstStyle/>
          <a:p>
            <a:pPr>
              <a:lnSpc>
                <a:spcPct val="150000"/>
              </a:lnSpc>
            </a:pPr>
            <a:r>
              <a:rPr lang="en-GB" dirty="0"/>
              <a:t>In groups you are to research </a:t>
            </a:r>
            <a:r>
              <a:rPr lang="en-GB" b="1" dirty="0"/>
              <a:t>new global tourism trends</a:t>
            </a:r>
          </a:p>
          <a:p>
            <a:pPr>
              <a:lnSpc>
                <a:spcPct val="150000"/>
              </a:lnSpc>
            </a:pPr>
            <a:r>
              <a:rPr lang="en-GB" dirty="0"/>
              <a:t>Space tourism</a:t>
            </a:r>
          </a:p>
          <a:p>
            <a:pPr>
              <a:lnSpc>
                <a:spcPct val="150000"/>
              </a:lnSpc>
            </a:pPr>
            <a:r>
              <a:rPr lang="en-GB" dirty="0"/>
              <a:t>Medical tourism / Health Tourism</a:t>
            </a:r>
          </a:p>
          <a:p>
            <a:pPr fontAlgn="base">
              <a:lnSpc>
                <a:spcPct val="150000"/>
              </a:lnSpc>
            </a:pPr>
            <a:r>
              <a:rPr lang="en-GB" b="0" i="0" dirty="0">
                <a:effectLst/>
                <a:latin typeface="inherit"/>
              </a:rPr>
              <a:t>Tech-Empowered Travel and Tourism</a:t>
            </a:r>
          </a:p>
          <a:p>
            <a:pPr fontAlgn="base">
              <a:lnSpc>
                <a:spcPct val="150000"/>
              </a:lnSpc>
            </a:pPr>
            <a:r>
              <a:rPr lang="en-GB" dirty="0">
                <a:latin typeface="inherit"/>
              </a:rPr>
              <a:t>Automation / Robotics</a:t>
            </a:r>
          </a:p>
          <a:p>
            <a:pPr>
              <a:lnSpc>
                <a:spcPct val="150000"/>
              </a:lnSpc>
            </a:pPr>
            <a:r>
              <a:rPr lang="en-GB" b="0" i="0" dirty="0">
                <a:effectLst/>
                <a:latin typeface="inherit"/>
              </a:rPr>
              <a:t>Ecotourism / Green Tourism</a:t>
            </a:r>
          </a:p>
          <a:p>
            <a:pPr>
              <a:lnSpc>
                <a:spcPct val="150000"/>
              </a:lnSpc>
            </a:pPr>
            <a:r>
              <a:rPr lang="en-GB" b="0" i="0" dirty="0">
                <a:effectLst/>
                <a:latin typeface="inherit"/>
              </a:rPr>
              <a:t>Experience Tourism / one of a kind experiences</a:t>
            </a:r>
            <a:endParaRPr lang="en-GB" b="1" i="0" dirty="0">
              <a:effectLst/>
              <a:latin typeface="Open Sans" panose="020B0606030504020204" pitchFamily="34" charset="0"/>
            </a:endParaRPr>
          </a:p>
          <a:p>
            <a:pPr>
              <a:lnSpc>
                <a:spcPct val="150000"/>
              </a:lnSpc>
            </a:pPr>
            <a:endParaRPr lang="en-GB" b="1" i="0" dirty="0">
              <a:effectLst/>
              <a:latin typeface="Open Sans" panose="020B0606030504020204" pitchFamily="34" charset="0"/>
            </a:endParaRPr>
          </a:p>
          <a:p>
            <a:endParaRPr lang="en-GB" sz="2000" dirty="0"/>
          </a:p>
        </p:txBody>
      </p:sp>
      <p:pic>
        <p:nvPicPr>
          <p:cNvPr id="4" name="Picture 3">
            <a:extLst>
              <a:ext uri="{FF2B5EF4-FFF2-40B4-BE49-F238E27FC236}">
                <a16:creationId xmlns:a16="http://schemas.microsoft.com/office/drawing/2014/main" id="{7214EE29-5334-07EF-2E85-6446E577A10C}"/>
              </a:ext>
            </a:extLst>
          </p:cNvPr>
          <p:cNvPicPr>
            <a:picLocks noChangeAspect="1"/>
          </p:cNvPicPr>
          <p:nvPr/>
        </p:nvPicPr>
        <p:blipFill rotWithShape="1">
          <a:blip r:embed="rId2"/>
          <a:srcRect l="8145" r="8085" b="-3"/>
          <a:stretch/>
        </p:blipFill>
        <p:spPr>
          <a:xfrm>
            <a:off x="7259762" y="1856464"/>
            <a:ext cx="4488714" cy="3576825"/>
          </a:xfrm>
          <a:custGeom>
            <a:avLst/>
            <a:gdLst/>
            <a:ahLst/>
            <a:cxnLst/>
            <a:rect l="l" t="t" r="r" b="b"/>
            <a:pathLst>
              <a:path w="4488714" h="3576825">
                <a:moveTo>
                  <a:pt x="713492" y="15"/>
                </a:moveTo>
                <a:cubicBezTo>
                  <a:pt x="723739" y="278"/>
                  <a:pt x="734339" y="3967"/>
                  <a:pt x="743942" y="5139"/>
                </a:cubicBezTo>
                <a:cubicBezTo>
                  <a:pt x="955929" y="31374"/>
                  <a:pt x="1167914" y="59717"/>
                  <a:pt x="1380134" y="84780"/>
                </a:cubicBezTo>
                <a:cubicBezTo>
                  <a:pt x="1578535" y="108204"/>
                  <a:pt x="1778340" y="113591"/>
                  <a:pt x="1977677" y="125771"/>
                </a:cubicBezTo>
                <a:cubicBezTo>
                  <a:pt x="2218942" y="140529"/>
                  <a:pt x="2459740" y="161377"/>
                  <a:pt x="2699600" y="194169"/>
                </a:cubicBezTo>
                <a:cubicBezTo>
                  <a:pt x="2866144" y="217126"/>
                  <a:pt x="3034328" y="233053"/>
                  <a:pt x="3203214" y="214783"/>
                </a:cubicBezTo>
                <a:cubicBezTo>
                  <a:pt x="3211646" y="213845"/>
                  <a:pt x="3221250" y="210801"/>
                  <a:pt x="3228277" y="213845"/>
                </a:cubicBezTo>
                <a:cubicBezTo>
                  <a:pt x="3310262" y="248045"/>
                  <a:pt x="3399740" y="223449"/>
                  <a:pt x="3484768" y="244999"/>
                </a:cubicBezTo>
                <a:cubicBezTo>
                  <a:pt x="3462984" y="328154"/>
                  <a:pt x="3369523" y="321361"/>
                  <a:pt x="3316820" y="378984"/>
                </a:cubicBezTo>
                <a:cubicBezTo>
                  <a:pt x="3402785" y="401939"/>
                  <a:pt x="3480084" y="425129"/>
                  <a:pt x="3558554" y="442462"/>
                </a:cubicBezTo>
                <a:cubicBezTo>
                  <a:pt x="3641709" y="460733"/>
                  <a:pt x="3712214" y="510158"/>
                  <a:pt x="3793494" y="532176"/>
                </a:cubicBezTo>
                <a:cubicBezTo>
                  <a:pt x="3810829" y="536861"/>
                  <a:pt x="3831676" y="553257"/>
                  <a:pt x="3837766" y="569186"/>
                </a:cubicBezTo>
                <a:cubicBezTo>
                  <a:pt x="3857442" y="620719"/>
                  <a:pt x="4250260" y="765244"/>
                  <a:pt x="4203881" y="811154"/>
                </a:cubicBezTo>
                <a:cubicBezTo>
                  <a:pt x="4184673" y="830128"/>
                  <a:pt x="4159844" y="843714"/>
                  <a:pt x="4133843" y="862453"/>
                </a:cubicBezTo>
                <a:cubicBezTo>
                  <a:pt x="4172962" y="897823"/>
                  <a:pt x="4216998" y="913283"/>
                  <a:pt x="4263846" y="923823"/>
                </a:cubicBezTo>
                <a:cubicBezTo>
                  <a:pt x="4277901" y="927103"/>
                  <a:pt x="4291721" y="933661"/>
                  <a:pt x="4293126" y="949590"/>
                </a:cubicBezTo>
                <a:cubicBezTo>
                  <a:pt x="4294531" y="966220"/>
                  <a:pt x="4280242" y="972778"/>
                  <a:pt x="4268297" y="980509"/>
                </a:cubicBezTo>
                <a:cubicBezTo>
                  <a:pt x="4251666" y="991283"/>
                  <a:pt x="4235503" y="1000654"/>
                  <a:pt x="4214422" y="1002059"/>
                </a:cubicBezTo>
                <a:cubicBezTo>
                  <a:pt x="4179754" y="1004167"/>
                  <a:pt x="4163124" y="1034149"/>
                  <a:pt x="4142980" y="1056636"/>
                </a:cubicBezTo>
                <a:cubicBezTo>
                  <a:pt x="4131736" y="1069286"/>
                  <a:pt x="4126114" y="1094817"/>
                  <a:pt x="4145790" y="1099268"/>
                </a:cubicBezTo>
                <a:cubicBezTo>
                  <a:pt x="4193106" y="1110043"/>
                  <a:pt x="4189358" y="1141197"/>
                  <a:pt x="4188188" y="1176567"/>
                </a:cubicBezTo>
                <a:cubicBezTo>
                  <a:pt x="4186548" y="1220370"/>
                  <a:pt x="4158673" y="1240514"/>
                  <a:pt x="4124474" y="1257380"/>
                </a:cubicBezTo>
                <a:cubicBezTo>
                  <a:pt x="4112762" y="1263235"/>
                  <a:pt x="4096132" y="1263000"/>
                  <a:pt x="4091680" y="1281271"/>
                </a:cubicBezTo>
                <a:cubicBezTo>
                  <a:pt x="4110888" y="1298606"/>
                  <a:pt x="4134312" y="1284551"/>
                  <a:pt x="4154926" y="1289469"/>
                </a:cubicBezTo>
                <a:cubicBezTo>
                  <a:pt x="4172025" y="1293452"/>
                  <a:pt x="4200368" y="1291344"/>
                  <a:pt x="4176944" y="1323200"/>
                </a:cubicBezTo>
                <a:cubicBezTo>
                  <a:pt x="4170150" y="1332335"/>
                  <a:pt x="4178114" y="1339363"/>
                  <a:pt x="4186782" y="1340066"/>
                </a:cubicBezTo>
                <a:cubicBezTo>
                  <a:pt x="4256117" y="1347327"/>
                  <a:pt x="4224260" y="1411743"/>
                  <a:pt x="4246513" y="1445708"/>
                </a:cubicBezTo>
                <a:cubicBezTo>
                  <a:pt x="4252602" y="1455076"/>
                  <a:pt x="4246044" y="1471239"/>
                  <a:pt x="4236440" y="1475221"/>
                </a:cubicBezTo>
                <a:cubicBezTo>
                  <a:pt x="4175069" y="1501456"/>
                  <a:pt x="4166637" y="1563998"/>
                  <a:pt x="4136888" y="1617873"/>
                </a:cubicBezTo>
                <a:cubicBezTo>
                  <a:pt x="4169214" y="1639188"/>
                  <a:pt x="4207863" y="1643873"/>
                  <a:pt x="4242764" y="1657693"/>
                </a:cubicBezTo>
                <a:cubicBezTo>
                  <a:pt x="4279072" y="1672216"/>
                  <a:pt x="4279072" y="1682991"/>
                  <a:pt x="4249089" y="1725153"/>
                </a:cubicBezTo>
                <a:cubicBezTo>
                  <a:pt x="4327090" y="1734290"/>
                  <a:pt x="4327090" y="1734290"/>
                  <a:pt x="4302964" y="1800579"/>
                </a:cubicBezTo>
                <a:cubicBezTo>
                  <a:pt x="4368318" y="1806669"/>
                  <a:pt x="4411417" y="1838057"/>
                  <a:pt x="4421488" y="1906689"/>
                </a:cubicBezTo>
                <a:cubicBezTo>
                  <a:pt x="4426408" y="1939951"/>
                  <a:pt x="4455922" y="1955644"/>
                  <a:pt x="4488714" y="1977897"/>
                </a:cubicBezTo>
                <a:cubicBezTo>
                  <a:pt x="4447958" y="1999448"/>
                  <a:pt x="4420318" y="2044421"/>
                  <a:pt x="4372767" y="1996870"/>
                </a:cubicBezTo>
                <a:cubicBezTo>
                  <a:pt x="4355434" y="1979537"/>
                  <a:pt x="4357072" y="2001555"/>
                  <a:pt x="4354731" y="2007880"/>
                </a:cubicBezTo>
                <a:cubicBezTo>
                  <a:pt x="4349110" y="2023339"/>
                  <a:pt x="4360820" y="2033646"/>
                  <a:pt x="4368551" y="2045357"/>
                </a:cubicBezTo>
                <a:cubicBezTo>
                  <a:pt x="4376046" y="2057070"/>
                  <a:pt x="4384948" y="2069484"/>
                  <a:pt x="4387056" y="2082603"/>
                </a:cubicBezTo>
                <a:cubicBezTo>
                  <a:pt x="4388460" y="2091738"/>
                  <a:pt x="4381668" y="2105088"/>
                  <a:pt x="4374173" y="2111882"/>
                </a:cubicBezTo>
                <a:cubicBezTo>
                  <a:pt x="4334820" y="2147720"/>
                  <a:pt x="4358244" y="2228299"/>
                  <a:pt x="4283756" y="2238606"/>
                </a:cubicBezTo>
                <a:cubicBezTo>
                  <a:pt x="4250260" y="2243289"/>
                  <a:pt x="4234098" y="2272804"/>
                  <a:pt x="4209503" y="2288966"/>
                </a:cubicBezTo>
                <a:cubicBezTo>
                  <a:pt x="4124006" y="2345418"/>
                  <a:pt x="4066851" y="2418032"/>
                  <a:pt x="4040383" y="2517817"/>
                </a:cubicBezTo>
                <a:cubicBezTo>
                  <a:pt x="4033122" y="2545457"/>
                  <a:pt x="4005246" y="2567711"/>
                  <a:pt x="3987210" y="2592071"/>
                </a:cubicBezTo>
                <a:cubicBezTo>
                  <a:pt x="3995878" y="2609873"/>
                  <a:pt x="4043193" y="2571458"/>
                  <a:pt x="4026563" y="2618305"/>
                </a:cubicBezTo>
                <a:cubicBezTo>
                  <a:pt x="4013914" y="2653442"/>
                  <a:pt x="3981588" y="2675226"/>
                  <a:pt x="3951137" y="2696074"/>
                </a:cubicBezTo>
                <a:cubicBezTo>
                  <a:pt x="3916470" y="2719731"/>
                  <a:pt x="3878055" y="2738704"/>
                  <a:pt x="3862360" y="2782506"/>
                </a:cubicBezTo>
                <a:cubicBezTo>
                  <a:pt x="3859081" y="2791877"/>
                  <a:pt x="3848540" y="2801714"/>
                  <a:pt x="3839172" y="2805463"/>
                </a:cubicBezTo>
                <a:cubicBezTo>
                  <a:pt x="3350549" y="3576343"/>
                  <a:pt x="2147734" y="3581495"/>
                  <a:pt x="2009066" y="3576107"/>
                </a:cubicBezTo>
                <a:cubicBezTo>
                  <a:pt x="1841116" y="3569315"/>
                  <a:pt x="1682302" y="3521764"/>
                  <a:pt x="1526534" y="3462502"/>
                </a:cubicBezTo>
                <a:cubicBezTo>
                  <a:pt x="1460712" y="3437439"/>
                  <a:pt x="1399577" y="3401835"/>
                  <a:pt x="1335628" y="3374195"/>
                </a:cubicBezTo>
                <a:cubicBezTo>
                  <a:pt x="1247321" y="3336013"/>
                  <a:pt x="1179158" y="3263165"/>
                  <a:pt x="1091084" y="3232479"/>
                </a:cubicBezTo>
                <a:cubicBezTo>
                  <a:pt x="1000434" y="3200857"/>
                  <a:pt x="922901" y="3143000"/>
                  <a:pt x="829673" y="3118405"/>
                </a:cubicBezTo>
                <a:cubicBezTo>
                  <a:pt x="780484" y="3105288"/>
                  <a:pt x="732933" y="3081631"/>
                  <a:pt x="740662" y="3013935"/>
                </a:cubicBezTo>
                <a:cubicBezTo>
                  <a:pt x="742771" y="2994727"/>
                  <a:pt x="729888" y="2979034"/>
                  <a:pt x="709509" y="2984656"/>
                </a:cubicBezTo>
                <a:cubicBezTo>
                  <a:pt x="670626" y="2995196"/>
                  <a:pt x="653058" y="2967321"/>
                  <a:pt x="631507" y="2946474"/>
                </a:cubicBezTo>
                <a:cubicBezTo>
                  <a:pt x="593093" y="2909465"/>
                  <a:pt x="556552" y="2870113"/>
                  <a:pt x="495415" y="2864022"/>
                </a:cubicBezTo>
                <a:cubicBezTo>
                  <a:pt x="507126" y="2834976"/>
                  <a:pt x="527037" y="2839193"/>
                  <a:pt x="545308" y="2845283"/>
                </a:cubicBezTo>
                <a:cubicBezTo>
                  <a:pt x="593327" y="2861212"/>
                  <a:pt x="640877" y="2879248"/>
                  <a:pt x="688896" y="2895176"/>
                </a:cubicBezTo>
                <a:cubicBezTo>
                  <a:pt x="720284" y="2905483"/>
                  <a:pt x="751438" y="2920006"/>
                  <a:pt x="793367" y="2908527"/>
                </a:cubicBezTo>
                <a:cubicBezTo>
                  <a:pt x="757294" y="2849968"/>
                  <a:pt x="695923" y="2839427"/>
                  <a:pt x="646265" y="2821391"/>
                </a:cubicBezTo>
                <a:cubicBezTo>
                  <a:pt x="584192" y="2798670"/>
                  <a:pt x="547651" y="2755803"/>
                  <a:pt x="503847" y="2708019"/>
                </a:cubicBezTo>
                <a:cubicBezTo>
                  <a:pt x="549524" y="2696541"/>
                  <a:pt x="577867" y="2731678"/>
                  <a:pt x="613705" y="2729803"/>
                </a:cubicBezTo>
                <a:cubicBezTo>
                  <a:pt x="615580" y="2723714"/>
                  <a:pt x="618859" y="2714813"/>
                  <a:pt x="618390" y="2714577"/>
                </a:cubicBezTo>
                <a:cubicBezTo>
                  <a:pt x="559831" y="2688343"/>
                  <a:pt x="532425" y="2639153"/>
                  <a:pt x="523289" y="2579656"/>
                </a:cubicBezTo>
                <a:cubicBezTo>
                  <a:pt x="518605" y="2548972"/>
                  <a:pt x="497289" y="2539368"/>
                  <a:pt x="476207" y="2525313"/>
                </a:cubicBezTo>
                <a:cubicBezTo>
                  <a:pt x="402656" y="2475421"/>
                  <a:pt x="324889" y="2430213"/>
                  <a:pt x="264455" y="2361581"/>
                </a:cubicBezTo>
                <a:cubicBezTo>
                  <a:pt x="334259" y="2370716"/>
                  <a:pt x="390242" y="2415455"/>
                  <a:pt x="465433" y="2434663"/>
                </a:cubicBezTo>
                <a:cubicBezTo>
                  <a:pt x="405702" y="2359238"/>
                  <a:pt x="328402" y="2321058"/>
                  <a:pt x="257897" y="2275380"/>
                </a:cubicBezTo>
                <a:cubicBezTo>
                  <a:pt x="225806" y="2254533"/>
                  <a:pt x="196059" y="2227830"/>
                  <a:pt x="157174" y="2216586"/>
                </a:cubicBezTo>
                <a:cubicBezTo>
                  <a:pt x="143354" y="2212604"/>
                  <a:pt x="120633" y="2204172"/>
                  <a:pt x="131643" y="2181919"/>
                </a:cubicBezTo>
                <a:cubicBezTo>
                  <a:pt x="141011" y="2163415"/>
                  <a:pt x="159516" y="2169035"/>
                  <a:pt x="176382" y="2174423"/>
                </a:cubicBezTo>
                <a:cubicBezTo>
                  <a:pt x="216905" y="2187776"/>
                  <a:pt x="258834" y="2188009"/>
                  <a:pt x="313646" y="2187776"/>
                </a:cubicBezTo>
                <a:cubicBezTo>
                  <a:pt x="267735" y="2126639"/>
                  <a:pt x="183643" y="2144910"/>
                  <a:pt x="144292" y="2080728"/>
                </a:cubicBezTo>
                <a:cubicBezTo>
                  <a:pt x="193481" y="2069484"/>
                  <a:pt x="231428" y="2092674"/>
                  <a:pt x="271249" y="2097124"/>
                </a:cubicBezTo>
                <a:cubicBezTo>
                  <a:pt x="307321" y="2101106"/>
                  <a:pt x="316222" y="2090332"/>
                  <a:pt x="307790" y="2054961"/>
                </a:cubicBezTo>
                <a:cubicBezTo>
                  <a:pt x="294673" y="1999915"/>
                  <a:pt x="314349" y="1971806"/>
                  <a:pt x="366818" y="1986798"/>
                </a:cubicBezTo>
                <a:cubicBezTo>
                  <a:pt x="415539" y="2000852"/>
                  <a:pt x="420692" y="1980240"/>
                  <a:pt x="407575" y="1948852"/>
                </a:cubicBezTo>
                <a:cubicBezTo>
                  <a:pt x="388836" y="1903176"/>
                  <a:pt x="410151" y="1867805"/>
                  <a:pt x="424674" y="1829390"/>
                </a:cubicBezTo>
                <a:cubicBezTo>
                  <a:pt x="446928" y="1770831"/>
                  <a:pt x="437558" y="1742253"/>
                  <a:pt x="389539" y="1698685"/>
                </a:cubicBezTo>
                <a:cubicBezTo>
                  <a:pt x="362602" y="1674323"/>
                  <a:pt x="333557" y="1653711"/>
                  <a:pt x="294438" y="1632630"/>
                </a:cubicBezTo>
                <a:cubicBezTo>
                  <a:pt x="384620" y="1621152"/>
                  <a:pt x="289988" y="1582503"/>
                  <a:pt x="321844" y="1558376"/>
                </a:cubicBezTo>
                <a:cubicBezTo>
                  <a:pt x="385557" y="1548538"/>
                  <a:pt x="437558" y="1625368"/>
                  <a:pt x="524227" y="1603350"/>
                </a:cubicBezTo>
                <a:cubicBezTo>
                  <a:pt x="417179" y="1536825"/>
                  <a:pt x="298889" y="1515041"/>
                  <a:pt x="221356" y="1426500"/>
                </a:cubicBezTo>
                <a:cubicBezTo>
                  <a:pt x="239158" y="1406355"/>
                  <a:pt x="256960" y="1425094"/>
                  <a:pt x="272186" y="1417599"/>
                </a:cubicBezTo>
                <a:cubicBezTo>
                  <a:pt x="271717" y="1412914"/>
                  <a:pt x="272889" y="1405886"/>
                  <a:pt x="270077" y="1403779"/>
                </a:cubicBezTo>
                <a:cubicBezTo>
                  <a:pt x="212221" y="1355525"/>
                  <a:pt x="211283" y="1354355"/>
                  <a:pt x="273356" y="1318749"/>
                </a:cubicBezTo>
                <a:cubicBezTo>
                  <a:pt x="295141" y="1306335"/>
                  <a:pt x="293267" y="1295325"/>
                  <a:pt x="281790" y="1279632"/>
                </a:cubicBezTo>
                <a:cubicBezTo>
                  <a:pt x="273590" y="1268622"/>
                  <a:pt x="263753" y="1258784"/>
                  <a:pt x="268438" y="1234657"/>
                </a:cubicBezTo>
                <a:cubicBezTo>
                  <a:pt x="302402" y="1265578"/>
                  <a:pt x="466603" y="1255505"/>
                  <a:pt x="495649" y="1252226"/>
                </a:cubicBezTo>
                <a:cubicBezTo>
                  <a:pt x="528208" y="1248713"/>
                  <a:pt x="560299" y="1233721"/>
                  <a:pt x="594497" y="1241919"/>
                </a:cubicBezTo>
                <a:cubicBezTo>
                  <a:pt x="621903" y="1248479"/>
                  <a:pt x="748860" y="1311957"/>
                  <a:pt x="766898" y="1239109"/>
                </a:cubicBezTo>
                <a:cubicBezTo>
                  <a:pt x="767835" y="1235595"/>
                  <a:pt x="819132" y="1243794"/>
                  <a:pt x="846773" y="1247776"/>
                </a:cubicBezTo>
                <a:cubicBezTo>
                  <a:pt x="871134" y="1251055"/>
                  <a:pt x="898540" y="1265578"/>
                  <a:pt x="914936" y="1236532"/>
                </a:cubicBezTo>
                <a:cubicBezTo>
                  <a:pt x="924540" y="1219433"/>
                  <a:pt x="884954" y="1186405"/>
                  <a:pt x="849584" y="1183594"/>
                </a:cubicBezTo>
                <a:cubicBezTo>
                  <a:pt x="818898" y="1181017"/>
                  <a:pt x="786807" y="1177269"/>
                  <a:pt x="757528" y="1184296"/>
                </a:cubicBezTo>
                <a:cubicBezTo>
                  <a:pt x="721456" y="1192730"/>
                  <a:pt x="702014" y="1179144"/>
                  <a:pt x="691941" y="1149864"/>
                </a:cubicBezTo>
                <a:cubicBezTo>
                  <a:pt x="680698" y="1117539"/>
                  <a:pt x="659147" y="1102547"/>
                  <a:pt x="629400" y="1087555"/>
                </a:cubicBezTo>
                <a:cubicBezTo>
                  <a:pt x="557253" y="1051250"/>
                  <a:pt x="487920" y="1009321"/>
                  <a:pt x="408747" y="988239"/>
                </a:cubicBezTo>
                <a:cubicBezTo>
                  <a:pt x="393052" y="984022"/>
                  <a:pt x="375719" y="978400"/>
                  <a:pt x="368458" y="950527"/>
                </a:cubicBezTo>
                <a:cubicBezTo>
                  <a:pt x="582786" y="992220"/>
                  <a:pt x="778141" y="1100908"/>
                  <a:pt x="999262" y="1094583"/>
                </a:cubicBezTo>
                <a:cubicBezTo>
                  <a:pt x="938829" y="1060149"/>
                  <a:pt x="868792" y="1058276"/>
                  <a:pt x="804376" y="1034149"/>
                </a:cubicBezTo>
                <a:cubicBezTo>
                  <a:pt x="850053" y="1016113"/>
                  <a:pt x="892918" y="1034852"/>
                  <a:pt x="936252" y="1045159"/>
                </a:cubicBezTo>
                <a:cubicBezTo>
                  <a:pt x="972559" y="1053591"/>
                  <a:pt x="1005353" y="1054997"/>
                  <a:pt x="1009335" y="1004636"/>
                </a:cubicBezTo>
                <a:cubicBezTo>
                  <a:pt x="1007929" y="1001356"/>
                  <a:pt x="1008163" y="997141"/>
                  <a:pt x="1008398" y="993158"/>
                </a:cubicBezTo>
                <a:cubicBezTo>
                  <a:pt x="996216" y="972311"/>
                  <a:pt x="977244" y="961536"/>
                  <a:pt x="954757" y="955445"/>
                </a:cubicBezTo>
                <a:cubicBezTo>
                  <a:pt x="941171" y="951697"/>
                  <a:pt x="923135" y="946075"/>
                  <a:pt x="923368" y="931085"/>
                </a:cubicBezTo>
                <a:cubicBezTo>
                  <a:pt x="924071" y="875570"/>
                  <a:pt x="880738" y="859407"/>
                  <a:pt x="837403" y="843245"/>
                </a:cubicBezTo>
                <a:cubicBezTo>
                  <a:pt x="861530" y="815605"/>
                  <a:pt x="880503" y="835983"/>
                  <a:pt x="898774" y="833876"/>
                </a:cubicBezTo>
                <a:cubicBezTo>
                  <a:pt x="910720" y="832470"/>
                  <a:pt x="921495" y="829894"/>
                  <a:pt x="921495" y="815605"/>
                </a:cubicBezTo>
                <a:cubicBezTo>
                  <a:pt x="921729" y="803658"/>
                  <a:pt x="916107" y="790072"/>
                  <a:pt x="904396" y="789839"/>
                </a:cubicBezTo>
                <a:cubicBezTo>
                  <a:pt x="831079" y="787730"/>
                  <a:pt x="790556" y="710900"/>
                  <a:pt x="714428" y="710666"/>
                </a:cubicBezTo>
                <a:cubicBezTo>
                  <a:pt x="668986" y="710666"/>
                  <a:pt x="738086" y="667332"/>
                  <a:pt x="699672" y="649295"/>
                </a:cubicBezTo>
                <a:cubicBezTo>
                  <a:pt x="691238" y="645313"/>
                  <a:pt x="721690" y="639224"/>
                  <a:pt x="735276" y="640160"/>
                </a:cubicBezTo>
                <a:cubicBezTo>
                  <a:pt x="748627" y="641097"/>
                  <a:pt x="760573" y="652574"/>
                  <a:pt x="776736" y="644376"/>
                </a:cubicBezTo>
                <a:cubicBezTo>
                  <a:pt x="785637" y="615097"/>
                  <a:pt x="762682" y="604322"/>
                  <a:pt x="743708" y="596123"/>
                </a:cubicBezTo>
                <a:cubicBezTo>
                  <a:pt x="699905" y="577150"/>
                  <a:pt x="657274" y="554195"/>
                  <a:pt x="609255" y="547401"/>
                </a:cubicBezTo>
                <a:cubicBezTo>
                  <a:pt x="592156" y="545059"/>
                  <a:pt x="633850" y="513671"/>
                  <a:pt x="642048" y="502662"/>
                </a:cubicBezTo>
                <a:cubicBezTo>
                  <a:pt x="448801" y="386949"/>
                  <a:pt x="216437" y="392804"/>
                  <a:pt x="0" y="299342"/>
                </a:cubicBezTo>
                <a:cubicBezTo>
                  <a:pt x="47785" y="281073"/>
                  <a:pt x="82921" y="294424"/>
                  <a:pt x="115480" y="297235"/>
                </a:cubicBezTo>
                <a:cubicBezTo>
                  <a:pt x="196760" y="304261"/>
                  <a:pt x="277105" y="318784"/>
                  <a:pt x="358151" y="327451"/>
                </a:cubicBezTo>
                <a:cubicBezTo>
                  <a:pt x="397971" y="331667"/>
                  <a:pt x="434981" y="347596"/>
                  <a:pt x="479486" y="322299"/>
                </a:cubicBezTo>
                <a:cubicBezTo>
                  <a:pt x="509235" y="305433"/>
                  <a:pt x="556786" y="323703"/>
                  <a:pt x="593327" y="338695"/>
                </a:cubicBezTo>
                <a:cubicBezTo>
                  <a:pt x="623543" y="351109"/>
                  <a:pt x="652355" y="354388"/>
                  <a:pt x="692410" y="338695"/>
                </a:cubicBezTo>
                <a:cubicBezTo>
                  <a:pt x="656103" y="329091"/>
                  <a:pt x="628228" y="320659"/>
                  <a:pt x="599651" y="314802"/>
                </a:cubicBezTo>
                <a:cubicBezTo>
                  <a:pt x="576930" y="310118"/>
                  <a:pt x="631040" y="291144"/>
                  <a:pt x="658679" y="293487"/>
                </a:cubicBezTo>
                <a:cubicBezTo>
                  <a:pt x="697329" y="296766"/>
                  <a:pt x="675545" y="284586"/>
                  <a:pt x="668986" y="267720"/>
                </a:cubicBezTo>
                <a:cubicBezTo>
                  <a:pt x="661959" y="249684"/>
                  <a:pt x="682806" y="244063"/>
                  <a:pt x="695923" y="247810"/>
                </a:cubicBezTo>
                <a:cubicBezTo>
                  <a:pt x="746284" y="262568"/>
                  <a:pt x="796411" y="236567"/>
                  <a:pt x="848413" y="257649"/>
                </a:cubicBezTo>
                <a:cubicBezTo>
                  <a:pt x="835295" y="205647"/>
                  <a:pt x="806952" y="182926"/>
                  <a:pt x="747690" y="175664"/>
                </a:cubicBezTo>
                <a:cubicBezTo>
                  <a:pt x="725437" y="172854"/>
                  <a:pt x="702248" y="177070"/>
                  <a:pt x="683040" y="162078"/>
                </a:cubicBezTo>
                <a:cubicBezTo>
                  <a:pt x="672030" y="153413"/>
                  <a:pt x="659616" y="143106"/>
                  <a:pt x="668283" y="127177"/>
                </a:cubicBezTo>
                <a:cubicBezTo>
                  <a:pt x="674373" y="115933"/>
                  <a:pt x="687491" y="115933"/>
                  <a:pt x="698266" y="119682"/>
                </a:cubicBezTo>
                <a:cubicBezTo>
                  <a:pt x="746519" y="136313"/>
                  <a:pt x="796880" y="142403"/>
                  <a:pt x="847241" y="148494"/>
                </a:cubicBezTo>
                <a:cubicBezTo>
                  <a:pt x="854972" y="149430"/>
                  <a:pt x="863637" y="152476"/>
                  <a:pt x="872305" y="137015"/>
                </a:cubicBezTo>
                <a:cubicBezTo>
                  <a:pt x="778141" y="111951"/>
                  <a:pt x="688662" y="76347"/>
                  <a:pt x="591921" y="62527"/>
                </a:cubicBezTo>
                <a:cubicBezTo>
                  <a:pt x="593327" y="55969"/>
                  <a:pt x="594732" y="49410"/>
                  <a:pt x="596138" y="42852"/>
                </a:cubicBezTo>
                <a:cubicBezTo>
                  <a:pt x="671796" y="52220"/>
                  <a:pt x="747456" y="61590"/>
                  <a:pt x="843025" y="73303"/>
                </a:cubicBezTo>
                <a:cubicBezTo>
                  <a:pt x="784231" y="36058"/>
                  <a:pt x="728717" y="48473"/>
                  <a:pt x="685149" y="15446"/>
                </a:cubicBezTo>
                <a:cubicBezTo>
                  <a:pt x="693347" y="2914"/>
                  <a:pt x="703244" y="-249"/>
                  <a:pt x="713492" y="15"/>
                </a:cubicBezTo>
                <a:close/>
              </a:path>
            </a:pathLst>
          </a:custGeom>
        </p:spPr>
      </p:pic>
    </p:spTree>
    <p:extLst>
      <p:ext uri="{BB962C8B-B14F-4D97-AF65-F5344CB8AC3E}">
        <p14:creationId xmlns:p14="http://schemas.microsoft.com/office/powerpoint/2010/main" val="2998890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87B81-D50A-FEAE-4FC8-B90FF6FA92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5DE172B-D56B-35B9-E59E-7711CF51C213}"/>
              </a:ext>
            </a:extLst>
          </p:cNvPr>
          <p:cNvSpPr>
            <a:spLocks noGrp="1"/>
          </p:cNvSpPr>
          <p:nvPr>
            <p:ph idx="1"/>
          </p:nvPr>
        </p:nvSpPr>
        <p:spPr/>
        <p:txBody>
          <a:bodyPr/>
          <a:lstStyle/>
          <a:p>
            <a:r>
              <a:rPr lang="en-GB" dirty="0">
                <a:hlinkClick r:id="rId2"/>
              </a:rPr>
              <a:t>https://journals.sagepub.com/doi/full/10.1177/00472875211053658</a:t>
            </a:r>
            <a:endParaRPr lang="en-GB" dirty="0"/>
          </a:p>
          <a:p>
            <a:r>
              <a:rPr lang="en-GB" dirty="0">
                <a:hlinkClick r:id="rId3"/>
              </a:rPr>
              <a:t>https://www.iata.org/contentassets/a72d8d3cfaf84529bcdef6b2dc59f224/tourism_tax_pdf.pdf</a:t>
            </a:r>
            <a:endParaRPr lang="en-GB" dirty="0"/>
          </a:p>
          <a:p>
            <a:r>
              <a:rPr lang="en-GB" dirty="0">
                <a:hlinkClick r:id="rId4"/>
              </a:rPr>
              <a:t>https://store.mintel.com/report/uk-touring-and-adventure-holidays-market-report</a:t>
            </a:r>
            <a:endParaRPr lang="en-GB" dirty="0"/>
          </a:p>
          <a:p>
            <a:r>
              <a:rPr lang="en-GB" dirty="0">
                <a:hlinkClick r:id="rId5"/>
              </a:rPr>
              <a:t>https://pro.regiondo.com/tourism-trends-2018-2/</a:t>
            </a:r>
            <a:endParaRPr lang="en-GB" dirty="0"/>
          </a:p>
          <a:p>
            <a:r>
              <a:rPr lang="en-GB" dirty="0">
                <a:hlinkClick r:id="rId6"/>
              </a:rPr>
              <a:t>UK Package vs Independent Holidays Market Report - Market Growth (mintel.com)</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6577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3306</Words>
  <Application>Microsoft Office PowerPoint</Application>
  <PresentationFormat>Widescreen</PresentationFormat>
  <Paragraphs>132</Paragraphs>
  <Slides>24</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inherit</vt:lpstr>
      <vt:lpstr>Arial</vt:lpstr>
      <vt:lpstr>Calibri</vt:lpstr>
      <vt:lpstr>Calibri Light</vt:lpstr>
      <vt:lpstr>Lato Bold</vt:lpstr>
      <vt:lpstr>Open Sans</vt:lpstr>
      <vt:lpstr>Office Theme</vt:lpstr>
      <vt:lpstr>Future UK Tourism Growth Market</vt:lpstr>
      <vt:lpstr>Britain's visitor economy facts </vt:lpstr>
      <vt:lpstr> UK domestic tourism boom sparks opportunity for sustainable growth  </vt:lpstr>
      <vt:lpstr>UK domestic tourism </vt:lpstr>
      <vt:lpstr>PowerPoint Presentation</vt:lpstr>
      <vt:lpstr>Changes </vt:lpstr>
      <vt:lpstr>Global tourism tax</vt:lpstr>
      <vt:lpstr>IATA Position</vt:lpstr>
      <vt:lpstr>A visitor levy for Wales </vt:lpstr>
      <vt:lpstr>Future Trends in the UK Holiday Market </vt:lpstr>
      <vt:lpstr>UK Sustainable Travel Trends and Sustainable Tourism Market Share </vt:lpstr>
      <vt:lpstr>Current Landscape of the Senior Tourism Market </vt:lpstr>
      <vt:lpstr>UK Senior Travel Market Share and Key Industry Trends </vt:lpstr>
      <vt:lpstr>UK Package vs Independent Holidays Market  </vt:lpstr>
      <vt:lpstr>Current Market Landscape </vt:lpstr>
      <vt:lpstr>Ethical travel</vt:lpstr>
      <vt:lpstr>The UK Holiday Centres and Parks Market </vt:lpstr>
      <vt:lpstr>Future Market Trends in Touring and Adventure Holidays </vt:lpstr>
      <vt:lpstr>UK Wellness Traveller Market </vt:lpstr>
      <vt:lpstr>Bleisure Travel </vt:lpstr>
      <vt:lpstr>INNOVATION, EDUCATION AND INVESTMENTS</vt:lpstr>
      <vt:lpstr>ETHICS, CULTURE AND SOCIAL RESPONSIBILITY</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UK Tourism Growth Market</dc:title>
  <dc:creator>Deborah Jenkins</dc:creator>
  <cp:lastModifiedBy>Deborah Jenkins</cp:lastModifiedBy>
  <cp:revision>2</cp:revision>
  <dcterms:created xsi:type="dcterms:W3CDTF">2022-11-18T14:04:04Z</dcterms:created>
  <dcterms:modified xsi:type="dcterms:W3CDTF">2022-11-27T19:43:11Z</dcterms:modified>
</cp:coreProperties>
</file>