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4" r:id="rId7"/>
    <p:sldId id="261" r:id="rId8"/>
    <p:sldId id="265" r:id="rId9"/>
    <p:sldId id="266" r:id="rId10"/>
    <p:sldId id="267" r:id="rId11"/>
    <p:sldId id="262" r:id="rId12"/>
    <p:sldId id="263" r:id="rId13"/>
    <p:sldId id="268" r:id="rId14"/>
    <p:sldId id="291" r:id="rId15"/>
    <p:sldId id="292" r:id="rId16"/>
    <p:sldId id="293" r:id="rId17"/>
    <p:sldId id="294" r:id="rId18"/>
    <p:sldId id="295" r:id="rId19"/>
    <p:sldId id="296" r:id="rId20"/>
    <p:sldId id="297" r:id="rId21"/>
    <p:sldId id="298" r:id="rId22"/>
    <p:sldId id="269" r:id="rId23"/>
    <p:sldId id="301" r:id="rId24"/>
    <p:sldId id="302" r:id="rId25"/>
    <p:sldId id="299" r:id="rId26"/>
    <p:sldId id="321" r:id="rId27"/>
    <p:sldId id="322" r:id="rId28"/>
    <p:sldId id="323" r:id="rId29"/>
    <p:sldId id="324" r:id="rId30"/>
    <p:sldId id="325" r:id="rId31"/>
    <p:sldId id="326" r:id="rId32"/>
    <p:sldId id="327" r:id="rId33"/>
    <p:sldId id="328" r:id="rId34"/>
    <p:sldId id="271" r:id="rId35"/>
    <p:sldId id="303" r:id="rId36"/>
    <p:sldId id="304" r:id="rId37"/>
    <p:sldId id="305" r:id="rId38"/>
    <p:sldId id="306" r:id="rId39"/>
    <p:sldId id="307" r:id="rId40"/>
    <p:sldId id="308" r:id="rId41"/>
    <p:sldId id="309" r:id="rId42"/>
    <p:sldId id="310" r:id="rId43"/>
    <p:sldId id="311" r:id="rId44"/>
    <p:sldId id="272" r:id="rId45"/>
    <p:sldId id="312" r:id="rId46"/>
    <p:sldId id="313" r:id="rId47"/>
    <p:sldId id="314" r:id="rId48"/>
    <p:sldId id="315" r:id="rId49"/>
    <p:sldId id="316" r:id="rId50"/>
    <p:sldId id="317" r:id="rId51"/>
    <p:sldId id="318" r:id="rId52"/>
    <p:sldId id="319" r:id="rId53"/>
    <p:sldId id="320" r:id="rId54"/>
    <p:sldId id="275" r:id="rId55"/>
    <p:sldId id="277" r:id="rId56"/>
    <p:sldId id="280" r:id="rId57"/>
    <p:sldId id="329" r:id="rId58"/>
    <p:sldId id="278" r:id="rId59"/>
    <p:sldId id="330" r:id="rId60"/>
    <p:sldId id="331" r:id="rId61"/>
    <p:sldId id="332" r:id="rId62"/>
    <p:sldId id="333" r:id="rId63"/>
    <p:sldId id="334" r:id="rId64"/>
    <p:sldId id="335" r:id="rId65"/>
    <p:sldId id="336" r:id="rId66"/>
    <p:sldId id="281" r:id="rId67"/>
    <p:sldId id="337" r:id="rId68"/>
    <p:sldId id="338" r:id="rId69"/>
    <p:sldId id="282" r:id="rId70"/>
    <p:sldId id="283" r:id="rId71"/>
    <p:sldId id="290" r:id="rId72"/>
    <p:sldId id="284" r:id="rId73"/>
    <p:sldId id="288" r:id="rId74"/>
    <p:sldId id="339" r:id="rId75"/>
    <p:sldId id="340" r:id="rId76"/>
    <p:sldId id="341" r:id="rId77"/>
    <p:sldId id="342" r:id="rId78"/>
    <p:sldId id="343" r:id="rId79"/>
    <p:sldId id="344" r:id="rId80"/>
    <p:sldId id="345" r:id="rId81"/>
    <p:sldId id="346" r:id="rId82"/>
    <p:sldId id="347" r:id="rId83"/>
    <p:sldId id="348" r:id="rId84"/>
    <p:sldId id="349" r:id="rId85"/>
    <p:sldId id="350" r:id="rId86"/>
    <p:sldId id="352" r:id="rId87"/>
    <p:sldId id="289" r:id="rId88"/>
    <p:sldId id="353" r:id="rId89"/>
    <p:sldId id="300" r:id="rId90"/>
    <p:sldId id="351" r:id="rId9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47" dt="2026-09-15T10:57:13.487"/>
    <p1510:client id="{151E0245-4E3A-8647-C9D1-13FBCDDCE02F}" v="661" dt="2026-09-15T10:51:11.358"/>
    <p1510:client id="{2BCADA5F-9D8D-C479-98EB-DD203A371341}" v="9" dt="2026-09-14T14:45:06.454"/>
    <p1510:client id="{ADB08626-2D09-F5D2-7CFF-481741847D26}" v="1450" dt="2026-09-15T13:27:08.665"/>
    <p1510:client id="{BC63FF8F-83B1-E46C-0BFE-250D64B9CFFD}" v="570" dt="2026-09-14T13:08:00.501"/>
    <p1510:client id="{CD182D50-7690-9A9D-0051-CC551A286BA9}" v="1117" dt="2026-09-14T14:11:29.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tableStyles" Target="tableStyle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presProps" Target="pres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diagrams/_rels/data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ata1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ata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ata2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7.svg"/><Relationship Id="rId1" Type="http://schemas.openxmlformats.org/officeDocument/2006/relationships/image" Target="../media/image28.svg"/></Relationships>
</file>

<file path=ppt/diagrams/_rels/data31.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image" Target="../media/image41.svg"/><Relationship Id="rId4" Type="http://schemas.openxmlformats.org/officeDocument/2006/relationships/image" Target="../media/image44.svg"/></Relationships>
</file>

<file path=ppt/diagrams/_rels/data35.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_rels/data3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1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image" Target="../media/image11.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7.svg"/><Relationship Id="rId1" Type="http://schemas.openxmlformats.org/officeDocument/2006/relationships/image" Target="../media/image28.svg"/></Relationships>
</file>

<file path=ppt/diagrams/_rels/drawing31.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svg"/><Relationship Id="rId1" Type="http://schemas.openxmlformats.org/officeDocument/2006/relationships/image" Target="../media/image41.svg"/><Relationship Id="rId4" Type="http://schemas.openxmlformats.org/officeDocument/2006/relationships/image" Target="../media/image44.svg"/></Relationships>
</file>

<file path=ppt/diagrams/_rels/drawing35.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svg"/><Relationship Id="rId1" Type="http://schemas.openxmlformats.org/officeDocument/2006/relationships/image" Target="../media/image45.svg"/><Relationship Id="rId5" Type="http://schemas.openxmlformats.org/officeDocument/2006/relationships/image" Target="../media/image49.svg"/><Relationship Id="rId4" Type="http://schemas.openxmlformats.org/officeDocument/2006/relationships/image" Target="../media/image48.svg"/></Relationships>
</file>

<file path=ppt/diagrams/_rels/drawing3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9218EE-47BB-4110-B490-6DB8D0E37EF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B740EBE-B863-4B38-9F7E-97F778A034EA}">
      <dgm:prSet/>
      <dgm:spPr/>
      <dgm:t>
        <a:bodyPr/>
        <a:lstStyle/>
        <a:p>
          <a:r>
            <a:rPr lang="en-US"/>
            <a:t>To critically evaluate the relationship between psychopathology, social influence, belief formation, and group behaviour.</a:t>
          </a:r>
        </a:p>
      </dgm:t>
    </dgm:pt>
    <dgm:pt modelId="{B76E1674-3100-4C37-8324-19ADF0014956}" type="parTrans" cxnId="{3FC5160F-58ED-4DA7-9951-4EFD9309C6BE}">
      <dgm:prSet/>
      <dgm:spPr/>
      <dgm:t>
        <a:bodyPr/>
        <a:lstStyle/>
        <a:p>
          <a:endParaRPr lang="en-US"/>
        </a:p>
      </dgm:t>
    </dgm:pt>
    <dgm:pt modelId="{09AF310E-BCA6-41FE-A85A-15A7F09308F8}" type="sibTrans" cxnId="{3FC5160F-58ED-4DA7-9951-4EFD9309C6BE}">
      <dgm:prSet/>
      <dgm:spPr/>
      <dgm:t>
        <a:bodyPr/>
        <a:lstStyle/>
        <a:p>
          <a:endParaRPr lang="en-US"/>
        </a:p>
      </dgm:t>
    </dgm:pt>
    <dgm:pt modelId="{9A640606-D1EA-4A9E-8A1B-688E7AF3E59E}">
      <dgm:prSet/>
      <dgm:spPr/>
      <dgm:t>
        <a:bodyPr/>
        <a:lstStyle/>
        <a:p>
          <a:r>
            <a:rPr lang="en-US"/>
            <a:t>Critically evaluate the distinction between beliefs, delusions, ideologies and psychopathology.</a:t>
          </a:r>
        </a:p>
      </dgm:t>
    </dgm:pt>
    <dgm:pt modelId="{FE8B3114-5F13-400B-BF80-3725797CA910}" type="parTrans" cxnId="{1624D9A6-BEA5-4BC5-9C28-E033D8E2AD35}">
      <dgm:prSet/>
      <dgm:spPr/>
      <dgm:t>
        <a:bodyPr/>
        <a:lstStyle/>
        <a:p>
          <a:endParaRPr lang="en-US"/>
        </a:p>
      </dgm:t>
    </dgm:pt>
    <dgm:pt modelId="{1D29F4A8-30AE-45FF-BD0A-585807AD8F87}" type="sibTrans" cxnId="{1624D9A6-BEA5-4BC5-9C28-E033D8E2AD35}">
      <dgm:prSet/>
      <dgm:spPr/>
      <dgm:t>
        <a:bodyPr/>
        <a:lstStyle/>
        <a:p>
          <a:endParaRPr lang="en-US"/>
        </a:p>
      </dgm:t>
    </dgm:pt>
    <dgm:pt modelId="{036F63C0-5B3B-4F97-B013-7276BC70973A}">
      <dgm:prSet/>
      <dgm:spPr/>
      <dgm:t>
        <a:bodyPr/>
        <a:lstStyle/>
        <a:p>
          <a:r>
            <a:rPr lang="en-US"/>
            <a:t>Discuss psychological and sociological explanations for cult involvement. </a:t>
          </a:r>
        </a:p>
      </dgm:t>
    </dgm:pt>
    <dgm:pt modelId="{656BF67F-B9B9-4626-98A3-72B098FAC2AF}" type="parTrans" cxnId="{EB8E7DFE-F772-436B-825F-A1D1419379AA}">
      <dgm:prSet/>
      <dgm:spPr/>
      <dgm:t>
        <a:bodyPr/>
        <a:lstStyle/>
        <a:p>
          <a:endParaRPr lang="en-US"/>
        </a:p>
      </dgm:t>
    </dgm:pt>
    <dgm:pt modelId="{1D0DCF16-4742-4770-9B8D-C741B4B52C13}" type="sibTrans" cxnId="{EB8E7DFE-F772-436B-825F-A1D1419379AA}">
      <dgm:prSet/>
      <dgm:spPr/>
      <dgm:t>
        <a:bodyPr/>
        <a:lstStyle/>
        <a:p>
          <a:endParaRPr lang="en-US"/>
        </a:p>
      </dgm:t>
    </dgm:pt>
    <dgm:pt modelId="{E9EC52F1-95A4-482E-8C0E-FD79966457F6}">
      <dgm:prSet/>
      <dgm:spPr/>
      <dgm:t>
        <a:bodyPr/>
        <a:lstStyle/>
        <a:p>
          <a:r>
            <a:rPr lang="en-US"/>
            <a:t>Evaluate the concept of Shared Psychotic Disorder (Folie à Deux/Folie à Plusieurs). </a:t>
          </a:r>
        </a:p>
      </dgm:t>
    </dgm:pt>
    <dgm:pt modelId="{E5F571A8-1609-4D0A-81AF-B73CD53DF5D8}" type="parTrans" cxnId="{6758ED71-F698-4D0D-B8C3-2D5FDD3A6AD0}">
      <dgm:prSet/>
      <dgm:spPr/>
      <dgm:t>
        <a:bodyPr/>
        <a:lstStyle/>
        <a:p>
          <a:endParaRPr lang="en-US"/>
        </a:p>
      </dgm:t>
    </dgm:pt>
    <dgm:pt modelId="{C9DCE9FA-8503-40D1-8B6B-F099889201B5}" type="sibTrans" cxnId="{6758ED71-F698-4D0D-B8C3-2D5FDD3A6AD0}">
      <dgm:prSet/>
      <dgm:spPr/>
      <dgm:t>
        <a:bodyPr/>
        <a:lstStyle/>
        <a:p>
          <a:endParaRPr lang="en-US"/>
        </a:p>
      </dgm:t>
    </dgm:pt>
    <dgm:pt modelId="{095891C4-6070-4E9D-9400-97E687C772AC}">
      <dgm:prSet/>
      <dgm:spPr/>
      <dgm:t>
        <a:bodyPr/>
        <a:lstStyle/>
        <a:p>
          <a:r>
            <a:rPr lang="en-US"/>
            <a:t>Analyse real-world case studies using biopsychosocial perspectives. </a:t>
          </a:r>
        </a:p>
      </dgm:t>
    </dgm:pt>
    <dgm:pt modelId="{514A1032-9F11-4CF2-A756-1A0C85E822BF}" type="parTrans" cxnId="{A2DD091D-80D4-4FCC-A7F0-5971DDFC672E}">
      <dgm:prSet/>
      <dgm:spPr/>
      <dgm:t>
        <a:bodyPr/>
        <a:lstStyle/>
        <a:p>
          <a:endParaRPr lang="en-US"/>
        </a:p>
      </dgm:t>
    </dgm:pt>
    <dgm:pt modelId="{B323287E-F3D1-472E-82BB-5A0B2F105DB6}" type="sibTrans" cxnId="{A2DD091D-80D4-4FCC-A7F0-5971DDFC672E}">
      <dgm:prSet/>
      <dgm:spPr/>
      <dgm:t>
        <a:bodyPr/>
        <a:lstStyle/>
        <a:p>
          <a:endParaRPr lang="en-US"/>
        </a:p>
      </dgm:t>
    </dgm:pt>
    <dgm:pt modelId="{6DF8F19C-6C38-4BF8-BFCA-B588836DFBCF}">
      <dgm:prSet/>
      <dgm:spPr/>
      <dgm:t>
        <a:bodyPr/>
        <a:lstStyle/>
        <a:p>
          <a:r>
            <a:rPr lang="en-US"/>
            <a:t>Critically debate the ethics of labelling unusual beliefs as mental illness. </a:t>
          </a:r>
        </a:p>
      </dgm:t>
    </dgm:pt>
    <dgm:pt modelId="{4F6E8B8B-572A-4D50-94DB-8E960393090C}" type="parTrans" cxnId="{00033CA3-EA9B-4373-A8F9-0E082EBEC5D5}">
      <dgm:prSet/>
      <dgm:spPr/>
      <dgm:t>
        <a:bodyPr/>
        <a:lstStyle/>
        <a:p>
          <a:endParaRPr lang="en-US"/>
        </a:p>
      </dgm:t>
    </dgm:pt>
    <dgm:pt modelId="{D06178F0-A8F2-4742-8A9E-7014410D5FCD}" type="sibTrans" cxnId="{00033CA3-EA9B-4373-A8F9-0E082EBEC5D5}">
      <dgm:prSet/>
      <dgm:spPr/>
      <dgm:t>
        <a:bodyPr/>
        <a:lstStyle/>
        <a:p>
          <a:endParaRPr lang="en-US"/>
        </a:p>
      </dgm:t>
    </dgm:pt>
    <dgm:pt modelId="{624A2219-3F10-4506-BFB6-AEE7B7670408}" type="pres">
      <dgm:prSet presAssocID="{6D9218EE-47BB-4110-B490-6DB8D0E37EF3}" presName="vert0" presStyleCnt="0">
        <dgm:presLayoutVars>
          <dgm:dir/>
          <dgm:animOne val="branch"/>
          <dgm:animLvl val="lvl"/>
        </dgm:presLayoutVars>
      </dgm:prSet>
      <dgm:spPr/>
    </dgm:pt>
    <dgm:pt modelId="{A8941EFE-7A4E-4404-904A-6E682C398FFE}" type="pres">
      <dgm:prSet presAssocID="{4B740EBE-B863-4B38-9F7E-97F778A034EA}" presName="thickLine" presStyleLbl="alignNode1" presStyleIdx="0" presStyleCnt="6"/>
      <dgm:spPr/>
    </dgm:pt>
    <dgm:pt modelId="{0EF5A16D-BFBC-4F60-8259-7BB004343AED}" type="pres">
      <dgm:prSet presAssocID="{4B740EBE-B863-4B38-9F7E-97F778A034EA}" presName="horz1" presStyleCnt="0"/>
      <dgm:spPr/>
    </dgm:pt>
    <dgm:pt modelId="{C22AA338-0D37-48C8-84D5-CC8EEFE95B0F}" type="pres">
      <dgm:prSet presAssocID="{4B740EBE-B863-4B38-9F7E-97F778A034EA}" presName="tx1" presStyleLbl="revTx" presStyleIdx="0" presStyleCnt="6"/>
      <dgm:spPr/>
    </dgm:pt>
    <dgm:pt modelId="{509CA434-55BC-43A1-9F5D-B0E40357E2FB}" type="pres">
      <dgm:prSet presAssocID="{4B740EBE-B863-4B38-9F7E-97F778A034EA}" presName="vert1" presStyleCnt="0"/>
      <dgm:spPr/>
    </dgm:pt>
    <dgm:pt modelId="{5A062006-DCF6-4264-9669-651B2F82BC2F}" type="pres">
      <dgm:prSet presAssocID="{9A640606-D1EA-4A9E-8A1B-688E7AF3E59E}" presName="thickLine" presStyleLbl="alignNode1" presStyleIdx="1" presStyleCnt="6"/>
      <dgm:spPr/>
    </dgm:pt>
    <dgm:pt modelId="{45B7C017-DA83-461F-8879-6C49893FEEF3}" type="pres">
      <dgm:prSet presAssocID="{9A640606-D1EA-4A9E-8A1B-688E7AF3E59E}" presName="horz1" presStyleCnt="0"/>
      <dgm:spPr/>
    </dgm:pt>
    <dgm:pt modelId="{1EE6F743-020B-4F54-8353-4B8960004F0B}" type="pres">
      <dgm:prSet presAssocID="{9A640606-D1EA-4A9E-8A1B-688E7AF3E59E}" presName="tx1" presStyleLbl="revTx" presStyleIdx="1" presStyleCnt="6"/>
      <dgm:spPr/>
    </dgm:pt>
    <dgm:pt modelId="{8B762B9A-ABFE-4615-BC2E-FE0F73BB9BB0}" type="pres">
      <dgm:prSet presAssocID="{9A640606-D1EA-4A9E-8A1B-688E7AF3E59E}" presName="vert1" presStyleCnt="0"/>
      <dgm:spPr/>
    </dgm:pt>
    <dgm:pt modelId="{F31BD9DA-4E0F-4179-96CB-365CD76E7B47}" type="pres">
      <dgm:prSet presAssocID="{036F63C0-5B3B-4F97-B013-7276BC70973A}" presName="thickLine" presStyleLbl="alignNode1" presStyleIdx="2" presStyleCnt="6"/>
      <dgm:spPr/>
    </dgm:pt>
    <dgm:pt modelId="{B123B180-6A12-40BB-B720-2809F3D40BBD}" type="pres">
      <dgm:prSet presAssocID="{036F63C0-5B3B-4F97-B013-7276BC70973A}" presName="horz1" presStyleCnt="0"/>
      <dgm:spPr/>
    </dgm:pt>
    <dgm:pt modelId="{CB461002-7509-4448-BCFF-AAEBCDDF27B3}" type="pres">
      <dgm:prSet presAssocID="{036F63C0-5B3B-4F97-B013-7276BC70973A}" presName="tx1" presStyleLbl="revTx" presStyleIdx="2" presStyleCnt="6"/>
      <dgm:spPr/>
    </dgm:pt>
    <dgm:pt modelId="{152BD77C-9658-48C1-92D6-4372C1CD2EC3}" type="pres">
      <dgm:prSet presAssocID="{036F63C0-5B3B-4F97-B013-7276BC70973A}" presName="vert1" presStyleCnt="0"/>
      <dgm:spPr/>
    </dgm:pt>
    <dgm:pt modelId="{586A7030-7BE3-4832-962F-933D5C45FA67}" type="pres">
      <dgm:prSet presAssocID="{E9EC52F1-95A4-482E-8C0E-FD79966457F6}" presName="thickLine" presStyleLbl="alignNode1" presStyleIdx="3" presStyleCnt="6"/>
      <dgm:spPr/>
    </dgm:pt>
    <dgm:pt modelId="{5238245B-7B9B-4B76-8412-0F5C3A50FED3}" type="pres">
      <dgm:prSet presAssocID="{E9EC52F1-95A4-482E-8C0E-FD79966457F6}" presName="horz1" presStyleCnt="0"/>
      <dgm:spPr/>
    </dgm:pt>
    <dgm:pt modelId="{719D7B70-1ACF-49B1-87DD-C8D4933754BF}" type="pres">
      <dgm:prSet presAssocID="{E9EC52F1-95A4-482E-8C0E-FD79966457F6}" presName="tx1" presStyleLbl="revTx" presStyleIdx="3" presStyleCnt="6"/>
      <dgm:spPr/>
    </dgm:pt>
    <dgm:pt modelId="{58CDEFDC-0EF1-4FCB-9FE3-4A6E189DBA48}" type="pres">
      <dgm:prSet presAssocID="{E9EC52F1-95A4-482E-8C0E-FD79966457F6}" presName="vert1" presStyleCnt="0"/>
      <dgm:spPr/>
    </dgm:pt>
    <dgm:pt modelId="{01E11080-9CBA-4E98-9E19-28EFD91ADA80}" type="pres">
      <dgm:prSet presAssocID="{095891C4-6070-4E9D-9400-97E687C772AC}" presName="thickLine" presStyleLbl="alignNode1" presStyleIdx="4" presStyleCnt="6"/>
      <dgm:spPr/>
    </dgm:pt>
    <dgm:pt modelId="{07F5A0C8-8FCA-4729-BA40-0302DAA96044}" type="pres">
      <dgm:prSet presAssocID="{095891C4-6070-4E9D-9400-97E687C772AC}" presName="horz1" presStyleCnt="0"/>
      <dgm:spPr/>
    </dgm:pt>
    <dgm:pt modelId="{6E4B58AD-27B0-4EAA-A831-F59BB0F4EF5B}" type="pres">
      <dgm:prSet presAssocID="{095891C4-6070-4E9D-9400-97E687C772AC}" presName="tx1" presStyleLbl="revTx" presStyleIdx="4" presStyleCnt="6"/>
      <dgm:spPr/>
    </dgm:pt>
    <dgm:pt modelId="{6607D236-3FAA-40CE-88BB-C78BA9AC2AB0}" type="pres">
      <dgm:prSet presAssocID="{095891C4-6070-4E9D-9400-97E687C772AC}" presName="vert1" presStyleCnt="0"/>
      <dgm:spPr/>
    </dgm:pt>
    <dgm:pt modelId="{568BAA01-9262-4D91-A95F-95E158A4E7B9}" type="pres">
      <dgm:prSet presAssocID="{6DF8F19C-6C38-4BF8-BFCA-B588836DFBCF}" presName="thickLine" presStyleLbl="alignNode1" presStyleIdx="5" presStyleCnt="6"/>
      <dgm:spPr/>
    </dgm:pt>
    <dgm:pt modelId="{45DE42E1-0CFE-4992-A652-382DD03E3DA7}" type="pres">
      <dgm:prSet presAssocID="{6DF8F19C-6C38-4BF8-BFCA-B588836DFBCF}" presName="horz1" presStyleCnt="0"/>
      <dgm:spPr/>
    </dgm:pt>
    <dgm:pt modelId="{74191CBF-F372-48FA-9286-D9CD3919EAA5}" type="pres">
      <dgm:prSet presAssocID="{6DF8F19C-6C38-4BF8-BFCA-B588836DFBCF}" presName="tx1" presStyleLbl="revTx" presStyleIdx="5" presStyleCnt="6"/>
      <dgm:spPr/>
    </dgm:pt>
    <dgm:pt modelId="{7DA32D34-0019-4800-A26E-0CC6C28DB6E3}" type="pres">
      <dgm:prSet presAssocID="{6DF8F19C-6C38-4BF8-BFCA-B588836DFBCF}" presName="vert1" presStyleCnt="0"/>
      <dgm:spPr/>
    </dgm:pt>
  </dgm:ptLst>
  <dgm:cxnLst>
    <dgm:cxn modelId="{3FC5160F-58ED-4DA7-9951-4EFD9309C6BE}" srcId="{6D9218EE-47BB-4110-B490-6DB8D0E37EF3}" destId="{4B740EBE-B863-4B38-9F7E-97F778A034EA}" srcOrd="0" destOrd="0" parTransId="{B76E1674-3100-4C37-8324-19ADF0014956}" sibTransId="{09AF310E-BCA6-41FE-A85A-15A7F09308F8}"/>
    <dgm:cxn modelId="{A2DD091D-80D4-4FCC-A7F0-5971DDFC672E}" srcId="{6D9218EE-47BB-4110-B490-6DB8D0E37EF3}" destId="{095891C4-6070-4E9D-9400-97E687C772AC}" srcOrd="4" destOrd="0" parTransId="{514A1032-9F11-4CF2-A756-1A0C85E822BF}" sibTransId="{B323287E-F3D1-472E-82BB-5A0B2F105DB6}"/>
    <dgm:cxn modelId="{17478A3D-1725-4416-B8CF-DA8B6685EAE1}" type="presOf" srcId="{4B740EBE-B863-4B38-9F7E-97F778A034EA}" destId="{C22AA338-0D37-48C8-84D5-CC8EEFE95B0F}" srcOrd="0" destOrd="0" presId="urn:microsoft.com/office/officeart/2008/layout/LinedList"/>
    <dgm:cxn modelId="{4E9CC83E-C883-474B-85EB-72DF7E8EE9D8}" type="presOf" srcId="{E9EC52F1-95A4-482E-8C0E-FD79966457F6}" destId="{719D7B70-1ACF-49B1-87DD-C8D4933754BF}" srcOrd="0" destOrd="0" presId="urn:microsoft.com/office/officeart/2008/layout/LinedList"/>
    <dgm:cxn modelId="{27AE0865-4509-456D-99A3-D12D77E5A884}" type="presOf" srcId="{6D9218EE-47BB-4110-B490-6DB8D0E37EF3}" destId="{624A2219-3F10-4506-BFB6-AEE7B7670408}" srcOrd="0" destOrd="0" presId="urn:microsoft.com/office/officeart/2008/layout/LinedList"/>
    <dgm:cxn modelId="{6758ED71-F698-4D0D-B8C3-2D5FDD3A6AD0}" srcId="{6D9218EE-47BB-4110-B490-6DB8D0E37EF3}" destId="{E9EC52F1-95A4-482E-8C0E-FD79966457F6}" srcOrd="3" destOrd="0" parTransId="{E5F571A8-1609-4D0A-81AF-B73CD53DF5D8}" sibTransId="{C9DCE9FA-8503-40D1-8B6B-F099889201B5}"/>
    <dgm:cxn modelId="{A34D597C-FD68-4A54-B649-0C3B6EB4E283}" type="presOf" srcId="{9A640606-D1EA-4A9E-8A1B-688E7AF3E59E}" destId="{1EE6F743-020B-4F54-8353-4B8960004F0B}" srcOrd="0" destOrd="0" presId="urn:microsoft.com/office/officeart/2008/layout/LinedList"/>
    <dgm:cxn modelId="{CAEB9C89-4443-4549-9D74-64681ABD9A38}" type="presOf" srcId="{095891C4-6070-4E9D-9400-97E687C772AC}" destId="{6E4B58AD-27B0-4EAA-A831-F59BB0F4EF5B}" srcOrd="0" destOrd="0" presId="urn:microsoft.com/office/officeart/2008/layout/LinedList"/>
    <dgm:cxn modelId="{00033CA3-EA9B-4373-A8F9-0E082EBEC5D5}" srcId="{6D9218EE-47BB-4110-B490-6DB8D0E37EF3}" destId="{6DF8F19C-6C38-4BF8-BFCA-B588836DFBCF}" srcOrd="5" destOrd="0" parTransId="{4F6E8B8B-572A-4D50-94DB-8E960393090C}" sibTransId="{D06178F0-A8F2-4742-8A9E-7014410D5FCD}"/>
    <dgm:cxn modelId="{1624D9A6-BEA5-4BC5-9C28-E033D8E2AD35}" srcId="{6D9218EE-47BB-4110-B490-6DB8D0E37EF3}" destId="{9A640606-D1EA-4A9E-8A1B-688E7AF3E59E}" srcOrd="1" destOrd="0" parTransId="{FE8B3114-5F13-400B-BF80-3725797CA910}" sibTransId="{1D29F4A8-30AE-45FF-BD0A-585807AD8F87}"/>
    <dgm:cxn modelId="{9BD061AF-B562-4461-A06C-B3DF90A9EF52}" type="presOf" srcId="{6DF8F19C-6C38-4BF8-BFCA-B588836DFBCF}" destId="{74191CBF-F372-48FA-9286-D9CD3919EAA5}" srcOrd="0" destOrd="0" presId="urn:microsoft.com/office/officeart/2008/layout/LinedList"/>
    <dgm:cxn modelId="{12E1C0D1-6011-4C2A-A392-F93B14E78BAC}" type="presOf" srcId="{036F63C0-5B3B-4F97-B013-7276BC70973A}" destId="{CB461002-7509-4448-BCFF-AAEBCDDF27B3}" srcOrd="0" destOrd="0" presId="urn:microsoft.com/office/officeart/2008/layout/LinedList"/>
    <dgm:cxn modelId="{EB8E7DFE-F772-436B-825F-A1D1419379AA}" srcId="{6D9218EE-47BB-4110-B490-6DB8D0E37EF3}" destId="{036F63C0-5B3B-4F97-B013-7276BC70973A}" srcOrd="2" destOrd="0" parTransId="{656BF67F-B9B9-4626-98A3-72B098FAC2AF}" sibTransId="{1D0DCF16-4742-4770-9B8D-C741B4B52C13}"/>
    <dgm:cxn modelId="{0313450D-837A-43EE-A873-430983BD35E0}" type="presParOf" srcId="{624A2219-3F10-4506-BFB6-AEE7B7670408}" destId="{A8941EFE-7A4E-4404-904A-6E682C398FFE}" srcOrd="0" destOrd="0" presId="urn:microsoft.com/office/officeart/2008/layout/LinedList"/>
    <dgm:cxn modelId="{C373993A-8C80-427C-AC1F-794B96A89E38}" type="presParOf" srcId="{624A2219-3F10-4506-BFB6-AEE7B7670408}" destId="{0EF5A16D-BFBC-4F60-8259-7BB004343AED}" srcOrd="1" destOrd="0" presId="urn:microsoft.com/office/officeart/2008/layout/LinedList"/>
    <dgm:cxn modelId="{4EEB6757-4F79-44A7-BB92-EF9394D115EF}" type="presParOf" srcId="{0EF5A16D-BFBC-4F60-8259-7BB004343AED}" destId="{C22AA338-0D37-48C8-84D5-CC8EEFE95B0F}" srcOrd="0" destOrd="0" presId="urn:microsoft.com/office/officeart/2008/layout/LinedList"/>
    <dgm:cxn modelId="{9C3B37FC-DB01-4DF1-9AFF-2E883F315156}" type="presParOf" srcId="{0EF5A16D-BFBC-4F60-8259-7BB004343AED}" destId="{509CA434-55BC-43A1-9F5D-B0E40357E2FB}" srcOrd="1" destOrd="0" presId="urn:microsoft.com/office/officeart/2008/layout/LinedList"/>
    <dgm:cxn modelId="{01E7B60E-E13A-4D9A-88A3-9B69E8257BA3}" type="presParOf" srcId="{624A2219-3F10-4506-BFB6-AEE7B7670408}" destId="{5A062006-DCF6-4264-9669-651B2F82BC2F}" srcOrd="2" destOrd="0" presId="urn:microsoft.com/office/officeart/2008/layout/LinedList"/>
    <dgm:cxn modelId="{13E28D3B-325C-4B87-B73D-EE5E4FEAF9F1}" type="presParOf" srcId="{624A2219-3F10-4506-BFB6-AEE7B7670408}" destId="{45B7C017-DA83-461F-8879-6C49893FEEF3}" srcOrd="3" destOrd="0" presId="urn:microsoft.com/office/officeart/2008/layout/LinedList"/>
    <dgm:cxn modelId="{8B87EB8A-A07E-441D-B642-79AF1DCA88D6}" type="presParOf" srcId="{45B7C017-DA83-461F-8879-6C49893FEEF3}" destId="{1EE6F743-020B-4F54-8353-4B8960004F0B}" srcOrd="0" destOrd="0" presId="urn:microsoft.com/office/officeart/2008/layout/LinedList"/>
    <dgm:cxn modelId="{9FA13BC3-CBFE-4A61-BBF7-267770AF5C57}" type="presParOf" srcId="{45B7C017-DA83-461F-8879-6C49893FEEF3}" destId="{8B762B9A-ABFE-4615-BC2E-FE0F73BB9BB0}" srcOrd="1" destOrd="0" presId="urn:microsoft.com/office/officeart/2008/layout/LinedList"/>
    <dgm:cxn modelId="{1536F1F7-3E4F-408C-A6A4-064D5ACFFCAC}" type="presParOf" srcId="{624A2219-3F10-4506-BFB6-AEE7B7670408}" destId="{F31BD9DA-4E0F-4179-96CB-365CD76E7B47}" srcOrd="4" destOrd="0" presId="urn:microsoft.com/office/officeart/2008/layout/LinedList"/>
    <dgm:cxn modelId="{F7B40FEB-F097-4B2E-8684-BB96F2C68652}" type="presParOf" srcId="{624A2219-3F10-4506-BFB6-AEE7B7670408}" destId="{B123B180-6A12-40BB-B720-2809F3D40BBD}" srcOrd="5" destOrd="0" presId="urn:microsoft.com/office/officeart/2008/layout/LinedList"/>
    <dgm:cxn modelId="{7E49A8AA-3F82-42FA-AD6D-05BCE59E295A}" type="presParOf" srcId="{B123B180-6A12-40BB-B720-2809F3D40BBD}" destId="{CB461002-7509-4448-BCFF-AAEBCDDF27B3}" srcOrd="0" destOrd="0" presId="urn:microsoft.com/office/officeart/2008/layout/LinedList"/>
    <dgm:cxn modelId="{F295A777-9EB2-4A6E-89A6-71730A7260F5}" type="presParOf" srcId="{B123B180-6A12-40BB-B720-2809F3D40BBD}" destId="{152BD77C-9658-48C1-92D6-4372C1CD2EC3}" srcOrd="1" destOrd="0" presId="urn:microsoft.com/office/officeart/2008/layout/LinedList"/>
    <dgm:cxn modelId="{5B90F778-0349-47C4-B0F9-3D8B985B7158}" type="presParOf" srcId="{624A2219-3F10-4506-BFB6-AEE7B7670408}" destId="{586A7030-7BE3-4832-962F-933D5C45FA67}" srcOrd="6" destOrd="0" presId="urn:microsoft.com/office/officeart/2008/layout/LinedList"/>
    <dgm:cxn modelId="{DF29A92E-4906-4AD2-B2AF-5F1FCF0F7693}" type="presParOf" srcId="{624A2219-3F10-4506-BFB6-AEE7B7670408}" destId="{5238245B-7B9B-4B76-8412-0F5C3A50FED3}" srcOrd="7" destOrd="0" presId="urn:microsoft.com/office/officeart/2008/layout/LinedList"/>
    <dgm:cxn modelId="{876852FD-93B5-4227-A367-9D2163214394}" type="presParOf" srcId="{5238245B-7B9B-4B76-8412-0F5C3A50FED3}" destId="{719D7B70-1ACF-49B1-87DD-C8D4933754BF}" srcOrd="0" destOrd="0" presId="urn:microsoft.com/office/officeart/2008/layout/LinedList"/>
    <dgm:cxn modelId="{51BDAB35-FDEA-4F3B-AA12-374454C26C22}" type="presParOf" srcId="{5238245B-7B9B-4B76-8412-0F5C3A50FED3}" destId="{58CDEFDC-0EF1-4FCB-9FE3-4A6E189DBA48}" srcOrd="1" destOrd="0" presId="urn:microsoft.com/office/officeart/2008/layout/LinedList"/>
    <dgm:cxn modelId="{4D3195B2-6176-4407-8749-B823DD1D2DA8}" type="presParOf" srcId="{624A2219-3F10-4506-BFB6-AEE7B7670408}" destId="{01E11080-9CBA-4E98-9E19-28EFD91ADA80}" srcOrd="8" destOrd="0" presId="urn:microsoft.com/office/officeart/2008/layout/LinedList"/>
    <dgm:cxn modelId="{D1EC1FA6-0201-4396-9098-0F1293BB545F}" type="presParOf" srcId="{624A2219-3F10-4506-BFB6-AEE7B7670408}" destId="{07F5A0C8-8FCA-4729-BA40-0302DAA96044}" srcOrd="9" destOrd="0" presId="urn:microsoft.com/office/officeart/2008/layout/LinedList"/>
    <dgm:cxn modelId="{C30E00C4-D99B-4417-9805-00C72C2292CB}" type="presParOf" srcId="{07F5A0C8-8FCA-4729-BA40-0302DAA96044}" destId="{6E4B58AD-27B0-4EAA-A831-F59BB0F4EF5B}" srcOrd="0" destOrd="0" presId="urn:microsoft.com/office/officeart/2008/layout/LinedList"/>
    <dgm:cxn modelId="{D65F0979-2D42-4B23-828D-2AEA6E930F44}" type="presParOf" srcId="{07F5A0C8-8FCA-4729-BA40-0302DAA96044}" destId="{6607D236-3FAA-40CE-88BB-C78BA9AC2AB0}" srcOrd="1" destOrd="0" presId="urn:microsoft.com/office/officeart/2008/layout/LinedList"/>
    <dgm:cxn modelId="{ACE16D9B-56D3-46DF-BDD0-F05E7B07EE4B}" type="presParOf" srcId="{624A2219-3F10-4506-BFB6-AEE7B7670408}" destId="{568BAA01-9262-4D91-A95F-95E158A4E7B9}" srcOrd="10" destOrd="0" presId="urn:microsoft.com/office/officeart/2008/layout/LinedList"/>
    <dgm:cxn modelId="{87EEB67D-BADE-459E-8DD6-1D520DC218E2}" type="presParOf" srcId="{624A2219-3F10-4506-BFB6-AEE7B7670408}" destId="{45DE42E1-0CFE-4992-A652-382DD03E3DA7}" srcOrd="11" destOrd="0" presId="urn:microsoft.com/office/officeart/2008/layout/LinedList"/>
    <dgm:cxn modelId="{AB43CE10-E126-40F9-B11C-42117D63699B}" type="presParOf" srcId="{45DE42E1-0CFE-4992-A652-382DD03E3DA7}" destId="{74191CBF-F372-48FA-9286-D9CD3919EAA5}" srcOrd="0" destOrd="0" presId="urn:microsoft.com/office/officeart/2008/layout/LinedList"/>
    <dgm:cxn modelId="{363FFC3E-87DA-414D-BE85-D76DDD6EF68A}" type="presParOf" srcId="{45DE42E1-0CFE-4992-A652-382DD03E3DA7}" destId="{7DA32D34-0019-4800-A26E-0CC6C28DB6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7B593A-1EF7-4583-845D-04AD3858FDDE}"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8A476ABD-9718-42CA-A154-2F4BDFFD4382}">
      <dgm:prSet/>
      <dgm:spPr/>
      <dgm:t>
        <a:bodyPr/>
        <a:lstStyle/>
        <a:p>
          <a:r>
            <a:rPr lang="en-US"/>
            <a:t>The Earth is flat. </a:t>
          </a:r>
        </a:p>
      </dgm:t>
    </dgm:pt>
    <dgm:pt modelId="{CEA455B1-9284-4DF1-A193-93B6CA657685}" type="parTrans" cxnId="{0686EFA5-D48A-4F11-A061-599CFF5999A6}">
      <dgm:prSet/>
      <dgm:spPr/>
      <dgm:t>
        <a:bodyPr/>
        <a:lstStyle/>
        <a:p>
          <a:endParaRPr lang="en-US"/>
        </a:p>
      </dgm:t>
    </dgm:pt>
    <dgm:pt modelId="{B3C99537-01ED-4849-AC3C-A8AB025A8266}" type="sibTrans" cxnId="{0686EFA5-D48A-4F11-A061-599CFF5999A6}">
      <dgm:prSet/>
      <dgm:spPr/>
      <dgm:t>
        <a:bodyPr/>
        <a:lstStyle/>
        <a:p>
          <a:endParaRPr lang="en-US"/>
        </a:p>
      </dgm:t>
    </dgm:pt>
    <dgm:pt modelId="{FCFBEE54-911E-48B9-BD17-8C4F523C37FB}">
      <dgm:prSet/>
      <dgm:spPr/>
      <dgm:t>
        <a:bodyPr/>
        <a:lstStyle/>
        <a:p>
          <a:r>
            <a:rPr lang="en-US"/>
            <a:t>Aliens have visited Earth. </a:t>
          </a:r>
        </a:p>
      </dgm:t>
    </dgm:pt>
    <dgm:pt modelId="{DA184D0B-1338-498A-91C5-CA0C898595FA}" type="parTrans" cxnId="{6983E983-00B8-4A5C-A417-C899BEC15A89}">
      <dgm:prSet/>
      <dgm:spPr/>
      <dgm:t>
        <a:bodyPr/>
        <a:lstStyle/>
        <a:p>
          <a:endParaRPr lang="en-US"/>
        </a:p>
      </dgm:t>
    </dgm:pt>
    <dgm:pt modelId="{567A96C6-33DC-4655-AE76-E19AB1E6F673}" type="sibTrans" cxnId="{6983E983-00B8-4A5C-A417-C899BEC15A89}">
      <dgm:prSet/>
      <dgm:spPr/>
      <dgm:t>
        <a:bodyPr/>
        <a:lstStyle/>
        <a:p>
          <a:endParaRPr lang="en-US"/>
        </a:p>
      </dgm:t>
    </dgm:pt>
    <dgm:pt modelId="{B1DEF59A-2E64-41B9-B0EC-1D3474B70D9B}">
      <dgm:prSet/>
      <dgm:spPr/>
      <dgm:t>
        <a:bodyPr/>
        <a:lstStyle/>
        <a:p>
          <a:r>
            <a:rPr lang="en-US"/>
            <a:t>Lucky socks improve performance. </a:t>
          </a:r>
        </a:p>
      </dgm:t>
    </dgm:pt>
    <dgm:pt modelId="{428466B8-5F46-45BA-B734-B710F8AE911B}" type="parTrans" cxnId="{B2188006-268A-4D1D-BB31-D17607387B36}">
      <dgm:prSet/>
      <dgm:spPr/>
      <dgm:t>
        <a:bodyPr/>
        <a:lstStyle/>
        <a:p>
          <a:endParaRPr lang="en-US"/>
        </a:p>
      </dgm:t>
    </dgm:pt>
    <dgm:pt modelId="{0A6C7908-B5B1-4B32-8E50-65CF8A21DA48}" type="sibTrans" cxnId="{B2188006-268A-4D1D-BB31-D17607387B36}">
      <dgm:prSet/>
      <dgm:spPr/>
      <dgm:t>
        <a:bodyPr/>
        <a:lstStyle/>
        <a:p>
          <a:endParaRPr lang="en-US"/>
        </a:p>
      </dgm:t>
    </dgm:pt>
    <dgm:pt modelId="{A266FC34-5ADA-40AE-A5B3-DB0122C4803D}">
      <dgm:prSet/>
      <dgm:spPr/>
      <dgm:t>
        <a:bodyPr/>
        <a:lstStyle/>
        <a:p>
          <a:r>
            <a:rPr lang="en-US"/>
            <a:t>Ghosts exist. </a:t>
          </a:r>
        </a:p>
      </dgm:t>
    </dgm:pt>
    <dgm:pt modelId="{D9EAEA48-86BF-4184-A9A6-44458B4A5F03}" type="parTrans" cxnId="{D1C0F925-BDA9-4386-AA68-77A2B80FBD3E}">
      <dgm:prSet/>
      <dgm:spPr/>
      <dgm:t>
        <a:bodyPr/>
        <a:lstStyle/>
        <a:p>
          <a:endParaRPr lang="en-US"/>
        </a:p>
      </dgm:t>
    </dgm:pt>
    <dgm:pt modelId="{38B0D345-5C42-49B2-AD4A-5AFA306AE985}" type="sibTrans" cxnId="{D1C0F925-BDA9-4386-AA68-77A2B80FBD3E}">
      <dgm:prSet/>
      <dgm:spPr/>
      <dgm:t>
        <a:bodyPr/>
        <a:lstStyle/>
        <a:p>
          <a:endParaRPr lang="en-US"/>
        </a:p>
      </dgm:t>
    </dgm:pt>
    <dgm:pt modelId="{7B5E1E3D-2DFB-41BF-8019-D1D985C5FF4D}">
      <dgm:prSet/>
      <dgm:spPr/>
      <dgm:t>
        <a:bodyPr/>
        <a:lstStyle/>
        <a:p>
          <a:r>
            <a:rPr lang="en-US"/>
            <a:t>The government is monitoring everyone's phone. </a:t>
          </a:r>
        </a:p>
      </dgm:t>
    </dgm:pt>
    <dgm:pt modelId="{4263EFD9-2B57-4721-B655-637AA9F75380}" type="parTrans" cxnId="{03DF130C-135D-4870-877B-0A7D60039F7E}">
      <dgm:prSet/>
      <dgm:spPr/>
      <dgm:t>
        <a:bodyPr/>
        <a:lstStyle/>
        <a:p>
          <a:endParaRPr lang="en-US"/>
        </a:p>
      </dgm:t>
    </dgm:pt>
    <dgm:pt modelId="{DCFCE8B7-CDB6-4EB3-A805-5359323BA7D6}" type="sibTrans" cxnId="{03DF130C-135D-4870-877B-0A7D60039F7E}">
      <dgm:prSet/>
      <dgm:spPr/>
      <dgm:t>
        <a:bodyPr/>
        <a:lstStyle/>
        <a:p>
          <a:endParaRPr lang="en-US"/>
        </a:p>
      </dgm:t>
    </dgm:pt>
    <dgm:pt modelId="{BCFA5783-92FC-4F1D-A505-D375FD22D8FA}">
      <dgm:prSet/>
      <dgm:spPr/>
      <dgm:t>
        <a:bodyPr/>
        <a:lstStyle/>
        <a:p>
          <a:r>
            <a:rPr lang="en-US"/>
            <a:t>Someone can communicate with the dead. </a:t>
          </a:r>
        </a:p>
      </dgm:t>
    </dgm:pt>
    <dgm:pt modelId="{34A4BADF-BAC2-474E-B989-4D8A4A395407}" type="parTrans" cxnId="{7CE0375F-8736-4931-B326-7391772485EF}">
      <dgm:prSet/>
      <dgm:spPr/>
      <dgm:t>
        <a:bodyPr/>
        <a:lstStyle/>
        <a:p>
          <a:endParaRPr lang="en-US"/>
        </a:p>
      </dgm:t>
    </dgm:pt>
    <dgm:pt modelId="{CDCDC9FC-E31F-45BB-8EB9-ED1A365D5516}" type="sibTrans" cxnId="{7CE0375F-8736-4931-B326-7391772485EF}">
      <dgm:prSet/>
      <dgm:spPr/>
      <dgm:t>
        <a:bodyPr/>
        <a:lstStyle/>
        <a:p>
          <a:endParaRPr lang="en-US"/>
        </a:p>
      </dgm:t>
    </dgm:pt>
    <dgm:pt modelId="{542FE66B-C911-4505-8D51-D366750A5C13}">
      <dgm:prSet/>
      <dgm:spPr/>
      <dgm:t>
        <a:bodyPr/>
        <a:lstStyle/>
        <a:p>
          <a:r>
            <a:rPr lang="en-US"/>
            <a:t>The moon landings were staged. </a:t>
          </a:r>
        </a:p>
      </dgm:t>
    </dgm:pt>
    <dgm:pt modelId="{61BE0013-A446-49B3-86E5-1DA34CE3CDD7}" type="parTrans" cxnId="{366B5B60-ECAE-44F7-8512-77F04F0757EF}">
      <dgm:prSet/>
      <dgm:spPr/>
      <dgm:t>
        <a:bodyPr/>
        <a:lstStyle/>
        <a:p>
          <a:endParaRPr lang="en-US"/>
        </a:p>
      </dgm:t>
    </dgm:pt>
    <dgm:pt modelId="{0217C380-0378-4620-AFB2-884AE398A810}" type="sibTrans" cxnId="{366B5B60-ECAE-44F7-8512-77F04F0757EF}">
      <dgm:prSet/>
      <dgm:spPr/>
      <dgm:t>
        <a:bodyPr/>
        <a:lstStyle/>
        <a:p>
          <a:endParaRPr lang="en-US"/>
        </a:p>
      </dgm:t>
    </dgm:pt>
    <dgm:pt modelId="{1908B9C0-E609-40C5-B5D1-160B735F55F0}">
      <dgm:prSet/>
      <dgm:spPr/>
      <dgm:t>
        <a:bodyPr/>
        <a:lstStyle/>
        <a:p>
          <a:r>
            <a:rPr lang="en-US"/>
            <a:t>Psychic powers are real. </a:t>
          </a:r>
        </a:p>
      </dgm:t>
    </dgm:pt>
    <dgm:pt modelId="{ED1837B9-4A02-49D2-BCD6-CF900F91C4E4}" type="parTrans" cxnId="{9DA2EC13-9124-499E-8F60-BD02084AB410}">
      <dgm:prSet/>
      <dgm:spPr/>
      <dgm:t>
        <a:bodyPr/>
        <a:lstStyle/>
        <a:p>
          <a:endParaRPr lang="en-US"/>
        </a:p>
      </dgm:t>
    </dgm:pt>
    <dgm:pt modelId="{12500633-790F-4E82-8B3C-28583F93721D}" type="sibTrans" cxnId="{9DA2EC13-9124-499E-8F60-BD02084AB410}">
      <dgm:prSet/>
      <dgm:spPr/>
      <dgm:t>
        <a:bodyPr/>
        <a:lstStyle/>
        <a:p>
          <a:endParaRPr lang="en-US"/>
        </a:p>
      </dgm:t>
    </dgm:pt>
    <dgm:pt modelId="{9A7436DD-1370-4404-9C17-701866A2556B}">
      <dgm:prSet/>
      <dgm:spPr/>
      <dgm:t>
        <a:bodyPr/>
        <a:lstStyle/>
        <a:p>
          <a:r>
            <a:rPr lang="en-US"/>
            <a:t>Artificial intelligence will replace humanity. </a:t>
          </a:r>
        </a:p>
      </dgm:t>
    </dgm:pt>
    <dgm:pt modelId="{317C4349-F122-460B-A522-8F3E5DF8AA04}" type="parTrans" cxnId="{117E7BCB-77CE-4274-8A4F-82A30E627C18}">
      <dgm:prSet/>
      <dgm:spPr/>
      <dgm:t>
        <a:bodyPr/>
        <a:lstStyle/>
        <a:p>
          <a:endParaRPr lang="en-US"/>
        </a:p>
      </dgm:t>
    </dgm:pt>
    <dgm:pt modelId="{CA0A8514-58A0-452E-B23B-41EFA19F4B56}" type="sibTrans" cxnId="{117E7BCB-77CE-4274-8A4F-82A30E627C18}">
      <dgm:prSet/>
      <dgm:spPr/>
      <dgm:t>
        <a:bodyPr/>
        <a:lstStyle/>
        <a:p>
          <a:endParaRPr lang="en-US"/>
        </a:p>
      </dgm:t>
    </dgm:pt>
    <dgm:pt modelId="{2BEA8851-2E56-4335-9849-E1C652FAAB42}">
      <dgm:prSet/>
      <dgm:spPr/>
      <dgm:t>
        <a:bodyPr/>
        <a:lstStyle/>
        <a:p>
          <a:r>
            <a:rPr lang="en-US"/>
            <a:t>There is life elsewhere in the universe. </a:t>
          </a:r>
        </a:p>
      </dgm:t>
    </dgm:pt>
    <dgm:pt modelId="{DA985CEF-0695-4108-9733-C5E75E82D58D}" type="parTrans" cxnId="{6C1CCB2D-F4A5-4D70-8FA5-5736366F6985}">
      <dgm:prSet/>
      <dgm:spPr/>
      <dgm:t>
        <a:bodyPr/>
        <a:lstStyle/>
        <a:p>
          <a:endParaRPr lang="en-US"/>
        </a:p>
      </dgm:t>
    </dgm:pt>
    <dgm:pt modelId="{E456AC46-279E-444A-B236-6BF75E76B87A}" type="sibTrans" cxnId="{6C1CCB2D-F4A5-4D70-8FA5-5736366F6985}">
      <dgm:prSet/>
      <dgm:spPr/>
      <dgm:t>
        <a:bodyPr/>
        <a:lstStyle/>
        <a:p>
          <a:endParaRPr lang="en-US"/>
        </a:p>
      </dgm:t>
    </dgm:pt>
    <dgm:pt modelId="{765A0F58-3367-4DB0-A77A-49E2F62A9024}" type="pres">
      <dgm:prSet presAssocID="{987B593A-1EF7-4583-845D-04AD3858FDDE}" presName="diagram" presStyleCnt="0">
        <dgm:presLayoutVars>
          <dgm:dir/>
          <dgm:resizeHandles val="exact"/>
        </dgm:presLayoutVars>
      </dgm:prSet>
      <dgm:spPr/>
    </dgm:pt>
    <dgm:pt modelId="{9722B97D-B504-4B71-BDE9-24606F8203E6}" type="pres">
      <dgm:prSet presAssocID="{8A476ABD-9718-42CA-A154-2F4BDFFD4382}" presName="node" presStyleLbl="node1" presStyleIdx="0" presStyleCnt="10">
        <dgm:presLayoutVars>
          <dgm:bulletEnabled val="1"/>
        </dgm:presLayoutVars>
      </dgm:prSet>
      <dgm:spPr/>
    </dgm:pt>
    <dgm:pt modelId="{2158F601-907A-46AC-B611-18B074AD70E5}" type="pres">
      <dgm:prSet presAssocID="{B3C99537-01ED-4849-AC3C-A8AB025A8266}" presName="sibTrans" presStyleCnt="0"/>
      <dgm:spPr/>
    </dgm:pt>
    <dgm:pt modelId="{8631D9E4-7632-4BE6-93DF-E0CFE3732AEC}" type="pres">
      <dgm:prSet presAssocID="{FCFBEE54-911E-48B9-BD17-8C4F523C37FB}" presName="node" presStyleLbl="node1" presStyleIdx="1" presStyleCnt="10">
        <dgm:presLayoutVars>
          <dgm:bulletEnabled val="1"/>
        </dgm:presLayoutVars>
      </dgm:prSet>
      <dgm:spPr/>
    </dgm:pt>
    <dgm:pt modelId="{3C308100-0993-4F27-819A-F96D7B350965}" type="pres">
      <dgm:prSet presAssocID="{567A96C6-33DC-4655-AE76-E19AB1E6F673}" presName="sibTrans" presStyleCnt="0"/>
      <dgm:spPr/>
    </dgm:pt>
    <dgm:pt modelId="{C10A1F27-E53B-4871-9491-9A7D04F2F85B}" type="pres">
      <dgm:prSet presAssocID="{B1DEF59A-2E64-41B9-B0EC-1D3474B70D9B}" presName="node" presStyleLbl="node1" presStyleIdx="2" presStyleCnt="10">
        <dgm:presLayoutVars>
          <dgm:bulletEnabled val="1"/>
        </dgm:presLayoutVars>
      </dgm:prSet>
      <dgm:spPr/>
    </dgm:pt>
    <dgm:pt modelId="{F8572074-6ED7-4B42-9633-9E21EDDE22C5}" type="pres">
      <dgm:prSet presAssocID="{0A6C7908-B5B1-4B32-8E50-65CF8A21DA48}" presName="sibTrans" presStyleCnt="0"/>
      <dgm:spPr/>
    </dgm:pt>
    <dgm:pt modelId="{C642E4FE-DD71-4A17-9F67-25DAE3C650D7}" type="pres">
      <dgm:prSet presAssocID="{A266FC34-5ADA-40AE-A5B3-DB0122C4803D}" presName="node" presStyleLbl="node1" presStyleIdx="3" presStyleCnt="10">
        <dgm:presLayoutVars>
          <dgm:bulletEnabled val="1"/>
        </dgm:presLayoutVars>
      </dgm:prSet>
      <dgm:spPr/>
    </dgm:pt>
    <dgm:pt modelId="{40693645-17CB-4CB7-BEAA-93248302BBEC}" type="pres">
      <dgm:prSet presAssocID="{38B0D345-5C42-49B2-AD4A-5AFA306AE985}" presName="sibTrans" presStyleCnt="0"/>
      <dgm:spPr/>
    </dgm:pt>
    <dgm:pt modelId="{17CFDFF3-3A19-4E6C-AD28-51751EB11F9D}" type="pres">
      <dgm:prSet presAssocID="{7B5E1E3D-2DFB-41BF-8019-D1D985C5FF4D}" presName="node" presStyleLbl="node1" presStyleIdx="4" presStyleCnt="10">
        <dgm:presLayoutVars>
          <dgm:bulletEnabled val="1"/>
        </dgm:presLayoutVars>
      </dgm:prSet>
      <dgm:spPr/>
    </dgm:pt>
    <dgm:pt modelId="{AA2F37CE-1C25-48A2-84A0-3AF38369A320}" type="pres">
      <dgm:prSet presAssocID="{DCFCE8B7-CDB6-4EB3-A805-5359323BA7D6}" presName="sibTrans" presStyleCnt="0"/>
      <dgm:spPr/>
    </dgm:pt>
    <dgm:pt modelId="{CF9B8E5E-6C58-4C4F-B61F-D2420CB510C5}" type="pres">
      <dgm:prSet presAssocID="{BCFA5783-92FC-4F1D-A505-D375FD22D8FA}" presName="node" presStyleLbl="node1" presStyleIdx="5" presStyleCnt="10">
        <dgm:presLayoutVars>
          <dgm:bulletEnabled val="1"/>
        </dgm:presLayoutVars>
      </dgm:prSet>
      <dgm:spPr/>
    </dgm:pt>
    <dgm:pt modelId="{2CD55283-070D-4E34-9A42-4D64C36343E3}" type="pres">
      <dgm:prSet presAssocID="{CDCDC9FC-E31F-45BB-8EB9-ED1A365D5516}" presName="sibTrans" presStyleCnt="0"/>
      <dgm:spPr/>
    </dgm:pt>
    <dgm:pt modelId="{26D273B6-4194-4D9F-B207-75722767948B}" type="pres">
      <dgm:prSet presAssocID="{542FE66B-C911-4505-8D51-D366750A5C13}" presName="node" presStyleLbl="node1" presStyleIdx="6" presStyleCnt="10">
        <dgm:presLayoutVars>
          <dgm:bulletEnabled val="1"/>
        </dgm:presLayoutVars>
      </dgm:prSet>
      <dgm:spPr/>
    </dgm:pt>
    <dgm:pt modelId="{56EE7815-7EE0-4222-ACB9-23B216610DD5}" type="pres">
      <dgm:prSet presAssocID="{0217C380-0378-4620-AFB2-884AE398A810}" presName="sibTrans" presStyleCnt="0"/>
      <dgm:spPr/>
    </dgm:pt>
    <dgm:pt modelId="{BC205BD2-FEED-46C4-B712-E854689D6C71}" type="pres">
      <dgm:prSet presAssocID="{1908B9C0-E609-40C5-B5D1-160B735F55F0}" presName="node" presStyleLbl="node1" presStyleIdx="7" presStyleCnt="10">
        <dgm:presLayoutVars>
          <dgm:bulletEnabled val="1"/>
        </dgm:presLayoutVars>
      </dgm:prSet>
      <dgm:spPr/>
    </dgm:pt>
    <dgm:pt modelId="{8F3B6D89-CD9D-467C-BEA2-B8A6843AFC1E}" type="pres">
      <dgm:prSet presAssocID="{12500633-790F-4E82-8B3C-28583F93721D}" presName="sibTrans" presStyleCnt="0"/>
      <dgm:spPr/>
    </dgm:pt>
    <dgm:pt modelId="{36162C77-1C9A-4967-96C7-E6AC8B190DE7}" type="pres">
      <dgm:prSet presAssocID="{9A7436DD-1370-4404-9C17-701866A2556B}" presName="node" presStyleLbl="node1" presStyleIdx="8" presStyleCnt="10">
        <dgm:presLayoutVars>
          <dgm:bulletEnabled val="1"/>
        </dgm:presLayoutVars>
      </dgm:prSet>
      <dgm:spPr/>
    </dgm:pt>
    <dgm:pt modelId="{64188D92-FC04-4307-A072-6BEA2AB1A1BF}" type="pres">
      <dgm:prSet presAssocID="{CA0A8514-58A0-452E-B23B-41EFA19F4B56}" presName="sibTrans" presStyleCnt="0"/>
      <dgm:spPr/>
    </dgm:pt>
    <dgm:pt modelId="{D974DF16-449B-466B-8A2D-43679D547BF5}" type="pres">
      <dgm:prSet presAssocID="{2BEA8851-2E56-4335-9849-E1C652FAAB42}" presName="node" presStyleLbl="node1" presStyleIdx="9" presStyleCnt="10">
        <dgm:presLayoutVars>
          <dgm:bulletEnabled val="1"/>
        </dgm:presLayoutVars>
      </dgm:prSet>
      <dgm:spPr/>
    </dgm:pt>
  </dgm:ptLst>
  <dgm:cxnLst>
    <dgm:cxn modelId="{B2188006-268A-4D1D-BB31-D17607387B36}" srcId="{987B593A-1EF7-4583-845D-04AD3858FDDE}" destId="{B1DEF59A-2E64-41B9-B0EC-1D3474B70D9B}" srcOrd="2" destOrd="0" parTransId="{428466B8-5F46-45BA-B734-B710F8AE911B}" sibTransId="{0A6C7908-B5B1-4B32-8E50-65CF8A21DA48}"/>
    <dgm:cxn modelId="{134DDD0B-6FD3-437B-8546-B989D066D416}" type="presOf" srcId="{1908B9C0-E609-40C5-B5D1-160B735F55F0}" destId="{BC205BD2-FEED-46C4-B712-E854689D6C71}" srcOrd="0" destOrd="0" presId="urn:microsoft.com/office/officeart/2005/8/layout/default"/>
    <dgm:cxn modelId="{03DF130C-135D-4870-877B-0A7D60039F7E}" srcId="{987B593A-1EF7-4583-845D-04AD3858FDDE}" destId="{7B5E1E3D-2DFB-41BF-8019-D1D985C5FF4D}" srcOrd="4" destOrd="0" parTransId="{4263EFD9-2B57-4721-B655-637AA9F75380}" sibTransId="{DCFCE8B7-CDB6-4EB3-A805-5359323BA7D6}"/>
    <dgm:cxn modelId="{A8D51F0C-9E1E-434F-BF04-E1A8F147DE6D}" type="presOf" srcId="{BCFA5783-92FC-4F1D-A505-D375FD22D8FA}" destId="{CF9B8E5E-6C58-4C4F-B61F-D2420CB510C5}" srcOrd="0" destOrd="0" presId="urn:microsoft.com/office/officeart/2005/8/layout/default"/>
    <dgm:cxn modelId="{9DA2EC13-9124-499E-8F60-BD02084AB410}" srcId="{987B593A-1EF7-4583-845D-04AD3858FDDE}" destId="{1908B9C0-E609-40C5-B5D1-160B735F55F0}" srcOrd="7" destOrd="0" parTransId="{ED1837B9-4A02-49D2-BCD6-CF900F91C4E4}" sibTransId="{12500633-790F-4E82-8B3C-28583F93721D}"/>
    <dgm:cxn modelId="{4E057617-5877-4BAA-9C37-5A6FED874385}" type="presOf" srcId="{987B593A-1EF7-4583-845D-04AD3858FDDE}" destId="{765A0F58-3367-4DB0-A77A-49E2F62A9024}" srcOrd="0" destOrd="0" presId="urn:microsoft.com/office/officeart/2005/8/layout/default"/>
    <dgm:cxn modelId="{BE09FD18-F59B-4CD3-A1D2-1CFD1C2861B3}" type="presOf" srcId="{9A7436DD-1370-4404-9C17-701866A2556B}" destId="{36162C77-1C9A-4967-96C7-E6AC8B190DE7}" srcOrd="0" destOrd="0" presId="urn:microsoft.com/office/officeart/2005/8/layout/default"/>
    <dgm:cxn modelId="{08CB5623-E871-452B-8136-C108BABDFD59}" type="presOf" srcId="{A266FC34-5ADA-40AE-A5B3-DB0122C4803D}" destId="{C642E4FE-DD71-4A17-9F67-25DAE3C650D7}" srcOrd="0" destOrd="0" presId="urn:microsoft.com/office/officeart/2005/8/layout/default"/>
    <dgm:cxn modelId="{D1C0F925-BDA9-4386-AA68-77A2B80FBD3E}" srcId="{987B593A-1EF7-4583-845D-04AD3858FDDE}" destId="{A266FC34-5ADA-40AE-A5B3-DB0122C4803D}" srcOrd="3" destOrd="0" parTransId="{D9EAEA48-86BF-4184-A9A6-44458B4A5F03}" sibTransId="{38B0D345-5C42-49B2-AD4A-5AFA306AE985}"/>
    <dgm:cxn modelId="{6C1CCB2D-F4A5-4D70-8FA5-5736366F6985}" srcId="{987B593A-1EF7-4583-845D-04AD3858FDDE}" destId="{2BEA8851-2E56-4335-9849-E1C652FAAB42}" srcOrd="9" destOrd="0" parTransId="{DA985CEF-0695-4108-9733-C5E75E82D58D}" sibTransId="{E456AC46-279E-444A-B236-6BF75E76B87A}"/>
    <dgm:cxn modelId="{4728A939-E95F-4A35-BDE9-D59DE972C99C}" type="presOf" srcId="{542FE66B-C911-4505-8D51-D366750A5C13}" destId="{26D273B6-4194-4D9F-B207-75722767948B}" srcOrd="0" destOrd="0" presId="urn:microsoft.com/office/officeart/2005/8/layout/default"/>
    <dgm:cxn modelId="{4635045C-A231-437A-85F9-F4B34BBA2AFA}" type="presOf" srcId="{2BEA8851-2E56-4335-9849-E1C652FAAB42}" destId="{D974DF16-449B-466B-8A2D-43679D547BF5}" srcOrd="0" destOrd="0" presId="urn:microsoft.com/office/officeart/2005/8/layout/default"/>
    <dgm:cxn modelId="{7CE0375F-8736-4931-B326-7391772485EF}" srcId="{987B593A-1EF7-4583-845D-04AD3858FDDE}" destId="{BCFA5783-92FC-4F1D-A505-D375FD22D8FA}" srcOrd="5" destOrd="0" parTransId="{34A4BADF-BAC2-474E-B989-4D8A4A395407}" sibTransId="{CDCDC9FC-E31F-45BB-8EB9-ED1A365D5516}"/>
    <dgm:cxn modelId="{366B5B60-ECAE-44F7-8512-77F04F0757EF}" srcId="{987B593A-1EF7-4583-845D-04AD3858FDDE}" destId="{542FE66B-C911-4505-8D51-D366750A5C13}" srcOrd="6" destOrd="0" parTransId="{61BE0013-A446-49B3-86E5-1DA34CE3CDD7}" sibTransId="{0217C380-0378-4620-AFB2-884AE398A810}"/>
    <dgm:cxn modelId="{9DC46D68-5615-46BC-9E24-5735C289F176}" type="presOf" srcId="{8A476ABD-9718-42CA-A154-2F4BDFFD4382}" destId="{9722B97D-B504-4B71-BDE9-24606F8203E6}" srcOrd="0" destOrd="0" presId="urn:microsoft.com/office/officeart/2005/8/layout/default"/>
    <dgm:cxn modelId="{6983E983-00B8-4A5C-A417-C899BEC15A89}" srcId="{987B593A-1EF7-4583-845D-04AD3858FDDE}" destId="{FCFBEE54-911E-48B9-BD17-8C4F523C37FB}" srcOrd="1" destOrd="0" parTransId="{DA184D0B-1338-498A-91C5-CA0C898595FA}" sibTransId="{567A96C6-33DC-4655-AE76-E19AB1E6F673}"/>
    <dgm:cxn modelId="{990C898E-821A-470D-BEBD-4F80039CA23C}" type="presOf" srcId="{B1DEF59A-2E64-41B9-B0EC-1D3474B70D9B}" destId="{C10A1F27-E53B-4871-9491-9A7D04F2F85B}" srcOrd="0" destOrd="0" presId="urn:microsoft.com/office/officeart/2005/8/layout/default"/>
    <dgm:cxn modelId="{C25349A1-8C54-49A1-BF44-CA2E6E31F139}" type="presOf" srcId="{7B5E1E3D-2DFB-41BF-8019-D1D985C5FF4D}" destId="{17CFDFF3-3A19-4E6C-AD28-51751EB11F9D}" srcOrd="0" destOrd="0" presId="urn:microsoft.com/office/officeart/2005/8/layout/default"/>
    <dgm:cxn modelId="{0686EFA5-D48A-4F11-A061-599CFF5999A6}" srcId="{987B593A-1EF7-4583-845D-04AD3858FDDE}" destId="{8A476ABD-9718-42CA-A154-2F4BDFFD4382}" srcOrd="0" destOrd="0" parTransId="{CEA455B1-9284-4DF1-A193-93B6CA657685}" sibTransId="{B3C99537-01ED-4849-AC3C-A8AB025A8266}"/>
    <dgm:cxn modelId="{117E7BCB-77CE-4274-8A4F-82A30E627C18}" srcId="{987B593A-1EF7-4583-845D-04AD3858FDDE}" destId="{9A7436DD-1370-4404-9C17-701866A2556B}" srcOrd="8" destOrd="0" parTransId="{317C4349-F122-460B-A522-8F3E5DF8AA04}" sibTransId="{CA0A8514-58A0-452E-B23B-41EFA19F4B56}"/>
    <dgm:cxn modelId="{03B7A1EF-F491-4BF2-B7F7-DA50ADFCB9BE}" type="presOf" srcId="{FCFBEE54-911E-48B9-BD17-8C4F523C37FB}" destId="{8631D9E4-7632-4BE6-93DF-E0CFE3732AEC}" srcOrd="0" destOrd="0" presId="urn:microsoft.com/office/officeart/2005/8/layout/default"/>
    <dgm:cxn modelId="{1072DD23-3E43-4714-8E10-6DDABE91485E}" type="presParOf" srcId="{765A0F58-3367-4DB0-A77A-49E2F62A9024}" destId="{9722B97D-B504-4B71-BDE9-24606F8203E6}" srcOrd="0" destOrd="0" presId="urn:microsoft.com/office/officeart/2005/8/layout/default"/>
    <dgm:cxn modelId="{3FB8EFC7-05B2-4E26-991A-7E82BEF3F5DD}" type="presParOf" srcId="{765A0F58-3367-4DB0-A77A-49E2F62A9024}" destId="{2158F601-907A-46AC-B611-18B074AD70E5}" srcOrd="1" destOrd="0" presId="urn:microsoft.com/office/officeart/2005/8/layout/default"/>
    <dgm:cxn modelId="{A3E23C8C-AFD0-4A86-9A6D-7847C1DDCCD9}" type="presParOf" srcId="{765A0F58-3367-4DB0-A77A-49E2F62A9024}" destId="{8631D9E4-7632-4BE6-93DF-E0CFE3732AEC}" srcOrd="2" destOrd="0" presId="urn:microsoft.com/office/officeart/2005/8/layout/default"/>
    <dgm:cxn modelId="{38C652C0-4183-40AB-90D5-359F6F9AC632}" type="presParOf" srcId="{765A0F58-3367-4DB0-A77A-49E2F62A9024}" destId="{3C308100-0993-4F27-819A-F96D7B350965}" srcOrd="3" destOrd="0" presId="urn:microsoft.com/office/officeart/2005/8/layout/default"/>
    <dgm:cxn modelId="{FBE4C8EA-204A-489A-A951-95AFCB0DDD9B}" type="presParOf" srcId="{765A0F58-3367-4DB0-A77A-49E2F62A9024}" destId="{C10A1F27-E53B-4871-9491-9A7D04F2F85B}" srcOrd="4" destOrd="0" presId="urn:microsoft.com/office/officeart/2005/8/layout/default"/>
    <dgm:cxn modelId="{A6D3B02B-1470-4BF6-B2E6-8E1ABDA4AA2C}" type="presParOf" srcId="{765A0F58-3367-4DB0-A77A-49E2F62A9024}" destId="{F8572074-6ED7-4B42-9633-9E21EDDE22C5}" srcOrd="5" destOrd="0" presId="urn:microsoft.com/office/officeart/2005/8/layout/default"/>
    <dgm:cxn modelId="{501F08C8-8CD7-490C-8C7B-8F2C3C470EB9}" type="presParOf" srcId="{765A0F58-3367-4DB0-A77A-49E2F62A9024}" destId="{C642E4FE-DD71-4A17-9F67-25DAE3C650D7}" srcOrd="6" destOrd="0" presId="urn:microsoft.com/office/officeart/2005/8/layout/default"/>
    <dgm:cxn modelId="{CC923EDD-34EC-4C8D-BA61-48F3E1048C0D}" type="presParOf" srcId="{765A0F58-3367-4DB0-A77A-49E2F62A9024}" destId="{40693645-17CB-4CB7-BEAA-93248302BBEC}" srcOrd="7" destOrd="0" presId="urn:microsoft.com/office/officeart/2005/8/layout/default"/>
    <dgm:cxn modelId="{7053BFDE-70FF-4578-9BA6-2A917B934E47}" type="presParOf" srcId="{765A0F58-3367-4DB0-A77A-49E2F62A9024}" destId="{17CFDFF3-3A19-4E6C-AD28-51751EB11F9D}" srcOrd="8" destOrd="0" presId="urn:microsoft.com/office/officeart/2005/8/layout/default"/>
    <dgm:cxn modelId="{CE91D758-037B-4729-B86C-18579CBF6D41}" type="presParOf" srcId="{765A0F58-3367-4DB0-A77A-49E2F62A9024}" destId="{AA2F37CE-1C25-48A2-84A0-3AF38369A320}" srcOrd="9" destOrd="0" presId="urn:microsoft.com/office/officeart/2005/8/layout/default"/>
    <dgm:cxn modelId="{BC4B9A6B-D422-46CE-AF92-03A5036D1E13}" type="presParOf" srcId="{765A0F58-3367-4DB0-A77A-49E2F62A9024}" destId="{CF9B8E5E-6C58-4C4F-B61F-D2420CB510C5}" srcOrd="10" destOrd="0" presId="urn:microsoft.com/office/officeart/2005/8/layout/default"/>
    <dgm:cxn modelId="{BD824F65-D87F-4458-8EE1-A372CDCE3FAA}" type="presParOf" srcId="{765A0F58-3367-4DB0-A77A-49E2F62A9024}" destId="{2CD55283-070D-4E34-9A42-4D64C36343E3}" srcOrd="11" destOrd="0" presId="urn:microsoft.com/office/officeart/2005/8/layout/default"/>
    <dgm:cxn modelId="{E3554B53-9073-428D-826B-9A7109C6FDF1}" type="presParOf" srcId="{765A0F58-3367-4DB0-A77A-49E2F62A9024}" destId="{26D273B6-4194-4D9F-B207-75722767948B}" srcOrd="12" destOrd="0" presId="urn:microsoft.com/office/officeart/2005/8/layout/default"/>
    <dgm:cxn modelId="{79AF97A7-2D2E-442B-AB59-43C857D5D86A}" type="presParOf" srcId="{765A0F58-3367-4DB0-A77A-49E2F62A9024}" destId="{56EE7815-7EE0-4222-ACB9-23B216610DD5}" srcOrd="13" destOrd="0" presId="urn:microsoft.com/office/officeart/2005/8/layout/default"/>
    <dgm:cxn modelId="{74A5B25F-A06B-411B-8B58-44B21BC9F76D}" type="presParOf" srcId="{765A0F58-3367-4DB0-A77A-49E2F62A9024}" destId="{BC205BD2-FEED-46C4-B712-E854689D6C71}" srcOrd="14" destOrd="0" presId="urn:microsoft.com/office/officeart/2005/8/layout/default"/>
    <dgm:cxn modelId="{5453AF72-E243-4239-8225-4F3BE24F6D37}" type="presParOf" srcId="{765A0F58-3367-4DB0-A77A-49E2F62A9024}" destId="{8F3B6D89-CD9D-467C-BEA2-B8A6843AFC1E}" srcOrd="15" destOrd="0" presId="urn:microsoft.com/office/officeart/2005/8/layout/default"/>
    <dgm:cxn modelId="{A2C1B4C6-05BE-4FE1-9B05-6F682FE70462}" type="presParOf" srcId="{765A0F58-3367-4DB0-A77A-49E2F62A9024}" destId="{36162C77-1C9A-4967-96C7-E6AC8B190DE7}" srcOrd="16" destOrd="0" presId="urn:microsoft.com/office/officeart/2005/8/layout/default"/>
    <dgm:cxn modelId="{8D372E8C-4F94-4D1F-B5D7-484A082EA757}" type="presParOf" srcId="{765A0F58-3367-4DB0-A77A-49E2F62A9024}" destId="{64188D92-FC04-4307-A072-6BEA2AB1A1BF}" srcOrd="17" destOrd="0" presId="urn:microsoft.com/office/officeart/2005/8/layout/default"/>
    <dgm:cxn modelId="{DC01F6C8-3C74-4198-8873-71A13C915701}" type="presParOf" srcId="{765A0F58-3367-4DB0-A77A-49E2F62A9024}" destId="{D974DF16-449B-466B-8A2D-43679D547BF5}"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2A7A92-9EDB-4CF4-B1A2-F661DAC781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E482062-D9B3-4A0E-BC57-FBEA15199930}">
      <dgm:prSet/>
      <dgm:spPr/>
      <dgm:t>
        <a:bodyPr/>
        <a:lstStyle/>
        <a:p>
          <a:r>
            <a:rPr lang="en-US"/>
            <a:t>Who decides this?</a:t>
          </a:r>
        </a:p>
      </dgm:t>
    </dgm:pt>
    <dgm:pt modelId="{2C7E7211-D5F4-4186-BAD1-973102377E0D}" type="parTrans" cxnId="{94FBEE27-9519-41EC-9E82-363AA80CEE23}">
      <dgm:prSet/>
      <dgm:spPr/>
      <dgm:t>
        <a:bodyPr/>
        <a:lstStyle/>
        <a:p>
          <a:endParaRPr lang="en-US"/>
        </a:p>
      </dgm:t>
    </dgm:pt>
    <dgm:pt modelId="{DAD3278B-69E9-4345-AF70-363712027441}" type="sibTrans" cxnId="{94FBEE27-9519-41EC-9E82-363AA80CEE23}">
      <dgm:prSet/>
      <dgm:spPr/>
      <dgm:t>
        <a:bodyPr/>
        <a:lstStyle/>
        <a:p>
          <a:endParaRPr lang="en-US"/>
        </a:p>
      </dgm:t>
    </dgm:pt>
    <dgm:pt modelId="{D042D6A1-A78E-4FC8-A002-E3A995EEEB91}">
      <dgm:prSet/>
      <dgm:spPr/>
      <dgm:t>
        <a:bodyPr/>
        <a:lstStyle/>
        <a:p>
          <a:r>
            <a:rPr lang="en-US"/>
            <a:t>Does popularity make a belief more valid? </a:t>
          </a:r>
        </a:p>
      </dgm:t>
    </dgm:pt>
    <dgm:pt modelId="{BFD86018-0F07-49F1-8AD9-DCCF05F65D5B}" type="parTrans" cxnId="{D929981F-D44F-4426-9436-79369ADF197F}">
      <dgm:prSet/>
      <dgm:spPr/>
      <dgm:t>
        <a:bodyPr/>
        <a:lstStyle/>
        <a:p>
          <a:endParaRPr lang="en-US"/>
        </a:p>
      </dgm:t>
    </dgm:pt>
    <dgm:pt modelId="{B4840690-EBAD-47AB-A4F8-6869423898FD}" type="sibTrans" cxnId="{D929981F-D44F-4426-9436-79369ADF197F}">
      <dgm:prSet/>
      <dgm:spPr/>
      <dgm:t>
        <a:bodyPr/>
        <a:lstStyle/>
        <a:p>
          <a:endParaRPr lang="en-US"/>
        </a:p>
      </dgm:t>
    </dgm:pt>
    <dgm:pt modelId="{89F8CC98-BC76-4BA4-8ED0-31DA1E149CB9}">
      <dgm:prSet/>
      <dgm:spPr/>
      <dgm:t>
        <a:bodyPr/>
        <a:lstStyle/>
        <a:p>
          <a:r>
            <a:rPr lang="en-US"/>
            <a:t>If millions believe something, can it still be irrational?</a:t>
          </a:r>
        </a:p>
      </dgm:t>
    </dgm:pt>
    <dgm:pt modelId="{3922590F-7057-4A97-856E-73DA0F716943}" type="parTrans" cxnId="{5817E505-AF8D-499B-99F5-BE407069E5A4}">
      <dgm:prSet/>
      <dgm:spPr/>
      <dgm:t>
        <a:bodyPr/>
        <a:lstStyle/>
        <a:p>
          <a:endParaRPr lang="en-US"/>
        </a:p>
      </dgm:t>
    </dgm:pt>
    <dgm:pt modelId="{5AF7DC29-3133-48A0-B6D1-241545B5AE0D}" type="sibTrans" cxnId="{5817E505-AF8D-499B-99F5-BE407069E5A4}">
      <dgm:prSet/>
      <dgm:spPr/>
      <dgm:t>
        <a:bodyPr/>
        <a:lstStyle/>
        <a:p>
          <a:endParaRPr lang="en-US"/>
        </a:p>
      </dgm:t>
    </dgm:pt>
    <dgm:pt modelId="{60C2906C-B2A3-4E55-8C49-0E7C2EB6D99F}">
      <dgm:prSet/>
      <dgm:spPr/>
      <dgm:t>
        <a:bodyPr/>
        <a:lstStyle/>
        <a:p>
          <a:r>
            <a:rPr lang="en-US"/>
            <a:t>One of the hardest questions in psychopathology is deciding where unusual belief ends and pathology begins.</a:t>
          </a:r>
        </a:p>
      </dgm:t>
    </dgm:pt>
    <dgm:pt modelId="{92791B6F-2FAC-45F0-8770-34FB9D92D75B}" type="parTrans" cxnId="{5216D431-FDA8-4DDE-86F8-C03E50F2B52F}">
      <dgm:prSet/>
      <dgm:spPr/>
      <dgm:t>
        <a:bodyPr/>
        <a:lstStyle/>
        <a:p>
          <a:endParaRPr lang="en-US"/>
        </a:p>
      </dgm:t>
    </dgm:pt>
    <dgm:pt modelId="{ECDDAB23-46D1-4EC1-962D-DEDCA675F352}" type="sibTrans" cxnId="{5216D431-FDA8-4DDE-86F8-C03E50F2B52F}">
      <dgm:prSet/>
      <dgm:spPr/>
      <dgm:t>
        <a:bodyPr/>
        <a:lstStyle/>
        <a:p>
          <a:endParaRPr lang="en-US"/>
        </a:p>
      </dgm:t>
    </dgm:pt>
    <dgm:pt modelId="{112B3470-9478-4A68-8440-FF1EC120A145}" type="pres">
      <dgm:prSet presAssocID="{682A7A92-9EDB-4CF4-B1A2-F661DAC78120}" presName="linear" presStyleCnt="0">
        <dgm:presLayoutVars>
          <dgm:animLvl val="lvl"/>
          <dgm:resizeHandles val="exact"/>
        </dgm:presLayoutVars>
      </dgm:prSet>
      <dgm:spPr/>
    </dgm:pt>
    <dgm:pt modelId="{6D04A08C-E2C1-4603-8911-029C79253D24}" type="pres">
      <dgm:prSet presAssocID="{FE482062-D9B3-4A0E-BC57-FBEA15199930}" presName="parentText" presStyleLbl="node1" presStyleIdx="0" presStyleCnt="4">
        <dgm:presLayoutVars>
          <dgm:chMax val="0"/>
          <dgm:bulletEnabled val="1"/>
        </dgm:presLayoutVars>
      </dgm:prSet>
      <dgm:spPr/>
    </dgm:pt>
    <dgm:pt modelId="{C2282D11-FAF8-4F32-8D82-6EC4F4C0FAD7}" type="pres">
      <dgm:prSet presAssocID="{DAD3278B-69E9-4345-AF70-363712027441}" presName="spacer" presStyleCnt="0"/>
      <dgm:spPr/>
    </dgm:pt>
    <dgm:pt modelId="{73DBFE0F-07C5-46C9-B388-48C4F5561958}" type="pres">
      <dgm:prSet presAssocID="{D042D6A1-A78E-4FC8-A002-E3A995EEEB91}" presName="parentText" presStyleLbl="node1" presStyleIdx="1" presStyleCnt="4">
        <dgm:presLayoutVars>
          <dgm:chMax val="0"/>
          <dgm:bulletEnabled val="1"/>
        </dgm:presLayoutVars>
      </dgm:prSet>
      <dgm:spPr/>
    </dgm:pt>
    <dgm:pt modelId="{05B172CD-771F-4019-B647-E64469B98708}" type="pres">
      <dgm:prSet presAssocID="{B4840690-EBAD-47AB-A4F8-6869423898FD}" presName="spacer" presStyleCnt="0"/>
      <dgm:spPr/>
    </dgm:pt>
    <dgm:pt modelId="{73E5FE41-B756-4FFD-8F93-C864D9FB0A8B}" type="pres">
      <dgm:prSet presAssocID="{89F8CC98-BC76-4BA4-8ED0-31DA1E149CB9}" presName="parentText" presStyleLbl="node1" presStyleIdx="2" presStyleCnt="4">
        <dgm:presLayoutVars>
          <dgm:chMax val="0"/>
          <dgm:bulletEnabled val="1"/>
        </dgm:presLayoutVars>
      </dgm:prSet>
      <dgm:spPr/>
    </dgm:pt>
    <dgm:pt modelId="{DF75E8C9-5B48-4D14-950B-0DEA4A888275}" type="pres">
      <dgm:prSet presAssocID="{5AF7DC29-3133-48A0-B6D1-241545B5AE0D}" presName="spacer" presStyleCnt="0"/>
      <dgm:spPr/>
    </dgm:pt>
    <dgm:pt modelId="{2FF37EE4-926E-4611-894B-CCBE2CCDCC17}" type="pres">
      <dgm:prSet presAssocID="{60C2906C-B2A3-4E55-8C49-0E7C2EB6D99F}" presName="parentText" presStyleLbl="node1" presStyleIdx="3" presStyleCnt="4">
        <dgm:presLayoutVars>
          <dgm:chMax val="0"/>
          <dgm:bulletEnabled val="1"/>
        </dgm:presLayoutVars>
      </dgm:prSet>
      <dgm:spPr/>
    </dgm:pt>
  </dgm:ptLst>
  <dgm:cxnLst>
    <dgm:cxn modelId="{5817E505-AF8D-499B-99F5-BE407069E5A4}" srcId="{682A7A92-9EDB-4CF4-B1A2-F661DAC78120}" destId="{89F8CC98-BC76-4BA4-8ED0-31DA1E149CB9}" srcOrd="2" destOrd="0" parTransId="{3922590F-7057-4A97-856E-73DA0F716943}" sibTransId="{5AF7DC29-3133-48A0-B6D1-241545B5AE0D}"/>
    <dgm:cxn modelId="{D929981F-D44F-4426-9436-79369ADF197F}" srcId="{682A7A92-9EDB-4CF4-B1A2-F661DAC78120}" destId="{D042D6A1-A78E-4FC8-A002-E3A995EEEB91}" srcOrd="1" destOrd="0" parTransId="{BFD86018-0F07-49F1-8AD9-DCCF05F65D5B}" sibTransId="{B4840690-EBAD-47AB-A4F8-6869423898FD}"/>
    <dgm:cxn modelId="{94FBEE27-9519-41EC-9E82-363AA80CEE23}" srcId="{682A7A92-9EDB-4CF4-B1A2-F661DAC78120}" destId="{FE482062-D9B3-4A0E-BC57-FBEA15199930}" srcOrd="0" destOrd="0" parTransId="{2C7E7211-D5F4-4186-BAD1-973102377E0D}" sibTransId="{DAD3278B-69E9-4345-AF70-363712027441}"/>
    <dgm:cxn modelId="{5216D431-FDA8-4DDE-86F8-C03E50F2B52F}" srcId="{682A7A92-9EDB-4CF4-B1A2-F661DAC78120}" destId="{60C2906C-B2A3-4E55-8C49-0E7C2EB6D99F}" srcOrd="3" destOrd="0" parTransId="{92791B6F-2FAC-45F0-8770-34FB9D92D75B}" sibTransId="{ECDDAB23-46D1-4EC1-962D-DEDCA675F352}"/>
    <dgm:cxn modelId="{F78A2137-65E6-4634-AF65-4DAE54293C1A}" type="presOf" srcId="{FE482062-D9B3-4A0E-BC57-FBEA15199930}" destId="{6D04A08C-E2C1-4603-8911-029C79253D24}" srcOrd="0" destOrd="0" presId="urn:microsoft.com/office/officeart/2005/8/layout/vList2"/>
    <dgm:cxn modelId="{F0FF6F41-D00E-4593-B740-6F6244B57D05}" type="presOf" srcId="{682A7A92-9EDB-4CF4-B1A2-F661DAC78120}" destId="{112B3470-9478-4A68-8440-FF1EC120A145}" srcOrd="0" destOrd="0" presId="urn:microsoft.com/office/officeart/2005/8/layout/vList2"/>
    <dgm:cxn modelId="{587B6AAE-9704-43B9-9008-DB4926D0F99F}" type="presOf" srcId="{60C2906C-B2A3-4E55-8C49-0E7C2EB6D99F}" destId="{2FF37EE4-926E-4611-894B-CCBE2CCDCC17}" srcOrd="0" destOrd="0" presId="urn:microsoft.com/office/officeart/2005/8/layout/vList2"/>
    <dgm:cxn modelId="{C71DB8B9-EB20-496B-84A8-9749164826EA}" type="presOf" srcId="{89F8CC98-BC76-4BA4-8ED0-31DA1E149CB9}" destId="{73E5FE41-B756-4FFD-8F93-C864D9FB0A8B}" srcOrd="0" destOrd="0" presId="urn:microsoft.com/office/officeart/2005/8/layout/vList2"/>
    <dgm:cxn modelId="{5BE6C0E9-EAD6-43A3-9D73-DE407997AFB0}" type="presOf" srcId="{D042D6A1-A78E-4FC8-A002-E3A995EEEB91}" destId="{73DBFE0F-07C5-46C9-B388-48C4F5561958}" srcOrd="0" destOrd="0" presId="urn:microsoft.com/office/officeart/2005/8/layout/vList2"/>
    <dgm:cxn modelId="{C458E659-E221-4FA4-85C8-26BFF157F98E}" type="presParOf" srcId="{112B3470-9478-4A68-8440-FF1EC120A145}" destId="{6D04A08C-E2C1-4603-8911-029C79253D24}" srcOrd="0" destOrd="0" presId="urn:microsoft.com/office/officeart/2005/8/layout/vList2"/>
    <dgm:cxn modelId="{713914A2-6FC2-46A0-9C3C-ABD4044F98B2}" type="presParOf" srcId="{112B3470-9478-4A68-8440-FF1EC120A145}" destId="{C2282D11-FAF8-4F32-8D82-6EC4F4C0FAD7}" srcOrd="1" destOrd="0" presId="urn:microsoft.com/office/officeart/2005/8/layout/vList2"/>
    <dgm:cxn modelId="{E2706D01-E4FB-4A1A-B3E3-6BD7F65895BE}" type="presParOf" srcId="{112B3470-9478-4A68-8440-FF1EC120A145}" destId="{73DBFE0F-07C5-46C9-B388-48C4F5561958}" srcOrd="2" destOrd="0" presId="urn:microsoft.com/office/officeart/2005/8/layout/vList2"/>
    <dgm:cxn modelId="{F6593D08-DE7C-4CC9-A132-94D6643280C1}" type="presParOf" srcId="{112B3470-9478-4A68-8440-FF1EC120A145}" destId="{05B172CD-771F-4019-B647-E64469B98708}" srcOrd="3" destOrd="0" presId="urn:microsoft.com/office/officeart/2005/8/layout/vList2"/>
    <dgm:cxn modelId="{6D935FE0-FF80-45C3-9B62-280388BCBDFE}" type="presParOf" srcId="{112B3470-9478-4A68-8440-FF1EC120A145}" destId="{73E5FE41-B756-4FFD-8F93-C864D9FB0A8B}" srcOrd="4" destOrd="0" presId="urn:microsoft.com/office/officeart/2005/8/layout/vList2"/>
    <dgm:cxn modelId="{22C42369-9729-4F5F-9EC3-C8947089422A}" type="presParOf" srcId="{112B3470-9478-4A68-8440-FF1EC120A145}" destId="{DF75E8C9-5B48-4D14-950B-0DEA4A888275}" srcOrd="5" destOrd="0" presId="urn:microsoft.com/office/officeart/2005/8/layout/vList2"/>
    <dgm:cxn modelId="{3665DC39-DFD2-4CF3-A3BC-8356273228FF}" type="presParOf" srcId="{112B3470-9478-4A68-8440-FF1EC120A145}" destId="{2FF37EE4-926E-4611-894B-CCBE2CCDCC1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D675CF-C20F-4EC5-9115-4220703CBBB6}"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9DA5CC0D-186E-43E2-99FD-50012CE3C55F}">
      <dgm:prSet/>
      <dgm:spPr/>
      <dgm:t>
        <a:bodyPr/>
        <a:lstStyle/>
        <a:p>
          <a:r>
            <a:rPr lang="en-US"/>
            <a:t>What are delusions?</a:t>
          </a:r>
        </a:p>
      </dgm:t>
    </dgm:pt>
    <dgm:pt modelId="{3E91A9E3-EC4D-4412-A725-72064A1B20BB}" type="parTrans" cxnId="{AA2F5A73-E511-4451-8FE1-027B3CFA0699}">
      <dgm:prSet/>
      <dgm:spPr/>
      <dgm:t>
        <a:bodyPr/>
        <a:lstStyle/>
        <a:p>
          <a:endParaRPr lang="en-US"/>
        </a:p>
      </dgm:t>
    </dgm:pt>
    <dgm:pt modelId="{40F52ED3-4C46-4747-811E-6A006F9E7BA8}" type="sibTrans" cxnId="{AA2F5A73-E511-4451-8FE1-027B3CFA0699}">
      <dgm:prSet/>
      <dgm:spPr/>
      <dgm:t>
        <a:bodyPr/>
        <a:lstStyle/>
        <a:p>
          <a:endParaRPr lang="en-US"/>
        </a:p>
      </dgm:t>
    </dgm:pt>
    <dgm:pt modelId="{E30077FC-2F39-4076-B141-4AEE0E48783D}">
      <dgm:prSet/>
      <dgm:spPr/>
      <dgm:t>
        <a:bodyPr/>
        <a:lstStyle/>
        <a:p>
          <a:r>
            <a:rPr lang="en-US"/>
            <a:t>Delusions are fixed false beliefs that persist despite evidence to the contrary and are disconnected from cultural or religious norms. </a:t>
          </a:r>
        </a:p>
      </dgm:t>
    </dgm:pt>
    <dgm:pt modelId="{C1E5F866-172B-40C9-B84F-D0C2D566443C}" type="parTrans" cxnId="{B4F71E69-3960-4721-A7D8-C3377F2A063B}">
      <dgm:prSet/>
      <dgm:spPr/>
      <dgm:t>
        <a:bodyPr/>
        <a:lstStyle/>
        <a:p>
          <a:endParaRPr lang="en-US"/>
        </a:p>
      </dgm:t>
    </dgm:pt>
    <dgm:pt modelId="{690D7D22-A759-447C-8309-1FF0DBC90C22}" type="sibTrans" cxnId="{B4F71E69-3960-4721-A7D8-C3377F2A063B}">
      <dgm:prSet/>
      <dgm:spPr/>
      <dgm:t>
        <a:bodyPr/>
        <a:lstStyle/>
        <a:p>
          <a:endParaRPr lang="en-US"/>
        </a:p>
      </dgm:t>
    </dgm:pt>
    <dgm:pt modelId="{05F727CF-8B34-4415-B8F3-C01BE2CD5380}">
      <dgm:prSet/>
      <dgm:spPr/>
      <dgm:t>
        <a:bodyPr/>
        <a:lstStyle/>
        <a:p>
          <a:r>
            <a:rPr lang="en-US"/>
            <a:t>They frequently occur as comorbid features in various psychiatric disorders and can precipitate in isolation or as sequelae of medical conditions.</a:t>
          </a:r>
        </a:p>
      </dgm:t>
    </dgm:pt>
    <dgm:pt modelId="{E42E2147-7EFC-4C42-B5CC-9496A848DF1C}" type="parTrans" cxnId="{D961D057-CC43-4EBB-839D-56C59C9638B2}">
      <dgm:prSet/>
      <dgm:spPr/>
      <dgm:t>
        <a:bodyPr/>
        <a:lstStyle/>
        <a:p>
          <a:endParaRPr lang="en-US"/>
        </a:p>
      </dgm:t>
    </dgm:pt>
    <dgm:pt modelId="{F90114C7-0619-480B-AF9B-4D8D597755DA}" type="sibTrans" cxnId="{D961D057-CC43-4EBB-839D-56C59C9638B2}">
      <dgm:prSet/>
      <dgm:spPr/>
      <dgm:t>
        <a:bodyPr/>
        <a:lstStyle/>
        <a:p>
          <a:endParaRPr lang="en-US"/>
        </a:p>
      </dgm:t>
    </dgm:pt>
    <dgm:pt modelId="{40E73B7C-D009-4779-8D28-BAE0D2FCB68B}" type="pres">
      <dgm:prSet presAssocID="{94D675CF-C20F-4EC5-9115-4220703CBBB6}" presName="Name0" presStyleCnt="0">
        <dgm:presLayoutVars>
          <dgm:dir/>
          <dgm:animLvl val="lvl"/>
          <dgm:resizeHandles val="exact"/>
        </dgm:presLayoutVars>
      </dgm:prSet>
      <dgm:spPr/>
    </dgm:pt>
    <dgm:pt modelId="{BC647D8E-1BB2-48BC-AC83-08D7AB23037F}" type="pres">
      <dgm:prSet presAssocID="{05F727CF-8B34-4415-B8F3-C01BE2CD5380}" presName="boxAndChildren" presStyleCnt="0"/>
      <dgm:spPr/>
    </dgm:pt>
    <dgm:pt modelId="{E7A585FF-53A0-4555-BC1A-1B86A95A07BA}" type="pres">
      <dgm:prSet presAssocID="{05F727CF-8B34-4415-B8F3-C01BE2CD5380}" presName="parentTextBox" presStyleLbl="node1" presStyleIdx="0" presStyleCnt="3"/>
      <dgm:spPr/>
    </dgm:pt>
    <dgm:pt modelId="{3A81A3C6-4438-428A-9D79-7B5A52D638F4}" type="pres">
      <dgm:prSet presAssocID="{690D7D22-A759-447C-8309-1FF0DBC90C22}" presName="sp" presStyleCnt="0"/>
      <dgm:spPr/>
    </dgm:pt>
    <dgm:pt modelId="{1DB71C68-9DC7-4B9A-AA82-59C4AA3CC374}" type="pres">
      <dgm:prSet presAssocID="{E30077FC-2F39-4076-B141-4AEE0E48783D}" presName="arrowAndChildren" presStyleCnt="0"/>
      <dgm:spPr/>
    </dgm:pt>
    <dgm:pt modelId="{4F67328E-66B1-4EE1-9307-2EA17C67EABE}" type="pres">
      <dgm:prSet presAssocID="{E30077FC-2F39-4076-B141-4AEE0E48783D}" presName="parentTextArrow" presStyleLbl="node1" presStyleIdx="1" presStyleCnt="3"/>
      <dgm:spPr/>
    </dgm:pt>
    <dgm:pt modelId="{77EEDF1F-35AE-4A0A-BC83-39C12D6C5A1A}" type="pres">
      <dgm:prSet presAssocID="{40F52ED3-4C46-4747-811E-6A006F9E7BA8}" presName="sp" presStyleCnt="0"/>
      <dgm:spPr/>
    </dgm:pt>
    <dgm:pt modelId="{0A48AF74-E34C-41DF-BB48-7EBAB5EBECF6}" type="pres">
      <dgm:prSet presAssocID="{9DA5CC0D-186E-43E2-99FD-50012CE3C55F}" presName="arrowAndChildren" presStyleCnt="0"/>
      <dgm:spPr/>
    </dgm:pt>
    <dgm:pt modelId="{F8D45EEE-466B-4803-808C-9408DF5A3B3B}" type="pres">
      <dgm:prSet presAssocID="{9DA5CC0D-186E-43E2-99FD-50012CE3C55F}" presName="parentTextArrow" presStyleLbl="node1" presStyleIdx="2" presStyleCnt="3"/>
      <dgm:spPr/>
    </dgm:pt>
  </dgm:ptLst>
  <dgm:cxnLst>
    <dgm:cxn modelId="{B4F71E69-3960-4721-A7D8-C3377F2A063B}" srcId="{94D675CF-C20F-4EC5-9115-4220703CBBB6}" destId="{E30077FC-2F39-4076-B141-4AEE0E48783D}" srcOrd="1" destOrd="0" parTransId="{C1E5F866-172B-40C9-B84F-D0C2D566443C}" sibTransId="{690D7D22-A759-447C-8309-1FF0DBC90C22}"/>
    <dgm:cxn modelId="{AA2F5A73-E511-4451-8FE1-027B3CFA0699}" srcId="{94D675CF-C20F-4EC5-9115-4220703CBBB6}" destId="{9DA5CC0D-186E-43E2-99FD-50012CE3C55F}" srcOrd="0" destOrd="0" parTransId="{3E91A9E3-EC4D-4412-A725-72064A1B20BB}" sibTransId="{40F52ED3-4C46-4747-811E-6A006F9E7BA8}"/>
    <dgm:cxn modelId="{D961D057-CC43-4EBB-839D-56C59C9638B2}" srcId="{94D675CF-C20F-4EC5-9115-4220703CBBB6}" destId="{05F727CF-8B34-4415-B8F3-C01BE2CD5380}" srcOrd="2" destOrd="0" parTransId="{E42E2147-7EFC-4C42-B5CC-9496A848DF1C}" sibTransId="{F90114C7-0619-480B-AF9B-4D8D597755DA}"/>
    <dgm:cxn modelId="{E7D89792-2804-46E3-9FFC-27F7361B0F44}" type="presOf" srcId="{05F727CF-8B34-4415-B8F3-C01BE2CD5380}" destId="{E7A585FF-53A0-4555-BC1A-1B86A95A07BA}" srcOrd="0" destOrd="0" presId="urn:microsoft.com/office/officeart/2005/8/layout/process4"/>
    <dgm:cxn modelId="{BAD7E5D7-26AE-41CB-9E18-5DAEE348410F}" type="presOf" srcId="{94D675CF-C20F-4EC5-9115-4220703CBBB6}" destId="{40E73B7C-D009-4779-8D28-BAE0D2FCB68B}" srcOrd="0" destOrd="0" presId="urn:microsoft.com/office/officeart/2005/8/layout/process4"/>
    <dgm:cxn modelId="{63524CD9-0DD2-424F-B4FF-C368BD80BE2C}" type="presOf" srcId="{E30077FC-2F39-4076-B141-4AEE0E48783D}" destId="{4F67328E-66B1-4EE1-9307-2EA17C67EABE}" srcOrd="0" destOrd="0" presId="urn:microsoft.com/office/officeart/2005/8/layout/process4"/>
    <dgm:cxn modelId="{F32B3AF6-2E3D-4E73-8512-0A6C1C09BB02}" type="presOf" srcId="{9DA5CC0D-186E-43E2-99FD-50012CE3C55F}" destId="{F8D45EEE-466B-4803-808C-9408DF5A3B3B}" srcOrd="0" destOrd="0" presId="urn:microsoft.com/office/officeart/2005/8/layout/process4"/>
    <dgm:cxn modelId="{F81A774C-9E76-403F-B60B-988191472DF5}" type="presParOf" srcId="{40E73B7C-D009-4779-8D28-BAE0D2FCB68B}" destId="{BC647D8E-1BB2-48BC-AC83-08D7AB23037F}" srcOrd="0" destOrd="0" presId="urn:microsoft.com/office/officeart/2005/8/layout/process4"/>
    <dgm:cxn modelId="{C86CFA7B-0707-4F61-B101-1FECFC3EA9BF}" type="presParOf" srcId="{BC647D8E-1BB2-48BC-AC83-08D7AB23037F}" destId="{E7A585FF-53A0-4555-BC1A-1B86A95A07BA}" srcOrd="0" destOrd="0" presId="urn:microsoft.com/office/officeart/2005/8/layout/process4"/>
    <dgm:cxn modelId="{04065FA5-1F57-43C5-92D7-3FCE599ED7C6}" type="presParOf" srcId="{40E73B7C-D009-4779-8D28-BAE0D2FCB68B}" destId="{3A81A3C6-4438-428A-9D79-7B5A52D638F4}" srcOrd="1" destOrd="0" presId="urn:microsoft.com/office/officeart/2005/8/layout/process4"/>
    <dgm:cxn modelId="{EDD5020F-D3E8-4222-BBA2-61B9D55B3FCF}" type="presParOf" srcId="{40E73B7C-D009-4779-8D28-BAE0D2FCB68B}" destId="{1DB71C68-9DC7-4B9A-AA82-59C4AA3CC374}" srcOrd="2" destOrd="0" presId="urn:microsoft.com/office/officeart/2005/8/layout/process4"/>
    <dgm:cxn modelId="{BEFAAC2E-1D6C-4181-938A-63ED64F0DAAE}" type="presParOf" srcId="{1DB71C68-9DC7-4B9A-AA82-59C4AA3CC374}" destId="{4F67328E-66B1-4EE1-9307-2EA17C67EABE}" srcOrd="0" destOrd="0" presId="urn:microsoft.com/office/officeart/2005/8/layout/process4"/>
    <dgm:cxn modelId="{10AA7412-E93E-4AC0-A807-4C073277C037}" type="presParOf" srcId="{40E73B7C-D009-4779-8D28-BAE0D2FCB68B}" destId="{77EEDF1F-35AE-4A0A-BC83-39C12D6C5A1A}" srcOrd="3" destOrd="0" presId="urn:microsoft.com/office/officeart/2005/8/layout/process4"/>
    <dgm:cxn modelId="{EA97DF56-66B4-4F96-9242-A7B48E645D97}" type="presParOf" srcId="{40E73B7C-D009-4779-8D28-BAE0D2FCB68B}" destId="{0A48AF74-E34C-41DF-BB48-7EBAB5EBECF6}" srcOrd="4" destOrd="0" presId="urn:microsoft.com/office/officeart/2005/8/layout/process4"/>
    <dgm:cxn modelId="{5C3064C6-EAAD-443F-B89D-174CBB870A04}" type="presParOf" srcId="{0A48AF74-E34C-41DF-BB48-7EBAB5EBECF6}" destId="{F8D45EEE-466B-4803-808C-9408DF5A3B3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9164AD-528B-4FAA-9CFE-EC80EF7D28C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90E21FC-1997-4642-A1EF-4C7591008AA5}">
      <dgm:prSet/>
      <dgm:spPr/>
      <dgm:t>
        <a:bodyPr/>
        <a:lstStyle/>
        <a:p>
          <a:r>
            <a:rPr lang="en-US"/>
            <a:t>Fixed</a:t>
          </a:r>
        </a:p>
      </dgm:t>
    </dgm:pt>
    <dgm:pt modelId="{5CE7CE99-7A36-4AB0-B330-07474E712086}" type="parTrans" cxnId="{5FD1F969-E624-424F-96F6-D7527780F0CB}">
      <dgm:prSet/>
      <dgm:spPr/>
      <dgm:t>
        <a:bodyPr/>
        <a:lstStyle/>
        <a:p>
          <a:endParaRPr lang="en-US"/>
        </a:p>
      </dgm:t>
    </dgm:pt>
    <dgm:pt modelId="{113757FA-6FAE-41D7-A6DD-63A3EE251C49}" type="sibTrans" cxnId="{5FD1F969-E624-424F-96F6-D7527780F0CB}">
      <dgm:prSet/>
      <dgm:spPr/>
      <dgm:t>
        <a:bodyPr/>
        <a:lstStyle/>
        <a:p>
          <a:endParaRPr lang="en-US"/>
        </a:p>
      </dgm:t>
    </dgm:pt>
    <dgm:pt modelId="{072EF7C0-9FAB-45C9-BE6B-1371D5E93C31}">
      <dgm:prSet/>
      <dgm:spPr/>
      <dgm:t>
        <a:bodyPr/>
        <a:lstStyle/>
        <a:p>
          <a:r>
            <a:rPr lang="en-US"/>
            <a:t>Resistant to evidence</a:t>
          </a:r>
        </a:p>
      </dgm:t>
    </dgm:pt>
    <dgm:pt modelId="{03C6223B-64C3-462C-9744-4F8CEA208967}" type="parTrans" cxnId="{0274469D-E1AF-456C-B7D4-571B1B9C0281}">
      <dgm:prSet/>
      <dgm:spPr/>
      <dgm:t>
        <a:bodyPr/>
        <a:lstStyle/>
        <a:p>
          <a:endParaRPr lang="en-US"/>
        </a:p>
      </dgm:t>
    </dgm:pt>
    <dgm:pt modelId="{FF9F3ED5-38DA-4DE2-9BBC-F9C4A9D5CE3F}" type="sibTrans" cxnId="{0274469D-E1AF-456C-B7D4-571B1B9C0281}">
      <dgm:prSet/>
      <dgm:spPr/>
      <dgm:t>
        <a:bodyPr/>
        <a:lstStyle/>
        <a:p>
          <a:endParaRPr lang="en-US"/>
        </a:p>
      </dgm:t>
    </dgm:pt>
    <dgm:pt modelId="{F7367B62-FACC-4750-B4F7-21727259E40D}">
      <dgm:prSet/>
      <dgm:spPr/>
      <dgm:t>
        <a:bodyPr/>
        <a:lstStyle/>
        <a:p>
          <a:r>
            <a:rPr lang="en-US"/>
            <a:t>Not culturally accepted</a:t>
          </a:r>
        </a:p>
      </dgm:t>
    </dgm:pt>
    <dgm:pt modelId="{81159A30-1C5C-433C-9530-0AD2330BC546}" type="parTrans" cxnId="{78597E28-BEA7-4846-8BAC-576BBC6404EF}">
      <dgm:prSet/>
      <dgm:spPr/>
      <dgm:t>
        <a:bodyPr/>
        <a:lstStyle/>
        <a:p>
          <a:endParaRPr lang="en-US"/>
        </a:p>
      </dgm:t>
    </dgm:pt>
    <dgm:pt modelId="{BD8E6AD3-9599-462D-BA07-4F95FB98429A}" type="sibTrans" cxnId="{78597E28-BEA7-4846-8BAC-576BBC6404EF}">
      <dgm:prSet/>
      <dgm:spPr/>
      <dgm:t>
        <a:bodyPr/>
        <a:lstStyle/>
        <a:p>
          <a:endParaRPr lang="en-US"/>
        </a:p>
      </dgm:t>
    </dgm:pt>
    <dgm:pt modelId="{10EFB69B-1773-48E2-918C-88AF9AEBC6E1}">
      <dgm:prSet/>
      <dgm:spPr/>
      <dgm:t>
        <a:bodyPr/>
        <a:lstStyle/>
        <a:p>
          <a:r>
            <a:rPr lang="en-US"/>
            <a:t>Maintained despite contradiction</a:t>
          </a:r>
        </a:p>
      </dgm:t>
    </dgm:pt>
    <dgm:pt modelId="{4EA9E661-C660-428B-B4DE-93076C864198}" type="parTrans" cxnId="{01D24351-EC02-4974-980E-C35373B7A6FD}">
      <dgm:prSet/>
      <dgm:spPr/>
      <dgm:t>
        <a:bodyPr/>
        <a:lstStyle/>
        <a:p>
          <a:endParaRPr lang="en-US"/>
        </a:p>
      </dgm:t>
    </dgm:pt>
    <dgm:pt modelId="{86F08C70-BA67-48E9-BF73-E982871BA2E0}" type="sibTrans" cxnId="{01D24351-EC02-4974-980E-C35373B7A6FD}">
      <dgm:prSet/>
      <dgm:spPr/>
      <dgm:t>
        <a:bodyPr/>
        <a:lstStyle/>
        <a:p>
          <a:endParaRPr lang="en-US"/>
        </a:p>
      </dgm:t>
    </dgm:pt>
    <dgm:pt modelId="{F900A136-29BF-4A95-B3DD-67AB2F9D84FD}" type="pres">
      <dgm:prSet presAssocID="{F79164AD-528B-4FAA-9CFE-EC80EF7D28C4}" presName="vert0" presStyleCnt="0">
        <dgm:presLayoutVars>
          <dgm:dir/>
          <dgm:animOne val="branch"/>
          <dgm:animLvl val="lvl"/>
        </dgm:presLayoutVars>
      </dgm:prSet>
      <dgm:spPr/>
    </dgm:pt>
    <dgm:pt modelId="{FE3743B1-FDAF-4A5E-A916-3FCA8A374D80}" type="pres">
      <dgm:prSet presAssocID="{A90E21FC-1997-4642-A1EF-4C7591008AA5}" presName="thickLine" presStyleLbl="alignNode1" presStyleIdx="0" presStyleCnt="4"/>
      <dgm:spPr/>
    </dgm:pt>
    <dgm:pt modelId="{C5831700-349C-4B57-A7CB-2D88B80985C1}" type="pres">
      <dgm:prSet presAssocID="{A90E21FC-1997-4642-A1EF-4C7591008AA5}" presName="horz1" presStyleCnt="0"/>
      <dgm:spPr/>
    </dgm:pt>
    <dgm:pt modelId="{E631138C-A40F-4E24-A15B-D2AC789842F6}" type="pres">
      <dgm:prSet presAssocID="{A90E21FC-1997-4642-A1EF-4C7591008AA5}" presName="tx1" presStyleLbl="revTx" presStyleIdx="0" presStyleCnt="4"/>
      <dgm:spPr/>
    </dgm:pt>
    <dgm:pt modelId="{74C43711-3840-46BE-B8BB-C84AD4BA0ED6}" type="pres">
      <dgm:prSet presAssocID="{A90E21FC-1997-4642-A1EF-4C7591008AA5}" presName="vert1" presStyleCnt="0"/>
      <dgm:spPr/>
    </dgm:pt>
    <dgm:pt modelId="{8D99ED7A-81B3-44ED-95CB-1C74FCF5D879}" type="pres">
      <dgm:prSet presAssocID="{072EF7C0-9FAB-45C9-BE6B-1371D5E93C31}" presName="thickLine" presStyleLbl="alignNode1" presStyleIdx="1" presStyleCnt="4"/>
      <dgm:spPr/>
    </dgm:pt>
    <dgm:pt modelId="{BFEF7DB1-CDC6-4B81-B4AC-A694E941349B}" type="pres">
      <dgm:prSet presAssocID="{072EF7C0-9FAB-45C9-BE6B-1371D5E93C31}" presName="horz1" presStyleCnt="0"/>
      <dgm:spPr/>
    </dgm:pt>
    <dgm:pt modelId="{0FDA3AA5-BF23-46B6-84E9-0767C1BB6EE6}" type="pres">
      <dgm:prSet presAssocID="{072EF7C0-9FAB-45C9-BE6B-1371D5E93C31}" presName="tx1" presStyleLbl="revTx" presStyleIdx="1" presStyleCnt="4"/>
      <dgm:spPr/>
    </dgm:pt>
    <dgm:pt modelId="{053687D3-66E7-4924-9AF0-725B4A9120D0}" type="pres">
      <dgm:prSet presAssocID="{072EF7C0-9FAB-45C9-BE6B-1371D5E93C31}" presName="vert1" presStyleCnt="0"/>
      <dgm:spPr/>
    </dgm:pt>
    <dgm:pt modelId="{EF83BC20-0F72-4BA4-8431-964EDAFA41E9}" type="pres">
      <dgm:prSet presAssocID="{F7367B62-FACC-4750-B4F7-21727259E40D}" presName="thickLine" presStyleLbl="alignNode1" presStyleIdx="2" presStyleCnt="4"/>
      <dgm:spPr/>
    </dgm:pt>
    <dgm:pt modelId="{E0DFBF4A-2D2B-4231-BA32-D2398CC6840E}" type="pres">
      <dgm:prSet presAssocID="{F7367B62-FACC-4750-B4F7-21727259E40D}" presName="horz1" presStyleCnt="0"/>
      <dgm:spPr/>
    </dgm:pt>
    <dgm:pt modelId="{2391950B-5AEB-46C7-A7E1-39801013E1B6}" type="pres">
      <dgm:prSet presAssocID="{F7367B62-FACC-4750-B4F7-21727259E40D}" presName="tx1" presStyleLbl="revTx" presStyleIdx="2" presStyleCnt="4"/>
      <dgm:spPr/>
    </dgm:pt>
    <dgm:pt modelId="{8D7B08C1-FD79-4773-B5AB-753154E815F8}" type="pres">
      <dgm:prSet presAssocID="{F7367B62-FACC-4750-B4F7-21727259E40D}" presName="vert1" presStyleCnt="0"/>
      <dgm:spPr/>
    </dgm:pt>
    <dgm:pt modelId="{191682AB-4FFA-4779-9E2A-5DE4E9F47B58}" type="pres">
      <dgm:prSet presAssocID="{10EFB69B-1773-48E2-918C-88AF9AEBC6E1}" presName="thickLine" presStyleLbl="alignNode1" presStyleIdx="3" presStyleCnt="4"/>
      <dgm:spPr/>
    </dgm:pt>
    <dgm:pt modelId="{A57C0ACD-4CEF-4EC6-BD67-86BD91DBF004}" type="pres">
      <dgm:prSet presAssocID="{10EFB69B-1773-48E2-918C-88AF9AEBC6E1}" presName="horz1" presStyleCnt="0"/>
      <dgm:spPr/>
    </dgm:pt>
    <dgm:pt modelId="{B7EB7175-703D-4552-9726-BCD270D31E88}" type="pres">
      <dgm:prSet presAssocID="{10EFB69B-1773-48E2-918C-88AF9AEBC6E1}" presName="tx1" presStyleLbl="revTx" presStyleIdx="3" presStyleCnt="4"/>
      <dgm:spPr/>
    </dgm:pt>
    <dgm:pt modelId="{02F09EC3-8908-4D5C-99A2-B0CB9A956A64}" type="pres">
      <dgm:prSet presAssocID="{10EFB69B-1773-48E2-918C-88AF9AEBC6E1}" presName="vert1" presStyleCnt="0"/>
      <dgm:spPr/>
    </dgm:pt>
  </dgm:ptLst>
  <dgm:cxnLst>
    <dgm:cxn modelId="{F81BC301-5E3A-416E-83AC-91CE85841201}" type="presOf" srcId="{F7367B62-FACC-4750-B4F7-21727259E40D}" destId="{2391950B-5AEB-46C7-A7E1-39801013E1B6}" srcOrd="0" destOrd="0" presId="urn:microsoft.com/office/officeart/2008/layout/LinedList"/>
    <dgm:cxn modelId="{A965CE16-A563-4786-A6E0-69EFFD4FD18C}" type="presOf" srcId="{F79164AD-528B-4FAA-9CFE-EC80EF7D28C4}" destId="{F900A136-29BF-4A95-B3DD-67AB2F9D84FD}" srcOrd="0" destOrd="0" presId="urn:microsoft.com/office/officeart/2008/layout/LinedList"/>
    <dgm:cxn modelId="{78597E28-BEA7-4846-8BAC-576BBC6404EF}" srcId="{F79164AD-528B-4FAA-9CFE-EC80EF7D28C4}" destId="{F7367B62-FACC-4750-B4F7-21727259E40D}" srcOrd="2" destOrd="0" parTransId="{81159A30-1C5C-433C-9530-0AD2330BC546}" sibTransId="{BD8E6AD3-9599-462D-BA07-4F95FB98429A}"/>
    <dgm:cxn modelId="{5FD1F969-E624-424F-96F6-D7527780F0CB}" srcId="{F79164AD-528B-4FAA-9CFE-EC80EF7D28C4}" destId="{A90E21FC-1997-4642-A1EF-4C7591008AA5}" srcOrd="0" destOrd="0" parTransId="{5CE7CE99-7A36-4AB0-B330-07474E712086}" sibTransId="{113757FA-6FAE-41D7-A6DD-63A3EE251C49}"/>
    <dgm:cxn modelId="{01D24351-EC02-4974-980E-C35373B7A6FD}" srcId="{F79164AD-528B-4FAA-9CFE-EC80EF7D28C4}" destId="{10EFB69B-1773-48E2-918C-88AF9AEBC6E1}" srcOrd="3" destOrd="0" parTransId="{4EA9E661-C660-428B-B4DE-93076C864198}" sibTransId="{86F08C70-BA67-48E9-BF73-E982871BA2E0}"/>
    <dgm:cxn modelId="{0274469D-E1AF-456C-B7D4-571B1B9C0281}" srcId="{F79164AD-528B-4FAA-9CFE-EC80EF7D28C4}" destId="{072EF7C0-9FAB-45C9-BE6B-1371D5E93C31}" srcOrd="1" destOrd="0" parTransId="{03C6223B-64C3-462C-9744-4F8CEA208967}" sibTransId="{FF9F3ED5-38DA-4DE2-9BBC-F9C4A9D5CE3F}"/>
    <dgm:cxn modelId="{DF69CEA0-AC0B-4247-8908-158BE7733C6F}" type="presOf" srcId="{10EFB69B-1773-48E2-918C-88AF9AEBC6E1}" destId="{B7EB7175-703D-4552-9726-BCD270D31E88}" srcOrd="0" destOrd="0" presId="urn:microsoft.com/office/officeart/2008/layout/LinedList"/>
    <dgm:cxn modelId="{B35FA4B9-936F-4415-B36A-17C5A5CA0DF2}" type="presOf" srcId="{072EF7C0-9FAB-45C9-BE6B-1371D5E93C31}" destId="{0FDA3AA5-BF23-46B6-84E9-0767C1BB6EE6}" srcOrd="0" destOrd="0" presId="urn:microsoft.com/office/officeart/2008/layout/LinedList"/>
    <dgm:cxn modelId="{7C8FE7BF-2148-460A-9A3F-ABDAD3796DCB}" type="presOf" srcId="{A90E21FC-1997-4642-A1EF-4C7591008AA5}" destId="{E631138C-A40F-4E24-A15B-D2AC789842F6}" srcOrd="0" destOrd="0" presId="urn:microsoft.com/office/officeart/2008/layout/LinedList"/>
    <dgm:cxn modelId="{450AD6C0-DA87-4448-8FBE-16E6684B63FC}" type="presParOf" srcId="{F900A136-29BF-4A95-B3DD-67AB2F9D84FD}" destId="{FE3743B1-FDAF-4A5E-A916-3FCA8A374D80}" srcOrd="0" destOrd="0" presId="urn:microsoft.com/office/officeart/2008/layout/LinedList"/>
    <dgm:cxn modelId="{005BEC79-0AA8-436A-8EEA-3FF0F3FEA775}" type="presParOf" srcId="{F900A136-29BF-4A95-B3DD-67AB2F9D84FD}" destId="{C5831700-349C-4B57-A7CB-2D88B80985C1}" srcOrd="1" destOrd="0" presId="urn:microsoft.com/office/officeart/2008/layout/LinedList"/>
    <dgm:cxn modelId="{41537D6C-0F07-4581-9414-F57319F19ADA}" type="presParOf" srcId="{C5831700-349C-4B57-A7CB-2D88B80985C1}" destId="{E631138C-A40F-4E24-A15B-D2AC789842F6}" srcOrd="0" destOrd="0" presId="urn:microsoft.com/office/officeart/2008/layout/LinedList"/>
    <dgm:cxn modelId="{8F5060F4-A5C7-4A4C-88DA-10F180A804FD}" type="presParOf" srcId="{C5831700-349C-4B57-A7CB-2D88B80985C1}" destId="{74C43711-3840-46BE-B8BB-C84AD4BA0ED6}" srcOrd="1" destOrd="0" presId="urn:microsoft.com/office/officeart/2008/layout/LinedList"/>
    <dgm:cxn modelId="{154F9F1D-66C7-4FD9-ACB9-910E2728B661}" type="presParOf" srcId="{F900A136-29BF-4A95-B3DD-67AB2F9D84FD}" destId="{8D99ED7A-81B3-44ED-95CB-1C74FCF5D879}" srcOrd="2" destOrd="0" presId="urn:microsoft.com/office/officeart/2008/layout/LinedList"/>
    <dgm:cxn modelId="{51965C5A-8F27-48C1-9B7B-347E9A49B74F}" type="presParOf" srcId="{F900A136-29BF-4A95-B3DD-67AB2F9D84FD}" destId="{BFEF7DB1-CDC6-4B81-B4AC-A694E941349B}" srcOrd="3" destOrd="0" presId="urn:microsoft.com/office/officeart/2008/layout/LinedList"/>
    <dgm:cxn modelId="{9B53B3D6-3C9D-42C1-982C-117B51E40CB9}" type="presParOf" srcId="{BFEF7DB1-CDC6-4B81-B4AC-A694E941349B}" destId="{0FDA3AA5-BF23-46B6-84E9-0767C1BB6EE6}" srcOrd="0" destOrd="0" presId="urn:microsoft.com/office/officeart/2008/layout/LinedList"/>
    <dgm:cxn modelId="{1EF8360D-BCC3-42DC-B738-B250E6681F9F}" type="presParOf" srcId="{BFEF7DB1-CDC6-4B81-B4AC-A694E941349B}" destId="{053687D3-66E7-4924-9AF0-725B4A9120D0}" srcOrd="1" destOrd="0" presId="urn:microsoft.com/office/officeart/2008/layout/LinedList"/>
    <dgm:cxn modelId="{2E01F712-81A3-4086-84E5-6C9BEE070D64}" type="presParOf" srcId="{F900A136-29BF-4A95-B3DD-67AB2F9D84FD}" destId="{EF83BC20-0F72-4BA4-8431-964EDAFA41E9}" srcOrd="4" destOrd="0" presId="urn:microsoft.com/office/officeart/2008/layout/LinedList"/>
    <dgm:cxn modelId="{E3C73E1C-2792-4BEF-9656-1A1323E2A552}" type="presParOf" srcId="{F900A136-29BF-4A95-B3DD-67AB2F9D84FD}" destId="{E0DFBF4A-2D2B-4231-BA32-D2398CC6840E}" srcOrd="5" destOrd="0" presId="urn:microsoft.com/office/officeart/2008/layout/LinedList"/>
    <dgm:cxn modelId="{49830930-BFA7-4B9B-B784-C3F946E62DD3}" type="presParOf" srcId="{E0DFBF4A-2D2B-4231-BA32-D2398CC6840E}" destId="{2391950B-5AEB-46C7-A7E1-39801013E1B6}" srcOrd="0" destOrd="0" presId="urn:microsoft.com/office/officeart/2008/layout/LinedList"/>
    <dgm:cxn modelId="{128495BF-8EB6-435E-89A9-4E871B0D92CC}" type="presParOf" srcId="{E0DFBF4A-2D2B-4231-BA32-D2398CC6840E}" destId="{8D7B08C1-FD79-4773-B5AB-753154E815F8}" srcOrd="1" destOrd="0" presId="urn:microsoft.com/office/officeart/2008/layout/LinedList"/>
    <dgm:cxn modelId="{9997B662-1B9F-4D9F-A83A-36A4328CCFDC}" type="presParOf" srcId="{F900A136-29BF-4A95-B3DD-67AB2F9D84FD}" destId="{191682AB-4FFA-4779-9E2A-5DE4E9F47B58}" srcOrd="6" destOrd="0" presId="urn:microsoft.com/office/officeart/2008/layout/LinedList"/>
    <dgm:cxn modelId="{7A1C894E-745B-457A-B970-5010B0994C3F}" type="presParOf" srcId="{F900A136-29BF-4A95-B3DD-67AB2F9D84FD}" destId="{A57C0ACD-4CEF-4EC6-BD67-86BD91DBF004}" srcOrd="7" destOrd="0" presId="urn:microsoft.com/office/officeart/2008/layout/LinedList"/>
    <dgm:cxn modelId="{214D878E-651E-41D0-B82A-D85BACA08FB5}" type="presParOf" srcId="{A57C0ACD-4CEF-4EC6-BD67-86BD91DBF004}" destId="{B7EB7175-703D-4552-9726-BCD270D31E88}" srcOrd="0" destOrd="0" presId="urn:microsoft.com/office/officeart/2008/layout/LinedList"/>
    <dgm:cxn modelId="{12F9B6C8-41B6-4DB3-8173-172181CB9152}" type="presParOf" srcId="{A57C0ACD-4CEF-4EC6-BD67-86BD91DBF004}" destId="{02F09EC3-8908-4D5C-99A2-B0CB9A956A6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520AD90-B03B-4854-8654-3B79660719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6D27E93-0F31-4906-AE74-C3BEBD2110E1}">
      <dgm:prSet/>
      <dgm:spPr/>
      <dgm:t>
        <a:bodyPr/>
        <a:lstStyle/>
        <a:p>
          <a:pPr>
            <a:defRPr cap="all"/>
          </a:pPr>
          <a:r>
            <a:rPr lang="en-US"/>
            <a:t>Cultural beliefs </a:t>
          </a:r>
        </a:p>
      </dgm:t>
    </dgm:pt>
    <dgm:pt modelId="{336C22CB-3ED7-43D3-B01A-E520A45360AA}" type="parTrans" cxnId="{91D5BE22-B7E0-4CB8-B52E-5CEA5BB05938}">
      <dgm:prSet/>
      <dgm:spPr/>
      <dgm:t>
        <a:bodyPr/>
        <a:lstStyle/>
        <a:p>
          <a:endParaRPr lang="en-US"/>
        </a:p>
      </dgm:t>
    </dgm:pt>
    <dgm:pt modelId="{B266AA6E-4132-49D8-9FD5-A6C31D9B6134}" type="sibTrans" cxnId="{91D5BE22-B7E0-4CB8-B52E-5CEA5BB05938}">
      <dgm:prSet/>
      <dgm:spPr/>
      <dgm:t>
        <a:bodyPr/>
        <a:lstStyle/>
        <a:p>
          <a:endParaRPr lang="en-US"/>
        </a:p>
      </dgm:t>
    </dgm:pt>
    <dgm:pt modelId="{B02DECA6-7E78-4BAF-B120-54F2CBB5C194}">
      <dgm:prSet/>
      <dgm:spPr/>
      <dgm:t>
        <a:bodyPr/>
        <a:lstStyle/>
        <a:p>
          <a:pPr>
            <a:defRPr cap="all"/>
          </a:pPr>
          <a:r>
            <a:rPr lang="en-US"/>
            <a:t>Religious beliefs </a:t>
          </a:r>
        </a:p>
      </dgm:t>
    </dgm:pt>
    <dgm:pt modelId="{94B66D2A-20D6-4B60-B17D-49FA4F65C0EB}" type="parTrans" cxnId="{460A369B-1A8B-4AA2-BA12-11457A7D243F}">
      <dgm:prSet/>
      <dgm:spPr/>
      <dgm:t>
        <a:bodyPr/>
        <a:lstStyle/>
        <a:p>
          <a:endParaRPr lang="en-US"/>
        </a:p>
      </dgm:t>
    </dgm:pt>
    <dgm:pt modelId="{4B7063E3-96EF-4EE7-AA2B-D1A54BDAD811}" type="sibTrans" cxnId="{460A369B-1A8B-4AA2-BA12-11457A7D243F}">
      <dgm:prSet/>
      <dgm:spPr/>
      <dgm:t>
        <a:bodyPr/>
        <a:lstStyle/>
        <a:p>
          <a:endParaRPr lang="en-US"/>
        </a:p>
      </dgm:t>
    </dgm:pt>
    <dgm:pt modelId="{42961F18-04A9-499D-8AFE-F62078E1827C}">
      <dgm:prSet/>
      <dgm:spPr/>
      <dgm:t>
        <a:bodyPr/>
        <a:lstStyle/>
        <a:p>
          <a:pPr>
            <a:defRPr cap="all"/>
          </a:pPr>
          <a:r>
            <a:rPr lang="en-US"/>
            <a:t>Political beliefs </a:t>
          </a:r>
        </a:p>
      </dgm:t>
    </dgm:pt>
    <dgm:pt modelId="{B3BD0DA1-3657-4DE4-A852-1B1AB976BF59}" type="parTrans" cxnId="{E3D47017-1BCC-4C42-B590-55BF8DBCC46D}">
      <dgm:prSet/>
      <dgm:spPr/>
      <dgm:t>
        <a:bodyPr/>
        <a:lstStyle/>
        <a:p>
          <a:endParaRPr lang="en-US"/>
        </a:p>
      </dgm:t>
    </dgm:pt>
    <dgm:pt modelId="{FA1D28BD-9B0A-4170-9D4E-6559CADAC6FC}" type="sibTrans" cxnId="{E3D47017-1BCC-4C42-B590-55BF8DBCC46D}">
      <dgm:prSet/>
      <dgm:spPr/>
      <dgm:t>
        <a:bodyPr/>
        <a:lstStyle/>
        <a:p>
          <a:endParaRPr lang="en-US"/>
        </a:p>
      </dgm:t>
    </dgm:pt>
    <dgm:pt modelId="{403DD2A2-EB1E-405A-82CE-ED80F4A394C4}">
      <dgm:prSet/>
      <dgm:spPr/>
      <dgm:t>
        <a:bodyPr/>
        <a:lstStyle/>
        <a:p>
          <a:pPr>
            <a:defRPr cap="all"/>
          </a:pPr>
          <a:r>
            <a:rPr lang="en-US"/>
            <a:t>Collective beliefs </a:t>
          </a:r>
        </a:p>
      </dgm:t>
    </dgm:pt>
    <dgm:pt modelId="{0B5CFECD-521B-40D4-BD4B-9734A7616CA0}" type="parTrans" cxnId="{4B5BD062-51A5-4C33-B79F-56C265B93D6A}">
      <dgm:prSet/>
      <dgm:spPr/>
      <dgm:t>
        <a:bodyPr/>
        <a:lstStyle/>
        <a:p>
          <a:endParaRPr lang="en-US"/>
        </a:p>
      </dgm:t>
    </dgm:pt>
    <dgm:pt modelId="{4578606C-151F-4422-BEDC-1559D25F4F19}" type="sibTrans" cxnId="{4B5BD062-51A5-4C33-B79F-56C265B93D6A}">
      <dgm:prSet/>
      <dgm:spPr/>
      <dgm:t>
        <a:bodyPr/>
        <a:lstStyle/>
        <a:p>
          <a:endParaRPr lang="en-US"/>
        </a:p>
      </dgm:t>
    </dgm:pt>
    <dgm:pt modelId="{F5ACB800-D434-4276-93B1-87D83F1ACE78}" type="pres">
      <dgm:prSet presAssocID="{5520AD90-B03B-4854-8654-3B79660719EA}" presName="root" presStyleCnt="0">
        <dgm:presLayoutVars>
          <dgm:dir/>
          <dgm:resizeHandles val="exact"/>
        </dgm:presLayoutVars>
      </dgm:prSet>
      <dgm:spPr/>
    </dgm:pt>
    <dgm:pt modelId="{194E9E9D-A5D6-4F35-8EFC-AB01FDB95BDF}" type="pres">
      <dgm:prSet presAssocID="{26D27E93-0F31-4906-AE74-C3BEBD2110E1}" presName="compNode" presStyleCnt="0"/>
      <dgm:spPr/>
    </dgm:pt>
    <dgm:pt modelId="{7F43744E-775A-456F-BF29-8CEDCF50FB62}" type="pres">
      <dgm:prSet presAssocID="{26D27E93-0F31-4906-AE74-C3BEBD2110E1}" presName="iconBgRect" presStyleLbl="bgShp" presStyleIdx="0" presStyleCnt="4"/>
      <dgm:spPr/>
    </dgm:pt>
    <dgm:pt modelId="{C3E8664E-D433-4420-899A-10DBCE4DB10B}" type="pres">
      <dgm:prSet presAssocID="{26D27E93-0F31-4906-AE74-C3BEBD2110E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arth Globe Americas"/>
        </a:ext>
      </dgm:extLst>
    </dgm:pt>
    <dgm:pt modelId="{185152B8-9D2C-43F7-A2DB-8DE74CE8605C}" type="pres">
      <dgm:prSet presAssocID="{26D27E93-0F31-4906-AE74-C3BEBD2110E1}" presName="spaceRect" presStyleCnt="0"/>
      <dgm:spPr/>
    </dgm:pt>
    <dgm:pt modelId="{D5E6D0D1-7E8F-4A09-BC77-B2B8E5026D9F}" type="pres">
      <dgm:prSet presAssocID="{26D27E93-0F31-4906-AE74-C3BEBD2110E1}" presName="textRect" presStyleLbl="revTx" presStyleIdx="0" presStyleCnt="4">
        <dgm:presLayoutVars>
          <dgm:chMax val="1"/>
          <dgm:chPref val="1"/>
        </dgm:presLayoutVars>
      </dgm:prSet>
      <dgm:spPr/>
    </dgm:pt>
    <dgm:pt modelId="{98E1AC3A-CD0D-4F54-9CD2-2EF0CE2D86B6}" type="pres">
      <dgm:prSet presAssocID="{B266AA6E-4132-49D8-9FD5-A6C31D9B6134}" presName="sibTrans" presStyleCnt="0"/>
      <dgm:spPr/>
    </dgm:pt>
    <dgm:pt modelId="{F08296C5-788B-4A6F-9A66-D10179879821}" type="pres">
      <dgm:prSet presAssocID="{B02DECA6-7E78-4BAF-B120-54F2CBB5C194}" presName="compNode" presStyleCnt="0"/>
      <dgm:spPr/>
    </dgm:pt>
    <dgm:pt modelId="{26443D39-EFD9-4D7B-A9D1-36D53990040F}" type="pres">
      <dgm:prSet presAssocID="{B02DECA6-7E78-4BAF-B120-54F2CBB5C194}" presName="iconBgRect" presStyleLbl="bgShp" presStyleIdx="1" presStyleCnt="4"/>
      <dgm:spPr/>
    </dgm:pt>
    <dgm:pt modelId="{AC1E31F2-7EFB-45EE-BCF7-F61DEECF5862}" type="pres">
      <dgm:prSet presAssocID="{B02DECA6-7E78-4BAF-B120-54F2CBB5C19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167A2AF-E1DE-4DF7-9C7B-60693E37B006}" type="pres">
      <dgm:prSet presAssocID="{B02DECA6-7E78-4BAF-B120-54F2CBB5C194}" presName="spaceRect" presStyleCnt="0"/>
      <dgm:spPr/>
    </dgm:pt>
    <dgm:pt modelId="{142A96CA-D881-4438-BB82-E0604F2A37B8}" type="pres">
      <dgm:prSet presAssocID="{B02DECA6-7E78-4BAF-B120-54F2CBB5C194}" presName="textRect" presStyleLbl="revTx" presStyleIdx="1" presStyleCnt="4">
        <dgm:presLayoutVars>
          <dgm:chMax val="1"/>
          <dgm:chPref val="1"/>
        </dgm:presLayoutVars>
      </dgm:prSet>
      <dgm:spPr/>
    </dgm:pt>
    <dgm:pt modelId="{6C26CF1F-E53D-4517-AE79-6EBE9ACA8A82}" type="pres">
      <dgm:prSet presAssocID="{4B7063E3-96EF-4EE7-AA2B-D1A54BDAD811}" presName="sibTrans" presStyleCnt="0"/>
      <dgm:spPr/>
    </dgm:pt>
    <dgm:pt modelId="{8D47D8D9-AE15-4CE6-B669-77C7C00CC2B6}" type="pres">
      <dgm:prSet presAssocID="{42961F18-04A9-499D-8AFE-F62078E1827C}" presName="compNode" presStyleCnt="0"/>
      <dgm:spPr/>
    </dgm:pt>
    <dgm:pt modelId="{84628505-1B2C-4943-9CD5-879E35B8C9CB}" type="pres">
      <dgm:prSet presAssocID="{42961F18-04A9-499D-8AFE-F62078E1827C}" presName="iconBgRect" presStyleLbl="bgShp" presStyleIdx="2" presStyleCnt="4"/>
      <dgm:spPr/>
    </dgm:pt>
    <dgm:pt modelId="{921E7483-7B2A-4B22-9069-3054BAE652AF}" type="pres">
      <dgm:prSet presAssocID="{42961F18-04A9-499D-8AFE-F62078E1827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6DF19548-A4ED-426B-9A82-C314F840CC86}" type="pres">
      <dgm:prSet presAssocID="{42961F18-04A9-499D-8AFE-F62078E1827C}" presName="spaceRect" presStyleCnt="0"/>
      <dgm:spPr/>
    </dgm:pt>
    <dgm:pt modelId="{511B64BC-17B0-4EC9-9CBA-F835062C68A4}" type="pres">
      <dgm:prSet presAssocID="{42961F18-04A9-499D-8AFE-F62078E1827C}" presName="textRect" presStyleLbl="revTx" presStyleIdx="2" presStyleCnt="4">
        <dgm:presLayoutVars>
          <dgm:chMax val="1"/>
          <dgm:chPref val="1"/>
        </dgm:presLayoutVars>
      </dgm:prSet>
      <dgm:spPr/>
    </dgm:pt>
    <dgm:pt modelId="{FC5A59C2-8112-40AB-B516-895DC85EAA9E}" type="pres">
      <dgm:prSet presAssocID="{FA1D28BD-9B0A-4170-9D4E-6559CADAC6FC}" presName="sibTrans" presStyleCnt="0"/>
      <dgm:spPr/>
    </dgm:pt>
    <dgm:pt modelId="{0A4C3428-8A6D-4545-BEA9-6754E7621C0D}" type="pres">
      <dgm:prSet presAssocID="{403DD2A2-EB1E-405A-82CE-ED80F4A394C4}" presName="compNode" presStyleCnt="0"/>
      <dgm:spPr/>
    </dgm:pt>
    <dgm:pt modelId="{ECB65DAD-524D-49FB-8BAA-D203067367FB}" type="pres">
      <dgm:prSet presAssocID="{403DD2A2-EB1E-405A-82CE-ED80F4A394C4}" presName="iconBgRect" presStyleLbl="bgShp" presStyleIdx="3" presStyleCnt="4"/>
      <dgm:spPr/>
    </dgm:pt>
    <dgm:pt modelId="{3DADFC06-A3E9-491E-9609-A361CEAAF54B}" type="pres">
      <dgm:prSet presAssocID="{403DD2A2-EB1E-405A-82CE-ED80F4A394C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0A43B6D-BB32-434A-9FAF-9686D907690A}" type="pres">
      <dgm:prSet presAssocID="{403DD2A2-EB1E-405A-82CE-ED80F4A394C4}" presName="spaceRect" presStyleCnt="0"/>
      <dgm:spPr/>
    </dgm:pt>
    <dgm:pt modelId="{17EE6FCB-8528-48C3-97ED-E2B84F0F9A33}" type="pres">
      <dgm:prSet presAssocID="{403DD2A2-EB1E-405A-82CE-ED80F4A394C4}" presName="textRect" presStyleLbl="revTx" presStyleIdx="3" presStyleCnt="4">
        <dgm:presLayoutVars>
          <dgm:chMax val="1"/>
          <dgm:chPref val="1"/>
        </dgm:presLayoutVars>
      </dgm:prSet>
      <dgm:spPr/>
    </dgm:pt>
  </dgm:ptLst>
  <dgm:cxnLst>
    <dgm:cxn modelId="{E3D47017-1BCC-4C42-B590-55BF8DBCC46D}" srcId="{5520AD90-B03B-4854-8654-3B79660719EA}" destId="{42961F18-04A9-499D-8AFE-F62078E1827C}" srcOrd="2" destOrd="0" parTransId="{B3BD0DA1-3657-4DE4-A852-1B1AB976BF59}" sibTransId="{FA1D28BD-9B0A-4170-9D4E-6559CADAC6FC}"/>
    <dgm:cxn modelId="{C6811F1C-F50B-47DF-A29A-C92AC3CC723E}" type="presOf" srcId="{B02DECA6-7E78-4BAF-B120-54F2CBB5C194}" destId="{142A96CA-D881-4438-BB82-E0604F2A37B8}" srcOrd="0" destOrd="0" presId="urn:microsoft.com/office/officeart/2018/5/layout/IconCircleLabelList"/>
    <dgm:cxn modelId="{91D5BE22-B7E0-4CB8-B52E-5CEA5BB05938}" srcId="{5520AD90-B03B-4854-8654-3B79660719EA}" destId="{26D27E93-0F31-4906-AE74-C3BEBD2110E1}" srcOrd="0" destOrd="0" parTransId="{336C22CB-3ED7-43D3-B01A-E520A45360AA}" sibTransId="{B266AA6E-4132-49D8-9FD5-A6C31D9B6134}"/>
    <dgm:cxn modelId="{50DB3D2B-564C-4322-BC7C-7B434A45BE0F}" type="presOf" srcId="{26D27E93-0F31-4906-AE74-C3BEBD2110E1}" destId="{D5E6D0D1-7E8F-4A09-BC77-B2B8E5026D9F}" srcOrd="0" destOrd="0" presId="urn:microsoft.com/office/officeart/2018/5/layout/IconCircleLabelList"/>
    <dgm:cxn modelId="{4B5BD062-51A5-4C33-B79F-56C265B93D6A}" srcId="{5520AD90-B03B-4854-8654-3B79660719EA}" destId="{403DD2A2-EB1E-405A-82CE-ED80F4A394C4}" srcOrd="3" destOrd="0" parTransId="{0B5CFECD-521B-40D4-BD4B-9734A7616CA0}" sibTransId="{4578606C-151F-4422-BEDC-1559D25F4F19}"/>
    <dgm:cxn modelId="{A4B89985-AE37-49D3-B828-B095233D081C}" type="presOf" srcId="{42961F18-04A9-499D-8AFE-F62078E1827C}" destId="{511B64BC-17B0-4EC9-9CBA-F835062C68A4}" srcOrd="0" destOrd="0" presId="urn:microsoft.com/office/officeart/2018/5/layout/IconCircleLabelList"/>
    <dgm:cxn modelId="{460A369B-1A8B-4AA2-BA12-11457A7D243F}" srcId="{5520AD90-B03B-4854-8654-3B79660719EA}" destId="{B02DECA6-7E78-4BAF-B120-54F2CBB5C194}" srcOrd="1" destOrd="0" parTransId="{94B66D2A-20D6-4B60-B17D-49FA4F65C0EB}" sibTransId="{4B7063E3-96EF-4EE7-AA2B-D1A54BDAD811}"/>
    <dgm:cxn modelId="{621C54A8-4B57-474C-966F-E6BDD0165ADE}" type="presOf" srcId="{5520AD90-B03B-4854-8654-3B79660719EA}" destId="{F5ACB800-D434-4276-93B1-87D83F1ACE78}" srcOrd="0" destOrd="0" presId="urn:microsoft.com/office/officeart/2018/5/layout/IconCircleLabelList"/>
    <dgm:cxn modelId="{0CFAF8E4-9536-4A7B-A86E-5CAD1332CC56}" type="presOf" srcId="{403DD2A2-EB1E-405A-82CE-ED80F4A394C4}" destId="{17EE6FCB-8528-48C3-97ED-E2B84F0F9A33}" srcOrd="0" destOrd="0" presId="urn:microsoft.com/office/officeart/2018/5/layout/IconCircleLabelList"/>
    <dgm:cxn modelId="{4BABFB0C-0C68-4C2E-B69B-9497B9B642C4}" type="presParOf" srcId="{F5ACB800-D434-4276-93B1-87D83F1ACE78}" destId="{194E9E9D-A5D6-4F35-8EFC-AB01FDB95BDF}" srcOrd="0" destOrd="0" presId="urn:microsoft.com/office/officeart/2018/5/layout/IconCircleLabelList"/>
    <dgm:cxn modelId="{A5D4EB18-6A9D-4F43-99CC-9D43A62BECCB}" type="presParOf" srcId="{194E9E9D-A5D6-4F35-8EFC-AB01FDB95BDF}" destId="{7F43744E-775A-456F-BF29-8CEDCF50FB62}" srcOrd="0" destOrd="0" presId="urn:microsoft.com/office/officeart/2018/5/layout/IconCircleLabelList"/>
    <dgm:cxn modelId="{9856BE81-7946-456F-B3C1-249D6559DC23}" type="presParOf" srcId="{194E9E9D-A5D6-4F35-8EFC-AB01FDB95BDF}" destId="{C3E8664E-D433-4420-899A-10DBCE4DB10B}" srcOrd="1" destOrd="0" presId="urn:microsoft.com/office/officeart/2018/5/layout/IconCircleLabelList"/>
    <dgm:cxn modelId="{497A378A-B65A-4C94-AD80-40D79FE4E317}" type="presParOf" srcId="{194E9E9D-A5D6-4F35-8EFC-AB01FDB95BDF}" destId="{185152B8-9D2C-43F7-A2DB-8DE74CE8605C}" srcOrd="2" destOrd="0" presId="urn:microsoft.com/office/officeart/2018/5/layout/IconCircleLabelList"/>
    <dgm:cxn modelId="{29F7D191-E47B-4199-A62C-A371230CF471}" type="presParOf" srcId="{194E9E9D-A5D6-4F35-8EFC-AB01FDB95BDF}" destId="{D5E6D0D1-7E8F-4A09-BC77-B2B8E5026D9F}" srcOrd="3" destOrd="0" presId="urn:microsoft.com/office/officeart/2018/5/layout/IconCircleLabelList"/>
    <dgm:cxn modelId="{BC518690-169C-4D04-9BB2-BC1548D3FC29}" type="presParOf" srcId="{F5ACB800-D434-4276-93B1-87D83F1ACE78}" destId="{98E1AC3A-CD0D-4F54-9CD2-2EF0CE2D86B6}" srcOrd="1" destOrd="0" presId="urn:microsoft.com/office/officeart/2018/5/layout/IconCircleLabelList"/>
    <dgm:cxn modelId="{8DBAD343-FE3A-420F-97C2-6D5AAC350F7C}" type="presParOf" srcId="{F5ACB800-D434-4276-93B1-87D83F1ACE78}" destId="{F08296C5-788B-4A6F-9A66-D10179879821}" srcOrd="2" destOrd="0" presId="urn:microsoft.com/office/officeart/2018/5/layout/IconCircleLabelList"/>
    <dgm:cxn modelId="{B98868B5-88EC-4698-99EA-AFC8C811E36B}" type="presParOf" srcId="{F08296C5-788B-4A6F-9A66-D10179879821}" destId="{26443D39-EFD9-4D7B-A9D1-36D53990040F}" srcOrd="0" destOrd="0" presId="urn:microsoft.com/office/officeart/2018/5/layout/IconCircleLabelList"/>
    <dgm:cxn modelId="{4620D717-692B-4C52-87BB-CA3CEF84DF16}" type="presParOf" srcId="{F08296C5-788B-4A6F-9A66-D10179879821}" destId="{AC1E31F2-7EFB-45EE-BCF7-F61DEECF5862}" srcOrd="1" destOrd="0" presId="urn:microsoft.com/office/officeart/2018/5/layout/IconCircleLabelList"/>
    <dgm:cxn modelId="{D07BDD63-FC40-4755-A341-AE5011D1D936}" type="presParOf" srcId="{F08296C5-788B-4A6F-9A66-D10179879821}" destId="{0167A2AF-E1DE-4DF7-9C7B-60693E37B006}" srcOrd="2" destOrd="0" presId="urn:microsoft.com/office/officeart/2018/5/layout/IconCircleLabelList"/>
    <dgm:cxn modelId="{682748C1-B855-4F0B-B6F1-CE9E2C3C2BA1}" type="presParOf" srcId="{F08296C5-788B-4A6F-9A66-D10179879821}" destId="{142A96CA-D881-4438-BB82-E0604F2A37B8}" srcOrd="3" destOrd="0" presId="urn:microsoft.com/office/officeart/2018/5/layout/IconCircleLabelList"/>
    <dgm:cxn modelId="{D95DA616-3571-40C2-A567-A4F5C81FAC37}" type="presParOf" srcId="{F5ACB800-D434-4276-93B1-87D83F1ACE78}" destId="{6C26CF1F-E53D-4517-AE79-6EBE9ACA8A82}" srcOrd="3" destOrd="0" presId="urn:microsoft.com/office/officeart/2018/5/layout/IconCircleLabelList"/>
    <dgm:cxn modelId="{50FF1EBE-9512-4348-9F3D-33F63E0C1A9C}" type="presParOf" srcId="{F5ACB800-D434-4276-93B1-87D83F1ACE78}" destId="{8D47D8D9-AE15-4CE6-B669-77C7C00CC2B6}" srcOrd="4" destOrd="0" presId="urn:microsoft.com/office/officeart/2018/5/layout/IconCircleLabelList"/>
    <dgm:cxn modelId="{59D642B0-AACC-4F5B-AD50-9E659719A650}" type="presParOf" srcId="{8D47D8D9-AE15-4CE6-B669-77C7C00CC2B6}" destId="{84628505-1B2C-4943-9CD5-879E35B8C9CB}" srcOrd="0" destOrd="0" presId="urn:microsoft.com/office/officeart/2018/5/layout/IconCircleLabelList"/>
    <dgm:cxn modelId="{2996CF04-43DA-4E8F-ABE0-38298771CF44}" type="presParOf" srcId="{8D47D8D9-AE15-4CE6-B669-77C7C00CC2B6}" destId="{921E7483-7B2A-4B22-9069-3054BAE652AF}" srcOrd="1" destOrd="0" presId="urn:microsoft.com/office/officeart/2018/5/layout/IconCircleLabelList"/>
    <dgm:cxn modelId="{B2165DAE-9B80-4481-94AF-FCF2DA397CC1}" type="presParOf" srcId="{8D47D8D9-AE15-4CE6-B669-77C7C00CC2B6}" destId="{6DF19548-A4ED-426B-9A82-C314F840CC86}" srcOrd="2" destOrd="0" presId="urn:microsoft.com/office/officeart/2018/5/layout/IconCircleLabelList"/>
    <dgm:cxn modelId="{6CF2C431-AF3A-4787-A746-1FE006DF0C19}" type="presParOf" srcId="{8D47D8D9-AE15-4CE6-B669-77C7C00CC2B6}" destId="{511B64BC-17B0-4EC9-9CBA-F835062C68A4}" srcOrd="3" destOrd="0" presId="urn:microsoft.com/office/officeart/2018/5/layout/IconCircleLabelList"/>
    <dgm:cxn modelId="{43A97EBC-1558-40BB-BC83-A51D8B8A3BB0}" type="presParOf" srcId="{F5ACB800-D434-4276-93B1-87D83F1ACE78}" destId="{FC5A59C2-8112-40AB-B516-895DC85EAA9E}" srcOrd="5" destOrd="0" presId="urn:microsoft.com/office/officeart/2018/5/layout/IconCircleLabelList"/>
    <dgm:cxn modelId="{AF7A2CC3-4F16-4CA3-AECB-144EEA6012BF}" type="presParOf" srcId="{F5ACB800-D434-4276-93B1-87D83F1ACE78}" destId="{0A4C3428-8A6D-4545-BEA9-6754E7621C0D}" srcOrd="6" destOrd="0" presId="urn:microsoft.com/office/officeart/2018/5/layout/IconCircleLabelList"/>
    <dgm:cxn modelId="{2238ABA6-56DF-4575-AB04-2CE39A9E680E}" type="presParOf" srcId="{0A4C3428-8A6D-4545-BEA9-6754E7621C0D}" destId="{ECB65DAD-524D-49FB-8BAA-D203067367FB}" srcOrd="0" destOrd="0" presId="urn:microsoft.com/office/officeart/2018/5/layout/IconCircleLabelList"/>
    <dgm:cxn modelId="{06EA3D89-27EF-46BB-8FF3-A31FD702F143}" type="presParOf" srcId="{0A4C3428-8A6D-4545-BEA9-6754E7621C0D}" destId="{3DADFC06-A3E9-491E-9609-A361CEAAF54B}" srcOrd="1" destOrd="0" presId="urn:microsoft.com/office/officeart/2018/5/layout/IconCircleLabelList"/>
    <dgm:cxn modelId="{0293E93C-FCA5-43F7-BD10-68DC01057C80}" type="presParOf" srcId="{0A4C3428-8A6D-4545-BEA9-6754E7621C0D}" destId="{10A43B6D-BB32-434A-9FAF-9686D907690A}" srcOrd="2" destOrd="0" presId="urn:microsoft.com/office/officeart/2018/5/layout/IconCircleLabelList"/>
    <dgm:cxn modelId="{587144C6-6897-4495-84FE-DF5F1B3065E5}" type="presParOf" srcId="{0A4C3428-8A6D-4545-BEA9-6754E7621C0D}" destId="{17EE6FCB-8528-48C3-97ED-E2B84F0F9A3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01F9D2B-FAAA-49D5-BBD2-BD1434351F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E48204-32EA-4352-9743-A5D8F3E9B49A}">
      <dgm:prSet/>
      <dgm:spPr/>
      <dgm:t>
        <a:bodyPr/>
        <a:lstStyle/>
        <a:p>
          <a:r>
            <a:rPr lang="en-US"/>
            <a:t>A person believes they can talk to God. </a:t>
          </a:r>
        </a:p>
      </dgm:t>
    </dgm:pt>
    <dgm:pt modelId="{0ADB0A5E-752F-41D8-9A42-9C40FAA24EEF}" type="parTrans" cxnId="{C6FE3DB6-8AA2-4B0D-82ED-2B02103258E4}">
      <dgm:prSet/>
      <dgm:spPr/>
      <dgm:t>
        <a:bodyPr/>
        <a:lstStyle/>
        <a:p>
          <a:endParaRPr lang="en-US"/>
        </a:p>
      </dgm:t>
    </dgm:pt>
    <dgm:pt modelId="{A8130072-4960-474E-A104-7076D9C41007}" type="sibTrans" cxnId="{C6FE3DB6-8AA2-4B0D-82ED-2B02103258E4}">
      <dgm:prSet/>
      <dgm:spPr/>
      <dgm:t>
        <a:bodyPr/>
        <a:lstStyle/>
        <a:p>
          <a:endParaRPr lang="en-US"/>
        </a:p>
      </dgm:t>
    </dgm:pt>
    <dgm:pt modelId="{E9FD8D56-0607-489C-9E73-159ECD292195}">
      <dgm:prSet/>
      <dgm:spPr/>
      <dgm:t>
        <a:bodyPr/>
        <a:lstStyle/>
        <a:p>
          <a:r>
            <a:rPr lang="en-US"/>
            <a:t>God talks back. </a:t>
          </a:r>
        </a:p>
      </dgm:t>
    </dgm:pt>
    <dgm:pt modelId="{87DEE880-5B9F-4AB7-9A38-1D0B763A9094}" type="parTrans" cxnId="{27B5E679-16A8-4FD3-9B31-E38504A89E92}">
      <dgm:prSet/>
      <dgm:spPr/>
      <dgm:t>
        <a:bodyPr/>
        <a:lstStyle/>
        <a:p>
          <a:endParaRPr lang="en-US"/>
        </a:p>
      </dgm:t>
    </dgm:pt>
    <dgm:pt modelId="{95818BE5-3F0F-4162-B9C2-002BE6406D17}" type="sibTrans" cxnId="{27B5E679-16A8-4FD3-9B31-E38504A89E92}">
      <dgm:prSet/>
      <dgm:spPr/>
      <dgm:t>
        <a:bodyPr/>
        <a:lstStyle/>
        <a:p>
          <a:endParaRPr lang="en-US"/>
        </a:p>
      </dgm:t>
    </dgm:pt>
    <dgm:pt modelId="{B17442CA-C158-43CA-B53D-52A1E7CEE547}" type="pres">
      <dgm:prSet presAssocID="{001F9D2B-FAAA-49D5-BBD2-BD1434351F26}" presName="linear" presStyleCnt="0">
        <dgm:presLayoutVars>
          <dgm:animLvl val="lvl"/>
          <dgm:resizeHandles val="exact"/>
        </dgm:presLayoutVars>
      </dgm:prSet>
      <dgm:spPr/>
    </dgm:pt>
    <dgm:pt modelId="{C6F0D56F-52FE-424F-84D9-CAD75B088321}" type="pres">
      <dgm:prSet presAssocID="{2EE48204-32EA-4352-9743-A5D8F3E9B49A}" presName="parentText" presStyleLbl="node1" presStyleIdx="0" presStyleCnt="2">
        <dgm:presLayoutVars>
          <dgm:chMax val="0"/>
          <dgm:bulletEnabled val="1"/>
        </dgm:presLayoutVars>
      </dgm:prSet>
      <dgm:spPr/>
    </dgm:pt>
    <dgm:pt modelId="{55C563C8-82F3-490B-AAA6-92727F573FC9}" type="pres">
      <dgm:prSet presAssocID="{A8130072-4960-474E-A104-7076D9C41007}" presName="spacer" presStyleCnt="0"/>
      <dgm:spPr/>
    </dgm:pt>
    <dgm:pt modelId="{4FD6542B-BDA8-49ED-AA99-BB820839ACA4}" type="pres">
      <dgm:prSet presAssocID="{E9FD8D56-0607-489C-9E73-159ECD292195}" presName="parentText" presStyleLbl="node1" presStyleIdx="1" presStyleCnt="2">
        <dgm:presLayoutVars>
          <dgm:chMax val="0"/>
          <dgm:bulletEnabled val="1"/>
        </dgm:presLayoutVars>
      </dgm:prSet>
      <dgm:spPr/>
    </dgm:pt>
  </dgm:ptLst>
  <dgm:cxnLst>
    <dgm:cxn modelId="{27B5E679-16A8-4FD3-9B31-E38504A89E92}" srcId="{001F9D2B-FAAA-49D5-BBD2-BD1434351F26}" destId="{E9FD8D56-0607-489C-9E73-159ECD292195}" srcOrd="1" destOrd="0" parTransId="{87DEE880-5B9F-4AB7-9A38-1D0B763A9094}" sibTransId="{95818BE5-3F0F-4162-B9C2-002BE6406D17}"/>
    <dgm:cxn modelId="{0188C989-129C-476F-BCBB-4AF4334521B1}" type="presOf" srcId="{2EE48204-32EA-4352-9743-A5D8F3E9B49A}" destId="{C6F0D56F-52FE-424F-84D9-CAD75B088321}" srcOrd="0" destOrd="0" presId="urn:microsoft.com/office/officeart/2005/8/layout/vList2"/>
    <dgm:cxn modelId="{C6FE3DB6-8AA2-4B0D-82ED-2B02103258E4}" srcId="{001F9D2B-FAAA-49D5-BBD2-BD1434351F26}" destId="{2EE48204-32EA-4352-9743-A5D8F3E9B49A}" srcOrd="0" destOrd="0" parTransId="{0ADB0A5E-752F-41D8-9A42-9C40FAA24EEF}" sibTransId="{A8130072-4960-474E-A104-7076D9C41007}"/>
    <dgm:cxn modelId="{B14F94CF-F774-407E-B3DF-ABF6C924E09E}" type="presOf" srcId="{E9FD8D56-0607-489C-9E73-159ECD292195}" destId="{4FD6542B-BDA8-49ED-AA99-BB820839ACA4}" srcOrd="0" destOrd="0" presId="urn:microsoft.com/office/officeart/2005/8/layout/vList2"/>
    <dgm:cxn modelId="{07C42DD2-48CC-4738-81C8-D4F0C9808F9D}" type="presOf" srcId="{001F9D2B-FAAA-49D5-BBD2-BD1434351F26}" destId="{B17442CA-C158-43CA-B53D-52A1E7CEE547}" srcOrd="0" destOrd="0" presId="urn:microsoft.com/office/officeart/2005/8/layout/vList2"/>
    <dgm:cxn modelId="{1EBA3F58-B476-4F6B-A350-81FFE0EB7B50}" type="presParOf" srcId="{B17442CA-C158-43CA-B53D-52A1E7CEE547}" destId="{C6F0D56F-52FE-424F-84D9-CAD75B088321}" srcOrd="0" destOrd="0" presId="urn:microsoft.com/office/officeart/2005/8/layout/vList2"/>
    <dgm:cxn modelId="{FBC61C3B-FB6F-45DF-BDCF-9DC22E643441}" type="presParOf" srcId="{B17442CA-C158-43CA-B53D-52A1E7CEE547}" destId="{55C563C8-82F3-490B-AAA6-92727F573FC9}" srcOrd="1" destOrd="0" presId="urn:microsoft.com/office/officeart/2005/8/layout/vList2"/>
    <dgm:cxn modelId="{69DFAE7B-0020-4B23-A13D-02B4B6E769E4}" type="presParOf" srcId="{B17442CA-C158-43CA-B53D-52A1E7CEE547}" destId="{4FD6542B-BDA8-49ED-AA99-BB820839ACA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A7AE465-A359-4EAC-A02B-BC5F8B1EEB51}"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B5C1126-AC01-4C65-90B0-1509F0C930CF}">
      <dgm:prSet/>
      <dgm:spPr/>
      <dgm:t>
        <a:bodyPr/>
        <a:lstStyle/>
        <a:p>
          <a:r>
            <a:rPr lang="en-US"/>
            <a:t>A person believes a secret group controls governments.</a:t>
          </a:r>
        </a:p>
      </dgm:t>
    </dgm:pt>
    <dgm:pt modelId="{4E9044E2-7754-4B29-9232-5F533DD74DE9}" type="parTrans" cxnId="{8B232B59-D8CC-4AA8-85FE-BCBAD5876EE0}">
      <dgm:prSet/>
      <dgm:spPr/>
      <dgm:t>
        <a:bodyPr/>
        <a:lstStyle/>
        <a:p>
          <a:endParaRPr lang="en-US"/>
        </a:p>
      </dgm:t>
    </dgm:pt>
    <dgm:pt modelId="{4DC1F696-4AB6-46A5-B160-0F5AEF696FEA}" type="sibTrans" cxnId="{8B232B59-D8CC-4AA8-85FE-BCBAD5876EE0}">
      <dgm:prSet/>
      <dgm:spPr/>
      <dgm:t>
        <a:bodyPr/>
        <a:lstStyle/>
        <a:p>
          <a:endParaRPr lang="en-US"/>
        </a:p>
      </dgm:t>
    </dgm:pt>
    <dgm:pt modelId="{BC40DEC9-B917-4115-99A8-6856B9946F75}">
      <dgm:prSet/>
      <dgm:spPr/>
      <dgm:t>
        <a:bodyPr/>
        <a:lstStyle/>
        <a:p>
          <a:r>
            <a:rPr lang="en-US"/>
            <a:t>More on this later! </a:t>
          </a:r>
        </a:p>
      </dgm:t>
    </dgm:pt>
    <dgm:pt modelId="{3B19F7E6-94F6-4976-9B5C-A471F27AC59E}" type="parTrans" cxnId="{BF1DA5C6-DFB9-44F0-911C-224C41E3E54D}">
      <dgm:prSet/>
      <dgm:spPr/>
      <dgm:t>
        <a:bodyPr/>
        <a:lstStyle/>
        <a:p>
          <a:endParaRPr lang="en-US"/>
        </a:p>
      </dgm:t>
    </dgm:pt>
    <dgm:pt modelId="{1D4101D0-0DF7-4A82-B0B4-B947C77ED8A0}" type="sibTrans" cxnId="{BF1DA5C6-DFB9-44F0-911C-224C41E3E54D}">
      <dgm:prSet/>
      <dgm:spPr/>
      <dgm:t>
        <a:bodyPr/>
        <a:lstStyle/>
        <a:p>
          <a:endParaRPr lang="en-US"/>
        </a:p>
      </dgm:t>
    </dgm:pt>
    <dgm:pt modelId="{08E64E24-276D-4C48-A3F1-74215AD4F20A}" type="pres">
      <dgm:prSet presAssocID="{8A7AE465-A359-4EAC-A02B-BC5F8B1EEB51}" presName="vert0" presStyleCnt="0">
        <dgm:presLayoutVars>
          <dgm:dir/>
          <dgm:animOne val="branch"/>
          <dgm:animLvl val="lvl"/>
        </dgm:presLayoutVars>
      </dgm:prSet>
      <dgm:spPr/>
    </dgm:pt>
    <dgm:pt modelId="{7C9431FD-8CFC-41F3-BD3B-C5A03F602847}" type="pres">
      <dgm:prSet presAssocID="{6B5C1126-AC01-4C65-90B0-1509F0C930CF}" presName="thickLine" presStyleLbl="alignNode1" presStyleIdx="0" presStyleCnt="2"/>
      <dgm:spPr/>
    </dgm:pt>
    <dgm:pt modelId="{D282A7B4-7A0F-4FB0-A6A9-632675C6D041}" type="pres">
      <dgm:prSet presAssocID="{6B5C1126-AC01-4C65-90B0-1509F0C930CF}" presName="horz1" presStyleCnt="0"/>
      <dgm:spPr/>
    </dgm:pt>
    <dgm:pt modelId="{7E48E5BB-05DA-413D-8403-A7DC50DDF391}" type="pres">
      <dgm:prSet presAssocID="{6B5C1126-AC01-4C65-90B0-1509F0C930CF}" presName="tx1" presStyleLbl="revTx" presStyleIdx="0" presStyleCnt="2"/>
      <dgm:spPr/>
    </dgm:pt>
    <dgm:pt modelId="{7A178B96-2537-47BA-88E5-78CD832CD94C}" type="pres">
      <dgm:prSet presAssocID="{6B5C1126-AC01-4C65-90B0-1509F0C930CF}" presName="vert1" presStyleCnt="0"/>
      <dgm:spPr/>
    </dgm:pt>
    <dgm:pt modelId="{7F3C4544-0B4E-437F-9162-EE49B6EB30C6}" type="pres">
      <dgm:prSet presAssocID="{BC40DEC9-B917-4115-99A8-6856B9946F75}" presName="thickLine" presStyleLbl="alignNode1" presStyleIdx="1" presStyleCnt="2"/>
      <dgm:spPr/>
    </dgm:pt>
    <dgm:pt modelId="{E0CCB38F-88BA-42D4-AF66-17243380D803}" type="pres">
      <dgm:prSet presAssocID="{BC40DEC9-B917-4115-99A8-6856B9946F75}" presName="horz1" presStyleCnt="0"/>
      <dgm:spPr/>
    </dgm:pt>
    <dgm:pt modelId="{ABB99496-83AA-402F-B311-569C49C13125}" type="pres">
      <dgm:prSet presAssocID="{BC40DEC9-B917-4115-99A8-6856B9946F75}" presName="tx1" presStyleLbl="revTx" presStyleIdx="1" presStyleCnt="2"/>
      <dgm:spPr/>
    </dgm:pt>
    <dgm:pt modelId="{F7AEE5C5-A0D9-4837-99D4-200912D4DD94}" type="pres">
      <dgm:prSet presAssocID="{BC40DEC9-B917-4115-99A8-6856B9946F75}" presName="vert1" presStyleCnt="0"/>
      <dgm:spPr/>
    </dgm:pt>
  </dgm:ptLst>
  <dgm:cxnLst>
    <dgm:cxn modelId="{3548BD1B-5F06-4354-97CE-C5D4491D87F3}" type="presOf" srcId="{8A7AE465-A359-4EAC-A02B-BC5F8B1EEB51}" destId="{08E64E24-276D-4C48-A3F1-74215AD4F20A}" srcOrd="0" destOrd="0" presId="urn:microsoft.com/office/officeart/2008/layout/LinedList"/>
    <dgm:cxn modelId="{EAFD4D2D-B1B7-43F8-8527-CBF7F00D390C}" type="presOf" srcId="{BC40DEC9-B917-4115-99A8-6856B9946F75}" destId="{ABB99496-83AA-402F-B311-569C49C13125}" srcOrd="0" destOrd="0" presId="urn:microsoft.com/office/officeart/2008/layout/LinedList"/>
    <dgm:cxn modelId="{933D9E69-5445-4C6A-BC25-25B5A768D4ED}" type="presOf" srcId="{6B5C1126-AC01-4C65-90B0-1509F0C930CF}" destId="{7E48E5BB-05DA-413D-8403-A7DC50DDF391}" srcOrd="0" destOrd="0" presId="urn:microsoft.com/office/officeart/2008/layout/LinedList"/>
    <dgm:cxn modelId="{8B232B59-D8CC-4AA8-85FE-BCBAD5876EE0}" srcId="{8A7AE465-A359-4EAC-A02B-BC5F8B1EEB51}" destId="{6B5C1126-AC01-4C65-90B0-1509F0C930CF}" srcOrd="0" destOrd="0" parTransId="{4E9044E2-7754-4B29-9232-5F533DD74DE9}" sibTransId="{4DC1F696-4AB6-46A5-B160-0F5AEF696FEA}"/>
    <dgm:cxn modelId="{BF1DA5C6-DFB9-44F0-911C-224C41E3E54D}" srcId="{8A7AE465-A359-4EAC-A02B-BC5F8B1EEB51}" destId="{BC40DEC9-B917-4115-99A8-6856B9946F75}" srcOrd="1" destOrd="0" parTransId="{3B19F7E6-94F6-4976-9B5C-A471F27AC59E}" sibTransId="{1D4101D0-0DF7-4A82-B0B4-B947C77ED8A0}"/>
    <dgm:cxn modelId="{E858FD59-FAED-467B-ACF9-F83375DFC584}" type="presParOf" srcId="{08E64E24-276D-4C48-A3F1-74215AD4F20A}" destId="{7C9431FD-8CFC-41F3-BD3B-C5A03F602847}" srcOrd="0" destOrd="0" presId="urn:microsoft.com/office/officeart/2008/layout/LinedList"/>
    <dgm:cxn modelId="{3718EC15-6B5F-4444-9C9D-F71303A1CF59}" type="presParOf" srcId="{08E64E24-276D-4C48-A3F1-74215AD4F20A}" destId="{D282A7B4-7A0F-4FB0-A6A9-632675C6D041}" srcOrd="1" destOrd="0" presId="urn:microsoft.com/office/officeart/2008/layout/LinedList"/>
    <dgm:cxn modelId="{12D701C2-43C6-4449-A33F-7CCD7AAD5F52}" type="presParOf" srcId="{D282A7B4-7A0F-4FB0-A6A9-632675C6D041}" destId="{7E48E5BB-05DA-413D-8403-A7DC50DDF391}" srcOrd="0" destOrd="0" presId="urn:microsoft.com/office/officeart/2008/layout/LinedList"/>
    <dgm:cxn modelId="{50ED108E-34A3-467C-A36C-582D466DABD6}" type="presParOf" srcId="{D282A7B4-7A0F-4FB0-A6A9-632675C6D041}" destId="{7A178B96-2537-47BA-88E5-78CD832CD94C}" srcOrd="1" destOrd="0" presId="urn:microsoft.com/office/officeart/2008/layout/LinedList"/>
    <dgm:cxn modelId="{CE52DA74-38E6-4A38-ADE1-8BA442E7BB35}" type="presParOf" srcId="{08E64E24-276D-4C48-A3F1-74215AD4F20A}" destId="{7F3C4544-0B4E-437F-9162-EE49B6EB30C6}" srcOrd="2" destOrd="0" presId="urn:microsoft.com/office/officeart/2008/layout/LinedList"/>
    <dgm:cxn modelId="{3F299470-0B36-48B1-8403-F8F03BE9AB00}" type="presParOf" srcId="{08E64E24-276D-4C48-A3F1-74215AD4F20A}" destId="{E0CCB38F-88BA-42D4-AF66-17243380D803}" srcOrd="3" destOrd="0" presId="urn:microsoft.com/office/officeart/2008/layout/LinedList"/>
    <dgm:cxn modelId="{C8AB4677-3D03-4BC4-8F2D-BCCE151756E3}" type="presParOf" srcId="{E0CCB38F-88BA-42D4-AF66-17243380D803}" destId="{ABB99496-83AA-402F-B311-569C49C13125}" srcOrd="0" destOrd="0" presId="urn:microsoft.com/office/officeart/2008/layout/LinedList"/>
    <dgm:cxn modelId="{6DB76AD6-FD5D-41EC-A48B-CFD6CD47C0E9}" type="presParOf" srcId="{E0CCB38F-88BA-42D4-AF66-17243380D803}" destId="{F7AEE5C5-A0D9-4837-99D4-200912D4DD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B29C794-06AF-4044-8A60-D10D22A7593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302FEC3-4802-4CC8-A6AF-992D5CF24428}">
      <dgm:prSet/>
      <dgm:spPr/>
      <dgm:t>
        <a:bodyPr/>
        <a:lstStyle/>
        <a:p>
          <a:r>
            <a:rPr lang="en-US"/>
            <a:t>Can a belief</a:t>
          </a:r>
        </a:p>
      </dgm:t>
    </dgm:pt>
    <dgm:pt modelId="{E31F8267-044B-4D57-A30F-0136F3C6A08B}" type="parTrans" cxnId="{A56685C9-0C6B-48E8-B4E4-FF38CD15F63F}">
      <dgm:prSet/>
      <dgm:spPr/>
      <dgm:t>
        <a:bodyPr/>
        <a:lstStyle/>
        <a:p>
          <a:endParaRPr lang="en-US"/>
        </a:p>
      </dgm:t>
    </dgm:pt>
    <dgm:pt modelId="{33C8E217-94B2-4A6C-AE8F-B3D19E2C04D8}" type="sibTrans" cxnId="{A56685C9-0C6B-48E8-B4E4-FF38CD15F63F}">
      <dgm:prSet/>
      <dgm:spPr/>
      <dgm:t>
        <a:bodyPr/>
        <a:lstStyle/>
        <a:p>
          <a:endParaRPr lang="en-US"/>
        </a:p>
      </dgm:t>
    </dgm:pt>
    <dgm:pt modelId="{9236B229-DB25-4E72-9B9E-35C45AB00E34}">
      <dgm:prSet/>
      <dgm:spPr/>
      <dgm:t>
        <a:bodyPr/>
        <a:lstStyle/>
        <a:p>
          <a:r>
            <a:rPr lang="en-US"/>
            <a:t>Be false? </a:t>
          </a:r>
        </a:p>
      </dgm:t>
    </dgm:pt>
    <dgm:pt modelId="{388AE7E3-E316-4642-9180-835014F891D2}" type="parTrans" cxnId="{8202590B-7F29-49F3-8C45-75B1E7D67BD9}">
      <dgm:prSet/>
      <dgm:spPr/>
      <dgm:t>
        <a:bodyPr/>
        <a:lstStyle/>
        <a:p>
          <a:endParaRPr lang="en-US"/>
        </a:p>
      </dgm:t>
    </dgm:pt>
    <dgm:pt modelId="{9D91ABD5-DEB8-48EC-B681-356E348181C2}" type="sibTrans" cxnId="{8202590B-7F29-49F3-8C45-75B1E7D67BD9}">
      <dgm:prSet/>
      <dgm:spPr/>
      <dgm:t>
        <a:bodyPr/>
        <a:lstStyle/>
        <a:p>
          <a:endParaRPr lang="en-US"/>
        </a:p>
      </dgm:t>
    </dgm:pt>
    <dgm:pt modelId="{B560FFA2-6E2B-4002-9732-5755A1D5D8FA}">
      <dgm:prSet/>
      <dgm:spPr/>
      <dgm:t>
        <a:bodyPr/>
        <a:lstStyle/>
        <a:p>
          <a:r>
            <a:rPr lang="en-US"/>
            <a:t>Be harmful? </a:t>
          </a:r>
        </a:p>
      </dgm:t>
    </dgm:pt>
    <dgm:pt modelId="{A3DB1D54-C529-4421-9560-A97C723C47FC}" type="parTrans" cxnId="{AA17D414-40E4-4CD6-A651-8AAA553EFB86}">
      <dgm:prSet/>
      <dgm:spPr/>
      <dgm:t>
        <a:bodyPr/>
        <a:lstStyle/>
        <a:p>
          <a:endParaRPr lang="en-US"/>
        </a:p>
      </dgm:t>
    </dgm:pt>
    <dgm:pt modelId="{C29C569E-0FD1-4E78-8B9D-7EC18997918D}" type="sibTrans" cxnId="{AA17D414-40E4-4CD6-A651-8AAA553EFB86}">
      <dgm:prSet/>
      <dgm:spPr/>
      <dgm:t>
        <a:bodyPr/>
        <a:lstStyle/>
        <a:p>
          <a:endParaRPr lang="en-US"/>
        </a:p>
      </dgm:t>
    </dgm:pt>
    <dgm:pt modelId="{4FB180DC-97BE-4B0D-B396-A87E593A0ABD}">
      <dgm:prSet/>
      <dgm:spPr/>
      <dgm:t>
        <a:bodyPr/>
        <a:lstStyle/>
        <a:p>
          <a:r>
            <a:rPr lang="en-US"/>
            <a:t>Be irrational? </a:t>
          </a:r>
        </a:p>
      </dgm:t>
    </dgm:pt>
    <dgm:pt modelId="{F604DE4D-BA8B-440C-B782-5EB837663F65}" type="parTrans" cxnId="{FCAF9D53-0CA7-4AE2-9CC1-67D475731010}">
      <dgm:prSet/>
      <dgm:spPr/>
      <dgm:t>
        <a:bodyPr/>
        <a:lstStyle/>
        <a:p>
          <a:endParaRPr lang="en-US"/>
        </a:p>
      </dgm:t>
    </dgm:pt>
    <dgm:pt modelId="{F53BC150-0A76-4CD3-B5D4-15083F0A265F}" type="sibTrans" cxnId="{FCAF9D53-0CA7-4AE2-9CC1-67D475731010}">
      <dgm:prSet/>
      <dgm:spPr/>
      <dgm:t>
        <a:bodyPr/>
        <a:lstStyle/>
        <a:p>
          <a:endParaRPr lang="en-US"/>
        </a:p>
      </dgm:t>
    </dgm:pt>
    <dgm:pt modelId="{4F03AC10-B323-41FD-B133-AEE20C521F0E}">
      <dgm:prSet/>
      <dgm:spPr/>
      <dgm:t>
        <a:bodyPr/>
        <a:lstStyle/>
        <a:p>
          <a:r>
            <a:rPr lang="en-US"/>
            <a:t>Without being mental illness? </a:t>
          </a:r>
        </a:p>
      </dgm:t>
    </dgm:pt>
    <dgm:pt modelId="{FBF592B0-AE71-4C09-B829-D2213A42CF90}" type="parTrans" cxnId="{148229BB-594A-443B-8AC8-7B29F2E7B3EE}">
      <dgm:prSet/>
      <dgm:spPr/>
      <dgm:t>
        <a:bodyPr/>
        <a:lstStyle/>
        <a:p>
          <a:endParaRPr lang="en-US"/>
        </a:p>
      </dgm:t>
    </dgm:pt>
    <dgm:pt modelId="{734F7EA8-B1E9-4CCA-B716-492D6919D83A}" type="sibTrans" cxnId="{148229BB-594A-443B-8AC8-7B29F2E7B3EE}">
      <dgm:prSet/>
      <dgm:spPr/>
      <dgm:t>
        <a:bodyPr/>
        <a:lstStyle/>
        <a:p>
          <a:endParaRPr lang="en-US"/>
        </a:p>
      </dgm:t>
    </dgm:pt>
    <dgm:pt modelId="{2E7B2AFE-C4F6-402F-8777-16484ECD6FAC}" type="pres">
      <dgm:prSet presAssocID="{DB29C794-06AF-4044-8A60-D10D22A75939}" presName="vert0" presStyleCnt="0">
        <dgm:presLayoutVars>
          <dgm:dir/>
          <dgm:animOne val="branch"/>
          <dgm:animLvl val="lvl"/>
        </dgm:presLayoutVars>
      </dgm:prSet>
      <dgm:spPr/>
    </dgm:pt>
    <dgm:pt modelId="{60132357-E912-4590-A31C-6D9060672F3D}" type="pres">
      <dgm:prSet presAssocID="{0302FEC3-4802-4CC8-A6AF-992D5CF24428}" presName="thickLine" presStyleLbl="alignNode1" presStyleIdx="0" presStyleCnt="5"/>
      <dgm:spPr/>
    </dgm:pt>
    <dgm:pt modelId="{BFD94C3B-C7C3-4652-A428-FCD1C7EBB79D}" type="pres">
      <dgm:prSet presAssocID="{0302FEC3-4802-4CC8-A6AF-992D5CF24428}" presName="horz1" presStyleCnt="0"/>
      <dgm:spPr/>
    </dgm:pt>
    <dgm:pt modelId="{AD4195DD-C9B8-4F18-A3EC-FF2334151EB0}" type="pres">
      <dgm:prSet presAssocID="{0302FEC3-4802-4CC8-A6AF-992D5CF24428}" presName="tx1" presStyleLbl="revTx" presStyleIdx="0" presStyleCnt="5"/>
      <dgm:spPr/>
    </dgm:pt>
    <dgm:pt modelId="{2CF48942-98AF-4EC6-B23B-F84CD91C8457}" type="pres">
      <dgm:prSet presAssocID="{0302FEC3-4802-4CC8-A6AF-992D5CF24428}" presName="vert1" presStyleCnt="0"/>
      <dgm:spPr/>
    </dgm:pt>
    <dgm:pt modelId="{AA0F8931-DAB0-4A71-BCE0-D879E06A406C}" type="pres">
      <dgm:prSet presAssocID="{9236B229-DB25-4E72-9B9E-35C45AB00E34}" presName="thickLine" presStyleLbl="alignNode1" presStyleIdx="1" presStyleCnt="5"/>
      <dgm:spPr/>
    </dgm:pt>
    <dgm:pt modelId="{184CFB22-6C96-434C-B5BB-CADBA1988B06}" type="pres">
      <dgm:prSet presAssocID="{9236B229-DB25-4E72-9B9E-35C45AB00E34}" presName="horz1" presStyleCnt="0"/>
      <dgm:spPr/>
    </dgm:pt>
    <dgm:pt modelId="{71224635-BA86-4AF6-97D6-AA9A805C08DD}" type="pres">
      <dgm:prSet presAssocID="{9236B229-DB25-4E72-9B9E-35C45AB00E34}" presName="tx1" presStyleLbl="revTx" presStyleIdx="1" presStyleCnt="5"/>
      <dgm:spPr/>
    </dgm:pt>
    <dgm:pt modelId="{8EDD4C4A-9B59-474F-BDFA-E2E7BB7B1E42}" type="pres">
      <dgm:prSet presAssocID="{9236B229-DB25-4E72-9B9E-35C45AB00E34}" presName="vert1" presStyleCnt="0"/>
      <dgm:spPr/>
    </dgm:pt>
    <dgm:pt modelId="{CA4CD238-1231-464D-9685-25C91EC6E8DC}" type="pres">
      <dgm:prSet presAssocID="{B560FFA2-6E2B-4002-9732-5755A1D5D8FA}" presName="thickLine" presStyleLbl="alignNode1" presStyleIdx="2" presStyleCnt="5"/>
      <dgm:spPr/>
    </dgm:pt>
    <dgm:pt modelId="{11ECA839-6B61-4CD5-BB9A-293FAE500067}" type="pres">
      <dgm:prSet presAssocID="{B560FFA2-6E2B-4002-9732-5755A1D5D8FA}" presName="horz1" presStyleCnt="0"/>
      <dgm:spPr/>
    </dgm:pt>
    <dgm:pt modelId="{356E6A79-4B89-4596-B87C-2F33A419F80E}" type="pres">
      <dgm:prSet presAssocID="{B560FFA2-6E2B-4002-9732-5755A1D5D8FA}" presName="tx1" presStyleLbl="revTx" presStyleIdx="2" presStyleCnt="5"/>
      <dgm:spPr/>
    </dgm:pt>
    <dgm:pt modelId="{2066EB16-3321-4249-A2F5-50E93B621107}" type="pres">
      <dgm:prSet presAssocID="{B560FFA2-6E2B-4002-9732-5755A1D5D8FA}" presName="vert1" presStyleCnt="0"/>
      <dgm:spPr/>
    </dgm:pt>
    <dgm:pt modelId="{00119165-F03C-451C-8E79-3A4725D4ADC6}" type="pres">
      <dgm:prSet presAssocID="{4FB180DC-97BE-4B0D-B396-A87E593A0ABD}" presName="thickLine" presStyleLbl="alignNode1" presStyleIdx="3" presStyleCnt="5"/>
      <dgm:spPr/>
    </dgm:pt>
    <dgm:pt modelId="{9BA135A8-C5BE-46B5-8F09-2448D2F87FD0}" type="pres">
      <dgm:prSet presAssocID="{4FB180DC-97BE-4B0D-B396-A87E593A0ABD}" presName="horz1" presStyleCnt="0"/>
      <dgm:spPr/>
    </dgm:pt>
    <dgm:pt modelId="{C40D4571-4A17-4C0E-AE90-9BC476A2B852}" type="pres">
      <dgm:prSet presAssocID="{4FB180DC-97BE-4B0D-B396-A87E593A0ABD}" presName="tx1" presStyleLbl="revTx" presStyleIdx="3" presStyleCnt="5"/>
      <dgm:spPr/>
    </dgm:pt>
    <dgm:pt modelId="{19A1555A-DEF6-4C1E-B057-8039D8534F79}" type="pres">
      <dgm:prSet presAssocID="{4FB180DC-97BE-4B0D-B396-A87E593A0ABD}" presName="vert1" presStyleCnt="0"/>
      <dgm:spPr/>
    </dgm:pt>
    <dgm:pt modelId="{D3973DED-5131-4624-9B1C-DDD383444DC5}" type="pres">
      <dgm:prSet presAssocID="{4F03AC10-B323-41FD-B133-AEE20C521F0E}" presName="thickLine" presStyleLbl="alignNode1" presStyleIdx="4" presStyleCnt="5"/>
      <dgm:spPr/>
    </dgm:pt>
    <dgm:pt modelId="{F9F3018B-5E32-4504-B596-CE82312387C6}" type="pres">
      <dgm:prSet presAssocID="{4F03AC10-B323-41FD-B133-AEE20C521F0E}" presName="horz1" presStyleCnt="0"/>
      <dgm:spPr/>
    </dgm:pt>
    <dgm:pt modelId="{CEBFFE0B-74A0-42DA-A31B-463DDF5E2135}" type="pres">
      <dgm:prSet presAssocID="{4F03AC10-B323-41FD-B133-AEE20C521F0E}" presName="tx1" presStyleLbl="revTx" presStyleIdx="4" presStyleCnt="5"/>
      <dgm:spPr/>
    </dgm:pt>
    <dgm:pt modelId="{3ADFEF48-CC88-4AB2-B2A4-0ABBE8E19D9A}" type="pres">
      <dgm:prSet presAssocID="{4F03AC10-B323-41FD-B133-AEE20C521F0E}" presName="vert1" presStyleCnt="0"/>
      <dgm:spPr/>
    </dgm:pt>
  </dgm:ptLst>
  <dgm:cxnLst>
    <dgm:cxn modelId="{8202590B-7F29-49F3-8C45-75B1E7D67BD9}" srcId="{DB29C794-06AF-4044-8A60-D10D22A75939}" destId="{9236B229-DB25-4E72-9B9E-35C45AB00E34}" srcOrd="1" destOrd="0" parTransId="{388AE7E3-E316-4642-9180-835014F891D2}" sibTransId="{9D91ABD5-DEB8-48EC-B681-356E348181C2}"/>
    <dgm:cxn modelId="{2BE9490C-A617-42AC-8220-FC827B699FA9}" type="presOf" srcId="{4F03AC10-B323-41FD-B133-AEE20C521F0E}" destId="{CEBFFE0B-74A0-42DA-A31B-463DDF5E2135}" srcOrd="0" destOrd="0" presId="urn:microsoft.com/office/officeart/2008/layout/LinedList"/>
    <dgm:cxn modelId="{AA17D414-40E4-4CD6-A651-8AAA553EFB86}" srcId="{DB29C794-06AF-4044-8A60-D10D22A75939}" destId="{B560FFA2-6E2B-4002-9732-5755A1D5D8FA}" srcOrd="2" destOrd="0" parTransId="{A3DB1D54-C529-4421-9560-A97C723C47FC}" sibTransId="{C29C569E-0FD1-4E78-8B9D-7EC18997918D}"/>
    <dgm:cxn modelId="{2A4A9472-FC38-4CD9-8384-49AC7F5D6A58}" type="presOf" srcId="{B560FFA2-6E2B-4002-9732-5755A1D5D8FA}" destId="{356E6A79-4B89-4596-B87C-2F33A419F80E}" srcOrd="0" destOrd="0" presId="urn:microsoft.com/office/officeart/2008/layout/LinedList"/>
    <dgm:cxn modelId="{FCAF9D53-0CA7-4AE2-9CC1-67D475731010}" srcId="{DB29C794-06AF-4044-8A60-D10D22A75939}" destId="{4FB180DC-97BE-4B0D-B396-A87E593A0ABD}" srcOrd="3" destOrd="0" parTransId="{F604DE4D-BA8B-440C-B782-5EB837663F65}" sibTransId="{F53BC150-0A76-4CD3-B5D4-15083F0A265F}"/>
    <dgm:cxn modelId="{AD9FE283-E009-4D72-A76A-D732B21417EB}" type="presOf" srcId="{4FB180DC-97BE-4B0D-B396-A87E593A0ABD}" destId="{C40D4571-4A17-4C0E-AE90-9BC476A2B852}" srcOrd="0" destOrd="0" presId="urn:microsoft.com/office/officeart/2008/layout/LinedList"/>
    <dgm:cxn modelId="{3D35FEA2-3A94-476A-A807-FC6CFF268516}" type="presOf" srcId="{DB29C794-06AF-4044-8A60-D10D22A75939}" destId="{2E7B2AFE-C4F6-402F-8777-16484ECD6FAC}" srcOrd="0" destOrd="0" presId="urn:microsoft.com/office/officeart/2008/layout/LinedList"/>
    <dgm:cxn modelId="{148229BB-594A-443B-8AC8-7B29F2E7B3EE}" srcId="{DB29C794-06AF-4044-8A60-D10D22A75939}" destId="{4F03AC10-B323-41FD-B133-AEE20C521F0E}" srcOrd="4" destOrd="0" parTransId="{FBF592B0-AE71-4C09-B829-D2213A42CF90}" sibTransId="{734F7EA8-B1E9-4CCA-B716-492D6919D83A}"/>
    <dgm:cxn modelId="{A56685C9-0C6B-48E8-B4E4-FF38CD15F63F}" srcId="{DB29C794-06AF-4044-8A60-D10D22A75939}" destId="{0302FEC3-4802-4CC8-A6AF-992D5CF24428}" srcOrd="0" destOrd="0" parTransId="{E31F8267-044B-4D57-A30F-0136F3C6A08B}" sibTransId="{33C8E217-94B2-4A6C-AE8F-B3D19E2C04D8}"/>
    <dgm:cxn modelId="{66DC60ED-8AF0-46AF-8281-144672DA360D}" type="presOf" srcId="{9236B229-DB25-4E72-9B9E-35C45AB00E34}" destId="{71224635-BA86-4AF6-97D6-AA9A805C08DD}" srcOrd="0" destOrd="0" presId="urn:microsoft.com/office/officeart/2008/layout/LinedList"/>
    <dgm:cxn modelId="{D3EFB3F6-F8AA-4DE0-871C-98693F0094E5}" type="presOf" srcId="{0302FEC3-4802-4CC8-A6AF-992D5CF24428}" destId="{AD4195DD-C9B8-4F18-A3EC-FF2334151EB0}" srcOrd="0" destOrd="0" presId="urn:microsoft.com/office/officeart/2008/layout/LinedList"/>
    <dgm:cxn modelId="{5E021050-0097-4E46-AE26-5DF303EC0535}" type="presParOf" srcId="{2E7B2AFE-C4F6-402F-8777-16484ECD6FAC}" destId="{60132357-E912-4590-A31C-6D9060672F3D}" srcOrd="0" destOrd="0" presId="urn:microsoft.com/office/officeart/2008/layout/LinedList"/>
    <dgm:cxn modelId="{02FEA03A-4FFC-4406-B7B4-B89CEB9DADEF}" type="presParOf" srcId="{2E7B2AFE-C4F6-402F-8777-16484ECD6FAC}" destId="{BFD94C3B-C7C3-4652-A428-FCD1C7EBB79D}" srcOrd="1" destOrd="0" presId="urn:microsoft.com/office/officeart/2008/layout/LinedList"/>
    <dgm:cxn modelId="{26E7BBC5-925E-4995-A3A3-CAFF93DD71A6}" type="presParOf" srcId="{BFD94C3B-C7C3-4652-A428-FCD1C7EBB79D}" destId="{AD4195DD-C9B8-4F18-A3EC-FF2334151EB0}" srcOrd="0" destOrd="0" presId="urn:microsoft.com/office/officeart/2008/layout/LinedList"/>
    <dgm:cxn modelId="{2BBBC244-AD72-479B-8E25-3190667D892C}" type="presParOf" srcId="{BFD94C3B-C7C3-4652-A428-FCD1C7EBB79D}" destId="{2CF48942-98AF-4EC6-B23B-F84CD91C8457}" srcOrd="1" destOrd="0" presId="urn:microsoft.com/office/officeart/2008/layout/LinedList"/>
    <dgm:cxn modelId="{C6B162BA-5C89-4A1C-BE1D-A785C9FE7AC0}" type="presParOf" srcId="{2E7B2AFE-C4F6-402F-8777-16484ECD6FAC}" destId="{AA0F8931-DAB0-4A71-BCE0-D879E06A406C}" srcOrd="2" destOrd="0" presId="urn:microsoft.com/office/officeart/2008/layout/LinedList"/>
    <dgm:cxn modelId="{C22581F8-18DA-438D-9710-D0EAC995FA78}" type="presParOf" srcId="{2E7B2AFE-C4F6-402F-8777-16484ECD6FAC}" destId="{184CFB22-6C96-434C-B5BB-CADBA1988B06}" srcOrd="3" destOrd="0" presId="urn:microsoft.com/office/officeart/2008/layout/LinedList"/>
    <dgm:cxn modelId="{B63115DF-802E-46C6-9965-F4ACF481D437}" type="presParOf" srcId="{184CFB22-6C96-434C-B5BB-CADBA1988B06}" destId="{71224635-BA86-4AF6-97D6-AA9A805C08DD}" srcOrd="0" destOrd="0" presId="urn:microsoft.com/office/officeart/2008/layout/LinedList"/>
    <dgm:cxn modelId="{BE81CB01-64C2-4F12-8F61-58D7DD16780A}" type="presParOf" srcId="{184CFB22-6C96-434C-B5BB-CADBA1988B06}" destId="{8EDD4C4A-9B59-474F-BDFA-E2E7BB7B1E42}" srcOrd="1" destOrd="0" presId="urn:microsoft.com/office/officeart/2008/layout/LinedList"/>
    <dgm:cxn modelId="{4852011F-5E48-4AD7-8FD7-1D018881D4CD}" type="presParOf" srcId="{2E7B2AFE-C4F6-402F-8777-16484ECD6FAC}" destId="{CA4CD238-1231-464D-9685-25C91EC6E8DC}" srcOrd="4" destOrd="0" presId="urn:microsoft.com/office/officeart/2008/layout/LinedList"/>
    <dgm:cxn modelId="{6DB82947-1E2D-4596-929E-FAE306125C34}" type="presParOf" srcId="{2E7B2AFE-C4F6-402F-8777-16484ECD6FAC}" destId="{11ECA839-6B61-4CD5-BB9A-293FAE500067}" srcOrd="5" destOrd="0" presId="urn:microsoft.com/office/officeart/2008/layout/LinedList"/>
    <dgm:cxn modelId="{CEA07CFB-1414-4393-8C00-5738E5EB6827}" type="presParOf" srcId="{11ECA839-6B61-4CD5-BB9A-293FAE500067}" destId="{356E6A79-4B89-4596-B87C-2F33A419F80E}" srcOrd="0" destOrd="0" presId="urn:microsoft.com/office/officeart/2008/layout/LinedList"/>
    <dgm:cxn modelId="{EAA644D3-1726-4C31-B875-E41492F57FB4}" type="presParOf" srcId="{11ECA839-6B61-4CD5-BB9A-293FAE500067}" destId="{2066EB16-3321-4249-A2F5-50E93B621107}" srcOrd="1" destOrd="0" presId="urn:microsoft.com/office/officeart/2008/layout/LinedList"/>
    <dgm:cxn modelId="{8BE3A14B-C2B1-4F3E-B904-30EA3C168B17}" type="presParOf" srcId="{2E7B2AFE-C4F6-402F-8777-16484ECD6FAC}" destId="{00119165-F03C-451C-8E79-3A4725D4ADC6}" srcOrd="6" destOrd="0" presId="urn:microsoft.com/office/officeart/2008/layout/LinedList"/>
    <dgm:cxn modelId="{90F0E2BC-FD1F-4DE0-9FF6-CF1E7E53FE91}" type="presParOf" srcId="{2E7B2AFE-C4F6-402F-8777-16484ECD6FAC}" destId="{9BA135A8-C5BE-46B5-8F09-2448D2F87FD0}" srcOrd="7" destOrd="0" presId="urn:microsoft.com/office/officeart/2008/layout/LinedList"/>
    <dgm:cxn modelId="{5630710A-8906-49B7-9D26-6EBC97182692}" type="presParOf" srcId="{9BA135A8-C5BE-46B5-8F09-2448D2F87FD0}" destId="{C40D4571-4A17-4C0E-AE90-9BC476A2B852}" srcOrd="0" destOrd="0" presId="urn:microsoft.com/office/officeart/2008/layout/LinedList"/>
    <dgm:cxn modelId="{8D8CF63D-A531-47A6-86E3-6AC30215DDDA}" type="presParOf" srcId="{9BA135A8-C5BE-46B5-8F09-2448D2F87FD0}" destId="{19A1555A-DEF6-4C1E-B057-8039D8534F79}" srcOrd="1" destOrd="0" presId="urn:microsoft.com/office/officeart/2008/layout/LinedList"/>
    <dgm:cxn modelId="{FB834F60-C643-475A-82F7-1E32176FB291}" type="presParOf" srcId="{2E7B2AFE-C4F6-402F-8777-16484ECD6FAC}" destId="{D3973DED-5131-4624-9B1C-DDD383444DC5}" srcOrd="8" destOrd="0" presId="urn:microsoft.com/office/officeart/2008/layout/LinedList"/>
    <dgm:cxn modelId="{4B09D218-760F-4BD6-87C3-1A91D5069F58}" type="presParOf" srcId="{2E7B2AFE-C4F6-402F-8777-16484ECD6FAC}" destId="{F9F3018B-5E32-4504-B596-CE82312387C6}" srcOrd="9" destOrd="0" presId="urn:microsoft.com/office/officeart/2008/layout/LinedList"/>
    <dgm:cxn modelId="{9B7C5001-50CE-408E-A1DF-42B25487562D}" type="presParOf" srcId="{F9F3018B-5E32-4504-B596-CE82312387C6}" destId="{CEBFFE0B-74A0-42DA-A31B-463DDF5E2135}" srcOrd="0" destOrd="0" presId="urn:microsoft.com/office/officeart/2008/layout/LinedList"/>
    <dgm:cxn modelId="{0595A008-82E0-4E05-B0F7-D1F92A52AE56}" type="presParOf" srcId="{F9F3018B-5E32-4504-B596-CE82312387C6}" destId="{3ADFEF48-CC88-4AB2-B2A4-0ABBE8E19D9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6F990A5-39E0-4031-9F9E-C5E2233587E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78004FE-352C-47F0-9F75-0D80C7CA3E7D}">
      <dgm:prSet/>
      <dgm:spPr/>
      <dgm:t>
        <a:bodyPr/>
        <a:lstStyle/>
        <a:p>
          <a:r>
            <a:rPr lang="en-US"/>
            <a:t>Normal </a:t>
          </a:r>
        </a:p>
      </dgm:t>
    </dgm:pt>
    <dgm:pt modelId="{27A04BA5-0F88-4DD0-AE0C-DA057CD13CF4}" type="parTrans" cxnId="{187AA8DF-53C4-469C-BDD8-9A833142BF1B}">
      <dgm:prSet/>
      <dgm:spPr/>
      <dgm:t>
        <a:bodyPr/>
        <a:lstStyle/>
        <a:p>
          <a:endParaRPr lang="en-US"/>
        </a:p>
      </dgm:t>
    </dgm:pt>
    <dgm:pt modelId="{F2C6C0AD-D9BE-4863-89C5-3090F6484D17}" type="sibTrans" cxnId="{187AA8DF-53C4-469C-BDD8-9A833142BF1B}">
      <dgm:prSet/>
      <dgm:spPr/>
      <dgm:t>
        <a:bodyPr/>
        <a:lstStyle/>
        <a:p>
          <a:endParaRPr lang="en-US"/>
        </a:p>
      </dgm:t>
    </dgm:pt>
    <dgm:pt modelId="{6BEE2D63-27C9-416D-83B0-0EEB47C827EE}">
      <dgm:prSet/>
      <dgm:spPr/>
      <dgm:t>
        <a:bodyPr/>
        <a:lstStyle/>
        <a:p>
          <a:r>
            <a:rPr lang="en-US"/>
            <a:t>Unusual </a:t>
          </a:r>
        </a:p>
      </dgm:t>
    </dgm:pt>
    <dgm:pt modelId="{97BD82DB-3487-4A91-BF3B-877424E02C70}" type="parTrans" cxnId="{17D4F230-5DF6-4A1B-A391-40957574B0BA}">
      <dgm:prSet/>
      <dgm:spPr/>
      <dgm:t>
        <a:bodyPr/>
        <a:lstStyle/>
        <a:p>
          <a:endParaRPr lang="en-US"/>
        </a:p>
      </dgm:t>
    </dgm:pt>
    <dgm:pt modelId="{7FAABFEC-2230-4D8E-88F4-117404B7FBE9}" type="sibTrans" cxnId="{17D4F230-5DF6-4A1B-A391-40957574B0BA}">
      <dgm:prSet/>
      <dgm:spPr/>
      <dgm:t>
        <a:bodyPr/>
        <a:lstStyle/>
        <a:p>
          <a:endParaRPr lang="en-US"/>
        </a:p>
      </dgm:t>
    </dgm:pt>
    <dgm:pt modelId="{AD5D8B0F-9973-49B5-83AC-872F71E9C1CA}">
      <dgm:prSet/>
      <dgm:spPr/>
      <dgm:t>
        <a:bodyPr/>
        <a:lstStyle/>
        <a:p>
          <a:r>
            <a:rPr lang="en-US"/>
            <a:t>Delusion-like </a:t>
          </a:r>
        </a:p>
      </dgm:t>
    </dgm:pt>
    <dgm:pt modelId="{619626F4-BAFF-4BD0-82C5-4528EA9898EE}" type="parTrans" cxnId="{09932989-743B-4D57-820D-4148AF632A38}">
      <dgm:prSet/>
      <dgm:spPr/>
      <dgm:t>
        <a:bodyPr/>
        <a:lstStyle/>
        <a:p>
          <a:endParaRPr lang="en-US"/>
        </a:p>
      </dgm:t>
    </dgm:pt>
    <dgm:pt modelId="{B8E39E67-70BF-4EC6-8625-4B9D7582C312}" type="sibTrans" cxnId="{09932989-743B-4D57-820D-4148AF632A38}">
      <dgm:prSet/>
      <dgm:spPr/>
      <dgm:t>
        <a:bodyPr/>
        <a:lstStyle/>
        <a:p>
          <a:endParaRPr lang="en-US"/>
        </a:p>
      </dgm:t>
    </dgm:pt>
    <dgm:pt modelId="{5473E389-395A-4512-91A6-8D9E911F5281}">
      <dgm:prSet/>
      <dgm:spPr/>
      <dgm:t>
        <a:bodyPr/>
        <a:lstStyle/>
        <a:p>
          <a:r>
            <a:rPr lang="en-US"/>
            <a:t>Delusional </a:t>
          </a:r>
        </a:p>
      </dgm:t>
    </dgm:pt>
    <dgm:pt modelId="{F6D8139C-7AB9-4D55-AE6F-1650790F24AA}" type="parTrans" cxnId="{61871D87-D183-4CCA-9456-A74AD073BFD1}">
      <dgm:prSet/>
      <dgm:spPr/>
      <dgm:t>
        <a:bodyPr/>
        <a:lstStyle/>
        <a:p>
          <a:endParaRPr lang="en-US"/>
        </a:p>
      </dgm:t>
    </dgm:pt>
    <dgm:pt modelId="{40044AE4-5CA5-4867-970B-1DA36203F6C2}" type="sibTrans" cxnId="{61871D87-D183-4CCA-9456-A74AD073BFD1}">
      <dgm:prSet/>
      <dgm:spPr/>
      <dgm:t>
        <a:bodyPr/>
        <a:lstStyle/>
        <a:p>
          <a:endParaRPr lang="en-US"/>
        </a:p>
      </dgm:t>
    </dgm:pt>
    <dgm:pt modelId="{13D964C7-45D7-419B-A92D-31F758C6156E}" type="pres">
      <dgm:prSet presAssocID="{46F990A5-39E0-4031-9F9E-C5E2233587E9}" presName="hierChild1" presStyleCnt="0">
        <dgm:presLayoutVars>
          <dgm:chPref val="1"/>
          <dgm:dir/>
          <dgm:animOne val="branch"/>
          <dgm:animLvl val="lvl"/>
          <dgm:resizeHandles/>
        </dgm:presLayoutVars>
      </dgm:prSet>
      <dgm:spPr/>
    </dgm:pt>
    <dgm:pt modelId="{4290E748-DCC4-417F-9DF7-3BC1464645BF}" type="pres">
      <dgm:prSet presAssocID="{078004FE-352C-47F0-9F75-0D80C7CA3E7D}" presName="hierRoot1" presStyleCnt="0"/>
      <dgm:spPr/>
    </dgm:pt>
    <dgm:pt modelId="{64D3BBCE-0CB8-428D-8B9A-84A4B02AB598}" type="pres">
      <dgm:prSet presAssocID="{078004FE-352C-47F0-9F75-0D80C7CA3E7D}" presName="composite" presStyleCnt="0"/>
      <dgm:spPr/>
    </dgm:pt>
    <dgm:pt modelId="{96237421-0E0A-48D8-80D8-30C5D27D8D7E}" type="pres">
      <dgm:prSet presAssocID="{078004FE-352C-47F0-9F75-0D80C7CA3E7D}" presName="background" presStyleLbl="node0" presStyleIdx="0" presStyleCnt="4"/>
      <dgm:spPr/>
    </dgm:pt>
    <dgm:pt modelId="{D05A1028-9F25-47F8-B15B-EB5248E616D7}" type="pres">
      <dgm:prSet presAssocID="{078004FE-352C-47F0-9F75-0D80C7CA3E7D}" presName="text" presStyleLbl="fgAcc0" presStyleIdx="0" presStyleCnt="4">
        <dgm:presLayoutVars>
          <dgm:chPref val="3"/>
        </dgm:presLayoutVars>
      </dgm:prSet>
      <dgm:spPr/>
    </dgm:pt>
    <dgm:pt modelId="{D103BB1E-C981-40B3-A310-76CE10923821}" type="pres">
      <dgm:prSet presAssocID="{078004FE-352C-47F0-9F75-0D80C7CA3E7D}" presName="hierChild2" presStyleCnt="0"/>
      <dgm:spPr/>
    </dgm:pt>
    <dgm:pt modelId="{CE288B9F-5E49-47DD-9610-F82829DB981C}" type="pres">
      <dgm:prSet presAssocID="{6BEE2D63-27C9-416D-83B0-0EEB47C827EE}" presName="hierRoot1" presStyleCnt="0"/>
      <dgm:spPr/>
    </dgm:pt>
    <dgm:pt modelId="{99DD3BF2-2BDA-4F22-8DE2-3938428D9FFA}" type="pres">
      <dgm:prSet presAssocID="{6BEE2D63-27C9-416D-83B0-0EEB47C827EE}" presName="composite" presStyleCnt="0"/>
      <dgm:spPr/>
    </dgm:pt>
    <dgm:pt modelId="{1BA8ED2F-4A01-4EAF-9A57-563F3F834EEE}" type="pres">
      <dgm:prSet presAssocID="{6BEE2D63-27C9-416D-83B0-0EEB47C827EE}" presName="background" presStyleLbl="node0" presStyleIdx="1" presStyleCnt="4"/>
      <dgm:spPr/>
    </dgm:pt>
    <dgm:pt modelId="{5D7CB5B6-E25A-4D65-A3F4-60F402F026F9}" type="pres">
      <dgm:prSet presAssocID="{6BEE2D63-27C9-416D-83B0-0EEB47C827EE}" presName="text" presStyleLbl="fgAcc0" presStyleIdx="1" presStyleCnt="4">
        <dgm:presLayoutVars>
          <dgm:chPref val="3"/>
        </dgm:presLayoutVars>
      </dgm:prSet>
      <dgm:spPr/>
    </dgm:pt>
    <dgm:pt modelId="{826016D5-C1E2-4F83-88B8-7F0AC2D5A129}" type="pres">
      <dgm:prSet presAssocID="{6BEE2D63-27C9-416D-83B0-0EEB47C827EE}" presName="hierChild2" presStyleCnt="0"/>
      <dgm:spPr/>
    </dgm:pt>
    <dgm:pt modelId="{B1EC6DB0-4A93-4D1D-8743-3BF14C1E8A1C}" type="pres">
      <dgm:prSet presAssocID="{AD5D8B0F-9973-49B5-83AC-872F71E9C1CA}" presName="hierRoot1" presStyleCnt="0"/>
      <dgm:spPr/>
    </dgm:pt>
    <dgm:pt modelId="{8D61F3F2-7B54-40F2-B737-9476096FFA8F}" type="pres">
      <dgm:prSet presAssocID="{AD5D8B0F-9973-49B5-83AC-872F71E9C1CA}" presName="composite" presStyleCnt="0"/>
      <dgm:spPr/>
    </dgm:pt>
    <dgm:pt modelId="{A93D9D60-266A-4E6A-800B-3886F9D380F2}" type="pres">
      <dgm:prSet presAssocID="{AD5D8B0F-9973-49B5-83AC-872F71E9C1CA}" presName="background" presStyleLbl="node0" presStyleIdx="2" presStyleCnt="4"/>
      <dgm:spPr/>
    </dgm:pt>
    <dgm:pt modelId="{155E9B06-5A6A-4C7D-95BA-D314EB68E40B}" type="pres">
      <dgm:prSet presAssocID="{AD5D8B0F-9973-49B5-83AC-872F71E9C1CA}" presName="text" presStyleLbl="fgAcc0" presStyleIdx="2" presStyleCnt="4">
        <dgm:presLayoutVars>
          <dgm:chPref val="3"/>
        </dgm:presLayoutVars>
      </dgm:prSet>
      <dgm:spPr/>
    </dgm:pt>
    <dgm:pt modelId="{4979AF33-70F6-4E61-805D-FD317C4B2017}" type="pres">
      <dgm:prSet presAssocID="{AD5D8B0F-9973-49B5-83AC-872F71E9C1CA}" presName="hierChild2" presStyleCnt="0"/>
      <dgm:spPr/>
    </dgm:pt>
    <dgm:pt modelId="{71A8999D-B26C-4B74-AE43-BCF2E4017FE1}" type="pres">
      <dgm:prSet presAssocID="{5473E389-395A-4512-91A6-8D9E911F5281}" presName="hierRoot1" presStyleCnt="0"/>
      <dgm:spPr/>
    </dgm:pt>
    <dgm:pt modelId="{24A65937-7393-4FB0-95D6-DDB3BEAF88CD}" type="pres">
      <dgm:prSet presAssocID="{5473E389-395A-4512-91A6-8D9E911F5281}" presName="composite" presStyleCnt="0"/>
      <dgm:spPr/>
    </dgm:pt>
    <dgm:pt modelId="{56FD5E89-F239-4644-931B-48320D445A47}" type="pres">
      <dgm:prSet presAssocID="{5473E389-395A-4512-91A6-8D9E911F5281}" presName="background" presStyleLbl="node0" presStyleIdx="3" presStyleCnt="4"/>
      <dgm:spPr/>
    </dgm:pt>
    <dgm:pt modelId="{810F81F1-84B3-4998-9690-245188F7D865}" type="pres">
      <dgm:prSet presAssocID="{5473E389-395A-4512-91A6-8D9E911F5281}" presName="text" presStyleLbl="fgAcc0" presStyleIdx="3" presStyleCnt="4">
        <dgm:presLayoutVars>
          <dgm:chPref val="3"/>
        </dgm:presLayoutVars>
      </dgm:prSet>
      <dgm:spPr/>
    </dgm:pt>
    <dgm:pt modelId="{536DE3A5-8BBF-4EAE-B6E3-B87E44F3D9C1}" type="pres">
      <dgm:prSet presAssocID="{5473E389-395A-4512-91A6-8D9E911F5281}" presName="hierChild2" presStyleCnt="0"/>
      <dgm:spPr/>
    </dgm:pt>
  </dgm:ptLst>
  <dgm:cxnLst>
    <dgm:cxn modelId="{49F4CE06-7B13-4612-BE23-34C57ABC98EC}" type="presOf" srcId="{46F990A5-39E0-4031-9F9E-C5E2233587E9}" destId="{13D964C7-45D7-419B-A92D-31F758C6156E}" srcOrd="0" destOrd="0" presId="urn:microsoft.com/office/officeart/2005/8/layout/hierarchy1"/>
    <dgm:cxn modelId="{3832CB29-15AA-47F2-9C09-AC75A617277A}" type="presOf" srcId="{6BEE2D63-27C9-416D-83B0-0EEB47C827EE}" destId="{5D7CB5B6-E25A-4D65-A3F4-60F402F026F9}" srcOrd="0" destOrd="0" presId="urn:microsoft.com/office/officeart/2005/8/layout/hierarchy1"/>
    <dgm:cxn modelId="{CA85262C-B135-480D-8CB4-299C80E509CC}" type="presOf" srcId="{5473E389-395A-4512-91A6-8D9E911F5281}" destId="{810F81F1-84B3-4998-9690-245188F7D865}" srcOrd="0" destOrd="0" presId="urn:microsoft.com/office/officeart/2005/8/layout/hierarchy1"/>
    <dgm:cxn modelId="{17D4F230-5DF6-4A1B-A391-40957574B0BA}" srcId="{46F990A5-39E0-4031-9F9E-C5E2233587E9}" destId="{6BEE2D63-27C9-416D-83B0-0EEB47C827EE}" srcOrd="1" destOrd="0" parTransId="{97BD82DB-3487-4A91-BF3B-877424E02C70}" sibTransId="{7FAABFEC-2230-4D8E-88F4-117404B7FBE9}"/>
    <dgm:cxn modelId="{61871D87-D183-4CCA-9456-A74AD073BFD1}" srcId="{46F990A5-39E0-4031-9F9E-C5E2233587E9}" destId="{5473E389-395A-4512-91A6-8D9E911F5281}" srcOrd="3" destOrd="0" parTransId="{F6D8139C-7AB9-4D55-AE6F-1650790F24AA}" sibTransId="{40044AE4-5CA5-4867-970B-1DA36203F6C2}"/>
    <dgm:cxn modelId="{09932989-743B-4D57-820D-4148AF632A38}" srcId="{46F990A5-39E0-4031-9F9E-C5E2233587E9}" destId="{AD5D8B0F-9973-49B5-83AC-872F71E9C1CA}" srcOrd="2" destOrd="0" parTransId="{619626F4-BAFF-4BD0-82C5-4528EA9898EE}" sibTransId="{B8E39E67-70BF-4EC6-8625-4B9D7582C312}"/>
    <dgm:cxn modelId="{8D0442D9-2846-4B61-AA5F-A70804E0ED48}" type="presOf" srcId="{AD5D8B0F-9973-49B5-83AC-872F71E9C1CA}" destId="{155E9B06-5A6A-4C7D-95BA-D314EB68E40B}" srcOrd="0" destOrd="0" presId="urn:microsoft.com/office/officeart/2005/8/layout/hierarchy1"/>
    <dgm:cxn modelId="{187AA8DF-53C4-469C-BDD8-9A833142BF1B}" srcId="{46F990A5-39E0-4031-9F9E-C5E2233587E9}" destId="{078004FE-352C-47F0-9F75-0D80C7CA3E7D}" srcOrd="0" destOrd="0" parTransId="{27A04BA5-0F88-4DD0-AE0C-DA057CD13CF4}" sibTransId="{F2C6C0AD-D9BE-4863-89C5-3090F6484D17}"/>
    <dgm:cxn modelId="{93D62AFB-AFF1-4CCE-954B-E08CEA21D518}" type="presOf" srcId="{078004FE-352C-47F0-9F75-0D80C7CA3E7D}" destId="{D05A1028-9F25-47F8-B15B-EB5248E616D7}" srcOrd="0" destOrd="0" presId="urn:microsoft.com/office/officeart/2005/8/layout/hierarchy1"/>
    <dgm:cxn modelId="{8EAE2BD2-FCCD-45E2-9F88-956A6D7EC371}" type="presParOf" srcId="{13D964C7-45D7-419B-A92D-31F758C6156E}" destId="{4290E748-DCC4-417F-9DF7-3BC1464645BF}" srcOrd="0" destOrd="0" presId="urn:microsoft.com/office/officeart/2005/8/layout/hierarchy1"/>
    <dgm:cxn modelId="{5F2E66D4-7B75-41DC-9521-61B2727998A1}" type="presParOf" srcId="{4290E748-DCC4-417F-9DF7-3BC1464645BF}" destId="{64D3BBCE-0CB8-428D-8B9A-84A4B02AB598}" srcOrd="0" destOrd="0" presId="urn:microsoft.com/office/officeart/2005/8/layout/hierarchy1"/>
    <dgm:cxn modelId="{15BF1D3F-52CA-47F1-B199-255D556DAE74}" type="presParOf" srcId="{64D3BBCE-0CB8-428D-8B9A-84A4B02AB598}" destId="{96237421-0E0A-48D8-80D8-30C5D27D8D7E}" srcOrd="0" destOrd="0" presId="urn:microsoft.com/office/officeart/2005/8/layout/hierarchy1"/>
    <dgm:cxn modelId="{162EA0E3-DA87-45CB-8D0D-08724328BE36}" type="presParOf" srcId="{64D3BBCE-0CB8-428D-8B9A-84A4B02AB598}" destId="{D05A1028-9F25-47F8-B15B-EB5248E616D7}" srcOrd="1" destOrd="0" presId="urn:microsoft.com/office/officeart/2005/8/layout/hierarchy1"/>
    <dgm:cxn modelId="{BEC2EF56-642E-45F7-8E97-12B3B52F32F5}" type="presParOf" srcId="{4290E748-DCC4-417F-9DF7-3BC1464645BF}" destId="{D103BB1E-C981-40B3-A310-76CE10923821}" srcOrd="1" destOrd="0" presId="urn:microsoft.com/office/officeart/2005/8/layout/hierarchy1"/>
    <dgm:cxn modelId="{7E128395-1D4C-4323-97DC-00F2AC22F9A3}" type="presParOf" srcId="{13D964C7-45D7-419B-A92D-31F758C6156E}" destId="{CE288B9F-5E49-47DD-9610-F82829DB981C}" srcOrd="1" destOrd="0" presId="urn:microsoft.com/office/officeart/2005/8/layout/hierarchy1"/>
    <dgm:cxn modelId="{EF4C51EA-B302-4F50-927A-AC3BC89C9484}" type="presParOf" srcId="{CE288B9F-5E49-47DD-9610-F82829DB981C}" destId="{99DD3BF2-2BDA-4F22-8DE2-3938428D9FFA}" srcOrd="0" destOrd="0" presId="urn:microsoft.com/office/officeart/2005/8/layout/hierarchy1"/>
    <dgm:cxn modelId="{AA3550E0-2F2C-4BC6-8DEA-25D02C2CAC83}" type="presParOf" srcId="{99DD3BF2-2BDA-4F22-8DE2-3938428D9FFA}" destId="{1BA8ED2F-4A01-4EAF-9A57-563F3F834EEE}" srcOrd="0" destOrd="0" presId="urn:microsoft.com/office/officeart/2005/8/layout/hierarchy1"/>
    <dgm:cxn modelId="{DEDC9665-917B-4CFA-A867-E36ADA9A49FF}" type="presParOf" srcId="{99DD3BF2-2BDA-4F22-8DE2-3938428D9FFA}" destId="{5D7CB5B6-E25A-4D65-A3F4-60F402F026F9}" srcOrd="1" destOrd="0" presId="urn:microsoft.com/office/officeart/2005/8/layout/hierarchy1"/>
    <dgm:cxn modelId="{70CFB6E0-986D-4A8E-B234-3F8ACCE6F7C5}" type="presParOf" srcId="{CE288B9F-5E49-47DD-9610-F82829DB981C}" destId="{826016D5-C1E2-4F83-88B8-7F0AC2D5A129}" srcOrd="1" destOrd="0" presId="urn:microsoft.com/office/officeart/2005/8/layout/hierarchy1"/>
    <dgm:cxn modelId="{6950AE22-8834-419C-BA99-F3D074C212C2}" type="presParOf" srcId="{13D964C7-45D7-419B-A92D-31F758C6156E}" destId="{B1EC6DB0-4A93-4D1D-8743-3BF14C1E8A1C}" srcOrd="2" destOrd="0" presId="urn:microsoft.com/office/officeart/2005/8/layout/hierarchy1"/>
    <dgm:cxn modelId="{CD0FEE70-29B5-4AF3-A375-34F88C4D64EB}" type="presParOf" srcId="{B1EC6DB0-4A93-4D1D-8743-3BF14C1E8A1C}" destId="{8D61F3F2-7B54-40F2-B737-9476096FFA8F}" srcOrd="0" destOrd="0" presId="urn:microsoft.com/office/officeart/2005/8/layout/hierarchy1"/>
    <dgm:cxn modelId="{CA7B2288-393C-4522-A7F8-44610FF7FC62}" type="presParOf" srcId="{8D61F3F2-7B54-40F2-B737-9476096FFA8F}" destId="{A93D9D60-266A-4E6A-800B-3886F9D380F2}" srcOrd="0" destOrd="0" presId="urn:microsoft.com/office/officeart/2005/8/layout/hierarchy1"/>
    <dgm:cxn modelId="{C45BB8B6-4C1C-4ECF-B24C-E37FA8FF07F7}" type="presParOf" srcId="{8D61F3F2-7B54-40F2-B737-9476096FFA8F}" destId="{155E9B06-5A6A-4C7D-95BA-D314EB68E40B}" srcOrd="1" destOrd="0" presId="urn:microsoft.com/office/officeart/2005/8/layout/hierarchy1"/>
    <dgm:cxn modelId="{AD4998B4-0A1A-41C4-BB19-A3FC5D0F616E}" type="presParOf" srcId="{B1EC6DB0-4A93-4D1D-8743-3BF14C1E8A1C}" destId="{4979AF33-70F6-4E61-805D-FD317C4B2017}" srcOrd="1" destOrd="0" presId="urn:microsoft.com/office/officeart/2005/8/layout/hierarchy1"/>
    <dgm:cxn modelId="{432CE8A8-BC48-4F0C-AEE4-E4DB4F33A837}" type="presParOf" srcId="{13D964C7-45D7-419B-A92D-31F758C6156E}" destId="{71A8999D-B26C-4B74-AE43-BCF2E4017FE1}" srcOrd="3" destOrd="0" presId="urn:microsoft.com/office/officeart/2005/8/layout/hierarchy1"/>
    <dgm:cxn modelId="{5A830ECD-FE14-4E43-8B70-4E5A1699CC6E}" type="presParOf" srcId="{71A8999D-B26C-4B74-AE43-BCF2E4017FE1}" destId="{24A65937-7393-4FB0-95D6-DDB3BEAF88CD}" srcOrd="0" destOrd="0" presId="urn:microsoft.com/office/officeart/2005/8/layout/hierarchy1"/>
    <dgm:cxn modelId="{C8115845-BCF9-4763-8B93-1D1838DE0AF5}" type="presParOf" srcId="{24A65937-7393-4FB0-95D6-DDB3BEAF88CD}" destId="{56FD5E89-F239-4644-931B-48320D445A47}" srcOrd="0" destOrd="0" presId="urn:microsoft.com/office/officeart/2005/8/layout/hierarchy1"/>
    <dgm:cxn modelId="{EEFE7A26-E41A-45F0-AAAA-DB4F9BFF860C}" type="presParOf" srcId="{24A65937-7393-4FB0-95D6-DDB3BEAF88CD}" destId="{810F81F1-84B3-4998-9690-245188F7D865}" srcOrd="1" destOrd="0" presId="urn:microsoft.com/office/officeart/2005/8/layout/hierarchy1"/>
    <dgm:cxn modelId="{F18FAE19-8855-42D9-AFF3-7AE84C837895}" type="presParOf" srcId="{71A8999D-B26C-4B74-AE43-BCF2E4017FE1}" destId="{536DE3A5-8BBF-4EAE-B6E3-B87E44F3D9C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1C70934-51B7-40A5-9C67-952E4C5DCF8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F915289-E641-4D96-8606-F35F5F0CD3A1}">
      <dgm:prSet/>
      <dgm:spPr/>
      <dgm:t>
        <a:bodyPr/>
        <a:lstStyle/>
        <a:p>
          <a:r>
            <a:rPr lang="en-US"/>
            <a:t>Why do people join cults?</a:t>
          </a:r>
        </a:p>
      </dgm:t>
    </dgm:pt>
    <dgm:pt modelId="{8C01C6DB-5144-44DF-97A0-4742B25DBD66}" type="parTrans" cxnId="{93A41C79-FF40-4628-A451-3F4BF20821D0}">
      <dgm:prSet/>
      <dgm:spPr/>
      <dgm:t>
        <a:bodyPr/>
        <a:lstStyle/>
        <a:p>
          <a:endParaRPr lang="en-US"/>
        </a:p>
      </dgm:t>
    </dgm:pt>
    <dgm:pt modelId="{4504ADFA-FB9F-47D4-AF9D-B601F5A98BDA}" type="sibTrans" cxnId="{93A41C79-FF40-4628-A451-3F4BF20821D0}">
      <dgm:prSet/>
      <dgm:spPr/>
      <dgm:t>
        <a:bodyPr/>
        <a:lstStyle/>
        <a:p>
          <a:endParaRPr lang="en-US"/>
        </a:p>
      </dgm:t>
    </dgm:pt>
    <dgm:pt modelId="{CA4A8F99-4E81-426A-8C54-3B85C29CBED7}">
      <dgm:prSet/>
      <dgm:spPr/>
      <dgm:t>
        <a:bodyPr/>
        <a:lstStyle/>
        <a:p>
          <a:r>
            <a:rPr lang="en-US"/>
            <a:t>This is a myth on its own, people do not join cults. </a:t>
          </a:r>
        </a:p>
      </dgm:t>
    </dgm:pt>
    <dgm:pt modelId="{6330C335-3AD3-48B9-9859-F18D4B1DCAA9}" type="parTrans" cxnId="{FD022D73-9C1F-4730-B31D-FCB187A6DC2F}">
      <dgm:prSet/>
      <dgm:spPr/>
      <dgm:t>
        <a:bodyPr/>
        <a:lstStyle/>
        <a:p>
          <a:endParaRPr lang="en-US"/>
        </a:p>
      </dgm:t>
    </dgm:pt>
    <dgm:pt modelId="{213EB6DA-B443-4B31-8406-0E4DFF31B484}" type="sibTrans" cxnId="{FD022D73-9C1F-4730-B31D-FCB187A6DC2F}">
      <dgm:prSet/>
      <dgm:spPr/>
      <dgm:t>
        <a:bodyPr/>
        <a:lstStyle/>
        <a:p>
          <a:endParaRPr lang="en-US"/>
        </a:p>
      </dgm:t>
    </dgm:pt>
    <dgm:pt modelId="{66134228-F4D8-4F37-A529-1750A7D93F24}">
      <dgm:prSet/>
      <dgm:spPr/>
      <dgm:t>
        <a:bodyPr/>
        <a:lstStyle/>
        <a:p>
          <a:r>
            <a:rPr lang="en-US"/>
            <a:t>People are recruited my systematic social influence processes.</a:t>
          </a:r>
        </a:p>
      </dgm:t>
    </dgm:pt>
    <dgm:pt modelId="{7E1B183D-9C1D-4066-A3EB-1B6DE812C9B1}" type="parTrans" cxnId="{B81B9C09-962A-45F8-AFA7-D285261664E8}">
      <dgm:prSet/>
      <dgm:spPr/>
      <dgm:t>
        <a:bodyPr/>
        <a:lstStyle/>
        <a:p>
          <a:endParaRPr lang="en-US"/>
        </a:p>
      </dgm:t>
    </dgm:pt>
    <dgm:pt modelId="{9B369349-2C97-42B3-BA8A-AB219809EA4D}" type="sibTrans" cxnId="{B81B9C09-962A-45F8-AFA7-D285261664E8}">
      <dgm:prSet/>
      <dgm:spPr/>
      <dgm:t>
        <a:bodyPr/>
        <a:lstStyle/>
        <a:p>
          <a:endParaRPr lang="en-US"/>
        </a:p>
      </dgm:t>
    </dgm:pt>
    <dgm:pt modelId="{867175E4-1298-46F6-B92E-D7A3CA0C4DF5}">
      <dgm:prSet/>
      <dgm:spPr/>
      <dgm:t>
        <a:bodyPr/>
        <a:lstStyle/>
        <a:p>
          <a:r>
            <a:rPr lang="en-US"/>
            <a:t>Cults utilise destructive tactics, undue influence and deception.</a:t>
          </a:r>
        </a:p>
      </dgm:t>
    </dgm:pt>
    <dgm:pt modelId="{E5B84650-2549-402F-B910-936F76876891}" type="parTrans" cxnId="{EF07A291-197D-40D9-8127-0D1D24199069}">
      <dgm:prSet/>
      <dgm:spPr/>
      <dgm:t>
        <a:bodyPr/>
        <a:lstStyle/>
        <a:p>
          <a:endParaRPr lang="en-US"/>
        </a:p>
      </dgm:t>
    </dgm:pt>
    <dgm:pt modelId="{0892AE62-F551-4D17-8808-D070C0892CE9}" type="sibTrans" cxnId="{EF07A291-197D-40D9-8127-0D1D24199069}">
      <dgm:prSet/>
      <dgm:spPr/>
      <dgm:t>
        <a:bodyPr/>
        <a:lstStyle/>
        <a:p>
          <a:endParaRPr lang="en-US"/>
        </a:p>
      </dgm:t>
    </dgm:pt>
    <dgm:pt modelId="{7DE2F040-CDE4-4C9C-B51E-7E4CC197D873}" type="pres">
      <dgm:prSet presAssocID="{71C70934-51B7-40A5-9C67-952E4C5DCF89}" presName="linear" presStyleCnt="0">
        <dgm:presLayoutVars>
          <dgm:animLvl val="lvl"/>
          <dgm:resizeHandles val="exact"/>
        </dgm:presLayoutVars>
      </dgm:prSet>
      <dgm:spPr/>
    </dgm:pt>
    <dgm:pt modelId="{72832EB5-AF03-458C-A0D3-E872E83C158E}" type="pres">
      <dgm:prSet presAssocID="{0F915289-E641-4D96-8606-F35F5F0CD3A1}" presName="parentText" presStyleLbl="node1" presStyleIdx="0" presStyleCnt="4">
        <dgm:presLayoutVars>
          <dgm:chMax val="0"/>
          <dgm:bulletEnabled val="1"/>
        </dgm:presLayoutVars>
      </dgm:prSet>
      <dgm:spPr/>
    </dgm:pt>
    <dgm:pt modelId="{9AFAD0B5-DC69-405E-A642-B8D80662EDF9}" type="pres">
      <dgm:prSet presAssocID="{4504ADFA-FB9F-47D4-AF9D-B601F5A98BDA}" presName="spacer" presStyleCnt="0"/>
      <dgm:spPr/>
    </dgm:pt>
    <dgm:pt modelId="{45096067-E3CF-4EBD-9F4A-76DA74160988}" type="pres">
      <dgm:prSet presAssocID="{CA4A8F99-4E81-426A-8C54-3B85C29CBED7}" presName="parentText" presStyleLbl="node1" presStyleIdx="1" presStyleCnt="4">
        <dgm:presLayoutVars>
          <dgm:chMax val="0"/>
          <dgm:bulletEnabled val="1"/>
        </dgm:presLayoutVars>
      </dgm:prSet>
      <dgm:spPr/>
    </dgm:pt>
    <dgm:pt modelId="{C8BC99E4-DAB4-4FEA-B994-5260C539C225}" type="pres">
      <dgm:prSet presAssocID="{213EB6DA-B443-4B31-8406-0E4DFF31B484}" presName="spacer" presStyleCnt="0"/>
      <dgm:spPr/>
    </dgm:pt>
    <dgm:pt modelId="{4C537359-16FD-42D4-959F-B40AC7BD6EB9}" type="pres">
      <dgm:prSet presAssocID="{66134228-F4D8-4F37-A529-1750A7D93F24}" presName="parentText" presStyleLbl="node1" presStyleIdx="2" presStyleCnt="4">
        <dgm:presLayoutVars>
          <dgm:chMax val="0"/>
          <dgm:bulletEnabled val="1"/>
        </dgm:presLayoutVars>
      </dgm:prSet>
      <dgm:spPr/>
    </dgm:pt>
    <dgm:pt modelId="{5848BEB1-25ED-4694-8899-DB7A70BBE539}" type="pres">
      <dgm:prSet presAssocID="{9B369349-2C97-42B3-BA8A-AB219809EA4D}" presName="spacer" presStyleCnt="0"/>
      <dgm:spPr/>
    </dgm:pt>
    <dgm:pt modelId="{AE0BBDD3-E920-4F5A-87FD-EE5EE95A704A}" type="pres">
      <dgm:prSet presAssocID="{867175E4-1298-46F6-B92E-D7A3CA0C4DF5}" presName="parentText" presStyleLbl="node1" presStyleIdx="3" presStyleCnt="4">
        <dgm:presLayoutVars>
          <dgm:chMax val="0"/>
          <dgm:bulletEnabled val="1"/>
        </dgm:presLayoutVars>
      </dgm:prSet>
      <dgm:spPr/>
    </dgm:pt>
  </dgm:ptLst>
  <dgm:cxnLst>
    <dgm:cxn modelId="{B81B9C09-962A-45F8-AFA7-D285261664E8}" srcId="{71C70934-51B7-40A5-9C67-952E4C5DCF89}" destId="{66134228-F4D8-4F37-A529-1750A7D93F24}" srcOrd="2" destOrd="0" parTransId="{7E1B183D-9C1D-4066-A3EB-1B6DE812C9B1}" sibTransId="{9B369349-2C97-42B3-BA8A-AB219809EA4D}"/>
    <dgm:cxn modelId="{83A4DA23-22D3-4424-8F9A-A591E3A26B29}" type="presOf" srcId="{66134228-F4D8-4F37-A529-1750A7D93F24}" destId="{4C537359-16FD-42D4-959F-B40AC7BD6EB9}" srcOrd="0" destOrd="0" presId="urn:microsoft.com/office/officeart/2005/8/layout/vList2"/>
    <dgm:cxn modelId="{B671B341-3C60-4525-B241-7A9C6069067D}" type="presOf" srcId="{CA4A8F99-4E81-426A-8C54-3B85C29CBED7}" destId="{45096067-E3CF-4EBD-9F4A-76DA74160988}" srcOrd="0" destOrd="0" presId="urn:microsoft.com/office/officeart/2005/8/layout/vList2"/>
    <dgm:cxn modelId="{371B386F-E3B1-4A5B-8980-754D69266D73}" type="presOf" srcId="{867175E4-1298-46F6-B92E-D7A3CA0C4DF5}" destId="{AE0BBDD3-E920-4F5A-87FD-EE5EE95A704A}" srcOrd="0" destOrd="0" presId="urn:microsoft.com/office/officeart/2005/8/layout/vList2"/>
    <dgm:cxn modelId="{7607EF71-1B37-4827-B874-1F46AB9DA0B9}" type="presOf" srcId="{0F915289-E641-4D96-8606-F35F5F0CD3A1}" destId="{72832EB5-AF03-458C-A0D3-E872E83C158E}" srcOrd="0" destOrd="0" presId="urn:microsoft.com/office/officeart/2005/8/layout/vList2"/>
    <dgm:cxn modelId="{FD022D73-9C1F-4730-B31D-FCB187A6DC2F}" srcId="{71C70934-51B7-40A5-9C67-952E4C5DCF89}" destId="{CA4A8F99-4E81-426A-8C54-3B85C29CBED7}" srcOrd="1" destOrd="0" parTransId="{6330C335-3AD3-48B9-9859-F18D4B1DCAA9}" sibTransId="{213EB6DA-B443-4B31-8406-0E4DFF31B484}"/>
    <dgm:cxn modelId="{93A41C79-FF40-4628-A451-3F4BF20821D0}" srcId="{71C70934-51B7-40A5-9C67-952E4C5DCF89}" destId="{0F915289-E641-4D96-8606-F35F5F0CD3A1}" srcOrd="0" destOrd="0" parTransId="{8C01C6DB-5144-44DF-97A0-4742B25DBD66}" sibTransId="{4504ADFA-FB9F-47D4-AF9D-B601F5A98BDA}"/>
    <dgm:cxn modelId="{EF07A291-197D-40D9-8127-0D1D24199069}" srcId="{71C70934-51B7-40A5-9C67-952E4C5DCF89}" destId="{867175E4-1298-46F6-B92E-D7A3CA0C4DF5}" srcOrd="3" destOrd="0" parTransId="{E5B84650-2549-402F-B910-936F76876891}" sibTransId="{0892AE62-F551-4D17-8808-D070C0892CE9}"/>
    <dgm:cxn modelId="{FB1413E3-CB02-4EB9-AB5A-E566C770FC04}" type="presOf" srcId="{71C70934-51B7-40A5-9C67-952E4C5DCF89}" destId="{7DE2F040-CDE4-4C9C-B51E-7E4CC197D873}" srcOrd="0" destOrd="0" presId="urn:microsoft.com/office/officeart/2005/8/layout/vList2"/>
    <dgm:cxn modelId="{A2F6B128-0601-4690-96C6-7B7DBEF00145}" type="presParOf" srcId="{7DE2F040-CDE4-4C9C-B51E-7E4CC197D873}" destId="{72832EB5-AF03-458C-A0D3-E872E83C158E}" srcOrd="0" destOrd="0" presId="urn:microsoft.com/office/officeart/2005/8/layout/vList2"/>
    <dgm:cxn modelId="{F3C42260-4BE5-4F89-9149-98683EBEEE65}" type="presParOf" srcId="{7DE2F040-CDE4-4C9C-B51E-7E4CC197D873}" destId="{9AFAD0B5-DC69-405E-A642-B8D80662EDF9}" srcOrd="1" destOrd="0" presId="urn:microsoft.com/office/officeart/2005/8/layout/vList2"/>
    <dgm:cxn modelId="{2CA6B97B-C2B4-4782-91BA-9396A148A6AA}" type="presParOf" srcId="{7DE2F040-CDE4-4C9C-B51E-7E4CC197D873}" destId="{45096067-E3CF-4EBD-9F4A-76DA74160988}" srcOrd="2" destOrd="0" presId="urn:microsoft.com/office/officeart/2005/8/layout/vList2"/>
    <dgm:cxn modelId="{12690C1C-B28A-46ED-9B2B-AE290295642F}" type="presParOf" srcId="{7DE2F040-CDE4-4C9C-B51E-7E4CC197D873}" destId="{C8BC99E4-DAB4-4FEA-B994-5260C539C225}" srcOrd="3" destOrd="0" presId="urn:microsoft.com/office/officeart/2005/8/layout/vList2"/>
    <dgm:cxn modelId="{E3FDA173-EFE5-4515-811B-E7C08512AFF0}" type="presParOf" srcId="{7DE2F040-CDE4-4C9C-B51E-7E4CC197D873}" destId="{4C537359-16FD-42D4-959F-B40AC7BD6EB9}" srcOrd="4" destOrd="0" presId="urn:microsoft.com/office/officeart/2005/8/layout/vList2"/>
    <dgm:cxn modelId="{5D348FF5-7549-4A11-82E2-15092E3D4B33}" type="presParOf" srcId="{7DE2F040-CDE4-4C9C-B51E-7E4CC197D873}" destId="{5848BEB1-25ED-4694-8899-DB7A70BBE539}" srcOrd="5" destOrd="0" presId="urn:microsoft.com/office/officeart/2005/8/layout/vList2"/>
    <dgm:cxn modelId="{72B4C174-1C78-4336-87DB-381E4F1D84AC}" type="presParOf" srcId="{7DE2F040-CDE4-4C9C-B51E-7E4CC197D873}" destId="{AE0BBDD3-E920-4F5A-87FD-EE5EE95A704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A49DDD3-A456-4DCB-8662-851BBEAE269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ABA52A-71C1-4702-9DB6-5BBABCE9951E}">
      <dgm:prSet/>
      <dgm:spPr/>
      <dgm:t>
        <a:bodyPr/>
        <a:lstStyle/>
        <a:p>
          <a:r>
            <a:rPr lang="en-US"/>
            <a:t>Myth: Only vulnerable, unintelligent people join cults.</a:t>
          </a:r>
        </a:p>
      </dgm:t>
    </dgm:pt>
    <dgm:pt modelId="{3D9AB490-1053-4D80-BF9A-805585E22E20}" type="parTrans" cxnId="{5A6091A6-03DA-4B4A-AEC7-BA2FFE270EC9}">
      <dgm:prSet/>
      <dgm:spPr/>
      <dgm:t>
        <a:bodyPr/>
        <a:lstStyle/>
        <a:p>
          <a:endParaRPr lang="en-US"/>
        </a:p>
      </dgm:t>
    </dgm:pt>
    <dgm:pt modelId="{0E055B72-DF44-469A-AFB9-0D410180F049}" type="sibTrans" cxnId="{5A6091A6-03DA-4B4A-AEC7-BA2FFE270EC9}">
      <dgm:prSet/>
      <dgm:spPr/>
      <dgm:t>
        <a:bodyPr/>
        <a:lstStyle/>
        <a:p>
          <a:endParaRPr lang="en-US"/>
        </a:p>
      </dgm:t>
    </dgm:pt>
    <dgm:pt modelId="{145CB70F-5D4C-439C-B962-6E7CB783358A}">
      <dgm:prSet/>
      <dgm:spPr/>
      <dgm:t>
        <a:bodyPr/>
        <a:lstStyle/>
        <a:p>
          <a:r>
            <a:rPr lang="en-US"/>
            <a:t>Cults manipulate human needs. </a:t>
          </a:r>
        </a:p>
      </dgm:t>
    </dgm:pt>
    <dgm:pt modelId="{B57C4208-F939-4C55-AE78-9891C41EAAF6}" type="parTrans" cxnId="{6754100D-FEA2-4DAF-9167-25F473EDDE4F}">
      <dgm:prSet/>
      <dgm:spPr/>
      <dgm:t>
        <a:bodyPr/>
        <a:lstStyle/>
        <a:p>
          <a:endParaRPr lang="en-US"/>
        </a:p>
      </dgm:t>
    </dgm:pt>
    <dgm:pt modelId="{15094369-4348-43D3-B469-18379E256529}" type="sibTrans" cxnId="{6754100D-FEA2-4DAF-9167-25F473EDDE4F}">
      <dgm:prSet/>
      <dgm:spPr/>
      <dgm:t>
        <a:bodyPr/>
        <a:lstStyle/>
        <a:p>
          <a:endParaRPr lang="en-US"/>
        </a:p>
      </dgm:t>
    </dgm:pt>
    <dgm:pt modelId="{97659165-E9ED-40D4-9793-1F29B1D8EE85}" type="pres">
      <dgm:prSet presAssocID="{CA49DDD3-A456-4DCB-8662-851BBEAE2698}" presName="root" presStyleCnt="0">
        <dgm:presLayoutVars>
          <dgm:dir/>
          <dgm:resizeHandles val="exact"/>
        </dgm:presLayoutVars>
      </dgm:prSet>
      <dgm:spPr/>
    </dgm:pt>
    <dgm:pt modelId="{C08D44C7-03EB-4337-8D0E-4C36395A868E}" type="pres">
      <dgm:prSet presAssocID="{58ABA52A-71C1-4702-9DB6-5BBABCE9951E}" presName="compNode" presStyleCnt="0"/>
      <dgm:spPr/>
    </dgm:pt>
    <dgm:pt modelId="{D6A34C05-2366-4D4F-AAFD-990F731B771B}" type="pres">
      <dgm:prSet presAssocID="{58ABA52A-71C1-4702-9DB6-5BBABCE9951E}" presName="bgRect" presStyleLbl="bgShp" presStyleIdx="0" presStyleCnt="2"/>
      <dgm:spPr/>
    </dgm:pt>
    <dgm:pt modelId="{59DEDA85-5716-4EE0-9C73-7DCBF269C6C0}" type="pres">
      <dgm:prSet presAssocID="{58ABA52A-71C1-4702-9DB6-5BBABCE9951E}"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g under Magnifying Glass"/>
        </a:ext>
      </dgm:extLst>
    </dgm:pt>
    <dgm:pt modelId="{69C1107B-C79E-4FB2-80C4-9AE666A4AB9F}" type="pres">
      <dgm:prSet presAssocID="{58ABA52A-71C1-4702-9DB6-5BBABCE9951E}" presName="spaceRect" presStyleCnt="0"/>
      <dgm:spPr/>
    </dgm:pt>
    <dgm:pt modelId="{5F041B98-BF29-4671-ADF9-6EFA308FCD95}" type="pres">
      <dgm:prSet presAssocID="{58ABA52A-71C1-4702-9DB6-5BBABCE9951E}" presName="parTx" presStyleLbl="revTx" presStyleIdx="0" presStyleCnt="2">
        <dgm:presLayoutVars>
          <dgm:chMax val="0"/>
          <dgm:chPref val="0"/>
        </dgm:presLayoutVars>
      </dgm:prSet>
      <dgm:spPr/>
    </dgm:pt>
    <dgm:pt modelId="{E272A46D-E01E-4AA4-98F6-1A52A4024F27}" type="pres">
      <dgm:prSet presAssocID="{0E055B72-DF44-469A-AFB9-0D410180F049}" presName="sibTrans" presStyleCnt="0"/>
      <dgm:spPr/>
    </dgm:pt>
    <dgm:pt modelId="{FDA3740C-2DA3-4238-B6A0-D6A0FF521833}" type="pres">
      <dgm:prSet presAssocID="{145CB70F-5D4C-439C-B962-6E7CB783358A}" presName="compNode" presStyleCnt="0"/>
      <dgm:spPr/>
    </dgm:pt>
    <dgm:pt modelId="{2C2BF39D-2BF8-4D5F-933B-9F1568FFB809}" type="pres">
      <dgm:prSet presAssocID="{145CB70F-5D4C-439C-B962-6E7CB783358A}" presName="bgRect" presStyleLbl="bgShp" presStyleIdx="1" presStyleCnt="2"/>
      <dgm:spPr/>
    </dgm:pt>
    <dgm:pt modelId="{09044F94-8081-46EF-84B0-EBB1638B664B}" type="pres">
      <dgm:prSet presAssocID="{145CB70F-5D4C-439C-B962-6E7CB783358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192EB003-4290-4F71-BA29-B56CEFCFA73E}" type="pres">
      <dgm:prSet presAssocID="{145CB70F-5D4C-439C-B962-6E7CB783358A}" presName="spaceRect" presStyleCnt="0"/>
      <dgm:spPr/>
    </dgm:pt>
    <dgm:pt modelId="{01F4AA45-57D1-4A41-89EC-C7CAC7FF12C9}" type="pres">
      <dgm:prSet presAssocID="{145CB70F-5D4C-439C-B962-6E7CB783358A}" presName="parTx" presStyleLbl="revTx" presStyleIdx="1" presStyleCnt="2">
        <dgm:presLayoutVars>
          <dgm:chMax val="0"/>
          <dgm:chPref val="0"/>
        </dgm:presLayoutVars>
      </dgm:prSet>
      <dgm:spPr/>
    </dgm:pt>
  </dgm:ptLst>
  <dgm:cxnLst>
    <dgm:cxn modelId="{6754100D-FEA2-4DAF-9167-25F473EDDE4F}" srcId="{CA49DDD3-A456-4DCB-8662-851BBEAE2698}" destId="{145CB70F-5D4C-439C-B962-6E7CB783358A}" srcOrd="1" destOrd="0" parTransId="{B57C4208-F939-4C55-AE78-9891C41EAAF6}" sibTransId="{15094369-4348-43D3-B469-18379E256529}"/>
    <dgm:cxn modelId="{3AF21B63-843F-4217-B7DF-CA8FDE4BB08D}" type="presOf" srcId="{CA49DDD3-A456-4DCB-8662-851BBEAE2698}" destId="{97659165-E9ED-40D4-9793-1F29B1D8EE85}" srcOrd="0" destOrd="0" presId="urn:microsoft.com/office/officeart/2018/2/layout/IconVerticalSolidList"/>
    <dgm:cxn modelId="{59EA836D-A92E-44C8-B831-740967E5B298}" type="presOf" srcId="{145CB70F-5D4C-439C-B962-6E7CB783358A}" destId="{01F4AA45-57D1-4A41-89EC-C7CAC7FF12C9}" srcOrd="0" destOrd="0" presId="urn:microsoft.com/office/officeart/2018/2/layout/IconVerticalSolidList"/>
    <dgm:cxn modelId="{5A6091A6-03DA-4B4A-AEC7-BA2FFE270EC9}" srcId="{CA49DDD3-A456-4DCB-8662-851BBEAE2698}" destId="{58ABA52A-71C1-4702-9DB6-5BBABCE9951E}" srcOrd="0" destOrd="0" parTransId="{3D9AB490-1053-4D80-BF9A-805585E22E20}" sibTransId="{0E055B72-DF44-469A-AFB9-0D410180F049}"/>
    <dgm:cxn modelId="{A12E86C3-7DF6-4175-9C30-425875E504E2}" type="presOf" srcId="{58ABA52A-71C1-4702-9DB6-5BBABCE9951E}" destId="{5F041B98-BF29-4671-ADF9-6EFA308FCD95}" srcOrd="0" destOrd="0" presId="urn:microsoft.com/office/officeart/2018/2/layout/IconVerticalSolidList"/>
    <dgm:cxn modelId="{2632DC0D-4590-4D0A-A4E3-86C67CBF0DA2}" type="presParOf" srcId="{97659165-E9ED-40D4-9793-1F29B1D8EE85}" destId="{C08D44C7-03EB-4337-8D0E-4C36395A868E}" srcOrd="0" destOrd="0" presId="urn:microsoft.com/office/officeart/2018/2/layout/IconVerticalSolidList"/>
    <dgm:cxn modelId="{C5099812-782A-4BA1-89CD-C87A620FF585}" type="presParOf" srcId="{C08D44C7-03EB-4337-8D0E-4C36395A868E}" destId="{D6A34C05-2366-4D4F-AAFD-990F731B771B}" srcOrd="0" destOrd="0" presId="urn:microsoft.com/office/officeart/2018/2/layout/IconVerticalSolidList"/>
    <dgm:cxn modelId="{044CA231-197B-4BAB-8A3F-08AFFE183566}" type="presParOf" srcId="{C08D44C7-03EB-4337-8D0E-4C36395A868E}" destId="{59DEDA85-5716-4EE0-9C73-7DCBF269C6C0}" srcOrd="1" destOrd="0" presId="urn:microsoft.com/office/officeart/2018/2/layout/IconVerticalSolidList"/>
    <dgm:cxn modelId="{93D7F419-3200-4062-9145-2A1903E74902}" type="presParOf" srcId="{C08D44C7-03EB-4337-8D0E-4C36395A868E}" destId="{69C1107B-C79E-4FB2-80C4-9AE666A4AB9F}" srcOrd="2" destOrd="0" presId="urn:microsoft.com/office/officeart/2018/2/layout/IconVerticalSolidList"/>
    <dgm:cxn modelId="{85F085DD-BC1B-4100-B972-C47D11806D90}" type="presParOf" srcId="{C08D44C7-03EB-4337-8D0E-4C36395A868E}" destId="{5F041B98-BF29-4671-ADF9-6EFA308FCD95}" srcOrd="3" destOrd="0" presId="urn:microsoft.com/office/officeart/2018/2/layout/IconVerticalSolidList"/>
    <dgm:cxn modelId="{A5257EEF-B9D4-431F-B035-C7700887DBCF}" type="presParOf" srcId="{97659165-E9ED-40D4-9793-1F29B1D8EE85}" destId="{E272A46D-E01E-4AA4-98F6-1A52A4024F27}" srcOrd="1" destOrd="0" presId="urn:microsoft.com/office/officeart/2018/2/layout/IconVerticalSolidList"/>
    <dgm:cxn modelId="{A1E1E850-DC06-44E5-8E3B-FC0341449B86}" type="presParOf" srcId="{97659165-E9ED-40D4-9793-1F29B1D8EE85}" destId="{FDA3740C-2DA3-4238-B6A0-D6A0FF521833}" srcOrd="2" destOrd="0" presId="urn:microsoft.com/office/officeart/2018/2/layout/IconVerticalSolidList"/>
    <dgm:cxn modelId="{73912733-F56D-4A62-9CA7-54A0A912803E}" type="presParOf" srcId="{FDA3740C-2DA3-4238-B6A0-D6A0FF521833}" destId="{2C2BF39D-2BF8-4D5F-933B-9F1568FFB809}" srcOrd="0" destOrd="0" presId="urn:microsoft.com/office/officeart/2018/2/layout/IconVerticalSolidList"/>
    <dgm:cxn modelId="{7EF51710-D444-4A5A-AF82-34266B62A50D}" type="presParOf" srcId="{FDA3740C-2DA3-4238-B6A0-D6A0FF521833}" destId="{09044F94-8081-46EF-84B0-EBB1638B664B}" srcOrd="1" destOrd="0" presId="urn:microsoft.com/office/officeart/2018/2/layout/IconVerticalSolidList"/>
    <dgm:cxn modelId="{74D61149-E5CA-413F-AA5C-362CC6D5DA65}" type="presParOf" srcId="{FDA3740C-2DA3-4238-B6A0-D6A0FF521833}" destId="{192EB003-4290-4F71-BA29-B56CEFCFA73E}" srcOrd="2" destOrd="0" presId="urn:microsoft.com/office/officeart/2018/2/layout/IconVerticalSolidList"/>
    <dgm:cxn modelId="{84F2D6C0-AAAB-420E-A6ED-EAD9CF2AF361}" type="presParOf" srcId="{FDA3740C-2DA3-4238-B6A0-D6A0FF521833}" destId="{01F4AA45-57D1-4A41-89EC-C7CAC7FF12C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99820C5-F031-4555-8704-10EBB585E77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E4029FF6-1C23-49E0-BB6E-540B8F84EADD}">
      <dgm:prSet/>
      <dgm:spPr/>
      <dgm:t>
        <a:bodyPr/>
        <a:lstStyle/>
        <a:p>
          <a:r>
            <a:rPr lang="en-US"/>
            <a:t>Charismatic leaders (Dawson, 2006)</a:t>
          </a:r>
        </a:p>
      </dgm:t>
    </dgm:pt>
    <dgm:pt modelId="{E0C36179-E5BC-4912-84B7-0FB3D9D2DAAF}" type="parTrans" cxnId="{FAC0BA66-E483-46BB-8A9D-2B0632B3E8B4}">
      <dgm:prSet/>
      <dgm:spPr/>
      <dgm:t>
        <a:bodyPr/>
        <a:lstStyle/>
        <a:p>
          <a:endParaRPr lang="en-US"/>
        </a:p>
      </dgm:t>
    </dgm:pt>
    <dgm:pt modelId="{DA23E55B-952A-4FCD-BFA3-02129928D957}" type="sibTrans" cxnId="{FAC0BA66-E483-46BB-8A9D-2B0632B3E8B4}">
      <dgm:prSet/>
      <dgm:spPr/>
      <dgm:t>
        <a:bodyPr/>
        <a:lstStyle/>
        <a:p>
          <a:endParaRPr lang="en-US"/>
        </a:p>
      </dgm:t>
    </dgm:pt>
    <dgm:pt modelId="{6AE5EF1C-0F9F-40AE-9CDA-B7AC20E56534}">
      <dgm:prSet/>
      <dgm:spPr/>
      <dgm:t>
        <a:bodyPr/>
        <a:lstStyle/>
        <a:p>
          <a:r>
            <a:rPr lang="en-US"/>
            <a:t>Transcendent belief systems</a:t>
          </a:r>
        </a:p>
      </dgm:t>
    </dgm:pt>
    <dgm:pt modelId="{A8B54625-844B-4C15-80F3-E7A3D0511BBB}" type="parTrans" cxnId="{770E7B30-0BA3-4E09-9C65-083675F70D84}">
      <dgm:prSet/>
      <dgm:spPr/>
      <dgm:t>
        <a:bodyPr/>
        <a:lstStyle/>
        <a:p>
          <a:endParaRPr lang="en-US"/>
        </a:p>
      </dgm:t>
    </dgm:pt>
    <dgm:pt modelId="{EFF14AE9-6519-4740-A11B-55A423028848}" type="sibTrans" cxnId="{770E7B30-0BA3-4E09-9C65-083675F70D84}">
      <dgm:prSet/>
      <dgm:spPr/>
      <dgm:t>
        <a:bodyPr/>
        <a:lstStyle/>
        <a:p>
          <a:endParaRPr lang="en-US"/>
        </a:p>
      </dgm:t>
    </dgm:pt>
    <dgm:pt modelId="{171C97F1-EAB3-4F49-B50C-59DDEB659D42}">
      <dgm:prSet/>
      <dgm:spPr/>
      <dgm:t>
        <a:bodyPr/>
        <a:lstStyle/>
        <a:p>
          <a:r>
            <a:rPr lang="en-US"/>
            <a:t>High demands and exploitation</a:t>
          </a:r>
        </a:p>
      </dgm:t>
    </dgm:pt>
    <dgm:pt modelId="{E81D4D61-FA14-4344-84D4-46CEC787DE22}" type="parTrans" cxnId="{84412121-875A-41C7-90BE-93EFE7DCE383}">
      <dgm:prSet/>
      <dgm:spPr/>
      <dgm:t>
        <a:bodyPr/>
        <a:lstStyle/>
        <a:p>
          <a:endParaRPr lang="en-US"/>
        </a:p>
      </dgm:t>
    </dgm:pt>
    <dgm:pt modelId="{30F538E7-5629-4FDF-91B4-724B0292CE4C}" type="sibTrans" cxnId="{84412121-875A-41C7-90BE-93EFE7DCE383}">
      <dgm:prSet/>
      <dgm:spPr/>
      <dgm:t>
        <a:bodyPr/>
        <a:lstStyle/>
        <a:p>
          <a:endParaRPr lang="en-US"/>
        </a:p>
      </dgm:t>
    </dgm:pt>
    <dgm:pt modelId="{3A708AB2-6FD3-4EEC-A7D6-74B0C2067D11}">
      <dgm:prSet/>
      <dgm:spPr/>
      <dgm:t>
        <a:bodyPr/>
        <a:lstStyle/>
        <a:p>
          <a:r>
            <a:rPr lang="en-US"/>
            <a:t>Closed, hierarchical structures</a:t>
          </a:r>
        </a:p>
      </dgm:t>
    </dgm:pt>
    <dgm:pt modelId="{E318EA69-112B-4574-8D2A-6FD8E646B057}" type="parTrans" cxnId="{A6AEECFB-081F-497C-AF99-76697C0DC00A}">
      <dgm:prSet/>
      <dgm:spPr/>
      <dgm:t>
        <a:bodyPr/>
        <a:lstStyle/>
        <a:p>
          <a:endParaRPr lang="en-US"/>
        </a:p>
      </dgm:t>
    </dgm:pt>
    <dgm:pt modelId="{A95ED45D-4CB5-423F-8F0E-B12F1903EA07}" type="sibTrans" cxnId="{A6AEECFB-081F-497C-AF99-76697C0DC00A}">
      <dgm:prSet/>
      <dgm:spPr/>
      <dgm:t>
        <a:bodyPr/>
        <a:lstStyle/>
        <a:p>
          <a:endParaRPr lang="en-US"/>
        </a:p>
      </dgm:t>
    </dgm:pt>
    <dgm:pt modelId="{1AEC035F-D1EC-498B-A515-28966418D7DC}">
      <dgm:prSet/>
      <dgm:spPr/>
      <dgm:t>
        <a:bodyPr/>
        <a:lstStyle/>
        <a:p>
          <a:r>
            <a:rPr lang="en-US"/>
            <a:t>Mind control techniques </a:t>
          </a:r>
        </a:p>
      </dgm:t>
    </dgm:pt>
    <dgm:pt modelId="{D744B44B-10D3-45FF-B4E5-CD6835044DF0}" type="parTrans" cxnId="{DE9D4B3C-2319-4DB5-85BF-256744F89365}">
      <dgm:prSet/>
      <dgm:spPr/>
      <dgm:t>
        <a:bodyPr/>
        <a:lstStyle/>
        <a:p>
          <a:endParaRPr lang="en-US"/>
        </a:p>
      </dgm:t>
    </dgm:pt>
    <dgm:pt modelId="{466B3B05-BA79-4704-8A10-48D5FDEC753D}" type="sibTrans" cxnId="{DE9D4B3C-2319-4DB5-85BF-256744F89365}">
      <dgm:prSet/>
      <dgm:spPr/>
      <dgm:t>
        <a:bodyPr/>
        <a:lstStyle/>
        <a:p>
          <a:endParaRPr lang="en-US"/>
        </a:p>
      </dgm:t>
    </dgm:pt>
    <dgm:pt modelId="{F56ED82A-FE69-40B9-8E02-F7773FF321D7}">
      <dgm:prSet/>
      <dgm:spPr/>
      <dgm:t>
        <a:bodyPr/>
        <a:lstStyle/>
        <a:p>
          <a:r>
            <a:rPr lang="en-US"/>
            <a:t>(Lewis and Tollefsen, 2016)</a:t>
          </a:r>
        </a:p>
      </dgm:t>
    </dgm:pt>
    <dgm:pt modelId="{4758ABF2-C884-47D2-9143-0CF74BDE3E77}" type="parTrans" cxnId="{1CF2BA0F-7D0E-44F2-9E05-DECACAF74C87}">
      <dgm:prSet/>
      <dgm:spPr/>
      <dgm:t>
        <a:bodyPr/>
        <a:lstStyle/>
        <a:p>
          <a:endParaRPr lang="en-US"/>
        </a:p>
      </dgm:t>
    </dgm:pt>
    <dgm:pt modelId="{72A6E434-1456-49E5-A4FD-BC0E5D25D81F}" type="sibTrans" cxnId="{1CF2BA0F-7D0E-44F2-9E05-DECACAF74C87}">
      <dgm:prSet/>
      <dgm:spPr/>
      <dgm:t>
        <a:bodyPr/>
        <a:lstStyle/>
        <a:p>
          <a:endParaRPr lang="en-US"/>
        </a:p>
      </dgm:t>
    </dgm:pt>
    <dgm:pt modelId="{CC91AD8B-5C94-498B-8BB6-B5B563D6A64E}" type="pres">
      <dgm:prSet presAssocID="{899820C5-F031-4555-8704-10EBB585E776}" presName="vert0" presStyleCnt="0">
        <dgm:presLayoutVars>
          <dgm:dir/>
          <dgm:animOne val="branch"/>
          <dgm:animLvl val="lvl"/>
        </dgm:presLayoutVars>
      </dgm:prSet>
      <dgm:spPr/>
    </dgm:pt>
    <dgm:pt modelId="{39ED59A7-7D5F-4C7A-9FD1-D6CC3E3BE8EA}" type="pres">
      <dgm:prSet presAssocID="{E4029FF6-1C23-49E0-BB6E-540B8F84EADD}" presName="thickLine" presStyleLbl="alignNode1" presStyleIdx="0" presStyleCnt="6"/>
      <dgm:spPr/>
    </dgm:pt>
    <dgm:pt modelId="{9FAC392B-A636-4AFD-B57C-ADC8C565B269}" type="pres">
      <dgm:prSet presAssocID="{E4029FF6-1C23-49E0-BB6E-540B8F84EADD}" presName="horz1" presStyleCnt="0"/>
      <dgm:spPr/>
    </dgm:pt>
    <dgm:pt modelId="{044623AC-7696-479B-B755-2C55DD1B92A1}" type="pres">
      <dgm:prSet presAssocID="{E4029FF6-1C23-49E0-BB6E-540B8F84EADD}" presName="tx1" presStyleLbl="revTx" presStyleIdx="0" presStyleCnt="6"/>
      <dgm:spPr/>
    </dgm:pt>
    <dgm:pt modelId="{328E7833-2140-4A18-8B92-5ACD34B2375D}" type="pres">
      <dgm:prSet presAssocID="{E4029FF6-1C23-49E0-BB6E-540B8F84EADD}" presName="vert1" presStyleCnt="0"/>
      <dgm:spPr/>
    </dgm:pt>
    <dgm:pt modelId="{F8C18571-0FF2-4A86-960A-12FD91C754F3}" type="pres">
      <dgm:prSet presAssocID="{6AE5EF1C-0F9F-40AE-9CDA-B7AC20E56534}" presName="thickLine" presStyleLbl="alignNode1" presStyleIdx="1" presStyleCnt="6"/>
      <dgm:spPr/>
    </dgm:pt>
    <dgm:pt modelId="{3FB487B6-31B4-4F3B-8CDA-626751C92D54}" type="pres">
      <dgm:prSet presAssocID="{6AE5EF1C-0F9F-40AE-9CDA-B7AC20E56534}" presName="horz1" presStyleCnt="0"/>
      <dgm:spPr/>
    </dgm:pt>
    <dgm:pt modelId="{7F24B148-D69F-4F12-A0B9-4EC67DCE0D7C}" type="pres">
      <dgm:prSet presAssocID="{6AE5EF1C-0F9F-40AE-9CDA-B7AC20E56534}" presName="tx1" presStyleLbl="revTx" presStyleIdx="1" presStyleCnt="6"/>
      <dgm:spPr/>
    </dgm:pt>
    <dgm:pt modelId="{C0C3E039-F8A1-4D20-920F-D1C8498C456D}" type="pres">
      <dgm:prSet presAssocID="{6AE5EF1C-0F9F-40AE-9CDA-B7AC20E56534}" presName="vert1" presStyleCnt="0"/>
      <dgm:spPr/>
    </dgm:pt>
    <dgm:pt modelId="{FBF63E66-A2DA-4F5E-90A0-6EA20888A082}" type="pres">
      <dgm:prSet presAssocID="{171C97F1-EAB3-4F49-B50C-59DDEB659D42}" presName="thickLine" presStyleLbl="alignNode1" presStyleIdx="2" presStyleCnt="6"/>
      <dgm:spPr/>
    </dgm:pt>
    <dgm:pt modelId="{322F5C82-831F-46C8-A196-5FB33822D0B4}" type="pres">
      <dgm:prSet presAssocID="{171C97F1-EAB3-4F49-B50C-59DDEB659D42}" presName="horz1" presStyleCnt="0"/>
      <dgm:spPr/>
    </dgm:pt>
    <dgm:pt modelId="{BCAA27B3-DDAC-426F-BE63-058DDCB91B5E}" type="pres">
      <dgm:prSet presAssocID="{171C97F1-EAB3-4F49-B50C-59DDEB659D42}" presName="tx1" presStyleLbl="revTx" presStyleIdx="2" presStyleCnt="6"/>
      <dgm:spPr/>
    </dgm:pt>
    <dgm:pt modelId="{A8C6498F-DFAF-4ECD-8CF2-3A4378C317C8}" type="pres">
      <dgm:prSet presAssocID="{171C97F1-EAB3-4F49-B50C-59DDEB659D42}" presName="vert1" presStyleCnt="0"/>
      <dgm:spPr/>
    </dgm:pt>
    <dgm:pt modelId="{A0B0D4FB-3F65-4951-957B-811F54A5BAC4}" type="pres">
      <dgm:prSet presAssocID="{3A708AB2-6FD3-4EEC-A7D6-74B0C2067D11}" presName="thickLine" presStyleLbl="alignNode1" presStyleIdx="3" presStyleCnt="6"/>
      <dgm:spPr/>
    </dgm:pt>
    <dgm:pt modelId="{586A146C-5259-47FF-BE27-04AA30C0A72D}" type="pres">
      <dgm:prSet presAssocID="{3A708AB2-6FD3-4EEC-A7D6-74B0C2067D11}" presName="horz1" presStyleCnt="0"/>
      <dgm:spPr/>
    </dgm:pt>
    <dgm:pt modelId="{2E0619AC-7726-4B27-84D9-16F067285FC7}" type="pres">
      <dgm:prSet presAssocID="{3A708AB2-6FD3-4EEC-A7D6-74B0C2067D11}" presName="tx1" presStyleLbl="revTx" presStyleIdx="3" presStyleCnt="6"/>
      <dgm:spPr/>
    </dgm:pt>
    <dgm:pt modelId="{7CBE55A6-63EA-47E1-B114-BECDB7369797}" type="pres">
      <dgm:prSet presAssocID="{3A708AB2-6FD3-4EEC-A7D6-74B0C2067D11}" presName="vert1" presStyleCnt="0"/>
      <dgm:spPr/>
    </dgm:pt>
    <dgm:pt modelId="{2DB91490-DD82-4EBF-994C-400CAD62F2FE}" type="pres">
      <dgm:prSet presAssocID="{1AEC035F-D1EC-498B-A515-28966418D7DC}" presName="thickLine" presStyleLbl="alignNode1" presStyleIdx="4" presStyleCnt="6"/>
      <dgm:spPr/>
    </dgm:pt>
    <dgm:pt modelId="{47F31EC3-B626-4C41-BCD3-19D4D0635927}" type="pres">
      <dgm:prSet presAssocID="{1AEC035F-D1EC-498B-A515-28966418D7DC}" presName="horz1" presStyleCnt="0"/>
      <dgm:spPr/>
    </dgm:pt>
    <dgm:pt modelId="{42802E9F-2515-4DCB-A96B-391DFC8952B1}" type="pres">
      <dgm:prSet presAssocID="{1AEC035F-D1EC-498B-A515-28966418D7DC}" presName="tx1" presStyleLbl="revTx" presStyleIdx="4" presStyleCnt="6"/>
      <dgm:spPr/>
    </dgm:pt>
    <dgm:pt modelId="{03687016-E44C-4BC7-A367-F87B362EA98E}" type="pres">
      <dgm:prSet presAssocID="{1AEC035F-D1EC-498B-A515-28966418D7DC}" presName="vert1" presStyleCnt="0"/>
      <dgm:spPr/>
    </dgm:pt>
    <dgm:pt modelId="{ABBD8E45-9E0C-4DC2-8553-27EAC55DC777}" type="pres">
      <dgm:prSet presAssocID="{F56ED82A-FE69-40B9-8E02-F7773FF321D7}" presName="thickLine" presStyleLbl="alignNode1" presStyleIdx="5" presStyleCnt="6"/>
      <dgm:spPr/>
    </dgm:pt>
    <dgm:pt modelId="{10DEC7EE-7AE3-4029-875A-75DEDD196A62}" type="pres">
      <dgm:prSet presAssocID="{F56ED82A-FE69-40B9-8E02-F7773FF321D7}" presName="horz1" presStyleCnt="0"/>
      <dgm:spPr/>
    </dgm:pt>
    <dgm:pt modelId="{3FD08068-4F79-491B-83E0-3708CA4FF065}" type="pres">
      <dgm:prSet presAssocID="{F56ED82A-FE69-40B9-8E02-F7773FF321D7}" presName="tx1" presStyleLbl="revTx" presStyleIdx="5" presStyleCnt="6"/>
      <dgm:spPr/>
    </dgm:pt>
    <dgm:pt modelId="{0D9FD8E9-F69F-4959-AB84-404C315CECE0}" type="pres">
      <dgm:prSet presAssocID="{F56ED82A-FE69-40B9-8E02-F7773FF321D7}" presName="vert1" presStyleCnt="0"/>
      <dgm:spPr/>
    </dgm:pt>
  </dgm:ptLst>
  <dgm:cxnLst>
    <dgm:cxn modelId="{1CF2BA0F-7D0E-44F2-9E05-DECACAF74C87}" srcId="{899820C5-F031-4555-8704-10EBB585E776}" destId="{F56ED82A-FE69-40B9-8E02-F7773FF321D7}" srcOrd="5" destOrd="0" parTransId="{4758ABF2-C884-47D2-9143-0CF74BDE3E77}" sibTransId="{72A6E434-1456-49E5-A4FD-BC0E5D25D81F}"/>
    <dgm:cxn modelId="{BA019710-568D-4AC5-A849-65F3C18124CC}" type="presOf" srcId="{E4029FF6-1C23-49E0-BB6E-540B8F84EADD}" destId="{044623AC-7696-479B-B755-2C55DD1B92A1}" srcOrd="0" destOrd="0" presId="urn:microsoft.com/office/officeart/2008/layout/LinedList"/>
    <dgm:cxn modelId="{84412121-875A-41C7-90BE-93EFE7DCE383}" srcId="{899820C5-F031-4555-8704-10EBB585E776}" destId="{171C97F1-EAB3-4F49-B50C-59DDEB659D42}" srcOrd="2" destOrd="0" parTransId="{E81D4D61-FA14-4344-84D4-46CEC787DE22}" sibTransId="{30F538E7-5629-4FDF-91B4-724B0292CE4C}"/>
    <dgm:cxn modelId="{770E7B30-0BA3-4E09-9C65-083675F70D84}" srcId="{899820C5-F031-4555-8704-10EBB585E776}" destId="{6AE5EF1C-0F9F-40AE-9CDA-B7AC20E56534}" srcOrd="1" destOrd="0" parTransId="{A8B54625-844B-4C15-80F3-E7A3D0511BBB}" sibTransId="{EFF14AE9-6519-4740-A11B-55A423028848}"/>
    <dgm:cxn modelId="{65231D3C-8730-4CE4-8B93-57C732700582}" type="presOf" srcId="{1AEC035F-D1EC-498B-A515-28966418D7DC}" destId="{42802E9F-2515-4DCB-A96B-391DFC8952B1}" srcOrd="0" destOrd="0" presId="urn:microsoft.com/office/officeart/2008/layout/LinedList"/>
    <dgm:cxn modelId="{DE9D4B3C-2319-4DB5-85BF-256744F89365}" srcId="{899820C5-F031-4555-8704-10EBB585E776}" destId="{1AEC035F-D1EC-498B-A515-28966418D7DC}" srcOrd="4" destOrd="0" parTransId="{D744B44B-10D3-45FF-B4E5-CD6835044DF0}" sibTransId="{466B3B05-BA79-4704-8A10-48D5FDEC753D}"/>
    <dgm:cxn modelId="{FAC0BA66-E483-46BB-8A9D-2B0632B3E8B4}" srcId="{899820C5-F031-4555-8704-10EBB585E776}" destId="{E4029FF6-1C23-49E0-BB6E-540B8F84EADD}" srcOrd="0" destOrd="0" parTransId="{E0C36179-E5BC-4912-84B7-0FB3D9D2DAAF}" sibTransId="{DA23E55B-952A-4FCD-BFA3-02129928D957}"/>
    <dgm:cxn modelId="{D862B176-5EFC-48AB-8AF0-28776311D3C9}" type="presOf" srcId="{F56ED82A-FE69-40B9-8E02-F7773FF321D7}" destId="{3FD08068-4F79-491B-83E0-3708CA4FF065}" srcOrd="0" destOrd="0" presId="urn:microsoft.com/office/officeart/2008/layout/LinedList"/>
    <dgm:cxn modelId="{8D68EB8F-E096-45EB-8C4F-7BD22AF15EA8}" type="presOf" srcId="{6AE5EF1C-0F9F-40AE-9CDA-B7AC20E56534}" destId="{7F24B148-D69F-4F12-A0B9-4EC67DCE0D7C}" srcOrd="0" destOrd="0" presId="urn:microsoft.com/office/officeart/2008/layout/LinedList"/>
    <dgm:cxn modelId="{23EF2BD4-F56B-4464-933B-41EEC3E86181}" type="presOf" srcId="{171C97F1-EAB3-4F49-B50C-59DDEB659D42}" destId="{BCAA27B3-DDAC-426F-BE63-058DDCB91B5E}" srcOrd="0" destOrd="0" presId="urn:microsoft.com/office/officeart/2008/layout/LinedList"/>
    <dgm:cxn modelId="{35F0D0DE-2829-41E6-A24A-9768E0882272}" type="presOf" srcId="{3A708AB2-6FD3-4EEC-A7D6-74B0C2067D11}" destId="{2E0619AC-7726-4B27-84D9-16F067285FC7}" srcOrd="0" destOrd="0" presId="urn:microsoft.com/office/officeart/2008/layout/LinedList"/>
    <dgm:cxn modelId="{5BAEBCEF-F08A-4CE8-9B97-380006262DB2}" type="presOf" srcId="{899820C5-F031-4555-8704-10EBB585E776}" destId="{CC91AD8B-5C94-498B-8BB6-B5B563D6A64E}" srcOrd="0" destOrd="0" presId="urn:microsoft.com/office/officeart/2008/layout/LinedList"/>
    <dgm:cxn modelId="{A6AEECFB-081F-497C-AF99-76697C0DC00A}" srcId="{899820C5-F031-4555-8704-10EBB585E776}" destId="{3A708AB2-6FD3-4EEC-A7D6-74B0C2067D11}" srcOrd="3" destOrd="0" parTransId="{E318EA69-112B-4574-8D2A-6FD8E646B057}" sibTransId="{A95ED45D-4CB5-423F-8F0E-B12F1903EA07}"/>
    <dgm:cxn modelId="{D7C32C26-6E94-40A3-9F21-1C2AA3BE073E}" type="presParOf" srcId="{CC91AD8B-5C94-498B-8BB6-B5B563D6A64E}" destId="{39ED59A7-7D5F-4C7A-9FD1-D6CC3E3BE8EA}" srcOrd="0" destOrd="0" presId="urn:microsoft.com/office/officeart/2008/layout/LinedList"/>
    <dgm:cxn modelId="{9A85ECC2-4AC8-4497-B3BD-FEA1E4B30927}" type="presParOf" srcId="{CC91AD8B-5C94-498B-8BB6-B5B563D6A64E}" destId="{9FAC392B-A636-4AFD-B57C-ADC8C565B269}" srcOrd="1" destOrd="0" presId="urn:microsoft.com/office/officeart/2008/layout/LinedList"/>
    <dgm:cxn modelId="{1A3CB159-6455-4B59-A3A0-1AB897B3AC09}" type="presParOf" srcId="{9FAC392B-A636-4AFD-B57C-ADC8C565B269}" destId="{044623AC-7696-479B-B755-2C55DD1B92A1}" srcOrd="0" destOrd="0" presId="urn:microsoft.com/office/officeart/2008/layout/LinedList"/>
    <dgm:cxn modelId="{E9CEC680-6DB3-488E-A7C7-17C29827FEF0}" type="presParOf" srcId="{9FAC392B-A636-4AFD-B57C-ADC8C565B269}" destId="{328E7833-2140-4A18-8B92-5ACD34B2375D}" srcOrd="1" destOrd="0" presId="urn:microsoft.com/office/officeart/2008/layout/LinedList"/>
    <dgm:cxn modelId="{EB3246AB-EAAC-4810-AFD6-68C726CA050E}" type="presParOf" srcId="{CC91AD8B-5C94-498B-8BB6-B5B563D6A64E}" destId="{F8C18571-0FF2-4A86-960A-12FD91C754F3}" srcOrd="2" destOrd="0" presId="urn:microsoft.com/office/officeart/2008/layout/LinedList"/>
    <dgm:cxn modelId="{8D97411D-E199-4004-BAC1-CFF0399310AC}" type="presParOf" srcId="{CC91AD8B-5C94-498B-8BB6-B5B563D6A64E}" destId="{3FB487B6-31B4-4F3B-8CDA-626751C92D54}" srcOrd="3" destOrd="0" presId="urn:microsoft.com/office/officeart/2008/layout/LinedList"/>
    <dgm:cxn modelId="{6302CE37-E2B7-4D5F-9D84-B9E1DFFC8B54}" type="presParOf" srcId="{3FB487B6-31B4-4F3B-8CDA-626751C92D54}" destId="{7F24B148-D69F-4F12-A0B9-4EC67DCE0D7C}" srcOrd="0" destOrd="0" presId="urn:microsoft.com/office/officeart/2008/layout/LinedList"/>
    <dgm:cxn modelId="{640335DD-7D49-4288-A22F-20DF5C2F16F0}" type="presParOf" srcId="{3FB487B6-31B4-4F3B-8CDA-626751C92D54}" destId="{C0C3E039-F8A1-4D20-920F-D1C8498C456D}" srcOrd="1" destOrd="0" presId="urn:microsoft.com/office/officeart/2008/layout/LinedList"/>
    <dgm:cxn modelId="{E53831F6-E2EF-4DF9-AAB2-45D72E24DEAF}" type="presParOf" srcId="{CC91AD8B-5C94-498B-8BB6-B5B563D6A64E}" destId="{FBF63E66-A2DA-4F5E-90A0-6EA20888A082}" srcOrd="4" destOrd="0" presId="urn:microsoft.com/office/officeart/2008/layout/LinedList"/>
    <dgm:cxn modelId="{F5CCCAD6-FD30-4EBF-9118-E94C6D90BBBA}" type="presParOf" srcId="{CC91AD8B-5C94-498B-8BB6-B5B563D6A64E}" destId="{322F5C82-831F-46C8-A196-5FB33822D0B4}" srcOrd="5" destOrd="0" presId="urn:microsoft.com/office/officeart/2008/layout/LinedList"/>
    <dgm:cxn modelId="{4FD05B54-6D0E-4799-B56F-5EBCF0A2F8C3}" type="presParOf" srcId="{322F5C82-831F-46C8-A196-5FB33822D0B4}" destId="{BCAA27B3-DDAC-426F-BE63-058DDCB91B5E}" srcOrd="0" destOrd="0" presId="urn:microsoft.com/office/officeart/2008/layout/LinedList"/>
    <dgm:cxn modelId="{6CE340E3-6BBC-4FD1-A89C-736BE5D6B9FF}" type="presParOf" srcId="{322F5C82-831F-46C8-A196-5FB33822D0B4}" destId="{A8C6498F-DFAF-4ECD-8CF2-3A4378C317C8}" srcOrd="1" destOrd="0" presId="urn:microsoft.com/office/officeart/2008/layout/LinedList"/>
    <dgm:cxn modelId="{1D036E26-26B7-4C46-B01D-DB3961D3F935}" type="presParOf" srcId="{CC91AD8B-5C94-498B-8BB6-B5B563D6A64E}" destId="{A0B0D4FB-3F65-4951-957B-811F54A5BAC4}" srcOrd="6" destOrd="0" presId="urn:microsoft.com/office/officeart/2008/layout/LinedList"/>
    <dgm:cxn modelId="{DA57E830-7B26-4FE2-B4FE-D712B071A13B}" type="presParOf" srcId="{CC91AD8B-5C94-498B-8BB6-B5B563D6A64E}" destId="{586A146C-5259-47FF-BE27-04AA30C0A72D}" srcOrd="7" destOrd="0" presId="urn:microsoft.com/office/officeart/2008/layout/LinedList"/>
    <dgm:cxn modelId="{D561A2B1-EB55-426D-B3ED-21E8335D75A3}" type="presParOf" srcId="{586A146C-5259-47FF-BE27-04AA30C0A72D}" destId="{2E0619AC-7726-4B27-84D9-16F067285FC7}" srcOrd="0" destOrd="0" presId="urn:microsoft.com/office/officeart/2008/layout/LinedList"/>
    <dgm:cxn modelId="{34319C33-661E-4513-9E99-F50961173F4B}" type="presParOf" srcId="{586A146C-5259-47FF-BE27-04AA30C0A72D}" destId="{7CBE55A6-63EA-47E1-B114-BECDB7369797}" srcOrd="1" destOrd="0" presId="urn:microsoft.com/office/officeart/2008/layout/LinedList"/>
    <dgm:cxn modelId="{94043421-F8CA-4C6D-9E31-2D5DF5633254}" type="presParOf" srcId="{CC91AD8B-5C94-498B-8BB6-B5B563D6A64E}" destId="{2DB91490-DD82-4EBF-994C-400CAD62F2FE}" srcOrd="8" destOrd="0" presId="urn:microsoft.com/office/officeart/2008/layout/LinedList"/>
    <dgm:cxn modelId="{3F0D0D85-8177-4EA8-9266-EC3801D03099}" type="presParOf" srcId="{CC91AD8B-5C94-498B-8BB6-B5B563D6A64E}" destId="{47F31EC3-B626-4C41-BCD3-19D4D0635927}" srcOrd="9" destOrd="0" presId="urn:microsoft.com/office/officeart/2008/layout/LinedList"/>
    <dgm:cxn modelId="{02B4F7ED-30C1-4DD2-B63B-094C86761E3E}" type="presParOf" srcId="{47F31EC3-B626-4C41-BCD3-19D4D0635927}" destId="{42802E9F-2515-4DCB-A96B-391DFC8952B1}" srcOrd="0" destOrd="0" presId="urn:microsoft.com/office/officeart/2008/layout/LinedList"/>
    <dgm:cxn modelId="{1250573A-AE2C-4062-943A-95F2315B83C8}" type="presParOf" srcId="{47F31EC3-B626-4C41-BCD3-19D4D0635927}" destId="{03687016-E44C-4BC7-A367-F87B362EA98E}" srcOrd="1" destOrd="0" presId="urn:microsoft.com/office/officeart/2008/layout/LinedList"/>
    <dgm:cxn modelId="{E0E342CC-E974-47D7-9F98-FDF6A93D5AAE}" type="presParOf" srcId="{CC91AD8B-5C94-498B-8BB6-B5B563D6A64E}" destId="{ABBD8E45-9E0C-4DC2-8553-27EAC55DC777}" srcOrd="10" destOrd="0" presId="urn:microsoft.com/office/officeart/2008/layout/LinedList"/>
    <dgm:cxn modelId="{5DB82FC5-6B53-498D-BD51-5F6D3E642201}" type="presParOf" srcId="{CC91AD8B-5C94-498B-8BB6-B5B563D6A64E}" destId="{10DEC7EE-7AE3-4029-875A-75DEDD196A62}" srcOrd="11" destOrd="0" presId="urn:microsoft.com/office/officeart/2008/layout/LinedList"/>
    <dgm:cxn modelId="{86E6CEA9-7C2A-454C-990C-A51C63632445}" type="presParOf" srcId="{10DEC7EE-7AE3-4029-875A-75DEDD196A62}" destId="{3FD08068-4F79-491B-83E0-3708CA4FF065}" srcOrd="0" destOrd="0" presId="urn:microsoft.com/office/officeart/2008/layout/LinedList"/>
    <dgm:cxn modelId="{B4724FDB-2D75-4F94-851E-23A7E5A1413A}" type="presParOf" srcId="{10DEC7EE-7AE3-4029-875A-75DEDD196A62}" destId="{0D9FD8E9-F69F-4959-AB84-404C315CECE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C05FE79-323F-4390-8B2E-21F3EA0CA65F}" type="doc">
      <dgm:prSet loTypeId="urn:microsoft.com/office/officeart/2016/7/layout/LinearBlockProcessNumbered" loCatId="process" qsTypeId="urn:microsoft.com/office/officeart/2005/8/quickstyle/simple1" qsCatId="simple" csTypeId="urn:microsoft.com/office/officeart/2005/8/colors/accent3_2" csCatId="accent3"/>
      <dgm:spPr/>
      <dgm:t>
        <a:bodyPr/>
        <a:lstStyle/>
        <a:p>
          <a:endParaRPr lang="en-US"/>
        </a:p>
      </dgm:t>
    </dgm:pt>
    <dgm:pt modelId="{97ED1AF0-E613-4437-97C0-3FECA4989AB7}">
      <dgm:prSet/>
      <dgm:spPr/>
      <dgm:t>
        <a:bodyPr/>
        <a:lstStyle/>
        <a:p>
          <a:r>
            <a:rPr lang="en-US"/>
            <a:t>Manipulation to conform to beliefs and behaviours.</a:t>
          </a:r>
        </a:p>
      </dgm:t>
    </dgm:pt>
    <dgm:pt modelId="{0F48FBF7-90AF-431E-912A-E2C2F3A35F4D}" type="parTrans" cxnId="{DDF5450A-27A5-4636-A299-C128ACC2750F}">
      <dgm:prSet/>
      <dgm:spPr/>
      <dgm:t>
        <a:bodyPr/>
        <a:lstStyle/>
        <a:p>
          <a:endParaRPr lang="en-US"/>
        </a:p>
      </dgm:t>
    </dgm:pt>
    <dgm:pt modelId="{4A3EF58D-5755-4E5F-8EFD-6346F611EDF9}" type="sibTrans" cxnId="{DDF5450A-27A5-4636-A299-C128ACC2750F}">
      <dgm:prSet phldrT="01" phldr="0"/>
      <dgm:spPr/>
      <dgm:t>
        <a:bodyPr/>
        <a:lstStyle/>
        <a:p>
          <a:r>
            <a:rPr lang="en-US"/>
            <a:t>01</a:t>
          </a:r>
        </a:p>
      </dgm:t>
    </dgm:pt>
    <dgm:pt modelId="{0003E210-C5A5-4555-9118-4EF03812C354}">
      <dgm:prSet/>
      <dgm:spPr/>
      <dgm:t>
        <a:bodyPr/>
        <a:lstStyle/>
        <a:p>
          <a:r>
            <a:rPr lang="en-US"/>
            <a:t>Isolating members from friends and family. </a:t>
          </a:r>
        </a:p>
      </dgm:t>
    </dgm:pt>
    <dgm:pt modelId="{6DDD39EA-6F27-4FF7-89AB-45F958181B73}" type="parTrans" cxnId="{BE7450FE-273B-4867-8AF0-703675B64B7E}">
      <dgm:prSet/>
      <dgm:spPr/>
      <dgm:t>
        <a:bodyPr/>
        <a:lstStyle/>
        <a:p>
          <a:endParaRPr lang="en-US"/>
        </a:p>
      </dgm:t>
    </dgm:pt>
    <dgm:pt modelId="{026646C5-1032-4FCE-94A9-618D9F2A045C}" type="sibTrans" cxnId="{BE7450FE-273B-4867-8AF0-703675B64B7E}">
      <dgm:prSet phldrT="02" phldr="0"/>
      <dgm:spPr/>
      <dgm:t>
        <a:bodyPr/>
        <a:lstStyle/>
        <a:p>
          <a:r>
            <a:rPr lang="en-US"/>
            <a:t>02</a:t>
          </a:r>
        </a:p>
      </dgm:t>
    </dgm:pt>
    <dgm:pt modelId="{82A22F01-0805-439B-ACD5-D099AF3AE190}">
      <dgm:prSet/>
      <dgm:spPr/>
      <dgm:t>
        <a:bodyPr/>
        <a:lstStyle/>
        <a:p>
          <a:r>
            <a:rPr lang="en-US"/>
            <a:t>A sense of us vs them. </a:t>
          </a:r>
        </a:p>
      </dgm:t>
    </dgm:pt>
    <dgm:pt modelId="{C14717AC-BBB6-4CA2-8488-C7D93D2C2B3D}" type="parTrans" cxnId="{05300BCB-0E11-402E-ABE0-91B65D1F9259}">
      <dgm:prSet/>
      <dgm:spPr/>
      <dgm:t>
        <a:bodyPr/>
        <a:lstStyle/>
        <a:p>
          <a:endParaRPr lang="en-US"/>
        </a:p>
      </dgm:t>
    </dgm:pt>
    <dgm:pt modelId="{6D7C4F74-47DA-45A1-8E75-8C687D1C1651}" type="sibTrans" cxnId="{05300BCB-0E11-402E-ABE0-91B65D1F9259}">
      <dgm:prSet phldrT="03" phldr="0"/>
      <dgm:spPr/>
      <dgm:t>
        <a:bodyPr/>
        <a:lstStyle/>
        <a:p>
          <a:r>
            <a:rPr lang="en-US"/>
            <a:t>03</a:t>
          </a:r>
        </a:p>
      </dgm:t>
    </dgm:pt>
    <dgm:pt modelId="{5AAB91C4-F581-41E4-A89E-C96B396B7FBD}" type="pres">
      <dgm:prSet presAssocID="{FC05FE79-323F-4390-8B2E-21F3EA0CA65F}" presName="Name0" presStyleCnt="0">
        <dgm:presLayoutVars>
          <dgm:animLvl val="lvl"/>
          <dgm:resizeHandles val="exact"/>
        </dgm:presLayoutVars>
      </dgm:prSet>
      <dgm:spPr/>
    </dgm:pt>
    <dgm:pt modelId="{894C8894-4DC4-4E4A-9DA5-1B1916C1C86F}" type="pres">
      <dgm:prSet presAssocID="{97ED1AF0-E613-4437-97C0-3FECA4989AB7}" presName="compositeNode" presStyleCnt="0">
        <dgm:presLayoutVars>
          <dgm:bulletEnabled val="1"/>
        </dgm:presLayoutVars>
      </dgm:prSet>
      <dgm:spPr/>
    </dgm:pt>
    <dgm:pt modelId="{CAB31FDD-BF78-4081-9216-5846EB6E1182}" type="pres">
      <dgm:prSet presAssocID="{97ED1AF0-E613-4437-97C0-3FECA4989AB7}" presName="bgRect" presStyleLbl="alignNode1" presStyleIdx="0" presStyleCnt="3"/>
      <dgm:spPr/>
    </dgm:pt>
    <dgm:pt modelId="{297B7306-28BA-4535-99DA-E3CBAF44FD86}" type="pres">
      <dgm:prSet presAssocID="{4A3EF58D-5755-4E5F-8EFD-6346F611EDF9}" presName="sibTransNodeRect" presStyleLbl="alignNode1" presStyleIdx="0" presStyleCnt="3">
        <dgm:presLayoutVars>
          <dgm:chMax val="0"/>
          <dgm:bulletEnabled val="1"/>
        </dgm:presLayoutVars>
      </dgm:prSet>
      <dgm:spPr/>
    </dgm:pt>
    <dgm:pt modelId="{36BDE269-1BEC-4872-B352-56B7ED0F282F}" type="pres">
      <dgm:prSet presAssocID="{97ED1AF0-E613-4437-97C0-3FECA4989AB7}" presName="nodeRect" presStyleLbl="alignNode1" presStyleIdx="0" presStyleCnt="3">
        <dgm:presLayoutVars>
          <dgm:bulletEnabled val="1"/>
        </dgm:presLayoutVars>
      </dgm:prSet>
      <dgm:spPr/>
    </dgm:pt>
    <dgm:pt modelId="{07E73B72-E0D2-43F0-A99C-D2B0982803B5}" type="pres">
      <dgm:prSet presAssocID="{4A3EF58D-5755-4E5F-8EFD-6346F611EDF9}" presName="sibTrans" presStyleCnt="0"/>
      <dgm:spPr/>
    </dgm:pt>
    <dgm:pt modelId="{FC22E64D-2E2D-4AED-9E4F-6B22FB75F5D0}" type="pres">
      <dgm:prSet presAssocID="{0003E210-C5A5-4555-9118-4EF03812C354}" presName="compositeNode" presStyleCnt="0">
        <dgm:presLayoutVars>
          <dgm:bulletEnabled val="1"/>
        </dgm:presLayoutVars>
      </dgm:prSet>
      <dgm:spPr/>
    </dgm:pt>
    <dgm:pt modelId="{BDDA3464-4AA0-4A72-9766-7175DC502703}" type="pres">
      <dgm:prSet presAssocID="{0003E210-C5A5-4555-9118-4EF03812C354}" presName="bgRect" presStyleLbl="alignNode1" presStyleIdx="1" presStyleCnt="3"/>
      <dgm:spPr/>
    </dgm:pt>
    <dgm:pt modelId="{E784C25E-56AA-4DBE-8041-761C34965DFC}" type="pres">
      <dgm:prSet presAssocID="{026646C5-1032-4FCE-94A9-618D9F2A045C}" presName="sibTransNodeRect" presStyleLbl="alignNode1" presStyleIdx="1" presStyleCnt="3">
        <dgm:presLayoutVars>
          <dgm:chMax val="0"/>
          <dgm:bulletEnabled val="1"/>
        </dgm:presLayoutVars>
      </dgm:prSet>
      <dgm:spPr/>
    </dgm:pt>
    <dgm:pt modelId="{18BAC7C6-E9F7-4BB4-9BA7-E4A25A8CA062}" type="pres">
      <dgm:prSet presAssocID="{0003E210-C5A5-4555-9118-4EF03812C354}" presName="nodeRect" presStyleLbl="alignNode1" presStyleIdx="1" presStyleCnt="3">
        <dgm:presLayoutVars>
          <dgm:bulletEnabled val="1"/>
        </dgm:presLayoutVars>
      </dgm:prSet>
      <dgm:spPr/>
    </dgm:pt>
    <dgm:pt modelId="{1571917D-866D-4E05-B509-C7E7DFD6CB47}" type="pres">
      <dgm:prSet presAssocID="{026646C5-1032-4FCE-94A9-618D9F2A045C}" presName="sibTrans" presStyleCnt="0"/>
      <dgm:spPr/>
    </dgm:pt>
    <dgm:pt modelId="{02C6D3AF-174D-4AD7-B306-5481694E92B6}" type="pres">
      <dgm:prSet presAssocID="{82A22F01-0805-439B-ACD5-D099AF3AE190}" presName="compositeNode" presStyleCnt="0">
        <dgm:presLayoutVars>
          <dgm:bulletEnabled val="1"/>
        </dgm:presLayoutVars>
      </dgm:prSet>
      <dgm:spPr/>
    </dgm:pt>
    <dgm:pt modelId="{CD28CEAB-6150-4B75-B418-95DCBA760137}" type="pres">
      <dgm:prSet presAssocID="{82A22F01-0805-439B-ACD5-D099AF3AE190}" presName="bgRect" presStyleLbl="alignNode1" presStyleIdx="2" presStyleCnt="3"/>
      <dgm:spPr/>
    </dgm:pt>
    <dgm:pt modelId="{D88BF8D0-D777-44CB-84C8-538A2D8786B8}" type="pres">
      <dgm:prSet presAssocID="{6D7C4F74-47DA-45A1-8E75-8C687D1C1651}" presName="sibTransNodeRect" presStyleLbl="alignNode1" presStyleIdx="2" presStyleCnt="3">
        <dgm:presLayoutVars>
          <dgm:chMax val="0"/>
          <dgm:bulletEnabled val="1"/>
        </dgm:presLayoutVars>
      </dgm:prSet>
      <dgm:spPr/>
    </dgm:pt>
    <dgm:pt modelId="{1010FBE0-11B9-47FC-BB55-90495E4208F5}" type="pres">
      <dgm:prSet presAssocID="{82A22F01-0805-439B-ACD5-D099AF3AE190}" presName="nodeRect" presStyleLbl="alignNode1" presStyleIdx="2" presStyleCnt="3">
        <dgm:presLayoutVars>
          <dgm:bulletEnabled val="1"/>
        </dgm:presLayoutVars>
      </dgm:prSet>
      <dgm:spPr/>
    </dgm:pt>
  </dgm:ptLst>
  <dgm:cxnLst>
    <dgm:cxn modelId="{DDF5450A-27A5-4636-A299-C128ACC2750F}" srcId="{FC05FE79-323F-4390-8B2E-21F3EA0CA65F}" destId="{97ED1AF0-E613-4437-97C0-3FECA4989AB7}" srcOrd="0" destOrd="0" parTransId="{0F48FBF7-90AF-431E-912A-E2C2F3A35F4D}" sibTransId="{4A3EF58D-5755-4E5F-8EFD-6346F611EDF9}"/>
    <dgm:cxn modelId="{89B79B17-171A-4FB5-8AAA-1A035FE8925A}" type="presOf" srcId="{82A22F01-0805-439B-ACD5-D099AF3AE190}" destId="{1010FBE0-11B9-47FC-BB55-90495E4208F5}" srcOrd="1" destOrd="0" presId="urn:microsoft.com/office/officeart/2016/7/layout/LinearBlockProcessNumbered"/>
    <dgm:cxn modelId="{D778BC81-17B1-43AD-94F6-C70EAB4070BA}" type="presOf" srcId="{82A22F01-0805-439B-ACD5-D099AF3AE190}" destId="{CD28CEAB-6150-4B75-B418-95DCBA760137}" srcOrd="0" destOrd="0" presId="urn:microsoft.com/office/officeart/2016/7/layout/LinearBlockProcessNumbered"/>
    <dgm:cxn modelId="{D278FA86-A937-493A-97A6-49295E30D7C1}" type="presOf" srcId="{4A3EF58D-5755-4E5F-8EFD-6346F611EDF9}" destId="{297B7306-28BA-4535-99DA-E3CBAF44FD86}" srcOrd="0" destOrd="0" presId="urn:microsoft.com/office/officeart/2016/7/layout/LinearBlockProcessNumbered"/>
    <dgm:cxn modelId="{B9AA9895-9031-4321-BFEC-9053F616BC28}" type="presOf" srcId="{FC05FE79-323F-4390-8B2E-21F3EA0CA65F}" destId="{5AAB91C4-F581-41E4-A89E-C96B396B7FBD}" srcOrd="0" destOrd="0" presId="urn:microsoft.com/office/officeart/2016/7/layout/LinearBlockProcessNumbered"/>
    <dgm:cxn modelId="{3E851CAF-07A1-404B-BE83-971C8CE2B558}" type="presOf" srcId="{97ED1AF0-E613-4437-97C0-3FECA4989AB7}" destId="{36BDE269-1BEC-4872-B352-56B7ED0F282F}" srcOrd="1" destOrd="0" presId="urn:microsoft.com/office/officeart/2016/7/layout/LinearBlockProcessNumbered"/>
    <dgm:cxn modelId="{D0B38FBB-861E-4D24-9A01-F8259BF69CA5}" type="presOf" srcId="{6D7C4F74-47DA-45A1-8E75-8C687D1C1651}" destId="{D88BF8D0-D777-44CB-84C8-538A2D8786B8}" srcOrd="0" destOrd="0" presId="urn:microsoft.com/office/officeart/2016/7/layout/LinearBlockProcessNumbered"/>
    <dgm:cxn modelId="{05300BCB-0E11-402E-ABE0-91B65D1F9259}" srcId="{FC05FE79-323F-4390-8B2E-21F3EA0CA65F}" destId="{82A22F01-0805-439B-ACD5-D099AF3AE190}" srcOrd="2" destOrd="0" parTransId="{C14717AC-BBB6-4CA2-8488-C7D93D2C2B3D}" sibTransId="{6D7C4F74-47DA-45A1-8E75-8C687D1C1651}"/>
    <dgm:cxn modelId="{2E4813D8-2CF1-499F-AAA9-26D9EB0F2386}" type="presOf" srcId="{0003E210-C5A5-4555-9118-4EF03812C354}" destId="{BDDA3464-4AA0-4A72-9766-7175DC502703}" srcOrd="0" destOrd="0" presId="urn:microsoft.com/office/officeart/2016/7/layout/LinearBlockProcessNumbered"/>
    <dgm:cxn modelId="{123C90DE-FDAC-4622-9C95-91BE9620A0EB}" type="presOf" srcId="{026646C5-1032-4FCE-94A9-618D9F2A045C}" destId="{E784C25E-56AA-4DBE-8041-761C34965DFC}" srcOrd="0" destOrd="0" presId="urn:microsoft.com/office/officeart/2016/7/layout/LinearBlockProcessNumbered"/>
    <dgm:cxn modelId="{06E4E5E6-AF79-4861-9BB4-DC3CADF6156E}" type="presOf" srcId="{0003E210-C5A5-4555-9118-4EF03812C354}" destId="{18BAC7C6-E9F7-4BB4-9BA7-E4A25A8CA062}" srcOrd="1" destOrd="0" presId="urn:microsoft.com/office/officeart/2016/7/layout/LinearBlockProcessNumbered"/>
    <dgm:cxn modelId="{660BB9EF-3B3C-47A5-B010-52F1B6593E28}" type="presOf" srcId="{97ED1AF0-E613-4437-97C0-3FECA4989AB7}" destId="{CAB31FDD-BF78-4081-9216-5846EB6E1182}" srcOrd="0" destOrd="0" presId="urn:microsoft.com/office/officeart/2016/7/layout/LinearBlockProcessNumbered"/>
    <dgm:cxn modelId="{BE7450FE-273B-4867-8AF0-703675B64B7E}" srcId="{FC05FE79-323F-4390-8B2E-21F3EA0CA65F}" destId="{0003E210-C5A5-4555-9118-4EF03812C354}" srcOrd="1" destOrd="0" parTransId="{6DDD39EA-6F27-4FF7-89AB-45F958181B73}" sibTransId="{026646C5-1032-4FCE-94A9-618D9F2A045C}"/>
    <dgm:cxn modelId="{921FDDC5-DDF9-4834-8E99-50553EE7C40F}" type="presParOf" srcId="{5AAB91C4-F581-41E4-A89E-C96B396B7FBD}" destId="{894C8894-4DC4-4E4A-9DA5-1B1916C1C86F}" srcOrd="0" destOrd="0" presId="urn:microsoft.com/office/officeart/2016/7/layout/LinearBlockProcessNumbered"/>
    <dgm:cxn modelId="{66FF36A3-2403-4E61-B86D-F3F7E7E7A628}" type="presParOf" srcId="{894C8894-4DC4-4E4A-9DA5-1B1916C1C86F}" destId="{CAB31FDD-BF78-4081-9216-5846EB6E1182}" srcOrd="0" destOrd="0" presId="urn:microsoft.com/office/officeart/2016/7/layout/LinearBlockProcessNumbered"/>
    <dgm:cxn modelId="{968A221E-E838-480A-A348-1D765D1E5979}" type="presParOf" srcId="{894C8894-4DC4-4E4A-9DA5-1B1916C1C86F}" destId="{297B7306-28BA-4535-99DA-E3CBAF44FD86}" srcOrd="1" destOrd="0" presId="urn:microsoft.com/office/officeart/2016/7/layout/LinearBlockProcessNumbered"/>
    <dgm:cxn modelId="{1F688C3E-C8D6-4F54-9A64-9D2986C72CC9}" type="presParOf" srcId="{894C8894-4DC4-4E4A-9DA5-1B1916C1C86F}" destId="{36BDE269-1BEC-4872-B352-56B7ED0F282F}" srcOrd="2" destOrd="0" presId="urn:microsoft.com/office/officeart/2016/7/layout/LinearBlockProcessNumbered"/>
    <dgm:cxn modelId="{7AA38FA8-8EB3-4494-89D5-3CE4BDCC4F0C}" type="presParOf" srcId="{5AAB91C4-F581-41E4-A89E-C96B396B7FBD}" destId="{07E73B72-E0D2-43F0-A99C-D2B0982803B5}" srcOrd="1" destOrd="0" presId="urn:microsoft.com/office/officeart/2016/7/layout/LinearBlockProcessNumbered"/>
    <dgm:cxn modelId="{21059D9E-C8C0-40A5-8BEF-8034D73A6180}" type="presParOf" srcId="{5AAB91C4-F581-41E4-A89E-C96B396B7FBD}" destId="{FC22E64D-2E2D-4AED-9E4F-6B22FB75F5D0}" srcOrd="2" destOrd="0" presId="urn:microsoft.com/office/officeart/2016/7/layout/LinearBlockProcessNumbered"/>
    <dgm:cxn modelId="{79417D04-0BE5-4A1C-896D-F83057AE65BA}" type="presParOf" srcId="{FC22E64D-2E2D-4AED-9E4F-6B22FB75F5D0}" destId="{BDDA3464-4AA0-4A72-9766-7175DC502703}" srcOrd="0" destOrd="0" presId="urn:microsoft.com/office/officeart/2016/7/layout/LinearBlockProcessNumbered"/>
    <dgm:cxn modelId="{DB42246C-23E8-4469-99CD-17DBF14A35D2}" type="presParOf" srcId="{FC22E64D-2E2D-4AED-9E4F-6B22FB75F5D0}" destId="{E784C25E-56AA-4DBE-8041-761C34965DFC}" srcOrd="1" destOrd="0" presId="urn:microsoft.com/office/officeart/2016/7/layout/LinearBlockProcessNumbered"/>
    <dgm:cxn modelId="{57F6FFDA-492E-407E-8126-16F8AC4D9BB3}" type="presParOf" srcId="{FC22E64D-2E2D-4AED-9E4F-6B22FB75F5D0}" destId="{18BAC7C6-E9F7-4BB4-9BA7-E4A25A8CA062}" srcOrd="2" destOrd="0" presId="urn:microsoft.com/office/officeart/2016/7/layout/LinearBlockProcessNumbered"/>
    <dgm:cxn modelId="{56B9B8D6-BDA5-44B5-8754-952D8BF4F17F}" type="presParOf" srcId="{5AAB91C4-F581-41E4-A89E-C96B396B7FBD}" destId="{1571917D-866D-4E05-B509-C7E7DFD6CB47}" srcOrd="3" destOrd="0" presId="urn:microsoft.com/office/officeart/2016/7/layout/LinearBlockProcessNumbered"/>
    <dgm:cxn modelId="{ECF61175-4A7D-4C19-BF9F-67F941AC2C82}" type="presParOf" srcId="{5AAB91C4-F581-41E4-A89E-C96B396B7FBD}" destId="{02C6D3AF-174D-4AD7-B306-5481694E92B6}" srcOrd="4" destOrd="0" presId="urn:microsoft.com/office/officeart/2016/7/layout/LinearBlockProcessNumbered"/>
    <dgm:cxn modelId="{AD7C64AE-2095-4D97-A799-6AC8A2938FF1}" type="presParOf" srcId="{02C6D3AF-174D-4AD7-B306-5481694E92B6}" destId="{CD28CEAB-6150-4B75-B418-95DCBA760137}" srcOrd="0" destOrd="0" presId="urn:microsoft.com/office/officeart/2016/7/layout/LinearBlockProcessNumbered"/>
    <dgm:cxn modelId="{FD9B0898-ED09-48F8-B87A-ABE9A35D84DA}" type="presParOf" srcId="{02C6D3AF-174D-4AD7-B306-5481694E92B6}" destId="{D88BF8D0-D777-44CB-84C8-538A2D8786B8}" srcOrd="1" destOrd="0" presId="urn:microsoft.com/office/officeart/2016/7/layout/LinearBlockProcessNumbered"/>
    <dgm:cxn modelId="{63B0BD82-C1BB-4FB1-9B9F-38076E92C4DC}" type="presParOf" srcId="{02C6D3AF-174D-4AD7-B306-5481694E92B6}" destId="{1010FBE0-11B9-47FC-BB55-90495E4208F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AAFD5CE-C848-494F-ABD9-9D4DDAF8A0A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E15C492-D145-4FFA-B612-CA1638BFAE41}">
      <dgm:prSet/>
      <dgm:spPr/>
      <dgm:t>
        <a:bodyPr/>
        <a:lstStyle/>
        <a:p>
          <a:r>
            <a:rPr lang="en-US"/>
            <a:t>Intense group activities and rituals.</a:t>
          </a:r>
        </a:p>
      </dgm:t>
    </dgm:pt>
    <dgm:pt modelId="{3ED949C8-3CC4-4933-98A0-F4A0FD4B1665}" type="parTrans" cxnId="{7A039661-6A18-4CFC-B78A-33FF46CCBB81}">
      <dgm:prSet/>
      <dgm:spPr/>
      <dgm:t>
        <a:bodyPr/>
        <a:lstStyle/>
        <a:p>
          <a:endParaRPr lang="en-US"/>
        </a:p>
      </dgm:t>
    </dgm:pt>
    <dgm:pt modelId="{91884C4F-D252-449E-A6FB-75356C95A6FE}" type="sibTrans" cxnId="{7A039661-6A18-4CFC-B78A-33FF46CCBB81}">
      <dgm:prSet/>
      <dgm:spPr/>
      <dgm:t>
        <a:bodyPr/>
        <a:lstStyle/>
        <a:p>
          <a:endParaRPr lang="en-US"/>
        </a:p>
      </dgm:t>
    </dgm:pt>
    <dgm:pt modelId="{A765870D-3732-4D10-80E3-DCEDB21B433C}">
      <dgm:prSet/>
      <dgm:spPr/>
      <dgm:t>
        <a:bodyPr/>
        <a:lstStyle/>
        <a:p>
          <a:r>
            <a:rPr lang="en-US"/>
            <a:t>Chanting, singing, repetition. </a:t>
          </a:r>
        </a:p>
      </dgm:t>
    </dgm:pt>
    <dgm:pt modelId="{5BAB7EC3-1D6C-49C2-B687-814500DCA07B}" type="parTrans" cxnId="{589F2A9C-C7F2-451D-9C0C-C2DA560895AB}">
      <dgm:prSet/>
      <dgm:spPr/>
      <dgm:t>
        <a:bodyPr/>
        <a:lstStyle/>
        <a:p>
          <a:endParaRPr lang="en-US"/>
        </a:p>
      </dgm:t>
    </dgm:pt>
    <dgm:pt modelId="{A95AD35C-0766-4B96-AD4F-0D9F5E12FC67}" type="sibTrans" cxnId="{589F2A9C-C7F2-451D-9C0C-C2DA560895AB}">
      <dgm:prSet/>
      <dgm:spPr/>
      <dgm:t>
        <a:bodyPr/>
        <a:lstStyle/>
        <a:p>
          <a:endParaRPr lang="en-US"/>
        </a:p>
      </dgm:t>
    </dgm:pt>
    <dgm:pt modelId="{AA55E395-64BE-471C-8433-F12191A16372}">
      <dgm:prSet/>
      <dgm:spPr/>
      <dgm:t>
        <a:bodyPr/>
        <a:lstStyle/>
        <a:p>
          <a:r>
            <a:rPr lang="en-US"/>
            <a:t>Cultures of fear and shame, public shaming, ostracisation. </a:t>
          </a:r>
        </a:p>
      </dgm:t>
    </dgm:pt>
    <dgm:pt modelId="{DD639140-6D3A-4DCA-9CC5-9F579E617811}" type="parTrans" cxnId="{1B2928F7-03D7-40A8-AB57-EB77FD74CAA1}">
      <dgm:prSet/>
      <dgm:spPr/>
      <dgm:t>
        <a:bodyPr/>
        <a:lstStyle/>
        <a:p>
          <a:endParaRPr lang="en-US"/>
        </a:p>
      </dgm:t>
    </dgm:pt>
    <dgm:pt modelId="{7675F48A-1E37-40B4-BABC-1F4F7B8C8299}" type="sibTrans" cxnId="{1B2928F7-03D7-40A8-AB57-EB77FD74CAA1}">
      <dgm:prSet/>
      <dgm:spPr/>
      <dgm:t>
        <a:bodyPr/>
        <a:lstStyle/>
        <a:p>
          <a:endParaRPr lang="en-US"/>
        </a:p>
      </dgm:t>
    </dgm:pt>
    <dgm:pt modelId="{BB30FBF5-1A10-46C5-8F11-9822B59A0BE0}">
      <dgm:prSet/>
      <dgm:spPr/>
      <dgm:t>
        <a:bodyPr/>
        <a:lstStyle/>
        <a:p>
          <a:r>
            <a:rPr lang="en-US"/>
            <a:t>Traumatic narcissism. </a:t>
          </a:r>
        </a:p>
      </dgm:t>
    </dgm:pt>
    <dgm:pt modelId="{0EA6DDF3-2249-4AC4-9434-CBDD572C558F}" type="parTrans" cxnId="{F5FCFC79-E68A-4AB5-8E1D-D1CB76AEC6D1}">
      <dgm:prSet/>
      <dgm:spPr/>
      <dgm:t>
        <a:bodyPr/>
        <a:lstStyle/>
        <a:p>
          <a:endParaRPr lang="en-US"/>
        </a:p>
      </dgm:t>
    </dgm:pt>
    <dgm:pt modelId="{ECD3B47F-2223-4CE7-9E8A-73D0398F9747}" type="sibTrans" cxnId="{F5FCFC79-E68A-4AB5-8E1D-D1CB76AEC6D1}">
      <dgm:prSet/>
      <dgm:spPr/>
      <dgm:t>
        <a:bodyPr/>
        <a:lstStyle/>
        <a:p>
          <a:endParaRPr lang="en-US"/>
        </a:p>
      </dgm:t>
    </dgm:pt>
    <dgm:pt modelId="{C1CAFA0A-F62A-494D-9B13-F01C776004AF}" type="pres">
      <dgm:prSet presAssocID="{3AAFD5CE-C848-494F-ABD9-9D4DDAF8A0AE}" presName="linear" presStyleCnt="0">
        <dgm:presLayoutVars>
          <dgm:animLvl val="lvl"/>
          <dgm:resizeHandles val="exact"/>
        </dgm:presLayoutVars>
      </dgm:prSet>
      <dgm:spPr/>
    </dgm:pt>
    <dgm:pt modelId="{3184F98B-E4FF-4727-A208-DBC24BBDEC66}" type="pres">
      <dgm:prSet presAssocID="{0E15C492-D145-4FFA-B612-CA1638BFAE41}" presName="parentText" presStyleLbl="node1" presStyleIdx="0" presStyleCnt="4">
        <dgm:presLayoutVars>
          <dgm:chMax val="0"/>
          <dgm:bulletEnabled val="1"/>
        </dgm:presLayoutVars>
      </dgm:prSet>
      <dgm:spPr/>
    </dgm:pt>
    <dgm:pt modelId="{1A9CEA9F-30C9-4F97-8242-ABCF6B604FE6}" type="pres">
      <dgm:prSet presAssocID="{91884C4F-D252-449E-A6FB-75356C95A6FE}" presName="spacer" presStyleCnt="0"/>
      <dgm:spPr/>
    </dgm:pt>
    <dgm:pt modelId="{B6AC904F-F107-42F3-9A61-FC7B8F1195F5}" type="pres">
      <dgm:prSet presAssocID="{A765870D-3732-4D10-80E3-DCEDB21B433C}" presName="parentText" presStyleLbl="node1" presStyleIdx="1" presStyleCnt="4">
        <dgm:presLayoutVars>
          <dgm:chMax val="0"/>
          <dgm:bulletEnabled val="1"/>
        </dgm:presLayoutVars>
      </dgm:prSet>
      <dgm:spPr/>
    </dgm:pt>
    <dgm:pt modelId="{2D30D5ED-344D-4711-BB6B-C5C540D4BE1D}" type="pres">
      <dgm:prSet presAssocID="{A95AD35C-0766-4B96-AD4F-0D9F5E12FC67}" presName="spacer" presStyleCnt="0"/>
      <dgm:spPr/>
    </dgm:pt>
    <dgm:pt modelId="{652536BF-2EE7-4A5D-8E31-1194B94B325E}" type="pres">
      <dgm:prSet presAssocID="{AA55E395-64BE-471C-8433-F12191A16372}" presName="parentText" presStyleLbl="node1" presStyleIdx="2" presStyleCnt="4">
        <dgm:presLayoutVars>
          <dgm:chMax val="0"/>
          <dgm:bulletEnabled val="1"/>
        </dgm:presLayoutVars>
      </dgm:prSet>
      <dgm:spPr/>
    </dgm:pt>
    <dgm:pt modelId="{3543A092-F8E7-434D-A8BD-8C928ECC9BC9}" type="pres">
      <dgm:prSet presAssocID="{7675F48A-1E37-40B4-BABC-1F4F7B8C8299}" presName="spacer" presStyleCnt="0"/>
      <dgm:spPr/>
    </dgm:pt>
    <dgm:pt modelId="{39823690-D30A-4505-B5D4-9B104D5BCDAC}" type="pres">
      <dgm:prSet presAssocID="{BB30FBF5-1A10-46C5-8F11-9822B59A0BE0}" presName="parentText" presStyleLbl="node1" presStyleIdx="3" presStyleCnt="4">
        <dgm:presLayoutVars>
          <dgm:chMax val="0"/>
          <dgm:bulletEnabled val="1"/>
        </dgm:presLayoutVars>
      </dgm:prSet>
      <dgm:spPr/>
    </dgm:pt>
  </dgm:ptLst>
  <dgm:cxnLst>
    <dgm:cxn modelId="{7A039661-6A18-4CFC-B78A-33FF46CCBB81}" srcId="{3AAFD5CE-C848-494F-ABD9-9D4DDAF8A0AE}" destId="{0E15C492-D145-4FFA-B612-CA1638BFAE41}" srcOrd="0" destOrd="0" parTransId="{3ED949C8-3CC4-4933-98A0-F4A0FD4B1665}" sibTransId="{91884C4F-D252-449E-A6FB-75356C95A6FE}"/>
    <dgm:cxn modelId="{FB1CF078-5669-4460-8F91-2EF433547CBF}" type="presOf" srcId="{AA55E395-64BE-471C-8433-F12191A16372}" destId="{652536BF-2EE7-4A5D-8E31-1194B94B325E}" srcOrd="0" destOrd="0" presId="urn:microsoft.com/office/officeart/2005/8/layout/vList2"/>
    <dgm:cxn modelId="{F5FCFC79-E68A-4AB5-8E1D-D1CB76AEC6D1}" srcId="{3AAFD5CE-C848-494F-ABD9-9D4DDAF8A0AE}" destId="{BB30FBF5-1A10-46C5-8F11-9822B59A0BE0}" srcOrd="3" destOrd="0" parTransId="{0EA6DDF3-2249-4AC4-9434-CBDD572C558F}" sibTransId="{ECD3B47F-2223-4CE7-9E8A-73D0398F9747}"/>
    <dgm:cxn modelId="{33CF777B-5FAC-4D46-9B05-9886B56AC991}" type="presOf" srcId="{3AAFD5CE-C848-494F-ABD9-9D4DDAF8A0AE}" destId="{C1CAFA0A-F62A-494D-9B13-F01C776004AF}" srcOrd="0" destOrd="0" presId="urn:microsoft.com/office/officeart/2005/8/layout/vList2"/>
    <dgm:cxn modelId="{94EBED82-07A3-48B1-93FD-95BC72C0B1D7}" type="presOf" srcId="{A765870D-3732-4D10-80E3-DCEDB21B433C}" destId="{B6AC904F-F107-42F3-9A61-FC7B8F1195F5}" srcOrd="0" destOrd="0" presId="urn:microsoft.com/office/officeart/2005/8/layout/vList2"/>
    <dgm:cxn modelId="{589F2A9C-C7F2-451D-9C0C-C2DA560895AB}" srcId="{3AAFD5CE-C848-494F-ABD9-9D4DDAF8A0AE}" destId="{A765870D-3732-4D10-80E3-DCEDB21B433C}" srcOrd="1" destOrd="0" parTransId="{5BAB7EC3-1D6C-49C2-B687-814500DCA07B}" sibTransId="{A95AD35C-0766-4B96-AD4F-0D9F5E12FC67}"/>
    <dgm:cxn modelId="{AD626AB7-B1DB-439B-AB0D-B43127F82D22}" type="presOf" srcId="{0E15C492-D145-4FFA-B612-CA1638BFAE41}" destId="{3184F98B-E4FF-4727-A208-DBC24BBDEC66}" srcOrd="0" destOrd="0" presId="urn:microsoft.com/office/officeart/2005/8/layout/vList2"/>
    <dgm:cxn modelId="{BA3DF7CC-73ED-48C7-82DA-717E9629D666}" type="presOf" srcId="{BB30FBF5-1A10-46C5-8F11-9822B59A0BE0}" destId="{39823690-D30A-4505-B5D4-9B104D5BCDAC}" srcOrd="0" destOrd="0" presId="urn:microsoft.com/office/officeart/2005/8/layout/vList2"/>
    <dgm:cxn modelId="{1B2928F7-03D7-40A8-AB57-EB77FD74CAA1}" srcId="{3AAFD5CE-C848-494F-ABD9-9D4DDAF8A0AE}" destId="{AA55E395-64BE-471C-8433-F12191A16372}" srcOrd="2" destOrd="0" parTransId="{DD639140-6D3A-4DCA-9CC5-9F579E617811}" sibTransId="{7675F48A-1E37-40B4-BABC-1F4F7B8C8299}"/>
    <dgm:cxn modelId="{CC19B8D4-AB36-4C2B-A648-456BBFD3998A}" type="presParOf" srcId="{C1CAFA0A-F62A-494D-9B13-F01C776004AF}" destId="{3184F98B-E4FF-4727-A208-DBC24BBDEC66}" srcOrd="0" destOrd="0" presId="urn:microsoft.com/office/officeart/2005/8/layout/vList2"/>
    <dgm:cxn modelId="{5A0F0221-0616-4CBE-A3DF-5CF87D09F2AA}" type="presParOf" srcId="{C1CAFA0A-F62A-494D-9B13-F01C776004AF}" destId="{1A9CEA9F-30C9-4F97-8242-ABCF6B604FE6}" srcOrd="1" destOrd="0" presId="urn:microsoft.com/office/officeart/2005/8/layout/vList2"/>
    <dgm:cxn modelId="{C15B41D5-D843-4BC0-99A6-DC6ADAE56854}" type="presParOf" srcId="{C1CAFA0A-F62A-494D-9B13-F01C776004AF}" destId="{B6AC904F-F107-42F3-9A61-FC7B8F1195F5}" srcOrd="2" destOrd="0" presId="urn:microsoft.com/office/officeart/2005/8/layout/vList2"/>
    <dgm:cxn modelId="{7F7701C0-DE30-4E6D-AA16-556BB39DE920}" type="presParOf" srcId="{C1CAFA0A-F62A-494D-9B13-F01C776004AF}" destId="{2D30D5ED-344D-4711-BB6B-C5C540D4BE1D}" srcOrd="3" destOrd="0" presId="urn:microsoft.com/office/officeart/2005/8/layout/vList2"/>
    <dgm:cxn modelId="{07D8DEFC-B980-4F88-BD7E-10633905DD40}" type="presParOf" srcId="{C1CAFA0A-F62A-494D-9B13-F01C776004AF}" destId="{652536BF-2EE7-4A5D-8E31-1194B94B325E}" srcOrd="4" destOrd="0" presId="urn:microsoft.com/office/officeart/2005/8/layout/vList2"/>
    <dgm:cxn modelId="{ADC74E95-7891-4DDB-BCB2-5216CA92BFC4}" type="presParOf" srcId="{C1CAFA0A-F62A-494D-9B13-F01C776004AF}" destId="{3543A092-F8E7-434D-A8BD-8C928ECC9BC9}" srcOrd="5" destOrd="0" presId="urn:microsoft.com/office/officeart/2005/8/layout/vList2"/>
    <dgm:cxn modelId="{56C7B4A4-8B04-42D5-87B5-C175D7AB5FE7}" type="presParOf" srcId="{C1CAFA0A-F62A-494D-9B13-F01C776004AF}" destId="{39823690-D30A-4505-B5D4-9B104D5BCDA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E4B1847-DAB9-4AAE-9A14-D04E27899D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E53C9D1-173D-4F15-9972-C926A9AFEC34}">
      <dgm:prSet/>
      <dgm:spPr/>
      <dgm:t>
        <a:bodyPr/>
        <a:lstStyle/>
        <a:p>
          <a:r>
            <a:rPr lang="en-US"/>
            <a:t>Traumatic narcissism refers to a pattern of relating that is characterised by the fusion of a grandiose self-image with an underlying sense of shame and humiliation.</a:t>
          </a:r>
        </a:p>
      </dgm:t>
    </dgm:pt>
    <dgm:pt modelId="{79A61C70-30FD-4BF5-9EC6-C214CC5B62AE}" type="parTrans" cxnId="{FB31853A-A2EC-4D88-8DC1-37AAE02776CE}">
      <dgm:prSet/>
      <dgm:spPr/>
      <dgm:t>
        <a:bodyPr/>
        <a:lstStyle/>
        <a:p>
          <a:endParaRPr lang="en-US"/>
        </a:p>
      </dgm:t>
    </dgm:pt>
    <dgm:pt modelId="{9DBA4490-7E21-4AFC-A0C2-2EE9DF00662A}" type="sibTrans" cxnId="{FB31853A-A2EC-4D88-8DC1-37AAE02776CE}">
      <dgm:prSet/>
      <dgm:spPr/>
      <dgm:t>
        <a:bodyPr/>
        <a:lstStyle/>
        <a:p>
          <a:endParaRPr lang="en-US"/>
        </a:p>
      </dgm:t>
    </dgm:pt>
    <dgm:pt modelId="{C612996F-24F2-49ED-B68B-83217B8A1958}">
      <dgm:prSet/>
      <dgm:spPr/>
      <dgm:t>
        <a:bodyPr/>
        <a:lstStyle/>
        <a:p>
          <a:r>
            <a:rPr lang="en-US"/>
            <a:t>Individuals drawn to cults often have unresolved trauma from childhood. </a:t>
          </a:r>
        </a:p>
      </dgm:t>
    </dgm:pt>
    <dgm:pt modelId="{E8DC6B49-5EB4-4A27-A292-6195F40886F3}" type="parTrans" cxnId="{8335E6A4-C2F7-46DD-B7E9-3DE6823E1541}">
      <dgm:prSet/>
      <dgm:spPr/>
      <dgm:t>
        <a:bodyPr/>
        <a:lstStyle/>
        <a:p>
          <a:endParaRPr lang="en-US"/>
        </a:p>
      </dgm:t>
    </dgm:pt>
    <dgm:pt modelId="{120B982C-95EB-4193-BD6C-D634F70FA7D3}" type="sibTrans" cxnId="{8335E6A4-C2F7-46DD-B7E9-3DE6823E1541}">
      <dgm:prSet/>
      <dgm:spPr/>
      <dgm:t>
        <a:bodyPr/>
        <a:lstStyle/>
        <a:p>
          <a:endParaRPr lang="en-US"/>
        </a:p>
      </dgm:t>
    </dgm:pt>
    <dgm:pt modelId="{673EC6B1-8000-4606-A282-3A51CE8503D4}">
      <dgm:prSet/>
      <dgm:spPr/>
      <dgm:t>
        <a:bodyPr/>
        <a:lstStyle/>
        <a:p>
          <a:r>
            <a:rPr lang="en-US"/>
            <a:t>Neglect, abuse, trauma. </a:t>
          </a:r>
        </a:p>
      </dgm:t>
    </dgm:pt>
    <dgm:pt modelId="{CBEE9627-52EE-48EF-9FC3-B8EC18C1ADA5}" type="parTrans" cxnId="{CEC8E8C0-F5B1-4860-A1F0-6B3BF5E3B9BF}">
      <dgm:prSet/>
      <dgm:spPr/>
      <dgm:t>
        <a:bodyPr/>
        <a:lstStyle/>
        <a:p>
          <a:endParaRPr lang="en-US"/>
        </a:p>
      </dgm:t>
    </dgm:pt>
    <dgm:pt modelId="{9996C81B-3755-4277-A938-1D63765D2E7B}" type="sibTrans" cxnId="{CEC8E8C0-F5B1-4860-A1F0-6B3BF5E3B9BF}">
      <dgm:prSet/>
      <dgm:spPr/>
      <dgm:t>
        <a:bodyPr/>
        <a:lstStyle/>
        <a:p>
          <a:endParaRPr lang="en-US"/>
        </a:p>
      </dgm:t>
    </dgm:pt>
    <dgm:pt modelId="{E6A22D99-E704-4926-9AE5-BFA89B27840A}" type="pres">
      <dgm:prSet presAssocID="{0E4B1847-DAB9-4AAE-9A14-D04E27899DA8}" presName="linear" presStyleCnt="0">
        <dgm:presLayoutVars>
          <dgm:animLvl val="lvl"/>
          <dgm:resizeHandles val="exact"/>
        </dgm:presLayoutVars>
      </dgm:prSet>
      <dgm:spPr/>
    </dgm:pt>
    <dgm:pt modelId="{D6262A75-0000-499D-9517-28BC14C99300}" type="pres">
      <dgm:prSet presAssocID="{DE53C9D1-173D-4F15-9972-C926A9AFEC34}" presName="parentText" presStyleLbl="node1" presStyleIdx="0" presStyleCnt="3">
        <dgm:presLayoutVars>
          <dgm:chMax val="0"/>
          <dgm:bulletEnabled val="1"/>
        </dgm:presLayoutVars>
      </dgm:prSet>
      <dgm:spPr/>
    </dgm:pt>
    <dgm:pt modelId="{9C6E8503-8B5D-4CD4-92B2-7F7C2293A89F}" type="pres">
      <dgm:prSet presAssocID="{9DBA4490-7E21-4AFC-A0C2-2EE9DF00662A}" presName="spacer" presStyleCnt="0"/>
      <dgm:spPr/>
    </dgm:pt>
    <dgm:pt modelId="{97CB24D1-F314-41AA-A18E-CF11E8949079}" type="pres">
      <dgm:prSet presAssocID="{C612996F-24F2-49ED-B68B-83217B8A1958}" presName="parentText" presStyleLbl="node1" presStyleIdx="1" presStyleCnt="3">
        <dgm:presLayoutVars>
          <dgm:chMax val="0"/>
          <dgm:bulletEnabled val="1"/>
        </dgm:presLayoutVars>
      </dgm:prSet>
      <dgm:spPr/>
    </dgm:pt>
    <dgm:pt modelId="{59E148D5-89F1-42A5-94E5-3EDA53003E33}" type="pres">
      <dgm:prSet presAssocID="{120B982C-95EB-4193-BD6C-D634F70FA7D3}" presName="spacer" presStyleCnt="0"/>
      <dgm:spPr/>
    </dgm:pt>
    <dgm:pt modelId="{B45C7A80-3A56-4689-87FE-5FBE4BB29C4B}" type="pres">
      <dgm:prSet presAssocID="{673EC6B1-8000-4606-A282-3A51CE8503D4}" presName="parentText" presStyleLbl="node1" presStyleIdx="2" presStyleCnt="3">
        <dgm:presLayoutVars>
          <dgm:chMax val="0"/>
          <dgm:bulletEnabled val="1"/>
        </dgm:presLayoutVars>
      </dgm:prSet>
      <dgm:spPr/>
    </dgm:pt>
  </dgm:ptLst>
  <dgm:cxnLst>
    <dgm:cxn modelId="{7916D610-5635-458E-A0D0-926762CF8C9A}" type="presOf" srcId="{DE53C9D1-173D-4F15-9972-C926A9AFEC34}" destId="{D6262A75-0000-499D-9517-28BC14C99300}" srcOrd="0" destOrd="0" presId="urn:microsoft.com/office/officeart/2005/8/layout/vList2"/>
    <dgm:cxn modelId="{080DFD2C-CE22-4CB9-B8D9-31C0ABF7640A}" type="presOf" srcId="{C612996F-24F2-49ED-B68B-83217B8A1958}" destId="{97CB24D1-F314-41AA-A18E-CF11E8949079}" srcOrd="0" destOrd="0" presId="urn:microsoft.com/office/officeart/2005/8/layout/vList2"/>
    <dgm:cxn modelId="{FB31853A-A2EC-4D88-8DC1-37AAE02776CE}" srcId="{0E4B1847-DAB9-4AAE-9A14-D04E27899DA8}" destId="{DE53C9D1-173D-4F15-9972-C926A9AFEC34}" srcOrd="0" destOrd="0" parTransId="{79A61C70-30FD-4BF5-9EC6-C214CC5B62AE}" sibTransId="{9DBA4490-7E21-4AFC-A0C2-2EE9DF00662A}"/>
    <dgm:cxn modelId="{A39EEE81-412F-4F31-816E-5D1DDCD758F4}" type="presOf" srcId="{0E4B1847-DAB9-4AAE-9A14-D04E27899DA8}" destId="{E6A22D99-E704-4926-9AE5-BFA89B27840A}" srcOrd="0" destOrd="0" presId="urn:microsoft.com/office/officeart/2005/8/layout/vList2"/>
    <dgm:cxn modelId="{911C21A2-AECB-4A9A-AEE2-052A76C5CDDC}" type="presOf" srcId="{673EC6B1-8000-4606-A282-3A51CE8503D4}" destId="{B45C7A80-3A56-4689-87FE-5FBE4BB29C4B}" srcOrd="0" destOrd="0" presId="urn:microsoft.com/office/officeart/2005/8/layout/vList2"/>
    <dgm:cxn modelId="{8335E6A4-C2F7-46DD-B7E9-3DE6823E1541}" srcId="{0E4B1847-DAB9-4AAE-9A14-D04E27899DA8}" destId="{C612996F-24F2-49ED-B68B-83217B8A1958}" srcOrd="1" destOrd="0" parTransId="{E8DC6B49-5EB4-4A27-A292-6195F40886F3}" sibTransId="{120B982C-95EB-4193-BD6C-D634F70FA7D3}"/>
    <dgm:cxn modelId="{CEC8E8C0-F5B1-4860-A1F0-6B3BF5E3B9BF}" srcId="{0E4B1847-DAB9-4AAE-9A14-D04E27899DA8}" destId="{673EC6B1-8000-4606-A282-3A51CE8503D4}" srcOrd="2" destOrd="0" parTransId="{CBEE9627-52EE-48EF-9FC3-B8EC18C1ADA5}" sibTransId="{9996C81B-3755-4277-A938-1D63765D2E7B}"/>
    <dgm:cxn modelId="{4ABA1D55-876C-4DA8-8248-049F44D07239}" type="presParOf" srcId="{E6A22D99-E704-4926-9AE5-BFA89B27840A}" destId="{D6262A75-0000-499D-9517-28BC14C99300}" srcOrd="0" destOrd="0" presId="urn:microsoft.com/office/officeart/2005/8/layout/vList2"/>
    <dgm:cxn modelId="{26DB173B-A5C1-4EB9-B52E-F8C998314074}" type="presParOf" srcId="{E6A22D99-E704-4926-9AE5-BFA89B27840A}" destId="{9C6E8503-8B5D-4CD4-92B2-7F7C2293A89F}" srcOrd="1" destOrd="0" presId="urn:microsoft.com/office/officeart/2005/8/layout/vList2"/>
    <dgm:cxn modelId="{7DF50533-9473-49FA-AA19-904A5B62799A}" type="presParOf" srcId="{E6A22D99-E704-4926-9AE5-BFA89B27840A}" destId="{97CB24D1-F314-41AA-A18E-CF11E8949079}" srcOrd="2" destOrd="0" presId="urn:microsoft.com/office/officeart/2005/8/layout/vList2"/>
    <dgm:cxn modelId="{6AB811DC-F149-45B4-B8F7-BF7CB9804B87}" type="presParOf" srcId="{E6A22D99-E704-4926-9AE5-BFA89B27840A}" destId="{59E148D5-89F1-42A5-94E5-3EDA53003E33}" srcOrd="3" destOrd="0" presId="urn:microsoft.com/office/officeart/2005/8/layout/vList2"/>
    <dgm:cxn modelId="{9D14B9E2-5E51-4F06-8289-C958FED35D8E}" type="presParOf" srcId="{E6A22D99-E704-4926-9AE5-BFA89B27840A}" destId="{B45C7A80-3A56-4689-87FE-5FBE4BB29C4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93D1717-576B-4C78-A8F2-6E826F869C7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342628-62A4-4B20-B2BC-D6079175AAC8}">
      <dgm:prSet/>
      <dgm:spPr/>
      <dgm:t>
        <a:bodyPr/>
        <a:lstStyle/>
        <a:p>
          <a:r>
            <a:rPr lang="en-US"/>
            <a:t>Cult leaders exploit this vulnerability by offering a false sense of security and belonging. </a:t>
          </a:r>
        </a:p>
      </dgm:t>
    </dgm:pt>
    <dgm:pt modelId="{52515D7F-CC79-4DF3-91F4-5561D90FCE20}" type="parTrans" cxnId="{4975E1B6-6DD9-469D-A6B4-8F67C106BACF}">
      <dgm:prSet/>
      <dgm:spPr/>
      <dgm:t>
        <a:bodyPr/>
        <a:lstStyle/>
        <a:p>
          <a:endParaRPr lang="en-US"/>
        </a:p>
      </dgm:t>
    </dgm:pt>
    <dgm:pt modelId="{C6FE0E09-2C7D-48A4-8D5F-B8D0CD67F2BB}" type="sibTrans" cxnId="{4975E1B6-6DD9-469D-A6B4-8F67C106BACF}">
      <dgm:prSet/>
      <dgm:spPr/>
      <dgm:t>
        <a:bodyPr/>
        <a:lstStyle/>
        <a:p>
          <a:endParaRPr lang="en-US"/>
        </a:p>
      </dgm:t>
    </dgm:pt>
    <dgm:pt modelId="{CD9FBE0D-616C-4A46-A448-E8C0B2F77EEC}">
      <dgm:prSet/>
      <dgm:spPr/>
      <dgm:t>
        <a:bodyPr/>
        <a:lstStyle/>
        <a:p>
          <a:r>
            <a:rPr lang="en-US"/>
            <a:t>They present themselves as powerful and charismatic figures who can provide the love, acceptance, and validation that these individuals crave.</a:t>
          </a:r>
        </a:p>
      </dgm:t>
    </dgm:pt>
    <dgm:pt modelId="{3F90CC51-C079-4321-936B-8ADC0DCBB480}" type="parTrans" cxnId="{B29C303C-2291-48EE-BF3A-3B35A6F0045B}">
      <dgm:prSet/>
      <dgm:spPr/>
      <dgm:t>
        <a:bodyPr/>
        <a:lstStyle/>
        <a:p>
          <a:endParaRPr lang="en-US"/>
        </a:p>
      </dgm:t>
    </dgm:pt>
    <dgm:pt modelId="{8508EFB1-6808-475D-B31E-E1C41551A0DE}" type="sibTrans" cxnId="{B29C303C-2291-48EE-BF3A-3B35A6F0045B}">
      <dgm:prSet/>
      <dgm:spPr/>
      <dgm:t>
        <a:bodyPr/>
        <a:lstStyle/>
        <a:p>
          <a:endParaRPr lang="en-US"/>
        </a:p>
      </dgm:t>
    </dgm:pt>
    <dgm:pt modelId="{5A655DED-EF04-4AA9-8DDA-DD49E55731AE}">
      <dgm:prSet/>
      <dgm:spPr/>
      <dgm:t>
        <a:bodyPr/>
        <a:lstStyle/>
        <a:p>
          <a:r>
            <a:rPr lang="en-US"/>
            <a:t>The manipulation of emotions and beliefs reinforce the grandiose self-image of cult leaders. </a:t>
          </a:r>
        </a:p>
      </dgm:t>
    </dgm:pt>
    <dgm:pt modelId="{E0F63210-FBB8-4DCE-8D56-301559DFEA9C}" type="parTrans" cxnId="{FEA256FF-D823-42FF-9B5C-44F6178EB3AB}">
      <dgm:prSet/>
      <dgm:spPr/>
      <dgm:t>
        <a:bodyPr/>
        <a:lstStyle/>
        <a:p>
          <a:endParaRPr lang="en-US"/>
        </a:p>
      </dgm:t>
    </dgm:pt>
    <dgm:pt modelId="{50BC6DDA-0AB3-47F8-9FD8-0E76152D2591}" type="sibTrans" cxnId="{FEA256FF-D823-42FF-9B5C-44F6178EB3AB}">
      <dgm:prSet/>
      <dgm:spPr/>
      <dgm:t>
        <a:bodyPr/>
        <a:lstStyle/>
        <a:p>
          <a:endParaRPr lang="en-US"/>
        </a:p>
      </dgm:t>
    </dgm:pt>
    <dgm:pt modelId="{7663EF57-62A3-431F-A0B8-F95585B57363}" type="pres">
      <dgm:prSet presAssocID="{C93D1717-576B-4C78-A8F2-6E826F869C79}" presName="root" presStyleCnt="0">
        <dgm:presLayoutVars>
          <dgm:dir/>
          <dgm:resizeHandles val="exact"/>
        </dgm:presLayoutVars>
      </dgm:prSet>
      <dgm:spPr/>
    </dgm:pt>
    <dgm:pt modelId="{44F531AF-A81D-4AEC-A4A0-6E49E5F92344}" type="pres">
      <dgm:prSet presAssocID="{7B342628-62A4-4B20-B2BC-D6079175AAC8}" presName="compNode" presStyleCnt="0"/>
      <dgm:spPr/>
    </dgm:pt>
    <dgm:pt modelId="{7B6FFFF4-ADE9-42D2-90B0-988A4E9ECE54}" type="pres">
      <dgm:prSet presAssocID="{7B342628-62A4-4B20-B2BC-D6079175AAC8}" presName="bgRect" presStyleLbl="bgShp" presStyleIdx="0" presStyleCnt="3"/>
      <dgm:spPr/>
    </dgm:pt>
    <dgm:pt modelId="{C95D30F5-0AC9-444E-B2A3-3AF54836E2F5}" type="pres">
      <dgm:prSet presAssocID="{7B342628-62A4-4B20-B2BC-D6079175AAC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nlock"/>
        </a:ext>
      </dgm:extLst>
    </dgm:pt>
    <dgm:pt modelId="{B2C0606A-92EA-4D80-AF01-51A0BDE1F86A}" type="pres">
      <dgm:prSet presAssocID="{7B342628-62A4-4B20-B2BC-D6079175AAC8}" presName="spaceRect" presStyleCnt="0"/>
      <dgm:spPr/>
    </dgm:pt>
    <dgm:pt modelId="{B4F7E95F-959E-4A8E-951A-EBD3C66E1D31}" type="pres">
      <dgm:prSet presAssocID="{7B342628-62A4-4B20-B2BC-D6079175AAC8}" presName="parTx" presStyleLbl="revTx" presStyleIdx="0" presStyleCnt="3">
        <dgm:presLayoutVars>
          <dgm:chMax val="0"/>
          <dgm:chPref val="0"/>
        </dgm:presLayoutVars>
      </dgm:prSet>
      <dgm:spPr/>
    </dgm:pt>
    <dgm:pt modelId="{19769D40-824F-44B5-969F-BB612360D363}" type="pres">
      <dgm:prSet presAssocID="{C6FE0E09-2C7D-48A4-8D5F-B8D0CD67F2BB}" presName="sibTrans" presStyleCnt="0"/>
      <dgm:spPr/>
    </dgm:pt>
    <dgm:pt modelId="{163055F5-42DD-4756-837E-D92E09499077}" type="pres">
      <dgm:prSet presAssocID="{CD9FBE0D-616C-4A46-A448-E8C0B2F77EEC}" presName="compNode" presStyleCnt="0"/>
      <dgm:spPr/>
    </dgm:pt>
    <dgm:pt modelId="{C713712A-81B3-45D1-A7BB-30311B338530}" type="pres">
      <dgm:prSet presAssocID="{CD9FBE0D-616C-4A46-A448-E8C0B2F77EEC}" presName="bgRect" presStyleLbl="bgShp" presStyleIdx="1" presStyleCnt="3"/>
      <dgm:spPr/>
    </dgm:pt>
    <dgm:pt modelId="{615AB508-79D8-499D-ABF5-A1F843178229}" type="pres">
      <dgm:prSet presAssocID="{CD9FBE0D-616C-4A46-A448-E8C0B2F77EE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ayer Candle"/>
        </a:ext>
      </dgm:extLst>
    </dgm:pt>
    <dgm:pt modelId="{385AE504-53CB-4F8D-A084-C40D3CAD1CDC}" type="pres">
      <dgm:prSet presAssocID="{CD9FBE0D-616C-4A46-A448-E8C0B2F77EEC}" presName="spaceRect" presStyleCnt="0"/>
      <dgm:spPr/>
    </dgm:pt>
    <dgm:pt modelId="{FFCBA679-9C44-495A-8F3C-5C713BD372A3}" type="pres">
      <dgm:prSet presAssocID="{CD9FBE0D-616C-4A46-A448-E8C0B2F77EEC}" presName="parTx" presStyleLbl="revTx" presStyleIdx="1" presStyleCnt="3">
        <dgm:presLayoutVars>
          <dgm:chMax val="0"/>
          <dgm:chPref val="0"/>
        </dgm:presLayoutVars>
      </dgm:prSet>
      <dgm:spPr/>
    </dgm:pt>
    <dgm:pt modelId="{1E280BBB-67D0-462D-9DFF-D68BAE63BDDA}" type="pres">
      <dgm:prSet presAssocID="{8508EFB1-6808-475D-B31E-E1C41551A0DE}" presName="sibTrans" presStyleCnt="0"/>
      <dgm:spPr/>
    </dgm:pt>
    <dgm:pt modelId="{03D91F1A-033C-4E40-8F9D-AC1E7375DDA3}" type="pres">
      <dgm:prSet presAssocID="{5A655DED-EF04-4AA9-8DDA-DD49E55731AE}" presName="compNode" presStyleCnt="0"/>
      <dgm:spPr/>
    </dgm:pt>
    <dgm:pt modelId="{BA30003D-BB41-48D1-BCC8-9405792A55A3}" type="pres">
      <dgm:prSet presAssocID="{5A655DED-EF04-4AA9-8DDA-DD49E55731AE}" presName="bgRect" presStyleLbl="bgShp" presStyleIdx="2" presStyleCnt="3"/>
      <dgm:spPr/>
    </dgm:pt>
    <dgm:pt modelId="{7C996819-0F3E-45A8-8AF1-7B7D25139DF4}" type="pres">
      <dgm:prSet presAssocID="{5A655DED-EF04-4AA9-8DDA-DD49E55731A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ycle with People"/>
        </a:ext>
      </dgm:extLst>
    </dgm:pt>
    <dgm:pt modelId="{A0E04B23-B8A8-4864-84BF-E4F45FECD79E}" type="pres">
      <dgm:prSet presAssocID="{5A655DED-EF04-4AA9-8DDA-DD49E55731AE}" presName="spaceRect" presStyleCnt="0"/>
      <dgm:spPr/>
    </dgm:pt>
    <dgm:pt modelId="{D45276F6-41C3-42B8-908A-E1EEB95373B0}" type="pres">
      <dgm:prSet presAssocID="{5A655DED-EF04-4AA9-8DDA-DD49E55731AE}" presName="parTx" presStyleLbl="revTx" presStyleIdx="2" presStyleCnt="3">
        <dgm:presLayoutVars>
          <dgm:chMax val="0"/>
          <dgm:chPref val="0"/>
        </dgm:presLayoutVars>
      </dgm:prSet>
      <dgm:spPr/>
    </dgm:pt>
  </dgm:ptLst>
  <dgm:cxnLst>
    <dgm:cxn modelId="{87721629-E77D-49A5-A42A-C3B00317964A}" type="presOf" srcId="{7B342628-62A4-4B20-B2BC-D6079175AAC8}" destId="{B4F7E95F-959E-4A8E-951A-EBD3C66E1D31}" srcOrd="0" destOrd="0" presId="urn:microsoft.com/office/officeart/2018/2/layout/IconVerticalSolidList"/>
    <dgm:cxn modelId="{B29C303C-2291-48EE-BF3A-3B35A6F0045B}" srcId="{C93D1717-576B-4C78-A8F2-6E826F869C79}" destId="{CD9FBE0D-616C-4A46-A448-E8C0B2F77EEC}" srcOrd="1" destOrd="0" parTransId="{3F90CC51-C079-4321-936B-8ADC0DCBB480}" sibTransId="{8508EFB1-6808-475D-B31E-E1C41551A0DE}"/>
    <dgm:cxn modelId="{242AAA6E-624F-4FD3-85E9-C480A688B1BF}" type="presOf" srcId="{C93D1717-576B-4C78-A8F2-6E826F869C79}" destId="{7663EF57-62A3-431F-A0B8-F95585B57363}" srcOrd="0" destOrd="0" presId="urn:microsoft.com/office/officeart/2018/2/layout/IconVerticalSolidList"/>
    <dgm:cxn modelId="{D0FCE9A7-A470-45F1-863A-ABA453107B66}" type="presOf" srcId="{5A655DED-EF04-4AA9-8DDA-DD49E55731AE}" destId="{D45276F6-41C3-42B8-908A-E1EEB95373B0}" srcOrd="0" destOrd="0" presId="urn:microsoft.com/office/officeart/2018/2/layout/IconVerticalSolidList"/>
    <dgm:cxn modelId="{4975E1B6-6DD9-469D-A6B4-8F67C106BACF}" srcId="{C93D1717-576B-4C78-A8F2-6E826F869C79}" destId="{7B342628-62A4-4B20-B2BC-D6079175AAC8}" srcOrd="0" destOrd="0" parTransId="{52515D7F-CC79-4DF3-91F4-5561D90FCE20}" sibTransId="{C6FE0E09-2C7D-48A4-8D5F-B8D0CD67F2BB}"/>
    <dgm:cxn modelId="{3483D0BE-8E79-497B-AA49-F8D50C0ED8AB}" type="presOf" srcId="{CD9FBE0D-616C-4A46-A448-E8C0B2F77EEC}" destId="{FFCBA679-9C44-495A-8F3C-5C713BD372A3}" srcOrd="0" destOrd="0" presId="urn:microsoft.com/office/officeart/2018/2/layout/IconVerticalSolidList"/>
    <dgm:cxn modelId="{FEA256FF-D823-42FF-9B5C-44F6178EB3AB}" srcId="{C93D1717-576B-4C78-A8F2-6E826F869C79}" destId="{5A655DED-EF04-4AA9-8DDA-DD49E55731AE}" srcOrd="2" destOrd="0" parTransId="{E0F63210-FBB8-4DCE-8D56-301559DFEA9C}" sibTransId="{50BC6DDA-0AB3-47F8-9FD8-0E76152D2591}"/>
    <dgm:cxn modelId="{1673D236-4267-4874-90E0-CCE97168ED00}" type="presParOf" srcId="{7663EF57-62A3-431F-A0B8-F95585B57363}" destId="{44F531AF-A81D-4AEC-A4A0-6E49E5F92344}" srcOrd="0" destOrd="0" presId="urn:microsoft.com/office/officeart/2018/2/layout/IconVerticalSolidList"/>
    <dgm:cxn modelId="{D7973434-F59E-46A3-B13E-F4F97CA1C2D2}" type="presParOf" srcId="{44F531AF-A81D-4AEC-A4A0-6E49E5F92344}" destId="{7B6FFFF4-ADE9-42D2-90B0-988A4E9ECE54}" srcOrd="0" destOrd="0" presId="urn:microsoft.com/office/officeart/2018/2/layout/IconVerticalSolidList"/>
    <dgm:cxn modelId="{021D2839-66DB-4941-86D0-102220F59A62}" type="presParOf" srcId="{44F531AF-A81D-4AEC-A4A0-6E49E5F92344}" destId="{C95D30F5-0AC9-444E-B2A3-3AF54836E2F5}" srcOrd="1" destOrd="0" presId="urn:microsoft.com/office/officeart/2018/2/layout/IconVerticalSolidList"/>
    <dgm:cxn modelId="{07E5D8AC-37F7-43CF-AF77-D67B8A482AA9}" type="presParOf" srcId="{44F531AF-A81D-4AEC-A4A0-6E49E5F92344}" destId="{B2C0606A-92EA-4D80-AF01-51A0BDE1F86A}" srcOrd="2" destOrd="0" presId="urn:microsoft.com/office/officeart/2018/2/layout/IconVerticalSolidList"/>
    <dgm:cxn modelId="{199DC461-FB42-4EC1-8729-CAE76DCA41D8}" type="presParOf" srcId="{44F531AF-A81D-4AEC-A4A0-6E49E5F92344}" destId="{B4F7E95F-959E-4A8E-951A-EBD3C66E1D31}" srcOrd="3" destOrd="0" presId="urn:microsoft.com/office/officeart/2018/2/layout/IconVerticalSolidList"/>
    <dgm:cxn modelId="{97D44FE6-F47F-4B73-A4CB-7FAD9F31C072}" type="presParOf" srcId="{7663EF57-62A3-431F-A0B8-F95585B57363}" destId="{19769D40-824F-44B5-969F-BB612360D363}" srcOrd="1" destOrd="0" presId="urn:microsoft.com/office/officeart/2018/2/layout/IconVerticalSolidList"/>
    <dgm:cxn modelId="{B1224FC9-481C-4D63-92B4-AC6DB78C46B9}" type="presParOf" srcId="{7663EF57-62A3-431F-A0B8-F95585B57363}" destId="{163055F5-42DD-4756-837E-D92E09499077}" srcOrd="2" destOrd="0" presId="urn:microsoft.com/office/officeart/2018/2/layout/IconVerticalSolidList"/>
    <dgm:cxn modelId="{3D109EF9-B154-45C1-982D-CDDB514812F6}" type="presParOf" srcId="{163055F5-42DD-4756-837E-D92E09499077}" destId="{C713712A-81B3-45D1-A7BB-30311B338530}" srcOrd="0" destOrd="0" presId="urn:microsoft.com/office/officeart/2018/2/layout/IconVerticalSolidList"/>
    <dgm:cxn modelId="{EC7F9FB0-644F-41DC-AED7-07E17587848E}" type="presParOf" srcId="{163055F5-42DD-4756-837E-D92E09499077}" destId="{615AB508-79D8-499D-ABF5-A1F843178229}" srcOrd="1" destOrd="0" presId="urn:microsoft.com/office/officeart/2018/2/layout/IconVerticalSolidList"/>
    <dgm:cxn modelId="{458837C7-AB36-42E3-B49B-8AFFE2D8BE24}" type="presParOf" srcId="{163055F5-42DD-4756-837E-D92E09499077}" destId="{385AE504-53CB-4F8D-A084-C40D3CAD1CDC}" srcOrd="2" destOrd="0" presId="urn:microsoft.com/office/officeart/2018/2/layout/IconVerticalSolidList"/>
    <dgm:cxn modelId="{52E63311-6D65-4110-85CE-67B2CAA21FCB}" type="presParOf" srcId="{163055F5-42DD-4756-837E-D92E09499077}" destId="{FFCBA679-9C44-495A-8F3C-5C713BD372A3}" srcOrd="3" destOrd="0" presId="urn:microsoft.com/office/officeart/2018/2/layout/IconVerticalSolidList"/>
    <dgm:cxn modelId="{446A9AC8-82FB-4093-BF54-A5D877C4A55D}" type="presParOf" srcId="{7663EF57-62A3-431F-A0B8-F95585B57363}" destId="{1E280BBB-67D0-462D-9DFF-D68BAE63BDDA}" srcOrd="3" destOrd="0" presId="urn:microsoft.com/office/officeart/2018/2/layout/IconVerticalSolidList"/>
    <dgm:cxn modelId="{36961E4F-30E8-405B-8392-207B0ED45F4B}" type="presParOf" srcId="{7663EF57-62A3-431F-A0B8-F95585B57363}" destId="{03D91F1A-033C-4E40-8F9D-AC1E7375DDA3}" srcOrd="4" destOrd="0" presId="urn:microsoft.com/office/officeart/2018/2/layout/IconVerticalSolidList"/>
    <dgm:cxn modelId="{BD701562-E543-4698-B2C3-A761EC772E79}" type="presParOf" srcId="{03D91F1A-033C-4E40-8F9D-AC1E7375DDA3}" destId="{BA30003D-BB41-48D1-BCC8-9405792A55A3}" srcOrd="0" destOrd="0" presId="urn:microsoft.com/office/officeart/2018/2/layout/IconVerticalSolidList"/>
    <dgm:cxn modelId="{80B6CC38-47B3-4E83-8076-68B5D96A6E42}" type="presParOf" srcId="{03D91F1A-033C-4E40-8F9D-AC1E7375DDA3}" destId="{7C996819-0F3E-45A8-8AF1-7B7D25139DF4}" srcOrd="1" destOrd="0" presId="urn:microsoft.com/office/officeart/2018/2/layout/IconVerticalSolidList"/>
    <dgm:cxn modelId="{051E0399-D648-4B47-A3BA-BC52D77957DA}" type="presParOf" srcId="{03D91F1A-033C-4E40-8F9D-AC1E7375DDA3}" destId="{A0E04B23-B8A8-4864-84BF-E4F45FECD79E}" srcOrd="2" destOrd="0" presId="urn:microsoft.com/office/officeart/2018/2/layout/IconVerticalSolidList"/>
    <dgm:cxn modelId="{610C7A19-770F-4F78-8915-F6823FE50510}" type="presParOf" srcId="{03D91F1A-033C-4E40-8F9D-AC1E7375DDA3}" destId="{D45276F6-41C3-42B8-908A-E1EEB95373B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50D6863-AD58-4528-87BB-05E8B5416A5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08245E33-8530-417F-BD76-EEBF6023D8B3}">
      <dgm:prSet/>
      <dgm:spPr/>
      <dgm:t>
        <a:bodyPr/>
        <a:lstStyle/>
        <a:p>
          <a:r>
            <a:rPr lang="en-US"/>
            <a:t>Belonging</a:t>
          </a:r>
        </a:p>
      </dgm:t>
    </dgm:pt>
    <dgm:pt modelId="{5290771D-2AF4-4CB6-A630-73E4FDBA9ABC}" type="parTrans" cxnId="{28F90A7B-D753-47AC-8BE1-2E8A32A635D8}">
      <dgm:prSet/>
      <dgm:spPr/>
      <dgm:t>
        <a:bodyPr/>
        <a:lstStyle/>
        <a:p>
          <a:endParaRPr lang="en-US"/>
        </a:p>
      </dgm:t>
    </dgm:pt>
    <dgm:pt modelId="{6BDA597C-A569-4B27-B70C-05CBC9A197EE}" type="sibTrans" cxnId="{28F90A7B-D753-47AC-8BE1-2E8A32A635D8}">
      <dgm:prSet/>
      <dgm:spPr/>
      <dgm:t>
        <a:bodyPr/>
        <a:lstStyle/>
        <a:p>
          <a:endParaRPr lang="en-US"/>
        </a:p>
      </dgm:t>
    </dgm:pt>
    <dgm:pt modelId="{221E4C4E-FACA-4D49-B498-5B0D6D159195}">
      <dgm:prSet/>
      <dgm:spPr/>
      <dgm:t>
        <a:bodyPr/>
        <a:lstStyle/>
        <a:p>
          <a:r>
            <a:rPr lang="en-US"/>
            <a:t>Meaning</a:t>
          </a:r>
        </a:p>
      </dgm:t>
    </dgm:pt>
    <dgm:pt modelId="{587A8504-60B2-4AD0-95C1-728924D82318}" type="parTrans" cxnId="{4733337E-88D9-45F0-9634-D7301C19C7BA}">
      <dgm:prSet/>
      <dgm:spPr/>
      <dgm:t>
        <a:bodyPr/>
        <a:lstStyle/>
        <a:p>
          <a:endParaRPr lang="en-US"/>
        </a:p>
      </dgm:t>
    </dgm:pt>
    <dgm:pt modelId="{BA4E6221-168C-4100-B4B1-D1AB8DDDDF4A}" type="sibTrans" cxnId="{4733337E-88D9-45F0-9634-D7301C19C7BA}">
      <dgm:prSet/>
      <dgm:spPr/>
      <dgm:t>
        <a:bodyPr/>
        <a:lstStyle/>
        <a:p>
          <a:endParaRPr lang="en-US"/>
        </a:p>
      </dgm:t>
    </dgm:pt>
    <dgm:pt modelId="{26DF3492-3CCF-4EFB-B485-F6FE69DD876B}">
      <dgm:prSet/>
      <dgm:spPr/>
      <dgm:t>
        <a:bodyPr/>
        <a:lstStyle/>
        <a:p>
          <a:r>
            <a:rPr lang="en-US"/>
            <a:t>Certainty</a:t>
          </a:r>
        </a:p>
      </dgm:t>
    </dgm:pt>
    <dgm:pt modelId="{D03061BD-35C8-40E2-82D0-0ECEE2BB9916}" type="parTrans" cxnId="{E3921DC7-77FA-4422-A7C0-9FCAA1D10C32}">
      <dgm:prSet/>
      <dgm:spPr/>
      <dgm:t>
        <a:bodyPr/>
        <a:lstStyle/>
        <a:p>
          <a:endParaRPr lang="en-US"/>
        </a:p>
      </dgm:t>
    </dgm:pt>
    <dgm:pt modelId="{DB3610FF-D96A-469B-9615-4439FF3E9BE2}" type="sibTrans" cxnId="{E3921DC7-77FA-4422-A7C0-9FCAA1D10C32}">
      <dgm:prSet/>
      <dgm:spPr/>
      <dgm:t>
        <a:bodyPr/>
        <a:lstStyle/>
        <a:p>
          <a:endParaRPr lang="en-US"/>
        </a:p>
      </dgm:t>
    </dgm:pt>
    <dgm:pt modelId="{19E30507-BC40-4E2E-989C-3F721C92BF06}">
      <dgm:prSet/>
      <dgm:spPr/>
      <dgm:t>
        <a:bodyPr/>
        <a:lstStyle/>
        <a:p>
          <a:r>
            <a:rPr lang="en-US"/>
            <a:t>Purpose</a:t>
          </a:r>
        </a:p>
      </dgm:t>
    </dgm:pt>
    <dgm:pt modelId="{30E64F69-C711-4059-85DE-071F92FACAFF}" type="parTrans" cxnId="{B024733F-E6C5-4319-A8D3-E1EBF6FB041E}">
      <dgm:prSet/>
      <dgm:spPr/>
      <dgm:t>
        <a:bodyPr/>
        <a:lstStyle/>
        <a:p>
          <a:endParaRPr lang="en-US"/>
        </a:p>
      </dgm:t>
    </dgm:pt>
    <dgm:pt modelId="{1EF4815F-E866-4E7F-9315-38B63A6DB7A5}" type="sibTrans" cxnId="{B024733F-E6C5-4319-A8D3-E1EBF6FB041E}">
      <dgm:prSet/>
      <dgm:spPr/>
      <dgm:t>
        <a:bodyPr/>
        <a:lstStyle/>
        <a:p>
          <a:endParaRPr lang="en-US"/>
        </a:p>
      </dgm:t>
    </dgm:pt>
    <dgm:pt modelId="{51C91523-F285-4E0D-85DB-2FF2828C4E3C}">
      <dgm:prSet/>
      <dgm:spPr/>
      <dgm:t>
        <a:bodyPr/>
        <a:lstStyle/>
        <a:p>
          <a:r>
            <a:rPr lang="en-US"/>
            <a:t>Identity</a:t>
          </a:r>
        </a:p>
      </dgm:t>
    </dgm:pt>
    <dgm:pt modelId="{66585980-1226-4E67-A013-CBC42D142DED}" type="parTrans" cxnId="{AC2C7CB1-CF8E-426B-8F8D-3BD8422A74F5}">
      <dgm:prSet/>
      <dgm:spPr/>
      <dgm:t>
        <a:bodyPr/>
        <a:lstStyle/>
        <a:p>
          <a:endParaRPr lang="en-US"/>
        </a:p>
      </dgm:t>
    </dgm:pt>
    <dgm:pt modelId="{1B79A860-B7F0-45A2-9019-F51D1E0A3483}" type="sibTrans" cxnId="{AC2C7CB1-CF8E-426B-8F8D-3BD8422A74F5}">
      <dgm:prSet/>
      <dgm:spPr/>
      <dgm:t>
        <a:bodyPr/>
        <a:lstStyle/>
        <a:p>
          <a:endParaRPr lang="en-US"/>
        </a:p>
      </dgm:t>
    </dgm:pt>
    <dgm:pt modelId="{00939B68-5F29-41CC-8918-820269A87034}">
      <dgm:prSet/>
      <dgm:spPr/>
      <dgm:t>
        <a:bodyPr/>
        <a:lstStyle/>
        <a:p>
          <a:r>
            <a:rPr lang="en-US"/>
            <a:t>Community</a:t>
          </a:r>
        </a:p>
      </dgm:t>
    </dgm:pt>
    <dgm:pt modelId="{B927EDD5-6FD2-41C2-9FA1-F2388B3F91E0}" type="parTrans" cxnId="{79D7F03C-60B8-496E-9FA7-C1FC1A47C600}">
      <dgm:prSet/>
      <dgm:spPr/>
      <dgm:t>
        <a:bodyPr/>
        <a:lstStyle/>
        <a:p>
          <a:endParaRPr lang="en-US"/>
        </a:p>
      </dgm:t>
    </dgm:pt>
    <dgm:pt modelId="{95FA0F20-2D5A-4A5E-A6A7-2DDE4C92A51D}" type="sibTrans" cxnId="{79D7F03C-60B8-496E-9FA7-C1FC1A47C600}">
      <dgm:prSet/>
      <dgm:spPr/>
      <dgm:t>
        <a:bodyPr/>
        <a:lstStyle/>
        <a:p>
          <a:endParaRPr lang="en-US"/>
        </a:p>
      </dgm:t>
    </dgm:pt>
    <dgm:pt modelId="{D067B577-C04E-4819-A1E5-62ABEEA99E69}" type="pres">
      <dgm:prSet presAssocID="{350D6863-AD58-4528-87BB-05E8B5416A58}" presName="diagram" presStyleCnt="0">
        <dgm:presLayoutVars>
          <dgm:dir/>
          <dgm:resizeHandles val="exact"/>
        </dgm:presLayoutVars>
      </dgm:prSet>
      <dgm:spPr/>
    </dgm:pt>
    <dgm:pt modelId="{2A14C725-8F12-4E4F-932F-BFFD726F69CB}" type="pres">
      <dgm:prSet presAssocID="{08245E33-8530-417F-BD76-EEBF6023D8B3}" presName="node" presStyleLbl="node1" presStyleIdx="0" presStyleCnt="6">
        <dgm:presLayoutVars>
          <dgm:bulletEnabled val="1"/>
        </dgm:presLayoutVars>
      </dgm:prSet>
      <dgm:spPr/>
    </dgm:pt>
    <dgm:pt modelId="{1724E1B7-C768-4E98-86C2-828DCA3A1B3B}" type="pres">
      <dgm:prSet presAssocID="{6BDA597C-A569-4B27-B70C-05CBC9A197EE}" presName="sibTrans" presStyleCnt="0"/>
      <dgm:spPr/>
    </dgm:pt>
    <dgm:pt modelId="{59B13F97-DBA3-472C-B28F-B9C3CB479609}" type="pres">
      <dgm:prSet presAssocID="{221E4C4E-FACA-4D49-B498-5B0D6D159195}" presName="node" presStyleLbl="node1" presStyleIdx="1" presStyleCnt="6">
        <dgm:presLayoutVars>
          <dgm:bulletEnabled val="1"/>
        </dgm:presLayoutVars>
      </dgm:prSet>
      <dgm:spPr/>
    </dgm:pt>
    <dgm:pt modelId="{5C621D25-7214-4ECF-9785-0BF3DBA14E69}" type="pres">
      <dgm:prSet presAssocID="{BA4E6221-168C-4100-B4B1-D1AB8DDDDF4A}" presName="sibTrans" presStyleCnt="0"/>
      <dgm:spPr/>
    </dgm:pt>
    <dgm:pt modelId="{AC9CFE91-320E-4477-B264-406A86F81A3E}" type="pres">
      <dgm:prSet presAssocID="{26DF3492-3CCF-4EFB-B485-F6FE69DD876B}" presName="node" presStyleLbl="node1" presStyleIdx="2" presStyleCnt="6">
        <dgm:presLayoutVars>
          <dgm:bulletEnabled val="1"/>
        </dgm:presLayoutVars>
      </dgm:prSet>
      <dgm:spPr/>
    </dgm:pt>
    <dgm:pt modelId="{2C961277-345E-45B1-B4A7-3660BC5A9B6C}" type="pres">
      <dgm:prSet presAssocID="{DB3610FF-D96A-469B-9615-4439FF3E9BE2}" presName="sibTrans" presStyleCnt="0"/>
      <dgm:spPr/>
    </dgm:pt>
    <dgm:pt modelId="{1EBD49A9-4927-4CC3-BA12-995F7969F156}" type="pres">
      <dgm:prSet presAssocID="{19E30507-BC40-4E2E-989C-3F721C92BF06}" presName="node" presStyleLbl="node1" presStyleIdx="3" presStyleCnt="6">
        <dgm:presLayoutVars>
          <dgm:bulletEnabled val="1"/>
        </dgm:presLayoutVars>
      </dgm:prSet>
      <dgm:spPr/>
    </dgm:pt>
    <dgm:pt modelId="{98B86B6D-08D5-40F8-87EF-35D0BEE3C2AA}" type="pres">
      <dgm:prSet presAssocID="{1EF4815F-E866-4E7F-9315-38B63A6DB7A5}" presName="sibTrans" presStyleCnt="0"/>
      <dgm:spPr/>
    </dgm:pt>
    <dgm:pt modelId="{6183015F-5B47-4149-B8E5-282889872DC9}" type="pres">
      <dgm:prSet presAssocID="{51C91523-F285-4E0D-85DB-2FF2828C4E3C}" presName="node" presStyleLbl="node1" presStyleIdx="4" presStyleCnt="6">
        <dgm:presLayoutVars>
          <dgm:bulletEnabled val="1"/>
        </dgm:presLayoutVars>
      </dgm:prSet>
      <dgm:spPr/>
    </dgm:pt>
    <dgm:pt modelId="{9E731653-768D-4464-AD41-B79A72C3F5FE}" type="pres">
      <dgm:prSet presAssocID="{1B79A860-B7F0-45A2-9019-F51D1E0A3483}" presName="sibTrans" presStyleCnt="0"/>
      <dgm:spPr/>
    </dgm:pt>
    <dgm:pt modelId="{B4981B0D-3B0F-4744-AFD9-F6B36CE44D46}" type="pres">
      <dgm:prSet presAssocID="{00939B68-5F29-41CC-8918-820269A87034}" presName="node" presStyleLbl="node1" presStyleIdx="5" presStyleCnt="6">
        <dgm:presLayoutVars>
          <dgm:bulletEnabled val="1"/>
        </dgm:presLayoutVars>
      </dgm:prSet>
      <dgm:spPr/>
    </dgm:pt>
  </dgm:ptLst>
  <dgm:cxnLst>
    <dgm:cxn modelId="{C3E5621E-E555-4ABE-8811-B5830F322D8F}" type="presOf" srcId="{19E30507-BC40-4E2E-989C-3F721C92BF06}" destId="{1EBD49A9-4927-4CC3-BA12-995F7969F156}" srcOrd="0" destOrd="0" presId="urn:microsoft.com/office/officeart/2005/8/layout/default"/>
    <dgm:cxn modelId="{A92B7127-BFA8-433F-8B2E-6891DAD98287}" type="presOf" srcId="{08245E33-8530-417F-BD76-EEBF6023D8B3}" destId="{2A14C725-8F12-4E4F-932F-BFFD726F69CB}" srcOrd="0" destOrd="0" presId="urn:microsoft.com/office/officeart/2005/8/layout/default"/>
    <dgm:cxn modelId="{48315429-E009-4E02-8BEA-A3BEB63165A6}" type="presOf" srcId="{51C91523-F285-4E0D-85DB-2FF2828C4E3C}" destId="{6183015F-5B47-4149-B8E5-282889872DC9}" srcOrd="0" destOrd="0" presId="urn:microsoft.com/office/officeart/2005/8/layout/default"/>
    <dgm:cxn modelId="{79D7F03C-60B8-496E-9FA7-C1FC1A47C600}" srcId="{350D6863-AD58-4528-87BB-05E8B5416A58}" destId="{00939B68-5F29-41CC-8918-820269A87034}" srcOrd="5" destOrd="0" parTransId="{B927EDD5-6FD2-41C2-9FA1-F2388B3F91E0}" sibTransId="{95FA0F20-2D5A-4A5E-A6A7-2DDE4C92A51D}"/>
    <dgm:cxn modelId="{B024733F-E6C5-4319-A8D3-E1EBF6FB041E}" srcId="{350D6863-AD58-4528-87BB-05E8B5416A58}" destId="{19E30507-BC40-4E2E-989C-3F721C92BF06}" srcOrd="3" destOrd="0" parTransId="{30E64F69-C711-4059-85DE-071F92FACAFF}" sibTransId="{1EF4815F-E866-4E7F-9315-38B63A6DB7A5}"/>
    <dgm:cxn modelId="{28F90A7B-D753-47AC-8BE1-2E8A32A635D8}" srcId="{350D6863-AD58-4528-87BB-05E8B5416A58}" destId="{08245E33-8530-417F-BD76-EEBF6023D8B3}" srcOrd="0" destOrd="0" parTransId="{5290771D-2AF4-4CB6-A630-73E4FDBA9ABC}" sibTransId="{6BDA597C-A569-4B27-B70C-05CBC9A197EE}"/>
    <dgm:cxn modelId="{4733337E-88D9-45F0-9634-D7301C19C7BA}" srcId="{350D6863-AD58-4528-87BB-05E8B5416A58}" destId="{221E4C4E-FACA-4D49-B498-5B0D6D159195}" srcOrd="1" destOrd="0" parTransId="{587A8504-60B2-4AD0-95C1-728924D82318}" sibTransId="{BA4E6221-168C-4100-B4B1-D1AB8DDDDF4A}"/>
    <dgm:cxn modelId="{CAB37487-AB34-49C8-B08F-01DFFFA488D8}" type="presOf" srcId="{00939B68-5F29-41CC-8918-820269A87034}" destId="{B4981B0D-3B0F-4744-AFD9-F6B36CE44D46}" srcOrd="0" destOrd="0" presId="urn:microsoft.com/office/officeart/2005/8/layout/default"/>
    <dgm:cxn modelId="{804D4998-A18B-4652-97FB-A9529EB4D2B7}" type="presOf" srcId="{221E4C4E-FACA-4D49-B498-5B0D6D159195}" destId="{59B13F97-DBA3-472C-B28F-B9C3CB479609}" srcOrd="0" destOrd="0" presId="urn:microsoft.com/office/officeart/2005/8/layout/default"/>
    <dgm:cxn modelId="{F52AC7AD-E172-42CC-A540-B1FC8398137A}" type="presOf" srcId="{26DF3492-3CCF-4EFB-B485-F6FE69DD876B}" destId="{AC9CFE91-320E-4477-B264-406A86F81A3E}" srcOrd="0" destOrd="0" presId="urn:microsoft.com/office/officeart/2005/8/layout/default"/>
    <dgm:cxn modelId="{AC2C7CB1-CF8E-426B-8F8D-3BD8422A74F5}" srcId="{350D6863-AD58-4528-87BB-05E8B5416A58}" destId="{51C91523-F285-4E0D-85DB-2FF2828C4E3C}" srcOrd="4" destOrd="0" parTransId="{66585980-1226-4E67-A013-CBC42D142DED}" sibTransId="{1B79A860-B7F0-45A2-9019-F51D1E0A3483}"/>
    <dgm:cxn modelId="{51143AC0-55FE-4F6B-91C5-1993BC11A80B}" type="presOf" srcId="{350D6863-AD58-4528-87BB-05E8B5416A58}" destId="{D067B577-C04E-4819-A1E5-62ABEEA99E69}" srcOrd="0" destOrd="0" presId="urn:microsoft.com/office/officeart/2005/8/layout/default"/>
    <dgm:cxn modelId="{E3921DC7-77FA-4422-A7C0-9FCAA1D10C32}" srcId="{350D6863-AD58-4528-87BB-05E8B5416A58}" destId="{26DF3492-3CCF-4EFB-B485-F6FE69DD876B}" srcOrd="2" destOrd="0" parTransId="{D03061BD-35C8-40E2-82D0-0ECEE2BB9916}" sibTransId="{DB3610FF-D96A-469B-9615-4439FF3E9BE2}"/>
    <dgm:cxn modelId="{3812E34E-78B9-48E0-96C3-E646930E8BB2}" type="presParOf" srcId="{D067B577-C04E-4819-A1E5-62ABEEA99E69}" destId="{2A14C725-8F12-4E4F-932F-BFFD726F69CB}" srcOrd="0" destOrd="0" presId="urn:microsoft.com/office/officeart/2005/8/layout/default"/>
    <dgm:cxn modelId="{81E80BD0-A61E-4C6F-A924-B6516B18A650}" type="presParOf" srcId="{D067B577-C04E-4819-A1E5-62ABEEA99E69}" destId="{1724E1B7-C768-4E98-86C2-828DCA3A1B3B}" srcOrd="1" destOrd="0" presId="urn:microsoft.com/office/officeart/2005/8/layout/default"/>
    <dgm:cxn modelId="{7534F06E-7C98-4C8B-8E29-09A5B143F33F}" type="presParOf" srcId="{D067B577-C04E-4819-A1E5-62ABEEA99E69}" destId="{59B13F97-DBA3-472C-B28F-B9C3CB479609}" srcOrd="2" destOrd="0" presId="urn:microsoft.com/office/officeart/2005/8/layout/default"/>
    <dgm:cxn modelId="{DF35E0CB-E273-4F82-A4FF-625568332CA1}" type="presParOf" srcId="{D067B577-C04E-4819-A1E5-62ABEEA99E69}" destId="{5C621D25-7214-4ECF-9785-0BF3DBA14E69}" srcOrd="3" destOrd="0" presId="urn:microsoft.com/office/officeart/2005/8/layout/default"/>
    <dgm:cxn modelId="{FC65004C-4737-40EC-98F2-D5F6910CE427}" type="presParOf" srcId="{D067B577-C04E-4819-A1E5-62ABEEA99E69}" destId="{AC9CFE91-320E-4477-B264-406A86F81A3E}" srcOrd="4" destOrd="0" presId="urn:microsoft.com/office/officeart/2005/8/layout/default"/>
    <dgm:cxn modelId="{935F1772-471E-4F22-AC19-49EA50EB34EC}" type="presParOf" srcId="{D067B577-C04E-4819-A1E5-62ABEEA99E69}" destId="{2C961277-345E-45B1-B4A7-3660BC5A9B6C}" srcOrd="5" destOrd="0" presId="urn:microsoft.com/office/officeart/2005/8/layout/default"/>
    <dgm:cxn modelId="{037B356F-1578-4327-A48F-D4CCBFF68685}" type="presParOf" srcId="{D067B577-C04E-4819-A1E5-62ABEEA99E69}" destId="{1EBD49A9-4927-4CC3-BA12-995F7969F156}" srcOrd="6" destOrd="0" presId="urn:microsoft.com/office/officeart/2005/8/layout/default"/>
    <dgm:cxn modelId="{7CA82786-7EE9-490C-BB78-660543B4D547}" type="presParOf" srcId="{D067B577-C04E-4819-A1E5-62ABEEA99E69}" destId="{98B86B6D-08D5-40F8-87EF-35D0BEE3C2AA}" srcOrd="7" destOrd="0" presId="urn:microsoft.com/office/officeart/2005/8/layout/default"/>
    <dgm:cxn modelId="{5339D23F-1C50-4EC1-A14A-95820B27EED8}" type="presParOf" srcId="{D067B577-C04E-4819-A1E5-62ABEEA99E69}" destId="{6183015F-5B47-4149-B8E5-282889872DC9}" srcOrd="8" destOrd="0" presId="urn:microsoft.com/office/officeart/2005/8/layout/default"/>
    <dgm:cxn modelId="{F4DA47D9-5771-44FD-8A30-23F502468AE2}" type="presParOf" srcId="{D067B577-C04E-4819-A1E5-62ABEEA99E69}" destId="{9E731653-768D-4464-AD41-B79A72C3F5FE}" srcOrd="9" destOrd="0" presId="urn:microsoft.com/office/officeart/2005/8/layout/default"/>
    <dgm:cxn modelId="{FEAECAEB-728E-41EC-B123-71C2A9583A1A}" type="presParOf" srcId="{D067B577-C04E-4819-A1E5-62ABEEA99E69}" destId="{B4981B0D-3B0F-4744-AFD9-F6B36CE44D46}"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0AE0CF1-7357-496E-BA4E-72A80C37772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B04221C-0112-4D04-A9AA-6A8B0EAA63E2}">
      <dgm:prSet/>
      <dgm:spPr/>
      <dgm:t>
        <a:bodyPr/>
        <a:lstStyle/>
        <a:p>
          <a:r>
            <a:rPr lang="en-US"/>
            <a:t>Jim Jones</a:t>
          </a:r>
        </a:p>
      </dgm:t>
    </dgm:pt>
    <dgm:pt modelId="{72955188-6C20-4E70-AE92-639EDF284BE5}" type="parTrans" cxnId="{845239A8-51AB-48D2-8BD4-82505BB3D0E1}">
      <dgm:prSet/>
      <dgm:spPr/>
      <dgm:t>
        <a:bodyPr/>
        <a:lstStyle/>
        <a:p>
          <a:endParaRPr lang="en-US"/>
        </a:p>
      </dgm:t>
    </dgm:pt>
    <dgm:pt modelId="{ED4CE21C-578B-43D0-94C8-B964BC5E4861}" type="sibTrans" cxnId="{845239A8-51AB-48D2-8BD4-82505BB3D0E1}">
      <dgm:prSet/>
      <dgm:spPr/>
      <dgm:t>
        <a:bodyPr/>
        <a:lstStyle/>
        <a:p>
          <a:endParaRPr lang="en-US"/>
        </a:p>
      </dgm:t>
    </dgm:pt>
    <dgm:pt modelId="{24C8DC52-30F5-407E-B224-CF46DCB853E5}">
      <dgm:prSet/>
      <dgm:spPr/>
      <dgm:t>
        <a:bodyPr/>
        <a:lstStyle/>
        <a:p>
          <a:r>
            <a:rPr lang="en-US"/>
            <a:t>Marshall Applewhite</a:t>
          </a:r>
        </a:p>
      </dgm:t>
    </dgm:pt>
    <dgm:pt modelId="{157CDEBB-72E3-463E-A642-FAF835000C9C}" type="parTrans" cxnId="{225136F7-0B7B-49F1-94BB-2C60F3D532AA}">
      <dgm:prSet/>
      <dgm:spPr/>
      <dgm:t>
        <a:bodyPr/>
        <a:lstStyle/>
        <a:p>
          <a:endParaRPr lang="en-US"/>
        </a:p>
      </dgm:t>
    </dgm:pt>
    <dgm:pt modelId="{776163C6-5CF1-4A82-A1BF-4B223819D596}" type="sibTrans" cxnId="{225136F7-0B7B-49F1-94BB-2C60F3D532AA}">
      <dgm:prSet/>
      <dgm:spPr/>
      <dgm:t>
        <a:bodyPr/>
        <a:lstStyle/>
        <a:p>
          <a:endParaRPr lang="en-US"/>
        </a:p>
      </dgm:t>
    </dgm:pt>
    <dgm:pt modelId="{E51B4155-FE53-4BE2-B7D8-D9D840CDA440}">
      <dgm:prSet/>
      <dgm:spPr/>
      <dgm:t>
        <a:bodyPr/>
        <a:lstStyle/>
        <a:p>
          <a:r>
            <a:rPr lang="en-US"/>
            <a:t>Keith Raniere</a:t>
          </a:r>
        </a:p>
      </dgm:t>
    </dgm:pt>
    <dgm:pt modelId="{9B922094-8D28-401C-BB8A-6AD739723F01}" type="parTrans" cxnId="{BEDCF41D-D318-42E4-92BD-B6E8979C6494}">
      <dgm:prSet/>
      <dgm:spPr/>
      <dgm:t>
        <a:bodyPr/>
        <a:lstStyle/>
        <a:p>
          <a:endParaRPr lang="en-US"/>
        </a:p>
      </dgm:t>
    </dgm:pt>
    <dgm:pt modelId="{15102890-3749-49E4-8FD4-2C4E252AD4E5}" type="sibTrans" cxnId="{BEDCF41D-D318-42E4-92BD-B6E8979C6494}">
      <dgm:prSet/>
      <dgm:spPr/>
      <dgm:t>
        <a:bodyPr/>
        <a:lstStyle/>
        <a:p>
          <a:endParaRPr lang="en-US"/>
        </a:p>
      </dgm:t>
    </dgm:pt>
    <dgm:pt modelId="{3F201774-A50C-43C8-A19A-A0A6986CA38D}">
      <dgm:prSet/>
      <dgm:spPr/>
      <dgm:t>
        <a:bodyPr/>
        <a:lstStyle/>
        <a:p>
          <a:r>
            <a:rPr lang="en-US"/>
            <a:t>Charles Manson</a:t>
          </a:r>
        </a:p>
      </dgm:t>
    </dgm:pt>
    <dgm:pt modelId="{FE160EDF-2B65-42F1-8E52-601D9E123FA8}" type="parTrans" cxnId="{A4CAA953-7FFB-4FDE-927F-1A57EA6C4246}">
      <dgm:prSet/>
      <dgm:spPr/>
      <dgm:t>
        <a:bodyPr/>
        <a:lstStyle/>
        <a:p>
          <a:endParaRPr lang="en-US"/>
        </a:p>
      </dgm:t>
    </dgm:pt>
    <dgm:pt modelId="{9B20F937-88A0-4EC2-BE58-588E46CA5485}" type="sibTrans" cxnId="{A4CAA953-7FFB-4FDE-927F-1A57EA6C4246}">
      <dgm:prSet/>
      <dgm:spPr/>
      <dgm:t>
        <a:bodyPr/>
        <a:lstStyle/>
        <a:p>
          <a:endParaRPr lang="en-US"/>
        </a:p>
      </dgm:t>
    </dgm:pt>
    <dgm:pt modelId="{F55A74AA-A51A-4191-ACD1-8CD939BC5D7B}" type="pres">
      <dgm:prSet presAssocID="{D0AE0CF1-7357-496E-BA4E-72A80C37772B}" presName="vert0" presStyleCnt="0">
        <dgm:presLayoutVars>
          <dgm:dir/>
          <dgm:animOne val="branch"/>
          <dgm:animLvl val="lvl"/>
        </dgm:presLayoutVars>
      </dgm:prSet>
      <dgm:spPr/>
    </dgm:pt>
    <dgm:pt modelId="{9DFD38B8-DED1-4216-89AA-816BF800ED06}" type="pres">
      <dgm:prSet presAssocID="{9B04221C-0112-4D04-A9AA-6A8B0EAA63E2}" presName="thickLine" presStyleLbl="alignNode1" presStyleIdx="0" presStyleCnt="4"/>
      <dgm:spPr/>
    </dgm:pt>
    <dgm:pt modelId="{CF4732EB-4373-482E-A792-3C5F6A008C43}" type="pres">
      <dgm:prSet presAssocID="{9B04221C-0112-4D04-A9AA-6A8B0EAA63E2}" presName="horz1" presStyleCnt="0"/>
      <dgm:spPr/>
    </dgm:pt>
    <dgm:pt modelId="{85E5FCC5-843F-4CDB-8175-060EC123B276}" type="pres">
      <dgm:prSet presAssocID="{9B04221C-0112-4D04-A9AA-6A8B0EAA63E2}" presName="tx1" presStyleLbl="revTx" presStyleIdx="0" presStyleCnt="4"/>
      <dgm:spPr/>
    </dgm:pt>
    <dgm:pt modelId="{BB047BF3-6683-4F4B-A2DB-84179BB1AEDB}" type="pres">
      <dgm:prSet presAssocID="{9B04221C-0112-4D04-A9AA-6A8B0EAA63E2}" presName="vert1" presStyleCnt="0"/>
      <dgm:spPr/>
    </dgm:pt>
    <dgm:pt modelId="{320F5363-5959-4DCF-8104-A23FB8B5DA71}" type="pres">
      <dgm:prSet presAssocID="{24C8DC52-30F5-407E-B224-CF46DCB853E5}" presName="thickLine" presStyleLbl="alignNode1" presStyleIdx="1" presStyleCnt="4"/>
      <dgm:spPr/>
    </dgm:pt>
    <dgm:pt modelId="{D2E339B7-D630-4427-8295-335977B0996C}" type="pres">
      <dgm:prSet presAssocID="{24C8DC52-30F5-407E-B224-CF46DCB853E5}" presName="horz1" presStyleCnt="0"/>
      <dgm:spPr/>
    </dgm:pt>
    <dgm:pt modelId="{49A212B3-A81D-4CEE-8A49-2525E2E17749}" type="pres">
      <dgm:prSet presAssocID="{24C8DC52-30F5-407E-B224-CF46DCB853E5}" presName="tx1" presStyleLbl="revTx" presStyleIdx="1" presStyleCnt="4"/>
      <dgm:spPr/>
    </dgm:pt>
    <dgm:pt modelId="{981253E8-6B42-4DC5-95F7-42F0E6D7ECB0}" type="pres">
      <dgm:prSet presAssocID="{24C8DC52-30F5-407E-B224-CF46DCB853E5}" presName="vert1" presStyleCnt="0"/>
      <dgm:spPr/>
    </dgm:pt>
    <dgm:pt modelId="{AF0DA2DB-E345-486D-A093-8FDC48E64EBA}" type="pres">
      <dgm:prSet presAssocID="{E51B4155-FE53-4BE2-B7D8-D9D840CDA440}" presName="thickLine" presStyleLbl="alignNode1" presStyleIdx="2" presStyleCnt="4"/>
      <dgm:spPr/>
    </dgm:pt>
    <dgm:pt modelId="{9A2332AF-3714-47B6-9D9A-075D422AD04F}" type="pres">
      <dgm:prSet presAssocID="{E51B4155-FE53-4BE2-B7D8-D9D840CDA440}" presName="horz1" presStyleCnt="0"/>
      <dgm:spPr/>
    </dgm:pt>
    <dgm:pt modelId="{0957982E-FA3B-43FA-835D-DB1D0267260A}" type="pres">
      <dgm:prSet presAssocID="{E51B4155-FE53-4BE2-B7D8-D9D840CDA440}" presName="tx1" presStyleLbl="revTx" presStyleIdx="2" presStyleCnt="4"/>
      <dgm:spPr/>
    </dgm:pt>
    <dgm:pt modelId="{FB5E823E-C7D5-446D-8CAB-8AC867168DB4}" type="pres">
      <dgm:prSet presAssocID="{E51B4155-FE53-4BE2-B7D8-D9D840CDA440}" presName="vert1" presStyleCnt="0"/>
      <dgm:spPr/>
    </dgm:pt>
    <dgm:pt modelId="{A2EA0846-DCBD-4D05-AD42-F1C22874E1CD}" type="pres">
      <dgm:prSet presAssocID="{3F201774-A50C-43C8-A19A-A0A6986CA38D}" presName="thickLine" presStyleLbl="alignNode1" presStyleIdx="3" presStyleCnt="4"/>
      <dgm:spPr/>
    </dgm:pt>
    <dgm:pt modelId="{7209CE80-7CDF-43B3-A9EE-D335942C6199}" type="pres">
      <dgm:prSet presAssocID="{3F201774-A50C-43C8-A19A-A0A6986CA38D}" presName="horz1" presStyleCnt="0"/>
      <dgm:spPr/>
    </dgm:pt>
    <dgm:pt modelId="{4AD3B811-3B60-4C75-A94D-5CED08BCE5CF}" type="pres">
      <dgm:prSet presAssocID="{3F201774-A50C-43C8-A19A-A0A6986CA38D}" presName="tx1" presStyleLbl="revTx" presStyleIdx="3" presStyleCnt="4"/>
      <dgm:spPr/>
    </dgm:pt>
    <dgm:pt modelId="{D6339720-717C-4CF6-916A-05A2A73219CA}" type="pres">
      <dgm:prSet presAssocID="{3F201774-A50C-43C8-A19A-A0A6986CA38D}" presName="vert1" presStyleCnt="0"/>
      <dgm:spPr/>
    </dgm:pt>
  </dgm:ptLst>
  <dgm:cxnLst>
    <dgm:cxn modelId="{69C9EC00-729B-4376-B27A-F8F002B9DA05}" type="presOf" srcId="{9B04221C-0112-4D04-A9AA-6A8B0EAA63E2}" destId="{85E5FCC5-843F-4CDB-8175-060EC123B276}" srcOrd="0" destOrd="0" presId="urn:microsoft.com/office/officeart/2008/layout/LinedList"/>
    <dgm:cxn modelId="{D14C5614-649A-4578-ACA3-4FAA1F006240}" type="presOf" srcId="{E51B4155-FE53-4BE2-B7D8-D9D840CDA440}" destId="{0957982E-FA3B-43FA-835D-DB1D0267260A}" srcOrd="0" destOrd="0" presId="urn:microsoft.com/office/officeart/2008/layout/LinedList"/>
    <dgm:cxn modelId="{BEDCF41D-D318-42E4-92BD-B6E8979C6494}" srcId="{D0AE0CF1-7357-496E-BA4E-72A80C37772B}" destId="{E51B4155-FE53-4BE2-B7D8-D9D840CDA440}" srcOrd="2" destOrd="0" parTransId="{9B922094-8D28-401C-BB8A-6AD739723F01}" sibTransId="{15102890-3749-49E4-8FD4-2C4E252AD4E5}"/>
    <dgm:cxn modelId="{3BC63968-0D6F-4E05-8394-46A8E0C36C97}" type="presOf" srcId="{24C8DC52-30F5-407E-B224-CF46DCB853E5}" destId="{49A212B3-A81D-4CEE-8A49-2525E2E17749}" srcOrd="0" destOrd="0" presId="urn:microsoft.com/office/officeart/2008/layout/LinedList"/>
    <dgm:cxn modelId="{A4CAA953-7FFB-4FDE-927F-1A57EA6C4246}" srcId="{D0AE0CF1-7357-496E-BA4E-72A80C37772B}" destId="{3F201774-A50C-43C8-A19A-A0A6986CA38D}" srcOrd="3" destOrd="0" parTransId="{FE160EDF-2B65-42F1-8E52-601D9E123FA8}" sibTransId="{9B20F937-88A0-4EC2-BE58-588E46CA5485}"/>
    <dgm:cxn modelId="{7485AD8F-57A9-4760-9648-57D511587C5E}" type="presOf" srcId="{D0AE0CF1-7357-496E-BA4E-72A80C37772B}" destId="{F55A74AA-A51A-4191-ACD1-8CD939BC5D7B}" srcOrd="0" destOrd="0" presId="urn:microsoft.com/office/officeart/2008/layout/LinedList"/>
    <dgm:cxn modelId="{845239A8-51AB-48D2-8BD4-82505BB3D0E1}" srcId="{D0AE0CF1-7357-496E-BA4E-72A80C37772B}" destId="{9B04221C-0112-4D04-A9AA-6A8B0EAA63E2}" srcOrd="0" destOrd="0" parTransId="{72955188-6C20-4E70-AE92-639EDF284BE5}" sibTransId="{ED4CE21C-578B-43D0-94C8-B964BC5E4861}"/>
    <dgm:cxn modelId="{DB88DEC2-2A3E-4C0E-99F4-9A3FD1684713}" type="presOf" srcId="{3F201774-A50C-43C8-A19A-A0A6986CA38D}" destId="{4AD3B811-3B60-4C75-A94D-5CED08BCE5CF}" srcOrd="0" destOrd="0" presId="urn:microsoft.com/office/officeart/2008/layout/LinedList"/>
    <dgm:cxn modelId="{225136F7-0B7B-49F1-94BB-2C60F3D532AA}" srcId="{D0AE0CF1-7357-496E-BA4E-72A80C37772B}" destId="{24C8DC52-30F5-407E-B224-CF46DCB853E5}" srcOrd="1" destOrd="0" parTransId="{157CDEBB-72E3-463E-A642-FAF835000C9C}" sibTransId="{776163C6-5CF1-4A82-A1BF-4B223819D596}"/>
    <dgm:cxn modelId="{9C8DF54C-3DE6-4C9F-ABB7-93D47478AF99}" type="presParOf" srcId="{F55A74AA-A51A-4191-ACD1-8CD939BC5D7B}" destId="{9DFD38B8-DED1-4216-89AA-816BF800ED06}" srcOrd="0" destOrd="0" presId="urn:microsoft.com/office/officeart/2008/layout/LinedList"/>
    <dgm:cxn modelId="{E454D782-7CA4-4F43-AF78-F320A1F89D77}" type="presParOf" srcId="{F55A74AA-A51A-4191-ACD1-8CD939BC5D7B}" destId="{CF4732EB-4373-482E-A792-3C5F6A008C43}" srcOrd="1" destOrd="0" presId="urn:microsoft.com/office/officeart/2008/layout/LinedList"/>
    <dgm:cxn modelId="{4334922D-290C-4972-9C0E-BBC0EE341B8A}" type="presParOf" srcId="{CF4732EB-4373-482E-A792-3C5F6A008C43}" destId="{85E5FCC5-843F-4CDB-8175-060EC123B276}" srcOrd="0" destOrd="0" presId="urn:microsoft.com/office/officeart/2008/layout/LinedList"/>
    <dgm:cxn modelId="{A45999E6-3BD2-431B-81B8-F789C2DE3C5C}" type="presParOf" srcId="{CF4732EB-4373-482E-A792-3C5F6A008C43}" destId="{BB047BF3-6683-4F4B-A2DB-84179BB1AEDB}" srcOrd="1" destOrd="0" presId="urn:microsoft.com/office/officeart/2008/layout/LinedList"/>
    <dgm:cxn modelId="{CA47AC3E-30D4-4897-99AD-126F12619F55}" type="presParOf" srcId="{F55A74AA-A51A-4191-ACD1-8CD939BC5D7B}" destId="{320F5363-5959-4DCF-8104-A23FB8B5DA71}" srcOrd="2" destOrd="0" presId="urn:microsoft.com/office/officeart/2008/layout/LinedList"/>
    <dgm:cxn modelId="{22330228-5AAB-4098-BC94-750A7A1E6BF9}" type="presParOf" srcId="{F55A74AA-A51A-4191-ACD1-8CD939BC5D7B}" destId="{D2E339B7-D630-4427-8295-335977B0996C}" srcOrd="3" destOrd="0" presId="urn:microsoft.com/office/officeart/2008/layout/LinedList"/>
    <dgm:cxn modelId="{2EC82763-210B-4BF6-9CAC-F00288AC8E6E}" type="presParOf" srcId="{D2E339B7-D630-4427-8295-335977B0996C}" destId="{49A212B3-A81D-4CEE-8A49-2525E2E17749}" srcOrd="0" destOrd="0" presId="urn:microsoft.com/office/officeart/2008/layout/LinedList"/>
    <dgm:cxn modelId="{A4BD850C-E149-48AB-8C16-7743142D1574}" type="presParOf" srcId="{D2E339B7-D630-4427-8295-335977B0996C}" destId="{981253E8-6B42-4DC5-95F7-42F0E6D7ECB0}" srcOrd="1" destOrd="0" presId="urn:microsoft.com/office/officeart/2008/layout/LinedList"/>
    <dgm:cxn modelId="{E8381E96-13D3-4C78-A75C-1799BE3E6E57}" type="presParOf" srcId="{F55A74AA-A51A-4191-ACD1-8CD939BC5D7B}" destId="{AF0DA2DB-E345-486D-A093-8FDC48E64EBA}" srcOrd="4" destOrd="0" presId="urn:microsoft.com/office/officeart/2008/layout/LinedList"/>
    <dgm:cxn modelId="{88D70A83-DF9F-4AB3-8E33-EE1C0C661402}" type="presParOf" srcId="{F55A74AA-A51A-4191-ACD1-8CD939BC5D7B}" destId="{9A2332AF-3714-47B6-9D9A-075D422AD04F}" srcOrd="5" destOrd="0" presId="urn:microsoft.com/office/officeart/2008/layout/LinedList"/>
    <dgm:cxn modelId="{B67EBC38-C1F6-40AD-907A-16FE2EFDA74A}" type="presParOf" srcId="{9A2332AF-3714-47B6-9D9A-075D422AD04F}" destId="{0957982E-FA3B-43FA-835D-DB1D0267260A}" srcOrd="0" destOrd="0" presId="urn:microsoft.com/office/officeart/2008/layout/LinedList"/>
    <dgm:cxn modelId="{C4BD8EAD-B8C1-4948-A553-EB7AD9E236B2}" type="presParOf" srcId="{9A2332AF-3714-47B6-9D9A-075D422AD04F}" destId="{FB5E823E-C7D5-446D-8CAB-8AC867168DB4}" srcOrd="1" destOrd="0" presId="urn:microsoft.com/office/officeart/2008/layout/LinedList"/>
    <dgm:cxn modelId="{66D41103-B2B5-41E2-BA7A-2A02F805A822}" type="presParOf" srcId="{F55A74AA-A51A-4191-ACD1-8CD939BC5D7B}" destId="{A2EA0846-DCBD-4D05-AD42-F1C22874E1CD}" srcOrd="6" destOrd="0" presId="urn:microsoft.com/office/officeart/2008/layout/LinedList"/>
    <dgm:cxn modelId="{7C9C56AA-AAAB-42B9-904E-011B7FA140ED}" type="presParOf" srcId="{F55A74AA-A51A-4191-ACD1-8CD939BC5D7B}" destId="{7209CE80-7CDF-43B3-A9EE-D335942C6199}" srcOrd="7" destOrd="0" presId="urn:microsoft.com/office/officeart/2008/layout/LinedList"/>
    <dgm:cxn modelId="{56A43DCE-C6CA-4C8F-BDF8-14B6B733585E}" type="presParOf" srcId="{7209CE80-7CDF-43B3-A9EE-D335942C6199}" destId="{4AD3B811-3B60-4C75-A94D-5CED08BCE5CF}" srcOrd="0" destOrd="0" presId="urn:microsoft.com/office/officeart/2008/layout/LinedList"/>
    <dgm:cxn modelId="{CF1B609C-2A3C-4E1C-BDF6-EA80E66FFDAE}" type="presParOf" srcId="{7209CE80-7CDF-43B3-A9EE-D335942C6199}" destId="{D6339720-717C-4CF6-916A-05A2A73219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C0E4293-0B66-4B13-9506-67C9406948E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FF7313F4-4C95-4D72-A9A7-D1197820881B}">
      <dgm:prSet/>
      <dgm:spPr/>
      <dgm:t>
        <a:bodyPr/>
        <a:lstStyle/>
        <a:p>
          <a:r>
            <a:rPr lang="en-US"/>
            <a:t>What characteristics do all these leaders share?</a:t>
          </a:r>
        </a:p>
      </dgm:t>
    </dgm:pt>
    <dgm:pt modelId="{A95722AB-510E-4217-9CA2-9F3432DFB8D4}" type="parTrans" cxnId="{BED89858-CBE7-4648-A8BB-00E5FE03A80C}">
      <dgm:prSet/>
      <dgm:spPr/>
      <dgm:t>
        <a:bodyPr/>
        <a:lstStyle/>
        <a:p>
          <a:endParaRPr lang="en-US"/>
        </a:p>
      </dgm:t>
    </dgm:pt>
    <dgm:pt modelId="{7C37BB3B-981B-4C08-B6B4-CC57009BEEA5}" type="sibTrans" cxnId="{BED89858-CBE7-4648-A8BB-00E5FE03A80C}">
      <dgm:prSet/>
      <dgm:spPr/>
      <dgm:t>
        <a:bodyPr/>
        <a:lstStyle/>
        <a:p>
          <a:endParaRPr lang="en-US"/>
        </a:p>
      </dgm:t>
    </dgm:pt>
    <dgm:pt modelId="{ABB7A031-DF1C-4942-861B-D56B0CA60570}">
      <dgm:prSet/>
      <dgm:spPr/>
      <dgm:t>
        <a:bodyPr/>
        <a:lstStyle/>
        <a:p>
          <a:r>
            <a:rPr lang="en-US"/>
            <a:t>Confidence</a:t>
          </a:r>
        </a:p>
      </dgm:t>
    </dgm:pt>
    <dgm:pt modelId="{E07F03C6-4B5C-4E9F-91A9-22C301E88A3A}" type="parTrans" cxnId="{868BED78-8B34-4FBB-8BB0-01B950312CA6}">
      <dgm:prSet/>
      <dgm:spPr/>
      <dgm:t>
        <a:bodyPr/>
        <a:lstStyle/>
        <a:p>
          <a:endParaRPr lang="en-US"/>
        </a:p>
      </dgm:t>
    </dgm:pt>
    <dgm:pt modelId="{125D70AE-F2BE-402A-9EF4-C6A301559ADE}" type="sibTrans" cxnId="{868BED78-8B34-4FBB-8BB0-01B950312CA6}">
      <dgm:prSet/>
      <dgm:spPr/>
      <dgm:t>
        <a:bodyPr/>
        <a:lstStyle/>
        <a:p>
          <a:endParaRPr lang="en-US"/>
        </a:p>
      </dgm:t>
    </dgm:pt>
    <dgm:pt modelId="{082EB459-1D9E-4146-92DF-5FC157619833}">
      <dgm:prSet/>
      <dgm:spPr/>
      <dgm:t>
        <a:bodyPr/>
        <a:lstStyle/>
        <a:p>
          <a:r>
            <a:rPr lang="en-US"/>
            <a:t>Certainty</a:t>
          </a:r>
        </a:p>
      </dgm:t>
    </dgm:pt>
    <dgm:pt modelId="{77527401-8266-40B0-9BE0-D4331F968012}" type="parTrans" cxnId="{80200C22-A2C8-4255-8EDC-3075A275A64C}">
      <dgm:prSet/>
      <dgm:spPr/>
      <dgm:t>
        <a:bodyPr/>
        <a:lstStyle/>
        <a:p>
          <a:endParaRPr lang="en-US"/>
        </a:p>
      </dgm:t>
    </dgm:pt>
    <dgm:pt modelId="{013ED17A-46EE-48E4-A339-29897C54F88B}" type="sibTrans" cxnId="{80200C22-A2C8-4255-8EDC-3075A275A64C}">
      <dgm:prSet/>
      <dgm:spPr/>
      <dgm:t>
        <a:bodyPr/>
        <a:lstStyle/>
        <a:p>
          <a:endParaRPr lang="en-US"/>
        </a:p>
      </dgm:t>
    </dgm:pt>
    <dgm:pt modelId="{06B63369-C0EA-423D-90F1-4C8F282D370A}">
      <dgm:prSet/>
      <dgm:spPr/>
      <dgm:t>
        <a:bodyPr/>
        <a:lstStyle/>
        <a:p>
          <a:r>
            <a:rPr lang="en-US"/>
            <a:t>Vision</a:t>
          </a:r>
        </a:p>
      </dgm:t>
    </dgm:pt>
    <dgm:pt modelId="{C08FC6AC-73DA-4B5A-B65C-C4BCF64ABB5E}" type="parTrans" cxnId="{D16A55CA-5F6E-46DE-8C35-AE577B8EE626}">
      <dgm:prSet/>
      <dgm:spPr/>
      <dgm:t>
        <a:bodyPr/>
        <a:lstStyle/>
        <a:p>
          <a:endParaRPr lang="en-US"/>
        </a:p>
      </dgm:t>
    </dgm:pt>
    <dgm:pt modelId="{B3A17061-B38C-4017-A110-043F544E40B4}" type="sibTrans" cxnId="{D16A55CA-5F6E-46DE-8C35-AE577B8EE626}">
      <dgm:prSet/>
      <dgm:spPr/>
      <dgm:t>
        <a:bodyPr/>
        <a:lstStyle/>
        <a:p>
          <a:endParaRPr lang="en-US"/>
        </a:p>
      </dgm:t>
    </dgm:pt>
    <dgm:pt modelId="{F931B854-67D6-4ADF-AE90-D9D122A2661D}">
      <dgm:prSet/>
      <dgm:spPr/>
      <dgm:t>
        <a:bodyPr/>
        <a:lstStyle/>
        <a:p>
          <a:r>
            <a:rPr lang="en-US"/>
            <a:t>Simplicity</a:t>
          </a:r>
        </a:p>
      </dgm:t>
    </dgm:pt>
    <dgm:pt modelId="{B6436AC7-9580-4813-8385-4E5A15731A38}" type="parTrans" cxnId="{98107A00-D62D-45C2-A320-CA00F442735E}">
      <dgm:prSet/>
      <dgm:spPr/>
      <dgm:t>
        <a:bodyPr/>
        <a:lstStyle/>
        <a:p>
          <a:endParaRPr lang="en-US"/>
        </a:p>
      </dgm:t>
    </dgm:pt>
    <dgm:pt modelId="{08DD5837-2EC5-4E05-9AFA-BC1358E6AA67}" type="sibTrans" cxnId="{98107A00-D62D-45C2-A320-CA00F442735E}">
      <dgm:prSet/>
      <dgm:spPr/>
      <dgm:t>
        <a:bodyPr/>
        <a:lstStyle/>
        <a:p>
          <a:endParaRPr lang="en-US"/>
        </a:p>
      </dgm:t>
    </dgm:pt>
    <dgm:pt modelId="{8D75743C-CE88-44B8-B5E6-6639C8654BA8}" type="pres">
      <dgm:prSet presAssocID="{7C0E4293-0B66-4B13-9506-67C9406948EC}" presName="outerComposite" presStyleCnt="0">
        <dgm:presLayoutVars>
          <dgm:chMax val="5"/>
          <dgm:dir/>
          <dgm:resizeHandles val="exact"/>
        </dgm:presLayoutVars>
      </dgm:prSet>
      <dgm:spPr/>
    </dgm:pt>
    <dgm:pt modelId="{116D4437-E852-40AE-8791-7044696E0D54}" type="pres">
      <dgm:prSet presAssocID="{7C0E4293-0B66-4B13-9506-67C9406948EC}" presName="dummyMaxCanvas" presStyleCnt="0">
        <dgm:presLayoutVars/>
      </dgm:prSet>
      <dgm:spPr/>
    </dgm:pt>
    <dgm:pt modelId="{D2734046-9865-459A-B808-A081B78213DF}" type="pres">
      <dgm:prSet presAssocID="{7C0E4293-0B66-4B13-9506-67C9406948EC}" presName="FiveNodes_1" presStyleLbl="node1" presStyleIdx="0" presStyleCnt="5">
        <dgm:presLayoutVars>
          <dgm:bulletEnabled val="1"/>
        </dgm:presLayoutVars>
      </dgm:prSet>
      <dgm:spPr/>
    </dgm:pt>
    <dgm:pt modelId="{78EBDC88-04A7-4459-9D18-45D868FE7889}" type="pres">
      <dgm:prSet presAssocID="{7C0E4293-0B66-4B13-9506-67C9406948EC}" presName="FiveNodes_2" presStyleLbl="node1" presStyleIdx="1" presStyleCnt="5">
        <dgm:presLayoutVars>
          <dgm:bulletEnabled val="1"/>
        </dgm:presLayoutVars>
      </dgm:prSet>
      <dgm:spPr/>
    </dgm:pt>
    <dgm:pt modelId="{9BB74244-A020-42FD-8B76-755241FECBF8}" type="pres">
      <dgm:prSet presAssocID="{7C0E4293-0B66-4B13-9506-67C9406948EC}" presName="FiveNodes_3" presStyleLbl="node1" presStyleIdx="2" presStyleCnt="5">
        <dgm:presLayoutVars>
          <dgm:bulletEnabled val="1"/>
        </dgm:presLayoutVars>
      </dgm:prSet>
      <dgm:spPr/>
    </dgm:pt>
    <dgm:pt modelId="{F886CC6A-30AA-4471-89AF-5EBC83DE87F9}" type="pres">
      <dgm:prSet presAssocID="{7C0E4293-0B66-4B13-9506-67C9406948EC}" presName="FiveNodes_4" presStyleLbl="node1" presStyleIdx="3" presStyleCnt="5">
        <dgm:presLayoutVars>
          <dgm:bulletEnabled val="1"/>
        </dgm:presLayoutVars>
      </dgm:prSet>
      <dgm:spPr/>
    </dgm:pt>
    <dgm:pt modelId="{FB94BC94-2313-471A-A652-30F6D046BB07}" type="pres">
      <dgm:prSet presAssocID="{7C0E4293-0B66-4B13-9506-67C9406948EC}" presName="FiveNodes_5" presStyleLbl="node1" presStyleIdx="4" presStyleCnt="5">
        <dgm:presLayoutVars>
          <dgm:bulletEnabled val="1"/>
        </dgm:presLayoutVars>
      </dgm:prSet>
      <dgm:spPr/>
    </dgm:pt>
    <dgm:pt modelId="{21FCD65C-9EC6-4481-9F32-A2C093F6DA05}" type="pres">
      <dgm:prSet presAssocID="{7C0E4293-0B66-4B13-9506-67C9406948EC}" presName="FiveConn_1-2" presStyleLbl="fgAccFollowNode1" presStyleIdx="0" presStyleCnt="4">
        <dgm:presLayoutVars>
          <dgm:bulletEnabled val="1"/>
        </dgm:presLayoutVars>
      </dgm:prSet>
      <dgm:spPr/>
    </dgm:pt>
    <dgm:pt modelId="{CEBE6FCD-8FE4-4D36-8D43-CB5DF147FEC8}" type="pres">
      <dgm:prSet presAssocID="{7C0E4293-0B66-4B13-9506-67C9406948EC}" presName="FiveConn_2-3" presStyleLbl="fgAccFollowNode1" presStyleIdx="1" presStyleCnt="4">
        <dgm:presLayoutVars>
          <dgm:bulletEnabled val="1"/>
        </dgm:presLayoutVars>
      </dgm:prSet>
      <dgm:spPr/>
    </dgm:pt>
    <dgm:pt modelId="{71F00B9C-CC5C-4B79-832A-2D5D7C3DAAFC}" type="pres">
      <dgm:prSet presAssocID="{7C0E4293-0B66-4B13-9506-67C9406948EC}" presName="FiveConn_3-4" presStyleLbl="fgAccFollowNode1" presStyleIdx="2" presStyleCnt="4">
        <dgm:presLayoutVars>
          <dgm:bulletEnabled val="1"/>
        </dgm:presLayoutVars>
      </dgm:prSet>
      <dgm:spPr/>
    </dgm:pt>
    <dgm:pt modelId="{30E8AE0F-11A3-4A57-870F-067DE29AF06D}" type="pres">
      <dgm:prSet presAssocID="{7C0E4293-0B66-4B13-9506-67C9406948EC}" presName="FiveConn_4-5" presStyleLbl="fgAccFollowNode1" presStyleIdx="3" presStyleCnt="4">
        <dgm:presLayoutVars>
          <dgm:bulletEnabled val="1"/>
        </dgm:presLayoutVars>
      </dgm:prSet>
      <dgm:spPr/>
    </dgm:pt>
    <dgm:pt modelId="{15673E54-32DE-473E-8D90-E05F0BF5365F}" type="pres">
      <dgm:prSet presAssocID="{7C0E4293-0B66-4B13-9506-67C9406948EC}" presName="FiveNodes_1_text" presStyleLbl="node1" presStyleIdx="4" presStyleCnt="5">
        <dgm:presLayoutVars>
          <dgm:bulletEnabled val="1"/>
        </dgm:presLayoutVars>
      </dgm:prSet>
      <dgm:spPr/>
    </dgm:pt>
    <dgm:pt modelId="{09BE9101-2D1E-439D-A08D-1187EEDC4CBF}" type="pres">
      <dgm:prSet presAssocID="{7C0E4293-0B66-4B13-9506-67C9406948EC}" presName="FiveNodes_2_text" presStyleLbl="node1" presStyleIdx="4" presStyleCnt="5">
        <dgm:presLayoutVars>
          <dgm:bulletEnabled val="1"/>
        </dgm:presLayoutVars>
      </dgm:prSet>
      <dgm:spPr/>
    </dgm:pt>
    <dgm:pt modelId="{C1B5A92B-CCFA-4B39-9FAD-66E1CE6E1D94}" type="pres">
      <dgm:prSet presAssocID="{7C0E4293-0B66-4B13-9506-67C9406948EC}" presName="FiveNodes_3_text" presStyleLbl="node1" presStyleIdx="4" presStyleCnt="5">
        <dgm:presLayoutVars>
          <dgm:bulletEnabled val="1"/>
        </dgm:presLayoutVars>
      </dgm:prSet>
      <dgm:spPr/>
    </dgm:pt>
    <dgm:pt modelId="{B2993EB3-662D-4B94-95A2-6976E7701E1D}" type="pres">
      <dgm:prSet presAssocID="{7C0E4293-0B66-4B13-9506-67C9406948EC}" presName="FiveNodes_4_text" presStyleLbl="node1" presStyleIdx="4" presStyleCnt="5">
        <dgm:presLayoutVars>
          <dgm:bulletEnabled val="1"/>
        </dgm:presLayoutVars>
      </dgm:prSet>
      <dgm:spPr/>
    </dgm:pt>
    <dgm:pt modelId="{B3459E6C-3163-45CD-A5BB-DD71644AF1FD}" type="pres">
      <dgm:prSet presAssocID="{7C0E4293-0B66-4B13-9506-67C9406948EC}" presName="FiveNodes_5_text" presStyleLbl="node1" presStyleIdx="4" presStyleCnt="5">
        <dgm:presLayoutVars>
          <dgm:bulletEnabled val="1"/>
        </dgm:presLayoutVars>
      </dgm:prSet>
      <dgm:spPr/>
    </dgm:pt>
  </dgm:ptLst>
  <dgm:cxnLst>
    <dgm:cxn modelId="{98107A00-D62D-45C2-A320-CA00F442735E}" srcId="{7C0E4293-0B66-4B13-9506-67C9406948EC}" destId="{F931B854-67D6-4ADF-AE90-D9D122A2661D}" srcOrd="4" destOrd="0" parTransId="{B6436AC7-9580-4813-8385-4E5A15731A38}" sibTransId="{08DD5837-2EC5-4E05-9AFA-BC1358E6AA67}"/>
    <dgm:cxn modelId="{B69FC400-3181-43A7-B547-DF78A5103C42}" type="presOf" srcId="{FF7313F4-4C95-4D72-A9A7-D1197820881B}" destId="{D2734046-9865-459A-B808-A081B78213DF}" srcOrd="0" destOrd="0" presId="urn:microsoft.com/office/officeart/2005/8/layout/vProcess5"/>
    <dgm:cxn modelId="{845E7403-DD7D-46D0-9F52-68D451E34446}" type="presOf" srcId="{F931B854-67D6-4ADF-AE90-D9D122A2661D}" destId="{FB94BC94-2313-471A-A652-30F6D046BB07}" srcOrd="0" destOrd="0" presId="urn:microsoft.com/office/officeart/2005/8/layout/vProcess5"/>
    <dgm:cxn modelId="{63328720-FA78-444D-A633-744434ADB6B2}" type="presOf" srcId="{F931B854-67D6-4ADF-AE90-D9D122A2661D}" destId="{B3459E6C-3163-45CD-A5BB-DD71644AF1FD}" srcOrd="1" destOrd="0" presId="urn:microsoft.com/office/officeart/2005/8/layout/vProcess5"/>
    <dgm:cxn modelId="{80200C22-A2C8-4255-8EDC-3075A275A64C}" srcId="{7C0E4293-0B66-4B13-9506-67C9406948EC}" destId="{082EB459-1D9E-4146-92DF-5FC157619833}" srcOrd="2" destOrd="0" parTransId="{77527401-8266-40B0-9BE0-D4331F968012}" sibTransId="{013ED17A-46EE-48E4-A339-29897C54F88B}"/>
    <dgm:cxn modelId="{8D94572B-FF3F-42A6-B963-7DD5BFF5A000}" type="presOf" srcId="{082EB459-1D9E-4146-92DF-5FC157619833}" destId="{9BB74244-A020-42FD-8B76-755241FECBF8}" srcOrd="0" destOrd="0" presId="urn:microsoft.com/office/officeart/2005/8/layout/vProcess5"/>
    <dgm:cxn modelId="{64AEB02B-1BEF-4782-9DB7-44D90C21AB4B}" type="presOf" srcId="{FF7313F4-4C95-4D72-A9A7-D1197820881B}" destId="{15673E54-32DE-473E-8D90-E05F0BF5365F}" srcOrd="1" destOrd="0" presId="urn:microsoft.com/office/officeart/2005/8/layout/vProcess5"/>
    <dgm:cxn modelId="{09C2515C-9675-4DF8-BCB8-FA507D63622E}" type="presOf" srcId="{ABB7A031-DF1C-4942-861B-D56B0CA60570}" destId="{78EBDC88-04A7-4459-9D18-45D868FE7889}" srcOrd="0" destOrd="0" presId="urn:microsoft.com/office/officeart/2005/8/layout/vProcess5"/>
    <dgm:cxn modelId="{E0581C42-2363-4BB9-98A6-BC3B951DBF4A}" type="presOf" srcId="{125D70AE-F2BE-402A-9EF4-C6A301559ADE}" destId="{CEBE6FCD-8FE4-4D36-8D43-CB5DF147FEC8}" srcOrd="0" destOrd="0" presId="urn:microsoft.com/office/officeart/2005/8/layout/vProcess5"/>
    <dgm:cxn modelId="{39497E67-9154-42C1-B88D-F88B87EE1831}" type="presOf" srcId="{B3A17061-B38C-4017-A110-043F544E40B4}" destId="{30E8AE0F-11A3-4A57-870F-067DE29AF06D}" srcOrd="0" destOrd="0" presId="urn:microsoft.com/office/officeart/2005/8/layout/vProcess5"/>
    <dgm:cxn modelId="{9D10BF51-9171-4F59-A7F2-F7478F67E839}" type="presOf" srcId="{ABB7A031-DF1C-4942-861B-D56B0CA60570}" destId="{09BE9101-2D1E-439D-A08D-1187EEDC4CBF}" srcOrd="1" destOrd="0" presId="urn:microsoft.com/office/officeart/2005/8/layout/vProcess5"/>
    <dgm:cxn modelId="{E75F1B54-CF55-46D0-8ACA-251054CD1E92}" type="presOf" srcId="{06B63369-C0EA-423D-90F1-4C8F282D370A}" destId="{F886CC6A-30AA-4471-89AF-5EBC83DE87F9}" srcOrd="0" destOrd="0" presId="urn:microsoft.com/office/officeart/2005/8/layout/vProcess5"/>
    <dgm:cxn modelId="{BED89858-CBE7-4648-A8BB-00E5FE03A80C}" srcId="{7C0E4293-0B66-4B13-9506-67C9406948EC}" destId="{FF7313F4-4C95-4D72-A9A7-D1197820881B}" srcOrd="0" destOrd="0" parTransId="{A95722AB-510E-4217-9CA2-9F3432DFB8D4}" sibTransId="{7C37BB3B-981B-4C08-B6B4-CC57009BEEA5}"/>
    <dgm:cxn modelId="{868BED78-8B34-4FBB-8BB0-01B950312CA6}" srcId="{7C0E4293-0B66-4B13-9506-67C9406948EC}" destId="{ABB7A031-DF1C-4942-861B-D56B0CA60570}" srcOrd="1" destOrd="0" parTransId="{E07F03C6-4B5C-4E9F-91A9-22C301E88A3A}" sibTransId="{125D70AE-F2BE-402A-9EF4-C6A301559ADE}"/>
    <dgm:cxn modelId="{B58E5CC4-4416-45F4-949B-416B36AE74DE}" type="presOf" srcId="{7C0E4293-0B66-4B13-9506-67C9406948EC}" destId="{8D75743C-CE88-44B8-B5E6-6639C8654BA8}" srcOrd="0" destOrd="0" presId="urn:microsoft.com/office/officeart/2005/8/layout/vProcess5"/>
    <dgm:cxn modelId="{D16A55CA-5F6E-46DE-8C35-AE577B8EE626}" srcId="{7C0E4293-0B66-4B13-9506-67C9406948EC}" destId="{06B63369-C0EA-423D-90F1-4C8F282D370A}" srcOrd="3" destOrd="0" parTransId="{C08FC6AC-73DA-4B5A-B65C-C4BCF64ABB5E}" sibTransId="{B3A17061-B38C-4017-A110-043F544E40B4}"/>
    <dgm:cxn modelId="{B7DAFACB-E18C-4D4B-A0F2-DEBD51C6BA33}" type="presOf" srcId="{082EB459-1D9E-4146-92DF-5FC157619833}" destId="{C1B5A92B-CCFA-4B39-9FAD-66E1CE6E1D94}" srcOrd="1" destOrd="0" presId="urn:microsoft.com/office/officeart/2005/8/layout/vProcess5"/>
    <dgm:cxn modelId="{1C519BCC-F70B-4023-8EB6-0505477AA3BE}" type="presOf" srcId="{06B63369-C0EA-423D-90F1-4C8F282D370A}" destId="{B2993EB3-662D-4B94-95A2-6976E7701E1D}" srcOrd="1" destOrd="0" presId="urn:microsoft.com/office/officeart/2005/8/layout/vProcess5"/>
    <dgm:cxn modelId="{FC6B77CF-C61C-4063-A032-1E9B7B6A102C}" type="presOf" srcId="{7C37BB3B-981B-4C08-B6B4-CC57009BEEA5}" destId="{21FCD65C-9EC6-4481-9F32-A2C093F6DA05}" srcOrd="0" destOrd="0" presId="urn:microsoft.com/office/officeart/2005/8/layout/vProcess5"/>
    <dgm:cxn modelId="{859803D3-276C-43C9-AB91-FCE9C2D7A7E8}" type="presOf" srcId="{013ED17A-46EE-48E4-A339-29897C54F88B}" destId="{71F00B9C-CC5C-4B79-832A-2D5D7C3DAAFC}" srcOrd="0" destOrd="0" presId="urn:microsoft.com/office/officeart/2005/8/layout/vProcess5"/>
    <dgm:cxn modelId="{A0FBFB62-9292-4BD9-B709-D824857ADEDB}" type="presParOf" srcId="{8D75743C-CE88-44B8-B5E6-6639C8654BA8}" destId="{116D4437-E852-40AE-8791-7044696E0D54}" srcOrd="0" destOrd="0" presId="urn:microsoft.com/office/officeart/2005/8/layout/vProcess5"/>
    <dgm:cxn modelId="{B747BFE5-A99D-4BDA-B222-37ED42CD798A}" type="presParOf" srcId="{8D75743C-CE88-44B8-B5E6-6639C8654BA8}" destId="{D2734046-9865-459A-B808-A081B78213DF}" srcOrd="1" destOrd="0" presId="urn:microsoft.com/office/officeart/2005/8/layout/vProcess5"/>
    <dgm:cxn modelId="{82778AC2-28B5-4628-91A3-4007E923A6DC}" type="presParOf" srcId="{8D75743C-CE88-44B8-B5E6-6639C8654BA8}" destId="{78EBDC88-04A7-4459-9D18-45D868FE7889}" srcOrd="2" destOrd="0" presId="urn:microsoft.com/office/officeart/2005/8/layout/vProcess5"/>
    <dgm:cxn modelId="{2B2CC55F-9FE3-4D26-88E1-9196AEB74DD1}" type="presParOf" srcId="{8D75743C-CE88-44B8-B5E6-6639C8654BA8}" destId="{9BB74244-A020-42FD-8B76-755241FECBF8}" srcOrd="3" destOrd="0" presId="urn:microsoft.com/office/officeart/2005/8/layout/vProcess5"/>
    <dgm:cxn modelId="{F35D3F7A-9368-42E4-97E3-20F1B5AEABB2}" type="presParOf" srcId="{8D75743C-CE88-44B8-B5E6-6639C8654BA8}" destId="{F886CC6A-30AA-4471-89AF-5EBC83DE87F9}" srcOrd="4" destOrd="0" presId="urn:microsoft.com/office/officeart/2005/8/layout/vProcess5"/>
    <dgm:cxn modelId="{8D523019-71EC-4589-982F-6050A0FEB0A2}" type="presParOf" srcId="{8D75743C-CE88-44B8-B5E6-6639C8654BA8}" destId="{FB94BC94-2313-471A-A652-30F6D046BB07}" srcOrd="5" destOrd="0" presId="urn:microsoft.com/office/officeart/2005/8/layout/vProcess5"/>
    <dgm:cxn modelId="{2B212A27-6A1B-4634-B979-AB496199CED9}" type="presParOf" srcId="{8D75743C-CE88-44B8-B5E6-6639C8654BA8}" destId="{21FCD65C-9EC6-4481-9F32-A2C093F6DA05}" srcOrd="6" destOrd="0" presId="urn:microsoft.com/office/officeart/2005/8/layout/vProcess5"/>
    <dgm:cxn modelId="{4AC661D8-B3C8-4299-8322-427022709D75}" type="presParOf" srcId="{8D75743C-CE88-44B8-B5E6-6639C8654BA8}" destId="{CEBE6FCD-8FE4-4D36-8D43-CB5DF147FEC8}" srcOrd="7" destOrd="0" presId="urn:microsoft.com/office/officeart/2005/8/layout/vProcess5"/>
    <dgm:cxn modelId="{400272F8-C55A-4258-8FD9-E95BA1E21748}" type="presParOf" srcId="{8D75743C-CE88-44B8-B5E6-6639C8654BA8}" destId="{71F00B9C-CC5C-4B79-832A-2D5D7C3DAAFC}" srcOrd="8" destOrd="0" presId="urn:microsoft.com/office/officeart/2005/8/layout/vProcess5"/>
    <dgm:cxn modelId="{1D2AEA7D-3538-4AAD-B5AC-774DC51E679B}" type="presParOf" srcId="{8D75743C-CE88-44B8-B5E6-6639C8654BA8}" destId="{30E8AE0F-11A3-4A57-870F-067DE29AF06D}" srcOrd="9" destOrd="0" presId="urn:microsoft.com/office/officeart/2005/8/layout/vProcess5"/>
    <dgm:cxn modelId="{8816386D-8ABB-4CB5-AAEA-EF5AB3582444}" type="presParOf" srcId="{8D75743C-CE88-44B8-B5E6-6639C8654BA8}" destId="{15673E54-32DE-473E-8D90-E05F0BF5365F}" srcOrd="10" destOrd="0" presId="urn:microsoft.com/office/officeart/2005/8/layout/vProcess5"/>
    <dgm:cxn modelId="{1F3C3CB3-9DFE-47B8-9FA3-FC6C19AAEE43}" type="presParOf" srcId="{8D75743C-CE88-44B8-B5E6-6639C8654BA8}" destId="{09BE9101-2D1E-439D-A08D-1187EEDC4CBF}" srcOrd="11" destOrd="0" presId="urn:microsoft.com/office/officeart/2005/8/layout/vProcess5"/>
    <dgm:cxn modelId="{3277B4F9-0D8C-4564-A778-9537B2AE7CA8}" type="presParOf" srcId="{8D75743C-CE88-44B8-B5E6-6639C8654BA8}" destId="{C1B5A92B-CCFA-4B39-9FAD-66E1CE6E1D94}" srcOrd="12" destOrd="0" presId="urn:microsoft.com/office/officeart/2005/8/layout/vProcess5"/>
    <dgm:cxn modelId="{8E1C19E3-A481-4133-A8E3-CBB29AA13AA3}" type="presParOf" srcId="{8D75743C-CE88-44B8-B5E6-6639C8654BA8}" destId="{B2993EB3-662D-4B94-95A2-6976E7701E1D}" srcOrd="13" destOrd="0" presId="urn:microsoft.com/office/officeart/2005/8/layout/vProcess5"/>
    <dgm:cxn modelId="{5068DB52-505A-4F30-8CA3-7ECABEDB0DBD}" type="presParOf" srcId="{8D75743C-CE88-44B8-B5E6-6639C8654BA8}" destId="{B3459E6C-3163-45CD-A5BB-DD71644AF1FD}"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AC8E9D6-5CD8-43C3-8B68-5E15F379C7D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20619F0-E2C7-41E0-ADF9-E069AD7EB921}">
      <dgm:prSet/>
      <dgm:spPr/>
      <dgm:t>
        <a:bodyPr/>
        <a:lstStyle/>
        <a:p>
          <a:r>
            <a:rPr lang="en-US"/>
            <a:t>Wilson took part in the group’s drug-fueled orgies and tried to help Manson launch a musical career but eventually tired of the group’s unpredictability and high expenses and moved, leaving his manager to evict the Family.</a:t>
          </a:r>
        </a:p>
      </dgm:t>
    </dgm:pt>
    <dgm:pt modelId="{6EA0289D-00E2-4109-A2F8-3CF5B501BD2F}" type="parTrans" cxnId="{3D62558E-925B-4052-B6AF-111C6AD64303}">
      <dgm:prSet/>
      <dgm:spPr/>
      <dgm:t>
        <a:bodyPr/>
        <a:lstStyle/>
        <a:p>
          <a:endParaRPr lang="en-US"/>
        </a:p>
      </dgm:t>
    </dgm:pt>
    <dgm:pt modelId="{9637C238-1A95-4C08-925C-08DD59C254B2}" type="sibTrans" cxnId="{3D62558E-925B-4052-B6AF-111C6AD64303}">
      <dgm:prSet/>
      <dgm:spPr/>
      <dgm:t>
        <a:bodyPr/>
        <a:lstStyle/>
        <a:p>
          <a:endParaRPr lang="en-US"/>
        </a:p>
      </dgm:t>
    </dgm:pt>
    <dgm:pt modelId="{496F3F30-B4BA-41C9-9B4E-F7F36175B116}">
      <dgm:prSet/>
      <dgm:spPr/>
      <dgm:t>
        <a:bodyPr/>
        <a:lstStyle/>
        <a:p>
          <a:r>
            <a:rPr lang="en-US"/>
            <a:t>Manson and his followers then moved to the largely abandoned film set Spahn Movie Ranch, where they lived until the Tate-LaBianca murders.</a:t>
          </a:r>
        </a:p>
      </dgm:t>
    </dgm:pt>
    <dgm:pt modelId="{6932356D-374E-48D2-9E55-4C1C710AC1B4}" type="parTrans" cxnId="{249D41B1-22A0-410B-8368-FF7A56B584AF}">
      <dgm:prSet/>
      <dgm:spPr/>
      <dgm:t>
        <a:bodyPr/>
        <a:lstStyle/>
        <a:p>
          <a:endParaRPr lang="en-US"/>
        </a:p>
      </dgm:t>
    </dgm:pt>
    <dgm:pt modelId="{95E551F2-32F0-4B1F-B791-568E9EA8835C}" type="sibTrans" cxnId="{249D41B1-22A0-410B-8368-FF7A56B584AF}">
      <dgm:prSet/>
      <dgm:spPr/>
      <dgm:t>
        <a:bodyPr/>
        <a:lstStyle/>
        <a:p>
          <a:endParaRPr lang="en-US"/>
        </a:p>
      </dgm:t>
    </dgm:pt>
    <dgm:pt modelId="{C7E834D4-54A3-49F3-9338-E83765EB1B86}" type="pres">
      <dgm:prSet presAssocID="{DAC8E9D6-5CD8-43C3-8B68-5E15F379C7D1}" presName="linear" presStyleCnt="0">
        <dgm:presLayoutVars>
          <dgm:animLvl val="lvl"/>
          <dgm:resizeHandles val="exact"/>
        </dgm:presLayoutVars>
      </dgm:prSet>
      <dgm:spPr/>
    </dgm:pt>
    <dgm:pt modelId="{8CC882D8-14D8-4061-9276-2DFEB176D0E7}" type="pres">
      <dgm:prSet presAssocID="{B20619F0-E2C7-41E0-ADF9-E069AD7EB921}" presName="parentText" presStyleLbl="node1" presStyleIdx="0" presStyleCnt="2">
        <dgm:presLayoutVars>
          <dgm:chMax val="0"/>
          <dgm:bulletEnabled val="1"/>
        </dgm:presLayoutVars>
      </dgm:prSet>
      <dgm:spPr/>
    </dgm:pt>
    <dgm:pt modelId="{CF35659A-2EB2-4413-9BB8-742AC87F6575}" type="pres">
      <dgm:prSet presAssocID="{9637C238-1A95-4C08-925C-08DD59C254B2}" presName="spacer" presStyleCnt="0"/>
      <dgm:spPr/>
    </dgm:pt>
    <dgm:pt modelId="{B97547E4-2686-40BF-814D-5AD0572E0A72}" type="pres">
      <dgm:prSet presAssocID="{496F3F30-B4BA-41C9-9B4E-F7F36175B116}" presName="parentText" presStyleLbl="node1" presStyleIdx="1" presStyleCnt="2">
        <dgm:presLayoutVars>
          <dgm:chMax val="0"/>
          <dgm:bulletEnabled val="1"/>
        </dgm:presLayoutVars>
      </dgm:prSet>
      <dgm:spPr/>
    </dgm:pt>
  </dgm:ptLst>
  <dgm:cxnLst>
    <dgm:cxn modelId="{7D42F462-98B5-4EC1-84F1-68B4DA907324}" type="presOf" srcId="{DAC8E9D6-5CD8-43C3-8B68-5E15F379C7D1}" destId="{C7E834D4-54A3-49F3-9338-E83765EB1B86}" srcOrd="0" destOrd="0" presId="urn:microsoft.com/office/officeart/2005/8/layout/vList2"/>
    <dgm:cxn modelId="{3D62558E-925B-4052-B6AF-111C6AD64303}" srcId="{DAC8E9D6-5CD8-43C3-8B68-5E15F379C7D1}" destId="{B20619F0-E2C7-41E0-ADF9-E069AD7EB921}" srcOrd="0" destOrd="0" parTransId="{6EA0289D-00E2-4109-A2F8-3CF5B501BD2F}" sibTransId="{9637C238-1A95-4C08-925C-08DD59C254B2}"/>
    <dgm:cxn modelId="{04068C9A-BACF-44CB-90E3-6077CD240C1F}" type="presOf" srcId="{B20619F0-E2C7-41E0-ADF9-E069AD7EB921}" destId="{8CC882D8-14D8-4061-9276-2DFEB176D0E7}" srcOrd="0" destOrd="0" presId="urn:microsoft.com/office/officeart/2005/8/layout/vList2"/>
    <dgm:cxn modelId="{249D41B1-22A0-410B-8368-FF7A56B584AF}" srcId="{DAC8E9D6-5CD8-43C3-8B68-5E15F379C7D1}" destId="{496F3F30-B4BA-41C9-9B4E-F7F36175B116}" srcOrd="1" destOrd="0" parTransId="{6932356D-374E-48D2-9E55-4C1C710AC1B4}" sibTransId="{95E551F2-32F0-4B1F-B791-568E9EA8835C}"/>
    <dgm:cxn modelId="{BE33D5F3-92A4-4315-A0F7-38FE6689E346}" type="presOf" srcId="{496F3F30-B4BA-41C9-9B4E-F7F36175B116}" destId="{B97547E4-2686-40BF-814D-5AD0572E0A72}" srcOrd="0" destOrd="0" presId="urn:microsoft.com/office/officeart/2005/8/layout/vList2"/>
    <dgm:cxn modelId="{D1F0CAF6-BD26-4C5E-B2FD-3B5F66DEC005}" type="presParOf" srcId="{C7E834D4-54A3-49F3-9338-E83765EB1B86}" destId="{8CC882D8-14D8-4061-9276-2DFEB176D0E7}" srcOrd="0" destOrd="0" presId="urn:microsoft.com/office/officeart/2005/8/layout/vList2"/>
    <dgm:cxn modelId="{0CE02BAC-3E8B-46EA-97F4-993F2661F11C}" type="presParOf" srcId="{C7E834D4-54A3-49F3-9338-E83765EB1B86}" destId="{CF35659A-2EB2-4413-9BB8-742AC87F6575}" srcOrd="1" destOrd="0" presId="urn:microsoft.com/office/officeart/2005/8/layout/vList2"/>
    <dgm:cxn modelId="{90009820-E7EA-43C4-984C-106A2A3B3D6A}" type="presParOf" srcId="{C7E834D4-54A3-49F3-9338-E83765EB1B86}" destId="{B97547E4-2686-40BF-814D-5AD0572E0A7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E1572BF-99F9-4D9B-9BBE-BE16818D901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A06947E-2253-4016-AEA1-6762B313513D}">
      <dgm:prSet/>
      <dgm:spPr/>
      <dgm:t>
        <a:bodyPr/>
        <a:lstStyle/>
        <a:p>
          <a:r>
            <a:rPr lang="en-US"/>
            <a:t>The Family was known for being violent. </a:t>
          </a:r>
        </a:p>
      </dgm:t>
    </dgm:pt>
    <dgm:pt modelId="{D20E138A-F710-4132-99F6-600F0F4236C0}" type="parTrans" cxnId="{E4FF4AC5-4E8A-4BEB-93A7-2D9A1171AC29}">
      <dgm:prSet/>
      <dgm:spPr/>
      <dgm:t>
        <a:bodyPr/>
        <a:lstStyle/>
        <a:p>
          <a:endParaRPr lang="en-US"/>
        </a:p>
      </dgm:t>
    </dgm:pt>
    <dgm:pt modelId="{255BC44B-5F91-48A0-AE50-51530E4A6F63}" type="sibTrans" cxnId="{E4FF4AC5-4E8A-4BEB-93A7-2D9A1171AC29}">
      <dgm:prSet/>
      <dgm:spPr/>
      <dgm:t>
        <a:bodyPr/>
        <a:lstStyle/>
        <a:p>
          <a:endParaRPr lang="en-US"/>
        </a:p>
      </dgm:t>
    </dgm:pt>
    <dgm:pt modelId="{E869BD0C-37EA-46F4-BDEC-6CA1E366CD8F}">
      <dgm:prSet/>
      <dgm:spPr/>
      <dgm:t>
        <a:bodyPr/>
        <a:lstStyle/>
        <a:p>
          <a:r>
            <a:rPr lang="en-US"/>
            <a:t>In July 1969 members including Bobby Beausoleil and Susan Atkins, acting on Manson’s orders, killed musician Gary Hinman.</a:t>
          </a:r>
        </a:p>
      </dgm:t>
    </dgm:pt>
    <dgm:pt modelId="{316D836D-E3BD-4226-B770-1AB00165D56A}" type="parTrans" cxnId="{C0F8E586-AF72-4BDD-B210-D30A3CEED65D}">
      <dgm:prSet/>
      <dgm:spPr/>
      <dgm:t>
        <a:bodyPr/>
        <a:lstStyle/>
        <a:p>
          <a:endParaRPr lang="en-US"/>
        </a:p>
      </dgm:t>
    </dgm:pt>
    <dgm:pt modelId="{5344A82C-9378-4AF0-82A1-3EBEFF766BD3}" type="sibTrans" cxnId="{C0F8E586-AF72-4BDD-B210-D30A3CEED65D}">
      <dgm:prSet/>
      <dgm:spPr/>
      <dgm:t>
        <a:bodyPr/>
        <a:lstStyle/>
        <a:p>
          <a:endParaRPr lang="en-US"/>
        </a:p>
      </dgm:t>
    </dgm:pt>
    <dgm:pt modelId="{FE9BCAC2-784B-4AFD-8FA9-7EA6390F4A04}">
      <dgm:prSet/>
      <dgm:spPr/>
      <dgm:t>
        <a:bodyPr/>
        <a:lstStyle/>
        <a:p>
          <a:r>
            <a:rPr lang="en-US"/>
            <a:t>Manson believed Hinman had come into money. </a:t>
          </a:r>
        </a:p>
      </dgm:t>
    </dgm:pt>
    <dgm:pt modelId="{5337FF36-9DED-4821-A337-0AF82DFA232C}" type="parTrans" cxnId="{7E32F88B-F50F-45C3-9AAD-F00D4100A5B6}">
      <dgm:prSet/>
      <dgm:spPr/>
      <dgm:t>
        <a:bodyPr/>
        <a:lstStyle/>
        <a:p>
          <a:endParaRPr lang="en-US"/>
        </a:p>
      </dgm:t>
    </dgm:pt>
    <dgm:pt modelId="{2DE4AADA-C347-4CB5-BDCC-150632EA56AD}" type="sibTrans" cxnId="{7E32F88B-F50F-45C3-9AAD-F00D4100A5B6}">
      <dgm:prSet/>
      <dgm:spPr/>
      <dgm:t>
        <a:bodyPr/>
        <a:lstStyle/>
        <a:p>
          <a:endParaRPr lang="en-US"/>
        </a:p>
      </dgm:t>
    </dgm:pt>
    <dgm:pt modelId="{25D7DE3F-12CB-4F09-94D4-EA95A507EA41}">
      <dgm:prSet/>
      <dgm:spPr/>
      <dgm:t>
        <a:bodyPr/>
        <a:lstStyle/>
        <a:p>
          <a:r>
            <a:rPr lang="en-US"/>
            <a:t>Before leaving, Beausoleil scribbled “Political Piggy” on the wall using Hinman’s blood. </a:t>
          </a:r>
        </a:p>
      </dgm:t>
    </dgm:pt>
    <dgm:pt modelId="{0185A0A1-799D-4B3B-A56F-982658BB1FFC}" type="parTrans" cxnId="{121F3F8A-3B32-41DE-9144-CA8DBCA07750}">
      <dgm:prSet/>
      <dgm:spPr/>
      <dgm:t>
        <a:bodyPr/>
        <a:lstStyle/>
        <a:p>
          <a:endParaRPr lang="en-US"/>
        </a:p>
      </dgm:t>
    </dgm:pt>
    <dgm:pt modelId="{DBF295AD-1972-4CF6-A278-4FF27DEC32EC}" type="sibTrans" cxnId="{121F3F8A-3B32-41DE-9144-CA8DBCA07750}">
      <dgm:prSet/>
      <dgm:spPr/>
      <dgm:t>
        <a:bodyPr/>
        <a:lstStyle/>
        <a:p>
          <a:endParaRPr lang="en-US"/>
        </a:p>
      </dgm:t>
    </dgm:pt>
    <dgm:pt modelId="{076C354A-E639-40E7-A97A-2C9C786AC740}">
      <dgm:prSet/>
      <dgm:spPr/>
      <dgm:t>
        <a:bodyPr/>
        <a:lstStyle/>
        <a:p>
          <a:r>
            <a:rPr lang="en-US"/>
            <a:t>He was arrested on August 6th after police found him in Hinman’s car with a bloody knife.</a:t>
          </a:r>
        </a:p>
      </dgm:t>
    </dgm:pt>
    <dgm:pt modelId="{AD8A231E-DAC4-413F-8293-64C8A73FFFE2}" type="parTrans" cxnId="{9F758594-470F-4A38-8B96-9BF9ED45465B}">
      <dgm:prSet/>
      <dgm:spPr/>
      <dgm:t>
        <a:bodyPr/>
        <a:lstStyle/>
        <a:p>
          <a:endParaRPr lang="en-US"/>
        </a:p>
      </dgm:t>
    </dgm:pt>
    <dgm:pt modelId="{F870033F-5A08-4AF8-9B34-CBAA680EC7CD}" type="sibTrans" cxnId="{9F758594-470F-4A38-8B96-9BF9ED45465B}">
      <dgm:prSet/>
      <dgm:spPr/>
      <dgm:t>
        <a:bodyPr/>
        <a:lstStyle/>
        <a:p>
          <a:endParaRPr lang="en-US"/>
        </a:p>
      </dgm:t>
    </dgm:pt>
    <dgm:pt modelId="{614F317B-F95D-49B2-B2C7-546214BC55BE}" type="pres">
      <dgm:prSet presAssocID="{4E1572BF-99F9-4D9B-9BBE-BE16818D901C}" presName="linear" presStyleCnt="0">
        <dgm:presLayoutVars>
          <dgm:animLvl val="lvl"/>
          <dgm:resizeHandles val="exact"/>
        </dgm:presLayoutVars>
      </dgm:prSet>
      <dgm:spPr/>
    </dgm:pt>
    <dgm:pt modelId="{9C4DF8B3-4F8B-4AEB-8EDF-F399AD352B14}" type="pres">
      <dgm:prSet presAssocID="{EA06947E-2253-4016-AEA1-6762B313513D}" presName="parentText" presStyleLbl="node1" presStyleIdx="0" presStyleCnt="5">
        <dgm:presLayoutVars>
          <dgm:chMax val="0"/>
          <dgm:bulletEnabled val="1"/>
        </dgm:presLayoutVars>
      </dgm:prSet>
      <dgm:spPr/>
    </dgm:pt>
    <dgm:pt modelId="{9E428452-59C9-4F11-AD3F-A6E8745A276D}" type="pres">
      <dgm:prSet presAssocID="{255BC44B-5F91-48A0-AE50-51530E4A6F63}" presName="spacer" presStyleCnt="0"/>
      <dgm:spPr/>
    </dgm:pt>
    <dgm:pt modelId="{19FA84D8-8DEE-49CF-ACF0-013150D46E7C}" type="pres">
      <dgm:prSet presAssocID="{E869BD0C-37EA-46F4-BDEC-6CA1E366CD8F}" presName="parentText" presStyleLbl="node1" presStyleIdx="1" presStyleCnt="5">
        <dgm:presLayoutVars>
          <dgm:chMax val="0"/>
          <dgm:bulletEnabled val="1"/>
        </dgm:presLayoutVars>
      </dgm:prSet>
      <dgm:spPr/>
    </dgm:pt>
    <dgm:pt modelId="{2350C490-106C-4BE3-9BA6-19BB588A785C}" type="pres">
      <dgm:prSet presAssocID="{5344A82C-9378-4AF0-82A1-3EBEFF766BD3}" presName="spacer" presStyleCnt="0"/>
      <dgm:spPr/>
    </dgm:pt>
    <dgm:pt modelId="{CDD59102-2C11-4040-9C8F-7587E76CD186}" type="pres">
      <dgm:prSet presAssocID="{FE9BCAC2-784B-4AFD-8FA9-7EA6390F4A04}" presName="parentText" presStyleLbl="node1" presStyleIdx="2" presStyleCnt="5">
        <dgm:presLayoutVars>
          <dgm:chMax val="0"/>
          <dgm:bulletEnabled val="1"/>
        </dgm:presLayoutVars>
      </dgm:prSet>
      <dgm:spPr/>
    </dgm:pt>
    <dgm:pt modelId="{C27672E8-EC53-456F-8593-C426B76F8445}" type="pres">
      <dgm:prSet presAssocID="{2DE4AADA-C347-4CB5-BDCC-150632EA56AD}" presName="spacer" presStyleCnt="0"/>
      <dgm:spPr/>
    </dgm:pt>
    <dgm:pt modelId="{65C3A093-2551-44C6-8B18-147BD352C0D3}" type="pres">
      <dgm:prSet presAssocID="{25D7DE3F-12CB-4F09-94D4-EA95A507EA41}" presName="parentText" presStyleLbl="node1" presStyleIdx="3" presStyleCnt="5">
        <dgm:presLayoutVars>
          <dgm:chMax val="0"/>
          <dgm:bulletEnabled val="1"/>
        </dgm:presLayoutVars>
      </dgm:prSet>
      <dgm:spPr/>
    </dgm:pt>
    <dgm:pt modelId="{B53495EA-CF4B-407B-9675-57DDFD97B357}" type="pres">
      <dgm:prSet presAssocID="{DBF295AD-1972-4CF6-A278-4FF27DEC32EC}" presName="spacer" presStyleCnt="0"/>
      <dgm:spPr/>
    </dgm:pt>
    <dgm:pt modelId="{D58E96CD-61D3-430C-9C55-0BE26FF96FB2}" type="pres">
      <dgm:prSet presAssocID="{076C354A-E639-40E7-A97A-2C9C786AC740}" presName="parentText" presStyleLbl="node1" presStyleIdx="4" presStyleCnt="5">
        <dgm:presLayoutVars>
          <dgm:chMax val="0"/>
          <dgm:bulletEnabled val="1"/>
        </dgm:presLayoutVars>
      </dgm:prSet>
      <dgm:spPr/>
    </dgm:pt>
  </dgm:ptLst>
  <dgm:cxnLst>
    <dgm:cxn modelId="{7FA34B05-4492-4D0D-9472-D5C04645728C}" type="presOf" srcId="{EA06947E-2253-4016-AEA1-6762B313513D}" destId="{9C4DF8B3-4F8B-4AEB-8EDF-F399AD352B14}" srcOrd="0" destOrd="0" presId="urn:microsoft.com/office/officeart/2005/8/layout/vList2"/>
    <dgm:cxn modelId="{C3FDE305-DC85-4391-889A-C9AA259ECB72}" type="presOf" srcId="{E869BD0C-37EA-46F4-BDEC-6CA1E366CD8F}" destId="{19FA84D8-8DEE-49CF-ACF0-013150D46E7C}" srcOrd="0" destOrd="0" presId="urn:microsoft.com/office/officeart/2005/8/layout/vList2"/>
    <dgm:cxn modelId="{9AB3080E-596E-4D5F-A0CF-DC23C9CF9B73}" type="presOf" srcId="{4E1572BF-99F9-4D9B-9BBE-BE16818D901C}" destId="{614F317B-F95D-49B2-B2C7-546214BC55BE}" srcOrd="0" destOrd="0" presId="urn:microsoft.com/office/officeart/2005/8/layout/vList2"/>
    <dgm:cxn modelId="{C0F8E586-AF72-4BDD-B210-D30A3CEED65D}" srcId="{4E1572BF-99F9-4D9B-9BBE-BE16818D901C}" destId="{E869BD0C-37EA-46F4-BDEC-6CA1E366CD8F}" srcOrd="1" destOrd="0" parTransId="{316D836D-E3BD-4226-B770-1AB00165D56A}" sibTransId="{5344A82C-9378-4AF0-82A1-3EBEFF766BD3}"/>
    <dgm:cxn modelId="{121F3F8A-3B32-41DE-9144-CA8DBCA07750}" srcId="{4E1572BF-99F9-4D9B-9BBE-BE16818D901C}" destId="{25D7DE3F-12CB-4F09-94D4-EA95A507EA41}" srcOrd="3" destOrd="0" parTransId="{0185A0A1-799D-4B3B-A56F-982658BB1FFC}" sibTransId="{DBF295AD-1972-4CF6-A278-4FF27DEC32EC}"/>
    <dgm:cxn modelId="{7E32F88B-F50F-45C3-9AAD-F00D4100A5B6}" srcId="{4E1572BF-99F9-4D9B-9BBE-BE16818D901C}" destId="{FE9BCAC2-784B-4AFD-8FA9-7EA6390F4A04}" srcOrd="2" destOrd="0" parTransId="{5337FF36-9DED-4821-A337-0AF82DFA232C}" sibTransId="{2DE4AADA-C347-4CB5-BDCC-150632EA56AD}"/>
    <dgm:cxn modelId="{9F758594-470F-4A38-8B96-9BF9ED45465B}" srcId="{4E1572BF-99F9-4D9B-9BBE-BE16818D901C}" destId="{076C354A-E639-40E7-A97A-2C9C786AC740}" srcOrd="4" destOrd="0" parTransId="{AD8A231E-DAC4-413F-8293-64C8A73FFFE2}" sibTransId="{F870033F-5A08-4AF8-9B34-CBAA680EC7CD}"/>
    <dgm:cxn modelId="{3A5C1298-CA84-4C19-8DBA-304FFAE3D778}" type="presOf" srcId="{25D7DE3F-12CB-4F09-94D4-EA95A507EA41}" destId="{65C3A093-2551-44C6-8B18-147BD352C0D3}" srcOrd="0" destOrd="0" presId="urn:microsoft.com/office/officeart/2005/8/layout/vList2"/>
    <dgm:cxn modelId="{E4FF4AC5-4E8A-4BEB-93A7-2D9A1171AC29}" srcId="{4E1572BF-99F9-4D9B-9BBE-BE16818D901C}" destId="{EA06947E-2253-4016-AEA1-6762B313513D}" srcOrd="0" destOrd="0" parTransId="{D20E138A-F710-4132-99F6-600F0F4236C0}" sibTransId="{255BC44B-5F91-48A0-AE50-51530E4A6F63}"/>
    <dgm:cxn modelId="{11428FCC-5998-4D79-ABF1-9DEAF8654C88}" type="presOf" srcId="{FE9BCAC2-784B-4AFD-8FA9-7EA6390F4A04}" destId="{CDD59102-2C11-4040-9C8F-7587E76CD186}" srcOrd="0" destOrd="0" presId="urn:microsoft.com/office/officeart/2005/8/layout/vList2"/>
    <dgm:cxn modelId="{2305F0E7-0610-4CD4-8266-79F80440203D}" type="presOf" srcId="{076C354A-E639-40E7-A97A-2C9C786AC740}" destId="{D58E96CD-61D3-430C-9C55-0BE26FF96FB2}" srcOrd="0" destOrd="0" presId="urn:microsoft.com/office/officeart/2005/8/layout/vList2"/>
    <dgm:cxn modelId="{7F10EE72-CC24-488E-B36E-508FC434E6C6}" type="presParOf" srcId="{614F317B-F95D-49B2-B2C7-546214BC55BE}" destId="{9C4DF8B3-4F8B-4AEB-8EDF-F399AD352B14}" srcOrd="0" destOrd="0" presId="urn:microsoft.com/office/officeart/2005/8/layout/vList2"/>
    <dgm:cxn modelId="{7C3BEF65-E8E1-47F1-9DE0-7BF3EF3E5B26}" type="presParOf" srcId="{614F317B-F95D-49B2-B2C7-546214BC55BE}" destId="{9E428452-59C9-4F11-AD3F-A6E8745A276D}" srcOrd="1" destOrd="0" presId="urn:microsoft.com/office/officeart/2005/8/layout/vList2"/>
    <dgm:cxn modelId="{65174D9F-E72C-447D-8BDD-9FCFC6B6A526}" type="presParOf" srcId="{614F317B-F95D-49B2-B2C7-546214BC55BE}" destId="{19FA84D8-8DEE-49CF-ACF0-013150D46E7C}" srcOrd="2" destOrd="0" presId="urn:microsoft.com/office/officeart/2005/8/layout/vList2"/>
    <dgm:cxn modelId="{DFF180A2-1848-4635-B8B3-2D84197D49C1}" type="presParOf" srcId="{614F317B-F95D-49B2-B2C7-546214BC55BE}" destId="{2350C490-106C-4BE3-9BA6-19BB588A785C}" srcOrd="3" destOrd="0" presId="urn:microsoft.com/office/officeart/2005/8/layout/vList2"/>
    <dgm:cxn modelId="{CA92725B-FC36-4D61-AA02-69A3BCAC4CEF}" type="presParOf" srcId="{614F317B-F95D-49B2-B2C7-546214BC55BE}" destId="{CDD59102-2C11-4040-9C8F-7587E76CD186}" srcOrd="4" destOrd="0" presId="urn:microsoft.com/office/officeart/2005/8/layout/vList2"/>
    <dgm:cxn modelId="{CE0F7FA6-025B-477D-BCBC-07F7B600039F}" type="presParOf" srcId="{614F317B-F95D-49B2-B2C7-546214BC55BE}" destId="{C27672E8-EC53-456F-8593-C426B76F8445}" srcOrd="5" destOrd="0" presId="urn:microsoft.com/office/officeart/2005/8/layout/vList2"/>
    <dgm:cxn modelId="{4BFAB5D9-6DE9-42F2-89D8-C32D1E86D0DE}" type="presParOf" srcId="{614F317B-F95D-49B2-B2C7-546214BC55BE}" destId="{65C3A093-2551-44C6-8B18-147BD352C0D3}" srcOrd="6" destOrd="0" presId="urn:microsoft.com/office/officeart/2005/8/layout/vList2"/>
    <dgm:cxn modelId="{D380E760-1591-4121-9967-276F846CF456}" type="presParOf" srcId="{614F317B-F95D-49B2-B2C7-546214BC55BE}" destId="{B53495EA-CF4B-407B-9675-57DDFD97B357}" srcOrd="7" destOrd="0" presId="urn:microsoft.com/office/officeart/2005/8/layout/vList2"/>
    <dgm:cxn modelId="{F36B32CE-4E25-4F06-A47D-03088532247F}" type="presParOf" srcId="{614F317B-F95D-49B2-B2C7-546214BC55BE}" destId="{D58E96CD-61D3-430C-9C55-0BE26FF96FB2}"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5505479-D3AE-4CD5-AB74-7D41933C05C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4404F5B-821A-4932-B204-0D4E7153A7C2}">
      <dgm:prSet/>
      <dgm:spPr/>
      <dgm:t>
        <a:bodyPr/>
        <a:lstStyle/>
        <a:p>
          <a:r>
            <a:rPr lang="en-US"/>
            <a:t>Tate was eight and a half months pregnant at the time. </a:t>
          </a:r>
        </a:p>
      </dgm:t>
    </dgm:pt>
    <dgm:pt modelId="{BB973643-0049-4055-88DF-F0A36CE8CFA3}" type="parTrans" cxnId="{090B3B64-889B-46ED-8E43-9355E79B278B}">
      <dgm:prSet/>
      <dgm:spPr/>
      <dgm:t>
        <a:bodyPr/>
        <a:lstStyle/>
        <a:p>
          <a:endParaRPr lang="en-US"/>
        </a:p>
      </dgm:t>
    </dgm:pt>
    <dgm:pt modelId="{10D535FC-346E-46DB-A782-0AC5412979AD}" type="sibTrans" cxnId="{090B3B64-889B-46ED-8E43-9355E79B278B}">
      <dgm:prSet/>
      <dgm:spPr/>
      <dgm:t>
        <a:bodyPr/>
        <a:lstStyle/>
        <a:p>
          <a:endParaRPr lang="en-US"/>
        </a:p>
      </dgm:t>
    </dgm:pt>
    <dgm:pt modelId="{31116405-680D-4DAE-9E85-7186D6762C9E}">
      <dgm:prSet/>
      <dgm:spPr/>
      <dgm:t>
        <a:bodyPr/>
        <a:lstStyle/>
        <a:p>
          <a:r>
            <a:rPr lang="en-US"/>
            <a:t>The following day, Manson and two others joined to find more victims. </a:t>
          </a:r>
        </a:p>
      </dgm:t>
    </dgm:pt>
    <dgm:pt modelId="{8A21F993-C4CC-4736-949E-81CEDE7D8EAB}" type="parTrans" cxnId="{0756B80D-2FF8-48EB-900A-E3D14D17E995}">
      <dgm:prSet/>
      <dgm:spPr/>
      <dgm:t>
        <a:bodyPr/>
        <a:lstStyle/>
        <a:p>
          <a:endParaRPr lang="en-US"/>
        </a:p>
      </dgm:t>
    </dgm:pt>
    <dgm:pt modelId="{16B85273-E1F7-498E-8497-2960A0CD2072}" type="sibTrans" cxnId="{0756B80D-2FF8-48EB-900A-E3D14D17E995}">
      <dgm:prSet/>
      <dgm:spPr/>
      <dgm:t>
        <a:bodyPr/>
        <a:lstStyle/>
        <a:p>
          <a:endParaRPr lang="en-US"/>
        </a:p>
      </dgm:t>
    </dgm:pt>
    <dgm:pt modelId="{0344C4D5-524F-4783-9415-82B57E6E05F8}">
      <dgm:prSet/>
      <dgm:spPr/>
      <dgm:t>
        <a:bodyPr/>
        <a:lstStyle/>
        <a:p>
          <a:r>
            <a:rPr lang="en-US"/>
            <a:t>They tied up and robbed a couple, Leno and Rosemary LaBianca.</a:t>
          </a:r>
        </a:p>
      </dgm:t>
    </dgm:pt>
    <dgm:pt modelId="{D3650C08-4A0F-4C90-A4EF-26476A58835C}" type="parTrans" cxnId="{5755F287-16AC-466A-A4F2-9A4597E183AE}">
      <dgm:prSet/>
      <dgm:spPr/>
      <dgm:t>
        <a:bodyPr/>
        <a:lstStyle/>
        <a:p>
          <a:endParaRPr lang="en-US"/>
        </a:p>
      </dgm:t>
    </dgm:pt>
    <dgm:pt modelId="{6F77AB67-BBF9-4576-93F6-C2E19E4ADB51}" type="sibTrans" cxnId="{5755F287-16AC-466A-A4F2-9A4597E183AE}">
      <dgm:prSet/>
      <dgm:spPr/>
      <dgm:t>
        <a:bodyPr/>
        <a:lstStyle/>
        <a:p>
          <a:endParaRPr lang="en-US"/>
        </a:p>
      </dgm:t>
    </dgm:pt>
    <dgm:pt modelId="{44C76BAC-933A-40CD-B83C-30EBDAAFAC0A}">
      <dgm:prSet/>
      <dgm:spPr/>
      <dgm:t>
        <a:bodyPr/>
        <a:lstStyle/>
        <a:p>
          <a:r>
            <a:rPr lang="en-US"/>
            <a:t>Manson left with Atkins, Kasabian, and Grogan. Watson, Van Houten, and Krenwinkel remained and, acting on orders from Manson, stabbed the couple to death with a bayonet and knife.</a:t>
          </a:r>
        </a:p>
      </dgm:t>
    </dgm:pt>
    <dgm:pt modelId="{C170A6F2-6C83-4BEF-A825-5C8C3D80D0C1}" type="parTrans" cxnId="{63B43ABA-4A48-482A-8882-73CB1CFD3A54}">
      <dgm:prSet/>
      <dgm:spPr/>
      <dgm:t>
        <a:bodyPr/>
        <a:lstStyle/>
        <a:p>
          <a:endParaRPr lang="en-US"/>
        </a:p>
      </dgm:t>
    </dgm:pt>
    <dgm:pt modelId="{84D0D8AC-36C6-420C-85A5-FE1419C90DCB}" type="sibTrans" cxnId="{63B43ABA-4A48-482A-8882-73CB1CFD3A54}">
      <dgm:prSet/>
      <dgm:spPr/>
      <dgm:t>
        <a:bodyPr/>
        <a:lstStyle/>
        <a:p>
          <a:endParaRPr lang="en-US"/>
        </a:p>
      </dgm:t>
    </dgm:pt>
    <dgm:pt modelId="{DA86FC41-E274-4791-A49B-FB5C15F49807}" type="pres">
      <dgm:prSet presAssocID="{85505479-D3AE-4CD5-AB74-7D41933C05C1}" presName="linear" presStyleCnt="0">
        <dgm:presLayoutVars>
          <dgm:animLvl val="lvl"/>
          <dgm:resizeHandles val="exact"/>
        </dgm:presLayoutVars>
      </dgm:prSet>
      <dgm:spPr/>
    </dgm:pt>
    <dgm:pt modelId="{0FA53722-F029-4CFF-9E20-93CEFD827876}" type="pres">
      <dgm:prSet presAssocID="{14404F5B-821A-4932-B204-0D4E7153A7C2}" presName="parentText" presStyleLbl="node1" presStyleIdx="0" presStyleCnt="4">
        <dgm:presLayoutVars>
          <dgm:chMax val="0"/>
          <dgm:bulletEnabled val="1"/>
        </dgm:presLayoutVars>
      </dgm:prSet>
      <dgm:spPr/>
    </dgm:pt>
    <dgm:pt modelId="{8436D24A-4821-402F-AEBD-E076E403E786}" type="pres">
      <dgm:prSet presAssocID="{10D535FC-346E-46DB-A782-0AC5412979AD}" presName="spacer" presStyleCnt="0"/>
      <dgm:spPr/>
    </dgm:pt>
    <dgm:pt modelId="{9C6DD743-837B-4BE0-BDDE-90A5DEB2EB88}" type="pres">
      <dgm:prSet presAssocID="{31116405-680D-4DAE-9E85-7186D6762C9E}" presName="parentText" presStyleLbl="node1" presStyleIdx="1" presStyleCnt="4">
        <dgm:presLayoutVars>
          <dgm:chMax val="0"/>
          <dgm:bulletEnabled val="1"/>
        </dgm:presLayoutVars>
      </dgm:prSet>
      <dgm:spPr/>
    </dgm:pt>
    <dgm:pt modelId="{464BF5CF-818A-432B-A19E-CA06DE43025A}" type="pres">
      <dgm:prSet presAssocID="{16B85273-E1F7-498E-8497-2960A0CD2072}" presName="spacer" presStyleCnt="0"/>
      <dgm:spPr/>
    </dgm:pt>
    <dgm:pt modelId="{4B64BE83-8F62-45FD-975B-06F3E06B3D7F}" type="pres">
      <dgm:prSet presAssocID="{0344C4D5-524F-4783-9415-82B57E6E05F8}" presName="parentText" presStyleLbl="node1" presStyleIdx="2" presStyleCnt="4">
        <dgm:presLayoutVars>
          <dgm:chMax val="0"/>
          <dgm:bulletEnabled val="1"/>
        </dgm:presLayoutVars>
      </dgm:prSet>
      <dgm:spPr/>
    </dgm:pt>
    <dgm:pt modelId="{2370403A-B919-473F-B446-447EA60792CD}" type="pres">
      <dgm:prSet presAssocID="{6F77AB67-BBF9-4576-93F6-C2E19E4ADB51}" presName="spacer" presStyleCnt="0"/>
      <dgm:spPr/>
    </dgm:pt>
    <dgm:pt modelId="{FF768D56-F71F-4F20-AE3B-258E06C48AFF}" type="pres">
      <dgm:prSet presAssocID="{44C76BAC-933A-40CD-B83C-30EBDAAFAC0A}" presName="parentText" presStyleLbl="node1" presStyleIdx="3" presStyleCnt="4">
        <dgm:presLayoutVars>
          <dgm:chMax val="0"/>
          <dgm:bulletEnabled val="1"/>
        </dgm:presLayoutVars>
      </dgm:prSet>
      <dgm:spPr/>
    </dgm:pt>
  </dgm:ptLst>
  <dgm:cxnLst>
    <dgm:cxn modelId="{5CC7FC01-39E0-4646-B46E-EFEC60D4438B}" type="presOf" srcId="{44C76BAC-933A-40CD-B83C-30EBDAAFAC0A}" destId="{FF768D56-F71F-4F20-AE3B-258E06C48AFF}" srcOrd="0" destOrd="0" presId="urn:microsoft.com/office/officeart/2005/8/layout/vList2"/>
    <dgm:cxn modelId="{0756B80D-2FF8-48EB-900A-E3D14D17E995}" srcId="{85505479-D3AE-4CD5-AB74-7D41933C05C1}" destId="{31116405-680D-4DAE-9E85-7186D6762C9E}" srcOrd="1" destOrd="0" parTransId="{8A21F993-C4CC-4736-949E-81CEDE7D8EAB}" sibTransId="{16B85273-E1F7-498E-8497-2960A0CD2072}"/>
    <dgm:cxn modelId="{090B3B64-889B-46ED-8E43-9355E79B278B}" srcId="{85505479-D3AE-4CD5-AB74-7D41933C05C1}" destId="{14404F5B-821A-4932-B204-0D4E7153A7C2}" srcOrd="0" destOrd="0" parTransId="{BB973643-0049-4055-88DF-F0A36CE8CFA3}" sibTransId="{10D535FC-346E-46DB-A782-0AC5412979AD}"/>
    <dgm:cxn modelId="{5755F287-16AC-466A-A4F2-9A4597E183AE}" srcId="{85505479-D3AE-4CD5-AB74-7D41933C05C1}" destId="{0344C4D5-524F-4783-9415-82B57E6E05F8}" srcOrd="2" destOrd="0" parTransId="{D3650C08-4A0F-4C90-A4EF-26476A58835C}" sibTransId="{6F77AB67-BBF9-4576-93F6-C2E19E4ADB51}"/>
    <dgm:cxn modelId="{B8FAB98C-8295-41F3-AA58-AF061D896388}" type="presOf" srcId="{0344C4D5-524F-4783-9415-82B57E6E05F8}" destId="{4B64BE83-8F62-45FD-975B-06F3E06B3D7F}" srcOrd="0" destOrd="0" presId="urn:microsoft.com/office/officeart/2005/8/layout/vList2"/>
    <dgm:cxn modelId="{63B43ABA-4A48-482A-8882-73CB1CFD3A54}" srcId="{85505479-D3AE-4CD5-AB74-7D41933C05C1}" destId="{44C76BAC-933A-40CD-B83C-30EBDAAFAC0A}" srcOrd="3" destOrd="0" parTransId="{C170A6F2-6C83-4BEF-A825-5C8C3D80D0C1}" sibTransId="{84D0D8AC-36C6-420C-85A5-FE1419C90DCB}"/>
    <dgm:cxn modelId="{F597E1CB-5885-43FA-9F14-89143A71761C}" type="presOf" srcId="{31116405-680D-4DAE-9E85-7186D6762C9E}" destId="{9C6DD743-837B-4BE0-BDDE-90A5DEB2EB88}" srcOrd="0" destOrd="0" presId="urn:microsoft.com/office/officeart/2005/8/layout/vList2"/>
    <dgm:cxn modelId="{397FD5D1-CB0F-4F93-AA65-2CB5A07AB9EB}" type="presOf" srcId="{85505479-D3AE-4CD5-AB74-7D41933C05C1}" destId="{DA86FC41-E274-4791-A49B-FB5C15F49807}" srcOrd="0" destOrd="0" presId="urn:microsoft.com/office/officeart/2005/8/layout/vList2"/>
    <dgm:cxn modelId="{423D03EE-B0E8-4015-A107-188C1B58731B}" type="presOf" srcId="{14404F5B-821A-4932-B204-0D4E7153A7C2}" destId="{0FA53722-F029-4CFF-9E20-93CEFD827876}" srcOrd="0" destOrd="0" presId="urn:microsoft.com/office/officeart/2005/8/layout/vList2"/>
    <dgm:cxn modelId="{38A83F03-2F03-4318-B9F4-6A1DC93F4178}" type="presParOf" srcId="{DA86FC41-E274-4791-A49B-FB5C15F49807}" destId="{0FA53722-F029-4CFF-9E20-93CEFD827876}" srcOrd="0" destOrd="0" presId="urn:microsoft.com/office/officeart/2005/8/layout/vList2"/>
    <dgm:cxn modelId="{EBB21797-9311-4700-BACB-3A43CC6DCB6A}" type="presParOf" srcId="{DA86FC41-E274-4791-A49B-FB5C15F49807}" destId="{8436D24A-4821-402F-AEBD-E076E403E786}" srcOrd="1" destOrd="0" presId="urn:microsoft.com/office/officeart/2005/8/layout/vList2"/>
    <dgm:cxn modelId="{D4DF5042-758E-4FAF-A4AE-0EA384A4760B}" type="presParOf" srcId="{DA86FC41-E274-4791-A49B-FB5C15F49807}" destId="{9C6DD743-837B-4BE0-BDDE-90A5DEB2EB88}" srcOrd="2" destOrd="0" presId="urn:microsoft.com/office/officeart/2005/8/layout/vList2"/>
    <dgm:cxn modelId="{C161A52F-FF14-4C04-A443-DC4C753D3ADE}" type="presParOf" srcId="{DA86FC41-E274-4791-A49B-FB5C15F49807}" destId="{464BF5CF-818A-432B-A19E-CA06DE43025A}" srcOrd="3" destOrd="0" presId="urn:microsoft.com/office/officeart/2005/8/layout/vList2"/>
    <dgm:cxn modelId="{13CC515B-58A6-4A81-B0F2-D2812DBB803B}" type="presParOf" srcId="{DA86FC41-E274-4791-A49B-FB5C15F49807}" destId="{4B64BE83-8F62-45FD-975B-06F3E06B3D7F}" srcOrd="4" destOrd="0" presId="urn:microsoft.com/office/officeart/2005/8/layout/vList2"/>
    <dgm:cxn modelId="{FAFD5A5E-B3F7-4873-86F3-586EAA7E70A3}" type="presParOf" srcId="{DA86FC41-E274-4791-A49B-FB5C15F49807}" destId="{2370403A-B919-473F-B446-447EA60792CD}" srcOrd="5" destOrd="0" presId="urn:microsoft.com/office/officeart/2005/8/layout/vList2"/>
    <dgm:cxn modelId="{5E7977E8-1BEC-4569-A959-3C880790D888}" type="presParOf" srcId="{DA86FC41-E274-4791-A49B-FB5C15F49807}" destId="{FF768D56-F71F-4F20-AE3B-258E06C48AF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B00E5B0-18E5-4B98-86F5-8594712D433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D37F77F-3769-4B7F-9D69-4618A232DACA}">
      <dgm:prSet/>
      <dgm:spPr/>
      <dgm:t>
        <a:bodyPr/>
        <a:lstStyle/>
        <a:p>
          <a:r>
            <a:rPr lang="en-US"/>
            <a:t>Manson and his codefendants became a media spectacle for their disturbing and blasé behavior, such as carving X’s, and in Manson’s case a swastika, onto their foreheads, shaving their heads in jail, and laughing as they walked into their sentencing hearing.</a:t>
          </a:r>
        </a:p>
      </dgm:t>
    </dgm:pt>
    <dgm:pt modelId="{F3731A45-7001-44BD-9051-E713EDB8E33A}" type="parTrans" cxnId="{CD29127F-CB2B-496E-9FED-C609D29A36FC}">
      <dgm:prSet/>
      <dgm:spPr/>
      <dgm:t>
        <a:bodyPr/>
        <a:lstStyle/>
        <a:p>
          <a:endParaRPr lang="en-US"/>
        </a:p>
      </dgm:t>
    </dgm:pt>
    <dgm:pt modelId="{52B25355-6D8E-427A-8F4B-164E4E51F322}" type="sibTrans" cxnId="{CD29127F-CB2B-496E-9FED-C609D29A36FC}">
      <dgm:prSet/>
      <dgm:spPr/>
      <dgm:t>
        <a:bodyPr/>
        <a:lstStyle/>
        <a:p>
          <a:endParaRPr lang="en-US"/>
        </a:p>
      </dgm:t>
    </dgm:pt>
    <dgm:pt modelId="{7E03938E-5CAF-4F36-9A3A-2D91549866EE}">
      <dgm:prSet/>
      <dgm:spPr/>
      <dgm:t>
        <a:bodyPr/>
        <a:lstStyle/>
        <a:p>
          <a:r>
            <a:rPr lang="en-US"/>
            <a:t>The Manson Family and their crimes are commonly referred to as a synecdoche for the disillusionment with the counterculture movement that occurred in the later 1960s.</a:t>
          </a:r>
        </a:p>
      </dgm:t>
    </dgm:pt>
    <dgm:pt modelId="{95B280BB-50D2-4251-8AF2-0AA102FD07F1}" type="parTrans" cxnId="{1F33CA65-96F3-469B-A844-DDA859EA4198}">
      <dgm:prSet/>
      <dgm:spPr/>
      <dgm:t>
        <a:bodyPr/>
        <a:lstStyle/>
        <a:p>
          <a:endParaRPr lang="en-US"/>
        </a:p>
      </dgm:t>
    </dgm:pt>
    <dgm:pt modelId="{B575196A-CC09-4B02-BE19-C15BD71BD03A}" type="sibTrans" cxnId="{1F33CA65-96F3-469B-A844-DDA859EA4198}">
      <dgm:prSet/>
      <dgm:spPr/>
      <dgm:t>
        <a:bodyPr/>
        <a:lstStyle/>
        <a:p>
          <a:endParaRPr lang="en-US"/>
        </a:p>
      </dgm:t>
    </dgm:pt>
    <dgm:pt modelId="{2A2739BC-3762-4A66-A80F-72750E7C47F9}" type="pres">
      <dgm:prSet presAssocID="{FB00E5B0-18E5-4B98-86F5-8594712D433F}" presName="vert0" presStyleCnt="0">
        <dgm:presLayoutVars>
          <dgm:dir/>
          <dgm:animOne val="branch"/>
          <dgm:animLvl val="lvl"/>
        </dgm:presLayoutVars>
      </dgm:prSet>
      <dgm:spPr/>
    </dgm:pt>
    <dgm:pt modelId="{89AAA965-17DE-4D10-BF24-8CA8EE9B042D}" type="pres">
      <dgm:prSet presAssocID="{7D37F77F-3769-4B7F-9D69-4618A232DACA}" presName="thickLine" presStyleLbl="alignNode1" presStyleIdx="0" presStyleCnt="2"/>
      <dgm:spPr/>
    </dgm:pt>
    <dgm:pt modelId="{15F1F309-526C-41B4-9A99-C726B92F6CF7}" type="pres">
      <dgm:prSet presAssocID="{7D37F77F-3769-4B7F-9D69-4618A232DACA}" presName="horz1" presStyleCnt="0"/>
      <dgm:spPr/>
    </dgm:pt>
    <dgm:pt modelId="{D426585E-118E-4DAA-BADC-76C5FD82DDAB}" type="pres">
      <dgm:prSet presAssocID="{7D37F77F-3769-4B7F-9D69-4618A232DACA}" presName="tx1" presStyleLbl="revTx" presStyleIdx="0" presStyleCnt="2"/>
      <dgm:spPr/>
    </dgm:pt>
    <dgm:pt modelId="{26FFBD9B-6BA4-4B8A-AEB2-935E794D5807}" type="pres">
      <dgm:prSet presAssocID="{7D37F77F-3769-4B7F-9D69-4618A232DACA}" presName="vert1" presStyleCnt="0"/>
      <dgm:spPr/>
    </dgm:pt>
    <dgm:pt modelId="{291FC127-E215-44A0-A250-BC521A2FB72B}" type="pres">
      <dgm:prSet presAssocID="{7E03938E-5CAF-4F36-9A3A-2D91549866EE}" presName="thickLine" presStyleLbl="alignNode1" presStyleIdx="1" presStyleCnt="2"/>
      <dgm:spPr/>
    </dgm:pt>
    <dgm:pt modelId="{BCA547B0-55F2-490A-BD3E-14B9B7E1F7FA}" type="pres">
      <dgm:prSet presAssocID="{7E03938E-5CAF-4F36-9A3A-2D91549866EE}" presName="horz1" presStyleCnt="0"/>
      <dgm:spPr/>
    </dgm:pt>
    <dgm:pt modelId="{70D300B4-9660-4CBE-8E85-B093EBAFCF7F}" type="pres">
      <dgm:prSet presAssocID="{7E03938E-5CAF-4F36-9A3A-2D91549866EE}" presName="tx1" presStyleLbl="revTx" presStyleIdx="1" presStyleCnt="2"/>
      <dgm:spPr/>
    </dgm:pt>
    <dgm:pt modelId="{E719A6C1-6FA7-42B6-A303-CEB4C7865CFE}" type="pres">
      <dgm:prSet presAssocID="{7E03938E-5CAF-4F36-9A3A-2D91549866EE}" presName="vert1" presStyleCnt="0"/>
      <dgm:spPr/>
    </dgm:pt>
  </dgm:ptLst>
  <dgm:cxnLst>
    <dgm:cxn modelId="{1F33CA65-96F3-469B-A844-DDA859EA4198}" srcId="{FB00E5B0-18E5-4B98-86F5-8594712D433F}" destId="{7E03938E-5CAF-4F36-9A3A-2D91549866EE}" srcOrd="1" destOrd="0" parTransId="{95B280BB-50D2-4251-8AF2-0AA102FD07F1}" sibTransId="{B575196A-CC09-4B02-BE19-C15BD71BD03A}"/>
    <dgm:cxn modelId="{7373246B-C42F-4FFC-8612-C9FBE7EC43A9}" type="presOf" srcId="{7D37F77F-3769-4B7F-9D69-4618A232DACA}" destId="{D426585E-118E-4DAA-BADC-76C5FD82DDAB}" srcOrd="0" destOrd="0" presId="urn:microsoft.com/office/officeart/2008/layout/LinedList"/>
    <dgm:cxn modelId="{709E9951-D217-423D-8B18-379A25255655}" type="presOf" srcId="{FB00E5B0-18E5-4B98-86F5-8594712D433F}" destId="{2A2739BC-3762-4A66-A80F-72750E7C47F9}" srcOrd="0" destOrd="0" presId="urn:microsoft.com/office/officeart/2008/layout/LinedList"/>
    <dgm:cxn modelId="{CD29127F-CB2B-496E-9FED-C609D29A36FC}" srcId="{FB00E5B0-18E5-4B98-86F5-8594712D433F}" destId="{7D37F77F-3769-4B7F-9D69-4618A232DACA}" srcOrd="0" destOrd="0" parTransId="{F3731A45-7001-44BD-9051-E713EDB8E33A}" sibTransId="{52B25355-6D8E-427A-8F4B-164E4E51F322}"/>
    <dgm:cxn modelId="{B179B6B6-66ED-48B0-BFC6-674887E90B43}" type="presOf" srcId="{7E03938E-5CAF-4F36-9A3A-2D91549866EE}" destId="{70D300B4-9660-4CBE-8E85-B093EBAFCF7F}" srcOrd="0" destOrd="0" presId="urn:microsoft.com/office/officeart/2008/layout/LinedList"/>
    <dgm:cxn modelId="{ED4B1842-0392-4878-9F18-E46B1DF20B6F}" type="presParOf" srcId="{2A2739BC-3762-4A66-A80F-72750E7C47F9}" destId="{89AAA965-17DE-4D10-BF24-8CA8EE9B042D}" srcOrd="0" destOrd="0" presId="urn:microsoft.com/office/officeart/2008/layout/LinedList"/>
    <dgm:cxn modelId="{D019DDCA-940B-4D0E-AE96-03B33DA2F769}" type="presParOf" srcId="{2A2739BC-3762-4A66-A80F-72750E7C47F9}" destId="{15F1F309-526C-41B4-9A99-C726B92F6CF7}" srcOrd="1" destOrd="0" presId="urn:microsoft.com/office/officeart/2008/layout/LinedList"/>
    <dgm:cxn modelId="{4DA1A8C9-84DF-400C-9BFE-0404D7959CBA}" type="presParOf" srcId="{15F1F309-526C-41B4-9A99-C726B92F6CF7}" destId="{D426585E-118E-4DAA-BADC-76C5FD82DDAB}" srcOrd="0" destOrd="0" presId="urn:microsoft.com/office/officeart/2008/layout/LinedList"/>
    <dgm:cxn modelId="{DF89DCBE-2285-4B04-815D-8C099569E1E4}" type="presParOf" srcId="{15F1F309-526C-41B4-9A99-C726B92F6CF7}" destId="{26FFBD9B-6BA4-4B8A-AEB2-935E794D5807}" srcOrd="1" destOrd="0" presId="urn:microsoft.com/office/officeart/2008/layout/LinedList"/>
    <dgm:cxn modelId="{16F672CE-109B-433C-9FE4-FD9B5DDA7A80}" type="presParOf" srcId="{2A2739BC-3762-4A66-A80F-72750E7C47F9}" destId="{291FC127-E215-44A0-A250-BC521A2FB72B}" srcOrd="2" destOrd="0" presId="urn:microsoft.com/office/officeart/2008/layout/LinedList"/>
    <dgm:cxn modelId="{86A42B56-E131-42CD-80F5-01CF73578F50}" type="presParOf" srcId="{2A2739BC-3762-4A66-A80F-72750E7C47F9}" destId="{BCA547B0-55F2-490A-BD3E-14B9B7E1F7FA}" srcOrd="3" destOrd="0" presId="urn:microsoft.com/office/officeart/2008/layout/LinedList"/>
    <dgm:cxn modelId="{0B9CD628-0964-4A78-92B8-77CD524A8D2A}" type="presParOf" srcId="{BCA547B0-55F2-490A-BD3E-14B9B7E1F7FA}" destId="{70D300B4-9660-4CBE-8E85-B093EBAFCF7F}" srcOrd="0" destOrd="0" presId="urn:microsoft.com/office/officeart/2008/layout/LinedList"/>
    <dgm:cxn modelId="{CA17D9D2-E5DE-4998-9991-D98A12A1D381}" type="presParOf" srcId="{BCA547B0-55F2-490A-BD3E-14B9B7E1F7FA}" destId="{E719A6C1-6FA7-42B6-A303-CEB4C7865C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15994E0-7640-4C5E-B905-2B5611BE16F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D7E85B-A963-435E-9866-0FBD97D36B97}">
      <dgm:prSet/>
      <dgm:spPr/>
      <dgm:t>
        <a:bodyPr/>
        <a:lstStyle/>
        <a:p>
          <a:r>
            <a:rPr lang="en-US"/>
            <a:t>Those who attached themselves to “the Two” dropped out of society and prepared to “transition” to a new life on a spaceship. </a:t>
          </a:r>
        </a:p>
      </dgm:t>
    </dgm:pt>
    <dgm:pt modelId="{3FB864EC-9253-401D-9755-82FBDF55B5DF}" type="parTrans" cxnId="{976D9C6E-3EC6-4A34-B37D-A8DF4215712E}">
      <dgm:prSet/>
      <dgm:spPr/>
      <dgm:t>
        <a:bodyPr/>
        <a:lstStyle/>
        <a:p>
          <a:endParaRPr lang="en-US"/>
        </a:p>
      </dgm:t>
    </dgm:pt>
    <dgm:pt modelId="{32B5E083-9ECE-476D-9977-5CE2B3030D17}" type="sibTrans" cxnId="{976D9C6E-3EC6-4A34-B37D-A8DF4215712E}">
      <dgm:prSet/>
      <dgm:spPr/>
      <dgm:t>
        <a:bodyPr/>
        <a:lstStyle/>
        <a:p>
          <a:endParaRPr lang="en-US"/>
        </a:p>
      </dgm:t>
    </dgm:pt>
    <dgm:pt modelId="{AE3897D4-AD09-4217-8A1C-8A0EF028D406}">
      <dgm:prSet/>
      <dgm:spPr/>
      <dgm:t>
        <a:bodyPr/>
        <a:lstStyle/>
        <a:p>
          <a:r>
            <a:rPr lang="en-US"/>
            <a:t>At its peak in 1975 the group had recruited about 200 followers.</a:t>
          </a:r>
        </a:p>
      </dgm:t>
    </dgm:pt>
    <dgm:pt modelId="{9C34218B-29EA-45B5-BEE1-FF812749202D}" type="parTrans" cxnId="{6DBCD555-4FFE-414E-B7C0-3D9E921BE633}">
      <dgm:prSet/>
      <dgm:spPr/>
      <dgm:t>
        <a:bodyPr/>
        <a:lstStyle/>
        <a:p>
          <a:endParaRPr lang="en-US"/>
        </a:p>
      </dgm:t>
    </dgm:pt>
    <dgm:pt modelId="{60B6925B-3986-4C88-A0C8-8149BE0506FA}" type="sibTrans" cxnId="{6DBCD555-4FFE-414E-B7C0-3D9E921BE633}">
      <dgm:prSet/>
      <dgm:spPr/>
      <dgm:t>
        <a:bodyPr/>
        <a:lstStyle/>
        <a:p>
          <a:endParaRPr lang="en-US"/>
        </a:p>
      </dgm:t>
    </dgm:pt>
    <dgm:pt modelId="{734840AE-0C36-4556-A51D-AB971A2E0C5C}">
      <dgm:prSet/>
      <dgm:spPr/>
      <dgm:t>
        <a:bodyPr/>
        <a:lstStyle/>
        <a:p>
          <a:r>
            <a:rPr lang="en-US"/>
            <a:t>Applewhite and Nettles prophesied, following Revelation 11, that they would be martyred and resurrected, an event they called the Demonstration.</a:t>
          </a:r>
        </a:p>
      </dgm:t>
    </dgm:pt>
    <dgm:pt modelId="{4E0B3B28-5EB9-4C40-908E-952941726A30}" type="parTrans" cxnId="{63DA8B92-23D1-4C2A-A2C4-49225EF8AD7D}">
      <dgm:prSet/>
      <dgm:spPr/>
      <dgm:t>
        <a:bodyPr/>
        <a:lstStyle/>
        <a:p>
          <a:endParaRPr lang="en-US"/>
        </a:p>
      </dgm:t>
    </dgm:pt>
    <dgm:pt modelId="{15AE588E-D659-4A60-AF29-9DDC9BE891E2}" type="sibTrans" cxnId="{63DA8B92-23D1-4C2A-A2C4-49225EF8AD7D}">
      <dgm:prSet/>
      <dgm:spPr/>
      <dgm:t>
        <a:bodyPr/>
        <a:lstStyle/>
        <a:p>
          <a:endParaRPr lang="en-US"/>
        </a:p>
      </dgm:t>
    </dgm:pt>
    <dgm:pt modelId="{B82E41EB-91B0-4403-98F3-D4FC5FAA90ED}" type="pres">
      <dgm:prSet presAssocID="{815994E0-7640-4C5E-B905-2B5611BE16FC}" presName="root" presStyleCnt="0">
        <dgm:presLayoutVars>
          <dgm:dir/>
          <dgm:resizeHandles val="exact"/>
        </dgm:presLayoutVars>
      </dgm:prSet>
      <dgm:spPr/>
    </dgm:pt>
    <dgm:pt modelId="{665D819C-F386-407B-88B8-34BB49C37BA4}" type="pres">
      <dgm:prSet presAssocID="{E2D7E85B-A963-435E-9866-0FBD97D36B97}" presName="compNode" presStyleCnt="0"/>
      <dgm:spPr/>
    </dgm:pt>
    <dgm:pt modelId="{96304D3F-C462-4489-A520-DCC7D9FE7F46}" type="pres">
      <dgm:prSet presAssocID="{E2D7E85B-A963-435E-9866-0FBD97D36B97}" presName="bgRect" presStyleLbl="bgShp" presStyleIdx="0" presStyleCnt="3"/>
      <dgm:spPr/>
    </dgm:pt>
    <dgm:pt modelId="{14949987-D0BE-4FD4-B434-209158DFF908}" type="pres">
      <dgm:prSet presAssocID="{E2D7E85B-A963-435E-9866-0FBD97D36B9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stronaut"/>
        </a:ext>
      </dgm:extLst>
    </dgm:pt>
    <dgm:pt modelId="{77ADBB9E-20DA-45E5-8C09-770D383B8CA0}" type="pres">
      <dgm:prSet presAssocID="{E2D7E85B-A963-435E-9866-0FBD97D36B97}" presName="spaceRect" presStyleCnt="0"/>
      <dgm:spPr/>
    </dgm:pt>
    <dgm:pt modelId="{44FC943D-5C23-4114-9305-81D9C873E95A}" type="pres">
      <dgm:prSet presAssocID="{E2D7E85B-A963-435E-9866-0FBD97D36B97}" presName="parTx" presStyleLbl="revTx" presStyleIdx="0" presStyleCnt="3">
        <dgm:presLayoutVars>
          <dgm:chMax val="0"/>
          <dgm:chPref val="0"/>
        </dgm:presLayoutVars>
      </dgm:prSet>
      <dgm:spPr/>
    </dgm:pt>
    <dgm:pt modelId="{1A9E70AB-9390-4C92-B008-7C22335CD200}" type="pres">
      <dgm:prSet presAssocID="{32B5E083-9ECE-476D-9977-5CE2B3030D17}" presName="sibTrans" presStyleCnt="0"/>
      <dgm:spPr/>
    </dgm:pt>
    <dgm:pt modelId="{FEC09C7E-C281-4717-8321-E1C3649D5F11}" type="pres">
      <dgm:prSet presAssocID="{AE3897D4-AD09-4217-8A1C-8A0EF028D406}" presName="compNode" presStyleCnt="0"/>
      <dgm:spPr/>
    </dgm:pt>
    <dgm:pt modelId="{17E56CB7-3095-44EF-837F-C9EF972A3933}" type="pres">
      <dgm:prSet presAssocID="{AE3897D4-AD09-4217-8A1C-8A0EF028D406}" presName="bgRect" presStyleLbl="bgShp" presStyleIdx="1" presStyleCnt="3"/>
      <dgm:spPr/>
    </dgm:pt>
    <dgm:pt modelId="{42EF6E91-D59B-48B2-8187-265F574366E2}" type="pres">
      <dgm:prSet presAssocID="{AE3897D4-AD09-4217-8A1C-8A0EF028D40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B251C70D-5FB9-4227-A6A6-2C864858CE9B}" type="pres">
      <dgm:prSet presAssocID="{AE3897D4-AD09-4217-8A1C-8A0EF028D406}" presName="spaceRect" presStyleCnt="0"/>
      <dgm:spPr/>
    </dgm:pt>
    <dgm:pt modelId="{AF4C23A4-BF4C-4129-B827-BDD5CFB6C66B}" type="pres">
      <dgm:prSet presAssocID="{AE3897D4-AD09-4217-8A1C-8A0EF028D406}" presName="parTx" presStyleLbl="revTx" presStyleIdx="1" presStyleCnt="3">
        <dgm:presLayoutVars>
          <dgm:chMax val="0"/>
          <dgm:chPref val="0"/>
        </dgm:presLayoutVars>
      </dgm:prSet>
      <dgm:spPr/>
    </dgm:pt>
    <dgm:pt modelId="{A39A86FC-941D-42D7-8756-08522D0B7F71}" type="pres">
      <dgm:prSet presAssocID="{60B6925B-3986-4C88-A0C8-8149BE0506FA}" presName="sibTrans" presStyleCnt="0"/>
      <dgm:spPr/>
    </dgm:pt>
    <dgm:pt modelId="{5491A82D-CFF1-4980-B472-9C34A82A6481}" type="pres">
      <dgm:prSet presAssocID="{734840AE-0C36-4556-A51D-AB971A2E0C5C}" presName="compNode" presStyleCnt="0"/>
      <dgm:spPr/>
    </dgm:pt>
    <dgm:pt modelId="{53B85D58-65DF-4C87-BC7A-7F3FA026BB26}" type="pres">
      <dgm:prSet presAssocID="{734840AE-0C36-4556-A51D-AB971A2E0C5C}" presName="bgRect" presStyleLbl="bgShp" presStyleIdx="2" presStyleCnt="3"/>
      <dgm:spPr/>
    </dgm:pt>
    <dgm:pt modelId="{8A926053-5B28-4898-A5A8-E5D3C52B6D17}" type="pres">
      <dgm:prSet presAssocID="{734840AE-0C36-4556-A51D-AB971A2E0C5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ayer Candle"/>
        </a:ext>
      </dgm:extLst>
    </dgm:pt>
    <dgm:pt modelId="{41A33E82-3128-41AE-92EC-CD7BF9E23736}" type="pres">
      <dgm:prSet presAssocID="{734840AE-0C36-4556-A51D-AB971A2E0C5C}" presName="spaceRect" presStyleCnt="0"/>
      <dgm:spPr/>
    </dgm:pt>
    <dgm:pt modelId="{D3BA0598-F82D-4B52-91CC-81D5DC36FD91}" type="pres">
      <dgm:prSet presAssocID="{734840AE-0C36-4556-A51D-AB971A2E0C5C}" presName="parTx" presStyleLbl="revTx" presStyleIdx="2" presStyleCnt="3">
        <dgm:presLayoutVars>
          <dgm:chMax val="0"/>
          <dgm:chPref val="0"/>
        </dgm:presLayoutVars>
      </dgm:prSet>
      <dgm:spPr/>
    </dgm:pt>
  </dgm:ptLst>
  <dgm:cxnLst>
    <dgm:cxn modelId="{976D9C6E-3EC6-4A34-B37D-A8DF4215712E}" srcId="{815994E0-7640-4C5E-B905-2B5611BE16FC}" destId="{E2D7E85B-A963-435E-9866-0FBD97D36B97}" srcOrd="0" destOrd="0" parTransId="{3FB864EC-9253-401D-9755-82FBDF55B5DF}" sibTransId="{32B5E083-9ECE-476D-9977-5CE2B3030D17}"/>
    <dgm:cxn modelId="{6DBCD555-4FFE-414E-B7C0-3D9E921BE633}" srcId="{815994E0-7640-4C5E-B905-2B5611BE16FC}" destId="{AE3897D4-AD09-4217-8A1C-8A0EF028D406}" srcOrd="1" destOrd="0" parTransId="{9C34218B-29EA-45B5-BEE1-FF812749202D}" sibTransId="{60B6925B-3986-4C88-A0C8-8149BE0506FA}"/>
    <dgm:cxn modelId="{5E7AD25A-E4BF-4682-99A5-B45BB21B9DDB}" type="presOf" srcId="{AE3897D4-AD09-4217-8A1C-8A0EF028D406}" destId="{AF4C23A4-BF4C-4129-B827-BDD5CFB6C66B}" srcOrd="0" destOrd="0" presId="urn:microsoft.com/office/officeart/2018/2/layout/IconVerticalSolidList"/>
    <dgm:cxn modelId="{63DA8B92-23D1-4C2A-A2C4-49225EF8AD7D}" srcId="{815994E0-7640-4C5E-B905-2B5611BE16FC}" destId="{734840AE-0C36-4556-A51D-AB971A2E0C5C}" srcOrd="2" destOrd="0" parTransId="{4E0B3B28-5EB9-4C40-908E-952941726A30}" sibTransId="{15AE588E-D659-4A60-AF29-9DDC9BE891E2}"/>
    <dgm:cxn modelId="{381562C7-E529-4A4B-8B66-3122A3C54F7E}" type="presOf" srcId="{815994E0-7640-4C5E-B905-2B5611BE16FC}" destId="{B82E41EB-91B0-4403-98F3-D4FC5FAA90ED}" srcOrd="0" destOrd="0" presId="urn:microsoft.com/office/officeart/2018/2/layout/IconVerticalSolidList"/>
    <dgm:cxn modelId="{DB684BFC-A4F7-442F-9B59-4A275B53DA69}" type="presOf" srcId="{734840AE-0C36-4556-A51D-AB971A2E0C5C}" destId="{D3BA0598-F82D-4B52-91CC-81D5DC36FD91}" srcOrd="0" destOrd="0" presId="urn:microsoft.com/office/officeart/2018/2/layout/IconVerticalSolidList"/>
    <dgm:cxn modelId="{2EBE9FFE-582C-408C-B017-AAAAB14C2C7E}" type="presOf" srcId="{E2D7E85B-A963-435E-9866-0FBD97D36B97}" destId="{44FC943D-5C23-4114-9305-81D9C873E95A}" srcOrd="0" destOrd="0" presId="urn:microsoft.com/office/officeart/2018/2/layout/IconVerticalSolidList"/>
    <dgm:cxn modelId="{AFBFC47D-A0E7-4B97-8299-84B2C551E1FB}" type="presParOf" srcId="{B82E41EB-91B0-4403-98F3-D4FC5FAA90ED}" destId="{665D819C-F386-407B-88B8-34BB49C37BA4}" srcOrd="0" destOrd="0" presId="urn:microsoft.com/office/officeart/2018/2/layout/IconVerticalSolidList"/>
    <dgm:cxn modelId="{276904B3-14F2-48B0-973F-947ECE7E511A}" type="presParOf" srcId="{665D819C-F386-407B-88B8-34BB49C37BA4}" destId="{96304D3F-C462-4489-A520-DCC7D9FE7F46}" srcOrd="0" destOrd="0" presId="urn:microsoft.com/office/officeart/2018/2/layout/IconVerticalSolidList"/>
    <dgm:cxn modelId="{854BED50-0953-405C-AA9D-75D8C3712174}" type="presParOf" srcId="{665D819C-F386-407B-88B8-34BB49C37BA4}" destId="{14949987-D0BE-4FD4-B434-209158DFF908}" srcOrd="1" destOrd="0" presId="urn:microsoft.com/office/officeart/2018/2/layout/IconVerticalSolidList"/>
    <dgm:cxn modelId="{FEB46CD0-2063-43E8-97B9-31AD39873B6E}" type="presParOf" srcId="{665D819C-F386-407B-88B8-34BB49C37BA4}" destId="{77ADBB9E-20DA-45E5-8C09-770D383B8CA0}" srcOrd="2" destOrd="0" presId="urn:microsoft.com/office/officeart/2018/2/layout/IconVerticalSolidList"/>
    <dgm:cxn modelId="{952C69A3-4194-4EA2-8C51-C3D2FD8AA9C9}" type="presParOf" srcId="{665D819C-F386-407B-88B8-34BB49C37BA4}" destId="{44FC943D-5C23-4114-9305-81D9C873E95A}" srcOrd="3" destOrd="0" presId="urn:microsoft.com/office/officeart/2018/2/layout/IconVerticalSolidList"/>
    <dgm:cxn modelId="{070AED04-4F1A-41CB-84B9-085782026FD6}" type="presParOf" srcId="{B82E41EB-91B0-4403-98F3-D4FC5FAA90ED}" destId="{1A9E70AB-9390-4C92-B008-7C22335CD200}" srcOrd="1" destOrd="0" presId="urn:microsoft.com/office/officeart/2018/2/layout/IconVerticalSolidList"/>
    <dgm:cxn modelId="{11F80251-A376-4AE2-937D-299259325845}" type="presParOf" srcId="{B82E41EB-91B0-4403-98F3-D4FC5FAA90ED}" destId="{FEC09C7E-C281-4717-8321-E1C3649D5F11}" srcOrd="2" destOrd="0" presId="urn:microsoft.com/office/officeart/2018/2/layout/IconVerticalSolidList"/>
    <dgm:cxn modelId="{E3DC92BC-9159-4183-BF3F-90FB64D1212C}" type="presParOf" srcId="{FEC09C7E-C281-4717-8321-E1C3649D5F11}" destId="{17E56CB7-3095-44EF-837F-C9EF972A3933}" srcOrd="0" destOrd="0" presId="urn:microsoft.com/office/officeart/2018/2/layout/IconVerticalSolidList"/>
    <dgm:cxn modelId="{8C234EBF-5EFF-426C-9262-02A7345E636F}" type="presParOf" srcId="{FEC09C7E-C281-4717-8321-E1C3649D5F11}" destId="{42EF6E91-D59B-48B2-8187-265F574366E2}" srcOrd="1" destOrd="0" presId="urn:microsoft.com/office/officeart/2018/2/layout/IconVerticalSolidList"/>
    <dgm:cxn modelId="{02B3218D-59B3-4E85-B61E-37377B621F37}" type="presParOf" srcId="{FEC09C7E-C281-4717-8321-E1C3649D5F11}" destId="{B251C70D-5FB9-4227-A6A6-2C864858CE9B}" srcOrd="2" destOrd="0" presId="urn:microsoft.com/office/officeart/2018/2/layout/IconVerticalSolidList"/>
    <dgm:cxn modelId="{377ABB21-ED97-4067-A365-3B8D8FFDCCCC}" type="presParOf" srcId="{FEC09C7E-C281-4717-8321-E1C3649D5F11}" destId="{AF4C23A4-BF4C-4129-B827-BDD5CFB6C66B}" srcOrd="3" destOrd="0" presId="urn:microsoft.com/office/officeart/2018/2/layout/IconVerticalSolidList"/>
    <dgm:cxn modelId="{F080AE48-95CC-46A0-978E-1087DDD016B1}" type="presParOf" srcId="{B82E41EB-91B0-4403-98F3-D4FC5FAA90ED}" destId="{A39A86FC-941D-42D7-8756-08522D0B7F71}" srcOrd="3" destOrd="0" presId="urn:microsoft.com/office/officeart/2018/2/layout/IconVerticalSolidList"/>
    <dgm:cxn modelId="{0639F604-1259-40A5-A7A2-62278A65B22C}" type="presParOf" srcId="{B82E41EB-91B0-4403-98F3-D4FC5FAA90ED}" destId="{5491A82D-CFF1-4980-B472-9C34A82A6481}" srcOrd="4" destOrd="0" presId="urn:microsoft.com/office/officeart/2018/2/layout/IconVerticalSolidList"/>
    <dgm:cxn modelId="{6D7C1A83-937C-4724-B7A4-FE833FC6C3E1}" type="presParOf" srcId="{5491A82D-CFF1-4980-B472-9C34A82A6481}" destId="{53B85D58-65DF-4C87-BC7A-7F3FA026BB26}" srcOrd="0" destOrd="0" presId="urn:microsoft.com/office/officeart/2018/2/layout/IconVerticalSolidList"/>
    <dgm:cxn modelId="{F8F99502-0FA7-4DEB-84BD-F65D4AEF6263}" type="presParOf" srcId="{5491A82D-CFF1-4980-B472-9C34A82A6481}" destId="{8A926053-5B28-4898-A5A8-E5D3C52B6D17}" srcOrd="1" destOrd="0" presId="urn:microsoft.com/office/officeart/2018/2/layout/IconVerticalSolidList"/>
    <dgm:cxn modelId="{3F6D4E91-0707-4C28-BE91-74481A50669F}" type="presParOf" srcId="{5491A82D-CFF1-4980-B472-9C34A82A6481}" destId="{41A33E82-3128-41AE-92EC-CD7BF9E23736}" srcOrd="2" destOrd="0" presId="urn:microsoft.com/office/officeart/2018/2/layout/IconVerticalSolidList"/>
    <dgm:cxn modelId="{E1B0E2EB-90AD-400D-87A0-2ECA34AE7EA8}" type="presParOf" srcId="{5491A82D-CFF1-4980-B472-9C34A82A6481}" destId="{D3BA0598-F82D-4B52-91CC-81D5DC36FD9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20E7751A-8820-4818-A731-7253730E9CB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236A96-BE87-414B-995B-DF2653DBF0D5}">
      <dgm:prSet/>
      <dgm:spPr/>
      <dgm:t>
        <a:bodyPr/>
        <a:lstStyle/>
        <a:p>
          <a:r>
            <a:rPr lang="en-US"/>
            <a:t>In 1985, Nettles died, and Applewhite took over as leader. </a:t>
          </a:r>
        </a:p>
      </dgm:t>
    </dgm:pt>
    <dgm:pt modelId="{4DD9DB32-EACE-41EE-AB4D-5A26A0B0E348}" type="parTrans" cxnId="{98CC83E6-AE45-4D0B-A3AA-6D122B41189B}">
      <dgm:prSet/>
      <dgm:spPr/>
      <dgm:t>
        <a:bodyPr/>
        <a:lstStyle/>
        <a:p>
          <a:endParaRPr lang="en-US"/>
        </a:p>
      </dgm:t>
    </dgm:pt>
    <dgm:pt modelId="{B4C62F81-8023-4B0D-BCDE-BAB93E367D1C}" type="sibTrans" cxnId="{98CC83E6-AE45-4D0B-A3AA-6D122B41189B}">
      <dgm:prSet/>
      <dgm:spPr/>
      <dgm:t>
        <a:bodyPr/>
        <a:lstStyle/>
        <a:p>
          <a:endParaRPr lang="en-US"/>
        </a:p>
      </dgm:t>
    </dgm:pt>
    <dgm:pt modelId="{F46ED569-E2EE-45DB-B0F0-3D9381D3C023}">
      <dgm:prSet/>
      <dgm:spPr/>
      <dgm:t>
        <a:bodyPr/>
        <a:lstStyle/>
        <a:p>
          <a:r>
            <a:rPr lang="en-US"/>
            <a:t>Nettles’s death prompted a reconfiguration of some aspects of the theology.</a:t>
          </a:r>
        </a:p>
      </dgm:t>
    </dgm:pt>
    <dgm:pt modelId="{FF26C661-D7FA-425B-BFDF-F7702CADCA47}" type="parTrans" cxnId="{A116A515-BAE7-4AF6-8ADC-D25EA30216E7}">
      <dgm:prSet/>
      <dgm:spPr/>
      <dgm:t>
        <a:bodyPr/>
        <a:lstStyle/>
        <a:p>
          <a:endParaRPr lang="en-US"/>
        </a:p>
      </dgm:t>
    </dgm:pt>
    <dgm:pt modelId="{31AE39C8-1E26-40B9-8D6C-7C55C1F0BF2D}" type="sibTrans" cxnId="{A116A515-BAE7-4AF6-8ADC-D25EA30216E7}">
      <dgm:prSet/>
      <dgm:spPr/>
      <dgm:t>
        <a:bodyPr/>
        <a:lstStyle/>
        <a:p>
          <a:endParaRPr lang="en-US"/>
        </a:p>
      </dgm:t>
    </dgm:pt>
    <dgm:pt modelId="{52B15184-2527-4823-AA2C-FEDFA1B4F3A3}">
      <dgm:prSet/>
      <dgm:spPr/>
      <dgm:t>
        <a:bodyPr/>
        <a:lstStyle/>
        <a:p>
          <a:r>
            <a:rPr lang="en-US"/>
            <a:t>Applewhite slowly turned the group’s thinking toward a stronger focus on satanic forces working against them and the concept that human civilization was imminently going to be recycled. </a:t>
          </a:r>
        </a:p>
      </dgm:t>
    </dgm:pt>
    <dgm:pt modelId="{8E9EA20A-6F13-4DBC-A97D-BEABFF997187}" type="parTrans" cxnId="{48E84A6A-D6AA-4A7E-884E-D2FF3084BCDC}">
      <dgm:prSet/>
      <dgm:spPr/>
      <dgm:t>
        <a:bodyPr/>
        <a:lstStyle/>
        <a:p>
          <a:endParaRPr lang="en-US"/>
        </a:p>
      </dgm:t>
    </dgm:pt>
    <dgm:pt modelId="{017E1DB7-700A-454E-999D-98831075375F}" type="sibTrans" cxnId="{48E84A6A-D6AA-4A7E-884E-D2FF3084BCDC}">
      <dgm:prSet/>
      <dgm:spPr/>
      <dgm:t>
        <a:bodyPr/>
        <a:lstStyle/>
        <a:p>
          <a:endParaRPr lang="en-US"/>
        </a:p>
      </dgm:t>
    </dgm:pt>
    <dgm:pt modelId="{E7BDF756-7626-4C69-8F33-CBC638F6C731}">
      <dgm:prSet/>
      <dgm:spPr/>
      <dgm:t>
        <a:bodyPr/>
        <a:lstStyle/>
        <a:p>
          <a:r>
            <a:rPr lang="en-US"/>
            <a:t>Members increasingly discussed denial of sexuality to the point of castration, which some members undertook. </a:t>
          </a:r>
        </a:p>
      </dgm:t>
    </dgm:pt>
    <dgm:pt modelId="{10763446-BD14-4CA2-A178-9B6E2DE5FBB3}" type="parTrans" cxnId="{C360C46E-6EF4-4DA7-82BB-606F887FD6FE}">
      <dgm:prSet/>
      <dgm:spPr/>
      <dgm:t>
        <a:bodyPr/>
        <a:lstStyle/>
        <a:p>
          <a:endParaRPr lang="en-US"/>
        </a:p>
      </dgm:t>
    </dgm:pt>
    <dgm:pt modelId="{50A13C30-6BF4-4FEE-AD1E-729C5DAB9600}" type="sibTrans" cxnId="{C360C46E-6EF4-4DA7-82BB-606F887FD6FE}">
      <dgm:prSet/>
      <dgm:spPr/>
      <dgm:t>
        <a:bodyPr/>
        <a:lstStyle/>
        <a:p>
          <a:endParaRPr lang="en-US"/>
        </a:p>
      </dgm:t>
    </dgm:pt>
    <dgm:pt modelId="{3FC7BDD7-1ACE-4073-B935-ECAC6FB926F2}">
      <dgm:prSet/>
      <dgm:spPr/>
      <dgm:t>
        <a:bodyPr/>
        <a:lstStyle/>
        <a:p>
          <a:r>
            <a:rPr lang="en-US"/>
            <a:t>Some stayed, and even attempted to revive outreach efforts in 1988, but the group was isolated and numbers dwindled, reaching 26 followers by 1993.</a:t>
          </a:r>
        </a:p>
      </dgm:t>
    </dgm:pt>
    <dgm:pt modelId="{289CE638-59EA-463F-9312-94AB94FC5F44}" type="parTrans" cxnId="{15441898-2A0E-4024-915B-5A12C3373F6D}">
      <dgm:prSet/>
      <dgm:spPr/>
      <dgm:t>
        <a:bodyPr/>
        <a:lstStyle/>
        <a:p>
          <a:endParaRPr lang="en-US"/>
        </a:p>
      </dgm:t>
    </dgm:pt>
    <dgm:pt modelId="{0B3D0A9A-90A2-4840-8E62-D5C95417E54F}" type="sibTrans" cxnId="{15441898-2A0E-4024-915B-5A12C3373F6D}">
      <dgm:prSet/>
      <dgm:spPr/>
      <dgm:t>
        <a:bodyPr/>
        <a:lstStyle/>
        <a:p>
          <a:endParaRPr lang="en-US"/>
        </a:p>
      </dgm:t>
    </dgm:pt>
    <dgm:pt modelId="{F343B0D7-9475-470B-A969-7ACA8E57EA38}" type="pres">
      <dgm:prSet presAssocID="{20E7751A-8820-4818-A731-7253730E9CBA}" presName="linear" presStyleCnt="0">
        <dgm:presLayoutVars>
          <dgm:animLvl val="lvl"/>
          <dgm:resizeHandles val="exact"/>
        </dgm:presLayoutVars>
      </dgm:prSet>
      <dgm:spPr/>
    </dgm:pt>
    <dgm:pt modelId="{EF0C8F78-DB7A-45DB-A25A-66E0C6B65E78}" type="pres">
      <dgm:prSet presAssocID="{20236A96-BE87-414B-995B-DF2653DBF0D5}" presName="parentText" presStyleLbl="node1" presStyleIdx="0" presStyleCnt="5">
        <dgm:presLayoutVars>
          <dgm:chMax val="0"/>
          <dgm:bulletEnabled val="1"/>
        </dgm:presLayoutVars>
      </dgm:prSet>
      <dgm:spPr/>
    </dgm:pt>
    <dgm:pt modelId="{52C3D9D0-6C6E-49D9-AE1A-CF408C1564A4}" type="pres">
      <dgm:prSet presAssocID="{B4C62F81-8023-4B0D-BCDE-BAB93E367D1C}" presName="spacer" presStyleCnt="0"/>
      <dgm:spPr/>
    </dgm:pt>
    <dgm:pt modelId="{0060AB56-C9EF-4EF2-8D94-28D82F4E7E66}" type="pres">
      <dgm:prSet presAssocID="{F46ED569-E2EE-45DB-B0F0-3D9381D3C023}" presName="parentText" presStyleLbl="node1" presStyleIdx="1" presStyleCnt="5">
        <dgm:presLayoutVars>
          <dgm:chMax val="0"/>
          <dgm:bulletEnabled val="1"/>
        </dgm:presLayoutVars>
      </dgm:prSet>
      <dgm:spPr/>
    </dgm:pt>
    <dgm:pt modelId="{D23A5E6E-B2AC-45E0-BADF-790111BA64F5}" type="pres">
      <dgm:prSet presAssocID="{31AE39C8-1E26-40B9-8D6C-7C55C1F0BF2D}" presName="spacer" presStyleCnt="0"/>
      <dgm:spPr/>
    </dgm:pt>
    <dgm:pt modelId="{E467E0B7-D84A-4B96-BEFC-137388F1F161}" type="pres">
      <dgm:prSet presAssocID="{52B15184-2527-4823-AA2C-FEDFA1B4F3A3}" presName="parentText" presStyleLbl="node1" presStyleIdx="2" presStyleCnt="5">
        <dgm:presLayoutVars>
          <dgm:chMax val="0"/>
          <dgm:bulletEnabled val="1"/>
        </dgm:presLayoutVars>
      </dgm:prSet>
      <dgm:spPr/>
    </dgm:pt>
    <dgm:pt modelId="{5FA5F52E-82F6-4196-B600-DF068FA57441}" type="pres">
      <dgm:prSet presAssocID="{017E1DB7-700A-454E-999D-98831075375F}" presName="spacer" presStyleCnt="0"/>
      <dgm:spPr/>
    </dgm:pt>
    <dgm:pt modelId="{511C391A-B3B1-4951-9B91-3BD6A2D79A50}" type="pres">
      <dgm:prSet presAssocID="{E7BDF756-7626-4C69-8F33-CBC638F6C731}" presName="parentText" presStyleLbl="node1" presStyleIdx="3" presStyleCnt="5">
        <dgm:presLayoutVars>
          <dgm:chMax val="0"/>
          <dgm:bulletEnabled val="1"/>
        </dgm:presLayoutVars>
      </dgm:prSet>
      <dgm:spPr/>
    </dgm:pt>
    <dgm:pt modelId="{91465B23-445F-493F-BB4F-D972B34E027B}" type="pres">
      <dgm:prSet presAssocID="{50A13C30-6BF4-4FEE-AD1E-729C5DAB9600}" presName="spacer" presStyleCnt="0"/>
      <dgm:spPr/>
    </dgm:pt>
    <dgm:pt modelId="{D4C6B9E8-F29E-47A3-8DC4-612EAC1CD1A1}" type="pres">
      <dgm:prSet presAssocID="{3FC7BDD7-1ACE-4073-B935-ECAC6FB926F2}" presName="parentText" presStyleLbl="node1" presStyleIdx="4" presStyleCnt="5">
        <dgm:presLayoutVars>
          <dgm:chMax val="0"/>
          <dgm:bulletEnabled val="1"/>
        </dgm:presLayoutVars>
      </dgm:prSet>
      <dgm:spPr/>
    </dgm:pt>
  </dgm:ptLst>
  <dgm:cxnLst>
    <dgm:cxn modelId="{9D638811-9EFF-4C41-A418-31C8A38268F0}" type="presOf" srcId="{E7BDF756-7626-4C69-8F33-CBC638F6C731}" destId="{511C391A-B3B1-4951-9B91-3BD6A2D79A50}" srcOrd="0" destOrd="0" presId="urn:microsoft.com/office/officeart/2005/8/layout/vList2"/>
    <dgm:cxn modelId="{A116A515-BAE7-4AF6-8ADC-D25EA30216E7}" srcId="{20E7751A-8820-4818-A731-7253730E9CBA}" destId="{F46ED569-E2EE-45DB-B0F0-3D9381D3C023}" srcOrd="1" destOrd="0" parTransId="{FF26C661-D7FA-425B-BFDF-F7702CADCA47}" sibTransId="{31AE39C8-1E26-40B9-8D6C-7C55C1F0BF2D}"/>
    <dgm:cxn modelId="{27A8F363-3BD0-4CEA-A180-212E603120EA}" type="presOf" srcId="{52B15184-2527-4823-AA2C-FEDFA1B4F3A3}" destId="{E467E0B7-D84A-4B96-BEFC-137388F1F161}" srcOrd="0" destOrd="0" presId="urn:microsoft.com/office/officeart/2005/8/layout/vList2"/>
    <dgm:cxn modelId="{48E84A6A-D6AA-4A7E-884E-D2FF3084BCDC}" srcId="{20E7751A-8820-4818-A731-7253730E9CBA}" destId="{52B15184-2527-4823-AA2C-FEDFA1B4F3A3}" srcOrd="2" destOrd="0" parTransId="{8E9EA20A-6F13-4DBC-A97D-BEABFF997187}" sibTransId="{017E1DB7-700A-454E-999D-98831075375F}"/>
    <dgm:cxn modelId="{C360C46E-6EF4-4DA7-82BB-606F887FD6FE}" srcId="{20E7751A-8820-4818-A731-7253730E9CBA}" destId="{E7BDF756-7626-4C69-8F33-CBC638F6C731}" srcOrd="3" destOrd="0" parTransId="{10763446-BD14-4CA2-A178-9B6E2DE5FBB3}" sibTransId="{50A13C30-6BF4-4FEE-AD1E-729C5DAB9600}"/>
    <dgm:cxn modelId="{5BE34975-06E3-45EE-AB26-11590A6FC5A1}" type="presOf" srcId="{3FC7BDD7-1ACE-4073-B935-ECAC6FB926F2}" destId="{D4C6B9E8-F29E-47A3-8DC4-612EAC1CD1A1}" srcOrd="0" destOrd="0" presId="urn:microsoft.com/office/officeart/2005/8/layout/vList2"/>
    <dgm:cxn modelId="{15441898-2A0E-4024-915B-5A12C3373F6D}" srcId="{20E7751A-8820-4818-A731-7253730E9CBA}" destId="{3FC7BDD7-1ACE-4073-B935-ECAC6FB926F2}" srcOrd="4" destOrd="0" parTransId="{289CE638-59EA-463F-9312-94AB94FC5F44}" sibTransId="{0B3D0A9A-90A2-4840-8E62-D5C95417E54F}"/>
    <dgm:cxn modelId="{73D48DCF-8261-4787-B63D-C6DF1FD1E736}" type="presOf" srcId="{20E7751A-8820-4818-A731-7253730E9CBA}" destId="{F343B0D7-9475-470B-A969-7ACA8E57EA38}" srcOrd="0" destOrd="0" presId="urn:microsoft.com/office/officeart/2005/8/layout/vList2"/>
    <dgm:cxn modelId="{C9FC85D4-0C7E-4CCE-B16D-3B1EEA560629}" type="presOf" srcId="{F46ED569-E2EE-45DB-B0F0-3D9381D3C023}" destId="{0060AB56-C9EF-4EF2-8D94-28D82F4E7E66}" srcOrd="0" destOrd="0" presId="urn:microsoft.com/office/officeart/2005/8/layout/vList2"/>
    <dgm:cxn modelId="{98CC83E6-AE45-4D0B-A3AA-6D122B41189B}" srcId="{20E7751A-8820-4818-A731-7253730E9CBA}" destId="{20236A96-BE87-414B-995B-DF2653DBF0D5}" srcOrd="0" destOrd="0" parTransId="{4DD9DB32-EACE-41EE-AB4D-5A26A0B0E348}" sibTransId="{B4C62F81-8023-4B0D-BCDE-BAB93E367D1C}"/>
    <dgm:cxn modelId="{A48D2AE8-2C83-45FE-A713-BCFB1A76DADF}" type="presOf" srcId="{20236A96-BE87-414B-995B-DF2653DBF0D5}" destId="{EF0C8F78-DB7A-45DB-A25A-66E0C6B65E78}" srcOrd="0" destOrd="0" presId="urn:microsoft.com/office/officeart/2005/8/layout/vList2"/>
    <dgm:cxn modelId="{43F497BE-C2B9-4CC8-82B0-0FA96AD25167}" type="presParOf" srcId="{F343B0D7-9475-470B-A969-7ACA8E57EA38}" destId="{EF0C8F78-DB7A-45DB-A25A-66E0C6B65E78}" srcOrd="0" destOrd="0" presId="urn:microsoft.com/office/officeart/2005/8/layout/vList2"/>
    <dgm:cxn modelId="{4341375D-9DCE-4F41-ACDC-1E986C28F2B4}" type="presParOf" srcId="{F343B0D7-9475-470B-A969-7ACA8E57EA38}" destId="{52C3D9D0-6C6E-49D9-AE1A-CF408C1564A4}" srcOrd="1" destOrd="0" presId="urn:microsoft.com/office/officeart/2005/8/layout/vList2"/>
    <dgm:cxn modelId="{AD1FAE20-5927-4A4A-8F67-5C1D0E1B8ADC}" type="presParOf" srcId="{F343B0D7-9475-470B-A969-7ACA8E57EA38}" destId="{0060AB56-C9EF-4EF2-8D94-28D82F4E7E66}" srcOrd="2" destOrd="0" presId="urn:microsoft.com/office/officeart/2005/8/layout/vList2"/>
    <dgm:cxn modelId="{0198385B-832A-4285-B37A-311225D18F71}" type="presParOf" srcId="{F343B0D7-9475-470B-A969-7ACA8E57EA38}" destId="{D23A5E6E-B2AC-45E0-BADF-790111BA64F5}" srcOrd="3" destOrd="0" presId="urn:microsoft.com/office/officeart/2005/8/layout/vList2"/>
    <dgm:cxn modelId="{0F21BA3D-4A9A-4900-AB91-08A5E744C6C3}" type="presParOf" srcId="{F343B0D7-9475-470B-A969-7ACA8E57EA38}" destId="{E467E0B7-D84A-4B96-BEFC-137388F1F161}" srcOrd="4" destOrd="0" presId="urn:microsoft.com/office/officeart/2005/8/layout/vList2"/>
    <dgm:cxn modelId="{8E78217A-BCCF-4BC5-8CEF-F2580C839C1D}" type="presParOf" srcId="{F343B0D7-9475-470B-A969-7ACA8E57EA38}" destId="{5FA5F52E-82F6-4196-B600-DF068FA57441}" srcOrd="5" destOrd="0" presId="urn:microsoft.com/office/officeart/2005/8/layout/vList2"/>
    <dgm:cxn modelId="{F69DD9CD-325F-4140-8B32-39A2FCB4A66B}" type="presParOf" srcId="{F343B0D7-9475-470B-A969-7ACA8E57EA38}" destId="{511C391A-B3B1-4951-9B91-3BD6A2D79A50}" srcOrd="6" destOrd="0" presId="urn:microsoft.com/office/officeart/2005/8/layout/vList2"/>
    <dgm:cxn modelId="{981A4166-2391-4191-8E74-C716F5B799AD}" type="presParOf" srcId="{F343B0D7-9475-470B-A969-7ACA8E57EA38}" destId="{91465B23-445F-493F-BB4F-D972B34E027B}" srcOrd="7" destOrd="0" presId="urn:microsoft.com/office/officeart/2005/8/layout/vList2"/>
    <dgm:cxn modelId="{84520136-CAE0-4675-AF7E-E4CB050C9F47}" type="presParOf" srcId="{F343B0D7-9475-470B-A969-7ACA8E57EA38}" destId="{D4C6B9E8-F29E-47A3-8DC4-612EAC1CD1A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0D636F9F-674E-4C85-B6C1-5387F8FC682A}"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8CC7BF2A-4C59-4FD1-A3ED-1680B8D6B17D}">
      <dgm:prSet/>
      <dgm:spPr/>
      <dgm:t>
        <a:bodyPr/>
        <a:lstStyle/>
        <a:p>
          <a:r>
            <a:rPr lang="en-US"/>
            <a:t>Early in 1997 a rumor circulated among the New Age and UFO communities that an artificial object, or spaceship, was following the recently discovered Comet Hale-Bopp, which would reach its closest point to Earth on March 22, 1997—a week prior to Easter.</a:t>
          </a:r>
        </a:p>
      </dgm:t>
    </dgm:pt>
    <dgm:pt modelId="{8771B543-C203-46E5-A63F-83CC64E82AE5}" type="parTrans" cxnId="{7DCB5E2C-0C63-49B8-B48C-FC5AED8D7CBF}">
      <dgm:prSet/>
      <dgm:spPr/>
      <dgm:t>
        <a:bodyPr/>
        <a:lstStyle/>
        <a:p>
          <a:endParaRPr lang="en-US"/>
        </a:p>
      </dgm:t>
    </dgm:pt>
    <dgm:pt modelId="{A72CC662-BBB0-4F7B-88D0-6E8785527B87}" type="sibTrans" cxnId="{7DCB5E2C-0C63-49B8-B48C-FC5AED8D7CBF}">
      <dgm:prSet/>
      <dgm:spPr/>
      <dgm:t>
        <a:bodyPr/>
        <a:lstStyle/>
        <a:p>
          <a:endParaRPr lang="en-US"/>
        </a:p>
      </dgm:t>
    </dgm:pt>
    <dgm:pt modelId="{3ED6E6EC-1823-451C-BD50-E87A80815527}">
      <dgm:prSet/>
      <dgm:spPr/>
      <dgm:t>
        <a:bodyPr/>
        <a:lstStyle/>
        <a:p>
          <a:r>
            <a:rPr lang="en-US"/>
            <a:t>Applewhite believed that Hale-Bopp was a sign that a UFO was coming to take Heaven’s Gate members, at long last, to the Next Level, as explained by a post on the Heaven’s Gate website (next slide)</a:t>
          </a:r>
        </a:p>
      </dgm:t>
    </dgm:pt>
    <dgm:pt modelId="{102269EC-FA42-40F1-A112-1DB3C5F9C870}" type="parTrans" cxnId="{42124EA6-0BE3-48EA-B857-018A733260AF}">
      <dgm:prSet/>
      <dgm:spPr/>
      <dgm:t>
        <a:bodyPr/>
        <a:lstStyle/>
        <a:p>
          <a:endParaRPr lang="en-US"/>
        </a:p>
      </dgm:t>
    </dgm:pt>
    <dgm:pt modelId="{0E743D4C-0701-4A3C-899A-16B58C44DA0F}" type="sibTrans" cxnId="{42124EA6-0BE3-48EA-B857-018A733260AF}">
      <dgm:prSet/>
      <dgm:spPr/>
      <dgm:t>
        <a:bodyPr/>
        <a:lstStyle/>
        <a:p>
          <a:endParaRPr lang="en-US"/>
        </a:p>
      </dgm:t>
    </dgm:pt>
    <dgm:pt modelId="{24B3961F-B8DD-4724-9FB5-445A31C65674}" type="pres">
      <dgm:prSet presAssocID="{0D636F9F-674E-4C85-B6C1-5387F8FC682A}" presName="vert0" presStyleCnt="0">
        <dgm:presLayoutVars>
          <dgm:dir/>
          <dgm:animOne val="branch"/>
          <dgm:animLvl val="lvl"/>
        </dgm:presLayoutVars>
      </dgm:prSet>
      <dgm:spPr/>
    </dgm:pt>
    <dgm:pt modelId="{0CF6B605-6959-440D-BCB2-FF1CC677AB41}" type="pres">
      <dgm:prSet presAssocID="{8CC7BF2A-4C59-4FD1-A3ED-1680B8D6B17D}" presName="thickLine" presStyleLbl="alignNode1" presStyleIdx="0" presStyleCnt="2"/>
      <dgm:spPr/>
    </dgm:pt>
    <dgm:pt modelId="{982EC865-275A-42A8-9F21-D831E7431089}" type="pres">
      <dgm:prSet presAssocID="{8CC7BF2A-4C59-4FD1-A3ED-1680B8D6B17D}" presName="horz1" presStyleCnt="0"/>
      <dgm:spPr/>
    </dgm:pt>
    <dgm:pt modelId="{852FCFB8-6389-4440-8207-BE37FF55A3A8}" type="pres">
      <dgm:prSet presAssocID="{8CC7BF2A-4C59-4FD1-A3ED-1680B8D6B17D}" presName="tx1" presStyleLbl="revTx" presStyleIdx="0" presStyleCnt="2"/>
      <dgm:spPr/>
    </dgm:pt>
    <dgm:pt modelId="{332B1745-AA96-429A-8DD6-0492BF1C0CAB}" type="pres">
      <dgm:prSet presAssocID="{8CC7BF2A-4C59-4FD1-A3ED-1680B8D6B17D}" presName="vert1" presStyleCnt="0"/>
      <dgm:spPr/>
    </dgm:pt>
    <dgm:pt modelId="{4AB1DE25-1311-4C04-A5E6-FCB142D65B74}" type="pres">
      <dgm:prSet presAssocID="{3ED6E6EC-1823-451C-BD50-E87A80815527}" presName="thickLine" presStyleLbl="alignNode1" presStyleIdx="1" presStyleCnt="2"/>
      <dgm:spPr/>
    </dgm:pt>
    <dgm:pt modelId="{16B5E481-D57C-42EB-8604-2DC07C6A4EAF}" type="pres">
      <dgm:prSet presAssocID="{3ED6E6EC-1823-451C-BD50-E87A80815527}" presName="horz1" presStyleCnt="0"/>
      <dgm:spPr/>
    </dgm:pt>
    <dgm:pt modelId="{BE95425C-C4AA-49DE-95AC-51DB9F1FA595}" type="pres">
      <dgm:prSet presAssocID="{3ED6E6EC-1823-451C-BD50-E87A80815527}" presName="tx1" presStyleLbl="revTx" presStyleIdx="1" presStyleCnt="2"/>
      <dgm:spPr/>
    </dgm:pt>
    <dgm:pt modelId="{5B2DF529-3A8E-4FEA-A4AB-8507013928FA}" type="pres">
      <dgm:prSet presAssocID="{3ED6E6EC-1823-451C-BD50-E87A80815527}" presName="vert1" presStyleCnt="0"/>
      <dgm:spPr/>
    </dgm:pt>
  </dgm:ptLst>
  <dgm:cxnLst>
    <dgm:cxn modelId="{98834E0C-2012-4CEE-A263-E04D252D3A96}" type="presOf" srcId="{8CC7BF2A-4C59-4FD1-A3ED-1680B8D6B17D}" destId="{852FCFB8-6389-4440-8207-BE37FF55A3A8}" srcOrd="0" destOrd="0" presId="urn:microsoft.com/office/officeart/2008/layout/LinedList"/>
    <dgm:cxn modelId="{7DCB5E2C-0C63-49B8-B48C-FC5AED8D7CBF}" srcId="{0D636F9F-674E-4C85-B6C1-5387F8FC682A}" destId="{8CC7BF2A-4C59-4FD1-A3ED-1680B8D6B17D}" srcOrd="0" destOrd="0" parTransId="{8771B543-C203-46E5-A63F-83CC64E82AE5}" sibTransId="{A72CC662-BBB0-4F7B-88D0-6E8785527B87}"/>
    <dgm:cxn modelId="{281231A3-9F25-4B21-8B3F-1A8EA334DA3E}" type="presOf" srcId="{0D636F9F-674E-4C85-B6C1-5387F8FC682A}" destId="{24B3961F-B8DD-4724-9FB5-445A31C65674}" srcOrd="0" destOrd="0" presId="urn:microsoft.com/office/officeart/2008/layout/LinedList"/>
    <dgm:cxn modelId="{42124EA6-0BE3-48EA-B857-018A733260AF}" srcId="{0D636F9F-674E-4C85-B6C1-5387F8FC682A}" destId="{3ED6E6EC-1823-451C-BD50-E87A80815527}" srcOrd="1" destOrd="0" parTransId="{102269EC-FA42-40F1-A112-1DB3C5F9C870}" sibTransId="{0E743D4C-0701-4A3C-899A-16B58C44DA0F}"/>
    <dgm:cxn modelId="{2DA649F5-4E58-4DAE-A456-819C14C26040}" type="presOf" srcId="{3ED6E6EC-1823-451C-BD50-E87A80815527}" destId="{BE95425C-C4AA-49DE-95AC-51DB9F1FA595}" srcOrd="0" destOrd="0" presId="urn:microsoft.com/office/officeart/2008/layout/LinedList"/>
    <dgm:cxn modelId="{8F3E6939-37EC-4791-A605-BCF3C568AF8B}" type="presParOf" srcId="{24B3961F-B8DD-4724-9FB5-445A31C65674}" destId="{0CF6B605-6959-440D-BCB2-FF1CC677AB41}" srcOrd="0" destOrd="0" presId="urn:microsoft.com/office/officeart/2008/layout/LinedList"/>
    <dgm:cxn modelId="{972C6E2C-034F-4F39-A6C4-B860FD07A713}" type="presParOf" srcId="{24B3961F-B8DD-4724-9FB5-445A31C65674}" destId="{982EC865-275A-42A8-9F21-D831E7431089}" srcOrd="1" destOrd="0" presId="urn:microsoft.com/office/officeart/2008/layout/LinedList"/>
    <dgm:cxn modelId="{E56A0513-33CA-4011-AE3F-DA84CAC2ABE6}" type="presParOf" srcId="{982EC865-275A-42A8-9F21-D831E7431089}" destId="{852FCFB8-6389-4440-8207-BE37FF55A3A8}" srcOrd="0" destOrd="0" presId="urn:microsoft.com/office/officeart/2008/layout/LinedList"/>
    <dgm:cxn modelId="{DFFC2C7D-E234-484B-A525-B10F8C061BCC}" type="presParOf" srcId="{982EC865-275A-42A8-9F21-D831E7431089}" destId="{332B1745-AA96-429A-8DD6-0492BF1C0CAB}" srcOrd="1" destOrd="0" presId="urn:microsoft.com/office/officeart/2008/layout/LinedList"/>
    <dgm:cxn modelId="{FA1E1878-0073-4A75-8810-E764F962EFF6}" type="presParOf" srcId="{24B3961F-B8DD-4724-9FB5-445A31C65674}" destId="{4AB1DE25-1311-4C04-A5E6-FCB142D65B74}" srcOrd="2" destOrd="0" presId="urn:microsoft.com/office/officeart/2008/layout/LinedList"/>
    <dgm:cxn modelId="{1F2E8E74-F76E-4FA4-AD0A-6DF837AC2289}" type="presParOf" srcId="{24B3961F-B8DD-4724-9FB5-445A31C65674}" destId="{16B5E481-D57C-42EB-8604-2DC07C6A4EAF}" srcOrd="3" destOrd="0" presId="urn:microsoft.com/office/officeart/2008/layout/LinedList"/>
    <dgm:cxn modelId="{7F109B54-5873-4D05-B278-2C721C53352B}" type="presParOf" srcId="{16B5E481-D57C-42EB-8604-2DC07C6A4EAF}" destId="{BE95425C-C4AA-49DE-95AC-51DB9F1FA595}" srcOrd="0" destOrd="0" presId="urn:microsoft.com/office/officeart/2008/layout/LinedList"/>
    <dgm:cxn modelId="{44AB1822-1FB9-4E70-A4A0-946355EFBE78}" type="presParOf" srcId="{16B5E481-D57C-42EB-8604-2DC07C6A4EAF}" destId="{5B2DF529-3A8E-4FEA-A4AB-850701392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609A5B7-BB2B-4F2D-8D21-DA143C5B88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B6B8137-74D3-408E-B9D7-8D4B71BEC0E3}">
      <dgm:prSet/>
      <dgm:spPr/>
      <dgm:t>
        <a:bodyPr/>
        <a:lstStyle/>
        <a:p>
          <a:r>
            <a:rPr lang="en-US"/>
            <a:t>A shared delusion, also known scientifically as shared psychotic disorder or folie à deux (French for "madness of two")</a:t>
          </a:r>
        </a:p>
      </dgm:t>
    </dgm:pt>
    <dgm:pt modelId="{284D75F3-6527-421B-B0D4-92A9B24D0058}" type="parTrans" cxnId="{8535D277-9107-4ECB-993C-4FA7F91234B0}">
      <dgm:prSet/>
      <dgm:spPr/>
      <dgm:t>
        <a:bodyPr/>
        <a:lstStyle/>
        <a:p>
          <a:endParaRPr lang="en-US"/>
        </a:p>
      </dgm:t>
    </dgm:pt>
    <dgm:pt modelId="{BD7EFF2A-EB72-4DE5-8846-7B118EA53435}" type="sibTrans" cxnId="{8535D277-9107-4ECB-993C-4FA7F91234B0}">
      <dgm:prSet/>
      <dgm:spPr/>
      <dgm:t>
        <a:bodyPr/>
        <a:lstStyle/>
        <a:p>
          <a:endParaRPr lang="en-US"/>
        </a:p>
      </dgm:t>
    </dgm:pt>
    <dgm:pt modelId="{5BA3BCAA-E70C-42AC-A8D3-8942CC7754E2}">
      <dgm:prSet/>
      <dgm:spPr/>
      <dgm:t>
        <a:bodyPr/>
        <a:lstStyle/>
        <a:p>
          <a:r>
            <a:rPr lang="en-US"/>
            <a:t>An unshakeable false belief is transmitted from one person to one or more closely connected individuals.</a:t>
          </a:r>
        </a:p>
      </dgm:t>
    </dgm:pt>
    <dgm:pt modelId="{4ABFAD8F-6173-4945-B4E0-6629E6DD0423}" type="parTrans" cxnId="{BF29941F-ACC5-4DB2-97E2-D1EB3BADF9DD}">
      <dgm:prSet/>
      <dgm:spPr/>
      <dgm:t>
        <a:bodyPr/>
        <a:lstStyle/>
        <a:p>
          <a:endParaRPr lang="en-US"/>
        </a:p>
      </dgm:t>
    </dgm:pt>
    <dgm:pt modelId="{D1BB5959-B36F-48AD-9111-0E1CBD204087}" type="sibTrans" cxnId="{BF29941F-ACC5-4DB2-97E2-D1EB3BADF9DD}">
      <dgm:prSet/>
      <dgm:spPr/>
      <dgm:t>
        <a:bodyPr/>
        <a:lstStyle/>
        <a:p>
          <a:endParaRPr lang="en-US"/>
        </a:p>
      </dgm:t>
    </dgm:pt>
    <dgm:pt modelId="{0FDE6FF0-5FE6-479C-8BDC-BA738758B961}">
      <dgm:prSet/>
      <dgm:spPr/>
      <dgm:t>
        <a:bodyPr/>
        <a:lstStyle/>
        <a:p>
          <a:r>
            <a:rPr lang="en-US"/>
            <a:t>The majority of patients with folie à deux require multiple treatments including separation, antipsychotics, individual and group psychotherapy, and family therapy.</a:t>
          </a:r>
        </a:p>
      </dgm:t>
    </dgm:pt>
    <dgm:pt modelId="{0360A93C-65FE-43DD-9A64-A0FEAD5F4B6E}" type="parTrans" cxnId="{643416D9-EED2-401B-B897-DDB11581C427}">
      <dgm:prSet/>
      <dgm:spPr/>
      <dgm:t>
        <a:bodyPr/>
        <a:lstStyle/>
        <a:p>
          <a:endParaRPr lang="en-US"/>
        </a:p>
      </dgm:t>
    </dgm:pt>
    <dgm:pt modelId="{6377B91D-EB30-4F3E-BA3B-B0B94DE366A3}" type="sibTrans" cxnId="{643416D9-EED2-401B-B897-DDB11581C427}">
      <dgm:prSet/>
      <dgm:spPr/>
      <dgm:t>
        <a:bodyPr/>
        <a:lstStyle/>
        <a:p>
          <a:endParaRPr lang="en-US"/>
        </a:p>
      </dgm:t>
    </dgm:pt>
    <dgm:pt modelId="{E7F0FA54-56F2-40D9-B387-17D2BE349AAF}" type="pres">
      <dgm:prSet presAssocID="{8609A5B7-BB2B-4F2D-8D21-DA143C5B88FA}" presName="linear" presStyleCnt="0">
        <dgm:presLayoutVars>
          <dgm:animLvl val="lvl"/>
          <dgm:resizeHandles val="exact"/>
        </dgm:presLayoutVars>
      </dgm:prSet>
      <dgm:spPr/>
    </dgm:pt>
    <dgm:pt modelId="{7D953320-B38F-47AE-A920-E27E6C9030E3}" type="pres">
      <dgm:prSet presAssocID="{1B6B8137-74D3-408E-B9D7-8D4B71BEC0E3}" presName="parentText" presStyleLbl="node1" presStyleIdx="0" presStyleCnt="3">
        <dgm:presLayoutVars>
          <dgm:chMax val="0"/>
          <dgm:bulletEnabled val="1"/>
        </dgm:presLayoutVars>
      </dgm:prSet>
      <dgm:spPr/>
    </dgm:pt>
    <dgm:pt modelId="{1D134ADE-A17B-47DA-96EB-10B6C9A5C83A}" type="pres">
      <dgm:prSet presAssocID="{BD7EFF2A-EB72-4DE5-8846-7B118EA53435}" presName="spacer" presStyleCnt="0"/>
      <dgm:spPr/>
    </dgm:pt>
    <dgm:pt modelId="{BF7F72C7-7A36-4718-B830-B9D4A29EC86D}" type="pres">
      <dgm:prSet presAssocID="{5BA3BCAA-E70C-42AC-A8D3-8942CC7754E2}" presName="parentText" presStyleLbl="node1" presStyleIdx="1" presStyleCnt="3">
        <dgm:presLayoutVars>
          <dgm:chMax val="0"/>
          <dgm:bulletEnabled val="1"/>
        </dgm:presLayoutVars>
      </dgm:prSet>
      <dgm:spPr/>
    </dgm:pt>
    <dgm:pt modelId="{E13E8800-2501-4F0F-89A8-A57BE271ACEF}" type="pres">
      <dgm:prSet presAssocID="{D1BB5959-B36F-48AD-9111-0E1CBD204087}" presName="spacer" presStyleCnt="0"/>
      <dgm:spPr/>
    </dgm:pt>
    <dgm:pt modelId="{C961A053-15E4-4308-8B68-874446BA0E22}" type="pres">
      <dgm:prSet presAssocID="{0FDE6FF0-5FE6-479C-8BDC-BA738758B961}" presName="parentText" presStyleLbl="node1" presStyleIdx="2" presStyleCnt="3">
        <dgm:presLayoutVars>
          <dgm:chMax val="0"/>
          <dgm:bulletEnabled val="1"/>
        </dgm:presLayoutVars>
      </dgm:prSet>
      <dgm:spPr/>
    </dgm:pt>
  </dgm:ptLst>
  <dgm:cxnLst>
    <dgm:cxn modelId="{BF29941F-ACC5-4DB2-97E2-D1EB3BADF9DD}" srcId="{8609A5B7-BB2B-4F2D-8D21-DA143C5B88FA}" destId="{5BA3BCAA-E70C-42AC-A8D3-8942CC7754E2}" srcOrd="1" destOrd="0" parTransId="{4ABFAD8F-6173-4945-B4E0-6629E6DD0423}" sibTransId="{D1BB5959-B36F-48AD-9111-0E1CBD204087}"/>
    <dgm:cxn modelId="{D0A0F727-F134-4C7A-A280-26A145EC7157}" type="presOf" srcId="{1B6B8137-74D3-408E-B9D7-8D4B71BEC0E3}" destId="{7D953320-B38F-47AE-A920-E27E6C9030E3}" srcOrd="0" destOrd="0" presId="urn:microsoft.com/office/officeart/2005/8/layout/vList2"/>
    <dgm:cxn modelId="{8B8B7140-2FBE-4D51-8742-F54E5C672360}" type="presOf" srcId="{5BA3BCAA-E70C-42AC-A8D3-8942CC7754E2}" destId="{BF7F72C7-7A36-4718-B830-B9D4A29EC86D}" srcOrd="0" destOrd="0" presId="urn:microsoft.com/office/officeart/2005/8/layout/vList2"/>
    <dgm:cxn modelId="{D85ABB50-511A-486F-9232-D32AAA8C0CD9}" type="presOf" srcId="{8609A5B7-BB2B-4F2D-8D21-DA143C5B88FA}" destId="{E7F0FA54-56F2-40D9-B387-17D2BE349AAF}" srcOrd="0" destOrd="0" presId="urn:microsoft.com/office/officeart/2005/8/layout/vList2"/>
    <dgm:cxn modelId="{8535D277-9107-4ECB-993C-4FA7F91234B0}" srcId="{8609A5B7-BB2B-4F2D-8D21-DA143C5B88FA}" destId="{1B6B8137-74D3-408E-B9D7-8D4B71BEC0E3}" srcOrd="0" destOrd="0" parTransId="{284D75F3-6527-421B-B0D4-92A9B24D0058}" sibTransId="{BD7EFF2A-EB72-4DE5-8846-7B118EA53435}"/>
    <dgm:cxn modelId="{643416D9-EED2-401B-B897-DDB11581C427}" srcId="{8609A5B7-BB2B-4F2D-8D21-DA143C5B88FA}" destId="{0FDE6FF0-5FE6-479C-8BDC-BA738758B961}" srcOrd="2" destOrd="0" parTransId="{0360A93C-65FE-43DD-9A64-A0FEAD5F4B6E}" sibTransId="{6377B91D-EB30-4F3E-BA3B-B0B94DE366A3}"/>
    <dgm:cxn modelId="{B4D54BEA-5400-4746-9E08-1E749C423458}" type="presOf" srcId="{0FDE6FF0-5FE6-479C-8BDC-BA738758B961}" destId="{C961A053-15E4-4308-8B68-874446BA0E22}" srcOrd="0" destOrd="0" presId="urn:microsoft.com/office/officeart/2005/8/layout/vList2"/>
    <dgm:cxn modelId="{02252A09-1BCC-4506-B94B-C70C42E8C878}" type="presParOf" srcId="{E7F0FA54-56F2-40D9-B387-17D2BE349AAF}" destId="{7D953320-B38F-47AE-A920-E27E6C9030E3}" srcOrd="0" destOrd="0" presId="urn:microsoft.com/office/officeart/2005/8/layout/vList2"/>
    <dgm:cxn modelId="{7470AA6D-3BEF-431B-BB61-82DC64568C59}" type="presParOf" srcId="{E7F0FA54-56F2-40D9-B387-17D2BE349AAF}" destId="{1D134ADE-A17B-47DA-96EB-10B6C9A5C83A}" srcOrd="1" destOrd="0" presId="urn:microsoft.com/office/officeart/2005/8/layout/vList2"/>
    <dgm:cxn modelId="{B1050221-6CB4-400A-8A1E-1D0643464396}" type="presParOf" srcId="{E7F0FA54-56F2-40D9-B387-17D2BE349AAF}" destId="{BF7F72C7-7A36-4718-B830-B9D4A29EC86D}" srcOrd="2" destOrd="0" presId="urn:microsoft.com/office/officeart/2005/8/layout/vList2"/>
    <dgm:cxn modelId="{6D1C74B1-7F08-4A24-AA82-B6AAF7979F02}" type="presParOf" srcId="{E7F0FA54-56F2-40D9-B387-17D2BE349AAF}" destId="{E13E8800-2501-4F0F-89A8-A57BE271ACEF}" srcOrd="3" destOrd="0" presId="urn:microsoft.com/office/officeart/2005/8/layout/vList2"/>
    <dgm:cxn modelId="{C6D0AFF4-E3E7-4F21-828B-3A30A5C25782}" type="presParOf" srcId="{E7F0FA54-56F2-40D9-B387-17D2BE349AAF}" destId="{C961A053-15E4-4308-8B68-874446BA0E2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63019D40-EF05-4A5F-B854-78DFB9269DC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E426EBA-5D5D-4237-A31D-D209DC559179}">
      <dgm:prSet/>
      <dgm:spPr/>
      <dgm:t>
        <a:bodyPr/>
        <a:lstStyle/>
        <a:p>
          <a:r>
            <a:rPr lang="en-US"/>
            <a:t>During adolescence, the girls used drugs and alcohol. </a:t>
          </a:r>
        </a:p>
      </dgm:t>
    </dgm:pt>
    <dgm:pt modelId="{46A65F3D-D681-4B62-A733-5C8917A5230F}" type="parTrans" cxnId="{BFC0442F-1965-4313-A403-445B7586525A}">
      <dgm:prSet/>
      <dgm:spPr/>
      <dgm:t>
        <a:bodyPr/>
        <a:lstStyle/>
        <a:p>
          <a:endParaRPr lang="en-US"/>
        </a:p>
      </dgm:t>
    </dgm:pt>
    <dgm:pt modelId="{C654828E-C3E1-4AC5-91B2-CBB503592B19}" type="sibTrans" cxnId="{BFC0442F-1965-4313-A403-445B7586525A}">
      <dgm:prSet/>
      <dgm:spPr/>
      <dgm:t>
        <a:bodyPr/>
        <a:lstStyle/>
        <a:p>
          <a:endParaRPr lang="en-US"/>
        </a:p>
      </dgm:t>
    </dgm:pt>
    <dgm:pt modelId="{79EE6CF5-24E7-47C9-8777-F632A5C9D3F5}">
      <dgm:prSet/>
      <dgm:spPr/>
      <dgm:t>
        <a:bodyPr/>
        <a:lstStyle/>
        <a:p>
          <a:r>
            <a:rPr lang="en-US"/>
            <a:t>They committed crimes, such as vandalism, petty theft and arson. </a:t>
          </a:r>
        </a:p>
      </dgm:t>
    </dgm:pt>
    <dgm:pt modelId="{ECA99591-3477-4C53-96E8-8051D9155021}" type="parTrans" cxnId="{0AD83B05-B33C-4D4A-A9DB-E44153A202E8}">
      <dgm:prSet/>
      <dgm:spPr/>
      <dgm:t>
        <a:bodyPr/>
        <a:lstStyle/>
        <a:p>
          <a:endParaRPr lang="en-US"/>
        </a:p>
      </dgm:t>
    </dgm:pt>
    <dgm:pt modelId="{A300642D-6A25-4FFB-94DE-89ED0CBBE307}" type="sibTrans" cxnId="{0AD83B05-B33C-4D4A-A9DB-E44153A202E8}">
      <dgm:prSet/>
      <dgm:spPr/>
      <dgm:t>
        <a:bodyPr/>
        <a:lstStyle/>
        <a:p>
          <a:endParaRPr lang="en-US"/>
        </a:p>
      </dgm:t>
    </dgm:pt>
    <dgm:pt modelId="{3F22D595-1660-4DEF-9DC8-1E0E8C4E0AC0}">
      <dgm:prSet/>
      <dgm:spPr/>
      <dgm:t>
        <a:bodyPr/>
        <a:lstStyle/>
        <a:p>
          <a:r>
            <a:rPr lang="en-US"/>
            <a:t>Whilst awaiting trial, they were assessed psychiatrically and were sent to Broadmoor. </a:t>
          </a:r>
        </a:p>
      </dgm:t>
    </dgm:pt>
    <dgm:pt modelId="{DBAD38FB-4681-48D8-AD67-30670557799A}" type="parTrans" cxnId="{6A401BB6-CA27-4975-AF9D-E323A79A6215}">
      <dgm:prSet/>
      <dgm:spPr/>
      <dgm:t>
        <a:bodyPr/>
        <a:lstStyle/>
        <a:p>
          <a:endParaRPr lang="en-US"/>
        </a:p>
      </dgm:t>
    </dgm:pt>
    <dgm:pt modelId="{A6D6B8C7-28FD-43A3-82D5-0CA5DCCAFD25}" type="sibTrans" cxnId="{6A401BB6-CA27-4975-AF9D-E323A79A6215}">
      <dgm:prSet/>
      <dgm:spPr/>
      <dgm:t>
        <a:bodyPr/>
        <a:lstStyle/>
        <a:p>
          <a:endParaRPr lang="en-US"/>
        </a:p>
      </dgm:t>
    </dgm:pt>
    <dgm:pt modelId="{A73CBC8B-4A73-4FA2-BEEE-00F36EBAECDB}">
      <dgm:prSet/>
      <dgm:spPr/>
      <dgm:t>
        <a:bodyPr/>
        <a:lstStyle/>
        <a:p>
          <a:r>
            <a:rPr lang="en-US"/>
            <a:t>Under the MHA, they were sentenced to indefinite detention and served 12 years. </a:t>
          </a:r>
        </a:p>
      </dgm:t>
    </dgm:pt>
    <dgm:pt modelId="{F269673A-8105-4C1D-A6BE-579A745D0236}" type="parTrans" cxnId="{3F79BAC0-521A-4663-A896-FBFAFFE220CD}">
      <dgm:prSet/>
      <dgm:spPr/>
      <dgm:t>
        <a:bodyPr/>
        <a:lstStyle/>
        <a:p>
          <a:endParaRPr lang="en-US"/>
        </a:p>
      </dgm:t>
    </dgm:pt>
    <dgm:pt modelId="{39F4279A-6D87-42C6-B12A-EDB2A017FA94}" type="sibTrans" cxnId="{3F79BAC0-521A-4663-A896-FBFAFFE220CD}">
      <dgm:prSet/>
      <dgm:spPr/>
      <dgm:t>
        <a:bodyPr/>
        <a:lstStyle/>
        <a:p>
          <a:endParaRPr lang="en-US"/>
        </a:p>
      </dgm:t>
    </dgm:pt>
    <dgm:pt modelId="{B2DA7B7F-86DE-40C1-A236-915C8867B5C2}" type="pres">
      <dgm:prSet presAssocID="{63019D40-EF05-4A5F-B854-78DFB9269DC8}" presName="linear" presStyleCnt="0">
        <dgm:presLayoutVars>
          <dgm:animLvl val="lvl"/>
          <dgm:resizeHandles val="exact"/>
        </dgm:presLayoutVars>
      </dgm:prSet>
      <dgm:spPr/>
    </dgm:pt>
    <dgm:pt modelId="{E0989203-E9D0-4428-AB36-DEC351294921}" type="pres">
      <dgm:prSet presAssocID="{4E426EBA-5D5D-4237-A31D-D209DC559179}" presName="parentText" presStyleLbl="node1" presStyleIdx="0" presStyleCnt="4">
        <dgm:presLayoutVars>
          <dgm:chMax val="0"/>
          <dgm:bulletEnabled val="1"/>
        </dgm:presLayoutVars>
      </dgm:prSet>
      <dgm:spPr/>
    </dgm:pt>
    <dgm:pt modelId="{687E30F8-713A-43FB-BB51-A5610F3F5C47}" type="pres">
      <dgm:prSet presAssocID="{C654828E-C3E1-4AC5-91B2-CBB503592B19}" presName="spacer" presStyleCnt="0"/>
      <dgm:spPr/>
    </dgm:pt>
    <dgm:pt modelId="{ABCD4677-366A-4CFE-AADA-E4E1503BF2E4}" type="pres">
      <dgm:prSet presAssocID="{79EE6CF5-24E7-47C9-8777-F632A5C9D3F5}" presName="parentText" presStyleLbl="node1" presStyleIdx="1" presStyleCnt="4">
        <dgm:presLayoutVars>
          <dgm:chMax val="0"/>
          <dgm:bulletEnabled val="1"/>
        </dgm:presLayoutVars>
      </dgm:prSet>
      <dgm:spPr/>
    </dgm:pt>
    <dgm:pt modelId="{5DD5BFEB-F0B9-4B5D-806B-A2E6316B5495}" type="pres">
      <dgm:prSet presAssocID="{A300642D-6A25-4FFB-94DE-89ED0CBBE307}" presName="spacer" presStyleCnt="0"/>
      <dgm:spPr/>
    </dgm:pt>
    <dgm:pt modelId="{D84D0E56-9B23-4EFC-931A-44240F9DE088}" type="pres">
      <dgm:prSet presAssocID="{3F22D595-1660-4DEF-9DC8-1E0E8C4E0AC0}" presName="parentText" presStyleLbl="node1" presStyleIdx="2" presStyleCnt="4">
        <dgm:presLayoutVars>
          <dgm:chMax val="0"/>
          <dgm:bulletEnabled val="1"/>
        </dgm:presLayoutVars>
      </dgm:prSet>
      <dgm:spPr/>
    </dgm:pt>
    <dgm:pt modelId="{8BBD18C9-8310-4764-8367-E235E9CCE4B9}" type="pres">
      <dgm:prSet presAssocID="{A6D6B8C7-28FD-43A3-82D5-0CA5DCCAFD25}" presName="spacer" presStyleCnt="0"/>
      <dgm:spPr/>
    </dgm:pt>
    <dgm:pt modelId="{FC364E40-7099-43CD-BF8E-DC89DBCCCC2A}" type="pres">
      <dgm:prSet presAssocID="{A73CBC8B-4A73-4FA2-BEEE-00F36EBAECDB}" presName="parentText" presStyleLbl="node1" presStyleIdx="3" presStyleCnt="4">
        <dgm:presLayoutVars>
          <dgm:chMax val="0"/>
          <dgm:bulletEnabled val="1"/>
        </dgm:presLayoutVars>
      </dgm:prSet>
      <dgm:spPr/>
    </dgm:pt>
  </dgm:ptLst>
  <dgm:cxnLst>
    <dgm:cxn modelId="{0AD83B05-B33C-4D4A-A9DB-E44153A202E8}" srcId="{63019D40-EF05-4A5F-B854-78DFB9269DC8}" destId="{79EE6CF5-24E7-47C9-8777-F632A5C9D3F5}" srcOrd="1" destOrd="0" parTransId="{ECA99591-3477-4C53-96E8-8051D9155021}" sibTransId="{A300642D-6A25-4FFB-94DE-89ED0CBBE307}"/>
    <dgm:cxn modelId="{939F5C2D-7F3A-46CC-BD6D-369BB138D06C}" type="presOf" srcId="{79EE6CF5-24E7-47C9-8777-F632A5C9D3F5}" destId="{ABCD4677-366A-4CFE-AADA-E4E1503BF2E4}" srcOrd="0" destOrd="0" presId="urn:microsoft.com/office/officeart/2005/8/layout/vList2"/>
    <dgm:cxn modelId="{BFC0442F-1965-4313-A403-445B7586525A}" srcId="{63019D40-EF05-4A5F-B854-78DFB9269DC8}" destId="{4E426EBA-5D5D-4237-A31D-D209DC559179}" srcOrd="0" destOrd="0" parTransId="{46A65F3D-D681-4B62-A733-5C8917A5230F}" sibTransId="{C654828E-C3E1-4AC5-91B2-CBB503592B19}"/>
    <dgm:cxn modelId="{399C033D-149C-438D-BE27-BA242724D35C}" type="presOf" srcId="{3F22D595-1660-4DEF-9DC8-1E0E8C4E0AC0}" destId="{D84D0E56-9B23-4EFC-931A-44240F9DE088}" srcOrd="0" destOrd="0" presId="urn:microsoft.com/office/officeart/2005/8/layout/vList2"/>
    <dgm:cxn modelId="{0CB408A7-8818-4161-B8A4-C3F1068A76F2}" type="presOf" srcId="{4E426EBA-5D5D-4237-A31D-D209DC559179}" destId="{E0989203-E9D0-4428-AB36-DEC351294921}" srcOrd="0" destOrd="0" presId="urn:microsoft.com/office/officeart/2005/8/layout/vList2"/>
    <dgm:cxn modelId="{6A401BB6-CA27-4975-AF9D-E323A79A6215}" srcId="{63019D40-EF05-4A5F-B854-78DFB9269DC8}" destId="{3F22D595-1660-4DEF-9DC8-1E0E8C4E0AC0}" srcOrd="2" destOrd="0" parTransId="{DBAD38FB-4681-48D8-AD67-30670557799A}" sibTransId="{A6D6B8C7-28FD-43A3-82D5-0CA5DCCAFD25}"/>
    <dgm:cxn modelId="{553E1DBA-D886-4B24-95A1-642565318F83}" type="presOf" srcId="{63019D40-EF05-4A5F-B854-78DFB9269DC8}" destId="{B2DA7B7F-86DE-40C1-A236-915C8867B5C2}" srcOrd="0" destOrd="0" presId="urn:microsoft.com/office/officeart/2005/8/layout/vList2"/>
    <dgm:cxn modelId="{3F79BAC0-521A-4663-A896-FBFAFFE220CD}" srcId="{63019D40-EF05-4A5F-B854-78DFB9269DC8}" destId="{A73CBC8B-4A73-4FA2-BEEE-00F36EBAECDB}" srcOrd="3" destOrd="0" parTransId="{F269673A-8105-4C1D-A6BE-579A745D0236}" sibTransId="{39F4279A-6D87-42C6-B12A-EDB2A017FA94}"/>
    <dgm:cxn modelId="{A8A2D3E1-2DFD-483D-86E1-491A187B467A}" type="presOf" srcId="{A73CBC8B-4A73-4FA2-BEEE-00F36EBAECDB}" destId="{FC364E40-7099-43CD-BF8E-DC89DBCCCC2A}" srcOrd="0" destOrd="0" presId="urn:microsoft.com/office/officeart/2005/8/layout/vList2"/>
    <dgm:cxn modelId="{2D58B73F-9F00-46CB-91C2-270A7A5A8794}" type="presParOf" srcId="{B2DA7B7F-86DE-40C1-A236-915C8867B5C2}" destId="{E0989203-E9D0-4428-AB36-DEC351294921}" srcOrd="0" destOrd="0" presId="urn:microsoft.com/office/officeart/2005/8/layout/vList2"/>
    <dgm:cxn modelId="{9F68ADBF-8652-45C3-AF3D-CA2F8BA9EB76}" type="presParOf" srcId="{B2DA7B7F-86DE-40C1-A236-915C8867B5C2}" destId="{687E30F8-713A-43FB-BB51-A5610F3F5C47}" srcOrd="1" destOrd="0" presId="urn:microsoft.com/office/officeart/2005/8/layout/vList2"/>
    <dgm:cxn modelId="{9AC53083-84DA-438D-800B-7497BE7D55D8}" type="presParOf" srcId="{B2DA7B7F-86DE-40C1-A236-915C8867B5C2}" destId="{ABCD4677-366A-4CFE-AADA-E4E1503BF2E4}" srcOrd="2" destOrd="0" presId="urn:microsoft.com/office/officeart/2005/8/layout/vList2"/>
    <dgm:cxn modelId="{EF788FD0-CC9B-4163-9CE4-682E56CFB3FB}" type="presParOf" srcId="{B2DA7B7F-86DE-40C1-A236-915C8867B5C2}" destId="{5DD5BFEB-F0B9-4B5D-806B-A2E6316B5495}" srcOrd="3" destOrd="0" presId="urn:microsoft.com/office/officeart/2005/8/layout/vList2"/>
    <dgm:cxn modelId="{1BB17800-2119-42B1-9072-25858E2624C0}" type="presParOf" srcId="{B2DA7B7F-86DE-40C1-A236-915C8867B5C2}" destId="{D84D0E56-9B23-4EFC-931A-44240F9DE088}" srcOrd="4" destOrd="0" presId="urn:microsoft.com/office/officeart/2005/8/layout/vList2"/>
    <dgm:cxn modelId="{FF5673BE-587E-4A39-959A-F1C55F599573}" type="presParOf" srcId="{B2DA7B7F-86DE-40C1-A236-915C8867B5C2}" destId="{8BBD18C9-8310-4764-8367-E235E9CCE4B9}" srcOrd="5" destOrd="0" presId="urn:microsoft.com/office/officeart/2005/8/layout/vList2"/>
    <dgm:cxn modelId="{F85ED25B-427A-43BA-A2C2-6DD62AF035DB}" type="presParOf" srcId="{B2DA7B7F-86DE-40C1-A236-915C8867B5C2}" destId="{FC364E40-7099-43CD-BF8E-DC89DBCCCC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8ED38358-4A20-4E38-A1AD-A0E325BAE0EA}"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646FC04-5454-4111-AB7D-8E97D7A513FC}">
      <dgm:prSet/>
      <dgm:spPr/>
      <dgm:t>
        <a:bodyPr/>
        <a:lstStyle/>
        <a:p>
          <a:r>
            <a:rPr lang="en-US"/>
            <a:t>If two people share a false belief it can be a disorder.</a:t>
          </a:r>
        </a:p>
      </dgm:t>
    </dgm:pt>
    <dgm:pt modelId="{805EBD48-12D2-40DE-922B-BF497186F282}" type="parTrans" cxnId="{6AD631A2-5826-4E14-8917-50FD3DEEFEAF}">
      <dgm:prSet/>
      <dgm:spPr/>
      <dgm:t>
        <a:bodyPr/>
        <a:lstStyle/>
        <a:p>
          <a:endParaRPr lang="en-US"/>
        </a:p>
      </dgm:t>
    </dgm:pt>
    <dgm:pt modelId="{FBE4BBDC-4DED-4A89-B642-DE8FA7561A57}" type="sibTrans" cxnId="{6AD631A2-5826-4E14-8917-50FD3DEEFEAF}">
      <dgm:prSet/>
      <dgm:spPr/>
      <dgm:t>
        <a:bodyPr/>
        <a:lstStyle/>
        <a:p>
          <a:endParaRPr lang="en-US"/>
        </a:p>
      </dgm:t>
    </dgm:pt>
    <dgm:pt modelId="{3CEE6EE5-0621-4430-8B42-57431764DDC6}">
      <dgm:prSet/>
      <dgm:spPr/>
      <dgm:t>
        <a:bodyPr/>
        <a:lstStyle/>
        <a:p>
          <a:r>
            <a:rPr lang="en-US"/>
            <a:t>If two million people share it, does it become a culture?</a:t>
          </a:r>
        </a:p>
      </dgm:t>
    </dgm:pt>
    <dgm:pt modelId="{6BE182F2-4AD9-4C97-8374-E6890443B2D8}" type="parTrans" cxnId="{4BE01003-1A4D-491E-88C1-6DADEF99B7E7}">
      <dgm:prSet/>
      <dgm:spPr/>
      <dgm:t>
        <a:bodyPr/>
        <a:lstStyle/>
        <a:p>
          <a:endParaRPr lang="en-US"/>
        </a:p>
      </dgm:t>
    </dgm:pt>
    <dgm:pt modelId="{A47EBF66-622C-4433-BECB-C1C0BA223C3A}" type="sibTrans" cxnId="{4BE01003-1A4D-491E-88C1-6DADEF99B7E7}">
      <dgm:prSet/>
      <dgm:spPr/>
      <dgm:t>
        <a:bodyPr/>
        <a:lstStyle/>
        <a:p>
          <a:endParaRPr lang="en-US"/>
        </a:p>
      </dgm:t>
    </dgm:pt>
    <dgm:pt modelId="{EA4193C7-B2FE-45A1-9429-878EEA38C28A}" type="pres">
      <dgm:prSet presAssocID="{8ED38358-4A20-4E38-A1AD-A0E325BAE0EA}" presName="Name0" presStyleCnt="0">
        <dgm:presLayoutVars>
          <dgm:dir/>
          <dgm:animLvl val="lvl"/>
          <dgm:resizeHandles val="exact"/>
        </dgm:presLayoutVars>
      </dgm:prSet>
      <dgm:spPr/>
    </dgm:pt>
    <dgm:pt modelId="{DE09696F-D000-4408-8CD3-375D87F82D40}" type="pres">
      <dgm:prSet presAssocID="{3CEE6EE5-0621-4430-8B42-57431764DDC6}" presName="boxAndChildren" presStyleCnt="0"/>
      <dgm:spPr/>
    </dgm:pt>
    <dgm:pt modelId="{9043B627-9ABD-455E-8DD5-C69420E64C56}" type="pres">
      <dgm:prSet presAssocID="{3CEE6EE5-0621-4430-8B42-57431764DDC6}" presName="parentTextBox" presStyleLbl="node1" presStyleIdx="0" presStyleCnt="2"/>
      <dgm:spPr/>
    </dgm:pt>
    <dgm:pt modelId="{61C598E8-6902-4F63-988F-20EBDD79DC2F}" type="pres">
      <dgm:prSet presAssocID="{FBE4BBDC-4DED-4A89-B642-DE8FA7561A57}" presName="sp" presStyleCnt="0"/>
      <dgm:spPr/>
    </dgm:pt>
    <dgm:pt modelId="{22498D8A-8EF7-4CE7-8F18-BABCBEF0303F}" type="pres">
      <dgm:prSet presAssocID="{0646FC04-5454-4111-AB7D-8E97D7A513FC}" presName="arrowAndChildren" presStyleCnt="0"/>
      <dgm:spPr/>
    </dgm:pt>
    <dgm:pt modelId="{D8F58004-40E1-45DA-A924-508CD6629281}" type="pres">
      <dgm:prSet presAssocID="{0646FC04-5454-4111-AB7D-8E97D7A513FC}" presName="parentTextArrow" presStyleLbl="node1" presStyleIdx="1" presStyleCnt="2"/>
      <dgm:spPr/>
    </dgm:pt>
  </dgm:ptLst>
  <dgm:cxnLst>
    <dgm:cxn modelId="{4BE01003-1A4D-491E-88C1-6DADEF99B7E7}" srcId="{8ED38358-4A20-4E38-A1AD-A0E325BAE0EA}" destId="{3CEE6EE5-0621-4430-8B42-57431764DDC6}" srcOrd="1" destOrd="0" parTransId="{6BE182F2-4AD9-4C97-8374-E6890443B2D8}" sibTransId="{A47EBF66-622C-4433-BECB-C1C0BA223C3A}"/>
    <dgm:cxn modelId="{45B52905-AFEE-4EDA-946D-7C4640598280}" type="presOf" srcId="{0646FC04-5454-4111-AB7D-8E97D7A513FC}" destId="{D8F58004-40E1-45DA-A924-508CD6629281}" srcOrd="0" destOrd="0" presId="urn:microsoft.com/office/officeart/2005/8/layout/process4"/>
    <dgm:cxn modelId="{5B663E49-CB44-402F-9AF2-5F3291F30BD5}" type="presOf" srcId="{8ED38358-4A20-4E38-A1AD-A0E325BAE0EA}" destId="{EA4193C7-B2FE-45A1-9429-878EEA38C28A}" srcOrd="0" destOrd="0" presId="urn:microsoft.com/office/officeart/2005/8/layout/process4"/>
    <dgm:cxn modelId="{A194CF89-4D2A-4114-B042-B91D1A6510D0}" type="presOf" srcId="{3CEE6EE5-0621-4430-8B42-57431764DDC6}" destId="{9043B627-9ABD-455E-8DD5-C69420E64C56}" srcOrd="0" destOrd="0" presId="urn:microsoft.com/office/officeart/2005/8/layout/process4"/>
    <dgm:cxn modelId="{6AD631A2-5826-4E14-8917-50FD3DEEFEAF}" srcId="{8ED38358-4A20-4E38-A1AD-A0E325BAE0EA}" destId="{0646FC04-5454-4111-AB7D-8E97D7A513FC}" srcOrd="0" destOrd="0" parTransId="{805EBD48-12D2-40DE-922B-BF497186F282}" sibTransId="{FBE4BBDC-4DED-4A89-B642-DE8FA7561A57}"/>
    <dgm:cxn modelId="{17C87A2E-3848-4287-9465-511942C560A0}" type="presParOf" srcId="{EA4193C7-B2FE-45A1-9429-878EEA38C28A}" destId="{DE09696F-D000-4408-8CD3-375D87F82D40}" srcOrd="0" destOrd="0" presId="urn:microsoft.com/office/officeart/2005/8/layout/process4"/>
    <dgm:cxn modelId="{53C1888F-FA39-41B9-9E13-C4AD4C7784BE}" type="presParOf" srcId="{DE09696F-D000-4408-8CD3-375D87F82D40}" destId="{9043B627-9ABD-455E-8DD5-C69420E64C56}" srcOrd="0" destOrd="0" presId="urn:microsoft.com/office/officeart/2005/8/layout/process4"/>
    <dgm:cxn modelId="{30ABFDCD-2636-432B-8190-D3BD09FCD782}" type="presParOf" srcId="{EA4193C7-B2FE-45A1-9429-878EEA38C28A}" destId="{61C598E8-6902-4F63-988F-20EBDD79DC2F}" srcOrd="1" destOrd="0" presId="urn:microsoft.com/office/officeart/2005/8/layout/process4"/>
    <dgm:cxn modelId="{60EEB3C9-CE60-4D5C-978C-0BF7337AE21D}" type="presParOf" srcId="{EA4193C7-B2FE-45A1-9429-878EEA38C28A}" destId="{22498D8A-8EF7-4CE7-8F18-BABCBEF0303F}" srcOrd="2" destOrd="0" presId="urn:microsoft.com/office/officeart/2005/8/layout/process4"/>
    <dgm:cxn modelId="{FF70F990-7E61-402A-9C91-A1B01884DCA6}" type="presParOf" srcId="{22498D8A-8EF7-4CE7-8F18-BABCBEF0303F}" destId="{D8F58004-40E1-45DA-A924-508CD662928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7249AC67-0210-4AE2-8AA2-192CD4BAAD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E02936-E503-425F-AD9D-19F377D3AD07}">
      <dgm:prSet/>
      <dgm:spPr/>
      <dgm:t>
        <a:bodyPr/>
        <a:lstStyle/>
        <a:p>
          <a:r>
            <a:rPr lang="en-US"/>
            <a:t>Why do conspiracy theories exist?</a:t>
          </a:r>
        </a:p>
      </dgm:t>
    </dgm:pt>
    <dgm:pt modelId="{1B156471-7793-4C57-BBBA-A50416AAE1F3}" type="parTrans" cxnId="{2C4D59AE-B301-469A-8736-06CAAB3E4A99}">
      <dgm:prSet/>
      <dgm:spPr/>
      <dgm:t>
        <a:bodyPr/>
        <a:lstStyle/>
        <a:p>
          <a:endParaRPr lang="en-US"/>
        </a:p>
      </dgm:t>
    </dgm:pt>
    <dgm:pt modelId="{76D3E8F0-66A3-4665-AAD0-29F3CB7A8DE1}" type="sibTrans" cxnId="{2C4D59AE-B301-469A-8736-06CAAB3E4A99}">
      <dgm:prSet/>
      <dgm:spPr/>
      <dgm:t>
        <a:bodyPr/>
        <a:lstStyle/>
        <a:p>
          <a:endParaRPr lang="en-US"/>
        </a:p>
      </dgm:t>
    </dgm:pt>
    <dgm:pt modelId="{95EAA0DF-7537-46DA-B6D7-26CC82B2A6FA}">
      <dgm:prSet/>
      <dgm:spPr/>
      <dgm:t>
        <a:bodyPr/>
        <a:lstStyle/>
        <a:p>
          <a:r>
            <a:rPr lang="en-US"/>
            <a:t>Name some conspiracies you have heard. </a:t>
          </a:r>
        </a:p>
      </dgm:t>
    </dgm:pt>
    <dgm:pt modelId="{96722F5A-931D-4A91-9B83-EA70DC48D94E}" type="parTrans" cxnId="{2BEE4184-7EB3-441B-8916-0291AE37465A}">
      <dgm:prSet/>
      <dgm:spPr/>
      <dgm:t>
        <a:bodyPr/>
        <a:lstStyle/>
        <a:p>
          <a:endParaRPr lang="en-US"/>
        </a:p>
      </dgm:t>
    </dgm:pt>
    <dgm:pt modelId="{78824388-8419-43FB-8650-7F933B4EB237}" type="sibTrans" cxnId="{2BEE4184-7EB3-441B-8916-0291AE37465A}">
      <dgm:prSet/>
      <dgm:spPr/>
      <dgm:t>
        <a:bodyPr/>
        <a:lstStyle/>
        <a:p>
          <a:endParaRPr lang="en-US"/>
        </a:p>
      </dgm:t>
    </dgm:pt>
    <dgm:pt modelId="{B0A8B5A5-CBAA-4FA4-95DA-25C90CA58647}">
      <dgm:prSet/>
      <dgm:spPr/>
      <dgm:t>
        <a:bodyPr/>
        <a:lstStyle/>
        <a:p>
          <a:r>
            <a:rPr lang="en-US"/>
            <a:t>Name some that many people believe.</a:t>
          </a:r>
        </a:p>
      </dgm:t>
    </dgm:pt>
    <dgm:pt modelId="{CFE87E04-3292-4BBA-822D-1F7F959BE389}" type="parTrans" cxnId="{6FF7AF0C-2370-453A-A202-99844156B1A2}">
      <dgm:prSet/>
      <dgm:spPr/>
      <dgm:t>
        <a:bodyPr/>
        <a:lstStyle/>
        <a:p>
          <a:endParaRPr lang="en-US"/>
        </a:p>
      </dgm:t>
    </dgm:pt>
    <dgm:pt modelId="{23C76CE9-FBE0-48BC-8EDB-D04F55FCEE57}" type="sibTrans" cxnId="{6FF7AF0C-2370-453A-A202-99844156B1A2}">
      <dgm:prSet/>
      <dgm:spPr/>
      <dgm:t>
        <a:bodyPr/>
        <a:lstStyle/>
        <a:p>
          <a:endParaRPr lang="en-US"/>
        </a:p>
      </dgm:t>
    </dgm:pt>
    <dgm:pt modelId="{324D28FF-A894-499B-941D-8E10CDC4BA30}">
      <dgm:prSet/>
      <dgm:spPr/>
      <dgm:t>
        <a:bodyPr/>
        <a:lstStyle/>
        <a:p>
          <a:r>
            <a:rPr lang="en-US"/>
            <a:t>No judgement! </a:t>
          </a:r>
        </a:p>
      </dgm:t>
    </dgm:pt>
    <dgm:pt modelId="{61B09ECD-D25C-46E8-995F-DE0019648929}" type="parTrans" cxnId="{11F32195-157E-4551-A225-3F5A2F7F6D4C}">
      <dgm:prSet/>
      <dgm:spPr/>
      <dgm:t>
        <a:bodyPr/>
        <a:lstStyle/>
        <a:p>
          <a:endParaRPr lang="en-US"/>
        </a:p>
      </dgm:t>
    </dgm:pt>
    <dgm:pt modelId="{66EA0761-ECAE-46B9-A2AB-07B8A0AC2C28}" type="sibTrans" cxnId="{11F32195-157E-4551-A225-3F5A2F7F6D4C}">
      <dgm:prSet/>
      <dgm:spPr/>
      <dgm:t>
        <a:bodyPr/>
        <a:lstStyle/>
        <a:p>
          <a:endParaRPr lang="en-US"/>
        </a:p>
      </dgm:t>
    </dgm:pt>
    <dgm:pt modelId="{F471A9A8-B8EA-4239-9DFB-5C6E6221A11F}" type="pres">
      <dgm:prSet presAssocID="{7249AC67-0210-4AE2-8AA2-192CD4BAAD66}" presName="root" presStyleCnt="0">
        <dgm:presLayoutVars>
          <dgm:dir/>
          <dgm:resizeHandles val="exact"/>
        </dgm:presLayoutVars>
      </dgm:prSet>
      <dgm:spPr/>
    </dgm:pt>
    <dgm:pt modelId="{2F1F5672-0FD7-4618-B412-6994277F04FE}" type="pres">
      <dgm:prSet presAssocID="{E5E02936-E503-425F-AD9D-19F377D3AD07}" presName="compNode" presStyleCnt="0"/>
      <dgm:spPr/>
    </dgm:pt>
    <dgm:pt modelId="{5E25DC0A-F3B2-47BE-8B12-F2BFB031E657}" type="pres">
      <dgm:prSet presAssocID="{E5E02936-E503-425F-AD9D-19F377D3AD07}" presName="bgRect" presStyleLbl="bgShp" presStyleIdx="0" presStyleCnt="4"/>
      <dgm:spPr/>
    </dgm:pt>
    <dgm:pt modelId="{E57A1721-69CD-4691-8DA6-6018A204C5DD}" type="pres">
      <dgm:prSet presAssocID="{E5E02936-E503-425F-AD9D-19F377D3AD0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EDFCD6DD-A9DB-4AB3-BB36-F6A1C3D6FDB1}" type="pres">
      <dgm:prSet presAssocID="{E5E02936-E503-425F-AD9D-19F377D3AD07}" presName="spaceRect" presStyleCnt="0"/>
      <dgm:spPr/>
    </dgm:pt>
    <dgm:pt modelId="{597AFE39-4BFF-4DED-A541-E1F3044837F8}" type="pres">
      <dgm:prSet presAssocID="{E5E02936-E503-425F-AD9D-19F377D3AD07}" presName="parTx" presStyleLbl="revTx" presStyleIdx="0" presStyleCnt="4">
        <dgm:presLayoutVars>
          <dgm:chMax val="0"/>
          <dgm:chPref val="0"/>
        </dgm:presLayoutVars>
      </dgm:prSet>
      <dgm:spPr/>
    </dgm:pt>
    <dgm:pt modelId="{1DCE9DD3-B5EF-4F9F-8146-E21473684BF9}" type="pres">
      <dgm:prSet presAssocID="{76D3E8F0-66A3-4665-AAD0-29F3CB7A8DE1}" presName="sibTrans" presStyleCnt="0"/>
      <dgm:spPr/>
    </dgm:pt>
    <dgm:pt modelId="{9CDFE6D2-3D5F-4F32-9D43-7CBD0F307AFF}" type="pres">
      <dgm:prSet presAssocID="{95EAA0DF-7537-46DA-B6D7-26CC82B2A6FA}" presName="compNode" presStyleCnt="0"/>
      <dgm:spPr/>
    </dgm:pt>
    <dgm:pt modelId="{095F1116-7445-4CF4-9D80-A2D71CA4CA46}" type="pres">
      <dgm:prSet presAssocID="{95EAA0DF-7537-46DA-B6D7-26CC82B2A6FA}" presName="bgRect" presStyleLbl="bgShp" presStyleIdx="1" presStyleCnt="4"/>
      <dgm:spPr/>
    </dgm:pt>
    <dgm:pt modelId="{B6528AB1-D488-41E7-9CEB-0DF6939CBB03}" type="pres">
      <dgm:prSet presAssocID="{95EAA0DF-7537-46DA-B6D7-26CC82B2A6F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5A2C7997-C3A4-4859-AE7E-835DF103A13F}" type="pres">
      <dgm:prSet presAssocID="{95EAA0DF-7537-46DA-B6D7-26CC82B2A6FA}" presName="spaceRect" presStyleCnt="0"/>
      <dgm:spPr/>
    </dgm:pt>
    <dgm:pt modelId="{F8F88803-E9E9-435D-B3AB-AC63B68B129C}" type="pres">
      <dgm:prSet presAssocID="{95EAA0DF-7537-46DA-B6D7-26CC82B2A6FA}" presName="parTx" presStyleLbl="revTx" presStyleIdx="1" presStyleCnt="4">
        <dgm:presLayoutVars>
          <dgm:chMax val="0"/>
          <dgm:chPref val="0"/>
        </dgm:presLayoutVars>
      </dgm:prSet>
      <dgm:spPr/>
    </dgm:pt>
    <dgm:pt modelId="{D3A5D3C9-8276-4F76-A9A1-C13FF49FA9D1}" type="pres">
      <dgm:prSet presAssocID="{78824388-8419-43FB-8650-7F933B4EB237}" presName="sibTrans" presStyleCnt="0"/>
      <dgm:spPr/>
    </dgm:pt>
    <dgm:pt modelId="{783EF13A-4326-4313-B61C-C676487BB4ED}" type="pres">
      <dgm:prSet presAssocID="{B0A8B5A5-CBAA-4FA4-95DA-25C90CA58647}" presName="compNode" presStyleCnt="0"/>
      <dgm:spPr/>
    </dgm:pt>
    <dgm:pt modelId="{214CFFC6-938C-4D74-AAED-BEBA35CA3DAA}" type="pres">
      <dgm:prSet presAssocID="{B0A8B5A5-CBAA-4FA4-95DA-25C90CA58647}" presName="bgRect" presStyleLbl="bgShp" presStyleIdx="2" presStyleCnt="4"/>
      <dgm:spPr/>
    </dgm:pt>
    <dgm:pt modelId="{4A433CF0-97EF-46B3-BCA2-CDE7055145E0}" type="pres">
      <dgm:prSet presAssocID="{B0A8B5A5-CBAA-4FA4-95DA-25C90CA5864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lapping Hands"/>
        </a:ext>
      </dgm:extLst>
    </dgm:pt>
    <dgm:pt modelId="{74FC5D9A-7774-4131-8EA8-1D6D075D138D}" type="pres">
      <dgm:prSet presAssocID="{B0A8B5A5-CBAA-4FA4-95DA-25C90CA58647}" presName="spaceRect" presStyleCnt="0"/>
      <dgm:spPr/>
    </dgm:pt>
    <dgm:pt modelId="{0D288DFE-5122-4351-A534-8FA0989A928E}" type="pres">
      <dgm:prSet presAssocID="{B0A8B5A5-CBAA-4FA4-95DA-25C90CA58647}" presName="parTx" presStyleLbl="revTx" presStyleIdx="2" presStyleCnt="4">
        <dgm:presLayoutVars>
          <dgm:chMax val="0"/>
          <dgm:chPref val="0"/>
        </dgm:presLayoutVars>
      </dgm:prSet>
      <dgm:spPr/>
    </dgm:pt>
    <dgm:pt modelId="{D14B545C-3C42-4EA0-9BAF-CF4E3631B99D}" type="pres">
      <dgm:prSet presAssocID="{23C76CE9-FBE0-48BC-8EDB-D04F55FCEE57}" presName="sibTrans" presStyleCnt="0"/>
      <dgm:spPr/>
    </dgm:pt>
    <dgm:pt modelId="{70C6120B-E0DC-4A4F-BF0B-BBFA6DF3DE7F}" type="pres">
      <dgm:prSet presAssocID="{324D28FF-A894-499B-941D-8E10CDC4BA30}" presName="compNode" presStyleCnt="0"/>
      <dgm:spPr/>
    </dgm:pt>
    <dgm:pt modelId="{C64EE1A7-72E6-4EBE-AD81-D90CC1EDDF82}" type="pres">
      <dgm:prSet presAssocID="{324D28FF-A894-499B-941D-8E10CDC4BA30}" presName="bgRect" presStyleLbl="bgShp" presStyleIdx="3" presStyleCnt="4"/>
      <dgm:spPr/>
    </dgm:pt>
    <dgm:pt modelId="{864143C8-F7C0-43B3-9B4E-572B97FF95F6}" type="pres">
      <dgm:prSet presAssocID="{324D28FF-A894-499B-941D-8E10CDC4BA3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FCB42276-DECA-40BC-9E70-03564E242E07}" type="pres">
      <dgm:prSet presAssocID="{324D28FF-A894-499B-941D-8E10CDC4BA30}" presName="spaceRect" presStyleCnt="0"/>
      <dgm:spPr/>
    </dgm:pt>
    <dgm:pt modelId="{0607C05F-E052-44F4-9865-44EB08F85B8D}" type="pres">
      <dgm:prSet presAssocID="{324D28FF-A894-499B-941D-8E10CDC4BA30}" presName="parTx" presStyleLbl="revTx" presStyleIdx="3" presStyleCnt="4">
        <dgm:presLayoutVars>
          <dgm:chMax val="0"/>
          <dgm:chPref val="0"/>
        </dgm:presLayoutVars>
      </dgm:prSet>
      <dgm:spPr/>
    </dgm:pt>
  </dgm:ptLst>
  <dgm:cxnLst>
    <dgm:cxn modelId="{6FF7AF0C-2370-453A-A202-99844156B1A2}" srcId="{7249AC67-0210-4AE2-8AA2-192CD4BAAD66}" destId="{B0A8B5A5-CBAA-4FA4-95DA-25C90CA58647}" srcOrd="2" destOrd="0" parTransId="{CFE87E04-3292-4BBA-822D-1F7F959BE389}" sibTransId="{23C76CE9-FBE0-48BC-8EDB-D04F55FCEE57}"/>
    <dgm:cxn modelId="{48822C40-B718-4ACE-84CE-E3F58D71FB91}" type="presOf" srcId="{95EAA0DF-7537-46DA-B6D7-26CC82B2A6FA}" destId="{F8F88803-E9E9-435D-B3AB-AC63B68B129C}" srcOrd="0" destOrd="0" presId="urn:microsoft.com/office/officeart/2018/2/layout/IconVerticalSolidList"/>
    <dgm:cxn modelId="{40294B40-1DDE-4445-9690-880C57C1F358}" type="presOf" srcId="{7249AC67-0210-4AE2-8AA2-192CD4BAAD66}" destId="{F471A9A8-B8EA-4239-9DFB-5C6E6221A11F}" srcOrd="0" destOrd="0" presId="urn:microsoft.com/office/officeart/2018/2/layout/IconVerticalSolidList"/>
    <dgm:cxn modelId="{33727B57-5C18-4B3C-AA73-5926DD9F9EFF}" type="presOf" srcId="{E5E02936-E503-425F-AD9D-19F377D3AD07}" destId="{597AFE39-4BFF-4DED-A541-E1F3044837F8}" srcOrd="0" destOrd="0" presId="urn:microsoft.com/office/officeart/2018/2/layout/IconVerticalSolidList"/>
    <dgm:cxn modelId="{2BEE4184-7EB3-441B-8916-0291AE37465A}" srcId="{7249AC67-0210-4AE2-8AA2-192CD4BAAD66}" destId="{95EAA0DF-7537-46DA-B6D7-26CC82B2A6FA}" srcOrd="1" destOrd="0" parTransId="{96722F5A-931D-4A91-9B83-EA70DC48D94E}" sibTransId="{78824388-8419-43FB-8650-7F933B4EB237}"/>
    <dgm:cxn modelId="{11F32195-157E-4551-A225-3F5A2F7F6D4C}" srcId="{7249AC67-0210-4AE2-8AA2-192CD4BAAD66}" destId="{324D28FF-A894-499B-941D-8E10CDC4BA30}" srcOrd="3" destOrd="0" parTransId="{61B09ECD-D25C-46E8-995F-DE0019648929}" sibTransId="{66EA0761-ECAE-46B9-A2AB-07B8A0AC2C28}"/>
    <dgm:cxn modelId="{DDEE3B97-EA29-4D83-9CC1-49ED2933AA2F}" type="presOf" srcId="{B0A8B5A5-CBAA-4FA4-95DA-25C90CA58647}" destId="{0D288DFE-5122-4351-A534-8FA0989A928E}" srcOrd="0" destOrd="0" presId="urn:microsoft.com/office/officeart/2018/2/layout/IconVerticalSolidList"/>
    <dgm:cxn modelId="{2C4D59AE-B301-469A-8736-06CAAB3E4A99}" srcId="{7249AC67-0210-4AE2-8AA2-192CD4BAAD66}" destId="{E5E02936-E503-425F-AD9D-19F377D3AD07}" srcOrd="0" destOrd="0" parTransId="{1B156471-7793-4C57-BBBA-A50416AAE1F3}" sibTransId="{76D3E8F0-66A3-4665-AAD0-29F3CB7A8DE1}"/>
    <dgm:cxn modelId="{E156DBC7-AC0D-4794-8771-DB5AF4415E6C}" type="presOf" srcId="{324D28FF-A894-499B-941D-8E10CDC4BA30}" destId="{0607C05F-E052-44F4-9865-44EB08F85B8D}" srcOrd="0" destOrd="0" presId="urn:microsoft.com/office/officeart/2018/2/layout/IconVerticalSolidList"/>
    <dgm:cxn modelId="{8B29A0A2-EE79-4579-8E5C-A67AC886A48E}" type="presParOf" srcId="{F471A9A8-B8EA-4239-9DFB-5C6E6221A11F}" destId="{2F1F5672-0FD7-4618-B412-6994277F04FE}" srcOrd="0" destOrd="0" presId="urn:microsoft.com/office/officeart/2018/2/layout/IconVerticalSolidList"/>
    <dgm:cxn modelId="{90729113-6116-478C-8853-3A9EFC230979}" type="presParOf" srcId="{2F1F5672-0FD7-4618-B412-6994277F04FE}" destId="{5E25DC0A-F3B2-47BE-8B12-F2BFB031E657}" srcOrd="0" destOrd="0" presId="urn:microsoft.com/office/officeart/2018/2/layout/IconVerticalSolidList"/>
    <dgm:cxn modelId="{530786EE-24FB-4762-9E7C-16E70EB8120B}" type="presParOf" srcId="{2F1F5672-0FD7-4618-B412-6994277F04FE}" destId="{E57A1721-69CD-4691-8DA6-6018A204C5DD}" srcOrd="1" destOrd="0" presId="urn:microsoft.com/office/officeart/2018/2/layout/IconVerticalSolidList"/>
    <dgm:cxn modelId="{8DCEA191-C1D1-4842-85C0-26800E0ACD29}" type="presParOf" srcId="{2F1F5672-0FD7-4618-B412-6994277F04FE}" destId="{EDFCD6DD-A9DB-4AB3-BB36-F6A1C3D6FDB1}" srcOrd="2" destOrd="0" presId="urn:microsoft.com/office/officeart/2018/2/layout/IconVerticalSolidList"/>
    <dgm:cxn modelId="{C0C47BD1-DD70-403C-BEA2-BB8892192064}" type="presParOf" srcId="{2F1F5672-0FD7-4618-B412-6994277F04FE}" destId="{597AFE39-4BFF-4DED-A541-E1F3044837F8}" srcOrd="3" destOrd="0" presId="urn:microsoft.com/office/officeart/2018/2/layout/IconVerticalSolidList"/>
    <dgm:cxn modelId="{C71E3587-E3F6-43DC-BB45-A7CB00956866}" type="presParOf" srcId="{F471A9A8-B8EA-4239-9DFB-5C6E6221A11F}" destId="{1DCE9DD3-B5EF-4F9F-8146-E21473684BF9}" srcOrd="1" destOrd="0" presId="urn:microsoft.com/office/officeart/2018/2/layout/IconVerticalSolidList"/>
    <dgm:cxn modelId="{C3AD9725-B86A-4A02-AD8E-1F86585703CA}" type="presParOf" srcId="{F471A9A8-B8EA-4239-9DFB-5C6E6221A11F}" destId="{9CDFE6D2-3D5F-4F32-9D43-7CBD0F307AFF}" srcOrd="2" destOrd="0" presId="urn:microsoft.com/office/officeart/2018/2/layout/IconVerticalSolidList"/>
    <dgm:cxn modelId="{10E44C9E-6046-402F-A9B1-4C79FED4A2FD}" type="presParOf" srcId="{9CDFE6D2-3D5F-4F32-9D43-7CBD0F307AFF}" destId="{095F1116-7445-4CF4-9D80-A2D71CA4CA46}" srcOrd="0" destOrd="0" presId="urn:microsoft.com/office/officeart/2018/2/layout/IconVerticalSolidList"/>
    <dgm:cxn modelId="{FC1BA9B9-34E4-467F-B288-FE96C675CCBD}" type="presParOf" srcId="{9CDFE6D2-3D5F-4F32-9D43-7CBD0F307AFF}" destId="{B6528AB1-D488-41E7-9CEB-0DF6939CBB03}" srcOrd="1" destOrd="0" presId="urn:microsoft.com/office/officeart/2018/2/layout/IconVerticalSolidList"/>
    <dgm:cxn modelId="{625A7A8B-CACB-4926-BD83-78911D743AEB}" type="presParOf" srcId="{9CDFE6D2-3D5F-4F32-9D43-7CBD0F307AFF}" destId="{5A2C7997-C3A4-4859-AE7E-835DF103A13F}" srcOrd="2" destOrd="0" presId="urn:microsoft.com/office/officeart/2018/2/layout/IconVerticalSolidList"/>
    <dgm:cxn modelId="{D9BA8658-8738-49E1-A793-BDE418A18DA3}" type="presParOf" srcId="{9CDFE6D2-3D5F-4F32-9D43-7CBD0F307AFF}" destId="{F8F88803-E9E9-435D-B3AB-AC63B68B129C}" srcOrd="3" destOrd="0" presId="urn:microsoft.com/office/officeart/2018/2/layout/IconVerticalSolidList"/>
    <dgm:cxn modelId="{5D41AE92-7F63-44F3-BDD1-E8A288F498D2}" type="presParOf" srcId="{F471A9A8-B8EA-4239-9DFB-5C6E6221A11F}" destId="{D3A5D3C9-8276-4F76-A9A1-C13FF49FA9D1}" srcOrd="3" destOrd="0" presId="urn:microsoft.com/office/officeart/2018/2/layout/IconVerticalSolidList"/>
    <dgm:cxn modelId="{4078A0AF-7227-406E-9452-AB87E042DF69}" type="presParOf" srcId="{F471A9A8-B8EA-4239-9DFB-5C6E6221A11F}" destId="{783EF13A-4326-4313-B61C-C676487BB4ED}" srcOrd="4" destOrd="0" presId="urn:microsoft.com/office/officeart/2018/2/layout/IconVerticalSolidList"/>
    <dgm:cxn modelId="{3F91DD39-2CA6-4EC4-9ED1-BE5698EED085}" type="presParOf" srcId="{783EF13A-4326-4313-B61C-C676487BB4ED}" destId="{214CFFC6-938C-4D74-AAED-BEBA35CA3DAA}" srcOrd="0" destOrd="0" presId="urn:microsoft.com/office/officeart/2018/2/layout/IconVerticalSolidList"/>
    <dgm:cxn modelId="{2164BF6E-78E9-4FCB-B6C1-97A50D2A875D}" type="presParOf" srcId="{783EF13A-4326-4313-B61C-C676487BB4ED}" destId="{4A433CF0-97EF-46B3-BCA2-CDE7055145E0}" srcOrd="1" destOrd="0" presId="urn:microsoft.com/office/officeart/2018/2/layout/IconVerticalSolidList"/>
    <dgm:cxn modelId="{200341FA-DFF7-4B10-B4A8-60F64C316CC0}" type="presParOf" srcId="{783EF13A-4326-4313-B61C-C676487BB4ED}" destId="{74FC5D9A-7774-4131-8EA8-1D6D075D138D}" srcOrd="2" destOrd="0" presId="urn:microsoft.com/office/officeart/2018/2/layout/IconVerticalSolidList"/>
    <dgm:cxn modelId="{B268393B-B586-43B0-B76C-629156FA5959}" type="presParOf" srcId="{783EF13A-4326-4313-B61C-C676487BB4ED}" destId="{0D288DFE-5122-4351-A534-8FA0989A928E}" srcOrd="3" destOrd="0" presId="urn:microsoft.com/office/officeart/2018/2/layout/IconVerticalSolidList"/>
    <dgm:cxn modelId="{374F1FD2-33D9-4385-8867-AB48B1015256}" type="presParOf" srcId="{F471A9A8-B8EA-4239-9DFB-5C6E6221A11F}" destId="{D14B545C-3C42-4EA0-9BAF-CF4E3631B99D}" srcOrd="5" destOrd="0" presId="urn:microsoft.com/office/officeart/2018/2/layout/IconVerticalSolidList"/>
    <dgm:cxn modelId="{90DF11EC-80BD-4A98-B24A-BC01B4270620}" type="presParOf" srcId="{F471A9A8-B8EA-4239-9DFB-5C6E6221A11F}" destId="{70C6120B-E0DC-4A4F-BF0B-BBFA6DF3DE7F}" srcOrd="6" destOrd="0" presId="urn:microsoft.com/office/officeart/2018/2/layout/IconVerticalSolidList"/>
    <dgm:cxn modelId="{DB0A616D-F2B2-4143-9263-CE0F0F295368}" type="presParOf" srcId="{70C6120B-E0DC-4A4F-BF0B-BBFA6DF3DE7F}" destId="{C64EE1A7-72E6-4EBE-AD81-D90CC1EDDF82}" srcOrd="0" destOrd="0" presId="urn:microsoft.com/office/officeart/2018/2/layout/IconVerticalSolidList"/>
    <dgm:cxn modelId="{C94820EC-A12A-4C47-8FBE-7DC614BFEECC}" type="presParOf" srcId="{70C6120B-E0DC-4A4F-BF0B-BBFA6DF3DE7F}" destId="{864143C8-F7C0-43B3-9B4E-572B97FF95F6}" srcOrd="1" destOrd="0" presId="urn:microsoft.com/office/officeart/2018/2/layout/IconVerticalSolidList"/>
    <dgm:cxn modelId="{6D96E968-A449-4E49-B7F0-718D6A38327F}" type="presParOf" srcId="{70C6120B-E0DC-4A4F-BF0B-BBFA6DF3DE7F}" destId="{FCB42276-DECA-40BC-9E70-03564E242E07}" srcOrd="2" destOrd="0" presId="urn:microsoft.com/office/officeart/2018/2/layout/IconVerticalSolidList"/>
    <dgm:cxn modelId="{929D1756-9921-4BD5-98CC-81F954A01749}" type="presParOf" srcId="{70C6120B-E0DC-4A4F-BF0B-BBFA6DF3DE7F}" destId="{0607C05F-E052-44F4-9865-44EB08F85B8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D7EA88F3-B3B7-4E0D-9531-1143C02FC94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6C1C94C-3928-4F55-9B04-EE014DE8A3FB}">
      <dgm:prSet/>
      <dgm:spPr/>
      <dgm:t>
        <a:bodyPr/>
        <a:lstStyle/>
        <a:p>
          <a:r>
            <a:rPr lang="en-US"/>
            <a:t>Chemtrails</a:t>
          </a:r>
        </a:p>
      </dgm:t>
    </dgm:pt>
    <dgm:pt modelId="{3CA8BB23-C4DE-4517-A1EB-AC1B744B9DDB}" type="parTrans" cxnId="{B28A83AB-CC59-48FA-A870-910D09601BF2}">
      <dgm:prSet/>
      <dgm:spPr/>
      <dgm:t>
        <a:bodyPr/>
        <a:lstStyle/>
        <a:p>
          <a:endParaRPr lang="en-US"/>
        </a:p>
      </dgm:t>
    </dgm:pt>
    <dgm:pt modelId="{5FD53176-854B-4740-BF93-EA0B6CF7D8CF}" type="sibTrans" cxnId="{B28A83AB-CC59-48FA-A870-910D09601BF2}">
      <dgm:prSet/>
      <dgm:spPr/>
      <dgm:t>
        <a:bodyPr/>
        <a:lstStyle/>
        <a:p>
          <a:endParaRPr lang="en-US"/>
        </a:p>
      </dgm:t>
    </dgm:pt>
    <dgm:pt modelId="{8939756A-1551-49E1-BD3A-811A70960756}">
      <dgm:prSet/>
      <dgm:spPr/>
      <dgm:t>
        <a:bodyPr/>
        <a:lstStyle/>
        <a:p>
          <a:r>
            <a:rPr lang="en-US"/>
            <a:t>MH370</a:t>
          </a:r>
        </a:p>
      </dgm:t>
    </dgm:pt>
    <dgm:pt modelId="{159684CE-D437-45C4-BC8A-3906CBA8F52F}" type="parTrans" cxnId="{9A035637-EF0C-4BB0-88D9-DE0B8EA28CC2}">
      <dgm:prSet/>
      <dgm:spPr/>
      <dgm:t>
        <a:bodyPr/>
        <a:lstStyle/>
        <a:p>
          <a:endParaRPr lang="en-US"/>
        </a:p>
      </dgm:t>
    </dgm:pt>
    <dgm:pt modelId="{07B72CE5-6BC6-4A67-A9BC-E7BDF6F90404}" type="sibTrans" cxnId="{9A035637-EF0C-4BB0-88D9-DE0B8EA28CC2}">
      <dgm:prSet/>
      <dgm:spPr/>
      <dgm:t>
        <a:bodyPr/>
        <a:lstStyle/>
        <a:p>
          <a:endParaRPr lang="en-US"/>
        </a:p>
      </dgm:t>
    </dgm:pt>
    <dgm:pt modelId="{BE12AE4E-AED4-48C9-A124-75E441410EC9}">
      <dgm:prSet/>
      <dgm:spPr/>
      <dgm:t>
        <a:bodyPr/>
        <a:lstStyle/>
        <a:p>
          <a:r>
            <a:rPr lang="en-US"/>
            <a:t>Assassinations (JFK, Charlie Kirk)</a:t>
          </a:r>
        </a:p>
      </dgm:t>
    </dgm:pt>
    <dgm:pt modelId="{6924AD10-5A15-4D26-A4EE-118AA740D93F}" type="parTrans" cxnId="{81D74476-FF85-4FDD-9807-DE3BD4AD1288}">
      <dgm:prSet/>
      <dgm:spPr/>
      <dgm:t>
        <a:bodyPr/>
        <a:lstStyle/>
        <a:p>
          <a:endParaRPr lang="en-US"/>
        </a:p>
      </dgm:t>
    </dgm:pt>
    <dgm:pt modelId="{E297D8F5-B5DA-4B44-A0C3-E6843D115261}" type="sibTrans" cxnId="{81D74476-FF85-4FDD-9807-DE3BD4AD1288}">
      <dgm:prSet/>
      <dgm:spPr/>
      <dgm:t>
        <a:bodyPr/>
        <a:lstStyle/>
        <a:p>
          <a:endParaRPr lang="en-US"/>
        </a:p>
      </dgm:t>
    </dgm:pt>
    <dgm:pt modelId="{E5692CF7-2F32-4FB0-8E57-80EDC0955740}">
      <dgm:prSet/>
      <dgm:spPr/>
      <dgm:t>
        <a:bodyPr/>
        <a:lstStyle/>
        <a:p>
          <a:r>
            <a:rPr lang="en-US"/>
            <a:t>Paul McCartney is dead</a:t>
          </a:r>
        </a:p>
      </dgm:t>
    </dgm:pt>
    <dgm:pt modelId="{3E953A1E-2187-43CB-8F9A-BFF87CF5C134}" type="parTrans" cxnId="{D6319918-A24D-4AE8-8F03-E9F035DB74ED}">
      <dgm:prSet/>
      <dgm:spPr/>
      <dgm:t>
        <a:bodyPr/>
        <a:lstStyle/>
        <a:p>
          <a:endParaRPr lang="en-US"/>
        </a:p>
      </dgm:t>
    </dgm:pt>
    <dgm:pt modelId="{F29B27EA-0B46-4FA4-85B2-3B5589861F66}" type="sibTrans" cxnId="{D6319918-A24D-4AE8-8F03-E9F035DB74ED}">
      <dgm:prSet/>
      <dgm:spPr/>
      <dgm:t>
        <a:bodyPr/>
        <a:lstStyle/>
        <a:p>
          <a:endParaRPr lang="en-US"/>
        </a:p>
      </dgm:t>
    </dgm:pt>
    <dgm:pt modelId="{EA697B66-9A15-46A9-866F-9D8615369E48}">
      <dgm:prSet/>
      <dgm:spPr/>
      <dgm:t>
        <a:bodyPr/>
        <a:lstStyle/>
        <a:p>
          <a:r>
            <a:rPr lang="en-US"/>
            <a:t>Hitler survived WWII</a:t>
          </a:r>
        </a:p>
      </dgm:t>
    </dgm:pt>
    <dgm:pt modelId="{3894E4E7-E0C9-418D-B329-D509CDE4B825}" type="parTrans" cxnId="{A675B18D-BA56-45CB-A205-D7347681552E}">
      <dgm:prSet/>
      <dgm:spPr/>
      <dgm:t>
        <a:bodyPr/>
        <a:lstStyle/>
        <a:p>
          <a:endParaRPr lang="en-US"/>
        </a:p>
      </dgm:t>
    </dgm:pt>
    <dgm:pt modelId="{8DB90051-903A-40FE-881D-494B9A3696D7}" type="sibTrans" cxnId="{A675B18D-BA56-45CB-A205-D7347681552E}">
      <dgm:prSet/>
      <dgm:spPr/>
      <dgm:t>
        <a:bodyPr/>
        <a:lstStyle/>
        <a:p>
          <a:endParaRPr lang="en-US"/>
        </a:p>
      </dgm:t>
    </dgm:pt>
    <dgm:pt modelId="{6DB2AE8E-179F-4F61-99FF-613ADBC90CFF}">
      <dgm:prSet/>
      <dgm:spPr/>
      <dgm:t>
        <a:bodyPr/>
        <a:lstStyle/>
        <a:p>
          <a:r>
            <a:rPr lang="en-US"/>
            <a:t>New World Order</a:t>
          </a:r>
        </a:p>
      </dgm:t>
    </dgm:pt>
    <dgm:pt modelId="{C2880076-DBA4-4006-A1D3-61F7487543F9}" type="parTrans" cxnId="{D34B3FC3-7432-43D9-A197-B0BE5F28FCFA}">
      <dgm:prSet/>
      <dgm:spPr/>
      <dgm:t>
        <a:bodyPr/>
        <a:lstStyle/>
        <a:p>
          <a:endParaRPr lang="en-US"/>
        </a:p>
      </dgm:t>
    </dgm:pt>
    <dgm:pt modelId="{1DC7ECD3-4BC6-4576-A739-9A2638FFFA43}" type="sibTrans" cxnId="{D34B3FC3-7432-43D9-A197-B0BE5F28FCFA}">
      <dgm:prSet/>
      <dgm:spPr/>
      <dgm:t>
        <a:bodyPr/>
        <a:lstStyle/>
        <a:p>
          <a:endParaRPr lang="en-US"/>
        </a:p>
      </dgm:t>
    </dgm:pt>
    <dgm:pt modelId="{7420C8D4-7F79-4979-AA4C-2A07F0398759}">
      <dgm:prSet/>
      <dgm:spPr/>
      <dgm:t>
        <a:bodyPr/>
        <a:lstStyle/>
        <a:p>
          <a:r>
            <a:rPr lang="en-US"/>
            <a:t>Freemasonry</a:t>
          </a:r>
        </a:p>
      </dgm:t>
    </dgm:pt>
    <dgm:pt modelId="{9F8675DA-92DB-4BA7-8321-85AA5703FB79}" type="parTrans" cxnId="{1FB924BA-DBFA-4DA3-ABB4-ACBB40113A7E}">
      <dgm:prSet/>
      <dgm:spPr/>
      <dgm:t>
        <a:bodyPr/>
        <a:lstStyle/>
        <a:p>
          <a:endParaRPr lang="en-US"/>
        </a:p>
      </dgm:t>
    </dgm:pt>
    <dgm:pt modelId="{B39E379B-F1AF-4CD9-A2D4-B09BE4473AAF}" type="sibTrans" cxnId="{1FB924BA-DBFA-4DA3-ABB4-ACBB40113A7E}">
      <dgm:prSet/>
      <dgm:spPr/>
      <dgm:t>
        <a:bodyPr/>
        <a:lstStyle/>
        <a:p>
          <a:endParaRPr lang="en-US"/>
        </a:p>
      </dgm:t>
    </dgm:pt>
    <dgm:pt modelId="{6C9CDC0F-C8E1-428A-B183-75136AD4DCC0}">
      <dgm:prSet/>
      <dgm:spPr/>
      <dgm:t>
        <a:bodyPr/>
        <a:lstStyle/>
        <a:p>
          <a:r>
            <a:rPr lang="en-US"/>
            <a:t>Illuminati</a:t>
          </a:r>
        </a:p>
      </dgm:t>
    </dgm:pt>
    <dgm:pt modelId="{F93001DD-D472-4707-8F8A-02B51D1CACE4}" type="parTrans" cxnId="{FC9712CC-5A6B-4F01-8FA8-A6AA70E09821}">
      <dgm:prSet/>
      <dgm:spPr/>
      <dgm:t>
        <a:bodyPr/>
        <a:lstStyle/>
        <a:p>
          <a:endParaRPr lang="en-US"/>
        </a:p>
      </dgm:t>
    </dgm:pt>
    <dgm:pt modelId="{22CB6C7A-6E1C-4FDB-9759-EC233B6775D0}" type="sibTrans" cxnId="{FC9712CC-5A6B-4F01-8FA8-A6AA70E09821}">
      <dgm:prSet/>
      <dgm:spPr/>
      <dgm:t>
        <a:bodyPr/>
        <a:lstStyle/>
        <a:p>
          <a:endParaRPr lang="en-US"/>
        </a:p>
      </dgm:t>
    </dgm:pt>
    <dgm:pt modelId="{02C11495-B380-489D-A10E-6BDEF12D3DD2}">
      <dgm:prSet/>
      <dgm:spPr/>
      <dgm:t>
        <a:bodyPr/>
        <a:lstStyle/>
        <a:p>
          <a:r>
            <a:rPr lang="en-US"/>
            <a:t>9/11</a:t>
          </a:r>
        </a:p>
      </dgm:t>
    </dgm:pt>
    <dgm:pt modelId="{1DF22A20-6890-402A-A7D9-A1057247C49C}" type="parTrans" cxnId="{2E74ABF8-08C7-452E-8F14-C2134CAA8C17}">
      <dgm:prSet/>
      <dgm:spPr/>
      <dgm:t>
        <a:bodyPr/>
        <a:lstStyle/>
        <a:p>
          <a:endParaRPr lang="en-US"/>
        </a:p>
      </dgm:t>
    </dgm:pt>
    <dgm:pt modelId="{22730845-D8B0-40B3-918B-E47309D3C32A}" type="sibTrans" cxnId="{2E74ABF8-08C7-452E-8F14-C2134CAA8C17}">
      <dgm:prSet/>
      <dgm:spPr/>
      <dgm:t>
        <a:bodyPr/>
        <a:lstStyle/>
        <a:p>
          <a:endParaRPr lang="en-US"/>
        </a:p>
      </dgm:t>
    </dgm:pt>
    <dgm:pt modelId="{F2D2C16D-4646-456F-82B4-B64A26D02D25}">
      <dgm:prSet/>
      <dgm:spPr/>
      <dgm:t>
        <a:bodyPr/>
        <a:lstStyle/>
        <a:p>
          <a:r>
            <a:rPr lang="en-US"/>
            <a:t>COVID-19</a:t>
          </a:r>
        </a:p>
      </dgm:t>
    </dgm:pt>
    <dgm:pt modelId="{C0A57153-C99B-4FEF-BDBF-093EB3452320}" type="parTrans" cxnId="{603335D8-E0F9-4880-9DC4-2552D052BEE8}">
      <dgm:prSet/>
      <dgm:spPr/>
      <dgm:t>
        <a:bodyPr/>
        <a:lstStyle/>
        <a:p>
          <a:endParaRPr lang="en-US"/>
        </a:p>
      </dgm:t>
    </dgm:pt>
    <dgm:pt modelId="{5CAA5E4A-5541-4341-93F1-B6684F3539F9}" type="sibTrans" cxnId="{603335D8-E0F9-4880-9DC4-2552D052BEE8}">
      <dgm:prSet/>
      <dgm:spPr/>
      <dgm:t>
        <a:bodyPr/>
        <a:lstStyle/>
        <a:p>
          <a:endParaRPr lang="en-US"/>
        </a:p>
      </dgm:t>
    </dgm:pt>
    <dgm:pt modelId="{84DDF75D-A5BF-49B6-82D8-19B06EEDC4B1}">
      <dgm:prSet/>
      <dgm:spPr/>
      <dgm:t>
        <a:bodyPr/>
        <a:lstStyle/>
        <a:p>
          <a:r>
            <a:rPr lang="en-US"/>
            <a:t>Fluoride in water</a:t>
          </a:r>
        </a:p>
      </dgm:t>
    </dgm:pt>
    <dgm:pt modelId="{665E5DE5-A17C-4CCD-B945-C739D2EE3506}" type="parTrans" cxnId="{3D6282E6-549A-4F14-B59B-382D73087B8E}">
      <dgm:prSet/>
      <dgm:spPr/>
      <dgm:t>
        <a:bodyPr/>
        <a:lstStyle/>
        <a:p>
          <a:endParaRPr lang="en-US"/>
        </a:p>
      </dgm:t>
    </dgm:pt>
    <dgm:pt modelId="{3D0B0729-8DFC-4966-A912-B6FF7AAE4D19}" type="sibTrans" cxnId="{3D6282E6-549A-4F14-B59B-382D73087B8E}">
      <dgm:prSet/>
      <dgm:spPr/>
      <dgm:t>
        <a:bodyPr/>
        <a:lstStyle/>
        <a:p>
          <a:endParaRPr lang="en-US"/>
        </a:p>
      </dgm:t>
    </dgm:pt>
    <dgm:pt modelId="{DBA57BAD-CF67-44EE-BD55-E388452C3FF7}">
      <dgm:prSet/>
      <dgm:spPr/>
      <dgm:t>
        <a:bodyPr/>
        <a:lstStyle/>
        <a:p>
          <a:r>
            <a:rPr lang="en-US"/>
            <a:t>Vaccines</a:t>
          </a:r>
        </a:p>
      </dgm:t>
    </dgm:pt>
    <dgm:pt modelId="{2F99DD6F-6431-4AD9-9B53-91732E541972}" type="parTrans" cxnId="{E56B3B50-70F7-4910-9A66-9A0F13E68CA7}">
      <dgm:prSet/>
      <dgm:spPr/>
      <dgm:t>
        <a:bodyPr/>
        <a:lstStyle/>
        <a:p>
          <a:endParaRPr lang="en-US"/>
        </a:p>
      </dgm:t>
    </dgm:pt>
    <dgm:pt modelId="{0A09F20A-2BD4-4FD0-9597-3DEDDCA72B07}" type="sibTrans" cxnId="{E56B3B50-70F7-4910-9A66-9A0F13E68CA7}">
      <dgm:prSet/>
      <dgm:spPr/>
      <dgm:t>
        <a:bodyPr/>
        <a:lstStyle/>
        <a:p>
          <a:endParaRPr lang="en-US"/>
        </a:p>
      </dgm:t>
    </dgm:pt>
    <dgm:pt modelId="{4D5AC91D-8B7E-4F08-AF7F-7F0F74813D42}">
      <dgm:prSet/>
      <dgm:spPr/>
      <dgm:t>
        <a:bodyPr/>
        <a:lstStyle/>
        <a:p>
          <a:r>
            <a:rPr lang="en-US"/>
            <a:t>UFO's</a:t>
          </a:r>
        </a:p>
      </dgm:t>
    </dgm:pt>
    <dgm:pt modelId="{2D89534A-BD9F-468F-ADC0-0403BD1A17B7}" type="parTrans" cxnId="{F7E00F4F-D73B-4084-97A9-DCBC3E3D3655}">
      <dgm:prSet/>
      <dgm:spPr/>
      <dgm:t>
        <a:bodyPr/>
        <a:lstStyle/>
        <a:p>
          <a:endParaRPr lang="en-US"/>
        </a:p>
      </dgm:t>
    </dgm:pt>
    <dgm:pt modelId="{8AD94AFC-3EA4-47A0-808B-6625FE23D83D}" type="sibTrans" cxnId="{F7E00F4F-D73B-4084-97A9-DCBC3E3D3655}">
      <dgm:prSet/>
      <dgm:spPr/>
      <dgm:t>
        <a:bodyPr/>
        <a:lstStyle/>
        <a:p>
          <a:endParaRPr lang="en-US"/>
        </a:p>
      </dgm:t>
    </dgm:pt>
    <dgm:pt modelId="{B897272E-A063-4378-A7B5-CDBB938448CE}">
      <dgm:prSet/>
      <dgm:spPr/>
      <dgm:t>
        <a:bodyPr/>
        <a:lstStyle/>
        <a:p>
          <a:r>
            <a:rPr lang="en-US"/>
            <a:t>5G</a:t>
          </a:r>
        </a:p>
      </dgm:t>
    </dgm:pt>
    <dgm:pt modelId="{779B5A51-1CB0-4AE6-A8BD-B8C21A2762BD}" type="parTrans" cxnId="{8AA5C41D-E0FE-456C-879D-F42A01099743}">
      <dgm:prSet/>
      <dgm:spPr/>
      <dgm:t>
        <a:bodyPr/>
        <a:lstStyle/>
        <a:p>
          <a:endParaRPr lang="en-US"/>
        </a:p>
      </dgm:t>
    </dgm:pt>
    <dgm:pt modelId="{8C72BA21-1041-40F7-904C-2EC18A4616C4}" type="sibTrans" cxnId="{8AA5C41D-E0FE-456C-879D-F42A01099743}">
      <dgm:prSet/>
      <dgm:spPr/>
      <dgm:t>
        <a:bodyPr/>
        <a:lstStyle/>
        <a:p>
          <a:endParaRPr lang="en-US"/>
        </a:p>
      </dgm:t>
    </dgm:pt>
    <dgm:pt modelId="{9C3CAA68-E5A2-46DE-BB50-3338C8A5F04B}">
      <dgm:prSet/>
      <dgm:spPr/>
      <dgm:t>
        <a:bodyPr/>
        <a:lstStyle/>
        <a:p>
          <a:r>
            <a:rPr lang="en-US"/>
            <a:t>Flat Earth</a:t>
          </a:r>
        </a:p>
      </dgm:t>
    </dgm:pt>
    <dgm:pt modelId="{82435F4F-DC4B-40C4-9973-B5211C6CED6E}" type="parTrans" cxnId="{2B9B7631-F74D-4FB3-9649-D372A43077EE}">
      <dgm:prSet/>
      <dgm:spPr/>
      <dgm:t>
        <a:bodyPr/>
        <a:lstStyle/>
        <a:p>
          <a:endParaRPr lang="en-US"/>
        </a:p>
      </dgm:t>
    </dgm:pt>
    <dgm:pt modelId="{18F8C7DC-8E02-4278-A4F4-D831CE0BBFD8}" type="sibTrans" cxnId="{2B9B7631-F74D-4FB3-9649-D372A43077EE}">
      <dgm:prSet/>
      <dgm:spPr/>
      <dgm:t>
        <a:bodyPr/>
        <a:lstStyle/>
        <a:p>
          <a:endParaRPr lang="en-US"/>
        </a:p>
      </dgm:t>
    </dgm:pt>
    <dgm:pt modelId="{9C93D24C-EC7C-4FF7-B793-CCAC0A51D509}">
      <dgm:prSet/>
      <dgm:spPr/>
      <dgm:t>
        <a:bodyPr/>
        <a:lstStyle/>
        <a:p>
          <a:r>
            <a:rPr lang="en-US"/>
            <a:t>MKUltra</a:t>
          </a:r>
        </a:p>
      </dgm:t>
    </dgm:pt>
    <dgm:pt modelId="{328B059C-B506-42AE-8676-07F84FDD7E0E}" type="parTrans" cxnId="{1561D42D-7653-4D9E-9404-2010052E221F}">
      <dgm:prSet/>
      <dgm:spPr/>
      <dgm:t>
        <a:bodyPr/>
        <a:lstStyle/>
        <a:p>
          <a:endParaRPr lang="en-US"/>
        </a:p>
      </dgm:t>
    </dgm:pt>
    <dgm:pt modelId="{62D06316-C6F8-4A5F-93F2-FEDC531FFFDB}" type="sibTrans" cxnId="{1561D42D-7653-4D9E-9404-2010052E221F}">
      <dgm:prSet/>
      <dgm:spPr/>
      <dgm:t>
        <a:bodyPr/>
        <a:lstStyle/>
        <a:p>
          <a:endParaRPr lang="en-US"/>
        </a:p>
      </dgm:t>
    </dgm:pt>
    <dgm:pt modelId="{5F21A11D-73CF-40A9-A7E6-08647640C2BB}" type="pres">
      <dgm:prSet presAssocID="{D7EA88F3-B3B7-4E0D-9531-1143C02FC94B}" presName="diagram" presStyleCnt="0">
        <dgm:presLayoutVars>
          <dgm:dir/>
          <dgm:resizeHandles val="exact"/>
        </dgm:presLayoutVars>
      </dgm:prSet>
      <dgm:spPr/>
    </dgm:pt>
    <dgm:pt modelId="{5650E7D4-D224-42B7-9721-A8955C92F692}" type="pres">
      <dgm:prSet presAssocID="{36C1C94C-3928-4F55-9B04-EE014DE8A3FB}" presName="node" presStyleLbl="node1" presStyleIdx="0" presStyleCnt="16">
        <dgm:presLayoutVars>
          <dgm:bulletEnabled val="1"/>
        </dgm:presLayoutVars>
      </dgm:prSet>
      <dgm:spPr/>
    </dgm:pt>
    <dgm:pt modelId="{4798CA07-ACC2-4E29-BF03-C90E486847B1}" type="pres">
      <dgm:prSet presAssocID="{5FD53176-854B-4740-BF93-EA0B6CF7D8CF}" presName="sibTrans" presStyleCnt="0"/>
      <dgm:spPr/>
    </dgm:pt>
    <dgm:pt modelId="{56591D67-E516-44A1-9A37-5E3938895515}" type="pres">
      <dgm:prSet presAssocID="{8939756A-1551-49E1-BD3A-811A70960756}" presName="node" presStyleLbl="node1" presStyleIdx="1" presStyleCnt="16">
        <dgm:presLayoutVars>
          <dgm:bulletEnabled val="1"/>
        </dgm:presLayoutVars>
      </dgm:prSet>
      <dgm:spPr/>
    </dgm:pt>
    <dgm:pt modelId="{4278C6B2-2B77-4D55-AA92-BB919208849B}" type="pres">
      <dgm:prSet presAssocID="{07B72CE5-6BC6-4A67-A9BC-E7BDF6F90404}" presName="sibTrans" presStyleCnt="0"/>
      <dgm:spPr/>
    </dgm:pt>
    <dgm:pt modelId="{D20B8ABA-B2E8-44A7-90A2-5718EAB08D39}" type="pres">
      <dgm:prSet presAssocID="{BE12AE4E-AED4-48C9-A124-75E441410EC9}" presName="node" presStyleLbl="node1" presStyleIdx="2" presStyleCnt="16">
        <dgm:presLayoutVars>
          <dgm:bulletEnabled val="1"/>
        </dgm:presLayoutVars>
      </dgm:prSet>
      <dgm:spPr/>
    </dgm:pt>
    <dgm:pt modelId="{8D43EA06-158D-426A-93FE-7498F17F1F9F}" type="pres">
      <dgm:prSet presAssocID="{E297D8F5-B5DA-4B44-A0C3-E6843D115261}" presName="sibTrans" presStyleCnt="0"/>
      <dgm:spPr/>
    </dgm:pt>
    <dgm:pt modelId="{A5402E6C-278F-4BD7-A1DC-A7093F0E26E7}" type="pres">
      <dgm:prSet presAssocID="{E5692CF7-2F32-4FB0-8E57-80EDC0955740}" presName="node" presStyleLbl="node1" presStyleIdx="3" presStyleCnt="16">
        <dgm:presLayoutVars>
          <dgm:bulletEnabled val="1"/>
        </dgm:presLayoutVars>
      </dgm:prSet>
      <dgm:spPr/>
    </dgm:pt>
    <dgm:pt modelId="{C6E8481C-F487-4A95-8750-4F85212104D3}" type="pres">
      <dgm:prSet presAssocID="{F29B27EA-0B46-4FA4-85B2-3B5589861F66}" presName="sibTrans" presStyleCnt="0"/>
      <dgm:spPr/>
    </dgm:pt>
    <dgm:pt modelId="{6557F560-D717-4F6F-ACC2-AFE03EA9BAE3}" type="pres">
      <dgm:prSet presAssocID="{EA697B66-9A15-46A9-866F-9D8615369E48}" presName="node" presStyleLbl="node1" presStyleIdx="4" presStyleCnt="16">
        <dgm:presLayoutVars>
          <dgm:bulletEnabled val="1"/>
        </dgm:presLayoutVars>
      </dgm:prSet>
      <dgm:spPr/>
    </dgm:pt>
    <dgm:pt modelId="{C3150176-8089-427A-AD8E-15CD43A3EBA3}" type="pres">
      <dgm:prSet presAssocID="{8DB90051-903A-40FE-881D-494B9A3696D7}" presName="sibTrans" presStyleCnt="0"/>
      <dgm:spPr/>
    </dgm:pt>
    <dgm:pt modelId="{0286AD70-C1D0-40B7-9F1D-899505C69C3F}" type="pres">
      <dgm:prSet presAssocID="{6DB2AE8E-179F-4F61-99FF-613ADBC90CFF}" presName="node" presStyleLbl="node1" presStyleIdx="5" presStyleCnt="16">
        <dgm:presLayoutVars>
          <dgm:bulletEnabled val="1"/>
        </dgm:presLayoutVars>
      </dgm:prSet>
      <dgm:spPr/>
    </dgm:pt>
    <dgm:pt modelId="{7C17C35F-159B-4E96-A799-13EAB3B2CA43}" type="pres">
      <dgm:prSet presAssocID="{1DC7ECD3-4BC6-4576-A739-9A2638FFFA43}" presName="sibTrans" presStyleCnt="0"/>
      <dgm:spPr/>
    </dgm:pt>
    <dgm:pt modelId="{5C4E9F33-A09F-4AF6-81F0-9C21ADB3BDC5}" type="pres">
      <dgm:prSet presAssocID="{7420C8D4-7F79-4979-AA4C-2A07F0398759}" presName="node" presStyleLbl="node1" presStyleIdx="6" presStyleCnt="16">
        <dgm:presLayoutVars>
          <dgm:bulletEnabled val="1"/>
        </dgm:presLayoutVars>
      </dgm:prSet>
      <dgm:spPr/>
    </dgm:pt>
    <dgm:pt modelId="{8227BD27-E7A4-4AC2-A818-382517977633}" type="pres">
      <dgm:prSet presAssocID="{B39E379B-F1AF-4CD9-A2D4-B09BE4473AAF}" presName="sibTrans" presStyleCnt="0"/>
      <dgm:spPr/>
    </dgm:pt>
    <dgm:pt modelId="{5D632215-41F2-4D79-890C-1118DF835CEB}" type="pres">
      <dgm:prSet presAssocID="{6C9CDC0F-C8E1-428A-B183-75136AD4DCC0}" presName="node" presStyleLbl="node1" presStyleIdx="7" presStyleCnt="16">
        <dgm:presLayoutVars>
          <dgm:bulletEnabled val="1"/>
        </dgm:presLayoutVars>
      </dgm:prSet>
      <dgm:spPr/>
    </dgm:pt>
    <dgm:pt modelId="{1637B61B-8D09-43F1-BB61-FFB2DD853FE0}" type="pres">
      <dgm:prSet presAssocID="{22CB6C7A-6E1C-4FDB-9759-EC233B6775D0}" presName="sibTrans" presStyleCnt="0"/>
      <dgm:spPr/>
    </dgm:pt>
    <dgm:pt modelId="{FA83A958-5CCE-4A1B-B107-7B0C6B183B14}" type="pres">
      <dgm:prSet presAssocID="{02C11495-B380-489D-A10E-6BDEF12D3DD2}" presName="node" presStyleLbl="node1" presStyleIdx="8" presStyleCnt="16">
        <dgm:presLayoutVars>
          <dgm:bulletEnabled val="1"/>
        </dgm:presLayoutVars>
      </dgm:prSet>
      <dgm:spPr/>
    </dgm:pt>
    <dgm:pt modelId="{4FEC88DB-7287-42DE-89BB-E30CD55A8966}" type="pres">
      <dgm:prSet presAssocID="{22730845-D8B0-40B3-918B-E47309D3C32A}" presName="sibTrans" presStyleCnt="0"/>
      <dgm:spPr/>
    </dgm:pt>
    <dgm:pt modelId="{1D470429-9507-499A-802A-CDA1A14FE233}" type="pres">
      <dgm:prSet presAssocID="{F2D2C16D-4646-456F-82B4-B64A26D02D25}" presName="node" presStyleLbl="node1" presStyleIdx="9" presStyleCnt="16">
        <dgm:presLayoutVars>
          <dgm:bulletEnabled val="1"/>
        </dgm:presLayoutVars>
      </dgm:prSet>
      <dgm:spPr/>
    </dgm:pt>
    <dgm:pt modelId="{A0357871-2C18-436E-8147-A5E4B94B3852}" type="pres">
      <dgm:prSet presAssocID="{5CAA5E4A-5541-4341-93F1-B6684F3539F9}" presName="sibTrans" presStyleCnt="0"/>
      <dgm:spPr/>
    </dgm:pt>
    <dgm:pt modelId="{694621D1-5673-4CD1-AEDE-645D8EC9A96C}" type="pres">
      <dgm:prSet presAssocID="{84DDF75D-A5BF-49B6-82D8-19B06EEDC4B1}" presName="node" presStyleLbl="node1" presStyleIdx="10" presStyleCnt="16">
        <dgm:presLayoutVars>
          <dgm:bulletEnabled val="1"/>
        </dgm:presLayoutVars>
      </dgm:prSet>
      <dgm:spPr/>
    </dgm:pt>
    <dgm:pt modelId="{48345089-6F45-4860-8643-786FB7C3A94C}" type="pres">
      <dgm:prSet presAssocID="{3D0B0729-8DFC-4966-A912-B6FF7AAE4D19}" presName="sibTrans" presStyleCnt="0"/>
      <dgm:spPr/>
    </dgm:pt>
    <dgm:pt modelId="{C6A3115F-8DB1-4270-8E67-89E400380DAA}" type="pres">
      <dgm:prSet presAssocID="{DBA57BAD-CF67-44EE-BD55-E388452C3FF7}" presName="node" presStyleLbl="node1" presStyleIdx="11" presStyleCnt="16">
        <dgm:presLayoutVars>
          <dgm:bulletEnabled val="1"/>
        </dgm:presLayoutVars>
      </dgm:prSet>
      <dgm:spPr/>
    </dgm:pt>
    <dgm:pt modelId="{174B493A-2270-4FDF-BA85-F65C741315A1}" type="pres">
      <dgm:prSet presAssocID="{0A09F20A-2BD4-4FD0-9597-3DEDDCA72B07}" presName="sibTrans" presStyleCnt="0"/>
      <dgm:spPr/>
    </dgm:pt>
    <dgm:pt modelId="{C63359DC-76A6-41E5-BCA0-5D0EE6BDB919}" type="pres">
      <dgm:prSet presAssocID="{4D5AC91D-8B7E-4F08-AF7F-7F0F74813D42}" presName="node" presStyleLbl="node1" presStyleIdx="12" presStyleCnt="16">
        <dgm:presLayoutVars>
          <dgm:bulletEnabled val="1"/>
        </dgm:presLayoutVars>
      </dgm:prSet>
      <dgm:spPr/>
    </dgm:pt>
    <dgm:pt modelId="{B2F2BDA2-A682-4491-89AA-5F5CB90AFBE4}" type="pres">
      <dgm:prSet presAssocID="{8AD94AFC-3EA4-47A0-808B-6625FE23D83D}" presName="sibTrans" presStyleCnt="0"/>
      <dgm:spPr/>
    </dgm:pt>
    <dgm:pt modelId="{E017B0E9-C3D6-4F18-AF1C-75D908EBF365}" type="pres">
      <dgm:prSet presAssocID="{B897272E-A063-4378-A7B5-CDBB938448CE}" presName="node" presStyleLbl="node1" presStyleIdx="13" presStyleCnt="16">
        <dgm:presLayoutVars>
          <dgm:bulletEnabled val="1"/>
        </dgm:presLayoutVars>
      </dgm:prSet>
      <dgm:spPr/>
    </dgm:pt>
    <dgm:pt modelId="{AB5FC2DD-8B2A-43E2-BD74-66B775B6BFD6}" type="pres">
      <dgm:prSet presAssocID="{8C72BA21-1041-40F7-904C-2EC18A4616C4}" presName="sibTrans" presStyleCnt="0"/>
      <dgm:spPr/>
    </dgm:pt>
    <dgm:pt modelId="{BDCB3151-5B61-4853-BB82-1A5D1B42C11F}" type="pres">
      <dgm:prSet presAssocID="{9C3CAA68-E5A2-46DE-BB50-3338C8A5F04B}" presName="node" presStyleLbl="node1" presStyleIdx="14" presStyleCnt="16">
        <dgm:presLayoutVars>
          <dgm:bulletEnabled val="1"/>
        </dgm:presLayoutVars>
      </dgm:prSet>
      <dgm:spPr/>
    </dgm:pt>
    <dgm:pt modelId="{D8A71EBF-0739-4E21-A724-72137DC14585}" type="pres">
      <dgm:prSet presAssocID="{18F8C7DC-8E02-4278-A4F4-D831CE0BBFD8}" presName="sibTrans" presStyleCnt="0"/>
      <dgm:spPr/>
    </dgm:pt>
    <dgm:pt modelId="{D74AA08E-A98E-49A9-8BA9-19CD7487DC33}" type="pres">
      <dgm:prSet presAssocID="{9C93D24C-EC7C-4FF7-B793-CCAC0A51D509}" presName="node" presStyleLbl="node1" presStyleIdx="15" presStyleCnt="16">
        <dgm:presLayoutVars>
          <dgm:bulletEnabled val="1"/>
        </dgm:presLayoutVars>
      </dgm:prSet>
      <dgm:spPr/>
    </dgm:pt>
  </dgm:ptLst>
  <dgm:cxnLst>
    <dgm:cxn modelId="{3F651814-3A42-44E9-8E73-7AD1CF325F5D}" type="presOf" srcId="{E5692CF7-2F32-4FB0-8E57-80EDC0955740}" destId="{A5402E6C-278F-4BD7-A1DC-A7093F0E26E7}" srcOrd="0" destOrd="0" presId="urn:microsoft.com/office/officeart/2005/8/layout/default"/>
    <dgm:cxn modelId="{D6319918-A24D-4AE8-8F03-E9F035DB74ED}" srcId="{D7EA88F3-B3B7-4E0D-9531-1143C02FC94B}" destId="{E5692CF7-2F32-4FB0-8E57-80EDC0955740}" srcOrd="3" destOrd="0" parTransId="{3E953A1E-2187-43CB-8F9A-BFF87CF5C134}" sibTransId="{F29B27EA-0B46-4FA4-85B2-3B5589861F66}"/>
    <dgm:cxn modelId="{28B46A1D-E406-4E42-B831-38E58CECF792}" type="presOf" srcId="{DBA57BAD-CF67-44EE-BD55-E388452C3FF7}" destId="{C6A3115F-8DB1-4270-8E67-89E400380DAA}" srcOrd="0" destOrd="0" presId="urn:microsoft.com/office/officeart/2005/8/layout/default"/>
    <dgm:cxn modelId="{8AA5C41D-E0FE-456C-879D-F42A01099743}" srcId="{D7EA88F3-B3B7-4E0D-9531-1143C02FC94B}" destId="{B897272E-A063-4378-A7B5-CDBB938448CE}" srcOrd="13" destOrd="0" parTransId="{779B5A51-1CB0-4AE6-A8BD-B8C21A2762BD}" sibTransId="{8C72BA21-1041-40F7-904C-2EC18A4616C4}"/>
    <dgm:cxn modelId="{1561D42D-7653-4D9E-9404-2010052E221F}" srcId="{D7EA88F3-B3B7-4E0D-9531-1143C02FC94B}" destId="{9C93D24C-EC7C-4FF7-B793-CCAC0A51D509}" srcOrd="15" destOrd="0" parTransId="{328B059C-B506-42AE-8676-07F84FDD7E0E}" sibTransId="{62D06316-C6F8-4A5F-93F2-FEDC531FFFDB}"/>
    <dgm:cxn modelId="{2B9B7631-F74D-4FB3-9649-D372A43077EE}" srcId="{D7EA88F3-B3B7-4E0D-9531-1143C02FC94B}" destId="{9C3CAA68-E5A2-46DE-BB50-3338C8A5F04B}" srcOrd="14" destOrd="0" parTransId="{82435F4F-DC4B-40C4-9973-B5211C6CED6E}" sibTransId="{18F8C7DC-8E02-4278-A4F4-D831CE0BBFD8}"/>
    <dgm:cxn modelId="{86C60B33-E300-42FF-B3F9-F02ED7F2737B}" type="presOf" srcId="{84DDF75D-A5BF-49B6-82D8-19B06EEDC4B1}" destId="{694621D1-5673-4CD1-AEDE-645D8EC9A96C}" srcOrd="0" destOrd="0" presId="urn:microsoft.com/office/officeart/2005/8/layout/default"/>
    <dgm:cxn modelId="{9A035637-EF0C-4BB0-88D9-DE0B8EA28CC2}" srcId="{D7EA88F3-B3B7-4E0D-9531-1143C02FC94B}" destId="{8939756A-1551-49E1-BD3A-811A70960756}" srcOrd="1" destOrd="0" parTransId="{159684CE-D437-45C4-BC8A-3906CBA8F52F}" sibTransId="{07B72CE5-6BC6-4A67-A9BC-E7BDF6F90404}"/>
    <dgm:cxn modelId="{282EC03D-AF81-474D-ACFB-C679873EBA72}" type="presOf" srcId="{D7EA88F3-B3B7-4E0D-9531-1143C02FC94B}" destId="{5F21A11D-73CF-40A9-A7E6-08647640C2BB}" srcOrd="0" destOrd="0" presId="urn:microsoft.com/office/officeart/2005/8/layout/default"/>
    <dgm:cxn modelId="{5339EC68-5AE4-459B-AA5F-DE5290A9CCE0}" type="presOf" srcId="{F2D2C16D-4646-456F-82B4-B64A26D02D25}" destId="{1D470429-9507-499A-802A-CDA1A14FE233}" srcOrd="0" destOrd="0" presId="urn:microsoft.com/office/officeart/2005/8/layout/default"/>
    <dgm:cxn modelId="{F7E00F4F-D73B-4084-97A9-DCBC3E3D3655}" srcId="{D7EA88F3-B3B7-4E0D-9531-1143C02FC94B}" destId="{4D5AC91D-8B7E-4F08-AF7F-7F0F74813D42}" srcOrd="12" destOrd="0" parTransId="{2D89534A-BD9F-468F-ADC0-0403BD1A17B7}" sibTransId="{8AD94AFC-3EA4-47A0-808B-6625FE23D83D}"/>
    <dgm:cxn modelId="{E56B3B50-70F7-4910-9A66-9A0F13E68CA7}" srcId="{D7EA88F3-B3B7-4E0D-9531-1143C02FC94B}" destId="{DBA57BAD-CF67-44EE-BD55-E388452C3FF7}" srcOrd="11" destOrd="0" parTransId="{2F99DD6F-6431-4AD9-9B53-91732E541972}" sibTransId="{0A09F20A-2BD4-4FD0-9597-3DEDDCA72B07}"/>
    <dgm:cxn modelId="{81D74476-FF85-4FDD-9807-DE3BD4AD1288}" srcId="{D7EA88F3-B3B7-4E0D-9531-1143C02FC94B}" destId="{BE12AE4E-AED4-48C9-A124-75E441410EC9}" srcOrd="2" destOrd="0" parTransId="{6924AD10-5A15-4D26-A4EE-118AA740D93F}" sibTransId="{E297D8F5-B5DA-4B44-A0C3-E6843D115261}"/>
    <dgm:cxn modelId="{34F8887B-FDAC-4E7C-96B2-493A84E9C42D}" type="presOf" srcId="{9C3CAA68-E5A2-46DE-BB50-3338C8A5F04B}" destId="{BDCB3151-5B61-4853-BB82-1A5D1B42C11F}" srcOrd="0" destOrd="0" presId="urn:microsoft.com/office/officeart/2005/8/layout/default"/>
    <dgm:cxn modelId="{A675B18D-BA56-45CB-A205-D7347681552E}" srcId="{D7EA88F3-B3B7-4E0D-9531-1143C02FC94B}" destId="{EA697B66-9A15-46A9-866F-9D8615369E48}" srcOrd="4" destOrd="0" parTransId="{3894E4E7-E0C9-418D-B329-D509CDE4B825}" sibTransId="{8DB90051-903A-40FE-881D-494B9A3696D7}"/>
    <dgm:cxn modelId="{8CBE0B94-2DD9-4137-A19F-0CD03F4BC5DE}" type="presOf" srcId="{9C93D24C-EC7C-4FF7-B793-CCAC0A51D509}" destId="{D74AA08E-A98E-49A9-8BA9-19CD7487DC33}" srcOrd="0" destOrd="0" presId="urn:microsoft.com/office/officeart/2005/8/layout/default"/>
    <dgm:cxn modelId="{4BCA9499-1371-4827-AD3A-8BDF345736A0}" type="presOf" srcId="{36C1C94C-3928-4F55-9B04-EE014DE8A3FB}" destId="{5650E7D4-D224-42B7-9721-A8955C92F692}" srcOrd="0" destOrd="0" presId="urn:microsoft.com/office/officeart/2005/8/layout/default"/>
    <dgm:cxn modelId="{24F33F9B-FE55-4FDF-B8C8-A3016B705F80}" type="presOf" srcId="{02C11495-B380-489D-A10E-6BDEF12D3DD2}" destId="{FA83A958-5CCE-4A1B-B107-7B0C6B183B14}" srcOrd="0" destOrd="0" presId="urn:microsoft.com/office/officeart/2005/8/layout/default"/>
    <dgm:cxn modelId="{015ACEA2-F8FE-436B-A5BC-FAC8B03ECC66}" type="presOf" srcId="{B897272E-A063-4378-A7B5-CDBB938448CE}" destId="{E017B0E9-C3D6-4F18-AF1C-75D908EBF365}" srcOrd="0" destOrd="0" presId="urn:microsoft.com/office/officeart/2005/8/layout/default"/>
    <dgm:cxn modelId="{2F631AA6-5847-49E5-9435-9EFA093C2CD8}" type="presOf" srcId="{6C9CDC0F-C8E1-428A-B183-75136AD4DCC0}" destId="{5D632215-41F2-4D79-890C-1118DF835CEB}" srcOrd="0" destOrd="0" presId="urn:microsoft.com/office/officeart/2005/8/layout/default"/>
    <dgm:cxn modelId="{AD2106AB-2960-4CC4-BC8C-C9A2182897D0}" type="presOf" srcId="{4D5AC91D-8B7E-4F08-AF7F-7F0F74813D42}" destId="{C63359DC-76A6-41E5-BCA0-5D0EE6BDB919}" srcOrd="0" destOrd="0" presId="urn:microsoft.com/office/officeart/2005/8/layout/default"/>
    <dgm:cxn modelId="{B28A83AB-CC59-48FA-A870-910D09601BF2}" srcId="{D7EA88F3-B3B7-4E0D-9531-1143C02FC94B}" destId="{36C1C94C-3928-4F55-9B04-EE014DE8A3FB}" srcOrd="0" destOrd="0" parTransId="{3CA8BB23-C4DE-4517-A1EB-AC1B744B9DDB}" sibTransId="{5FD53176-854B-4740-BF93-EA0B6CF7D8CF}"/>
    <dgm:cxn modelId="{E77982AC-0FFB-4370-BC2D-23B4041FE504}" type="presOf" srcId="{6DB2AE8E-179F-4F61-99FF-613ADBC90CFF}" destId="{0286AD70-C1D0-40B7-9F1D-899505C69C3F}" srcOrd="0" destOrd="0" presId="urn:microsoft.com/office/officeart/2005/8/layout/default"/>
    <dgm:cxn modelId="{F5FABDB5-C052-4746-AABC-2113EAF14855}" type="presOf" srcId="{BE12AE4E-AED4-48C9-A124-75E441410EC9}" destId="{D20B8ABA-B2E8-44A7-90A2-5718EAB08D39}" srcOrd="0" destOrd="0" presId="urn:microsoft.com/office/officeart/2005/8/layout/default"/>
    <dgm:cxn modelId="{1FB924BA-DBFA-4DA3-ABB4-ACBB40113A7E}" srcId="{D7EA88F3-B3B7-4E0D-9531-1143C02FC94B}" destId="{7420C8D4-7F79-4979-AA4C-2A07F0398759}" srcOrd="6" destOrd="0" parTransId="{9F8675DA-92DB-4BA7-8321-85AA5703FB79}" sibTransId="{B39E379B-F1AF-4CD9-A2D4-B09BE4473AAF}"/>
    <dgm:cxn modelId="{D34B3FC3-7432-43D9-A197-B0BE5F28FCFA}" srcId="{D7EA88F3-B3B7-4E0D-9531-1143C02FC94B}" destId="{6DB2AE8E-179F-4F61-99FF-613ADBC90CFF}" srcOrd="5" destOrd="0" parTransId="{C2880076-DBA4-4006-A1D3-61F7487543F9}" sibTransId="{1DC7ECD3-4BC6-4576-A739-9A2638FFFA43}"/>
    <dgm:cxn modelId="{FC9712CC-5A6B-4F01-8FA8-A6AA70E09821}" srcId="{D7EA88F3-B3B7-4E0D-9531-1143C02FC94B}" destId="{6C9CDC0F-C8E1-428A-B183-75136AD4DCC0}" srcOrd="7" destOrd="0" parTransId="{F93001DD-D472-4707-8F8A-02B51D1CACE4}" sibTransId="{22CB6C7A-6E1C-4FDB-9759-EC233B6775D0}"/>
    <dgm:cxn modelId="{603335D8-E0F9-4880-9DC4-2552D052BEE8}" srcId="{D7EA88F3-B3B7-4E0D-9531-1143C02FC94B}" destId="{F2D2C16D-4646-456F-82B4-B64A26D02D25}" srcOrd="9" destOrd="0" parTransId="{C0A57153-C99B-4FEF-BDBF-093EB3452320}" sibTransId="{5CAA5E4A-5541-4341-93F1-B6684F3539F9}"/>
    <dgm:cxn modelId="{2BBFF1DA-42E7-401B-8D52-D0F110711F96}" type="presOf" srcId="{7420C8D4-7F79-4979-AA4C-2A07F0398759}" destId="{5C4E9F33-A09F-4AF6-81F0-9C21ADB3BDC5}" srcOrd="0" destOrd="0" presId="urn:microsoft.com/office/officeart/2005/8/layout/default"/>
    <dgm:cxn modelId="{450217DC-E65F-4DAF-986D-6BE3F59A1C06}" type="presOf" srcId="{8939756A-1551-49E1-BD3A-811A70960756}" destId="{56591D67-E516-44A1-9A37-5E3938895515}" srcOrd="0" destOrd="0" presId="urn:microsoft.com/office/officeart/2005/8/layout/default"/>
    <dgm:cxn modelId="{63EFEFE4-851B-43B6-AA24-A27105D080E4}" type="presOf" srcId="{EA697B66-9A15-46A9-866F-9D8615369E48}" destId="{6557F560-D717-4F6F-ACC2-AFE03EA9BAE3}" srcOrd="0" destOrd="0" presId="urn:microsoft.com/office/officeart/2005/8/layout/default"/>
    <dgm:cxn modelId="{3D6282E6-549A-4F14-B59B-382D73087B8E}" srcId="{D7EA88F3-B3B7-4E0D-9531-1143C02FC94B}" destId="{84DDF75D-A5BF-49B6-82D8-19B06EEDC4B1}" srcOrd="10" destOrd="0" parTransId="{665E5DE5-A17C-4CCD-B945-C739D2EE3506}" sibTransId="{3D0B0729-8DFC-4966-A912-B6FF7AAE4D19}"/>
    <dgm:cxn modelId="{2E74ABF8-08C7-452E-8F14-C2134CAA8C17}" srcId="{D7EA88F3-B3B7-4E0D-9531-1143C02FC94B}" destId="{02C11495-B380-489D-A10E-6BDEF12D3DD2}" srcOrd="8" destOrd="0" parTransId="{1DF22A20-6890-402A-A7D9-A1057247C49C}" sibTransId="{22730845-D8B0-40B3-918B-E47309D3C32A}"/>
    <dgm:cxn modelId="{F8004A3E-E602-4261-B1DF-412B2786C8CA}" type="presParOf" srcId="{5F21A11D-73CF-40A9-A7E6-08647640C2BB}" destId="{5650E7D4-D224-42B7-9721-A8955C92F692}" srcOrd="0" destOrd="0" presId="urn:microsoft.com/office/officeart/2005/8/layout/default"/>
    <dgm:cxn modelId="{B5AC074A-A20D-48D2-AC0F-FD409A50A92D}" type="presParOf" srcId="{5F21A11D-73CF-40A9-A7E6-08647640C2BB}" destId="{4798CA07-ACC2-4E29-BF03-C90E486847B1}" srcOrd="1" destOrd="0" presId="urn:microsoft.com/office/officeart/2005/8/layout/default"/>
    <dgm:cxn modelId="{C399A319-A180-4D7B-9DC7-691667497AC3}" type="presParOf" srcId="{5F21A11D-73CF-40A9-A7E6-08647640C2BB}" destId="{56591D67-E516-44A1-9A37-5E3938895515}" srcOrd="2" destOrd="0" presId="urn:microsoft.com/office/officeart/2005/8/layout/default"/>
    <dgm:cxn modelId="{1164ECDE-5ED7-4480-9FD4-0CA16D7FE685}" type="presParOf" srcId="{5F21A11D-73CF-40A9-A7E6-08647640C2BB}" destId="{4278C6B2-2B77-4D55-AA92-BB919208849B}" srcOrd="3" destOrd="0" presId="urn:microsoft.com/office/officeart/2005/8/layout/default"/>
    <dgm:cxn modelId="{7A7C200D-B898-44D2-BA30-27B7270D0C08}" type="presParOf" srcId="{5F21A11D-73CF-40A9-A7E6-08647640C2BB}" destId="{D20B8ABA-B2E8-44A7-90A2-5718EAB08D39}" srcOrd="4" destOrd="0" presId="urn:microsoft.com/office/officeart/2005/8/layout/default"/>
    <dgm:cxn modelId="{1B5BAC3C-EA7A-4BB3-8281-8740A53EDB94}" type="presParOf" srcId="{5F21A11D-73CF-40A9-A7E6-08647640C2BB}" destId="{8D43EA06-158D-426A-93FE-7498F17F1F9F}" srcOrd="5" destOrd="0" presId="urn:microsoft.com/office/officeart/2005/8/layout/default"/>
    <dgm:cxn modelId="{CA82322B-D6D1-4E2B-A0F7-EC6F1751AB87}" type="presParOf" srcId="{5F21A11D-73CF-40A9-A7E6-08647640C2BB}" destId="{A5402E6C-278F-4BD7-A1DC-A7093F0E26E7}" srcOrd="6" destOrd="0" presId="urn:microsoft.com/office/officeart/2005/8/layout/default"/>
    <dgm:cxn modelId="{47898F5B-E49C-4F17-BB02-305348C228ED}" type="presParOf" srcId="{5F21A11D-73CF-40A9-A7E6-08647640C2BB}" destId="{C6E8481C-F487-4A95-8750-4F85212104D3}" srcOrd="7" destOrd="0" presId="urn:microsoft.com/office/officeart/2005/8/layout/default"/>
    <dgm:cxn modelId="{42E0FDF8-676C-4966-88B0-0805157D9097}" type="presParOf" srcId="{5F21A11D-73CF-40A9-A7E6-08647640C2BB}" destId="{6557F560-D717-4F6F-ACC2-AFE03EA9BAE3}" srcOrd="8" destOrd="0" presId="urn:microsoft.com/office/officeart/2005/8/layout/default"/>
    <dgm:cxn modelId="{ACCC1745-9877-486D-A371-56ADDA891D13}" type="presParOf" srcId="{5F21A11D-73CF-40A9-A7E6-08647640C2BB}" destId="{C3150176-8089-427A-AD8E-15CD43A3EBA3}" srcOrd="9" destOrd="0" presId="urn:microsoft.com/office/officeart/2005/8/layout/default"/>
    <dgm:cxn modelId="{684C420D-3181-4C00-A8AA-E48E5F6AD488}" type="presParOf" srcId="{5F21A11D-73CF-40A9-A7E6-08647640C2BB}" destId="{0286AD70-C1D0-40B7-9F1D-899505C69C3F}" srcOrd="10" destOrd="0" presId="urn:microsoft.com/office/officeart/2005/8/layout/default"/>
    <dgm:cxn modelId="{F047E73E-A4F4-4D11-A788-2EFD98CE30F1}" type="presParOf" srcId="{5F21A11D-73CF-40A9-A7E6-08647640C2BB}" destId="{7C17C35F-159B-4E96-A799-13EAB3B2CA43}" srcOrd="11" destOrd="0" presId="urn:microsoft.com/office/officeart/2005/8/layout/default"/>
    <dgm:cxn modelId="{A9EEAC49-C358-4AA7-A6BD-50C7B333EA10}" type="presParOf" srcId="{5F21A11D-73CF-40A9-A7E6-08647640C2BB}" destId="{5C4E9F33-A09F-4AF6-81F0-9C21ADB3BDC5}" srcOrd="12" destOrd="0" presId="urn:microsoft.com/office/officeart/2005/8/layout/default"/>
    <dgm:cxn modelId="{83FDA9C3-9F8A-4DE3-9E8D-363ED0D96DE4}" type="presParOf" srcId="{5F21A11D-73CF-40A9-A7E6-08647640C2BB}" destId="{8227BD27-E7A4-4AC2-A818-382517977633}" srcOrd="13" destOrd="0" presId="urn:microsoft.com/office/officeart/2005/8/layout/default"/>
    <dgm:cxn modelId="{0572DB1C-0090-4086-802F-6DE6FDB70D26}" type="presParOf" srcId="{5F21A11D-73CF-40A9-A7E6-08647640C2BB}" destId="{5D632215-41F2-4D79-890C-1118DF835CEB}" srcOrd="14" destOrd="0" presId="urn:microsoft.com/office/officeart/2005/8/layout/default"/>
    <dgm:cxn modelId="{0F27C0C8-3A6E-47EC-A7A2-EC74E1FD76C4}" type="presParOf" srcId="{5F21A11D-73CF-40A9-A7E6-08647640C2BB}" destId="{1637B61B-8D09-43F1-BB61-FFB2DD853FE0}" srcOrd="15" destOrd="0" presId="urn:microsoft.com/office/officeart/2005/8/layout/default"/>
    <dgm:cxn modelId="{02442185-B58E-4F5A-84F7-C6C9E2D5D343}" type="presParOf" srcId="{5F21A11D-73CF-40A9-A7E6-08647640C2BB}" destId="{FA83A958-5CCE-4A1B-B107-7B0C6B183B14}" srcOrd="16" destOrd="0" presId="urn:microsoft.com/office/officeart/2005/8/layout/default"/>
    <dgm:cxn modelId="{3AC6076B-177C-4E13-98AB-808FD583BB23}" type="presParOf" srcId="{5F21A11D-73CF-40A9-A7E6-08647640C2BB}" destId="{4FEC88DB-7287-42DE-89BB-E30CD55A8966}" srcOrd="17" destOrd="0" presId="urn:microsoft.com/office/officeart/2005/8/layout/default"/>
    <dgm:cxn modelId="{9251D0E7-7624-4452-A6FA-82BC772F3E0B}" type="presParOf" srcId="{5F21A11D-73CF-40A9-A7E6-08647640C2BB}" destId="{1D470429-9507-499A-802A-CDA1A14FE233}" srcOrd="18" destOrd="0" presId="urn:microsoft.com/office/officeart/2005/8/layout/default"/>
    <dgm:cxn modelId="{3CBB89F7-CC75-4D6C-977A-CFFF1DD71FFF}" type="presParOf" srcId="{5F21A11D-73CF-40A9-A7E6-08647640C2BB}" destId="{A0357871-2C18-436E-8147-A5E4B94B3852}" srcOrd="19" destOrd="0" presId="urn:microsoft.com/office/officeart/2005/8/layout/default"/>
    <dgm:cxn modelId="{396F47F2-EF89-42CA-8D02-D5527B56CBDA}" type="presParOf" srcId="{5F21A11D-73CF-40A9-A7E6-08647640C2BB}" destId="{694621D1-5673-4CD1-AEDE-645D8EC9A96C}" srcOrd="20" destOrd="0" presId="urn:microsoft.com/office/officeart/2005/8/layout/default"/>
    <dgm:cxn modelId="{F3881871-99BA-45D1-8476-A4453316E11F}" type="presParOf" srcId="{5F21A11D-73CF-40A9-A7E6-08647640C2BB}" destId="{48345089-6F45-4860-8643-786FB7C3A94C}" srcOrd="21" destOrd="0" presId="urn:microsoft.com/office/officeart/2005/8/layout/default"/>
    <dgm:cxn modelId="{9CC98E92-F8A3-4455-995B-D5D70F344FA7}" type="presParOf" srcId="{5F21A11D-73CF-40A9-A7E6-08647640C2BB}" destId="{C6A3115F-8DB1-4270-8E67-89E400380DAA}" srcOrd="22" destOrd="0" presId="urn:microsoft.com/office/officeart/2005/8/layout/default"/>
    <dgm:cxn modelId="{C6918867-15A3-459D-BEED-226D98694E86}" type="presParOf" srcId="{5F21A11D-73CF-40A9-A7E6-08647640C2BB}" destId="{174B493A-2270-4FDF-BA85-F65C741315A1}" srcOrd="23" destOrd="0" presId="urn:microsoft.com/office/officeart/2005/8/layout/default"/>
    <dgm:cxn modelId="{EEA90C07-941D-42B3-BE2C-7CE35B44A4AE}" type="presParOf" srcId="{5F21A11D-73CF-40A9-A7E6-08647640C2BB}" destId="{C63359DC-76A6-41E5-BCA0-5D0EE6BDB919}" srcOrd="24" destOrd="0" presId="urn:microsoft.com/office/officeart/2005/8/layout/default"/>
    <dgm:cxn modelId="{D64D7526-82E0-46A6-B972-12E8DADF133E}" type="presParOf" srcId="{5F21A11D-73CF-40A9-A7E6-08647640C2BB}" destId="{B2F2BDA2-A682-4491-89AA-5F5CB90AFBE4}" srcOrd="25" destOrd="0" presId="urn:microsoft.com/office/officeart/2005/8/layout/default"/>
    <dgm:cxn modelId="{4C8B680D-88C4-4AEF-A7C6-FC32A2ABC447}" type="presParOf" srcId="{5F21A11D-73CF-40A9-A7E6-08647640C2BB}" destId="{E017B0E9-C3D6-4F18-AF1C-75D908EBF365}" srcOrd="26" destOrd="0" presId="urn:microsoft.com/office/officeart/2005/8/layout/default"/>
    <dgm:cxn modelId="{934E0CA9-2CDA-44D6-BD3F-F5441764C3D4}" type="presParOf" srcId="{5F21A11D-73CF-40A9-A7E6-08647640C2BB}" destId="{AB5FC2DD-8B2A-43E2-BD74-66B775B6BFD6}" srcOrd="27" destOrd="0" presId="urn:microsoft.com/office/officeart/2005/8/layout/default"/>
    <dgm:cxn modelId="{1100A402-19B8-46AF-9D93-37B116BCE5D8}" type="presParOf" srcId="{5F21A11D-73CF-40A9-A7E6-08647640C2BB}" destId="{BDCB3151-5B61-4853-BB82-1A5D1B42C11F}" srcOrd="28" destOrd="0" presId="urn:microsoft.com/office/officeart/2005/8/layout/default"/>
    <dgm:cxn modelId="{7EEA650E-D06A-46E6-BF62-354C8D72C80E}" type="presParOf" srcId="{5F21A11D-73CF-40A9-A7E6-08647640C2BB}" destId="{D8A71EBF-0739-4E21-A724-72137DC14585}" srcOrd="29" destOrd="0" presId="urn:microsoft.com/office/officeart/2005/8/layout/default"/>
    <dgm:cxn modelId="{63CF5F34-0EAF-4478-A93E-4D1EB29BF963}" type="presParOf" srcId="{5F21A11D-73CF-40A9-A7E6-08647640C2BB}" destId="{D74AA08E-A98E-49A9-8BA9-19CD7487DC33}" srcOrd="3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FFB3C9D-04FF-48D3-9802-8D12E072875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11CE37B-32C3-47A8-B42A-59A70F58C226}">
      <dgm:prSet/>
      <dgm:spPr/>
      <dgm:t>
        <a:bodyPr/>
        <a:lstStyle/>
        <a:p>
          <a:r>
            <a:rPr lang="en-US"/>
            <a:t>Pattern detection</a:t>
          </a:r>
        </a:p>
      </dgm:t>
    </dgm:pt>
    <dgm:pt modelId="{4018E45B-8F92-4CAF-A1C7-BDA7FF7102F3}" type="parTrans" cxnId="{3FB4E884-A6A3-4A3E-8890-C7CA53D49095}">
      <dgm:prSet/>
      <dgm:spPr/>
      <dgm:t>
        <a:bodyPr/>
        <a:lstStyle/>
        <a:p>
          <a:endParaRPr lang="en-US"/>
        </a:p>
      </dgm:t>
    </dgm:pt>
    <dgm:pt modelId="{8D1D331E-9173-449B-8678-EC82FDAE720A}" type="sibTrans" cxnId="{3FB4E884-A6A3-4A3E-8890-C7CA53D49095}">
      <dgm:prSet/>
      <dgm:spPr/>
      <dgm:t>
        <a:bodyPr/>
        <a:lstStyle/>
        <a:p>
          <a:endParaRPr lang="en-US"/>
        </a:p>
      </dgm:t>
    </dgm:pt>
    <dgm:pt modelId="{252652DF-84F3-4120-876C-DB2AC27A7DD1}">
      <dgm:prSet/>
      <dgm:spPr/>
      <dgm:t>
        <a:bodyPr/>
        <a:lstStyle/>
        <a:p>
          <a:r>
            <a:rPr lang="en-US"/>
            <a:t>Confirmation bias</a:t>
          </a:r>
        </a:p>
      </dgm:t>
    </dgm:pt>
    <dgm:pt modelId="{E01C2A40-642A-4105-BB4B-025414177521}" type="parTrans" cxnId="{04AB5956-C4D6-4996-9C5D-3A400D44ACB5}">
      <dgm:prSet/>
      <dgm:spPr/>
      <dgm:t>
        <a:bodyPr/>
        <a:lstStyle/>
        <a:p>
          <a:endParaRPr lang="en-US"/>
        </a:p>
      </dgm:t>
    </dgm:pt>
    <dgm:pt modelId="{3EEE8826-799E-4BA3-8333-4094B8F80FC1}" type="sibTrans" cxnId="{04AB5956-C4D6-4996-9C5D-3A400D44ACB5}">
      <dgm:prSet/>
      <dgm:spPr/>
      <dgm:t>
        <a:bodyPr/>
        <a:lstStyle/>
        <a:p>
          <a:endParaRPr lang="en-US"/>
        </a:p>
      </dgm:t>
    </dgm:pt>
    <dgm:pt modelId="{C494C84E-8E11-410F-9C9A-C4C746FCDC02}">
      <dgm:prSet/>
      <dgm:spPr/>
      <dgm:t>
        <a:bodyPr/>
        <a:lstStyle/>
        <a:p>
          <a:r>
            <a:rPr lang="en-US"/>
            <a:t>Need for control</a:t>
          </a:r>
        </a:p>
      </dgm:t>
    </dgm:pt>
    <dgm:pt modelId="{7EF02173-9343-4F17-B08F-6A80EB6AC497}" type="parTrans" cxnId="{1E878C19-32CA-428D-A806-968C67856BB8}">
      <dgm:prSet/>
      <dgm:spPr/>
      <dgm:t>
        <a:bodyPr/>
        <a:lstStyle/>
        <a:p>
          <a:endParaRPr lang="en-US"/>
        </a:p>
      </dgm:t>
    </dgm:pt>
    <dgm:pt modelId="{005D02A5-BC2B-435A-B32E-D468521D4F57}" type="sibTrans" cxnId="{1E878C19-32CA-428D-A806-968C67856BB8}">
      <dgm:prSet/>
      <dgm:spPr/>
      <dgm:t>
        <a:bodyPr/>
        <a:lstStyle/>
        <a:p>
          <a:endParaRPr lang="en-US"/>
        </a:p>
      </dgm:t>
    </dgm:pt>
    <dgm:pt modelId="{4CFD6C57-27C6-4A69-B471-A03FF13CAB5A}" type="pres">
      <dgm:prSet presAssocID="{6FFB3C9D-04FF-48D3-9802-8D12E072875F}" presName="hierChild1" presStyleCnt="0">
        <dgm:presLayoutVars>
          <dgm:chPref val="1"/>
          <dgm:dir/>
          <dgm:animOne val="branch"/>
          <dgm:animLvl val="lvl"/>
          <dgm:resizeHandles/>
        </dgm:presLayoutVars>
      </dgm:prSet>
      <dgm:spPr/>
    </dgm:pt>
    <dgm:pt modelId="{A8A6C1B6-7CD1-43AD-8FB5-7C5A35FDB528}" type="pres">
      <dgm:prSet presAssocID="{011CE37B-32C3-47A8-B42A-59A70F58C226}" presName="hierRoot1" presStyleCnt="0"/>
      <dgm:spPr/>
    </dgm:pt>
    <dgm:pt modelId="{F35E4AC0-9809-4FE9-863B-3577E81FDA25}" type="pres">
      <dgm:prSet presAssocID="{011CE37B-32C3-47A8-B42A-59A70F58C226}" presName="composite" presStyleCnt="0"/>
      <dgm:spPr/>
    </dgm:pt>
    <dgm:pt modelId="{5A0CC9FB-3077-469F-871A-58EE2BDD69CD}" type="pres">
      <dgm:prSet presAssocID="{011CE37B-32C3-47A8-B42A-59A70F58C226}" presName="background" presStyleLbl="node0" presStyleIdx="0" presStyleCnt="3"/>
      <dgm:spPr/>
    </dgm:pt>
    <dgm:pt modelId="{AB945690-6A39-44D6-85E7-8205534B8AA1}" type="pres">
      <dgm:prSet presAssocID="{011CE37B-32C3-47A8-B42A-59A70F58C226}" presName="text" presStyleLbl="fgAcc0" presStyleIdx="0" presStyleCnt="3">
        <dgm:presLayoutVars>
          <dgm:chPref val="3"/>
        </dgm:presLayoutVars>
      </dgm:prSet>
      <dgm:spPr/>
    </dgm:pt>
    <dgm:pt modelId="{2F074582-F880-41E7-A6B7-4100A615A07D}" type="pres">
      <dgm:prSet presAssocID="{011CE37B-32C3-47A8-B42A-59A70F58C226}" presName="hierChild2" presStyleCnt="0"/>
      <dgm:spPr/>
    </dgm:pt>
    <dgm:pt modelId="{85375E5B-B989-4BDE-8A3E-48C051F1505D}" type="pres">
      <dgm:prSet presAssocID="{252652DF-84F3-4120-876C-DB2AC27A7DD1}" presName="hierRoot1" presStyleCnt="0"/>
      <dgm:spPr/>
    </dgm:pt>
    <dgm:pt modelId="{EBD1FD13-C432-4125-BBF0-9373A3F95BD4}" type="pres">
      <dgm:prSet presAssocID="{252652DF-84F3-4120-876C-DB2AC27A7DD1}" presName="composite" presStyleCnt="0"/>
      <dgm:spPr/>
    </dgm:pt>
    <dgm:pt modelId="{5EF310A7-D39A-4760-B459-7D7A9D016045}" type="pres">
      <dgm:prSet presAssocID="{252652DF-84F3-4120-876C-DB2AC27A7DD1}" presName="background" presStyleLbl="node0" presStyleIdx="1" presStyleCnt="3"/>
      <dgm:spPr/>
    </dgm:pt>
    <dgm:pt modelId="{C2E85637-8FC4-4938-A7D6-A9E05BA3A1F1}" type="pres">
      <dgm:prSet presAssocID="{252652DF-84F3-4120-876C-DB2AC27A7DD1}" presName="text" presStyleLbl="fgAcc0" presStyleIdx="1" presStyleCnt="3">
        <dgm:presLayoutVars>
          <dgm:chPref val="3"/>
        </dgm:presLayoutVars>
      </dgm:prSet>
      <dgm:spPr/>
    </dgm:pt>
    <dgm:pt modelId="{91D22DF7-3182-4600-B8F2-0FC738DFF1C3}" type="pres">
      <dgm:prSet presAssocID="{252652DF-84F3-4120-876C-DB2AC27A7DD1}" presName="hierChild2" presStyleCnt="0"/>
      <dgm:spPr/>
    </dgm:pt>
    <dgm:pt modelId="{10C91AF9-7B0C-4404-88EB-01AB0718FDBB}" type="pres">
      <dgm:prSet presAssocID="{C494C84E-8E11-410F-9C9A-C4C746FCDC02}" presName="hierRoot1" presStyleCnt="0"/>
      <dgm:spPr/>
    </dgm:pt>
    <dgm:pt modelId="{A4244F27-8003-4380-A79E-108FCB27A514}" type="pres">
      <dgm:prSet presAssocID="{C494C84E-8E11-410F-9C9A-C4C746FCDC02}" presName="composite" presStyleCnt="0"/>
      <dgm:spPr/>
    </dgm:pt>
    <dgm:pt modelId="{1BBC7F91-D432-4C9C-915E-2F717EB06A55}" type="pres">
      <dgm:prSet presAssocID="{C494C84E-8E11-410F-9C9A-C4C746FCDC02}" presName="background" presStyleLbl="node0" presStyleIdx="2" presStyleCnt="3"/>
      <dgm:spPr/>
    </dgm:pt>
    <dgm:pt modelId="{D152F3D2-19C0-440A-B7BC-ADF18A8231FC}" type="pres">
      <dgm:prSet presAssocID="{C494C84E-8E11-410F-9C9A-C4C746FCDC02}" presName="text" presStyleLbl="fgAcc0" presStyleIdx="2" presStyleCnt="3">
        <dgm:presLayoutVars>
          <dgm:chPref val="3"/>
        </dgm:presLayoutVars>
      </dgm:prSet>
      <dgm:spPr/>
    </dgm:pt>
    <dgm:pt modelId="{A71A3F35-4DB5-4BA9-A331-E3EA15F8C573}" type="pres">
      <dgm:prSet presAssocID="{C494C84E-8E11-410F-9C9A-C4C746FCDC02}" presName="hierChild2" presStyleCnt="0"/>
      <dgm:spPr/>
    </dgm:pt>
  </dgm:ptLst>
  <dgm:cxnLst>
    <dgm:cxn modelId="{1E878C19-32CA-428D-A806-968C67856BB8}" srcId="{6FFB3C9D-04FF-48D3-9802-8D12E072875F}" destId="{C494C84E-8E11-410F-9C9A-C4C746FCDC02}" srcOrd="2" destOrd="0" parTransId="{7EF02173-9343-4F17-B08F-6A80EB6AC497}" sibTransId="{005D02A5-BC2B-435A-B32E-D468521D4F57}"/>
    <dgm:cxn modelId="{04AB5956-C4D6-4996-9C5D-3A400D44ACB5}" srcId="{6FFB3C9D-04FF-48D3-9802-8D12E072875F}" destId="{252652DF-84F3-4120-876C-DB2AC27A7DD1}" srcOrd="1" destOrd="0" parTransId="{E01C2A40-642A-4105-BB4B-025414177521}" sibTransId="{3EEE8826-799E-4BA3-8333-4094B8F80FC1}"/>
    <dgm:cxn modelId="{3FB4E884-A6A3-4A3E-8890-C7CA53D49095}" srcId="{6FFB3C9D-04FF-48D3-9802-8D12E072875F}" destId="{011CE37B-32C3-47A8-B42A-59A70F58C226}" srcOrd="0" destOrd="0" parTransId="{4018E45B-8F92-4CAF-A1C7-BDA7FF7102F3}" sibTransId="{8D1D331E-9173-449B-8678-EC82FDAE720A}"/>
    <dgm:cxn modelId="{B084B29C-0FAE-48FA-B748-2A6A61371914}" type="presOf" srcId="{011CE37B-32C3-47A8-B42A-59A70F58C226}" destId="{AB945690-6A39-44D6-85E7-8205534B8AA1}" srcOrd="0" destOrd="0" presId="urn:microsoft.com/office/officeart/2005/8/layout/hierarchy1"/>
    <dgm:cxn modelId="{C230F49E-1023-48CB-ACFE-FA6557140028}" type="presOf" srcId="{C494C84E-8E11-410F-9C9A-C4C746FCDC02}" destId="{D152F3D2-19C0-440A-B7BC-ADF18A8231FC}" srcOrd="0" destOrd="0" presId="urn:microsoft.com/office/officeart/2005/8/layout/hierarchy1"/>
    <dgm:cxn modelId="{F94A76C1-787D-4339-9772-400F8F832230}" type="presOf" srcId="{252652DF-84F3-4120-876C-DB2AC27A7DD1}" destId="{C2E85637-8FC4-4938-A7D6-A9E05BA3A1F1}" srcOrd="0" destOrd="0" presId="urn:microsoft.com/office/officeart/2005/8/layout/hierarchy1"/>
    <dgm:cxn modelId="{572FF7C4-3518-42E2-B039-824703C7A3FA}" type="presOf" srcId="{6FFB3C9D-04FF-48D3-9802-8D12E072875F}" destId="{4CFD6C57-27C6-4A69-B471-A03FF13CAB5A}" srcOrd="0" destOrd="0" presId="urn:microsoft.com/office/officeart/2005/8/layout/hierarchy1"/>
    <dgm:cxn modelId="{A739F4DD-0746-4B0F-8547-7D0BA23366CA}" type="presParOf" srcId="{4CFD6C57-27C6-4A69-B471-A03FF13CAB5A}" destId="{A8A6C1B6-7CD1-43AD-8FB5-7C5A35FDB528}" srcOrd="0" destOrd="0" presId="urn:microsoft.com/office/officeart/2005/8/layout/hierarchy1"/>
    <dgm:cxn modelId="{966CB78C-68DA-4A35-A050-781CA73092C7}" type="presParOf" srcId="{A8A6C1B6-7CD1-43AD-8FB5-7C5A35FDB528}" destId="{F35E4AC0-9809-4FE9-863B-3577E81FDA25}" srcOrd="0" destOrd="0" presId="urn:microsoft.com/office/officeart/2005/8/layout/hierarchy1"/>
    <dgm:cxn modelId="{654B9D09-888F-4E1E-B60B-CFB897A6FFE7}" type="presParOf" srcId="{F35E4AC0-9809-4FE9-863B-3577E81FDA25}" destId="{5A0CC9FB-3077-469F-871A-58EE2BDD69CD}" srcOrd="0" destOrd="0" presId="urn:microsoft.com/office/officeart/2005/8/layout/hierarchy1"/>
    <dgm:cxn modelId="{10563F3A-546A-455D-857F-808C5DE9B037}" type="presParOf" srcId="{F35E4AC0-9809-4FE9-863B-3577E81FDA25}" destId="{AB945690-6A39-44D6-85E7-8205534B8AA1}" srcOrd="1" destOrd="0" presId="urn:microsoft.com/office/officeart/2005/8/layout/hierarchy1"/>
    <dgm:cxn modelId="{008D2413-E018-4B70-9046-7DD01EB6DCDA}" type="presParOf" srcId="{A8A6C1B6-7CD1-43AD-8FB5-7C5A35FDB528}" destId="{2F074582-F880-41E7-A6B7-4100A615A07D}" srcOrd="1" destOrd="0" presId="urn:microsoft.com/office/officeart/2005/8/layout/hierarchy1"/>
    <dgm:cxn modelId="{E327CC18-F83C-4796-AF3E-292D3F70709D}" type="presParOf" srcId="{4CFD6C57-27C6-4A69-B471-A03FF13CAB5A}" destId="{85375E5B-B989-4BDE-8A3E-48C051F1505D}" srcOrd="1" destOrd="0" presId="urn:microsoft.com/office/officeart/2005/8/layout/hierarchy1"/>
    <dgm:cxn modelId="{6266F6FE-3004-41C6-9275-35D3769F15EA}" type="presParOf" srcId="{85375E5B-B989-4BDE-8A3E-48C051F1505D}" destId="{EBD1FD13-C432-4125-BBF0-9373A3F95BD4}" srcOrd="0" destOrd="0" presId="urn:microsoft.com/office/officeart/2005/8/layout/hierarchy1"/>
    <dgm:cxn modelId="{0E70C252-4BC1-402C-9CD3-4D677E0DE4D6}" type="presParOf" srcId="{EBD1FD13-C432-4125-BBF0-9373A3F95BD4}" destId="{5EF310A7-D39A-4760-B459-7D7A9D016045}" srcOrd="0" destOrd="0" presId="urn:microsoft.com/office/officeart/2005/8/layout/hierarchy1"/>
    <dgm:cxn modelId="{5128B09D-E580-4A7B-8D75-8D60C59AC800}" type="presParOf" srcId="{EBD1FD13-C432-4125-BBF0-9373A3F95BD4}" destId="{C2E85637-8FC4-4938-A7D6-A9E05BA3A1F1}" srcOrd="1" destOrd="0" presId="urn:microsoft.com/office/officeart/2005/8/layout/hierarchy1"/>
    <dgm:cxn modelId="{4B045B3E-3A4B-4D0A-AC9F-3FE105647A7F}" type="presParOf" srcId="{85375E5B-B989-4BDE-8A3E-48C051F1505D}" destId="{91D22DF7-3182-4600-B8F2-0FC738DFF1C3}" srcOrd="1" destOrd="0" presId="urn:microsoft.com/office/officeart/2005/8/layout/hierarchy1"/>
    <dgm:cxn modelId="{12E83CD9-D6C7-497F-B297-4BDA4025FF2C}" type="presParOf" srcId="{4CFD6C57-27C6-4A69-B471-A03FF13CAB5A}" destId="{10C91AF9-7B0C-4404-88EB-01AB0718FDBB}" srcOrd="2" destOrd="0" presId="urn:microsoft.com/office/officeart/2005/8/layout/hierarchy1"/>
    <dgm:cxn modelId="{31E1E53B-8561-451F-8DF5-6957D5AB420D}" type="presParOf" srcId="{10C91AF9-7B0C-4404-88EB-01AB0718FDBB}" destId="{A4244F27-8003-4380-A79E-108FCB27A514}" srcOrd="0" destOrd="0" presId="urn:microsoft.com/office/officeart/2005/8/layout/hierarchy1"/>
    <dgm:cxn modelId="{E52282B4-5FFB-41E2-A8DA-EF062DE2FB6C}" type="presParOf" srcId="{A4244F27-8003-4380-A79E-108FCB27A514}" destId="{1BBC7F91-D432-4C9C-915E-2F717EB06A55}" srcOrd="0" destOrd="0" presId="urn:microsoft.com/office/officeart/2005/8/layout/hierarchy1"/>
    <dgm:cxn modelId="{6C26CDE1-F3D0-4CFD-851F-2A7780F41D4C}" type="presParOf" srcId="{A4244F27-8003-4380-A79E-108FCB27A514}" destId="{D152F3D2-19C0-440A-B7BC-ADF18A8231FC}" srcOrd="1" destOrd="0" presId="urn:microsoft.com/office/officeart/2005/8/layout/hierarchy1"/>
    <dgm:cxn modelId="{A5264FBF-948E-447C-A7F6-732524B8F71E}" type="presParOf" srcId="{10C91AF9-7B0C-4404-88EB-01AB0718FDBB}" destId="{A71A3F35-4DB5-4BA9-A331-E3EA15F8C57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D732FEC-3A0E-4871-B29C-5B1C1AF06BB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083D6BC-3743-400B-907D-6606A01299FF}">
      <dgm:prSet/>
      <dgm:spPr/>
      <dgm:t>
        <a:bodyPr/>
        <a:lstStyle/>
        <a:p>
          <a:r>
            <a:rPr lang="en-US"/>
            <a:t>Epistemic motives – desires to understand the environment</a:t>
          </a:r>
        </a:p>
      </dgm:t>
    </dgm:pt>
    <dgm:pt modelId="{42DEE571-6AC2-477E-B99E-C08ECA81356B}" type="parTrans" cxnId="{1EA1F1BF-A5F6-4865-9CE8-748D98E06401}">
      <dgm:prSet/>
      <dgm:spPr/>
      <dgm:t>
        <a:bodyPr/>
        <a:lstStyle/>
        <a:p>
          <a:endParaRPr lang="en-US"/>
        </a:p>
      </dgm:t>
    </dgm:pt>
    <dgm:pt modelId="{FCE7E3D0-6299-452F-8097-8926B47463A7}" type="sibTrans" cxnId="{1EA1F1BF-A5F6-4865-9CE8-748D98E06401}">
      <dgm:prSet/>
      <dgm:spPr/>
      <dgm:t>
        <a:bodyPr/>
        <a:lstStyle/>
        <a:p>
          <a:endParaRPr lang="en-US"/>
        </a:p>
      </dgm:t>
    </dgm:pt>
    <dgm:pt modelId="{43CF0CF4-FE98-431B-B802-CE591EE6388F}">
      <dgm:prSet/>
      <dgm:spPr/>
      <dgm:t>
        <a:bodyPr/>
        <a:lstStyle/>
        <a:p>
          <a:r>
            <a:rPr lang="en-US"/>
            <a:t>Existential motives – need for safety, control and managing anxiety.</a:t>
          </a:r>
        </a:p>
      </dgm:t>
    </dgm:pt>
    <dgm:pt modelId="{CF9827EA-61E6-4EFF-98E4-58F3C0D95321}" type="parTrans" cxnId="{BBEF63E4-6F54-496B-B1F1-4C90CB6648D8}">
      <dgm:prSet/>
      <dgm:spPr/>
      <dgm:t>
        <a:bodyPr/>
        <a:lstStyle/>
        <a:p>
          <a:endParaRPr lang="en-US"/>
        </a:p>
      </dgm:t>
    </dgm:pt>
    <dgm:pt modelId="{D88C22BC-8288-426F-9E5C-3834F7D0DA03}" type="sibTrans" cxnId="{BBEF63E4-6F54-496B-B1F1-4C90CB6648D8}">
      <dgm:prSet/>
      <dgm:spPr/>
      <dgm:t>
        <a:bodyPr/>
        <a:lstStyle/>
        <a:p>
          <a:endParaRPr lang="en-US"/>
        </a:p>
      </dgm:t>
    </dgm:pt>
    <dgm:pt modelId="{E2EE0FB9-0A02-4202-A571-CFC70A4C9E89}">
      <dgm:prSet/>
      <dgm:spPr/>
      <dgm:t>
        <a:bodyPr/>
        <a:lstStyle/>
        <a:p>
          <a:r>
            <a:rPr lang="en-US"/>
            <a:t>Social motives – drive to maintain positive self-image.</a:t>
          </a:r>
        </a:p>
      </dgm:t>
    </dgm:pt>
    <dgm:pt modelId="{C099C5B1-F729-4FFC-B035-087665439698}" type="parTrans" cxnId="{F8013E6C-2D5B-4F65-BE2E-88BD4344873C}">
      <dgm:prSet/>
      <dgm:spPr/>
      <dgm:t>
        <a:bodyPr/>
        <a:lstStyle/>
        <a:p>
          <a:endParaRPr lang="en-US"/>
        </a:p>
      </dgm:t>
    </dgm:pt>
    <dgm:pt modelId="{B9A22C52-F050-408B-B15E-2B3C8E1BBAE9}" type="sibTrans" cxnId="{F8013E6C-2D5B-4F65-BE2E-88BD4344873C}">
      <dgm:prSet/>
      <dgm:spPr/>
      <dgm:t>
        <a:bodyPr/>
        <a:lstStyle/>
        <a:p>
          <a:endParaRPr lang="en-US"/>
        </a:p>
      </dgm:t>
    </dgm:pt>
    <dgm:pt modelId="{CF89F7A0-B7E6-4B7D-B25D-89B85B964E0D}" type="pres">
      <dgm:prSet presAssocID="{7D732FEC-3A0E-4871-B29C-5B1C1AF06BB1}" presName="hierChild1" presStyleCnt="0">
        <dgm:presLayoutVars>
          <dgm:chPref val="1"/>
          <dgm:dir/>
          <dgm:animOne val="branch"/>
          <dgm:animLvl val="lvl"/>
          <dgm:resizeHandles/>
        </dgm:presLayoutVars>
      </dgm:prSet>
      <dgm:spPr/>
    </dgm:pt>
    <dgm:pt modelId="{812F6DFA-4090-4E18-9922-EEBE20C80329}" type="pres">
      <dgm:prSet presAssocID="{7083D6BC-3743-400B-907D-6606A01299FF}" presName="hierRoot1" presStyleCnt="0"/>
      <dgm:spPr/>
    </dgm:pt>
    <dgm:pt modelId="{6A6611BB-1A2C-4BE7-9F4D-D359BEEFB5E9}" type="pres">
      <dgm:prSet presAssocID="{7083D6BC-3743-400B-907D-6606A01299FF}" presName="composite" presStyleCnt="0"/>
      <dgm:spPr/>
    </dgm:pt>
    <dgm:pt modelId="{3396C9B2-FF0A-4B8E-830F-A3E7A4F05F17}" type="pres">
      <dgm:prSet presAssocID="{7083D6BC-3743-400B-907D-6606A01299FF}" presName="background" presStyleLbl="node0" presStyleIdx="0" presStyleCnt="3"/>
      <dgm:spPr/>
    </dgm:pt>
    <dgm:pt modelId="{838215F0-1269-4A6E-979C-06A16BD8CE4B}" type="pres">
      <dgm:prSet presAssocID="{7083D6BC-3743-400B-907D-6606A01299FF}" presName="text" presStyleLbl="fgAcc0" presStyleIdx="0" presStyleCnt="3">
        <dgm:presLayoutVars>
          <dgm:chPref val="3"/>
        </dgm:presLayoutVars>
      </dgm:prSet>
      <dgm:spPr/>
    </dgm:pt>
    <dgm:pt modelId="{646EA647-946F-4DBC-953D-8A4E19871868}" type="pres">
      <dgm:prSet presAssocID="{7083D6BC-3743-400B-907D-6606A01299FF}" presName="hierChild2" presStyleCnt="0"/>
      <dgm:spPr/>
    </dgm:pt>
    <dgm:pt modelId="{B6345D79-50F8-4438-A97B-B815563C50E2}" type="pres">
      <dgm:prSet presAssocID="{43CF0CF4-FE98-431B-B802-CE591EE6388F}" presName="hierRoot1" presStyleCnt="0"/>
      <dgm:spPr/>
    </dgm:pt>
    <dgm:pt modelId="{FDE8D1A1-3888-462E-B5AD-1C4029BF5E9E}" type="pres">
      <dgm:prSet presAssocID="{43CF0CF4-FE98-431B-B802-CE591EE6388F}" presName="composite" presStyleCnt="0"/>
      <dgm:spPr/>
    </dgm:pt>
    <dgm:pt modelId="{FFE4B9A8-5176-421B-8888-EAF5848EA5F8}" type="pres">
      <dgm:prSet presAssocID="{43CF0CF4-FE98-431B-B802-CE591EE6388F}" presName="background" presStyleLbl="node0" presStyleIdx="1" presStyleCnt="3"/>
      <dgm:spPr/>
    </dgm:pt>
    <dgm:pt modelId="{96C2A359-BB1F-4CC3-8E04-080083CB0558}" type="pres">
      <dgm:prSet presAssocID="{43CF0CF4-FE98-431B-B802-CE591EE6388F}" presName="text" presStyleLbl="fgAcc0" presStyleIdx="1" presStyleCnt="3">
        <dgm:presLayoutVars>
          <dgm:chPref val="3"/>
        </dgm:presLayoutVars>
      </dgm:prSet>
      <dgm:spPr/>
    </dgm:pt>
    <dgm:pt modelId="{6F60BD11-95A6-4FA3-93B9-48721E52708A}" type="pres">
      <dgm:prSet presAssocID="{43CF0CF4-FE98-431B-B802-CE591EE6388F}" presName="hierChild2" presStyleCnt="0"/>
      <dgm:spPr/>
    </dgm:pt>
    <dgm:pt modelId="{32BA9262-8784-4D2B-B1F4-DD6C43E2454A}" type="pres">
      <dgm:prSet presAssocID="{E2EE0FB9-0A02-4202-A571-CFC70A4C9E89}" presName="hierRoot1" presStyleCnt="0"/>
      <dgm:spPr/>
    </dgm:pt>
    <dgm:pt modelId="{6923EA33-26F6-468C-A694-C8F6FA11B4F3}" type="pres">
      <dgm:prSet presAssocID="{E2EE0FB9-0A02-4202-A571-CFC70A4C9E89}" presName="composite" presStyleCnt="0"/>
      <dgm:spPr/>
    </dgm:pt>
    <dgm:pt modelId="{3AF73657-D66B-4A57-9C79-70AF4923CED7}" type="pres">
      <dgm:prSet presAssocID="{E2EE0FB9-0A02-4202-A571-CFC70A4C9E89}" presName="background" presStyleLbl="node0" presStyleIdx="2" presStyleCnt="3"/>
      <dgm:spPr/>
    </dgm:pt>
    <dgm:pt modelId="{FEF01043-E877-411C-BEAF-6AF47D7DE294}" type="pres">
      <dgm:prSet presAssocID="{E2EE0FB9-0A02-4202-A571-CFC70A4C9E89}" presName="text" presStyleLbl="fgAcc0" presStyleIdx="2" presStyleCnt="3">
        <dgm:presLayoutVars>
          <dgm:chPref val="3"/>
        </dgm:presLayoutVars>
      </dgm:prSet>
      <dgm:spPr/>
    </dgm:pt>
    <dgm:pt modelId="{6E665106-17C1-430C-B68C-8E62473A38B3}" type="pres">
      <dgm:prSet presAssocID="{E2EE0FB9-0A02-4202-A571-CFC70A4C9E89}" presName="hierChild2" presStyleCnt="0"/>
      <dgm:spPr/>
    </dgm:pt>
  </dgm:ptLst>
  <dgm:cxnLst>
    <dgm:cxn modelId="{4D047B12-7FB3-408D-BFF5-2AA28A1E26BA}" type="presOf" srcId="{E2EE0FB9-0A02-4202-A571-CFC70A4C9E89}" destId="{FEF01043-E877-411C-BEAF-6AF47D7DE294}" srcOrd="0" destOrd="0" presId="urn:microsoft.com/office/officeart/2005/8/layout/hierarchy1"/>
    <dgm:cxn modelId="{F8013E6C-2D5B-4F65-BE2E-88BD4344873C}" srcId="{7D732FEC-3A0E-4871-B29C-5B1C1AF06BB1}" destId="{E2EE0FB9-0A02-4202-A571-CFC70A4C9E89}" srcOrd="2" destOrd="0" parTransId="{C099C5B1-F729-4FFC-B035-087665439698}" sibTransId="{B9A22C52-F050-408B-B15E-2B3C8E1BBAE9}"/>
    <dgm:cxn modelId="{9E591C70-CD92-4598-883C-3C146882189A}" type="presOf" srcId="{7083D6BC-3743-400B-907D-6606A01299FF}" destId="{838215F0-1269-4A6E-979C-06A16BD8CE4B}" srcOrd="0" destOrd="0" presId="urn:microsoft.com/office/officeart/2005/8/layout/hierarchy1"/>
    <dgm:cxn modelId="{1EA1F1BF-A5F6-4865-9CE8-748D98E06401}" srcId="{7D732FEC-3A0E-4871-B29C-5B1C1AF06BB1}" destId="{7083D6BC-3743-400B-907D-6606A01299FF}" srcOrd="0" destOrd="0" parTransId="{42DEE571-6AC2-477E-B99E-C08ECA81356B}" sibTransId="{FCE7E3D0-6299-452F-8097-8926B47463A7}"/>
    <dgm:cxn modelId="{BBEF63E4-6F54-496B-B1F1-4C90CB6648D8}" srcId="{7D732FEC-3A0E-4871-B29C-5B1C1AF06BB1}" destId="{43CF0CF4-FE98-431B-B802-CE591EE6388F}" srcOrd="1" destOrd="0" parTransId="{CF9827EA-61E6-4EFF-98E4-58F3C0D95321}" sibTransId="{D88C22BC-8288-426F-9E5C-3834F7D0DA03}"/>
    <dgm:cxn modelId="{F11CDFF1-BBCD-4C24-AA43-BF8B4F249D58}" type="presOf" srcId="{7D732FEC-3A0E-4871-B29C-5B1C1AF06BB1}" destId="{CF89F7A0-B7E6-4B7D-B25D-89B85B964E0D}" srcOrd="0" destOrd="0" presId="urn:microsoft.com/office/officeart/2005/8/layout/hierarchy1"/>
    <dgm:cxn modelId="{1234D0F9-9022-4FBA-9BC9-D34E92F5FF20}" type="presOf" srcId="{43CF0CF4-FE98-431B-B802-CE591EE6388F}" destId="{96C2A359-BB1F-4CC3-8E04-080083CB0558}" srcOrd="0" destOrd="0" presId="urn:microsoft.com/office/officeart/2005/8/layout/hierarchy1"/>
    <dgm:cxn modelId="{68622AF0-94E4-4750-BED7-CF800C21D8B2}" type="presParOf" srcId="{CF89F7A0-B7E6-4B7D-B25D-89B85B964E0D}" destId="{812F6DFA-4090-4E18-9922-EEBE20C80329}" srcOrd="0" destOrd="0" presId="urn:microsoft.com/office/officeart/2005/8/layout/hierarchy1"/>
    <dgm:cxn modelId="{81A7E9B3-31B1-48D6-BA7B-081485980CDB}" type="presParOf" srcId="{812F6DFA-4090-4E18-9922-EEBE20C80329}" destId="{6A6611BB-1A2C-4BE7-9F4D-D359BEEFB5E9}" srcOrd="0" destOrd="0" presId="urn:microsoft.com/office/officeart/2005/8/layout/hierarchy1"/>
    <dgm:cxn modelId="{63CEBA6E-AF1F-421E-9B1C-09AB9ABC568D}" type="presParOf" srcId="{6A6611BB-1A2C-4BE7-9F4D-D359BEEFB5E9}" destId="{3396C9B2-FF0A-4B8E-830F-A3E7A4F05F17}" srcOrd="0" destOrd="0" presId="urn:microsoft.com/office/officeart/2005/8/layout/hierarchy1"/>
    <dgm:cxn modelId="{9C59BCBE-B3BB-4A3B-82F2-83E26E7BC563}" type="presParOf" srcId="{6A6611BB-1A2C-4BE7-9F4D-D359BEEFB5E9}" destId="{838215F0-1269-4A6E-979C-06A16BD8CE4B}" srcOrd="1" destOrd="0" presId="urn:microsoft.com/office/officeart/2005/8/layout/hierarchy1"/>
    <dgm:cxn modelId="{AD26284F-969E-4A2B-9E7C-0D3D31FDCD82}" type="presParOf" srcId="{812F6DFA-4090-4E18-9922-EEBE20C80329}" destId="{646EA647-946F-4DBC-953D-8A4E19871868}" srcOrd="1" destOrd="0" presId="urn:microsoft.com/office/officeart/2005/8/layout/hierarchy1"/>
    <dgm:cxn modelId="{2F07F037-4508-4B1D-B4E6-F50C40F2BCDB}" type="presParOf" srcId="{CF89F7A0-B7E6-4B7D-B25D-89B85B964E0D}" destId="{B6345D79-50F8-4438-A97B-B815563C50E2}" srcOrd="1" destOrd="0" presId="urn:microsoft.com/office/officeart/2005/8/layout/hierarchy1"/>
    <dgm:cxn modelId="{2BF5C418-EAD2-44DE-8A12-3B5C19D3CA87}" type="presParOf" srcId="{B6345D79-50F8-4438-A97B-B815563C50E2}" destId="{FDE8D1A1-3888-462E-B5AD-1C4029BF5E9E}" srcOrd="0" destOrd="0" presId="urn:microsoft.com/office/officeart/2005/8/layout/hierarchy1"/>
    <dgm:cxn modelId="{90D390D5-26E1-44B4-9EB9-CF6A5F9DAAA3}" type="presParOf" srcId="{FDE8D1A1-3888-462E-B5AD-1C4029BF5E9E}" destId="{FFE4B9A8-5176-421B-8888-EAF5848EA5F8}" srcOrd="0" destOrd="0" presId="urn:microsoft.com/office/officeart/2005/8/layout/hierarchy1"/>
    <dgm:cxn modelId="{704B9C73-5A76-417B-B5DB-B8FFA9D61893}" type="presParOf" srcId="{FDE8D1A1-3888-462E-B5AD-1C4029BF5E9E}" destId="{96C2A359-BB1F-4CC3-8E04-080083CB0558}" srcOrd="1" destOrd="0" presId="urn:microsoft.com/office/officeart/2005/8/layout/hierarchy1"/>
    <dgm:cxn modelId="{9B5CDFDC-B0D2-402B-8E71-0AF6DF6A366C}" type="presParOf" srcId="{B6345D79-50F8-4438-A97B-B815563C50E2}" destId="{6F60BD11-95A6-4FA3-93B9-48721E52708A}" srcOrd="1" destOrd="0" presId="urn:microsoft.com/office/officeart/2005/8/layout/hierarchy1"/>
    <dgm:cxn modelId="{32A01DC7-AB0B-4401-9781-6F8801FD9813}" type="presParOf" srcId="{CF89F7A0-B7E6-4B7D-B25D-89B85B964E0D}" destId="{32BA9262-8784-4D2B-B1F4-DD6C43E2454A}" srcOrd="2" destOrd="0" presId="urn:microsoft.com/office/officeart/2005/8/layout/hierarchy1"/>
    <dgm:cxn modelId="{C9D13593-78D3-46B4-AB27-A1A81940EC03}" type="presParOf" srcId="{32BA9262-8784-4D2B-B1F4-DD6C43E2454A}" destId="{6923EA33-26F6-468C-A694-C8F6FA11B4F3}" srcOrd="0" destOrd="0" presId="urn:microsoft.com/office/officeart/2005/8/layout/hierarchy1"/>
    <dgm:cxn modelId="{40051085-7814-48CA-BA75-0F2300989AFD}" type="presParOf" srcId="{6923EA33-26F6-468C-A694-C8F6FA11B4F3}" destId="{3AF73657-D66B-4A57-9C79-70AF4923CED7}" srcOrd="0" destOrd="0" presId="urn:microsoft.com/office/officeart/2005/8/layout/hierarchy1"/>
    <dgm:cxn modelId="{C64A0FCA-790F-442E-9B52-3475DBC223BD}" type="presParOf" srcId="{6923EA33-26F6-468C-A694-C8F6FA11B4F3}" destId="{FEF01043-E877-411C-BEAF-6AF47D7DE294}" srcOrd="1" destOrd="0" presId="urn:microsoft.com/office/officeart/2005/8/layout/hierarchy1"/>
    <dgm:cxn modelId="{A8935907-2CAE-4C97-A3AE-7598510DF98F}" type="presParOf" srcId="{32BA9262-8784-4D2B-B1F4-DD6C43E2454A}" destId="{6E665106-17C1-430C-B68C-8E62473A38B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30BDC7E2-BE4A-4610-80DD-FA72095F8EA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F487F53-D61F-49D5-BFA0-8ACB428D2045}">
      <dgm:prSet/>
      <dgm:spPr/>
      <dgm:t>
        <a:bodyPr/>
        <a:lstStyle/>
        <a:p>
          <a:r>
            <a:rPr lang="en-US"/>
            <a:t>Finding causal explanations for events is part of building a stable, accurate, and internally consistent understanding of the world (Heider, 1958).</a:t>
          </a:r>
        </a:p>
      </dgm:t>
    </dgm:pt>
    <dgm:pt modelId="{9D522B4E-2722-41AC-9513-DA069523B78B}" type="parTrans" cxnId="{9D912EFC-3829-4AC2-88F2-3709E5481D38}">
      <dgm:prSet/>
      <dgm:spPr/>
      <dgm:t>
        <a:bodyPr/>
        <a:lstStyle/>
        <a:p>
          <a:endParaRPr lang="en-US"/>
        </a:p>
      </dgm:t>
    </dgm:pt>
    <dgm:pt modelId="{AA67ADE5-5EE9-489D-8755-55276C91A54E}" type="sibTrans" cxnId="{9D912EFC-3829-4AC2-88F2-3709E5481D38}">
      <dgm:prSet/>
      <dgm:spPr/>
      <dgm:t>
        <a:bodyPr/>
        <a:lstStyle/>
        <a:p>
          <a:endParaRPr lang="en-US"/>
        </a:p>
      </dgm:t>
    </dgm:pt>
    <dgm:pt modelId="{63A13385-A77A-4B8B-A259-66505DDEBBAF}">
      <dgm:prSet/>
      <dgm:spPr/>
      <dgm:t>
        <a:bodyPr/>
        <a:lstStyle/>
        <a:p>
          <a:r>
            <a:rPr lang="en-US"/>
            <a:t>Slaking curiosity when information is unavailable</a:t>
          </a:r>
        </a:p>
      </dgm:t>
    </dgm:pt>
    <dgm:pt modelId="{FF03562A-5349-4B98-B8C3-966E4E8167D7}" type="parTrans" cxnId="{FACE13C2-CA43-4A05-9D8A-9C94DE991C0D}">
      <dgm:prSet/>
      <dgm:spPr/>
      <dgm:t>
        <a:bodyPr/>
        <a:lstStyle/>
        <a:p>
          <a:endParaRPr lang="en-US"/>
        </a:p>
      </dgm:t>
    </dgm:pt>
    <dgm:pt modelId="{B0829410-E602-40CE-A5E0-54F1079EA89D}" type="sibTrans" cxnId="{FACE13C2-CA43-4A05-9D8A-9C94DE991C0D}">
      <dgm:prSet/>
      <dgm:spPr/>
      <dgm:t>
        <a:bodyPr/>
        <a:lstStyle/>
        <a:p>
          <a:endParaRPr lang="en-US"/>
        </a:p>
      </dgm:t>
    </dgm:pt>
    <dgm:pt modelId="{1585EBE1-4BED-4F60-9F82-57AEA1C1326B}">
      <dgm:prSet/>
      <dgm:spPr/>
      <dgm:t>
        <a:bodyPr/>
        <a:lstStyle/>
        <a:p>
          <a:r>
            <a:rPr lang="en-US"/>
            <a:t>Reducing uncertainty and bewilderment when available information is conflicting</a:t>
          </a:r>
        </a:p>
      </dgm:t>
    </dgm:pt>
    <dgm:pt modelId="{63994D3B-778B-442C-908B-2B7C6C205AA0}" type="parTrans" cxnId="{546557FB-9EF4-4684-A173-66F91A341723}">
      <dgm:prSet/>
      <dgm:spPr/>
      <dgm:t>
        <a:bodyPr/>
        <a:lstStyle/>
        <a:p>
          <a:endParaRPr lang="en-US"/>
        </a:p>
      </dgm:t>
    </dgm:pt>
    <dgm:pt modelId="{9810AB4D-3B17-4348-9282-8BD031868F70}" type="sibTrans" cxnId="{546557FB-9EF4-4684-A173-66F91A341723}">
      <dgm:prSet/>
      <dgm:spPr/>
      <dgm:t>
        <a:bodyPr/>
        <a:lstStyle/>
        <a:p>
          <a:endParaRPr lang="en-US"/>
        </a:p>
      </dgm:t>
    </dgm:pt>
    <dgm:pt modelId="{61312F51-E8D9-4013-BA0F-24FE2E953145}">
      <dgm:prSet/>
      <dgm:spPr/>
      <dgm:t>
        <a:bodyPr/>
        <a:lstStyle/>
        <a:p>
          <a:r>
            <a:rPr lang="en-US"/>
            <a:t>Finding meaning when events seem random</a:t>
          </a:r>
        </a:p>
      </dgm:t>
    </dgm:pt>
    <dgm:pt modelId="{4BDC046C-326D-4C49-A424-EB3F3A7FE5EF}" type="parTrans" cxnId="{6B3B744A-6F64-496C-BF25-F233E4B9A4FE}">
      <dgm:prSet/>
      <dgm:spPr/>
      <dgm:t>
        <a:bodyPr/>
        <a:lstStyle/>
        <a:p>
          <a:endParaRPr lang="en-US"/>
        </a:p>
      </dgm:t>
    </dgm:pt>
    <dgm:pt modelId="{C7A8F768-4BB7-4C84-BA26-3D8D5F8EB219}" type="sibTrans" cxnId="{6B3B744A-6F64-496C-BF25-F233E4B9A4FE}">
      <dgm:prSet/>
      <dgm:spPr/>
      <dgm:t>
        <a:bodyPr/>
        <a:lstStyle/>
        <a:p>
          <a:endParaRPr lang="en-US"/>
        </a:p>
      </dgm:t>
    </dgm:pt>
    <dgm:pt modelId="{67BDD16E-646F-44C7-BF81-BF3FCB188390}">
      <dgm:prSet/>
      <dgm:spPr/>
      <dgm:t>
        <a:bodyPr/>
        <a:lstStyle/>
        <a:p>
          <a:r>
            <a:rPr lang="en-US"/>
            <a:t>Defending beliefs from disconfirmation. </a:t>
          </a:r>
        </a:p>
      </dgm:t>
    </dgm:pt>
    <dgm:pt modelId="{9329134F-D454-40B5-8E22-FF21F08DCC16}" type="parTrans" cxnId="{2476B771-2479-47AF-9B65-41A74331EDBC}">
      <dgm:prSet/>
      <dgm:spPr/>
      <dgm:t>
        <a:bodyPr/>
        <a:lstStyle/>
        <a:p>
          <a:endParaRPr lang="en-US"/>
        </a:p>
      </dgm:t>
    </dgm:pt>
    <dgm:pt modelId="{FBA0E892-5499-4056-92F5-D4BCF7476BFB}" type="sibTrans" cxnId="{2476B771-2479-47AF-9B65-41A74331EDBC}">
      <dgm:prSet/>
      <dgm:spPr/>
      <dgm:t>
        <a:bodyPr/>
        <a:lstStyle/>
        <a:p>
          <a:endParaRPr lang="en-US"/>
        </a:p>
      </dgm:t>
    </dgm:pt>
    <dgm:pt modelId="{265A0F70-B71B-41B6-9508-39955D1B42A5}" type="pres">
      <dgm:prSet presAssocID="{30BDC7E2-BE4A-4610-80DD-FA72095F8EA1}" presName="root" presStyleCnt="0">
        <dgm:presLayoutVars>
          <dgm:dir/>
          <dgm:resizeHandles val="exact"/>
        </dgm:presLayoutVars>
      </dgm:prSet>
      <dgm:spPr/>
    </dgm:pt>
    <dgm:pt modelId="{0211C4DD-26E1-49D6-B60C-B1925227E1BE}" type="pres">
      <dgm:prSet presAssocID="{FF487F53-D61F-49D5-BFA0-8ACB428D2045}" presName="compNode" presStyleCnt="0"/>
      <dgm:spPr/>
    </dgm:pt>
    <dgm:pt modelId="{A2E362E8-2737-493A-A667-27BEC6B4AB66}" type="pres">
      <dgm:prSet presAssocID="{FF487F53-D61F-49D5-BFA0-8ACB428D2045}" presName="bgRect" presStyleLbl="bgShp" presStyleIdx="0" presStyleCnt="5"/>
      <dgm:spPr/>
    </dgm:pt>
    <dgm:pt modelId="{CBF657C4-3848-4801-87BB-A27A5BE51CB1}" type="pres">
      <dgm:prSet presAssocID="{FF487F53-D61F-49D5-BFA0-8ACB428D204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ze"/>
        </a:ext>
      </dgm:extLst>
    </dgm:pt>
    <dgm:pt modelId="{57B91F94-116B-4751-A6C0-9DA46E1332BA}" type="pres">
      <dgm:prSet presAssocID="{FF487F53-D61F-49D5-BFA0-8ACB428D2045}" presName="spaceRect" presStyleCnt="0"/>
      <dgm:spPr/>
    </dgm:pt>
    <dgm:pt modelId="{79C1219C-CFA8-4280-A6D9-285F5298056D}" type="pres">
      <dgm:prSet presAssocID="{FF487F53-D61F-49D5-BFA0-8ACB428D2045}" presName="parTx" presStyleLbl="revTx" presStyleIdx="0" presStyleCnt="5">
        <dgm:presLayoutVars>
          <dgm:chMax val="0"/>
          <dgm:chPref val="0"/>
        </dgm:presLayoutVars>
      </dgm:prSet>
      <dgm:spPr/>
    </dgm:pt>
    <dgm:pt modelId="{BE4059C0-4806-4F26-B6F4-92DC231EA84A}" type="pres">
      <dgm:prSet presAssocID="{AA67ADE5-5EE9-489D-8755-55276C91A54E}" presName="sibTrans" presStyleCnt="0"/>
      <dgm:spPr/>
    </dgm:pt>
    <dgm:pt modelId="{0AFB96A8-9114-44E0-83A7-3A086CE46F82}" type="pres">
      <dgm:prSet presAssocID="{63A13385-A77A-4B8B-A259-66505DDEBBAF}" presName="compNode" presStyleCnt="0"/>
      <dgm:spPr/>
    </dgm:pt>
    <dgm:pt modelId="{6871EA84-077C-42EC-A801-5E6D2CD3745B}" type="pres">
      <dgm:prSet presAssocID="{63A13385-A77A-4B8B-A259-66505DDEBBAF}" presName="bgRect" presStyleLbl="bgShp" presStyleIdx="1" presStyleCnt="5"/>
      <dgm:spPr/>
    </dgm:pt>
    <dgm:pt modelId="{1F3A1B1F-E708-4371-BF22-098B7DD4068B}" type="pres">
      <dgm:prSet presAssocID="{63A13385-A77A-4B8B-A259-66505DDEBBA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B3AD883C-82AF-4715-8E64-6A9C650458C2}" type="pres">
      <dgm:prSet presAssocID="{63A13385-A77A-4B8B-A259-66505DDEBBAF}" presName="spaceRect" presStyleCnt="0"/>
      <dgm:spPr/>
    </dgm:pt>
    <dgm:pt modelId="{9E9EEBD7-62AD-480B-B48F-6806620921CC}" type="pres">
      <dgm:prSet presAssocID="{63A13385-A77A-4B8B-A259-66505DDEBBAF}" presName="parTx" presStyleLbl="revTx" presStyleIdx="1" presStyleCnt="5">
        <dgm:presLayoutVars>
          <dgm:chMax val="0"/>
          <dgm:chPref val="0"/>
        </dgm:presLayoutVars>
      </dgm:prSet>
      <dgm:spPr/>
    </dgm:pt>
    <dgm:pt modelId="{5E8AB82C-B82D-4BE7-B1A6-D773CD46F019}" type="pres">
      <dgm:prSet presAssocID="{B0829410-E602-40CE-A5E0-54F1079EA89D}" presName="sibTrans" presStyleCnt="0"/>
      <dgm:spPr/>
    </dgm:pt>
    <dgm:pt modelId="{75855BE5-E70C-4888-84DC-28E63F43F70A}" type="pres">
      <dgm:prSet presAssocID="{1585EBE1-4BED-4F60-9F82-57AEA1C1326B}" presName="compNode" presStyleCnt="0"/>
      <dgm:spPr/>
    </dgm:pt>
    <dgm:pt modelId="{3978FCB4-7D52-4E81-9B6D-8329AC34397D}" type="pres">
      <dgm:prSet presAssocID="{1585EBE1-4BED-4F60-9F82-57AEA1C1326B}" presName="bgRect" presStyleLbl="bgShp" presStyleIdx="2" presStyleCnt="5"/>
      <dgm:spPr/>
    </dgm:pt>
    <dgm:pt modelId="{EA9691CE-0694-4151-BDD3-B73F31FBF74E}" type="pres">
      <dgm:prSet presAssocID="{1585EBE1-4BED-4F60-9F82-57AEA1C1326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Warning"/>
        </a:ext>
      </dgm:extLst>
    </dgm:pt>
    <dgm:pt modelId="{958C2316-77A9-4728-BD90-08CC67227770}" type="pres">
      <dgm:prSet presAssocID="{1585EBE1-4BED-4F60-9F82-57AEA1C1326B}" presName="spaceRect" presStyleCnt="0"/>
      <dgm:spPr/>
    </dgm:pt>
    <dgm:pt modelId="{DCAAD1F0-3374-4FEE-8CFE-FBD07917CE7C}" type="pres">
      <dgm:prSet presAssocID="{1585EBE1-4BED-4F60-9F82-57AEA1C1326B}" presName="parTx" presStyleLbl="revTx" presStyleIdx="2" presStyleCnt="5">
        <dgm:presLayoutVars>
          <dgm:chMax val="0"/>
          <dgm:chPref val="0"/>
        </dgm:presLayoutVars>
      </dgm:prSet>
      <dgm:spPr/>
    </dgm:pt>
    <dgm:pt modelId="{DF6BC098-FA29-46BE-B088-2F869099321D}" type="pres">
      <dgm:prSet presAssocID="{9810AB4D-3B17-4348-9282-8BD031868F70}" presName="sibTrans" presStyleCnt="0"/>
      <dgm:spPr/>
    </dgm:pt>
    <dgm:pt modelId="{C6AE2237-8D1D-4668-BA1B-575D9530459F}" type="pres">
      <dgm:prSet presAssocID="{61312F51-E8D9-4013-BA0F-24FE2E953145}" presName="compNode" presStyleCnt="0"/>
      <dgm:spPr/>
    </dgm:pt>
    <dgm:pt modelId="{2FD0B669-D109-4231-A94C-1BACCB33432B}" type="pres">
      <dgm:prSet presAssocID="{61312F51-E8D9-4013-BA0F-24FE2E953145}" presName="bgRect" presStyleLbl="bgShp" presStyleIdx="3" presStyleCnt="5"/>
      <dgm:spPr/>
    </dgm:pt>
    <dgm:pt modelId="{1CC8C344-4A8E-4632-AA2D-681D4189BAF3}" type="pres">
      <dgm:prSet presAssocID="{61312F51-E8D9-4013-BA0F-24FE2E95314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E8D3212-E5CA-4532-9EE2-67B194D90D68}" type="pres">
      <dgm:prSet presAssocID="{61312F51-E8D9-4013-BA0F-24FE2E953145}" presName="spaceRect" presStyleCnt="0"/>
      <dgm:spPr/>
    </dgm:pt>
    <dgm:pt modelId="{25410588-A279-4123-89FC-08EE5E7D5095}" type="pres">
      <dgm:prSet presAssocID="{61312F51-E8D9-4013-BA0F-24FE2E953145}" presName="parTx" presStyleLbl="revTx" presStyleIdx="3" presStyleCnt="5">
        <dgm:presLayoutVars>
          <dgm:chMax val="0"/>
          <dgm:chPref val="0"/>
        </dgm:presLayoutVars>
      </dgm:prSet>
      <dgm:spPr/>
    </dgm:pt>
    <dgm:pt modelId="{0042BA27-10B9-4517-A1C2-101E87BC7D64}" type="pres">
      <dgm:prSet presAssocID="{C7A8F768-4BB7-4C84-BA26-3D8D5F8EB219}" presName="sibTrans" presStyleCnt="0"/>
      <dgm:spPr/>
    </dgm:pt>
    <dgm:pt modelId="{5AD53539-5D17-4D1E-9F99-42E2676B7B78}" type="pres">
      <dgm:prSet presAssocID="{67BDD16E-646F-44C7-BF81-BF3FCB188390}" presName="compNode" presStyleCnt="0"/>
      <dgm:spPr/>
    </dgm:pt>
    <dgm:pt modelId="{FFD9F881-BF18-4B4D-97FB-D88FA50BD49B}" type="pres">
      <dgm:prSet presAssocID="{67BDD16E-646F-44C7-BF81-BF3FCB188390}" presName="bgRect" presStyleLbl="bgShp" presStyleIdx="4" presStyleCnt="5"/>
      <dgm:spPr/>
    </dgm:pt>
    <dgm:pt modelId="{B617E464-0381-48D7-A499-64B1F4228899}" type="pres">
      <dgm:prSet presAssocID="{67BDD16E-646F-44C7-BF81-BF3FCB18839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Thought bubble"/>
        </a:ext>
      </dgm:extLst>
    </dgm:pt>
    <dgm:pt modelId="{C234488C-45B2-4B3D-84B3-B25254812EED}" type="pres">
      <dgm:prSet presAssocID="{67BDD16E-646F-44C7-BF81-BF3FCB188390}" presName="spaceRect" presStyleCnt="0"/>
      <dgm:spPr/>
    </dgm:pt>
    <dgm:pt modelId="{47EF293D-225C-4662-80C3-E261820988B2}" type="pres">
      <dgm:prSet presAssocID="{67BDD16E-646F-44C7-BF81-BF3FCB188390}" presName="parTx" presStyleLbl="revTx" presStyleIdx="4" presStyleCnt="5">
        <dgm:presLayoutVars>
          <dgm:chMax val="0"/>
          <dgm:chPref val="0"/>
        </dgm:presLayoutVars>
      </dgm:prSet>
      <dgm:spPr/>
    </dgm:pt>
  </dgm:ptLst>
  <dgm:cxnLst>
    <dgm:cxn modelId="{F78B510D-6B60-4753-B8F6-4C355B0A009D}" type="presOf" srcId="{30BDC7E2-BE4A-4610-80DD-FA72095F8EA1}" destId="{265A0F70-B71B-41B6-9508-39955D1B42A5}" srcOrd="0" destOrd="0" presId="urn:microsoft.com/office/officeart/2018/2/layout/IconVerticalSolidList"/>
    <dgm:cxn modelId="{23B1F223-2A70-49EF-904A-E0B7EF8FCCEF}" type="presOf" srcId="{1585EBE1-4BED-4F60-9F82-57AEA1C1326B}" destId="{DCAAD1F0-3374-4FEE-8CFE-FBD07917CE7C}" srcOrd="0" destOrd="0" presId="urn:microsoft.com/office/officeart/2018/2/layout/IconVerticalSolidList"/>
    <dgm:cxn modelId="{8D1D435F-9D66-4152-958F-01CBF1D8F5EC}" type="presOf" srcId="{67BDD16E-646F-44C7-BF81-BF3FCB188390}" destId="{47EF293D-225C-4662-80C3-E261820988B2}" srcOrd="0" destOrd="0" presId="urn:microsoft.com/office/officeart/2018/2/layout/IconVerticalSolidList"/>
    <dgm:cxn modelId="{326CD668-8EFA-4CF5-B3A3-9F37687904B7}" type="presOf" srcId="{61312F51-E8D9-4013-BA0F-24FE2E953145}" destId="{25410588-A279-4123-89FC-08EE5E7D5095}" srcOrd="0" destOrd="0" presId="urn:microsoft.com/office/officeart/2018/2/layout/IconVerticalSolidList"/>
    <dgm:cxn modelId="{6B3B744A-6F64-496C-BF25-F233E4B9A4FE}" srcId="{30BDC7E2-BE4A-4610-80DD-FA72095F8EA1}" destId="{61312F51-E8D9-4013-BA0F-24FE2E953145}" srcOrd="3" destOrd="0" parTransId="{4BDC046C-326D-4C49-A424-EB3F3A7FE5EF}" sibTransId="{C7A8F768-4BB7-4C84-BA26-3D8D5F8EB219}"/>
    <dgm:cxn modelId="{2476B771-2479-47AF-9B65-41A74331EDBC}" srcId="{30BDC7E2-BE4A-4610-80DD-FA72095F8EA1}" destId="{67BDD16E-646F-44C7-BF81-BF3FCB188390}" srcOrd="4" destOrd="0" parTransId="{9329134F-D454-40B5-8E22-FF21F08DCC16}" sibTransId="{FBA0E892-5499-4056-92F5-D4BCF7476BFB}"/>
    <dgm:cxn modelId="{FACE13C2-CA43-4A05-9D8A-9C94DE991C0D}" srcId="{30BDC7E2-BE4A-4610-80DD-FA72095F8EA1}" destId="{63A13385-A77A-4B8B-A259-66505DDEBBAF}" srcOrd="1" destOrd="0" parTransId="{FF03562A-5349-4B98-B8C3-966E4E8167D7}" sibTransId="{B0829410-E602-40CE-A5E0-54F1079EA89D}"/>
    <dgm:cxn modelId="{25FACBCC-3D1B-4279-A602-B861444CE10E}" type="presOf" srcId="{63A13385-A77A-4B8B-A259-66505DDEBBAF}" destId="{9E9EEBD7-62AD-480B-B48F-6806620921CC}" srcOrd="0" destOrd="0" presId="urn:microsoft.com/office/officeart/2018/2/layout/IconVerticalSolidList"/>
    <dgm:cxn modelId="{C290DAEA-D960-4848-9F25-55B0364FDFFC}" type="presOf" srcId="{FF487F53-D61F-49D5-BFA0-8ACB428D2045}" destId="{79C1219C-CFA8-4280-A6D9-285F5298056D}" srcOrd="0" destOrd="0" presId="urn:microsoft.com/office/officeart/2018/2/layout/IconVerticalSolidList"/>
    <dgm:cxn modelId="{546557FB-9EF4-4684-A173-66F91A341723}" srcId="{30BDC7E2-BE4A-4610-80DD-FA72095F8EA1}" destId="{1585EBE1-4BED-4F60-9F82-57AEA1C1326B}" srcOrd="2" destOrd="0" parTransId="{63994D3B-778B-442C-908B-2B7C6C205AA0}" sibTransId="{9810AB4D-3B17-4348-9282-8BD031868F70}"/>
    <dgm:cxn modelId="{9D912EFC-3829-4AC2-88F2-3709E5481D38}" srcId="{30BDC7E2-BE4A-4610-80DD-FA72095F8EA1}" destId="{FF487F53-D61F-49D5-BFA0-8ACB428D2045}" srcOrd="0" destOrd="0" parTransId="{9D522B4E-2722-41AC-9513-DA069523B78B}" sibTransId="{AA67ADE5-5EE9-489D-8755-55276C91A54E}"/>
    <dgm:cxn modelId="{650678CA-B358-47DD-8C96-A34B88C132CB}" type="presParOf" srcId="{265A0F70-B71B-41B6-9508-39955D1B42A5}" destId="{0211C4DD-26E1-49D6-B60C-B1925227E1BE}" srcOrd="0" destOrd="0" presId="urn:microsoft.com/office/officeart/2018/2/layout/IconVerticalSolidList"/>
    <dgm:cxn modelId="{34807411-A0F8-40C9-A52C-3F6813017DD4}" type="presParOf" srcId="{0211C4DD-26E1-49D6-B60C-B1925227E1BE}" destId="{A2E362E8-2737-493A-A667-27BEC6B4AB66}" srcOrd="0" destOrd="0" presId="urn:microsoft.com/office/officeart/2018/2/layout/IconVerticalSolidList"/>
    <dgm:cxn modelId="{D0BBB584-F06D-4921-896A-B8DBD1DE05A0}" type="presParOf" srcId="{0211C4DD-26E1-49D6-B60C-B1925227E1BE}" destId="{CBF657C4-3848-4801-87BB-A27A5BE51CB1}" srcOrd="1" destOrd="0" presId="urn:microsoft.com/office/officeart/2018/2/layout/IconVerticalSolidList"/>
    <dgm:cxn modelId="{F6994C0C-72BF-49DF-9514-A97ADFBFDF53}" type="presParOf" srcId="{0211C4DD-26E1-49D6-B60C-B1925227E1BE}" destId="{57B91F94-116B-4751-A6C0-9DA46E1332BA}" srcOrd="2" destOrd="0" presId="urn:microsoft.com/office/officeart/2018/2/layout/IconVerticalSolidList"/>
    <dgm:cxn modelId="{94C07A8D-9170-414C-9626-452CB52038E0}" type="presParOf" srcId="{0211C4DD-26E1-49D6-B60C-B1925227E1BE}" destId="{79C1219C-CFA8-4280-A6D9-285F5298056D}" srcOrd="3" destOrd="0" presId="urn:microsoft.com/office/officeart/2018/2/layout/IconVerticalSolidList"/>
    <dgm:cxn modelId="{DEF726C3-F856-430E-B276-D1501B544D5D}" type="presParOf" srcId="{265A0F70-B71B-41B6-9508-39955D1B42A5}" destId="{BE4059C0-4806-4F26-B6F4-92DC231EA84A}" srcOrd="1" destOrd="0" presId="urn:microsoft.com/office/officeart/2018/2/layout/IconVerticalSolidList"/>
    <dgm:cxn modelId="{560ABDAA-F9C7-44C4-8649-25A075CDB885}" type="presParOf" srcId="{265A0F70-B71B-41B6-9508-39955D1B42A5}" destId="{0AFB96A8-9114-44E0-83A7-3A086CE46F82}" srcOrd="2" destOrd="0" presId="urn:microsoft.com/office/officeart/2018/2/layout/IconVerticalSolidList"/>
    <dgm:cxn modelId="{FEE07F2E-3990-4F9C-83EA-10E7FF459DC8}" type="presParOf" srcId="{0AFB96A8-9114-44E0-83A7-3A086CE46F82}" destId="{6871EA84-077C-42EC-A801-5E6D2CD3745B}" srcOrd="0" destOrd="0" presId="urn:microsoft.com/office/officeart/2018/2/layout/IconVerticalSolidList"/>
    <dgm:cxn modelId="{6A72058C-BA27-4259-9129-24E903A53227}" type="presParOf" srcId="{0AFB96A8-9114-44E0-83A7-3A086CE46F82}" destId="{1F3A1B1F-E708-4371-BF22-098B7DD4068B}" srcOrd="1" destOrd="0" presId="urn:microsoft.com/office/officeart/2018/2/layout/IconVerticalSolidList"/>
    <dgm:cxn modelId="{31A76EC6-FDA1-4191-8C32-FE1E6B5FE209}" type="presParOf" srcId="{0AFB96A8-9114-44E0-83A7-3A086CE46F82}" destId="{B3AD883C-82AF-4715-8E64-6A9C650458C2}" srcOrd="2" destOrd="0" presId="urn:microsoft.com/office/officeart/2018/2/layout/IconVerticalSolidList"/>
    <dgm:cxn modelId="{AA77077B-DBE6-4ED0-81AB-690E45BE38CD}" type="presParOf" srcId="{0AFB96A8-9114-44E0-83A7-3A086CE46F82}" destId="{9E9EEBD7-62AD-480B-B48F-6806620921CC}" srcOrd="3" destOrd="0" presId="urn:microsoft.com/office/officeart/2018/2/layout/IconVerticalSolidList"/>
    <dgm:cxn modelId="{C2E08C83-40F7-454E-A8F6-DD3095E5D00A}" type="presParOf" srcId="{265A0F70-B71B-41B6-9508-39955D1B42A5}" destId="{5E8AB82C-B82D-4BE7-B1A6-D773CD46F019}" srcOrd="3" destOrd="0" presId="urn:microsoft.com/office/officeart/2018/2/layout/IconVerticalSolidList"/>
    <dgm:cxn modelId="{F7D4D786-D654-4B89-AE12-3094B47780A2}" type="presParOf" srcId="{265A0F70-B71B-41B6-9508-39955D1B42A5}" destId="{75855BE5-E70C-4888-84DC-28E63F43F70A}" srcOrd="4" destOrd="0" presId="urn:microsoft.com/office/officeart/2018/2/layout/IconVerticalSolidList"/>
    <dgm:cxn modelId="{286EA204-AE75-4956-ABBD-5684309182C0}" type="presParOf" srcId="{75855BE5-E70C-4888-84DC-28E63F43F70A}" destId="{3978FCB4-7D52-4E81-9B6D-8329AC34397D}" srcOrd="0" destOrd="0" presId="urn:microsoft.com/office/officeart/2018/2/layout/IconVerticalSolidList"/>
    <dgm:cxn modelId="{F2E13121-ABE5-4B18-ADDA-9638DC8418FE}" type="presParOf" srcId="{75855BE5-E70C-4888-84DC-28E63F43F70A}" destId="{EA9691CE-0694-4151-BDD3-B73F31FBF74E}" srcOrd="1" destOrd="0" presId="urn:microsoft.com/office/officeart/2018/2/layout/IconVerticalSolidList"/>
    <dgm:cxn modelId="{B043ACAD-E47B-4396-8FAE-8AE51E1104BF}" type="presParOf" srcId="{75855BE5-E70C-4888-84DC-28E63F43F70A}" destId="{958C2316-77A9-4728-BD90-08CC67227770}" srcOrd="2" destOrd="0" presId="urn:microsoft.com/office/officeart/2018/2/layout/IconVerticalSolidList"/>
    <dgm:cxn modelId="{5BA08404-FEDC-41E1-ABA8-D4C2754F00D5}" type="presParOf" srcId="{75855BE5-E70C-4888-84DC-28E63F43F70A}" destId="{DCAAD1F0-3374-4FEE-8CFE-FBD07917CE7C}" srcOrd="3" destOrd="0" presId="urn:microsoft.com/office/officeart/2018/2/layout/IconVerticalSolidList"/>
    <dgm:cxn modelId="{6BF5EE8C-86DE-4A41-98FB-1CA12E9CDD1E}" type="presParOf" srcId="{265A0F70-B71B-41B6-9508-39955D1B42A5}" destId="{DF6BC098-FA29-46BE-B088-2F869099321D}" srcOrd="5" destOrd="0" presId="urn:microsoft.com/office/officeart/2018/2/layout/IconVerticalSolidList"/>
    <dgm:cxn modelId="{1560E18D-9D06-49D8-8FFA-5C6626CAFB1B}" type="presParOf" srcId="{265A0F70-B71B-41B6-9508-39955D1B42A5}" destId="{C6AE2237-8D1D-4668-BA1B-575D9530459F}" srcOrd="6" destOrd="0" presId="urn:microsoft.com/office/officeart/2018/2/layout/IconVerticalSolidList"/>
    <dgm:cxn modelId="{3D2D9D19-F13E-4BFB-8708-10C4978AF5A2}" type="presParOf" srcId="{C6AE2237-8D1D-4668-BA1B-575D9530459F}" destId="{2FD0B669-D109-4231-A94C-1BACCB33432B}" srcOrd="0" destOrd="0" presId="urn:microsoft.com/office/officeart/2018/2/layout/IconVerticalSolidList"/>
    <dgm:cxn modelId="{8286649F-6B3B-4F21-B324-92226889E667}" type="presParOf" srcId="{C6AE2237-8D1D-4668-BA1B-575D9530459F}" destId="{1CC8C344-4A8E-4632-AA2D-681D4189BAF3}" srcOrd="1" destOrd="0" presId="urn:microsoft.com/office/officeart/2018/2/layout/IconVerticalSolidList"/>
    <dgm:cxn modelId="{986C693E-8E31-44C5-954D-29C7D662AFBE}" type="presParOf" srcId="{C6AE2237-8D1D-4668-BA1B-575D9530459F}" destId="{EE8D3212-E5CA-4532-9EE2-67B194D90D68}" srcOrd="2" destOrd="0" presId="urn:microsoft.com/office/officeart/2018/2/layout/IconVerticalSolidList"/>
    <dgm:cxn modelId="{535193C7-CB7E-49F0-8D46-48F6E7DAD344}" type="presParOf" srcId="{C6AE2237-8D1D-4668-BA1B-575D9530459F}" destId="{25410588-A279-4123-89FC-08EE5E7D5095}" srcOrd="3" destOrd="0" presId="urn:microsoft.com/office/officeart/2018/2/layout/IconVerticalSolidList"/>
    <dgm:cxn modelId="{4FB5018B-ADFA-4C23-AAF4-EAB28001BF73}" type="presParOf" srcId="{265A0F70-B71B-41B6-9508-39955D1B42A5}" destId="{0042BA27-10B9-4517-A1C2-101E87BC7D64}" srcOrd="7" destOrd="0" presId="urn:microsoft.com/office/officeart/2018/2/layout/IconVerticalSolidList"/>
    <dgm:cxn modelId="{372EBE69-19CD-4E9D-840D-E7B05D91F178}" type="presParOf" srcId="{265A0F70-B71B-41B6-9508-39955D1B42A5}" destId="{5AD53539-5D17-4D1E-9F99-42E2676B7B78}" srcOrd="8" destOrd="0" presId="urn:microsoft.com/office/officeart/2018/2/layout/IconVerticalSolidList"/>
    <dgm:cxn modelId="{F8B7D32C-52AC-483C-B893-CC61C46EAC8D}" type="presParOf" srcId="{5AD53539-5D17-4D1E-9F99-42E2676B7B78}" destId="{FFD9F881-BF18-4B4D-97FB-D88FA50BD49B}" srcOrd="0" destOrd="0" presId="urn:microsoft.com/office/officeart/2018/2/layout/IconVerticalSolidList"/>
    <dgm:cxn modelId="{12343CB8-FBED-4314-820B-0FAD323B7A27}" type="presParOf" srcId="{5AD53539-5D17-4D1E-9F99-42E2676B7B78}" destId="{B617E464-0381-48D7-A499-64B1F4228899}" srcOrd="1" destOrd="0" presId="urn:microsoft.com/office/officeart/2018/2/layout/IconVerticalSolidList"/>
    <dgm:cxn modelId="{F4039BE5-2528-435E-9AC9-FBA2A569568B}" type="presParOf" srcId="{5AD53539-5D17-4D1E-9F99-42E2676B7B78}" destId="{C234488C-45B2-4B3D-84B3-B25254812EED}" srcOrd="2" destOrd="0" presId="urn:microsoft.com/office/officeart/2018/2/layout/IconVerticalSolidList"/>
    <dgm:cxn modelId="{336EFE0D-39B8-4429-AEAC-0F07EBD0F77B}" type="presParOf" srcId="{5AD53539-5D17-4D1E-9F99-42E2676B7B78}" destId="{47EF293D-225C-4662-80C3-E261820988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F784961-1A8F-4641-BF60-FCCCB6197C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6A4093-60A2-42F2-A0CC-CA47DB255778}">
      <dgm:prSet/>
      <dgm:spPr/>
      <dgm:t>
        <a:bodyPr/>
        <a:lstStyle/>
        <a:p>
          <a:r>
            <a:rPr lang="en-US"/>
            <a:t>Conspiracy theories may satisfy epistemic motives at the expense of others. </a:t>
          </a:r>
        </a:p>
      </dgm:t>
    </dgm:pt>
    <dgm:pt modelId="{30E3D369-065A-44EA-8A4A-271559A99CF4}" type="parTrans" cxnId="{CC93BA1B-7462-41E6-AEA4-E3C51809DA01}">
      <dgm:prSet/>
      <dgm:spPr/>
      <dgm:t>
        <a:bodyPr/>
        <a:lstStyle/>
        <a:p>
          <a:endParaRPr lang="en-US"/>
        </a:p>
      </dgm:t>
    </dgm:pt>
    <dgm:pt modelId="{E3290909-B793-4C9F-A4F6-A237122E9692}" type="sibTrans" cxnId="{CC93BA1B-7462-41E6-AEA4-E3C51809DA01}">
      <dgm:prSet/>
      <dgm:spPr/>
      <dgm:t>
        <a:bodyPr/>
        <a:lstStyle/>
        <a:p>
          <a:endParaRPr lang="en-US"/>
        </a:p>
      </dgm:t>
    </dgm:pt>
    <dgm:pt modelId="{0097E12A-F601-4A8E-9AA2-9B4BE614497D}">
      <dgm:prSet/>
      <dgm:spPr/>
      <dgm:t>
        <a:bodyPr/>
        <a:lstStyle/>
        <a:p>
          <a:r>
            <a:rPr lang="en-US"/>
            <a:t>Correlated with lower levels of analytical thinking and lower levels of education.</a:t>
          </a:r>
        </a:p>
      </dgm:t>
    </dgm:pt>
    <dgm:pt modelId="{8F167471-9F81-42C2-88DE-06B3449385A7}" type="parTrans" cxnId="{D2D54E19-C972-41D2-8063-5C396F2092D2}">
      <dgm:prSet/>
      <dgm:spPr/>
      <dgm:t>
        <a:bodyPr/>
        <a:lstStyle/>
        <a:p>
          <a:endParaRPr lang="en-US"/>
        </a:p>
      </dgm:t>
    </dgm:pt>
    <dgm:pt modelId="{F0A72940-12D8-4EB9-9502-256D49BDCD4B}" type="sibTrans" cxnId="{D2D54E19-C972-41D2-8063-5C396F2092D2}">
      <dgm:prSet/>
      <dgm:spPr/>
      <dgm:t>
        <a:bodyPr/>
        <a:lstStyle/>
        <a:p>
          <a:endParaRPr lang="en-US"/>
        </a:p>
      </dgm:t>
    </dgm:pt>
    <dgm:pt modelId="{A5F1C387-F34D-4552-88C3-340EB61020C0}">
      <dgm:prSet/>
      <dgm:spPr/>
      <dgm:t>
        <a:bodyPr/>
        <a:lstStyle/>
        <a:p>
          <a:r>
            <a:rPr lang="en-US"/>
            <a:t>Associated with tendencies to overestimate likelihood of co-occurring events and tendency to perceive intentionality where it does not exist (Douglas et al., 2016).</a:t>
          </a:r>
        </a:p>
      </dgm:t>
    </dgm:pt>
    <dgm:pt modelId="{6669062E-E4B9-4287-83BE-F758302BE778}" type="parTrans" cxnId="{D17D4C97-68C7-4CFD-8847-05692A1B739F}">
      <dgm:prSet/>
      <dgm:spPr/>
      <dgm:t>
        <a:bodyPr/>
        <a:lstStyle/>
        <a:p>
          <a:endParaRPr lang="en-US"/>
        </a:p>
      </dgm:t>
    </dgm:pt>
    <dgm:pt modelId="{ED04B405-01DB-4CE6-94BE-6E0EED6803EB}" type="sibTrans" cxnId="{D17D4C97-68C7-4CFD-8847-05692A1B739F}">
      <dgm:prSet/>
      <dgm:spPr/>
      <dgm:t>
        <a:bodyPr/>
        <a:lstStyle/>
        <a:p>
          <a:endParaRPr lang="en-US"/>
        </a:p>
      </dgm:t>
    </dgm:pt>
    <dgm:pt modelId="{B18E47CC-7CB0-45C3-B36E-BA73C3B187BE}" type="pres">
      <dgm:prSet presAssocID="{0F784961-1A8F-4641-BF60-FCCCB6197CD5}" presName="root" presStyleCnt="0">
        <dgm:presLayoutVars>
          <dgm:dir/>
          <dgm:resizeHandles val="exact"/>
        </dgm:presLayoutVars>
      </dgm:prSet>
      <dgm:spPr/>
    </dgm:pt>
    <dgm:pt modelId="{BBEA291E-F9E9-4207-84C3-434229D57FF8}" type="pres">
      <dgm:prSet presAssocID="{196A4093-60A2-42F2-A0CC-CA47DB255778}" presName="compNode" presStyleCnt="0"/>
      <dgm:spPr/>
    </dgm:pt>
    <dgm:pt modelId="{F520D81D-0620-42B8-816F-DB8B43C3A9EC}" type="pres">
      <dgm:prSet presAssocID="{196A4093-60A2-42F2-A0CC-CA47DB255778}" presName="bgRect" presStyleLbl="bgShp" presStyleIdx="0" presStyleCnt="3"/>
      <dgm:spPr/>
    </dgm:pt>
    <dgm:pt modelId="{8DA95D51-81CF-4DE8-9278-54A1C6A1A4F8}" type="pres">
      <dgm:prSet presAssocID="{196A4093-60A2-42F2-A0CC-CA47DB255778}"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FA49005E-AF13-4A5A-AF69-0A53033C994E}" type="pres">
      <dgm:prSet presAssocID="{196A4093-60A2-42F2-A0CC-CA47DB255778}" presName="spaceRect" presStyleCnt="0"/>
      <dgm:spPr/>
    </dgm:pt>
    <dgm:pt modelId="{6FB38FD3-41E2-4011-86AE-2C3A62C93336}" type="pres">
      <dgm:prSet presAssocID="{196A4093-60A2-42F2-A0CC-CA47DB255778}" presName="parTx" presStyleLbl="revTx" presStyleIdx="0" presStyleCnt="3">
        <dgm:presLayoutVars>
          <dgm:chMax val="0"/>
          <dgm:chPref val="0"/>
        </dgm:presLayoutVars>
      </dgm:prSet>
      <dgm:spPr/>
    </dgm:pt>
    <dgm:pt modelId="{4A61A747-6FE1-4A9B-8C46-B9DEB2F96762}" type="pres">
      <dgm:prSet presAssocID="{E3290909-B793-4C9F-A4F6-A237122E9692}" presName="sibTrans" presStyleCnt="0"/>
      <dgm:spPr/>
    </dgm:pt>
    <dgm:pt modelId="{B8DC9D1B-AE9A-4A99-A9A1-37C47E260419}" type="pres">
      <dgm:prSet presAssocID="{0097E12A-F601-4A8E-9AA2-9B4BE614497D}" presName="compNode" presStyleCnt="0"/>
      <dgm:spPr/>
    </dgm:pt>
    <dgm:pt modelId="{25788ADA-5CB5-4101-8A65-B325EAE8306A}" type="pres">
      <dgm:prSet presAssocID="{0097E12A-F601-4A8E-9AA2-9B4BE614497D}" presName="bgRect" presStyleLbl="bgShp" presStyleIdx="1" presStyleCnt="3"/>
      <dgm:spPr/>
    </dgm:pt>
    <dgm:pt modelId="{98E6F7F2-5004-40B5-9A63-0AE7F40D4F83}" type="pres">
      <dgm:prSet presAssocID="{0097E12A-F601-4A8E-9AA2-9B4BE614497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0E4B5BD-8B1A-4FD4-9AB0-39CBB71402A0}" type="pres">
      <dgm:prSet presAssocID="{0097E12A-F601-4A8E-9AA2-9B4BE614497D}" presName="spaceRect" presStyleCnt="0"/>
      <dgm:spPr/>
    </dgm:pt>
    <dgm:pt modelId="{94227ACE-90A5-4BEF-B488-E4D9B5669B8F}" type="pres">
      <dgm:prSet presAssocID="{0097E12A-F601-4A8E-9AA2-9B4BE614497D}" presName="parTx" presStyleLbl="revTx" presStyleIdx="1" presStyleCnt="3">
        <dgm:presLayoutVars>
          <dgm:chMax val="0"/>
          <dgm:chPref val="0"/>
        </dgm:presLayoutVars>
      </dgm:prSet>
      <dgm:spPr/>
    </dgm:pt>
    <dgm:pt modelId="{AA4BEE94-AAD8-46E5-BF33-AC2A5476C411}" type="pres">
      <dgm:prSet presAssocID="{F0A72940-12D8-4EB9-9502-256D49BDCD4B}" presName="sibTrans" presStyleCnt="0"/>
      <dgm:spPr/>
    </dgm:pt>
    <dgm:pt modelId="{7191E78C-B27A-4397-8734-F38C787862A6}" type="pres">
      <dgm:prSet presAssocID="{A5F1C387-F34D-4552-88C3-340EB61020C0}" presName="compNode" presStyleCnt="0"/>
      <dgm:spPr/>
    </dgm:pt>
    <dgm:pt modelId="{1FD022DB-42A2-43B8-B5F5-5052B2802271}" type="pres">
      <dgm:prSet presAssocID="{A5F1C387-F34D-4552-88C3-340EB61020C0}" presName="bgRect" presStyleLbl="bgShp" presStyleIdx="2" presStyleCnt="3"/>
      <dgm:spPr/>
    </dgm:pt>
    <dgm:pt modelId="{9E0237A1-69E1-4519-ABD2-CA26D9E336BE}" type="pres">
      <dgm:prSet presAssocID="{A5F1C387-F34D-4552-88C3-340EB61020C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eed Bump"/>
        </a:ext>
      </dgm:extLst>
    </dgm:pt>
    <dgm:pt modelId="{5EAB1649-38B2-4D3F-8BB4-BACC96ECF0FA}" type="pres">
      <dgm:prSet presAssocID="{A5F1C387-F34D-4552-88C3-340EB61020C0}" presName="spaceRect" presStyleCnt="0"/>
      <dgm:spPr/>
    </dgm:pt>
    <dgm:pt modelId="{E933049D-ED1C-43E7-BC5C-2D0D982D4829}" type="pres">
      <dgm:prSet presAssocID="{A5F1C387-F34D-4552-88C3-340EB61020C0}" presName="parTx" presStyleLbl="revTx" presStyleIdx="2" presStyleCnt="3">
        <dgm:presLayoutVars>
          <dgm:chMax val="0"/>
          <dgm:chPref val="0"/>
        </dgm:presLayoutVars>
      </dgm:prSet>
      <dgm:spPr/>
    </dgm:pt>
  </dgm:ptLst>
  <dgm:cxnLst>
    <dgm:cxn modelId="{D2D54E19-C972-41D2-8063-5C396F2092D2}" srcId="{0F784961-1A8F-4641-BF60-FCCCB6197CD5}" destId="{0097E12A-F601-4A8E-9AA2-9B4BE614497D}" srcOrd="1" destOrd="0" parTransId="{8F167471-9F81-42C2-88DE-06B3449385A7}" sibTransId="{F0A72940-12D8-4EB9-9502-256D49BDCD4B}"/>
    <dgm:cxn modelId="{CC93BA1B-7462-41E6-AEA4-E3C51809DA01}" srcId="{0F784961-1A8F-4641-BF60-FCCCB6197CD5}" destId="{196A4093-60A2-42F2-A0CC-CA47DB255778}" srcOrd="0" destOrd="0" parTransId="{30E3D369-065A-44EA-8A4A-271559A99CF4}" sibTransId="{E3290909-B793-4C9F-A4F6-A237122E9692}"/>
    <dgm:cxn modelId="{F8B2ED21-D20A-46FD-A148-58AA644FD913}" type="presOf" srcId="{196A4093-60A2-42F2-A0CC-CA47DB255778}" destId="{6FB38FD3-41E2-4011-86AE-2C3A62C93336}" srcOrd="0" destOrd="0" presId="urn:microsoft.com/office/officeart/2018/2/layout/IconVerticalSolidList"/>
    <dgm:cxn modelId="{0A07CD7C-640B-4D53-B7BA-D3523AB33541}" type="presOf" srcId="{A5F1C387-F34D-4552-88C3-340EB61020C0}" destId="{E933049D-ED1C-43E7-BC5C-2D0D982D4829}" srcOrd="0" destOrd="0" presId="urn:microsoft.com/office/officeart/2018/2/layout/IconVerticalSolidList"/>
    <dgm:cxn modelId="{093DCB91-B353-4646-9D66-4783CD16FEF7}" type="presOf" srcId="{0F784961-1A8F-4641-BF60-FCCCB6197CD5}" destId="{B18E47CC-7CB0-45C3-B36E-BA73C3B187BE}" srcOrd="0" destOrd="0" presId="urn:microsoft.com/office/officeart/2018/2/layout/IconVerticalSolidList"/>
    <dgm:cxn modelId="{D17D4C97-68C7-4CFD-8847-05692A1B739F}" srcId="{0F784961-1A8F-4641-BF60-FCCCB6197CD5}" destId="{A5F1C387-F34D-4552-88C3-340EB61020C0}" srcOrd="2" destOrd="0" parTransId="{6669062E-E4B9-4287-83BE-F758302BE778}" sibTransId="{ED04B405-01DB-4CE6-94BE-6E0EED6803EB}"/>
    <dgm:cxn modelId="{4A0173D9-22F3-4E22-90D1-D4990233AB05}" type="presOf" srcId="{0097E12A-F601-4A8E-9AA2-9B4BE614497D}" destId="{94227ACE-90A5-4BEF-B488-E4D9B5669B8F}" srcOrd="0" destOrd="0" presId="urn:microsoft.com/office/officeart/2018/2/layout/IconVerticalSolidList"/>
    <dgm:cxn modelId="{24B2AAB3-8940-43D9-9EA4-82DA89E68F6F}" type="presParOf" srcId="{B18E47CC-7CB0-45C3-B36E-BA73C3B187BE}" destId="{BBEA291E-F9E9-4207-84C3-434229D57FF8}" srcOrd="0" destOrd="0" presId="urn:microsoft.com/office/officeart/2018/2/layout/IconVerticalSolidList"/>
    <dgm:cxn modelId="{311BFDAE-3FC4-439C-9267-58D8FF73C242}" type="presParOf" srcId="{BBEA291E-F9E9-4207-84C3-434229D57FF8}" destId="{F520D81D-0620-42B8-816F-DB8B43C3A9EC}" srcOrd="0" destOrd="0" presId="urn:microsoft.com/office/officeart/2018/2/layout/IconVerticalSolidList"/>
    <dgm:cxn modelId="{42B215FC-4CAE-4AB4-890F-3BBE8FA82BE3}" type="presParOf" srcId="{BBEA291E-F9E9-4207-84C3-434229D57FF8}" destId="{8DA95D51-81CF-4DE8-9278-54A1C6A1A4F8}" srcOrd="1" destOrd="0" presId="urn:microsoft.com/office/officeart/2018/2/layout/IconVerticalSolidList"/>
    <dgm:cxn modelId="{592BAE48-1886-4495-BDB1-30B3F2E35A06}" type="presParOf" srcId="{BBEA291E-F9E9-4207-84C3-434229D57FF8}" destId="{FA49005E-AF13-4A5A-AF69-0A53033C994E}" srcOrd="2" destOrd="0" presId="urn:microsoft.com/office/officeart/2018/2/layout/IconVerticalSolidList"/>
    <dgm:cxn modelId="{4477BDDB-B8D5-47F3-A56A-45BCA789E1B8}" type="presParOf" srcId="{BBEA291E-F9E9-4207-84C3-434229D57FF8}" destId="{6FB38FD3-41E2-4011-86AE-2C3A62C93336}" srcOrd="3" destOrd="0" presId="urn:microsoft.com/office/officeart/2018/2/layout/IconVerticalSolidList"/>
    <dgm:cxn modelId="{9C236E11-C3F7-44C3-8029-8924D9181C76}" type="presParOf" srcId="{B18E47CC-7CB0-45C3-B36E-BA73C3B187BE}" destId="{4A61A747-6FE1-4A9B-8C46-B9DEB2F96762}" srcOrd="1" destOrd="0" presId="urn:microsoft.com/office/officeart/2018/2/layout/IconVerticalSolidList"/>
    <dgm:cxn modelId="{5D9478C1-CF2E-45DC-A278-78A0D6CD1139}" type="presParOf" srcId="{B18E47CC-7CB0-45C3-B36E-BA73C3B187BE}" destId="{B8DC9D1B-AE9A-4A99-A9A1-37C47E260419}" srcOrd="2" destOrd="0" presId="urn:microsoft.com/office/officeart/2018/2/layout/IconVerticalSolidList"/>
    <dgm:cxn modelId="{3F1570A8-12CD-43F6-80C7-2604196D7FFF}" type="presParOf" srcId="{B8DC9D1B-AE9A-4A99-A9A1-37C47E260419}" destId="{25788ADA-5CB5-4101-8A65-B325EAE8306A}" srcOrd="0" destOrd="0" presId="urn:microsoft.com/office/officeart/2018/2/layout/IconVerticalSolidList"/>
    <dgm:cxn modelId="{62DFD636-EE54-4F02-A875-3158EC454509}" type="presParOf" srcId="{B8DC9D1B-AE9A-4A99-A9A1-37C47E260419}" destId="{98E6F7F2-5004-40B5-9A63-0AE7F40D4F83}" srcOrd="1" destOrd="0" presId="urn:microsoft.com/office/officeart/2018/2/layout/IconVerticalSolidList"/>
    <dgm:cxn modelId="{6EC35DEA-C934-41D0-B071-510071262111}" type="presParOf" srcId="{B8DC9D1B-AE9A-4A99-A9A1-37C47E260419}" destId="{F0E4B5BD-8B1A-4FD4-9AB0-39CBB71402A0}" srcOrd="2" destOrd="0" presId="urn:microsoft.com/office/officeart/2018/2/layout/IconVerticalSolidList"/>
    <dgm:cxn modelId="{0145143E-4891-4709-9767-1B0786517050}" type="presParOf" srcId="{B8DC9D1B-AE9A-4A99-A9A1-37C47E260419}" destId="{94227ACE-90A5-4BEF-B488-E4D9B5669B8F}" srcOrd="3" destOrd="0" presId="urn:microsoft.com/office/officeart/2018/2/layout/IconVerticalSolidList"/>
    <dgm:cxn modelId="{C2A17083-CCF9-4C92-B505-0079A83F70F9}" type="presParOf" srcId="{B18E47CC-7CB0-45C3-B36E-BA73C3B187BE}" destId="{AA4BEE94-AAD8-46E5-BF33-AC2A5476C411}" srcOrd="3" destOrd="0" presId="urn:microsoft.com/office/officeart/2018/2/layout/IconVerticalSolidList"/>
    <dgm:cxn modelId="{8642B2BE-E574-4123-9330-96F3852C7468}" type="presParOf" srcId="{B18E47CC-7CB0-45C3-B36E-BA73C3B187BE}" destId="{7191E78C-B27A-4397-8734-F38C787862A6}" srcOrd="4" destOrd="0" presId="urn:microsoft.com/office/officeart/2018/2/layout/IconVerticalSolidList"/>
    <dgm:cxn modelId="{68EA2F16-EDB6-4DAF-AC2C-3B22BACFB98E}" type="presParOf" srcId="{7191E78C-B27A-4397-8734-F38C787862A6}" destId="{1FD022DB-42A2-43B8-B5F5-5052B2802271}" srcOrd="0" destOrd="0" presId="urn:microsoft.com/office/officeart/2018/2/layout/IconVerticalSolidList"/>
    <dgm:cxn modelId="{BFB582E6-F493-4A04-B5AA-1AE872C097DD}" type="presParOf" srcId="{7191E78C-B27A-4397-8734-F38C787862A6}" destId="{9E0237A1-69E1-4519-ABD2-CA26D9E336BE}" srcOrd="1" destOrd="0" presId="urn:microsoft.com/office/officeart/2018/2/layout/IconVerticalSolidList"/>
    <dgm:cxn modelId="{F5A09F8A-889A-4800-9CD4-EF0EA4B1F0AC}" type="presParOf" srcId="{7191E78C-B27A-4397-8734-F38C787862A6}" destId="{5EAB1649-38B2-4D3F-8BB4-BACC96ECF0FA}" srcOrd="2" destOrd="0" presId="urn:microsoft.com/office/officeart/2018/2/layout/IconVerticalSolidList"/>
    <dgm:cxn modelId="{51B72D74-C3D9-4B2A-AB62-685FF62E4F72}" type="presParOf" srcId="{7191E78C-B27A-4397-8734-F38C787862A6}" destId="{E933049D-ED1C-43E7-BC5C-2D0D982D482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CBF7A5ED-216E-4A10-A86C-84D290D0870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2669B57-A1FD-4885-B655-A12D93743DA8}">
      <dgm:prSet/>
      <dgm:spPr/>
      <dgm:t>
        <a:bodyPr/>
        <a:lstStyle/>
        <a:p>
          <a:r>
            <a:rPr lang="en-US"/>
            <a:t>Conspiracy theories may promise to make people feel safer as a form of cheater detection.</a:t>
          </a:r>
        </a:p>
      </dgm:t>
    </dgm:pt>
    <dgm:pt modelId="{5213C28A-8E2A-4A98-91F5-682A389AD086}" type="parTrans" cxnId="{6EA4C9B2-BE6D-4E23-A6BE-40BB4FF499D6}">
      <dgm:prSet/>
      <dgm:spPr/>
      <dgm:t>
        <a:bodyPr/>
        <a:lstStyle/>
        <a:p>
          <a:endParaRPr lang="en-US"/>
        </a:p>
      </dgm:t>
    </dgm:pt>
    <dgm:pt modelId="{3808CCFF-3949-493A-97F9-AB3702231E66}" type="sibTrans" cxnId="{6EA4C9B2-BE6D-4E23-A6BE-40BB4FF499D6}">
      <dgm:prSet/>
      <dgm:spPr/>
      <dgm:t>
        <a:bodyPr/>
        <a:lstStyle/>
        <a:p>
          <a:endParaRPr lang="en-US"/>
        </a:p>
      </dgm:t>
    </dgm:pt>
    <dgm:pt modelId="{F8246AD1-795B-4CE3-98D8-34E7A20C6578}">
      <dgm:prSet/>
      <dgm:spPr/>
      <dgm:t>
        <a:bodyPr/>
        <a:lstStyle/>
        <a:p>
          <a:r>
            <a:rPr lang="en-US"/>
            <a:t>Dangerous and untrustworthy individuals are recognised and the threat they pose is reduced/neutralised (Bost and Prunier, 2013).</a:t>
          </a:r>
        </a:p>
      </dgm:t>
    </dgm:pt>
    <dgm:pt modelId="{BC232A45-B808-498D-AB6E-0DA7187B9AD4}" type="parTrans" cxnId="{2E2526C2-9528-44AE-A2B8-EEB98219F1D6}">
      <dgm:prSet/>
      <dgm:spPr/>
      <dgm:t>
        <a:bodyPr/>
        <a:lstStyle/>
        <a:p>
          <a:endParaRPr lang="en-US"/>
        </a:p>
      </dgm:t>
    </dgm:pt>
    <dgm:pt modelId="{6BD0FFAA-C74F-42BF-9EC0-7CC6203D2C89}" type="sibTrans" cxnId="{2E2526C2-9528-44AE-A2B8-EEB98219F1D6}">
      <dgm:prSet/>
      <dgm:spPr/>
      <dgm:t>
        <a:bodyPr/>
        <a:lstStyle/>
        <a:p>
          <a:endParaRPr lang="en-US"/>
        </a:p>
      </dgm:t>
    </dgm:pt>
    <dgm:pt modelId="{731A7CD9-9A83-410E-A324-12481F924060}" type="pres">
      <dgm:prSet presAssocID="{CBF7A5ED-216E-4A10-A86C-84D290D0870D}" presName="hierChild1" presStyleCnt="0">
        <dgm:presLayoutVars>
          <dgm:chPref val="1"/>
          <dgm:dir/>
          <dgm:animOne val="branch"/>
          <dgm:animLvl val="lvl"/>
          <dgm:resizeHandles/>
        </dgm:presLayoutVars>
      </dgm:prSet>
      <dgm:spPr/>
    </dgm:pt>
    <dgm:pt modelId="{8E231943-4449-4D75-B2A0-1BCA636E1AD7}" type="pres">
      <dgm:prSet presAssocID="{62669B57-A1FD-4885-B655-A12D93743DA8}" presName="hierRoot1" presStyleCnt="0"/>
      <dgm:spPr/>
    </dgm:pt>
    <dgm:pt modelId="{149C3526-4D63-4400-ADB6-F12FB2DCBDF6}" type="pres">
      <dgm:prSet presAssocID="{62669B57-A1FD-4885-B655-A12D93743DA8}" presName="composite" presStyleCnt="0"/>
      <dgm:spPr/>
    </dgm:pt>
    <dgm:pt modelId="{86699A81-112D-4FF1-BA2C-9041117FDE07}" type="pres">
      <dgm:prSet presAssocID="{62669B57-A1FD-4885-B655-A12D93743DA8}" presName="background" presStyleLbl="node0" presStyleIdx="0" presStyleCnt="2"/>
      <dgm:spPr/>
    </dgm:pt>
    <dgm:pt modelId="{9757B58B-ED4B-4036-9C44-8F8032168DFD}" type="pres">
      <dgm:prSet presAssocID="{62669B57-A1FD-4885-B655-A12D93743DA8}" presName="text" presStyleLbl="fgAcc0" presStyleIdx="0" presStyleCnt="2">
        <dgm:presLayoutVars>
          <dgm:chPref val="3"/>
        </dgm:presLayoutVars>
      </dgm:prSet>
      <dgm:spPr/>
    </dgm:pt>
    <dgm:pt modelId="{345AE3F4-7AB1-4BE2-88EE-E9B90A7A0DDE}" type="pres">
      <dgm:prSet presAssocID="{62669B57-A1FD-4885-B655-A12D93743DA8}" presName="hierChild2" presStyleCnt="0"/>
      <dgm:spPr/>
    </dgm:pt>
    <dgm:pt modelId="{D87F778C-6589-46BD-83A8-C9D66A574D2D}" type="pres">
      <dgm:prSet presAssocID="{F8246AD1-795B-4CE3-98D8-34E7A20C6578}" presName="hierRoot1" presStyleCnt="0"/>
      <dgm:spPr/>
    </dgm:pt>
    <dgm:pt modelId="{9339FDB1-2D37-47D0-A3A4-4671A4A6749C}" type="pres">
      <dgm:prSet presAssocID="{F8246AD1-795B-4CE3-98D8-34E7A20C6578}" presName="composite" presStyleCnt="0"/>
      <dgm:spPr/>
    </dgm:pt>
    <dgm:pt modelId="{64B8822E-4F72-42AF-A0C2-A2A96377BACA}" type="pres">
      <dgm:prSet presAssocID="{F8246AD1-795B-4CE3-98D8-34E7A20C6578}" presName="background" presStyleLbl="node0" presStyleIdx="1" presStyleCnt="2"/>
      <dgm:spPr/>
    </dgm:pt>
    <dgm:pt modelId="{3A7F441D-E3F6-4A8A-ACAA-48168CD5AD90}" type="pres">
      <dgm:prSet presAssocID="{F8246AD1-795B-4CE3-98D8-34E7A20C6578}" presName="text" presStyleLbl="fgAcc0" presStyleIdx="1" presStyleCnt="2">
        <dgm:presLayoutVars>
          <dgm:chPref val="3"/>
        </dgm:presLayoutVars>
      </dgm:prSet>
      <dgm:spPr/>
    </dgm:pt>
    <dgm:pt modelId="{58AEF183-B3D4-4DF2-8523-10D6CC9A78D4}" type="pres">
      <dgm:prSet presAssocID="{F8246AD1-795B-4CE3-98D8-34E7A20C6578}" presName="hierChild2" presStyleCnt="0"/>
      <dgm:spPr/>
    </dgm:pt>
  </dgm:ptLst>
  <dgm:cxnLst>
    <dgm:cxn modelId="{84360323-9C02-470C-8589-0431CD0FBB3F}" type="presOf" srcId="{CBF7A5ED-216E-4A10-A86C-84D290D0870D}" destId="{731A7CD9-9A83-410E-A324-12481F924060}" srcOrd="0" destOrd="0" presId="urn:microsoft.com/office/officeart/2005/8/layout/hierarchy1"/>
    <dgm:cxn modelId="{BFD44466-2069-44AD-83E3-DF483AE8220A}" type="presOf" srcId="{62669B57-A1FD-4885-B655-A12D93743DA8}" destId="{9757B58B-ED4B-4036-9C44-8F8032168DFD}" srcOrd="0" destOrd="0" presId="urn:microsoft.com/office/officeart/2005/8/layout/hierarchy1"/>
    <dgm:cxn modelId="{6EA4C9B2-BE6D-4E23-A6BE-40BB4FF499D6}" srcId="{CBF7A5ED-216E-4A10-A86C-84D290D0870D}" destId="{62669B57-A1FD-4885-B655-A12D93743DA8}" srcOrd="0" destOrd="0" parTransId="{5213C28A-8E2A-4A98-91F5-682A389AD086}" sibTransId="{3808CCFF-3949-493A-97F9-AB3702231E66}"/>
    <dgm:cxn modelId="{EBF6AAB8-C925-47A8-A521-669C41B88A72}" type="presOf" srcId="{F8246AD1-795B-4CE3-98D8-34E7A20C6578}" destId="{3A7F441D-E3F6-4A8A-ACAA-48168CD5AD90}" srcOrd="0" destOrd="0" presId="urn:microsoft.com/office/officeart/2005/8/layout/hierarchy1"/>
    <dgm:cxn modelId="{2E2526C2-9528-44AE-A2B8-EEB98219F1D6}" srcId="{CBF7A5ED-216E-4A10-A86C-84D290D0870D}" destId="{F8246AD1-795B-4CE3-98D8-34E7A20C6578}" srcOrd="1" destOrd="0" parTransId="{BC232A45-B808-498D-AB6E-0DA7187B9AD4}" sibTransId="{6BD0FFAA-C74F-42BF-9EC0-7CC6203D2C89}"/>
    <dgm:cxn modelId="{304620EB-D916-4B6B-B600-A7BFBD24785F}" type="presParOf" srcId="{731A7CD9-9A83-410E-A324-12481F924060}" destId="{8E231943-4449-4D75-B2A0-1BCA636E1AD7}" srcOrd="0" destOrd="0" presId="urn:microsoft.com/office/officeart/2005/8/layout/hierarchy1"/>
    <dgm:cxn modelId="{F67280FA-3491-47A2-8BC6-9D5FB933DE82}" type="presParOf" srcId="{8E231943-4449-4D75-B2A0-1BCA636E1AD7}" destId="{149C3526-4D63-4400-ADB6-F12FB2DCBDF6}" srcOrd="0" destOrd="0" presId="urn:microsoft.com/office/officeart/2005/8/layout/hierarchy1"/>
    <dgm:cxn modelId="{BD312DA6-6101-403C-80E5-9EEF89B35AC3}" type="presParOf" srcId="{149C3526-4D63-4400-ADB6-F12FB2DCBDF6}" destId="{86699A81-112D-4FF1-BA2C-9041117FDE07}" srcOrd="0" destOrd="0" presId="urn:microsoft.com/office/officeart/2005/8/layout/hierarchy1"/>
    <dgm:cxn modelId="{BF83DE16-2FF3-4A04-B35F-267838468DAA}" type="presParOf" srcId="{149C3526-4D63-4400-ADB6-F12FB2DCBDF6}" destId="{9757B58B-ED4B-4036-9C44-8F8032168DFD}" srcOrd="1" destOrd="0" presId="urn:microsoft.com/office/officeart/2005/8/layout/hierarchy1"/>
    <dgm:cxn modelId="{40DDF6B5-C167-4B7C-9E51-280782D8D8F0}" type="presParOf" srcId="{8E231943-4449-4D75-B2A0-1BCA636E1AD7}" destId="{345AE3F4-7AB1-4BE2-88EE-E9B90A7A0DDE}" srcOrd="1" destOrd="0" presId="urn:microsoft.com/office/officeart/2005/8/layout/hierarchy1"/>
    <dgm:cxn modelId="{458B1650-2968-409E-979E-07A90E718847}" type="presParOf" srcId="{731A7CD9-9A83-410E-A324-12481F924060}" destId="{D87F778C-6589-46BD-83A8-C9D66A574D2D}" srcOrd="1" destOrd="0" presId="urn:microsoft.com/office/officeart/2005/8/layout/hierarchy1"/>
    <dgm:cxn modelId="{D4EFC9E0-E74B-4FBB-81F0-341EFD0C9CD8}" type="presParOf" srcId="{D87F778C-6589-46BD-83A8-C9D66A574D2D}" destId="{9339FDB1-2D37-47D0-A3A4-4671A4A6749C}" srcOrd="0" destOrd="0" presId="urn:microsoft.com/office/officeart/2005/8/layout/hierarchy1"/>
    <dgm:cxn modelId="{1F01D1F4-B78F-46FF-96A1-5DF446A2EBE0}" type="presParOf" srcId="{9339FDB1-2D37-47D0-A3A4-4671A4A6749C}" destId="{64B8822E-4F72-42AF-A0C2-A2A96377BACA}" srcOrd="0" destOrd="0" presId="urn:microsoft.com/office/officeart/2005/8/layout/hierarchy1"/>
    <dgm:cxn modelId="{79868138-2973-4863-B3BF-53A4615F77B9}" type="presParOf" srcId="{9339FDB1-2D37-47D0-A3A4-4671A4A6749C}" destId="{3A7F441D-E3F6-4A8A-ACAA-48168CD5AD90}" srcOrd="1" destOrd="0" presId="urn:microsoft.com/office/officeart/2005/8/layout/hierarchy1"/>
    <dgm:cxn modelId="{0BDBAB85-71B1-4258-85C2-355D7F6BE781}" type="presParOf" srcId="{D87F778C-6589-46BD-83A8-C9D66A574D2D}" destId="{58AEF183-B3D4-4DF2-8523-10D6CC9A78D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421FF5A8-17F3-4E8E-9E30-13BD2A736199}"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53FD0EA8-76C7-425E-9ADE-9C8D50456394}">
      <dgm:prSet/>
      <dgm:spPr/>
      <dgm:t>
        <a:bodyPr/>
        <a:lstStyle/>
        <a:p>
          <a:r>
            <a:rPr lang="en-US"/>
            <a:t>Causal explanations are informed by social motivations, including the desire to belong and to maintain a positive image of the self and the in-group. </a:t>
          </a:r>
        </a:p>
      </dgm:t>
    </dgm:pt>
    <dgm:pt modelId="{E737F0E3-8A1D-43C4-9B7F-CE7FA217FBDB}" type="parTrans" cxnId="{01A3DF37-43C7-41ED-9E80-62CF7404B62F}">
      <dgm:prSet/>
      <dgm:spPr/>
      <dgm:t>
        <a:bodyPr/>
        <a:lstStyle/>
        <a:p>
          <a:endParaRPr lang="en-US"/>
        </a:p>
      </dgm:t>
    </dgm:pt>
    <dgm:pt modelId="{A7F090F1-E750-4C00-9BD9-D86FA3BB635E}" type="sibTrans" cxnId="{01A3DF37-43C7-41ED-9E80-62CF7404B62F}">
      <dgm:prSet/>
      <dgm:spPr/>
      <dgm:t>
        <a:bodyPr/>
        <a:lstStyle/>
        <a:p>
          <a:endParaRPr lang="en-US"/>
        </a:p>
      </dgm:t>
    </dgm:pt>
    <dgm:pt modelId="{8D07FCB3-66C5-4399-A10A-9758A7E6391E}">
      <dgm:prSet/>
      <dgm:spPr/>
      <dgm:t>
        <a:bodyPr/>
        <a:lstStyle/>
        <a:p>
          <a:r>
            <a:rPr lang="en-US"/>
            <a:t>Scholars have suggested that conspiracy theories valorize the self and the in-group by allowing blame for negative outcomes to be attributed to others.</a:t>
          </a:r>
        </a:p>
      </dgm:t>
    </dgm:pt>
    <dgm:pt modelId="{FABD4945-7AF6-4C40-9D2B-E3C1276FCAEC}" type="parTrans" cxnId="{40629F29-36B8-4351-81DA-BBA7B15F654F}">
      <dgm:prSet/>
      <dgm:spPr/>
      <dgm:t>
        <a:bodyPr/>
        <a:lstStyle/>
        <a:p>
          <a:endParaRPr lang="en-US"/>
        </a:p>
      </dgm:t>
    </dgm:pt>
    <dgm:pt modelId="{45164F84-F20E-43DE-A9EF-35CEC0914BFD}" type="sibTrans" cxnId="{40629F29-36B8-4351-81DA-BBA7B15F654F}">
      <dgm:prSet/>
      <dgm:spPr/>
      <dgm:t>
        <a:bodyPr/>
        <a:lstStyle/>
        <a:p>
          <a:endParaRPr lang="en-US"/>
        </a:p>
      </dgm:t>
    </dgm:pt>
    <dgm:pt modelId="{8CF46D6F-0A9D-4FF2-B21F-E91050B21D53}">
      <dgm:prSet/>
      <dgm:spPr/>
      <dgm:t>
        <a:bodyPr/>
        <a:lstStyle/>
        <a:p>
          <a:r>
            <a:rPr lang="en-US"/>
            <a:t>Conspiracies are appealing to people who find the positive image of their self or in-group to be threatened (Cichocka, Machlewska and Golec de Zavala, 2016).</a:t>
          </a:r>
        </a:p>
      </dgm:t>
    </dgm:pt>
    <dgm:pt modelId="{F76443BD-FAAA-4D9D-B05A-084581C9DDF8}" type="parTrans" cxnId="{66166102-66C9-427D-A80E-6ADF68B07B89}">
      <dgm:prSet/>
      <dgm:spPr/>
      <dgm:t>
        <a:bodyPr/>
        <a:lstStyle/>
        <a:p>
          <a:endParaRPr lang="en-US"/>
        </a:p>
      </dgm:t>
    </dgm:pt>
    <dgm:pt modelId="{04EE7586-8F1E-4EAE-B8B1-EF4846180485}" type="sibTrans" cxnId="{66166102-66C9-427D-A80E-6ADF68B07B89}">
      <dgm:prSet/>
      <dgm:spPr/>
      <dgm:t>
        <a:bodyPr/>
        <a:lstStyle/>
        <a:p>
          <a:endParaRPr lang="en-US"/>
        </a:p>
      </dgm:t>
    </dgm:pt>
    <dgm:pt modelId="{6B1BEF25-702D-47C1-BA4B-AEBA7705E259}" type="pres">
      <dgm:prSet presAssocID="{421FF5A8-17F3-4E8E-9E30-13BD2A736199}" presName="Name0" presStyleCnt="0">
        <dgm:presLayoutVars>
          <dgm:dir/>
          <dgm:animLvl val="lvl"/>
          <dgm:resizeHandles val="exact"/>
        </dgm:presLayoutVars>
      </dgm:prSet>
      <dgm:spPr/>
    </dgm:pt>
    <dgm:pt modelId="{A38A87D1-685E-4117-9986-A89FE10E771D}" type="pres">
      <dgm:prSet presAssocID="{8CF46D6F-0A9D-4FF2-B21F-E91050B21D53}" presName="boxAndChildren" presStyleCnt="0"/>
      <dgm:spPr/>
    </dgm:pt>
    <dgm:pt modelId="{B1ADA171-E230-4677-B936-4263761F1805}" type="pres">
      <dgm:prSet presAssocID="{8CF46D6F-0A9D-4FF2-B21F-E91050B21D53}" presName="parentTextBox" presStyleLbl="node1" presStyleIdx="0" presStyleCnt="3"/>
      <dgm:spPr/>
    </dgm:pt>
    <dgm:pt modelId="{F0480254-D5C4-4108-8D28-6A4EF96FEF47}" type="pres">
      <dgm:prSet presAssocID="{45164F84-F20E-43DE-A9EF-35CEC0914BFD}" presName="sp" presStyleCnt="0"/>
      <dgm:spPr/>
    </dgm:pt>
    <dgm:pt modelId="{8051FAE7-F617-48FB-A7F9-ACD3F5AB1D00}" type="pres">
      <dgm:prSet presAssocID="{8D07FCB3-66C5-4399-A10A-9758A7E6391E}" presName="arrowAndChildren" presStyleCnt="0"/>
      <dgm:spPr/>
    </dgm:pt>
    <dgm:pt modelId="{C6CBC28B-8C84-46E5-A33B-714CC0CFC8AB}" type="pres">
      <dgm:prSet presAssocID="{8D07FCB3-66C5-4399-A10A-9758A7E6391E}" presName="parentTextArrow" presStyleLbl="node1" presStyleIdx="1" presStyleCnt="3"/>
      <dgm:spPr/>
    </dgm:pt>
    <dgm:pt modelId="{B240EE97-AF4A-4939-BA32-718658DE0CEF}" type="pres">
      <dgm:prSet presAssocID="{A7F090F1-E750-4C00-9BD9-D86FA3BB635E}" presName="sp" presStyleCnt="0"/>
      <dgm:spPr/>
    </dgm:pt>
    <dgm:pt modelId="{F44F4953-4F2F-4637-B7FA-773FC62B9DB5}" type="pres">
      <dgm:prSet presAssocID="{53FD0EA8-76C7-425E-9ADE-9C8D50456394}" presName="arrowAndChildren" presStyleCnt="0"/>
      <dgm:spPr/>
    </dgm:pt>
    <dgm:pt modelId="{E59435A6-52B5-4646-86F2-DA27256AE36D}" type="pres">
      <dgm:prSet presAssocID="{53FD0EA8-76C7-425E-9ADE-9C8D50456394}" presName="parentTextArrow" presStyleLbl="node1" presStyleIdx="2" presStyleCnt="3"/>
      <dgm:spPr/>
    </dgm:pt>
  </dgm:ptLst>
  <dgm:cxnLst>
    <dgm:cxn modelId="{66166102-66C9-427D-A80E-6ADF68B07B89}" srcId="{421FF5A8-17F3-4E8E-9E30-13BD2A736199}" destId="{8CF46D6F-0A9D-4FF2-B21F-E91050B21D53}" srcOrd="2" destOrd="0" parTransId="{F76443BD-FAAA-4D9D-B05A-084581C9DDF8}" sibTransId="{04EE7586-8F1E-4EAE-B8B1-EF4846180485}"/>
    <dgm:cxn modelId="{40629F29-36B8-4351-81DA-BBA7B15F654F}" srcId="{421FF5A8-17F3-4E8E-9E30-13BD2A736199}" destId="{8D07FCB3-66C5-4399-A10A-9758A7E6391E}" srcOrd="1" destOrd="0" parTransId="{FABD4945-7AF6-4C40-9D2B-E3C1276FCAEC}" sibTransId="{45164F84-F20E-43DE-A9EF-35CEC0914BFD}"/>
    <dgm:cxn modelId="{01A3DF37-43C7-41ED-9E80-62CF7404B62F}" srcId="{421FF5A8-17F3-4E8E-9E30-13BD2A736199}" destId="{53FD0EA8-76C7-425E-9ADE-9C8D50456394}" srcOrd="0" destOrd="0" parTransId="{E737F0E3-8A1D-43C4-9B7F-CE7FA217FBDB}" sibTransId="{A7F090F1-E750-4C00-9BD9-D86FA3BB635E}"/>
    <dgm:cxn modelId="{51EC4B6A-13FB-4F6F-9DD8-126FB002CB90}" type="presOf" srcId="{8D07FCB3-66C5-4399-A10A-9758A7E6391E}" destId="{C6CBC28B-8C84-46E5-A33B-714CC0CFC8AB}" srcOrd="0" destOrd="0" presId="urn:microsoft.com/office/officeart/2005/8/layout/process4"/>
    <dgm:cxn modelId="{1A22519B-9616-4A0A-8698-38F54546F90C}" type="presOf" srcId="{8CF46D6F-0A9D-4FF2-B21F-E91050B21D53}" destId="{B1ADA171-E230-4677-B936-4263761F1805}" srcOrd="0" destOrd="0" presId="urn:microsoft.com/office/officeart/2005/8/layout/process4"/>
    <dgm:cxn modelId="{CB4A1AD4-225D-47A5-95D6-5502FBE87C3C}" type="presOf" srcId="{53FD0EA8-76C7-425E-9ADE-9C8D50456394}" destId="{E59435A6-52B5-4646-86F2-DA27256AE36D}" srcOrd="0" destOrd="0" presId="urn:microsoft.com/office/officeart/2005/8/layout/process4"/>
    <dgm:cxn modelId="{EC1E1CFC-FC78-4012-B6AF-FA4CDD7E0C6F}" type="presOf" srcId="{421FF5A8-17F3-4E8E-9E30-13BD2A736199}" destId="{6B1BEF25-702D-47C1-BA4B-AEBA7705E259}" srcOrd="0" destOrd="0" presId="urn:microsoft.com/office/officeart/2005/8/layout/process4"/>
    <dgm:cxn modelId="{15BE55F4-21FE-48CB-B712-5AE1ABE591FA}" type="presParOf" srcId="{6B1BEF25-702D-47C1-BA4B-AEBA7705E259}" destId="{A38A87D1-685E-4117-9986-A89FE10E771D}" srcOrd="0" destOrd="0" presId="urn:microsoft.com/office/officeart/2005/8/layout/process4"/>
    <dgm:cxn modelId="{AEAA151D-F5A2-4D1D-9CA3-90E718E7DD99}" type="presParOf" srcId="{A38A87D1-685E-4117-9986-A89FE10E771D}" destId="{B1ADA171-E230-4677-B936-4263761F1805}" srcOrd="0" destOrd="0" presId="urn:microsoft.com/office/officeart/2005/8/layout/process4"/>
    <dgm:cxn modelId="{5E38BC85-B961-48EC-A94C-D304BD9D107A}" type="presParOf" srcId="{6B1BEF25-702D-47C1-BA4B-AEBA7705E259}" destId="{F0480254-D5C4-4108-8D28-6A4EF96FEF47}" srcOrd="1" destOrd="0" presId="urn:microsoft.com/office/officeart/2005/8/layout/process4"/>
    <dgm:cxn modelId="{69E3D839-CBCF-4E38-B268-71B47A488BC5}" type="presParOf" srcId="{6B1BEF25-702D-47C1-BA4B-AEBA7705E259}" destId="{8051FAE7-F617-48FB-A7F9-ACD3F5AB1D00}" srcOrd="2" destOrd="0" presId="urn:microsoft.com/office/officeart/2005/8/layout/process4"/>
    <dgm:cxn modelId="{3F838277-BE24-43EB-ADF6-9F74C529301E}" type="presParOf" srcId="{8051FAE7-F617-48FB-A7F9-ACD3F5AB1D00}" destId="{C6CBC28B-8C84-46E5-A33B-714CC0CFC8AB}" srcOrd="0" destOrd="0" presId="urn:microsoft.com/office/officeart/2005/8/layout/process4"/>
    <dgm:cxn modelId="{BEA333A2-BAE9-420C-9325-B8711FC0BD2C}" type="presParOf" srcId="{6B1BEF25-702D-47C1-BA4B-AEBA7705E259}" destId="{B240EE97-AF4A-4939-BA32-718658DE0CEF}" srcOrd="3" destOrd="0" presId="urn:microsoft.com/office/officeart/2005/8/layout/process4"/>
    <dgm:cxn modelId="{A2981CFB-D836-412B-983E-CFAC8E974CE1}" type="presParOf" srcId="{6B1BEF25-702D-47C1-BA4B-AEBA7705E259}" destId="{F44F4953-4F2F-4637-B7FA-773FC62B9DB5}" srcOrd="4" destOrd="0" presId="urn:microsoft.com/office/officeart/2005/8/layout/process4"/>
    <dgm:cxn modelId="{C733556B-4B8A-4BE6-A5B0-55501C22D578}" type="presParOf" srcId="{F44F4953-4F2F-4637-B7FA-773FC62B9DB5}" destId="{E59435A6-52B5-4646-86F2-DA27256AE36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7BA1D794-D5ED-43B7-A77A-5E49FE26F24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79606D72-E8A6-459E-B23A-F82A83FF8CFA}">
      <dgm:prSet/>
      <dgm:spPr/>
      <dgm:t>
        <a:bodyPr/>
        <a:lstStyle/>
        <a:p>
          <a:r>
            <a:rPr lang="en-US"/>
            <a:t>Conspiracy belief is associated with narcissism.</a:t>
          </a:r>
        </a:p>
      </dgm:t>
    </dgm:pt>
    <dgm:pt modelId="{BBA6B6DA-902C-44FC-A572-D9A71BD639F8}" type="parTrans" cxnId="{3D682033-7CC1-4BC6-BF9A-3C3069C07910}">
      <dgm:prSet/>
      <dgm:spPr/>
      <dgm:t>
        <a:bodyPr/>
        <a:lstStyle/>
        <a:p>
          <a:endParaRPr lang="en-US"/>
        </a:p>
      </dgm:t>
    </dgm:pt>
    <dgm:pt modelId="{D14C3310-E489-4C34-BFB1-B3859C9081A3}" type="sibTrans" cxnId="{3D682033-7CC1-4BC6-BF9A-3C3069C07910}">
      <dgm:prSet/>
      <dgm:spPr/>
      <dgm:t>
        <a:bodyPr/>
        <a:lstStyle/>
        <a:p>
          <a:endParaRPr lang="en-US"/>
        </a:p>
      </dgm:t>
    </dgm:pt>
    <dgm:pt modelId="{879F8A91-4C1D-43E9-984B-B58B35D18E4B}">
      <dgm:prSet/>
      <dgm:spPr/>
      <dgm:t>
        <a:bodyPr/>
        <a:lstStyle/>
        <a:p>
          <a:r>
            <a:rPr lang="en-US"/>
            <a:t>Conspiracy belief is also predicted by collective narcissism, a belief in the in-group’s greatness paired with a belief that other people do not appreciate it enough (Cichocka et al., 2016).</a:t>
          </a:r>
        </a:p>
      </dgm:t>
    </dgm:pt>
    <dgm:pt modelId="{C554E477-FCAA-4563-91CA-E1E72C30CAD1}" type="parTrans" cxnId="{C99E13AC-C810-4309-B388-7A872D919DF5}">
      <dgm:prSet/>
      <dgm:spPr/>
      <dgm:t>
        <a:bodyPr/>
        <a:lstStyle/>
        <a:p>
          <a:endParaRPr lang="en-US"/>
        </a:p>
      </dgm:t>
    </dgm:pt>
    <dgm:pt modelId="{27ED37F2-6710-40C6-80E5-E901A64582C5}" type="sibTrans" cxnId="{C99E13AC-C810-4309-B388-7A872D919DF5}">
      <dgm:prSet/>
      <dgm:spPr/>
      <dgm:t>
        <a:bodyPr/>
        <a:lstStyle/>
        <a:p>
          <a:endParaRPr lang="en-US"/>
        </a:p>
      </dgm:t>
    </dgm:pt>
    <dgm:pt modelId="{8FCC97DA-3C8C-433F-BF83-663C33F96518}">
      <dgm:prSet/>
      <dgm:spPr/>
      <dgm:t>
        <a:bodyPr/>
        <a:lstStyle/>
        <a:p>
          <a:r>
            <a:rPr lang="en-US"/>
            <a:t>Experiments show that exposure to conspiracy theories decreases trust in governmental institutions, even if the conspiracy theories are unrelated to those institutions (Einstein and Glick, 2015)</a:t>
          </a:r>
        </a:p>
      </dgm:t>
    </dgm:pt>
    <dgm:pt modelId="{CCCEDF59-3BCC-4035-8435-E7212E2C39FF}" type="parTrans" cxnId="{8E38D3CD-EDB6-4115-9662-04EEAAA6C777}">
      <dgm:prSet/>
      <dgm:spPr/>
      <dgm:t>
        <a:bodyPr/>
        <a:lstStyle/>
        <a:p>
          <a:endParaRPr lang="en-US"/>
        </a:p>
      </dgm:t>
    </dgm:pt>
    <dgm:pt modelId="{236FAD43-99B4-4905-B9D7-706BF9445A18}" type="sibTrans" cxnId="{8E38D3CD-EDB6-4115-9662-04EEAAA6C777}">
      <dgm:prSet/>
      <dgm:spPr/>
      <dgm:t>
        <a:bodyPr/>
        <a:lstStyle/>
        <a:p>
          <a:endParaRPr lang="en-US"/>
        </a:p>
      </dgm:t>
    </dgm:pt>
    <dgm:pt modelId="{E31724D2-B817-477C-8D5C-B25BC0028B3B}" type="pres">
      <dgm:prSet presAssocID="{7BA1D794-D5ED-43B7-A77A-5E49FE26F242}" presName="vert0" presStyleCnt="0">
        <dgm:presLayoutVars>
          <dgm:dir/>
          <dgm:animOne val="branch"/>
          <dgm:animLvl val="lvl"/>
        </dgm:presLayoutVars>
      </dgm:prSet>
      <dgm:spPr/>
    </dgm:pt>
    <dgm:pt modelId="{518CEE44-9BA9-4974-9699-38B2790A0B6D}" type="pres">
      <dgm:prSet presAssocID="{79606D72-E8A6-459E-B23A-F82A83FF8CFA}" presName="thickLine" presStyleLbl="alignNode1" presStyleIdx="0" presStyleCnt="3"/>
      <dgm:spPr/>
    </dgm:pt>
    <dgm:pt modelId="{05C23184-618D-44A5-BFAA-3C1CDB144FE5}" type="pres">
      <dgm:prSet presAssocID="{79606D72-E8A6-459E-B23A-F82A83FF8CFA}" presName="horz1" presStyleCnt="0"/>
      <dgm:spPr/>
    </dgm:pt>
    <dgm:pt modelId="{9D68C7EF-96BE-4BE3-80A3-264BBC216A3C}" type="pres">
      <dgm:prSet presAssocID="{79606D72-E8A6-459E-B23A-F82A83FF8CFA}" presName="tx1" presStyleLbl="revTx" presStyleIdx="0" presStyleCnt="3"/>
      <dgm:spPr/>
    </dgm:pt>
    <dgm:pt modelId="{6CA2D0D5-5564-48CB-B3C7-AA499FE76FBC}" type="pres">
      <dgm:prSet presAssocID="{79606D72-E8A6-459E-B23A-F82A83FF8CFA}" presName="vert1" presStyleCnt="0"/>
      <dgm:spPr/>
    </dgm:pt>
    <dgm:pt modelId="{E54F40B9-7828-4826-A03D-59900AC4E8B5}" type="pres">
      <dgm:prSet presAssocID="{879F8A91-4C1D-43E9-984B-B58B35D18E4B}" presName="thickLine" presStyleLbl="alignNode1" presStyleIdx="1" presStyleCnt="3"/>
      <dgm:spPr/>
    </dgm:pt>
    <dgm:pt modelId="{8E3C8C15-A805-4AA6-8420-AA74947620CE}" type="pres">
      <dgm:prSet presAssocID="{879F8A91-4C1D-43E9-984B-B58B35D18E4B}" presName="horz1" presStyleCnt="0"/>
      <dgm:spPr/>
    </dgm:pt>
    <dgm:pt modelId="{1EFD8B38-43BF-45DC-BB2B-0E771B149AC0}" type="pres">
      <dgm:prSet presAssocID="{879F8A91-4C1D-43E9-984B-B58B35D18E4B}" presName="tx1" presStyleLbl="revTx" presStyleIdx="1" presStyleCnt="3"/>
      <dgm:spPr/>
    </dgm:pt>
    <dgm:pt modelId="{182BBA44-1542-4887-A28B-CD4B627CA538}" type="pres">
      <dgm:prSet presAssocID="{879F8A91-4C1D-43E9-984B-B58B35D18E4B}" presName="vert1" presStyleCnt="0"/>
      <dgm:spPr/>
    </dgm:pt>
    <dgm:pt modelId="{83026586-C973-4EB6-89BB-D034488AE2A4}" type="pres">
      <dgm:prSet presAssocID="{8FCC97DA-3C8C-433F-BF83-663C33F96518}" presName="thickLine" presStyleLbl="alignNode1" presStyleIdx="2" presStyleCnt="3"/>
      <dgm:spPr/>
    </dgm:pt>
    <dgm:pt modelId="{737B64A9-BF38-4978-9F7C-14882703C33D}" type="pres">
      <dgm:prSet presAssocID="{8FCC97DA-3C8C-433F-BF83-663C33F96518}" presName="horz1" presStyleCnt="0"/>
      <dgm:spPr/>
    </dgm:pt>
    <dgm:pt modelId="{8ACAF337-0BB7-4D5B-9A09-4228B722AA5E}" type="pres">
      <dgm:prSet presAssocID="{8FCC97DA-3C8C-433F-BF83-663C33F96518}" presName="tx1" presStyleLbl="revTx" presStyleIdx="2" presStyleCnt="3"/>
      <dgm:spPr/>
    </dgm:pt>
    <dgm:pt modelId="{5770276A-67CB-4616-B00A-699CBC9C5ABE}" type="pres">
      <dgm:prSet presAssocID="{8FCC97DA-3C8C-433F-BF83-663C33F96518}" presName="vert1" presStyleCnt="0"/>
      <dgm:spPr/>
    </dgm:pt>
  </dgm:ptLst>
  <dgm:cxnLst>
    <dgm:cxn modelId="{73B7D40F-AC5D-4809-81D3-14DDD50BCCF1}" type="presOf" srcId="{7BA1D794-D5ED-43B7-A77A-5E49FE26F242}" destId="{E31724D2-B817-477C-8D5C-B25BC0028B3B}" srcOrd="0" destOrd="0" presId="urn:microsoft.com/office/officeart/2008/layout/LinedList"/>
    <dgm:cxn modelId="{3D682033-7CC1-4BC6-BF9A-3C3069C07910}" srcId="{7BA1D794-D5ED-43B7-A77A-5E49FE26F242}" destId="{79606D72-E8A6-459E-B23A-F82A83FF8CFA}" srcOrd="0" destOrd="0" parTransId="{BBA6B6DA-902C-44FC-A572-D9A71BD639F8}" sibTransId="{D14C3310-E489-4C34-BFB1-B3859C9081A3}"/>
    <dgm:cxn modelId="{CA641745-11E9-4FC3-AE1D-3040F204114D}" type="presOf" srcId="{8FCC97DA-3C8C-433F-BF83-663C33F96518}" destId="{8ACAF337-0BB7-4D5B-9A09-4228B722AA5E}" srcOrd="0" destOrd="0" presId="urn:microsoft.com/office/officeart/2008/layout/LinedList"/>
    <dgm:cxn modelId="{E36D8874-BE08-4C82-8E76-65CE43294D90}" type="presOf" srcId="{879F8A91-4C1D-43E9-984B-B58B35D18E4B}" destId="{1EFD8B38-43BF-45DC-BB2B-0E771B149AC0}" srcOrd="0" destOrd="0" presId="urn:microsoft.com/office/officeart/2008/layout/LinedList"/>
    <dgm:cxn modelId="{C99E13AC-C810-4309-B388-7A872D919DF5}" srcId="{7BA1D794-D5ED-43B7-A77A-5E49FE26F242}" destId="{879F8A91-4C1D-43E9-984B-B58B35D18E4B}" srcOrd="1" destOrd="0" parTransId="{C554E477-FCAA-4563-91CA-E1E72C30CAD1}" sibTransId="{27ED37F2-6710-40C6-80E5-E901A64582C5}"/>
    <dgm:cxn modelId="{8E38D3CD-EDB6-4115-9662-04EEAAA6C777}" srcId="{7BA1D794-D5ED-43B7-A77A-5E49FE26F242}" destId="{8FCC97DA-3C8C-433F-BF83-663C33F96518}" srcOrd="2" destOrd="0" parTransId="{CCCEDF59-3BCC-4035-8435-E7212E2C39FF}" sibTransId="{236FAD43-99B4-4905-B9D7-706BF9445A18}"/>
    <dgm:cxn modelId="{D53621D2-096E-4087-BB12-0CB4FC657B05}" type="presOf" srcId="{79606D72-E8A6-459E-B23A-F82A83FF8CFA}" destId="{9D68C7EF-96BE-4BE3-80A3-264BBC216A3C}" srcOrd="0" destOrd="0" presId="urn:microsoft.com/office/officeart/2008/layout/LinedList"/>
    <dgm:cxn modelId="{F52F0D4B-3A0C-4303-B9B4-D0378882D272}" type="presParOf" srcId="{E31724D2-B817-477C-8D5C-B25BC0028B3B}" destId="{518CEE44-9BA9-4974-9699-38B2790A0B6D}" srcOrd="0" destOrd="0" presId="urn:microsoft.com/office/officeart/2008/layout/LinedList"/>
    <dgm:cxn modelId="{44EA0BC7-2D87-4736-AD18-FB7928A60D57}" type="presParOf" srcId="{E31724D2-B817-477C-8D5C-B25BC0028B3B}" destId="{05C23184-618D-44A5-BFAA-3C1CDB144FE5}" srcOrd="1" destOrd="0" presId="urn:microsoft.com/office/officeart/2008/layout/LinedList"/>
    <dgm:cxn modelId="{E6AA94CC-61EB-4232-9486-7783D32026AF}" type="presParOf" srcId="{05C23184-618D-44A5-BFAA-3C1CDB144FE5}" destId="{9D68C7EF-96BE-4BE3-80A3-264BBC216A3C}" srcOrd="0" destOrd="0" presId="urn:microsoft.com/office/officeart/2008/layout/LinedList"/>
    <dgm:cxn modelId="{20077E4C-AC5C-49F5-ACC7-D1E8D871D564}" type="presParOf" srcId="{05C23184-618D-44A5-BFAA-3C1CDB144FE5}" destId="{6CA2D0D5-5564-48CB-B3C7-AA499FE76FBC}" srcOrd="1" destOrd="0" presId="urn:microsoft.com/office/officeart/2008/layout/LinedList"/>
    <dgm:cxn modelId="{94357769-7E02-414F-9DA2-4BF46A276DD0}" type="presParOf" srcId="{E31724D2-B817-477C-8D5C-B25BC0028B3B}" destId="{E54F40B9-7828-4826-A03D-59900AC4E8B5}" srcOrd="2" destOrd="0" presId="urn:microsoft.com/office/officeart/2008/layout/LinedList"/>
    <dgm:cxn modelId="{CB993389-6680-42A8-8003-314FDB4C1D6C}" type="presParOf" srcId="{E31724D2-B817-477C-8D5C-B25BC0028B3B}" destId="{8E3C8C15-A805-4AA6-8420-AA74947620CE}" srcOrd="3" destOrd="0" presId="urn:microsoft.com/office/officeart/2008/layout/LinedList"/>
    <dgm:cxn modelId="{BE20AA47-D8F3-4F7C-9308-678018AE4A28}" type="presParOf" srcId="{8E3C8C15-A805-4AA6-8420-AA74947620CE}" destId="{1EFD8B38-43BF-45DC-BB2B-0E771B149AC0}" srcOrd="0" destOrd="0" presId="urn:microsoft.com/office/officeart/2008/layout/LinedList"/>
    <dgm:cxn modelId="{17357351-7FF8-4D8E-B948-92BDEA8ADE7C}" type="presParOf" srcId="{8E3C8C15-A805-4AA6-8420-AA74947620CE}" destId="{182BBA44-1542-4887-A28B-CD4B627CA538}" srcOrd="1" destOrd="0" presId="urn:microsoft.com/office/officeart/2008/layout/LinedList"/>
    <dgm:cxn modelId="{012DD14B-9ECF-4358-9884-269AA93B63F0}" type="presParOf" srcId="{E31724D2-B817-477C-8D5C-B25BC0028B3B}" destId="{83026586-C973-4EB6-89BB-D034488AE2A4}" srcOrd="4" destOrd="0" presId="urn:microsoft.com/office/officeart/2008/layout/LinedList"/>
    <dgm:cxn modelId="{4E07231F-B7B3-477A-92C3-796F71350E6F}" type="presParOf" srcId="{E31724D2-B817-477C-8D5C-B25BC0028B3B}" destId="{737B64A9-BF38-4978-9F7C-14882703C33D}" srcOrd="5" destOrd="0" presId="urn:microsoft.com/office/officeart/2008/layout/LinedList"/>
    <dgm:cxn modelId="{5A7600C4-F021-4A48-9823-94FFBE80BFB7}" type="presParOf" srcId="{737B64A9-BF38-4978-9F7C-14882703C33D}" destId="{8ACAF337-0BB7-4D5B-9A09-4228B722AA5E}" srcOrd="0" destOrd="0" presId="urn:microsoft.com/office/officeart/2008/layout/LinedList"/>
    <dgm:cxn modelId="{E78C3D42-4C8D-449C-964E-5D5BCBE5F7D3}" type="presParOf" srcId="{737B64A9-BF38-4978-9F7C-14882703C33D}" destId="{5770276A-67CB-4616-B00A-699CBC9C5AB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CF5FAB01-C9E0-45CB-A396-0859AA27766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A477276-6F10-4739-91E9-4FFF889541AC}">
      <dgm:prSet/>
      <dgm:spPr/>
      <dgm:t>
        <a:bodyPr/>
        <a:lstStyle/>
        <a:p>
          <a:r>
            <a:rPr lang="en-US"/>
            <a:t>Avoidance of care</a:t>
          </a:r>
        </a:p>
      </dgm:t>
    </dgm:pt>
    <dgm:pt modelId="{26200D55-951D-4562-BFA6-380340FC8D9F}" type="parTrans" cxnId="{C74FAD05-3485-4699-837A-2886DB480B29}">
      <dgm:prSet/>
      <dgm:spPr/>
      <dgm:t>
        <a:bodyPr/>
        <a:lstStyle/>
        <a:p>
          <a:endParaRPr lang="en-US"/>
        </a:p>
      </dgm:t>
    </dgm:pt>
    <dgm:pt modelId="{5F287617-B2E1-40DF-9BDF-293EFBEDCC70}" type="sibTrans" cxnId="{C74FAD05-3485-4699-837A-2886DB480B29}">
      <dgm:prSet/>
      <dgm:spPr/>
      <dgm:t>
        <a:bodyPr/>
        <a:lstStyle/>
        <a:p>
          <a:endParaRPr lang="en-US"/>
        </a:p>
      </dgm:t>
    </dgm:pt>
    <dgm:pt modelId="{CFEAB764-32B9-41C5-AE1E-5BEEBA2D2B7B}">
      <dgm:prSet/>
      <dgm:spPr/>
      <dgm:t>
        <a:bodyPr/>
        <a:lstStyle/>
        <a:p>
          <a:r>
            <a:rPr lang="en-US"/>
            <a:t>Vaccine hesitancy</a:t>
          </a:r>
        </a:p>
      </dgm:t>
    </dgm:pt>
    <dgm:pt modelId="{C7BCDDB2-C5B5-48FC-8639-ABF3B3E5F8CB}" type="parTrans" cxnId="{BBBD1BD2-A266-49FA-8F9C-BCC3E95A31C0}">
      <dgm:prSet/>
      <dgm:spPr/>
      <dgm:t>
        <a:bodyPr/>
        <a:lstStyle/>
        <a:p>
          <a:endParaRPr lang="en-US"/>
        </a:p>
      </dgm:t>
    </dgm:pt>
    <dgm:pt modelId="{A18994EB-8F70-4CF0-9B30-8CC5F849CFB4}" type="sibTrans" cxnId="{BBBD1BD2-A266-49FA-8F9C-BCC3E95A31C0}">
      <dgm:prSet/>
      <dgm:spPr/>
      <dgm:t>
        <a:bodyPr/>
        <a:lstStyle/>
        <a:p>
          <a:endParaRPr lang="en-US"/>
        </a:p>
      </dgm:t>
    </dgm:pt>
    <dgm:pt modelId="{2A629EE4-2020-4FB6-8097-E9AAE7251981}">
      <dgm:prSet/>
      <dgm:spPr/>
      <dgm:t>
        <a:bodyPr/>
        <a:lstStyle/>
        <a:p>
          <a:r>
            <a:rPr lang="en-US"/>
            <a:t>Dangerous alternatives</a:t>
          </a:r>
        </a:p>
      </dgm:t>
    </dgm:pt>
    <dgm:pt modelId="{8CE3C706-5BDA-49CB-A316-E03182B777B6}" type="parTrans" cxnId="{5E87F605-6792-4C16-8831-D5379D43C5FA}">
      <dgm:prSet/>
      <dgm:spPr/>
      <dgm:t>
        <a:bodyPr/>
        <a:lstStyle/>
        <a:p>
          <a:endParaRPr lang="en-US"/>
        </a:p>
      </dgm:t>
    </dgm:pt>
    <dgm:pt modelId="{5C4480CF-542A-4C02-A98A-61ED5285263D}" type="sibTrans" cxnId="{5E87F605-6792-4C16-8831-D5379D43C5FA}">
      <dgm:prSet/>
      <dgm:spPr/>
      <dgm:t>
        <a:bodyPr/>
        <a:lstStyle/>
        <a:p>
          <a:endParaRPr lang="en-US"/>
        </a:p>
      </dgm:t>
    </dgm:pt>
    <dgm:pt modelId="{78F3A2C5-CC02-451F-907F-D9F723022A78}">
      <dgm:prSet/>
      <dgm:spPr/>
      <dgm:t>
        <a:bodyPr/>
        <a:lstStyle/>
        <a:p>
          <a:r>
            <a:rPr lang="en-US"/>
            <a:t>Institutional medical neglect in cults</a:t>
          </a:r>
        </a:p>
      </dgm:t>
    </dgm:pt>
    <dgm:pt modelId="{9769E4D3-5AB3-4433-BBAD-D972762FF1C7}" type="parTrans" cxnId="{21104514-BE58-4A0E-AF86-55B7CB195E9B}">
      <dgm:prSet/>
      <dgm:spPr/>
      <dgm:t>
        <a:bodyPr/>
        <a:lstStyle/>
        <a:p>
          <a:endParaRPr lang="en-US"/>
        </a:p>
      </dgm:t>
    </dgm:pt>
    <dgm:pt modelId="{D798771D-7CD5-4D48-BD60-6D8BF44D2E84}" type="sibTrans" cxnId="{21104514-BE58-4A0E-AF86-55B7CB195E9B}">
      <dgm:prSet/>
      <dgm:spPr/>
      <dgm:t>
        <a:bodyPr/>
        <a:lstStyle/>
        <a:p>
          <a:endParaRPr lang="en-US"/>
        </a:p>
      </dgm:t>
    </dgm:pt>
    <dgm:pt modelId="{25970A8E-A11C-4AD6-857E-E75EE92E8154}">
      <dgm:prSet/>
      <dgm:spPr/>
      <dgm:t>
        <a:bodyPr/>
        <a:lstStyle/>
        <a:p>
          <a:r>
            <a:rPr lang="en-US"/>
            <a:t>Complex trauma and PTSD</a:t>
          </a:r>
        </a:p>
      </dgm:t>
    </dgm:pt>
    <dgm:pt modelId="{07AD0C6D-A0A1-43EE-938C-FE8FD5D4456B}" type="parTrans" cxnId="{8BB2EF18-7A9F-4B09-A976-ED1EACA05FFD}">
      <dgm:prSet/>
      <dgm:spPr/>
      <dgm:t>
        <a:bodyPr/>
        <a:lstStyle/>
        <a:p>
          <a:endParaRPr lang="en-US"/>
        </a:p>
      </dgm:t>
    </dgm:pt>
    <dgm:pt modelId="{D03D17D5-FCCB-4AB6-814A-CEA4C25AFB10}" type="sibTrans" cxnId="{8BB2EF18-7A9F-4B09-A976-ED1EACA05FFD}">
      <dgm:prSet/>
      <dgm:spPr/>
      <dgm:t>
        <a:bodyPr/>
        <a:lstStyle/>
        <a:p>
          <a:endParaRPr lang="en-US"/>
        </a:p>
      </dgm:t>
    </dgm:pt>
    <dgm:pt modelId="{DCD93087-A247-45BF-8CC0-E08976A2A698}">
      <dgm:prSet/>
      <dgm:spPr/>
      <dgm:t>
        <a:bodyPr/>
        <a:lstStyle/>
        <a:p>
          <a:r>
            <a:rPr lang="en-US"/>
            <a:t>Safeguarding challenges</a:t>
          </a:r>
        </a:p>
      </dgm:t>
    </dgm:pt>
    <dgm:pt modelId="{C0296C9D-18AD-4C02-9E16-DDEEEF2B4353}" type="parTrans" cxnId="{0B5A7527-EF81-461A-BB3D-C38FA6A68818}">
      <dgm:prSet/>
      <dgm:spPr/>
      <dgm:t>
        <a:bodyPr/>
        <a:lstStyle/>
        <a:p>
          <a:endParaRPr lang="en-US"/>
        </a:p>
      </dgm:t>
    </dgm:pt>
    <dgm:pt modelId="{DBD42C04-4327-46D1-A3E5-A5BC397976E3}" type="sibTrans" cxnId="{0B5A7527-EF81-461A-BB3D-C38FA6A68818}">
      <dgm:prSet/>
      <dgm:spPr/>
      <dgm:t>
        <a:bodyPr/>
        <a:lstStyle/>
        <a:p>
          <a:endParaRPr lang="en-US"/>
        </a:p>
      </dgm:t>
    </dgm:pt>
    <dgm:pt modelId="{8613F6BD-3605-4644-92C1-B121709A63C4}">
      <dgm:prSet/>
      <dgm:spPr/>
      <dgm:t>
        <a:bodyPr/>
        <a:lstStyle/>
        <a:p>
          <a:r>
            <a:rPr lang="en-US"/>
            <a:t>Additional system load</a:t>
          </a:r>
        </a:p>
      </dgm:t>
    </dgm:pt>
    <dgm:pt modelId="{A5B51E37-C08D-41F9-BF8E-A6ECBB0AC4A5}" type="parTrans" cxnId="{FFEA3E40-B707-499F-8B99-C6390505D786}">
      <dgm:prSet/>
      <dgm:spPr/>
      <dgm:t>
        <a:bodyPr/>
        <a:lstStyle/>
        <a:p>
          <a:endParaRPr lang="en-US"/>
        </a:p>
      </dgm:t>
    </dgm:pt>
    <dgm:pt modelId="{79EA01BD-DB69-45F5-ADB3-4EFC15F11076}" type="sibTrans" cxnId="{FFEA3E40-B707-499F-8B99-C6390505D786}">
      <dgm:prSet/>
      <dgm:spPr/>
      <dgm:t>
        <a:bodyPr/>
        <a:lstStyle/>
        <a:p>
          <a:endParaRPr lang="en-US"/>
        </a:p>
      </dgm:t>
    </dgm:pt>
    <dgm:pt modelId="{2979F320-4655-47AB-AE85-49F9C53FCC89}" type="pres">
      <dgm:prSet presAssocID="{CF5FAB01-C9E0-45CB-A396-0859AA277663}" presName="linear" presStyleCnt="0">
        <dgm:presLayoutVars>
          <dgm:animLvl val="lvl"/>
          <dgm:resizeHandles val="exact"/>
        </dgm:presLayoutVars>
      </dgm:prSet>
      <dgm:spPr/>
    </dgm:pt>
    <dgm:pt modelId="{1B98236A-5711-4737-B261-BF3697D1EC60}" type="pres">
      <dgm:prSet presAssocID="{2A477276-6F10-4739-91E9-4FFF889541AC}" presName="parentText" presStyleLbl="node1" presStyleIdx="0" presStyleCnt="7">
        <dgm:presLayoutVars>
          <dgm:chMax val="0"/>
          <dgm:bulletEnabled val="1"/>
        </dgm:presLayoutVars>
      </dgm:prSet>
      <dgm:spPr/>
    </dgm:pt>
    <dgm:pt modelId="{79C72EAD-3BA0-4E4A-8B34-BD90DA5EFA10}" type="pres">
      <dgm:prSet presAssocID="{5F287617-B2E1-40DF-9BDF-293EFBEDCC70}" presName="spacer" presStyleCnt="0"/>
      <dgm:spPr/>
    </dgm:pt>
    <dgm:pt modelId="{4F1C2F0B-A760-4BFA-90B0-CD028A5D0328}" type="pres">
      <dgm:prSet presAssocID="{CFEAB764-32B9-41C5-AE1E-5BEEBA2D2B7B}" presName="parentText" presStyleLbl="node1" presStyleIdx="1" presStyleCnt="7">
        <dgm:presLayoutVars>
          <dgm:chMax val="0"/>
          <dgm:bulletEnabled val="1"/>
        </dgm:presLayoutVars>
      </dgm:prSet>
      <dgm:spPr/>
    </dgm:pt>
    <dgm:pt modelId="{85E6AE98-9A33-4A3D-B28E-9AA2C76290C4}" type="pres">
      <dgm:prSet presAssocID="{A18994EB-8F70-4CF0-9B30-8CC5F849CFB4}" presName="spacer" presStyleCnt="0"/>
      <dgm:spPr/>
    </dgm:pt>
    <dgm:pt modelId="{B55D00C7-CCB5-4BFB-849C-264B99BA5BBD}" type="pres">
      <dgm:prSet presAssocID="{2A629EE4-2020-4FB6-8097-E9AAE7251981}" presName="parentText" presStyleLbl="node1" presStyleIdx="2" presStyleCnt="7">
        <dgm:presLayoutVars>
          <dgm:chMax val="0"/>
          <dgm:bulletEnabled val="1"/>
        </dgm:presLayoutVars>
      </dgm:prSet>
      <dgm:spPr/>
    </dgm:pt>
    <dgm:pt modelId="{F1F8AA59-F4DE-45FB-8654-EAF6B18BB52D}" type="pres">
      <dgm:prSet presAssocID="{5C4480CF-542A-4C02-A98A-61ED5285263D}" presName="spacer" presStyleCnt="0"/>
      <dgm:spPr/>
    </dgm:pt>
    <dgm:pt modelId="{45A2BF4D-C1B6-43FC-AD89-C36A3E960A5B}" type="pres">
      <dgm:prSet presAssocID="{78F3A2C5-CC02-451F-907F-D9F723022A78}" presName="parentText" presStyleLbl="node1" presStyleIdx="3" presStyleCnt="7">
        <dgm:presLayoutVars>
          <dgm:chMax val="0"/>
          <dgm:bulletEnabled val="1"/>
        </dgm:presLayoutVars>
      </dgm:prSet>
      <dgm:spPr/>
    </dgm:pt>
    <dgm:pt modelId="{84C38DE8-7536-46CF-9183-F268D6967011}" type="pres">
      <dgm:prSet presAssocID="{D798771D-7CD5-4D48-BD60-6D8BF44D2E84}" presName="spacer" presStyleCnt="0"/>
      <dgm:spPr/>
    </dgm:pt>
    <dgm:pt modelId="{93DE32EB-485E-4D45-89C4-3287AC1397FD}" type="pres">
      <dgm:prSet presAssocID="{25970A8E-A11C-4AD6-857E-E75EE92E8154}" presName="parentText" presStyleLbl="node1" presStyleIdx="4" presStyleCnt="7">
        <dgm:presLayoutVars>
          <dgm:chMax val="0"/>
          <dgm:bulletEnabled val="1"/>
        </dgm:presLayoutVars>
      </dgm:prSet>
      <dgm:spPr/>
    </dgm:pt>
    <dgm:pt modelId="{68153F47-52F9-46B6-92BE-C6CA5EBC667D}" type="pres">
      <dgm:prSet presAssocID="{D03D17D5-FCCB-4AB6-814A-CEA4C25AFB10}" presName="spacer" presStyleCnt="0"/>
      <dgm:spPr/>
    </dgm:pt>
    <dgm:pt modelId="{7CF13947-FE94-403E-BD77-479A0443B303}" type="pres">
      <dgm:prSet presAssocID="{DCD93087-A247-45BF-8CC0-E08976A2A698}" presName="parentText" presStyleLbl="node1" presStyleIdx="5" presStyleCnt="7">
        <dgm:presLayoutVars>
          <dgm:chMax val="0"/>
          <dgm:bulletEnabled val="1"/>
        </dgm:presLayoutVars>
      </dgm:prSet>
      <dgm:spPr/>
    </dgm:pt>
    <dgm:pt modelId="{A267C8C0-AC7A-417A-A053-CC50652F90E8}" type="pres">
      <dgm:prSet presAssocID="{DBD42C04-4327-46D1-A3E5-A5BC397976E3}" presName="spacer" presStyleCnt="0"/>
      <dgm:spPr/>
    </dgm:pt>
    <dgm:pt modelId="{469829A4-3173-4B02-A5E1-1DE4E07D028E}" type="pres">
      <dgm:prSet presAssocID="{8613F6BD-3605-4644-92C1-B121709A63C4}" presName="parentText" presStyleLbl="node1" presStyleIdx="6" presStyleCnt="7">
        <dgm:presLayoutVars>
          <dgm:chMax val="0"/>
          <dgm:bulletEnabled val="1"/>
        </dgm:presLayoutVars>
      </dgm:prSet>
      <dgm:spPr/>
    </dgm:pt>
  </dgm:ptLst>
  <dgm:cxnLst>
    <dgm:cxn modelId="{4C7DF004-2A50-4876-89EB-DCFE764FAF45}" type="presOf" srcId="{78F3A2C5-CC02-451F-907F-D9F723022A78}" destId="{45A2BF4D-C1B6-43FC-AD89-C36A3E960A5B}" srcOrd="0" destOrd="0" presId="urn:microsoft.com/office/officeart/2005/8/layout/vList2"/>
    <dgm:cxn modelId="{C74FAD05-3485-4699-837A-2886DB480B29}" srcId="{CF5FAB01-C9E0-45CB-A396-0859AA277663}" destId="{2A477276-6F10-4739-91E9-4FFF889541AC}" srcOrd="0" destOrd="0" parTransId="{26200D55-951D-4562-BFA6-380340FC8D9F}" sibTransId="{5F287617-B2E1-40DF-9BDF-293EFBEDCC70}"/>
    <dgm:cxn modelId="{5E87F605-6792-4C16-8831-D5379D43C5FA}" srcId="{CF5FAB01-C9E0-45CB-A396-0859AA277663}" destId="{2A629EE4-2020-4FB6-8097-E9AAE7251981}" srcOrd="2" destOrd="0" parTransId="{8CE3C706-5BDA-49CB-A316-E03182B777B6}" sibTransId="{5C4480CF-542A-4C02-A98A-61ED5285263D}"/>
    <dgm:cxn modelId="{21104514-BE58-4A0E-AF86-55B7CB195E9B}" srcId="{CF5FAB01-C9E0-45CB-A396-0859AA277663}" destId="{78F3A2C5-CC02-451F-907F-D9F723022A78}" srcOrd="3" destOrd="0" parTransId="{9769E4D3-5AB3-4433-BBAD-D972762FF1C7}" sibTransId="{D798771D-7CD5-4D48-BD60-6D8BF44D2E84}"/>
    <dgm:cxn modelId="{8BB2EF18-7A9F-4B09-A976-ED1EACA05FFD}" srcId="{CF5FAB01-C9E0-45CB-A396-0859AA277663}" destId="{25970A8E-A11C-4AD6-857E-E75EE92E8154}" srcOrd="4" destOrd="0" parTransId="{07AD0C6D-A0A1-43EE-938C-FE8FD5D4456B}" sibTransId="{D03D17D5-FCCB-4AB6-814A-CEA4C25AFB10}"/>
    <dgm:cxn modelId="{0B5A7527-EF81-461A-BB3D-C38FA6A68818}" srcId="{CF5FAB01-C9E0-45CB-A396-0859AA277663}" destId="{DCD93087-A247-45BF-8CC0-E08976A2A698}" srcOrd="5" destOrd="0" parTransId="{C0296C9D-18AD-4C02-9E16-DDEEEF2B4353}" sibTransId="{DBD42C04-4327-46D1-A3E5-A5BC397976E3}"/>
    <dgm:cxn modelId="{FFEA3E40-B707-499F-8B99-C6390505D786}" srcId="{CF5FAB01-C9E0-45CB-A396-0859AA277663}" destId="{8613F6BD-3605-4644-92C1-B121709A63C4}" srcOrd="6" destOrd="0" parTransId="{A5B51E37-C08D-41F9-BF8E-A6ECBB0AC4A5}" sibTransId="{79EA01BD-DB69-45F5-ADB3-4EFC15F11076}"/>
    <dgm:cxn modelId="{AB35C861-FD90-4153-AF4D-67270278B786}" type="presOf" srcId="{CFEAB764-32B9-41C5-AE1E-5BEEBA2D2B7B}" destId="{4F1C2F0B-A760-4BFA-90B0-CD028A5D0328}" srcOrd="0" destOrd="0" presId="urn:microsoft.com/office/officeart/2005/8/layout/vList2"/>
    <dgm:cxn modelId="{F6A5D950-E2A9-402D-AC2F-2AD77B12646B}" type="presOf" srcId="{2A477276-6F10-4739-91E9-4FFF889541AC}" destId="{1B98236A-5711-4737-B261-BF3697D1EC60}" srcOrd="0" destOrd="0" presId="urn:microsoft.com/office/officeart/2005/8/layout/vList2"/>
    <dgm:cxn modelId="{18B9DB71-E93A-46A3-B4F9-CE6F29E156F8}" type="presOf" srcId="{8613F6BD-3605-4644-92C1-B121709A63C4}" destId="{469829A4-3173-4B02-A5E1-1DE4E07D028E}" srcOrd="0" destOrd="0" presId="urn:microsoft.com/office/officeart/2005/8/layout/vList2"/>
    <dgm:cxn modelId="{B2538574-D692-469B-B900-6970CC34DAAB}" type="presOf" srcId="{CF5FAB01-C9E0-45CB-A396-0859AA277663}" destId="{2979F320-4655-47AB-AE85-49F9C53FCC89}" srcOrd="0" destOrd="0" presId="urn:microsoft.com/office/officeart/2005/8/layout/vList2"/>
    <dgm:cxn modelId="{FCB9AB59-EF93-43DE-A0D2-B41C492DE8C3}" type="presOf" srcId="{DCD93087-A247-45BF-8CC0-E08976A2A698}" destId="{7CF13947-FE94-403E-BD77-479A0443B303}" srcOrd="0" destOrd="0" presId="urn:microsoft.com/office/officeart/2005/8/layout/vList2"/>
    <dgm:cxn modelId="{AC3865B4-5DEB-45FC-B9A1-20A5732B9E62}" type="presOf" srcId="{25970A8E-A11C-4AD6-857E-E75EE92E8154}" destId="{93DE32EB-485E-4D45-89C4-3287AC1397FD}" srcOrd="0" destOrd="0" presId="urn:microsoft.com/office/officeart/2005/8/layout/vList2"/>
    <dgm:cxn modelId="{BBBD1BD2-A266-49FA-8F9C-BCC3E95A31C0}" srcId="{CF5FAB01-C9E0-45CB-A396-0859AA277663}" destId="{CFEAB764-32B9-41C5-AE1E-5BEEBA2D2B7B}" srcOrd="1" destOrd="0" parTransId="{C7BCDDB2-C5B5-48FC-8639-ABF3B3E5F8CB}" sibTransId="{A18994EB-8F70-4CF0-9B30-8CC5F849CFB4}"/>
    <dgm:cxn modelId="{A82B55F3-A80C-4A2A-8FDE-244CDD6AB6FD}" type="presOf" srcId="{2A629EE4-2020-4FB6-8097-E9AAE7251981}" destId="{B55D00C7-CCB5-4BFB-849C-264B99BA5BBD}" srcOrd="0" destOrd="0" presId="urn:microsoft.com/office/officeart/2005/8/layout/vList2"/>
    <dgm:cxn modelId="{A56BCC8B-8BF6-40A1-BF2A-44E3103208D9}" type="presParOf" srcId="{2979F320-4655-47AB-AE85-49F9C53FCC89}" destId="{1B98236A-5711-4737-B261-BF3697D1EC60}" srcOrd="0" destOrd="0" presId="urn:microsoft.com/office/officeart/2005/8/layout/vList2"/>
    <dgm:cxn modelId="{4F81E57D-48A3-47BD-8CAF-0211974AB70D}" type="presParOf" srcId="{2979F320-4655-47AB-AE85-49F9C53FCC89}" destId="{79C72EAD-3BA0-4E4A-8B34-BD90DA5EFA10}" srcOrd="1" destOrd="0" presId="urn:microsoft.com/office/officeart/2005/8/layout/vList2"/>
    <dgm:cxn modelId="{7B929C62-0921-47B8-80B7-BE2A337F01F0}" type="presParOf" srcId="{2979F320-4655-47AB-AE85-49F9C53FCC89}" destId="{4F1C2F0B-A760-4BFA-90B0-CD028A5D0328}" srcOrd="2" destOrd="0" presId="urn:microsoft.com/office/officeart/2005/8/layout/vList2"/>
    <dgm:cxn modelId="{4B5FF2A6-3FCF-4C00-8F32-8DDB3A908E71}" type="presParOf" srcId="{2979F320-4655-47AB-AE85-49F9C53FCC89}" destId="{85E6AE98-9A33-4A3D-B28E-9AA2C76290C4}" srcOrd="3" destOrd="0" presId="urn:microsoft.com/office/officeart/2005/8/layout/vList2"/>
    <dgm:cxn modelId="{74018996-868B-4AF3-97B2-230E9EEC4A18}" type="presParOf" srcId="{2979F320-4655-47AB-AE85-49F9C53FCC89}" destId="{B55D00C7-CCB5-4BFB-849C-264B99BA5BBD}" srcOrd="4" destOrd="0" presId="urn:microsoft.com/office/officeart/2005/8/layout/vList2"/>
    <dgm:cxn modelId="{2F7B6875-1DB5-44CB-9D00-1E02859F60AC}" type="presParOf" srcId="{2979F320-4655-47AB-AE85-49F9C53FCC89}" destId="{F1F8AA59-F4DE-45FB-8654-EAF6B18BB52D}" srcOrd="5" destOrd="0" presId="urn:microsoft.com/office/officeart/2005/8/layout/vList2"/>
    <dgm:cxn modelId="{AB3C1BBB-8936-4589-83C1-B7B38A6156BF}" type="presParOf" srcId="{2979F320-4655-47AB-AE85-49F9C53FCC89}" destId="{45A2BF4D-C1B6-43FC-AD89-C36A3E960A5B}" srcOrd="6" destOrd="0" presId="urn:microsoft.com/office/officeart/2005/8/layout/vList2"/>
    <dgm:cxn modelId="{8EF04F59-53A7-4F72-AEDE-D2784F6D11B6}" type="presParOf" srcId="{2979F320-4655-47AB-AE85-49F9C53FCC89}" destId="{84C38DE8-7536-46CF-9183-F268D6967011}" srcOrd="7" destOrd="0" presId="urn:microsoft.com/office/officeart/2005/8/layout/vList2"/>
    <dgm:cxn modelId="{E9753D39-81A8-4877-B843-A5C7F20E3CEB}" type="presParOf" srcId="{2979F320-4655-47AB-AE85-49F9C53FCC89}" destId="{93DE32EB-485E-4D45-89C4-3287AC1397FD}" srcOrd="8" destOrd="0" presId="urn:microsoft.com/office/officeart/2005/8/layout/vList2"/>
    <dgm:cxn modelId="{3C2A2C59-BA4C-47F9-8F80-4ED34279B00F}" type="presParOf" srcId="{2979F320-4655-47AB-AE85-49F9C53FCC89}" destId="{68153F47-52F9-46B6-92BE-C6CA5EBC667D}" srcOrd="9" destOrd="0" presId="urn:microsoft.com/office/officeart/2005/8/layout/vList2"/>
    <dgm:cxn modelId="{5935C959-57BD-4980-80E1-C16BF5C0593A}" type="presParOf" srcId="{2979F320-4655-47AB-AE85-49F9C53FCC89}" destId="{7CF13947-FE94-403E-BD77-479A0443B303}" srcOrd="10" destOrd="0" presId="urn:microsoft.com/office/officeart/2005/8/layout/vList2"/>
    <dgm:cxn modelId="{1272A500-0663-4F29-B90F-BA71F4BAA424}" type="presParOf" srcId="{2979F320-4655-47AB-AE85-49F9C53FCC89}" destId="{A267C8C0-AC7A-417A-A053-CC50652F90E8}" srcOrd="11" destOrd="0" presId="urn:microsoft.com/office/officeart/2005/8/layout/vList2"/>
    <dgm:cxn modelId="{19E08E92-CC01-45D8-B0EA-E43410360B2B}" type="presParOf" srcId="{2979F320-4655-47AB-AE85-49F9C53FCC89}" destId="{469829A4-3173-4B02-A5E1-1DE4E07D028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41EFE-7A4E-4404-904A-6E682C398FFE}">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AA338-0D37-48C8-84D5-CC8EEFE95B0F}">
      <dsp:nvSpPr>
        <dsp:cNvPr id="0" name=""/>
        <dsp:cNvSpPr/>
      </dsp:nvSpPr>
      <dsp:spPr>
        <a:xfrm>
          <a:off x="0" y="2853"/>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To critically evaluate the relationship between psychopathology, social influence, belief formation, and group behaviour.</a:t>
          </a:r>
        </a:p>
      </dsp:txBody>
      <dsp:txXfrm>
        <a:off x="0" y="2853"/>
        <a:ext cx="7003777" cy="972983"/>
      </dsp:txXfrm>
    </dsp:sp>
    <dsp:sp modelId="{5A062006-DCF6-4264-9669-651B2F82BC2F}">
      <dsp:nvSpPr>
        <dsp:cNvPr id="0" name=""/>
        <dsp:cNvSpPr/>
      </dsp:nvSpPr>
      <dsp:spPr>
        <a:xfrm>
          <a:off x="0" y="975836"/>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E6F743-020B-4F54-8353-4B8960004F0B}">
      <dsp:nvSpPr>
        <dsp:cNvPr id="0" name=""/>
        <dsp:cNvSpPr/>
      </dsp:nvSpPr>
      <dsp:spPr>
        <a:xfrm>
          <a:off x="0" y="975836"/>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Critically evaluate the distinction between beliefs, delusions, ideologies and psychopathology.</a:t>
          </a:r>
        </a:p>
      </dsp:txBody>
      <dsp:txXfrm>
        <a:off x="0" y="975836"/>
        <a:ext cx="7003777" cy="972983"/>
      </dsp:txXfrm>
    </dsp:sp>
    <dsp:sp modelId="{F31BD9DA-4E0F-4179-96CB-365CD76E7B47}">
      <dsp:nvSpPr>
        <dsp:cNvPr id="0" name=""/>
        <dsp:cNvSpPr/>
      </dsp:nvSpPr>
      <dsp:spPr>
        <a:xfrm>
          <a:off x="0" y="1948819"/>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461002-7509-4448-BCFF-AAEBCDDF27B3}">
      <dsp:nvSpPr>
        <dsp:cNvPr id="0" name=""/>
        <dsp:cNvSpPr/>
      </dsp:nvSpPr>
      <dsp:spPr>
        <a:xfrm>
          <a:off x="0" y="1948819"/>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Discuss psychological and sociological explanations for cult involvement. </a:t>
          </a:r>
        </a:p>
      </dsp:txBody>
      <dsp:txXfrm>
        <a:off x="0" y="1948819"/>
        <a:ext cx="7003777" cy="972983"/>
      </dsp:txXfrm>
    </dsp:sp>
    <dsp:sp modelId="{586A7030-7BE3-4832-962F-933D5C45FA67}">
      <dsp:nvSpPr>
        <dsp:cNvPr id="0" name=""/>
        <dsp:cNvSpPr/>
      </dsp:nvSpPr>
      <dsp:spPr>
        <a:xfrm>
          <a:off x="0" y="2921802"/>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D7B70-1ACF-49B1-87DD-C8D4933754BF}">
      <dsp:nvSpPr>
        <dsp:cNvPr id="0" name=""/>
        <dsp:cNvSpPr/>
      </dsp:nvSpPr>
      <dsp:spPr>
        <a:xfrm>
          <a:off x="0" y="2921802"/>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Evaluate the concept of Shared Psychotic Disorder (Folie à Deux/Folie à Plusieurs). </a:t>
          </a:r>
        </a:p>
      </dsp:txBody>
      <dsp:txXfrm>
        <a:off x="0" y="2921802"/>
        <a:ext cx="7003777" cy="972983"/>
      </dsp:txXfrm>
    </dsp:sp>
    <dsp:sp modelId="{01E11080-9CBA-4E98-9E19-28EFD91ADA80}">
      <dsp:nvSpPr>
        <dsp:cNvPr id="0" name=""/>
        <dsp:cNvSpPr/>
      </dsp:nvSpPr>
      <dsp:spPr>
        <a:xfrm>
          <a:off x="0" y="3894785"/>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B58AD-27B0-4EAA-A831-F59BB0F4EF5B}">
      <dsp:nvSpPr>
        <dsp:cNvPr id="0" name=""/>
        <dsp:cNvSpPr/>
      </dsp:nvSpPr>
      <dsp:spPr>
        <a:xfrm>
          <a:off x="0" y="3894785"/>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Analyse real-world case studies using biopsychosocial perspectives. </a:t>
          </a:r>
        </a:p>
      </dsp:txBody>
      <dsp:txXfrm>
        <a:off x="0" y="3894785"/>
        <a:ext cx="7003777" cy="972983"/>
      </dsp:txXfrm>
    </dsp:sp>
    <dsp:sp modelId="{568BAA01-9262-4D91-A95F-95E158A4E7B9}">
      <dsp:nvSpPr>
        <dsp:cNvPr id="0" name=""/>
        <dsp:cNvSpPr/>
      </dsp:nvSpPr>
      <dsp:spPr>
        <a:xfrm>
          <a:off x="0" y="4867768"/>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191CBF-F372-48FA-9286-D9CD3919EAA5}">
      <dsp:nvSpPr>
        <dsp:cNvPr id="0" name=""/>
        <dsp:cNvSpPr/>
      </dsp:nvSpPr>
      <dsp:spPr>
        <a:xfrm>
          <a:off x="0" y="4867768"/>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Critically debate the ethics of labelling unusual beliefs as mental illness. </a:t>
          </a:r>
        </a:p>
      </dsp:txBody>
      <dsp:txXfrm>
        <a:off x="0" y="4867768"/>
        <a:ext cx="7003777" cy="972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22B97D-B504-4B71-BDE9-24606F8203E6}">
      <dsp:nvSpPr>
        <dsp:cNvPr id="0" name=""/>
        <dsp:cNvSpPr/>
      </dsp:nvSpPr>
      <dsp:spPr>
        <a:xfrm>
          <a:off x="3594" y="566280"/>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Earth is flat. </a:t>
          </a:r>
        </a:p>
      </dsp:txBody>
      <dsp:txXfrm>
        <a:off x="3594" y="566280"/>
        <a:ext cx="1946002" cy="1167601"/>
      </dsp:txXfrm>
    </dsp:sp>
    <dsp:sp modelId="{8631D9E4-7632-4BE6-93DF-E0CFE3732AEC}">
      <dsp:nvSpPr>
        <dsp:cNvPr id="0" name=""/>
        <dsp:cNvSpPr/>
      </dsp:nvSpPr>
      <dsp:spPr>
        <a:xfrm>
          <a:off x="2144196" y="566280"/>
          <a:ext cx="1946002" cy="1167601"/>
        </a:xfrm>
        <a:prstGeom prst="rect">
          <a:avLst/>
        </a:prstGeom>
        <a:solidFill>
          <a:schemeClr val="accent5">
            <a:hueOff val="1709574"/>
            <a:satOff val="739"/>
            <a:lumOff val="5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Aliens have visited Earth. </a:t>
          </a:r>
        </a:p>
      </dsp:txBody>
      <dsp:txXfrm>
        <a:off x="2144196" y="566280"/>
        <a:ext cx="1946002" cy="1167601"/>
      </dsp:txXfrm>
    </dsp:sp>
    <dsp:sp modelId="{C10A1F27-E53B-4871-9491-9A7D04F2F85B}">
      <dsp:nvSpPr>
        <dsp:cNvPr id="0" name=""/>
        <dsp:cNvSpPr/>
      </dsp:nvSpPr>
      <dsp:spPr>
        <a:xfrm>
          <a:off x="4284798" y="566280"/>
          <a:ext cx="1946002" cy="1167601"/>
        </a:xfrm>
        <a:prstGeom prst="rect">
          <a:avLst/>
        </a:prstGeom>
        <a:solidFill>
          <a:schemeClr val="accent5">
            <a:hueOff val="3419148"/>
            <a:satOff val="1479"/>
            <a:lumOff val="10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Lucky socks improve performance. </a:t>
          </a:r>
        </a:p>
      </dsp:txBody>
      <dsp:txXfrm>
        <a:off x="4284798" y="566280"/>
        <a:ext cx="1946002" cy="1167601"/>
      </dsp:txXfrm>
    </dsp:sp>
    <dsp:sp modelId="{C642E4FE-DD71-4A17-9F67-25DAE3C650D7}">
      <dsp:nvSpPr>
        <dsp:cNvPr id="0" name=""/>
        <dsp:cNvSpPr/>
      </dsp:nvSpPr>
      <dsp:spPr>
        <a:xfrm>
          <a:off x="6425401" y="566280"/>
          <a:ext cx="1946002" cy="1167601"/>
        </a:xfrm>
        <a:prstGeom prst="rect">
          <a:avLst/>
        </a:prstGeom>
        <a:solidFill>
          <a:schemeClr val="accent5">
            <a:hueOff val="5128723"/>
            <a:satOff val="2218"/>
            <a:lumOff val="15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Ghosts exist. </a:t>
          </a:r>
        </a:p>
      </dsp:txBody>
      <dsp:txXfrm>
        <a:off x="6425401" y="566280"/>
        <a:ext cx="1946002" cy="1167601"/>
      </dsp:txXfrm>
    </dsp:sp>
    <dsp:sp modelId="{17CFDFF3-3A19-4E6C-AD28-51751EB11F9D}">
      <dsp:nvSpPr>
        <dsp:cNvPr id="0" name=""/>
        <dsp:cNvSpPr/>
      </dsp:nvSpPr>
      <dsp:spPr>
        <a:xfrm>
          <a:off x="8566003" y="566280"/>
          <a:ext cx="1946002" cy="1167601"/>
        </a:xfrm>
        <a:prstGeom prst="rect">
          <a:avLst/>
        </a:prstGeom>
        <a:solidFill>
          <a:schemeClr val="accent5">
            <a:hueOff val="6838297"/>
            <a:satOff val="2957"/>
            <a:lumOff val="20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government is monitoring everyone's phone. </a:t>
          </a:r>
        </a:p>
      </dsp:txBody>
      <dsp:txXfrm>
        <a:off x="8566003" y="566280"/>
        <a:ext cx="1946002" cy="1167601"/>
      </dsp:txXfrm>
    </dsp:sp>
    <dsp:sp modelId="{CF9B8E5E-6C58-4C4F-B61F-D2420CB510C5}">
      <dsp:nvSpPr>
        <dsp:cNvPr id="0" name=""/>
        <dsp:cNvSpPr/>
      </dsp:nvSpPr>
      <dsp:spPr>
        <a:xfrm>
          <a:off x="3594" y="1928481"/>
          <a:ext cx="1946002" cy="1167601"/>
        </a:xfrm>
        <a:prstGeom prst="rect">
          <a:avLst/>
        </a:prstGeom>
        <a:solidFill>
          <a:schemeClr val="accent5">
            <a:hueOff val="8547871"/>
            <a:satOff val="3697"/>
            <a:lumOff val="25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Someone can communicate with the dead. </a:t>
          </a:r>
        </a:p>
      </dsp:txBody>
      <dsp:txXfrm>
        <a:off x="3594" y="1928481"/>
        <a:ext cx="1946002" cy="1167601"/>
      </dsp:txXfrm>
    </dsp:sp>
    <dsp:sp modelId="{26D273B6-4194-4D9F-B207-75722767948B}">
      <dsp:nvSpPr>
        <dsp:cNvPr id="0" name=""/>
        <dsp:cNvSpPr/>
      </dsp:nvSpPr>
      <dsp:spPr>
        <a:xfrm>
          <a:off x="2144196" y="1928481"/>
          <a:ext cx="1946002" cy="1167601"/>
        </a:xfrm>
        <a:prstGeom prst="rect">
          <a:avLst/>
        </a:prstGeom>
        <a:solidFill>
          <a:schemeClr val="accent5">
            <a:hueOff val="10257446"/>
            <a:satOff val="4436"/>
            <a:lumOff val="30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moon landings were staged. </a:t>
          </a:r>
        </a:p>
      </dsp:txBody>
      <dsp:txXfrm>
        <a:off x="2144196" y="1928481"/>
        <a:ext cx="1946002" cy="1167601"/>
      </dsp:txXfrm>
    </dsp:sp>
    <dsp:sp modelId="{BC205BD2-FEED-46C4-B712-E854689D6C71}">
      <dsp:nvSpPr>
        <dsp:cNvPr id="0" name=""/>
        <dsp:cNvSpPr/>
      </dsp:nvSpPr>
      <dsp:spPr>
        <a:xfrm>
          <a:off x="4284798" y="1928481"/>
          <a:ext cx="1946002" cy="1167601"/>
        </a:xfrm>
        <a:prstGeom prst="rect">
          <a:avLst/>
        </a:prstGeom>
        <a:solidFill>
          <a:schemeClr val="accent5">
            <a:hueOff val="11967019"/>
            <a:satOff val="5175"/>
            <a:lumOff val="35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Psychic powers are real. </a:t>
          </a:r>
        </a:p>
      </dsp:txBody>
      <dsp:txXfrm>
        <a:off x="4284798" y="1928481"/>
        <a:ext cx="1946002" cy="1167601"/>
      </dsp:txXfrm>
    </dsp:sp>
    <dsp:sp modelId="{36162C77-1C9A-4967-96C7-E6AC8B190DE7}">
      <dsp:nvSpPr>
        <dsp:cNvPr id="0" name=""/>
        <dsp:cNvSpPr/>
      </dsp:nvSpPr>
      <dsp:spPr>
        <a:xfrm>
          <a:off x="6425401" y="1928481"/>
          <a:ext cx="1946002" cy="1167601"/>
        </a:xfrm>
        <a:prstGeom prst="rect">
          <a:avLst/>
        </a:prstGeom>
        <a:solidFill>
          <a:schemeClr val="accent5">
            <a:hueOff val="13676593"/>
            <a:satOff val="5915"/>
            <a:lumOff val="40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Artificial intelligence will replace humanity. </a:t>
          </a:r>
        </a:p>
      </dsp:txBody>
      <dsp:txXfrm>
        <a:off x="6425401" y="1928481"/>
        <a:ext cx="1946002" cy="1167601"/>
      </dsp:txXfrm>
    </dsp:sp>
    <dsp:sp modelId="{D974DF16-449B-466B-8A2D-43679D547BF5}">
      <dsp:nvSpPr>
        <dsp:cNvPr id="0" name=""/>
        <dsp:cNvSpPr/>
      </dsp:nvSpPr>
      <dsp:spPr>
        <a:xfrm>
          <a:off x="8566003" y="1928481"/>
          <a:ext cx="1946002" cy="1167601"/>
        </a:xfrm>
        <a:prstGeom prst="rect">
          <a:avLst/>
        </a:prstGeom>
        <a:solidFill>
          <a:schemeClr val="accent5">
            <a:hueOff val="15386168"/>
            <a:satOff val="6654"/>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There is life elsewhere in the universe. </a:t>
          </a:r>
        </a:p>
      </dsp:txBody>
      <dsp:txXfrm>
        <a:off x="8566003" y="1928481"/>
        <a:ext cx="1946002" cy="1167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4A08C-E2C1-4603-8911-029C79253D24}">
      <dsp:nvSpPr>
        <dsp:cNvPr id="0" name=""/>
        <dsp:cNvSpPr/>
      </dsp:nvSpPr>
      <dsp:spPr>
        <a:xfrm>
          <a:off x="0" y="82698"/>
          <a:ext cx="7003777" cy="136555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Who decides this?</a:t>
          </a:r>
        </a:p>
      </dsp:txBody>
      <dsp:txXfrm>
        <a:off x="66661" y="149359"/>
        <a:ext cx="6870455" cy="1232230"/>
      </dsp:txXfrm>
    </dsp:sp>
    <dsp:sp modelId="{73DBFE0F-07C5-46C9-B388-48C4F5561958}">
      <dsp:nvSpPr>
        <dsp:cNvPr id="0" name=""/>
        <dsp:cNvSpPr/>
      </dsp:nvSpPr>
      <dsp:spPr>
        <a:xfrm>
          <a:off x="0" y="1520250"/>
          <a:ext cx="7003777" cy="1365552"/>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Does popularity make a belief more valid? </a:t>
          </a:r>
        </a:p>
      </dsp:txBody>
      <dsp:txXfrm>
        <a:off x="66661" y="1586911"/>
        <a:ext cx="6870455" cy="1232230"/>
      </dsp:txXfrm>
    </dsp:sp>
    <dsp:sp modelId="{73E5FE41-B756-4FFD-8F93-C864D9FB0A8B}">
      <dsp:nvSpPr>
        <dsp:cNvPr id="0" name=""/>
        <dsp:cNvSpPr/>
      </dsp:nvSpPr>
      <dsp:spPr>
        <a:xfrm>
          <a:off x="0" y="2957802"/>
          <a:ext cx="7003777" cy="1365552"/>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If millions believe something, can it still be irrational?</a:t>
          </a:r>
        </a:p>
      </dsp:txBody>
      <dsp:txXfrm>
        <a:off x="66661" y="3024463"/>
        <a:ext cx="6870455" cy="1232230"/>
      </dsp:txXfrm>
    </dsp:sp>
    <dsp:sp modelId="{2FF37EE4-926E-4611-894B-CCBE2CCDCC17}">
      <dsp:nvSpPr>
        <dsp:cNvPr id="0" name=""/>
        <dsp:cNvSpPr/>
      </dsp:nvSpPr>
      <dsp:spPr>
        <a:xfrm>
          <a:off x="0" y="4395354"/>
          <a:ext cx="7003777" cy="1365552"/>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One of the hardest questions in psychopathology is deciding where unusual belief ends and pathology begins.</a:t>
          </a:r>
        </a:p>
      </dsp:txBody>
      <dsp:txXfrm>
        <a:off x="66661" y="4462015"/>
        <a:ext cx="6870455" cy="12322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A585FF-53A0-4555-BC1A-1B86A95A07BA}">
      <dsp:nvSpPr>
        <dsp:cNvPr id="0" name=""/>
        <dsp:cNvSpPr/>
      </dsp:nvSpPr>
      <dsp:spPr>
        <a:xfrm>
          <a:off x="0" y="2756854"/>
          <a:ext cx="10515600" cy="9048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They frequently occur as comorbid features in various psychiatric disorders and can precipitate in isolation or as sequelae of medical conditions.</a:t>
          </a:r>
        </a:p>
      </dsp:txBody>
      <dsp:txXfrm>
        <a:off x="0" y="2756854"/>
        <a:ext cx="10515600" cy="904861"/>
      </dsp:txXfrm>
    </dsp:sp>
    <dsp:sp modelId="{4F67328E-66B1-4EE1-9307-2EA17C67EABE}">
      <dsp:nvSpPr>
        <dsp:cNvPr id="0" name=""/>
        <dsp:cNvSpPr/>
      </dsp:nvSpPr>
      <dsp:spPr>
        <a:xfrm rot="10800000">
          <a:off x="0" y="1378750"/>
          <a:ext cx="10515600" cy="139167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Delusions are fixed false beliefs that persist despite evidence to the contrary and are disconnected from cultural or religious norms. </a:t>
          </a:r>
        </a:p>
      </dsp:txBody>
      <dsp:txXfrm rot="10800000">
        <a:off x="0" y="1378750"/>
        <a:ext cx="10515600" cy="904269"/>
      </dsp:txXfrm>
    </dsp:sp>
    <dsp:sp modelId="{F8D45EEE-466B-4803-808C-9408DF5A3B3B}">
      <dsp:nvSpPr>
        <dsp:cNvPr id="0" name=""/>
        <dsp:cNvSpPr/>
      </dsp:nvSpPr>
      <dsp:spPr>
        <a:xfrm rot="10800000">
          <a:off x="0" y="647"/>
          <a:ext cx="10515600" cy="139167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What are delusions?</a:t>
          </a:r>
        </a:p>
      </dsp:txBody>
      <dsp:txXfrm rot="10800000">
        <a:off x="0" y="647"/>
        <a:ext cx="10515600" cy="9042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743B1-FDAF-4A5E-A916-3FCA8A374D80}">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1138C-A40F-4E24-A15B-D2AC789842F6}">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Fixed</a:t>
          </a:r>
        </a:p>
      </dsp:txBody>
      <dsp:txXfrm>
        <a:off x="0" y="0"/>
        <a:ext cx="7003777" cy="1460901"/>
      </dsp:txXfrm>
    </dsp:sp>
    <dsp:sp modelId="{8D99ED7A-81B3-44ED-95CB-1C74FCF5D879}">
      <dsp:nvSpPr>
        <dsp:cNvPr id="0" name=""/>
        <dsp:cNvSpPr/>
      </dsp:nvSpPr>
      <dsp:spPr>
        <a:xfrm>
          <a:off x="0" y="1460901"/>
          <a:ext cx="7003777" cy="0"/>
        </a:xfrm>
        <a:prstGeom prst="line">
          <a:avLst/>
        </a:prstGeom>
        <a:solidFill>
          <a:schemeClr val="accent2">
            <a:hueOff val="-6190854"/>
            <a:satOff val="13017"/>
            <a:lumOff val="-2157"/>
            <a:alphaOff val="0"/>
          </a:schemeClr>
        </a:solidFill>
        <a:ln w="12700" cap="flat" cmpd="sng" algn="ctr">
          <a:solidFill>
            <a:schemeClr val="accent2">
              <a:hueOff val="-6190854"/>
              <a:satOff val="13017"/>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DA3AA5-BF23-46B6-84E9-0767C1BB6EE6}">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Resistant to evidence</a:t>
          </a:r>
        </a:p>
      </dsp:txBody>
      <dsp:txXfrm>
        <a:off x="0" y="1460901"/>
        <a:ext cx="7003777" cy="1460901"/>
      </dsp:txXfrm>
    </dsp:sp>
    <dsp:sp modelId="{EF83BC20-0F72-4BA4-8431-964EDAFA41E9}">
      <dsp:nvSpPr>
        <dsp:cNvPr id="0" name=""/>
        <dsp:cNvSpPr/>
      </dsp:nvSpPr>
      <dsp:spPr>
        <a:xfrm>
          <a:off x="0" y="2921802"/>
          <a:ext cx="7003777" cy="0"/>
        </a:xfrm>
        <a:prstGeom prst="line">
          <a:avLst/>
        </a:prstGeom>
        <a:solidFill>
          <a:schemeClr val="accent2">
            <a:hueOff val="-12381708"/>
            <a:satOff val="26034"/>
            <a:lumOff val="-4313"/>
            <a:alphaOff val="0"/>
          </a:schemeClr>
        </a:solidFill>
        <a:ln w="12700" cap="flat" cmpd="sng" algn="ctr">
          <a:solidFill>
            <a:schemeClr val="accent2">
              <a:hueOff val="-12381708"/>
              <a:satOff val="26034"/>
              <a:lumOff val="-43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91950B-5AEB-46C7-A7E1-39801013E1B6}">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Not culturally accepted</a:t>
          </a:r>
        </a:p>
      </dsp:txBody>
      <dsp:txXfrm>
        <a:off x="0" y="2921802"/>
        <a:ext cx="7003777" cy="1460901"/>
      </dsp:txXfrm>
    </dsp:sp>
    <dsp:sp modelId="{191682AB-4FFA-4779-9E2A-5DE4E9F47B58}">
      <dsp:nvSpPr>
        <dsp:cNvPr id="0" name=""/>
        <dsp:cNvSpPr/>
      </dsp:nvSpPr>
      <dsp:spPr>
        <a:xfrm>
          <a:off x="0" y="4382703"/>
          <a:ext cx="7003777" cy="0"/>
        </a:xfrm>
        <a:prstGeom prst="line">
          <a:avLst/>
        </a:prstGeom>
        <a:solidFill>
          <a:schemeClr val="accent2">
            <a:hueOff val="-18572562"/>
            <a:satOff val="39051"/>
            <a:lumOff val="-6470"/>
            <a:alphaOff val="0"/>
          </a:schemeClr>
        </a:solidFill>
        <a:ln w="12700" cap="flat" cmpd="sng" algn="ctr">
          <a:solidFill>
            <a:schemeClr val="accent2">
              <a:hueOff val="-18572562"/>
              <a:satOff val="39051"/>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EB7175-703D-4552-9726-BCD270D31E88}">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Maintained despite contradiction</a:t>
          </a:r>
        </a:p>
      </dsp:txBody>
      <dsp:txXfrm>
        <a:off x="0" y="4382703"/>
        <a:ext cx="7003777" cy="14609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3744E-775A-456F-BF29-8CEDCF50FB62}">
      <dsp:nvSpPr>
        <dsp:cNvPr id="0" name=""/>
        <dsp:cNvSpPr/>
      </dsp:nvSpPr>
      <dsp:spPr>
        <a:xfrm>
          <a:off x="973190" y="642236"/>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E8664E-D433-4420-899A-10DBCE4DB10B}">
      <dsp:nvSpPr>
        <dsp:cNvPr id="0" name=""/>
        <dsp:cNvSpPr/>
      </dsp:nvSpPr>
      <dsp:spPr>
        <a:xfrm>
          <a:off x="1242597" y="911643"/>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E6D0D1-7E8F-4A09-BC77-B2B8E5026D9F}">
      <dsp:nvSpPr>
        <dsp:cNvPr id="0" name=""/>
        <dsp:cNvSpPr/>
      </dsp:nvSpPr>
      <dsp:spPr>
        <a:xfrm>
          <a:off x="569079"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Cultural beliefs </a:t>
          </a:r>
        </a:p>
      </dsp:txBody>
      <dsp:txXfrm>
        <a:off x="569079" y="2300126"/>
        <a:ext cx="2072362" cy="720000"/>
      </dsp:txXfrm>
    </dsp:sp>
    <dsp:sp modelId="{26443D39-EFD9-4D7B-A9D1-36D53990040F}">
      <dsp:nvSpPr>
        <dsp:cNvPr id="0" name=""/>
        <dsp:cNvSpPr/>
      </dsp:nvSpPr>
      <dsp:spPr>
        <a:xfrm>
          <a:off x="3408216" y="642236"/>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E31F2-7EFB-45EE-BCF7-F61DEECF5862}">
      <dsp:nvSpPr>
        <dsp:cNvPr id="0" name=""/>
        <dsp:cNvSpPr/>
      </dsp:nvSpPr>
      <dsp:spPr>
        <a:xfrm>
          <a:off x="3677623" y="911643"/>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A96CA-D881-4438-BB82-E0604F2A37B8}">
      <dsp:nvSpPr>
        <dsp:cNvPr id="0" name=""/>
        <dsp:cNvSpPr/>
      </dsp:nvSpPr>
      <dsp:spPr>
        <a:xfrm>
          <a:off x="3004105"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Religious beliefs </a:t>
          </a:r>
        </a:p>
      </dsp:txBody>
      <dsp:txXfrm>
        <a:off x="3004105" y="2300126"/>
        <a:ext cx="2072362" cy="720000"/>
      </dsp:txXfrm>
    </dsp:sp>
    <dsp:sp modelId="{84628505-1B2C-4943-9CD5-879E35B8C9CB}">
      <dsp:nvSpPr>
        <dsp:cNvPr id="0" name=""/>
        <dsp:cNvSpPr/>
      </dsp:nvSpPr>
      <dsp:spPr>
        <a:xfrm>
          <a:off x="5843242" y="642236"/>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E7483-7B2A-4B22-9069-3054BAE652AF}">
      <dsp:nvSpPr>
        <dsp:cNvPr id="0" name=""/>
        <dsp:cNvSpPr/>
      </dsp:nvSpPr>
      <dsp:spPr>
        <a:xfrm>
          <a:off x="6112649" y="911643"/>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1B64BC-17B0-4EC9-9CBA-F835062C68A4}">
      <dsp:nvSpPr>
        <dsp:cNvPr id="0" name=""/>
        <dsp:cNvSpPr/>
      </dsp:nvSpPr>
      <dsp:spPr>
        <a:xfrm>
          <a:off x="5439131"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Political beliefs </a:t>
          </a:r>
        </a:p>
      </dsp:txBody>
      <dsp:txXfrm>
        <a:off x="5439131" y="2300126"/>
        <a:ext cx="2072362" cy="720000"/>
      </dsp:txXfrm>
    </dsp:sp>
    <dsp:sp modelId="{ECB65DAD-524D-49FB-8BAA-D203067367FB}">
      <dsp:nvSpPr>
        <dsp:cNvPr id="0" name=""/>
        <dsp:cNvSpPr/>
      </dsp:nvSpPr>
      <dsp:spPr>
        <a:xfrm>
          <a:off x="8278268" y="642236"/>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ADFC06-A3E9-491E-9609-A361CEAAF54B}">
      <dsp:nvSpPr>
        <dsp:cNvPr id="0" name=""/>
        <dsp:cNvSpPr/>
      </dsp:nvSpPr>
      <dsp:spPr>
        <a:xfrm>
          <a:off x="8547675" y="911643"/>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EE6FCB-8528-48C3-97ED-E2B84F0F9A33}">
      <dsp:nvSpPr>
        <dsp:cNvPr id="0" name=""/>
        <dsp:cNvSpPr/>
      </dsp:nvSpPr>
      <dsp:spPr>
        <a:xfrm>
          <a:off x="7874157" y="2300126"/>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Collective beliefs </a:t>
          </a:r>
        </a:p>
      </dsp:txBody>
      <dsp:txXfrm>
        <a:off x="7874157" y="2300126"/>
        <a:ext cx="2072362"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0D56F-52FE-424F-84D9-CAD75B088321}">
      <dsp:nvSpPr>
        <dsp:cNvPr id="0" name=""/>
        <dsp:cNvSpPr/>
      </dsp:nvSpPr>
      <dsp:spPr>
        <a:xfrm>
          <a:off x="0" y="778362"/>
          <a:ext cx="7003777" cy="2068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t>A person believes they can talk to God. </a:t>
          </a:r>
        </a:p>
      </dsp:txBody>
      <dsp:txXfrm>
        <a:off x="100979" y="879341"/>
        <a:ext cx="6801819" cy="1866602"/>
      </dsp:txXfrm>
    </dsp:sp>
    <dsp:sp modelId="{4FD6542B-BDA8-49ED-AA99-BB820839ACA4}">
      <dsp:nvSpPr>
        <dsp:cNvPr id="0" name=""/>
        <dsp:cNvSpPr/>
      </dsp:nvSpPr>
      <dsp:spPr>
        <a:xfrm>
          <a:off x="0" y="2996682"/>
          <a:ext cx="7003777" cy="2068560"/>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t>God talks back. </a:t>
          </a:r>
        </a:p>
      </dsp:txBody>
      <dsp:txXfrm>
        <a:off x="100979" y="3097661"/>
        <a:ext cx="6801819" cy="18666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431FD-8CFC-41F3-BD3B-C5A03F602847}">
      <dsp:nvSpPr>
        <dsp:cNvPr id="0" name=""/>
        <dsp:cNvSpPr/>
      </dsp:nvSpPr>
      <dsp:spPr>
        <a:xfrm>
          <a:off x="0" y="0"/>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8E5BB-05DA-413D-8403-A7DC50DDF391}">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US" sz="5300" kern="1200"/>
            <a:t>A person believes a secret group controls governments.</a:t>
          </a:r>
        </a:p>
      </dsp:txBody>
      <dsp:txXfrm>
        <a:off x="0" y="0"/>
        <a:ext cx="7003777" cy="2921802"/>
      </dsp:txXfrm>
    </dsp:sp>
    <dsp:sp modelId="{7F3C4544-0B4E-437F-9162-EE49B6EB30C6}">
      <dsp:nvSpPr>
        <dsp:cNvPr id="0" name=""/>
        <dsp:cNvSpPr/>
      </dsp:nvSpPr>
      <dsp:spPr>
        <a:xfrm>
          <a:off x="0" y="2921802"/>
          <a:ext cx="7003777" cy="0"/>
        </a:xfrm>
        <a:prstGeom prst="line">
          <a:avLst/>
        </a:prstGeom>
        <a:solidFill>
          <a:schemeClr val="accent5">
            <a:hueOff val="15386168"/>
            <a:satOff val="6654"/>
            <a:lumOff val="4510"/>
            <a:alphaOff val="0"/>
          </a:schemeClr>
        </a:solidFill>
        <a:ln w="12700" cap="flat" cmpd="sng" algn="ctr">
          <a:solidFill>
            <a:schemeClr val="accent5">
              <a:hueOff val="15386168"/>
              <a:satOff val="6654"/>
              <a:lumOff val="4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B99496-83AA-402F-B311-569C49C13125}">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US" sz="5300" kern="1200"/>
            <a:t>More on this later! </a:t>
          </a:r>
        </a:p>
      </dsp:txBody>
      <dsp:txXfrm>
        <a:off x="0" y="2921802"/>
        <a:ext cx="7003777" cy="29218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132357-E912-4590-A31C-6D9060672F3D}">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4195DD-C9B8-4F18-A3EC-FF2334151EB0}">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Can a belief</a:t>
          </a:r>
        </a:p>
      </dsp:txBody>
      <dsp:txXfrm>
        <a:off x="0" y="713"/>
        <a:ext cx="7003777" cy="1168435"/>
      </dsp:txXfrm>
    </dsp:sp>
    <dsp:sp modelId="{AA0F8931-DAB0-4A71-BCE0-D879E06A406C}">
      <dsp:nvSpPr>
        <dsp:cNvPr id="0" name=""/>
        <dsp:cNvSpPr/>
      </dsp:nvSpPr>
      <dsp:spPr>
        <a:xfrm>
          <a:off x="0" y="1169148"/>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24635-BA86-4AF6-97D6-AA9A805C08DD}">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Be false? </a:t>
          </a:r>
        </a:p>
      </dsp:txBody>
      <dsp:txXfrm>
        <a:off x="0" y="1169148"/>
        <a:ext cx="7003777" cy="1168435"/>
      </dsp:txXfrm>
    </dsp:sp>
    <dsp:sp modelId="{CA4CD238-1231-464D-9685-25C91EC6E8DC}">
      <dsp:nvSpPr>
        <dsp:cNvPr id="0" name=""/>
        <dsp:cNvSpPr/>
      </dsp:nvSpPr>
      <dsp:spPr>
        <a:xfrm>
          <a:off x="0" y="2337584"/>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6E6A79-4B89-4596-B87C-2F33A419F80E}">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Be harmful? </a:t>
          </a:r>
        </a:p>
      </dsp:txBody>
      <dsp:txXfrm>
        <a:off x="0" y="2337584"/>
        <a:ext cx="7003777" cy="1168435"/>
      </dsp:txXfrm>
    </dsp:sp>
    <dsp:sp modelId="{00119165-F03C-451C-8E79-3A4725D4ADC6}">
      <dsp:nvSpPr>
        <dsp:cNvPr id="0" name=""/>
        <dsp:cNvSpPr/>
      </dsp:nvSpPr>
      <dsp:spPr>
        <a:xfrm>
          <a:off x="0" y="3506020"/>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0D4571-4A17-4C0E-AE90-9BC476A2B852}">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Be irrational? </a:t>
          </a:r>
        </a:p>
      </dsp:txBody>
      <dsp:txXfrm>
        <a:off x="0" y="3506020"/>
        <a:ext cx="7003777" cy="1168435"/>
      </dsp:txXfrm>
    </dsp:sp>
    <dsp:sp modelId="{D3973DED-5131-4624-9B1C-DDD383444DC5}">
      <dsp:nvSpPr>
        <dsp:cNvPr id="0" name=""/>
        <dsp:cNvSpPr/>
      </dsp:nvSpPr>
      <dsp:spPr>
        <a:xfrm>
          <a:off x="0" y="4674456"/>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BFFE0B-74A0-42DA-A31B-463DDF5E2135}">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Without being mental illness? </a:t>
          </a:r>
        </a:p>
      </dsp:txBody>
      <dsp:txXfrm>
        <a:off x="0" y="4674456"/>
        <a:ext cx="7003777" cy="11684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37421-0E0A-48D8-80D8-30C5D27D8D7E}">
      <dsp:nvSpPr>
        <dsp:cNvPr id="0" name=""/>
        <dsp:cNvSpPr/>
      </dsp:nvSpPr>
      <dsp:spPr>
        <a:xfrm>
          <a:off x="3080" y="101670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A1028-9F25-47F8-B15B-EB5248E616D7}">
      <dsp:nvSpPr>
        <dsp:cNvPr id="0" name=""/>
        <dsp:cNvSpPr/>
      </dsp:nvSpPr>
      <dsp:spPr>
        <a:xfrm>
          <a:off x="247486" y="124888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Normal </a:t>
          </a:r>
        </a:p>
      </dsp:txBody>
      <dsp:txXfrm>
        <a:off x="288396" y="1289795"/>
        <a:ext cx="2117829" cy="1314957"/>
      </dsp:txXfrm>
    </dsp:sp>
    <dsp:sp modelId="{1BA8ED2F-4A01-4EAF-9A57-563F3F834EEE}">
      <dsp:nvSpPr>
        <dsp:cNvPr id="0" name=""/>
        <dsp:cNvSpPr/>
      </dsp:nvSpPr>
      <dsp:spPr>
        <a:xfrm>
          <a:off x="2691541" y="101670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7CB5B6-E25A-4D65-A3F4-60F402F026F9}">
      <dsp:nvSpPr>
        <dsp:cNvPr id="0" name=""/>
        <dsp:cNvSpPr/>
      </dsp:nvSpPr>
      <dsp:spPr>
        <a:xfrm>
          <a:off x="2935947" y="124888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Unusual </a:t>
          </a:r>
        </a:p>
      </dsp:txBody>
      <dsp:txXfrm>
        <a:off x="2976857" y="1289795"/>
        <a:ext cx="2117829" cy="1314957"/>
      </dsp:txXfrm>
    </dsp:sp>
    <dsp:sp modelId="{A93D9D60-266A-4E6A-800B-3886F9D380F2}">
      <dsp:nvSpPr>
        <dsp:cNvPr id="0" name=""/>
        <dsp:cNvSpPr/>
      </dsp:nvSpPr>
      <dsp:spPr>
        <a:xfrm>
          <a:off x="5380002" y="101670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E9B06-5A6A-4C7D-95BA-D314EB68E40B}">
      <dsp:nvSpPr>
        <dsp:cNvPr id="0" name=""/>
        <dsp:cNvSpPr/>
      </dsp:nvSpPr>
      <dsp:spPr>
        <a:xfrm>
          <a:off x="5624408" y="124888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Delusion-like </a:t>
          </a:r>
        </a:p>
      </dsp:txBody>
      <dsp:txXfrm>
        <a:off x="5665318" y="1289795"/>
        <a:ext cx="2117829" cy="1314957"/>
      </dsp:txXfrm>
    </dsp:sp>
    <dsp:sp modelId="{56FD5E89-F239-4644-931B-48320D445A47}">
      <dsp:nvSpPr>
        <dsp:cNvPr id="0" name=""/>
        <dsp:cNvSpPr/>
      </dsp:nvSpPr>
      <dsp:spPr>
        <a:xfrm>
          <a:off x="8068463" y="1016700"/>
          <a:ext cx="2199649" cy="13967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F81F1-84B3-4998-9690-245188F7D865}">
      <dsp:nvSpPr>
        <dsp:cNvPr id="0" name=""/>
        <dsp:cNvSpPr/>
      </dsp:nvSpPr>
      <dsp:spPr>
        <a:xfrm>
          <a:off x="8312869" y="1248885"/>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Delusional </a:t>
          </a:r>
        </a:p>
      </dsp:txBody>
      <dsp:txXfrm>
        <a:off x="8353779" y="1289795"/>
        <a:ext cx="2117829" cy="131495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32EB5-AF03-458C-A0D3-E872E83C158E}">
      <dsp:nvSpPr>
        <dsp:cNvPr id="0" name=""/>
        <dsp:cNvSpPr/>
      </dsp:nvSpPr>
      <dsp:spPr>
        <a:xfrm>
          <a:off x="0" y="241152"/>
          <a:ext cx="7003777"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Why do people join cults?</a:t>
          </a:r>
        </a:p>
      </dsp:txBody>
      <dsp:txXfrm>
        <a:off x="62055" y="303207"/>
        <a:ext cx="6879667" cy="1147095"/>
      </dsp:txXfrm>
    </dsp:sp>
    <dsp:sp modelId="{45096067-E3CF-4EBD-9F4A-76DA74160988}">
      <dsp:nvSpPr>
        <dsp:cNvPr id="0" name=""/>
        <dsp:cNvSpPr/>
      </dsp:nvSpPr>
      <dsp:spPr>
        <a:xfrm>
          <a:off x="0" y="1604517"/>
          <a:ext cx="7003777" cy="1271205"/>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This is a myth on its own, people do not join cults. </a:t>
          </a:r>
        </a:p>
      </dsp:txBody>
      <dsp:txXfrm>
        <a:off x="62055" y="1666572"/>
        <a:ext cx="6879667" cy="1147095"/>
      </dsp:txXfrm>
    </dsp:sp>
    <dsp:sp modelId="{4C537359-16FD-42D4-959F-B40AC7BD6EB9}">
      <dsp:nvSpPr>
        <dsp:cNvPr id="0" name=""/>
        <dsp:cNvSpPr/>
      </dsp:nvSpPr>
      <dsp:spPr>
        <a:xfrm>
          <a:off x="0" y="2967882"/>
          <a:ext cx="7003777" cy="1271205"/>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People are recruited my systematic social influence processes.</a:t>
          </a:r>
        </a:p>
      </dsp:txBody>
      <dsp:txXfrm>
        <a:off x="62055" y="3029937"/>
        <a:ext cx="6879667" cy="1147095"/>
      </dsp:txXfrm>
    </dsp:sp>
    <dsp:sp modelId="{AE0BBDD3-E920-4F5A-87FD-EE5EE95A704A}">
      <dsp:nvSpPr>
        <dsp:cNvPr id="0" name=""/>
        <dsp:cNvSpPr/>
      </dsp:nvSpPr>
      <dsp:spPr>
        <a:xfrm>
          <a:off x="0" y="4331247"/>
          <a:ext cx="7003777" cy="1271205"/>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Cults utilise destructive tactics, undue influence and deception.</a:t>
          </a:r>
        </a:p>
      </dsp:txBody>
      <dsp:txXfrm>
        <a:off x="62055" y="4393302"/>
        <a:ext cx="6879667" cy="11470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34C05-2366-4D4F-AAFD-990F731B771B}">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EDA85-5716-4EE0-9C73-7DCBF269C6C0}">
      <dsp:nvSpPr>
        <dsp:cNvPr id="0" name=""/>
        <dsp:cNvSpPr/>
      </dsp:nvSpPr>
      <dsp:spPr>
        <a:xfrm>
          <a:off x="530307" y="1344029"/>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041B98-BF29-4671-ADF9-6EFA308FCD95}">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Myth: Only vulnerable, unintelligent people join cults.</a:t>
          </a:r>
        </a:p>
      </dsp:txBody>
      <dsp:txXfrm>
        <a:off x="2024809" y="949585"/>
        <a:ext cx="4978967" cy="1753081"/>
      </dsp:txXfrm>
    </dsp:sp>
    <dsp:sp modelId="{2C2BF39D-2BF8-4D5F-933B-9F1568FFB809}">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044F94-8081-46EF-84B0-EBB1638B664B}">
      <dsp:nvSpPr>
        <dsp:cNvPr id="0" name=""/>
        <dsp:cNvSpPr/>
      </dsp:nvSpPr>
      <dsp:spPr>
        <a:xfrm>
          <a:off x="530307" y="3535381"/>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F4AA45-57D1-4A41-89EC-C7CAC7FF12C9}">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Cults manipulate human needs. </a:t>
          </a:r>
        </a:p>
      </dsp:txBody>
      <dsp:txXfrm>
        <a:off x="2024809" y="3140937"/>
        <a:ext cx="4978967" cy="17530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D59A7-7D5F-4C7A-9FD1-D6CC3E3BE8EA}">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4623AC-7696-479B-B755-2C55DD1B92A1}">
      <dsp:nvSpPr>
        <dsp:cNvPr id="0" name=""/>
        <dsp:cNvSpPr/>
      </dsp:nvSpPr>
      <dsp:spPr>
        <a:xfrm>
          <a:off x="0" y="2853"/>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Charismatic leaders (Dawson, 2006)</a:t>
          </a:r>
        </a:p>
      </dsp:txBody>
      <dsp:txXfrm>
        <a:off x="0" y="2853"/>
        <a:ext cx="7003777" cy="972983"/>
      </dsp:txXfrm>
    </dsp:sp>
    <dsp:sp modelId="{F8C18571-0FF2-4A86-960A-12FD91C754F3}">
      <dsp:nvSpPr>
        <dsp:cNvPr id="0" name=""/>
        <dsp:cNvSpPr/>
      </dsp:nvSpPr>
      <dsp:spPr>
        <a:xfrm>
          <a:off x="0" y="975836"/>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24B148-D69F-4F12-A0B9-4EC67DCE0D7C}">
      <dsp:nvSpPr>
        <dsp:cNvPr id="0" name=""/>
        <dsp:cNvSpPr/>
      </dsp:nvSpPr>
      <dsp:spPr>
        <a:xfrm>
          <a:off x="0" y="975836"/>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Transcendent belief systems</a:t>
          </a:r>
        </a:p>
      </dsp:txBody>
      <dsp:txXfrm>
        <a:off x="0" y="975836"/>
        <a:ext cx="7003777" cy="972983"/>
      </dsp:txXfrm>
    </dsp:sp>
    <dsp:sp modelId="{FBF63E66-A2DA-4F5E-90A0-6EA20888A082}">
      <dsp:nvSpPr>
        <dsp:cNvPr id="0" name=""/>
        <dsp:cNvSpPr/>
      </dsp:nvSpPr>
      <dsp:spPr>
        <a:xfrm>
          <a:off x="0" y="1948819"/>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A27B3-DDAC-426F-BE63-058DDCB91B5E}">
      <dsp:nvSpPr>
        <dsp:cNvPr id="0" name=""/>
        <dsp:cNvSpPr/>
      </dsp:nvSpPr>
      <dsp:spPr>
        <a:xfrm>
          <a:off x="0" y="1948819"/>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High demands and exploitation</a:t>
          </a:r>
        </a:p>
      </dsp:txBody>
      <dsp:txXfrm>
        <a:off x="0" y="1948819"/>
        <a:ext cx="7003777" cy="972983"/>
      </dsp:txXfrm>
    </dsp:sp>
    <dsp:sp modelId="{A0B0D4FB-3F65-4951-957B-811F54A5BAC4}">
      <dsp:nvSpPr>
        <dsp:cNvPr id="0" name=""/>
        <dsp:cNvSpPr/>
      </dsp:nvSpPr>
      <dsp:spPr>
        <a:xfrm>
          <a:off x="0" y="2921802"/>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0619AC-7726-4B27-84D9-16F067285FC7}">
      <dsp:nvSpPr>
        <dsp:cNvPr id="0" name=""/>
        <dsp:cNvSpPr/>
      </dsp:nvSpPr>
      <dsp:spPr>
        <a:xfrm>
          <a:off x="0" y="2921802"/>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Closed, hierarchical structures</a:t>
          </a:r>
        </a:p>
      </dsp:txBody>
      <dsp:txXfrm>
        <a:off x="0" y="2921802"/>
        <a:ext cx="7003777" cy="972983"/>
      </dsp:txXfrm>
    </dsp:sp>
    <dsp:sp modelId="{2DB91490-DD82-4EBF-994C-400CAD62F2FE}">
      <dsp:nvSpPr>
        <dsp:cNvPr id="0" name=""/>
        <dsp:cNvSpPr/>
      </dsp:nvSpPr>
      <dsp:spPr>
        <a:xfrm>
          <a:off x="0" y="3894785"/>
          <a:ext cx="700377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802E9F-2515-4DCB-A96B-391DFC8952B1}">
      <dsp:nvSpPr>
        <dsp:cNvPr id="0" name=""/>
        <dsp:cNvSpPr/>
      </dsp:nvSpPr>
      <dsp:spPr>
        <a:xfrm>
          <a:off x="0" y="3894785"/>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Mind control techniques </a:t>
          </a:r>
        </a:p>
      </dsp:txBody>
      <dsp:txXfrm>
        <a:off x="0" y="3894785"/>
        <a:ext cx="7003777" cy="972983"/>
      </dsp:txXfrm>
    </dsp:sp>
    <dsp:sp modelId="{ABBD8E45-9E0C-4DC2-8553-27EAC55DC777}">
      <dsp:nvSpPr>
        <dsp:cNvPr id="0" name=""/>
        <dsp:cNvSpPr/>
      </dsp:nvSpPr>
      <dsp:spPr>
        <a:xfrm>
          <a:off x="0" y="4867768"/>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08068-4F79-491B-83E0-3708CA4FF065}">
      <dsp:nvSpPr>
        <dsp:cNvPr id="0" name=""/>
        <dsp:cNvSpPr/>
      </dsp:nvSpPr>
      <dsp:spPr>
        <a:xfrm>
          <a:off x="0" y="4867768"/>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(Lewis and Tollefsen, 2016)</a:t>
          </a:r>
        </a:p>
      </dsp:txBody>
      <dsp:txXfrm>
        <a:off x="0" y="4867768"/>
        <a:ext cx="7003777" cy="97298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31FDD-BF78-4081-9216-5846EB6E1182}">
      <dsp:nvSpPr>
        <dsp:cNvPr id="0" name=""/>
        <dsp:cNvSpPr/>
      </dsp:nvSpPr>
      <dsp:spPr>
        <a:xfrm>
          <a:off x="821" y="0"/>
          <a:ext cx="3327201" cy="366236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US" sz="2600" kern="1200"/>
            <a:t>Manipulation to conform to beliefs and behaviours.</a:t>
          </a:r>
        </a:p>
      </dsp:txBody>
      <dsp:txXfrm>
        <a:off x="821" y="1464945"/>
        <a:ext cx="3327201" cy="2197417"/>
      </dsp:txXfrm>
    </dsp:sp>
    <dsp:sp modelId="{297B7306-28BA-4535-99DA-E3CBAF44FD86}">
      <dsp:nvSpPr>
        <dsp:cNvPr id="0" name=""/>
        <dsp:cNvSpPr/>
      </dsp:nvSpPr>
      <dsp:spPr>
        <a:xfrm>
          <a:off x="821" y="0"/>
          <a:ext cx="3327201" cy="14649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0"/>
        <a:ext cx="3327201" cy="1464945"/>
      </dsp:txXfrm>
    </dsp:sp>
    <dsp:sp modelId="{BDDA3464-4AA0-4A72-9766-7175DC502703}">
      <dsp:nvSpPr>
        <dsp:cNvPr id="0" name=""/>
        <dsp:cNvSpPr/>
      </dsp:nvSpPr>
      <dsp:spPr>
        <a:xfrm>
          <a:off x="3594199" y="0"/>
          <a:ext cx="3327201" cy="366236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US" sz="2600" kern="1200"/>
            <a:t>Isolating members from friends and family. </a:t>
          </a:r>
        </a:p>
      </dsp:txBody>
      <dsp:txXfrm>
        <a:off x="3594199" y="1464945"/>
        <a:ext cx="3327201" cy="2197417"/>
      </dsp:txXfrm>
    </dsp:sp>
    <dsp:sp modelId="{E784C25E-56AA-4DBE-8041-761C34965DFC}">
      <dsp:nvSpPr>
        <dsp:cNvPr id="0" name=""/>
        <dsp:cNvSpPr/>
      </dsp:nvSpPr>
      <dsp:spPr>
        <a:xfrm>
          <a:off x="3594199" y="0"/>
          <a:ext cx="3327201" cy="14649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0"/>
        <a:ext cx="3327201" cy="1464945"/>
      </dsp:txXfrm>
    </dsp:sp>
    <dsp:sp modelId="{CD28CEAB-6150-4B75-B418-95DCBA760137}">
      <dsp:nvSpPr>
        <dsp:cNvPr id="0" name=""/>
        <dsp:cNvSpPr/>
      </dsp:nvSpPr>
      <dsp:spPr>
        <a:xfrm>
          <a:off x="7187576" y="0"/>
          <a:ext cx="3327201" cy="366236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155700">
            <a:lnSpc>
              <a:spcPct val="90000"/>
            </a:lnSpc>
            <a:spcBef>
              <a:spcPct val="0"/>
            </a:spcBef>
            <a:spcAft>
              <a:spcPct val="35000"/>
            </a:spcAft>
            <a:buNone/>
          </a:pPr>
          <a:r>
            <a:rPr lang="en-US" sz="2600" kern="1200"/>
            <a:t>A sense of us vs them. </a:t>
          </a:r>
        </a:p>
      </dsp:txBody>
      <dsp:txXfrm>
        <a:off x="7187576" y="1464945"/>
        <a:ext cx="3327201" cy="2197417"/>
      </dsp:txXfrm>
    </dsp:sp>
    <dsp:sp modelId="{D88BF8D0-D777-44CB-84C8-538A2D8786B8}">
      <dsp:nvSpPr>
        <dsp:cNvPr id="0" name=""/>
        <dsp:cNvSpPr/>
      </dsp:nvSpPr>
      <dsp:spPr>
        <a:xfrm>
          <a:off x="7187576" y="0"/>
          <a:ext cx="3327201" cy="14649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0"/>
        <a:ext cx="3327201" cy="146494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4F98B-E4FF-4727-A208-DBC24BBDEC66}">
      <dsp:nvSpPr>
        <dsp:cNvPr id="0" name=""/>
        <dsp:cNvSpPr/>
      </dsp:nvSpPr>
      <dsp:spPr>
        <a:xfrm>
          <a:off x="0" y="69882"/>
          <a:ext cx="7003777"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Intense group activities and rituals.</a:t>
          </a:r>
        </a:p>
      </dsp:txBody>
      <dsp:txXfrm>
        <a:off x="66025" y="135907"/>
        <a:ext cx="6871727" cy="1220470"/>
      </dsp:txXfrm>
    </dsp:sp>
    <dsp:sp modelId="{B6AC904F-F107-42F3-9A61-FC7B8F1195F5}">
      <dsp:nvSpPr>
        <dsp:cNvPr id="0" name=""/>
        <dsp:cNvSpPr/>
      </dsp:nvSpPr>
      <dsp:spPr>
        <a:xfrm>
          <a:off x="0" y="1520322"/>
          <a:ext cx="7003777" cy="1352520"/>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Chanting, singing, repetition. </a:t>
          </a:r>
        </a:p>
      </dsp:txBody>
      <dsp:txXfrm>
        <a:off x="66025" y="1586347"/>
        <a:ext cx="6871727" cy="1220470"/>
      </dsp:txXfrm>
    </dsp:sp>
    <dsp:sp modelId="{652536BF-2EE7-4A5D-8E31-1194B94B325E}">
      <dsp:nvSpPr>
        <dsp:cNvPr id="0" name=""/>
        <dsp:cNvSpPr/>
      </dsp:nvSpPr>
      <dsp:spPr>
        <a:xfrm>
          <a:off x="0" y="2970762"/>
          <a:ext cx="7003777" cy="1352520"/>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Cultures of fear and shame, public shaming, ostracisation. </a:t>
          </a:r>
        </a:p>
      </dsp:txBody>
      <dsp:txXfrm>
        <a:off x="66025" y="3036787"/>
        <a:ext cx="6871727" cy="1220470"/>
      </dsp:txXfrm>
    </dsp:sp>
    <dsp:sp modelId="{39823690-D30A-4505-B5D4-9B104D5BCDAC}">
      <dsp:nvSpPr>
        <dsp:cNvPr id="0" name=""/>
        <dsp:cNvSpPr/>
      </dsp:nvSpPr>
      <dsp:spPr>
        <a:xfrm>
          <a:off x="0" y="4421202"/>
          <a:ext cx="7003777" cy="1352520"/>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Traumatic narcissism. </a:t>
          </a:r>
        </a:p>
      </dsp:txBody>
      <dsp:txXfrm>
        <a:off x="66025" y="4487227"/>
        <a:ext cx="6871727" cy="122047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262A75-0000-499D-9517-28BC14C99300}">
      <dsp:nvSpPr>
        <dsp:cNvPr id="0" name=""/>
        <dsp:cNvSpPr/>
      </dsp:nvSpPr>
      <dsp:spPr>
        <a:xfrm>
          <a:off x="0" y="621049"/>
          <a:ext cx="5626542" cy="1474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Traumatic narcissism refers to a pattern of relating that is characterised by the fusion of a grandiose self-image with an underlying sense of shame and humiliation.</a:t>
          </a:r>
        </a:p>
      </dsp:txBody>
      <dsp:txXfrm>
        <a:off x="71964" y="693013"/>
        <a:ext cx="5482614" cy="1330271"/>
      </dsp:txXfrm>
    </dsp:sp>
    <dsp:sp modelId="{97CB24D1-F314-41AA-A18E-CF11E8949079}">
      <dsp:nvSpPr>
        <dsp:cNvPr id="0" name=""/>
        <dsp:cNvSpPr/>
      </dsp:nvSpPr>
      <dsp:spPr>
        <a:xfrm>
          <a:off x="0" y="2155729"/>
          <a:ext cx="5626542" cy="1474199"/>
        </a:xfrm>
        <a:prstGeom prst="roundRect">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Individuals drawn to cults often have unresolved trauma from childhood. </a:t>
          </a:r>
        </a:p>
      </dsp:txBody>
      <dsp:txXfrm>
        <a:off x="71964" y="2227693"/>
        <a:ext cx="5482614" cy="1330271"/>
      </dsp:txXfrm>
    </dsp:sp>
    <dsp:sp modelId="{B45C7A80-3A56-4689-87FE-5FBE4BB29C4B}">
      <dsp:nvSpPr>
        <dsp:cNvPr id="0" name=""/>
        <dsp:cNvSpPr/>
      </dsp:nvSpPr>
      <dsp:spPr>
        <a:xfrm>
          <a:off x="0" y="3690409"/>
          <a:ext cx="5626542" cy="1474199"/>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Neglect, abuse, trauma. </a:t>
          </a:r>
        </a:p>
      </dsp:txBody>
      <dsp:txXfrm>
        <a:off x="71964" y="3762373"/>
        <a:ext cx="5482614" cy="133027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6FFFF4-ADE9-42D2-90B0-988A4E9ECE54}">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D30F5-0AC9-444E-B2A3-3AF54836E2F5}">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F7E95F-959E-4A8E-951A-EBD3C66E1D31}">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89000">
            <a:lnSpc>
              <a:spcPct val="90000"/>
            </a:lnSpc>
            <a:spcBef>
              <a:spcPct val="0"/>
            </a:spcBef>
            <a:spcAft>
              <a:spcPct val="35000"/>
            </a:spcAft>
            <a:buNone/>
          </a:pPr>
          <a:r>
            <a:rPr lang="en-US" sz="2000" kern="1200"/>
            <a:t>Cult leaders exploit this vulnerability by offering a false sense of security and belonging. </a:t>
          </a:r>
        </a:p>
      </dsp:txBody>
      <dsp:txXfrm>
        <a:off x="1927918" y="713"/>
        <a:ext cx="5075858" cy="1669193"/>
      </dsp:txXfrm>
    </dsp:sp>
    <dsp:sp modelId="{C713712A-81B3-45D1-A7BB-30311B338530}">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AB508-79D8-499D-ABF5-A1F843178229}">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CBA679-9C44-495A-8F3C-5C713BD372A3}">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89000">
            <a:lnSpc>
              <a:spcPct val="90000"/>
            </a:lnSpc>
            <a:spcBef>
              <a:spcPct val="0"/>
            </a:spcBef>
            <a:spcAft>
              <a:spcPct val="35000"/>
            </a:spcAft>
            <a:buNone/>
          </a:pPr>
          <a:r>
            <a:rPr lang="en-US" sz="2000" kern="1200"/>
            <a:t>They present themselves as powerful and charismatic figures who can provide the love, acceptance, and validation that these individuals crave.</a:t>
          </a:r>
        </a:p>
      </dsp:txBody>
      <dsp:txXfrm>
        <a:off x="1927918" y="2087205"/>
        <a:ext cx="5075858" cy="1669193"/>
      </dsp:txXfrm>
    </dsp:sp>
    <dsp:sp modelId="{BA30003D-BB41-48D1-BCC8-9405792A55A3}">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96819-0F3E-45A8-8AF1-7B7D25139DF4}">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5276F6-41C3-42B8-908A-E1EEB95373B0}">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89000">
            <a:lnSpc>
              <a:spcPct val="90000"/>
            </a:lnSpc>
            <a:spcBef>
              <a:spcPct val="0"/>
            </a:spcBef>
            <a:spcAft>
              <a:spcPct val="35000"/>
            </a:spcAft>
            <a:buNone/>
          </a:pPr>
          <a:r>
            <a:rPr lang="en-US" sz="2000" kern="1200"/>
            <a:t>The manipulation of emotions and beliefs reinforce the grandiose self-image of cult leaders. </a:t>
          </a:r>
        </a:p>
      </dsp:txBody>
      <dsp:txXfrm>
        <a:off x="1927918" y="4173697"/>
        <a:ext cx="5075858" cy="166919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4C725-8F12-4E4F-932F-BFFD726F69CB}">
      <dsp:nvSpPr>
        <dsp:cNvPr id="0" name=""/>
        <dsp:cNvSpPr/>
      </dsp:nvSpPr>
      <dsp:spPr>
        <a:xfrm>
          <a:off x="755808" y="2247"/>
          <a:ext cx="2813744" cy="168824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Belonging</a:t>
          </a:r>
        </a:p>
      </dsp:txBody>
      <dsp:txXfrm>
        <a:off x="755808" y="2247"/>
        <a:ext cx="2813744" cy="1688246"/>
      </dsp:txXfrm>
    </dsp:sp>
    <dsp:sp modelId="{59B13F97-DBA3-472C-B28F-B9C3CB479609}">
      <dsp:nvSpPr>
        <dsp:cNvPr id="0" name=""/>
        <dsp:cNvSpPr/>
      </dsp:nvSpPr>
      <dsp:spPr>
        <a:xfrm>
          <a:off x="3850927" y="2247"/>
          <a:ext cx="2813744" cy="1688246"/>
        </a:xfrm>
        <a:prstGeom prst="rect">
          <a:avLst/>
        </a:prstGeom>
        <a:solidFill>
          <a:schemeClr val="accent5">
            <a:hueOff val="3077234"/>
            <a:satOff val="1331"/>
            <a:lumOff val="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Meaning</a:t>
          </a:r>
        </a:p>
      </dsp:txBody>
      <dsp:txXfrm>
        <a:off x="3850927" y="2247"/>
        <a:ext cx="2813744" cy="1688246"/>
      </dsp:txXfrm>
    </dsp:sp>
    <dsp:sp modelId="{AC9CFE91-320E-4477-B264-406A86F81A3E}">
      <dsp:nvSpPr>
        <dsp:cNvPr id="0" name=""/>
        <dsp:cNvSpPr/>
      </dsp:nvSpPr>
      <dsp:spPr>
        <a:xfrm>
          <a:off x="6946046" y="2247"/>
          <a:ext cx="2813744" cy="1688246"/>
        </a:xfrm>
        <a:prstGeom prst="rect">
          <a:avLst/>
        </a:prstGeom>
        <a:solidFill>
          <a:schemeClr val="accent5">
            <a:hueOff val="6154467"/>
            <a:satOff val="2662"/>
            <a:lumOff val="1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Certainty</a:t>
          </a:r>
        </a:p>
      </dsp:txBody>
      <dsp:txXfrm>
        <a:off x="6946046" y="2247"/>
        <a:ext cx="2813744" cy="1688246"/>
      </dsp:txXfrm>
    </dsp:sp>
    <dsp:sp modelId="{1EBD49A9-4927-4CC3-BA12-995F7969F156}">
      <dsp:nvSpPr>
        <dsp:cNvPr id="0" name=""/>
        <dsp:cNvSpPr/>
      </dsp:nvSpPr>
      <dsp:spPr>
        <a:xfrm>
          <a:off x="755808" y="1971868"/>
          <a:ext cx="2813744" cy="1688246"/>
        </a:xfrm>
        <a:prstGeom prst="rect">
          <a:avLst/>
        </a:prstGeom>
        <a:solidFill>
          <a:schemeClr val="accent5">
            <a:hueOff val="9231701"/>
            <a:satOff val="3992"/>
            <a:lumOff val="2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Purpose</a:t>
          </a:r>
        </a:p>
      </dsp:txBody>
      <dsp:txXfrm>
        <a:off x="755808" y="1971868"/>
        <a:ext cx="2813744" cy="1688246"/>
      </dsp:txXfrm>
    </dsp:sp>
    <dsp:sp modelId="{6183015F-5B47-4149-B8E5-282889872DC9}">
      <dsp:nvSpPr>
        <dsp:cNvPr id="0" name=""/>
        <dsp:cNvSpPr/>
      </dsp:nvSpPr>
      <dsp:spPr>
        <a:xfrm>
          <a:off x="3850927" y="1971868"/>
          <a:ext cx="2813744" cy="1688246"/>
        </a:xfrm>
        <a:prstGeom prst="rect">
          <a:avLst/>
        </a:prstGeom>
        <a:solidFill>
          <a:schemeClr val="accent5">
            <a:hueOff val="12308935"/>
            <a:satOff val="5323"/>
            <a:lumOff val="3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Identity</a:t>
          </a:r>
        </a:p>
      </dsp:txBody>
      <dsp:txXfrm>
        <a:off x="3850927" y="1971868"/>
        <a:ext cx="2813744" cy="1688246"/>
      </dsp:txXfrm>
    </dsp:sp>
    <dsp:sp modelId="{B4981B0D-3B0F-4744-AFD9-F6B36CE44D46}">
      <dsp:nvSpPr>
        <dsp:cNvPr id="0" name=""/>
        <dsp:cNvSpPr/>
      </dsp:nvSpPr>
      <dsp:spPr>
        <a:xfrm>
          <a:off x="6946046" y="1971868"/>
          <a:ext cx="2813744" cy="1688246"/>
        </a:xfrm>
        <a:prstGeom prst="rect">
          <a:avLst/>
        </a:prstGeom>
        <a:solidFill>
          <a:schemeClr val="accent5">
            <a:hueOff val="15386168"/>
            <a:satOff val="6654"/>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Community</a:t>
          </a:r>
        </a:p>
      </dsp:txBody>
      <dsp:txXfrm>
        <a:off x="6946046" y="1971868"/>
        <a:ext cx="2813744" cy="168824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FD38B8-DED1-4216-89AA-816BF800ED06}">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E5FCC5-843F-4CDB-8175-060EC123B276}">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a:t>Jim Jones</a:t>
          </a:r>
        </a:p>
      </dsp:txBody>
      <dsp:txXfrm>
        <a:off x="0" y="0"/>
        <a:ext cx="7003777" cy="1460901"/>
      </dsp:txXfrm>
    </dsp:sp>
    <dsp:sp modelId="{320F5363-5959-4DCF-8104-A23FB8B5DA71}">
      <dsp:nvSpPr>
        <dsp:cNvPr id="0" name=""/>
        <dsp:cNvSpPr/>
      </dsp:nvSpPr>
      <dsp:spPr>
        <a:xfrm>
          <a:off x="0" y="1460901"/>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A212B3-A81D-4CEE-8A49-2525E2E17749}">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a:t>Marshall Applewhite</a:t>
          </a:r>
        </a:p>
      </dsp:txBody>
      <dsp:txXfrm>
        <a:off x="0" y="1460901"/>
        <a:ext cx="7003777" cy="1460901"/>
      </dsp:txXfrm>
    </dsp:sp>
    <dsp:sp modelId="{AF0DA2DB-E345-486D-A093-8FDC48E64EBA}">
      <dsp:nvSpPr>
        <dsp:cNvPr id="0" name=""/>
        <dsp:cNvSpPr/>
      </dsp:nvSpPr>
      <dsp:spPr>
        <a:xfrm>
          <a:off x="0" y="2921802"/>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57982E-FA3B-43FA-835D-DB1D0267260A}">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a:t>Keith Raniere</a:t>
          </a:r>
        </a:p>
      </dsp:txBody>
      <dsp:txXfrm>
        <a:off x="0" y="2921802"/>
        <a:ext cx="7003777" cy="1460901"/>
      </dsp:txXfrm>
    </dsp:sp>
    <dsp:sp modelId="{A2EA0846-DCBD-4D05-AD42-F1C22874E1CD}">
      <dsp:nvSpPr>
        <dsp:cNvPr id="0" name=""/>
        <dsp:cNvSpPr/>
      </dsp:nvSpPr>
      <dsp:spPr>
        <a:xfrm>
          <a:off x="0" y="4382703"/>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D3B811-3B60-4C75-A94D-5CED08BCE5CF}">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US" sz="5500" kern="1200"/>
            <a:t>Charles Manson</a:t>
          </a:r>
        </a:p>
      </dsp:txBody>
      <dsp:txXfrm>
        <a:off x="0" y="4382703"/>
        <a:ext cx="7003777" cy="146090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734046-9865-459A-B808-A081B78213DF}">
      <dsp:nvSpPr>
        <dsp:cNvPr id="0" name=""/>
        <dsp:cNvSpPr/>
      </dsp:nvSpPr>
      <dsp:spPr>
        <a:xfrm>
          <a:off x="0" y="0"/>
          <a:ext cx="8097012" cy="65922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What characteristics do all these leaders share?</a:t>
          </a:r>
        </a:p>
      </dsp:txBody>
      <dsp:txXfrm>
        <a:off x="19308" y="19308"/>
        <a:ext cx="7308527" cy="620609"/>
      </dsp:txXfrm>
    </dsp:sp>
    <dsp:sp modelId="{78EBDC88-04A7-4459-9D18-45D868FE7889}">
      <dsp:nvSpPr>
        <dsp:cNvPr id="0" name=""/>
        <dsp:cNvSpPr/>
      </dsp:nvSpPr>
      <dsp:spPr>
        <a:xfrm>
          <a:off x="604647" y="750784"/>
          <a:ext cx="8097012" cy="659225"/>
        </a:xfrm>
        <a:prstGeom prst="roundRect">
          <a:avLst>
            <a:gd name="adj" fmla="val 10000"/>
          </a:avLst>
        </a:prstGeom>
        <a:solidFill>
          <a:schemeClr val="accent2">
            <a:hueOff val="-4643140"/>
            <a:satOff val="9763"/>
            <a:lumOff val="-1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Confidence</a:t>
          </a:r>
        </a:p>
      </dsp:txBody>
      <dsp:txXfrm>
        <a:off x="623955" y="770092"/>
        <a:ext cx="7025252" cy="620609"/>
      </dsp:txXfrm>
    </dsp:sp>
    <dsp:sp modelId="{9BB74244-A020-42FD-8B76-755241FECBF8}">
      <dsp:nvSpPr>
        <dsp:cNvPr id="0" name=""/>
        <dsp:cNvSpPr/>
      </dsp:nvSpPr>
      <dsp:spPr>
        <a:xfrm>
          <a:off x="1209293" y="1501568"/>
          <a:ext cx="8097012" cy="659225"/>
        </a:xfrm>
        <a:prstGeom prst="roundRect">
          <a:avLst>
            <a:gd name="adj" fmla="val 10000"/>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Certainty</a:t>
          </a:r>
        </a:p>
      </dsp:txBody>
      <dsp:txXfrm>
        <a:off x="1228601" y="1520876"/>
        <a:ext cx="7025252" cy="620609"/>
      </dsp:txXfrm>
    </dsp:sp>
    <dsp:sp modelId="{F886CC6A-30AA-4471-89AF-5EBC83DE87F9}">
      <dsp:nvSpPr>
        <dsp:cNvPr id="0" name=""/>
        <dsp:cNvSpPr/>
      </dsp:nvSpPr>
      <dsp:spPr>
        <a:xfrm>
          <a:off x="1813940" y="2252353"/>
          <a:ext cx="8097012" cy="659225"/>
        </a:xfrm>
        <a:prstGeom prst="roundRect">
          <a:avLst>
            <a:gd name="adj" fmla="val 10000"/>
          </a:avLst>
        </a:prstGeom>
        <a:solidFill>
          <a:schemeClr val="accent2">
            <a:hueOff val="-13929421"/>
            <a:satOff val="29288"/>
            <a:lumOff val="-48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Vision</a:t>
          </a:r>
        </a:p>
      </dsp:txBody>
      <dsp:txXfrm>
        <a:off x="1833248" y="2271661"/>
        <a:ext cx="7025252" cy="620609"/>
      </dsp:txXfrm>
    </dsp:sp>
    <dsp:sp modelId="{FB94BC94-2313-471A-A652-30F6D046BB07}">
      <dsp:nvSpPr>
        <dsp:cNvPr id="0" name=""/>
        <dsp:cNvSpPr/>
      </dsp:nvSpPr>
      <dsp:spPr>
        <a:xfrm>
          <a:off x="2418587" y="3003137"/>
          <a:ext cx="8097012" cy="659225"/>
        </a:xfrm>
        <a:prstGeom prst="roundRect">
          <a:avLst>
            <a:gd name="adj" fmla="val 10000"/>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Simplicity</a:t>
          </a:r>
        </a:p>
      </dsp:txBody>
      <dsp:txXfrm>
        <a:off x="2437895" y="3022445"/>
        <a:ext cx="7025252" cy="620609"/>
      </dsp:txXfrm>
    </dsp:sp>
    <dsp:sp modelId="{21FCD65C-9EC6-4481-9F32-A2C093F6DA05}">
      <dsp:nvSpPr>
        <dsp:cNvPr id="0" name=""/>
        <dsp:cNvSpPr/>
      </dsp:nvSpPr>
      <dsp:spPr>
        <a:xfrm>
          <a:off x="7668515" y="481600"/>
          <a:ext cx="428496" cy="42849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764927" y="481600"/>
        <a:ext cx="235672" cy="322443"/>
      </dsp:txXfrm>
    </dsp:sp>
    <dsp:sp modelId="{CEBE6FCD-8FE4-4D36-8D43-CB5DF147FEC8}">
      <dsp:nvSpPr>
        <dsp:cNvPr id="0" name=""/>
        <dsp:cNvSpPr/>
      </dsp:nvSpPr>
      <dsp:spPr>
        <a:xfrm>
          <a:off x="8273162" y="1232385"/>
          <a:ext cx="428496" cy="428496"/>
        </a:xfrm>
        <a:prstGeom prst="downArrow">
          <a:avLst>
            <a:gd name="adj1" fmla="val 55000"/>
            <a:gd name="adj2" fmla="val 45000"/>
          </a:avLst>
        </a:prstGeom>
        <a:solidFill>
          <a:schemeClr val="accent2">
            <a:tint val="40000"/>
            <a:alpha val="90000"/>
            <a:hueOff val="-6294455"/>
            <a:satOff val="10543"/>
            <a:lumOff val="-347"/>
            <a:alphaOff val="0"/>
          </a:schemeClr>
        </a:solidFill>
        <a:ln w="12700" cap="flat" cmpd="sng" algn="ctr">
          <a:solidFill>
            <a:schemeClr val="accent2">
              <a:tint val="40000"/>
              <a:alpha val="90000"/>
              <a:hueOff val="-6294455"/>
              <a:satOff val="10543"/>
              <a:lumOff val="-3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369574" y="1232385"/>
        <a:ext cx="235672" cy="322443"/>
      </dsp:txXfrm>
    </dsp:sp>
    <dsp:sp modelId="{71F00B9C-CC5C-4B79-832A-2D5D7C3DAAFC}">
      <dsp:nvSpPr>
        <dsp:cNvPr id="0" name=""/>
        <dsp:cNvSpPr/>
      </dsp:nvSpPr>
      <dsp:spPr>
        <a:xfrm>
          <a:off x="8877809" y="1972182"/>
          <a:ext cx="428496" cy="428496"/>
        </a:xfrm>
        <a:prstGeom prst="downArrow">
          <a:avLst>
            <a:gd name="adj1" fmla="val 55000"/>
            <a:gd name="adj2" fmla="val 45000"/>
          </a:avLst>
        </a:prstGeom>
        <a:solidFill>
          <a:schemeClr val="accent2">
            <a:tint val="40000"/>
            <a:alpha val="90000"/>
            <a:hueOff val="-12588909"/>
            <a:satOff val="21086"/>
            <a:lumOff val="-693"/>
            <a:alphaOff val="0"/>
          </a:schemeClr>
        </a:solidFill>
        <a:ln w="12700" cap="flat" cmpd="sng" algn="ctr">
          <a:solidFill>
            <a:schemeClr val="accent2">
              <a:tint val="40000"/>
              <a:alpha val="90000"/>
              <a:hueOff val="-12588909"/>
              <a:satOff val="21086"/>
              <a:lumOff val="-6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974221" y="1972182"/>
        <a:ext cx="235672" cy="322443"/>
      </dsp:txXfrm>
    </dsp:sp>
    <dsp:sp modelId="{30E8AE0F-11A3-4A57-870F-067DE29AF06D}">
      <dsp:nvSpPr>
        <dsp:cNvPr id="0" name=""/>
        <dsp:cNvSpPr/>
      </dsp:nvSpPr>
      <dsp:spPr>
        <a:xfrm>
          <a:off x="9482456" y="2730291"/>
          <a:ext cx="428496" cy="428496"/>
        </a:xfrm>
        <a:prstGeom prst="downArrow">
          <a:avLst>
            <a:gd name="adj1" fmla="val 55000"/>
            <a:gd name="adj2" fmla="val 45000"/>
          </a:avLst>
        </a:prstGeom>
        <a:solidFill>
          <a:schemeClr val="accent2">
            <a:tint val="40000"/>
            <a:alpha val="90000"/>
            <a:hueOff val="-18883363"/>
            <a:satOff val="31629"/>
            <a:lumOff val="-1040"/>
            <a:alphaOff val="0"/>
          </a:schemeClr>
        </a:solidFill>
        <a:ln w="12700" cap="flat" cmpd="sng" algn="ctr">
          <a:solidFill>
            <a:schemeClr val="accent2">
              <a:tint val="40000"/>
              <a:alpha val="90000"/>
              <a:hueOff val="-18883363"/>
              <a:satOff val="31629"/>
              <a:lumOff val="-10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578868" y="2730291"/>
        <a:ext cx="235672" cy="32244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882D8-14D8-4061-9276-2DFEB176D0E7}">
      <dsp:nvSpPr>
        <dsp:cNvPr id="0" name=""/>
        <dsp:cNvSpPr/>
      </dsp:nvSpPr>
      <dsp:spPr>
        <a:xfrm>
          <a:off x="0" y="103002"/>
          <a:ext cx="7003777" cy="2779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Wilson took part in the group’s drug-fueled orgies and tried to help Manson launch a musical career but eventually tired of the group’s unpredictability and high expenses and moved, leaving his manager to evict the Family.</a:t>
          </a:r>
        </a:p>
      </dsp:txBody>
      <dsp:txXfrm>
        <a:off x="135705" y="238707"/>
        <a:ext cx="6732367" cy="2508510"/>
      </dsp:txXfrm>
    </dsp:sp>
    <dsp:sp modelId="{B97547E4-2686-40BF-814D-5AD0572E0A72}">
      <dsp:nvSpPr>
        <dsp:cNvPr id="0" name=""/>
        <dsp:cNvSpPr/>
      </dsp:nvSpPr>
      <dsp:spPr>
        <a:xfrm>
          <a:off x="0" y="2960682"/>
          <a:ext cx="7003777" cy="2779920"/>
        </a:xfrm>
        <a:prstGeom prst="roundRect">
          <a:avLst/>
        </a:prstGeom>
        <a:solidFill>
          <a:schemeClr val="accent5">
            <a:hueOff val="15386168"/>
            <a:satOff val="6654"/>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Manson and his followers then moved to the largely abandoned film set Spahn Movie Ranch, where they lived until the Tate-LaBianca murders.</a:t>
          </a:r>
        </a:p>
      </dsp:txBody>
      <dsp:txXfrm>
        <a:off x="135705" y="3096387"/>
        <a:ext cx="6732367" cy="250851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DF8B3-4F8B-4AEB-8EDF-F399AD352B14}">
      <dsp:nvSpPr>
        <dsp:cNvPr id="0" name=""/>
        <dsp:cNvSpPr/>
      </dsp:nvSpPr>
      <dsp:spPr>
        <a:xfrm>
          <a:off x="0" y="33336"/>
          <a:ext cx="7003777" cy="11093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Family was known for being violent. </a:t>
          </a:r>
        </a:p>
      </dsp:txBody>
      <dsp:txXfrm>
        <a:off x="54152" y="87488"/>
        <a:ext cx="6895473" cy="1001002"/>
      </dsp:txXfrm>
    </dsp:sp>
    <dsp:sp modelId="{19FA84D8-8DEE-49CF-ACF0-013150D46E7C}">
      <dsp:nvSpPr>
        <dsp:cNvPr id="0" name=""/>
        <dsp:cNvSpPr/>
      </dsp:nvSpPr>
      <dsp:spPr>
        <a:xfrm>
          <a:off x="0" y="1200243"/>
          <a:ext cx="7003777" cy="1109306"/>
        </a:xfrm>
        <a:prstGeom prst="roundRect">
          <a:avLst/>
        </a:prstGeom>
        <a:solidFill>
          <a:schemeClr val="accent2">
            <a:hueOff val="-4643140"/>
            <a:satOff val="9763"/>
            <a:lumOff val="-1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In July 1969 members including Bobby Beausoleil and Susan Atkins, acting on Manson’s orders, killed musician Gary Hinman.</a:t>
          </a:r>
        </a:p>
      </dsp:txBody>
      <dsp:txXfrm>
        <a:off x="54152" y="1254395"/>
        <a:ext cx="6895473" cy="1001002"/>
      </dsp:txXfrm>
    </dsp:sp>
    <dsp:sp modelId="{CDD59102-2C11-4040-9C8F-7587E76CD186}">
      <dsp:nvSpPr>
        <dsp:cNvPr id="0" name=""/>
        <dsp:cNvSpPr/>
      </dsp:nvSpPr>
      <dsp:spPr>
        <a:xfrm>
          <a:off x="0" y="2367149"/>
          <a:ext cx="7003777" cy="1109306"/>
        </a:xfrm>
        <a:prstGeom prst="roundRect">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Manson believed Hinman had come into money. </a:t>
          </a:r>
        </a:p>
      </dsp:txBody>
      <dsp:txXfrm>
        <a:off x="54152" y="2421301"/>
        <a:ext cx="6895473" cy="1001002"/>
      </dsp:txXfrm>
    </dsp:sp>
    <dsp:sp modelId="{65C3A093-2551-44C6-8B18-147BD352C0D3}">
      <dsp:nvSpPr>
        <dsp:cNvPr id="0" name=""/>
        <dsp:cNvSpPr/>
      </dsp:nvSpPr>
      <dsp:spPr>
        <a:xfrm>
          <a:off x="0" y="3534055"/>
          <a:ext cx="7003777" cy="1109306"/>
        </a:xfrm>
        <a:prstGeom prst="roundRect">
          <a:avLst/>
        </a:prstGeom>
        <a:solidFill>
          <a:schemeClr val="accent2">
            <a:hueOff val="-13929421"/>
            <a:satOff val="29288"/>
            <a:lumOff val="-48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Before leaving, Beausoleil scribbled “Political Piggy” on the wall using Hinman’s blood. </a:t>
          </a:r>
        </a:p>
      </dsp:txBody>
      <dsp:txXfrm>
        <a:off x="54152" y="3588207"/>
        <a:ext cx="6895473" cy="1001002"/>
      </dsp:txXfrm>
    </dsp:sp>
    <dsp:sp modelId="{D58E96CD-61D3-430C-9C55-0BE26FF96FB2}">
      <dsp:nvSpPr>
        <dsp:cNvPr id="0" name=""/>
        <dsp:cNvSpPr/>
      </dsp:nvSpPr>
      <dsp:spPr>
        <a:xfrm>
          <a:off x="0" y="4700961"/>
          <a:ext cx="7003777" cy="1109306"/>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He was arrested on August 6th after police found him in Hinman’s car with a bloody knife.</a:t>
          </a:r>
        </a:p>
      </dsp:txBody>
      <dsp:txXfrm>
        <a:off x="54152" y="4755113"/>
        <a:ext cx="6895473" cy="100100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A53722-F029-4CFF-9E20-93CEFD827876}">
      <dsp:nvSpPr>
        <dsp:cNvPr id="0" name=""/>
        <dsp:cNvSpPr/>
      </dsp:nvSpPr>
      <dsp:spPr>
        <a:xfrm>
          <a:off x="0" y="4985"/>
          <a:ext cx="7003777" cy="14152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Tate was eight and a half months pregnant at the time. </a:t>
          </a:r>
        </a:p>
      </dsp:txBody>
      <dsp:txXfrm>
        <a:off x="69085" y="74070"/>
        <a:ext cx="6865607" cy="1277038"/>
      </dsp:txXfrm>
    </dsp:sp>
    <dsp:sp modelId="{9C6DD743-837B-4BE0-BDDE-90A5DEB2EB88}">
      <dsp:nvSpPr>
        <dsp:cNvPr id="0" name=""/>
        <dsp:cNvSpPr/>
      </dsp:nvSpPr>
      <dsp:spPr>
        <a:xfrm>
          <a:off x="0" y="1477793"/>
          <a:ext cx="7003777" cy="1415208"/>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 following day, Manson and two others joined to find more victims. </a:t>
          </a:r>
        </a:p>
      </dsp:txBody>
      <dsp:txXfrm>
        <a:off x="69085" y="1546878"/>
        <a:ext cx="6865607" cy="1277038"/>
      </dsp:txXfrm>
    </dsp:sp>
    <dsp:sp modelId="{4B64BE83-8F62-45FD-975B-06F3E06B3D7F}">
      <dsp:nvSpPr>
        <dsp:cNvPr id="0" name=""/>
        <dsp:cNvSpPr/>
      </dsp:nvSpPr>
      <dsp:spPr>
        <a:xfrm>
          <a:off x="0" y="2950602"/>
          <a:ext cx="7003777" cy="1415208"/>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They tied up and robbed a couple, Leno and Rosemary LaBianca.</a:t>
          </a:r>
        </a:p>
      </dsp:txBody>
      <dsp:txXfrm>
        <a:off x="69085" y="3019687"/>
        <a:ext cx="6865607" cy="1277038"/>
      </dsp:txXfrm>
    </dsp:sp>
    <dsp:sp modelId="{FF768D56-F71F-4F20-AE3B-258E06C48AFF}">
      <dsp:nvSpPr>
        <dsp:cNvPr id="0" name=""/>
        <dsp:cNvSpPr/>
      </dsp:nvSpPr>
      <dsp:spPr>
        <a:xfrm>
          <a:off x="0" y="4423411"/>
          <a:ext cx="7003777" cy="1415208"/>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Manson left with Atkins, Kasabian, and Grogan. Watson, Van Houten, and Krenwinkel remained and, acting on orders from Manson, stabbed the couple to death with a bayonet and knife.</a:t>
          </a:r>
        </a:p>
      </dsp:txBody>
      <dsp:txXfrm>
        <a:off x="69085" y="4492496"/>
        <a:ext cx="6865607" cy="127703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AA965-17DE-4D10-BF24-8CA8EE9B042D}">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6585E-118E-4DAA-BADC-76C5FD82DDAB}">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Manson and his codefendants became a media spectacle for their disturbing and blasé behavior, such as carving X’s, and in Manson’s case a swastika, onto their foreheads, shaving their heads in jail, and laughing as they walked into their sentencing hearing.</a:t>
          </a:r>
        </a:p>
      </dsp:txBody>
      <dsp:txXfrm>
        <a:off x="0" y="0"/>
        <a:ext cx="7003777" cy="2921802"/>
      </dsp:txXfrm>
    </dsp:sp>
    <dsp:sp modelId="{291FC127-E215-44A0-A250-BC521A2FB72B}">
      <dsp:nvSpPr>
        <dsp:cNvPr id="0" name=""/>
        <dsp:cNvSpPr/>
      </dsp:nvSpPr>
      <dsp:spPr>
        <a:xfrm>
          <a:off x="0" y="2921802"/>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D300B4-9660-4CBE-8E85-B093EBAFCF7F}">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 Manson Family and their crimes are commonly referred to as a synecdoche for the disillusionment with the counterculture movement that occurred in the later 1960s.</a:t>
          </a:r>
        </a:p>
      </dsp:txBody>
      <dsp:txXfrm>
        <a:off x="0" y="2921802"/>
        <a:ext cx="7003777" cy="292180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304D3F-C462-4489-A520-DCC7D9FE7F46}">
      <dsp:nvSpPr>
        <dsp:cNvPr id="0" name=""/>
        <dsp:cNvSpPr/>
      </dsp:nvSpPr>
      <dsp:spPr>
        <a:xfrm>
          <a:off x="0" y="713"/>
          <a:ext cx="7003777" cy="16691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49987-D0BE-4FD4-B434-209158DFF908}">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FC943D-5C23-4114-9305-81D9C873E95A}">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89000">
            <a:lnSpc>
              <a:spcPct val="90000"/>
            </a:lnSpc>
            <a:spcBef>
              <a:spcPct val="0"/>
            </a:spcBef>
            <a:spcAft>
              <a:spcPct val="35000"/>
            </a:spcAft>
            <a:buNone/>
          </a:pPr>
          <a:r>
            <a:rPr lang="en-US" sz="2000" kern="1200"/>
            <a:t>Those who attached themselves to “the Two” dropped out of society and prepared to “transition” to a new life on a spaceship. </a:t>
          </a:r>
        </a:p>
      </dsp:txBody>
      <dsp:txXfrm>
        <a:off x="1927918" y="713"/>
        <a:ext cx="5075858" cy="1669193"/>
      </dsp:txXfrm>
    </dsp:sp>
    <dsp:sp modelId="{17E56CB7-3095-44EF-837F-C9EF972A3933}">
      <dsp:nvSpPr>
        <dsp:cNvPr id="0" name=""/>
        <dsp:cNvSpPr/>
      </dsp:nvSpPr>
      <dsp:spPr>
        <a:xfrm>
          <a:off x="0" y="2087205"/>
          <a:ext cx="7003777" cy="16691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EF6E91-D59B-48B2-8187-265F574366E2}">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4C23A4-BF4C-4129-B827-BDD5CFB6C66B}">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89000">
            <a:lnSpc>
              <a:spcPct val="90000"/>
            </a:lnSpc>
            <a:spcBef>
              <a:spcPct val="0"/>
            </a:spcBef>
            <a:spcAft>
              <a:spcPct val="35000"/>
            </a:spcAft>
            <a:buNone/>
          </a:pPr>
          <a:r>
            <a:rPr lang="en-US" sz="2000" kern="1200"/>
            <a:t>At its peak in 1975 the group had recruited about 200 followers.</a:t>
          </a:r>
        </a:p>
      </dsp:txBody>
      <dsp:txXfrm>
        <a:off x="1927918" y="2087205"/>
        <a:ext cx="5075858" cy="1669193"/>
      </dsp:txXfrm>
    </dsp:sp>
    <dsp:sp modelId="{53B85D58-65DF-4C87-BC7A-7F3FA026BB26}">
      <dsp:nvSpPr>
        <dsp:cNvPr id="0" name=""/>
        <dsp:cNvSpPr/>
      </dsp:nvSpPr>
      <dsp:spPr>
        <a:xfrm>
          <a:off x="0" y="4173697"/>
          <a:ext cx="7003777" cy="16691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26053-5B28-4898-A5A8-E5D3C52B6D17}">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BA0598-F82D-4B52-91CC-81D5DC36FD91}">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89000">
            <a:lnSpc>
              <a:spcPct val="90000"/>
            </a:lnSpc>
            <a:spcBef>
              <a:spcPct val="0"/>
            </a:spcBef>
            <a:spcAft>
              <a:spcPct val="35000"/>
            </a:spcAft>
            <a:buNone/>
          </a:pPr>
          <a:r>
            <a:rPr lang="en-US" sz="2000" kern="1200"/>
            <a:t>Applewhite and Nettles prophesied, following Revelation 11, that they would be martyred and resurrected, an event they called the Demonstration.</a:t>
          </a:r>
        </a:p>
      </dsp:txBody>
      <dsp:txXfrm>
        <a:off x="1927918" y="4173697"/>
        <a:ext cx="5075858" cy="166919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C8F78-DB7A-45DB-A25A-66E0C6B65E78}">
      <dsp:nvSpPr>
        <dsp:cNvPr id="0" name=""/>
        <dsp:cNvSpPr/>
      </dsp:nvSpPr>
      <dsp:spPr>
        <a:xfrm>
          <a:off x="0" y="360128"/>
          <a:ext cx="7003777" cy="9831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 1985, Nettles died, and Applewhite took over as leader. </a:t>
          </a:r>
        </a:p>
      </dsp:txBody>
      <dsp:txXfrm>
        <a:off x="47996" y="408124"/>
        <a:ext cx="6907785" cy="887205"/>
      </dsp:txXfrm>
    </dsp:sp>
    <dsp:sp modelId="{0060AB56-C9EF-4EF2-8D94-28D82F4E7E66}">
      <dsp:nvSpPr>
        <dsp:cNvPr id="0" name=""/>
        <dsp:cNvSpPr/>
      </dsp:nvSpPr>
      <dsp:spPr>
        <a:xfrm>
          <a:off x="0" y="1395166"/>
          <a:ext cx="7003777" cy="983197"/>
        </a:xfrm>
        <a:prstGeom prst="roundRect">
          <a:avLst/>
        </a:prstGeom>
        <a:solidFill>
          <a:schemeClr val="accent2">
            <a:hueOff val="-4643140"/>
            <a:satOff val="9763"/>
            <a:lumOff val="-1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Nettles’s death prompted a reconfiguration of some aspects of the theology.</a:t>
          </a:r>
        </a:p>
      </dsp:txBody>
      <dsp:txXfrm>
        <a:off x="47996" y="1443162"/>
        <a:ext cx="6907785" cy="887205"/>
      </dsp:txXfrm>
    </dsp:sp>
    <dsp:sp modelId="{E467E0B7-D84A-4B96-BEFC-137388F1F161}">
      <dsp:nvSpPr>
        <dsp:cNvPr id="0" name=""/>
        <dsp:cNvSpPr/>
      </dsp:nvSpPr>
      <dsp:spPr>
        <a:xfrm>
          <a:off x="0" y="2430203"/>
          <a:ext cx="7003777" cy="983197"/>
        </a:xfrm>
        <a:prstGeom prst="roundRect">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Applewhite slowly turned the group’s thinking toward a stronger focus on satanic forces working against them and the concept that human civilization was imminently going to be recycled. </a:t>
          </a:r>
        </a:p>
      </dsp:txBody>
      <dsp:txXfrm>
        <a:off x="47996" y="2478199"/>
        <a:ext cx="6907785" cy="887205"/>
      </dsp:txXfrm>
    </dsp:sp>
    <dsp:sp modelId="{511C391A-B3B1-4951-9B91-3BD6A2D79A50}">
      <dsp:nvSpPr>
        <dsp:cNvPr id="0" name=""/>
        <dsp:cNvSpPr/>
      </dsp:nvSpPr>
      <dsp:spPr>
        <a:xfrm>
          <a:off x="0" y="3465241"/>
          <a:ext cx="7003777" cy="983197"/>
        </a:xfrm>
        <a:prstGeom prst="roundRect">
          <a:avLst/>
        </a:prstGeom>
        <a:solidFill>
          <a:schemeClr val="accent2">
            <a:hueOff val="-13929421"/>
            <a:satOff val="29288"/>
            <a:lumOff val="-48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Members increasingly discussed denial of sexuality to the point of castration, which some members undertook. </a:t>
          </a:r>
        </a:p>
      </dsp:txBody>
      <dsp:txXfrm>
        <a:off x="47996" y="3513237"/>
        <a:ext cx="6907785" cy="887205"/>
      </dsp:txXfrm>
    </dsp:sp>
    <dsp:sp modelId="{D4C6B9E8-F29E-47A3-8DC4-612EAC1CD1A1}">
      <dsp:nvSpPr>
        <dsp:cNvPr id="0" name=""/>
        <dsp:cNvSpPr/>
      </dsp:nvSpPr>
      <dsp:spPr>
        <a:xfrm>
          <a:off x="0" y="4500278"/>
          <a:ext cx="7003777" cy="983197"/>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Some stayed, and even attempted to revive outreach efforts in 1988, but the group was isolated and numbers dwindled, reaching 26 followers by 1993.</a:t>
          </a:r>
        </a:p>
      </dsp:txBody>
      <dsp:txXfrm>
        <a:off x="47996" y="4548274"/>
        <a:ext cx="6907785" cy="88720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6B605-6959-440D-BCB2-FF1CC677AB41}">
      <dsp:nvSpPr>
        <dsp:cNvPr id="0" name=""/>
        <dsp:cNvSpPr/>
      </dsp:nvSpPr>
      <dsp:spPr>
        <a:xfrm>
          <a:off x="0" y="0"/>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2FCFB8-6389-4440-8207-BE37FF55A3A8}">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Early in 1997 a rumor circulated among the New Age and UFO communities that an artificial object, or spaceship, was following the recently discovered Comet Hale-Bopp, which would reach its closest point to Earth on March 22, 1997—a week prior to Easter.</a:t>
          </a:r>
        </a:p>
      </dsp:txBody>
      <dsp:txXfrm>
        <a:off x="0" y="0"/>
        <a:ext cx="7003777" cy="2921802"/>
      </dsp:txXfrm>
    </dsp:sp>
    <dsp:sp modelId="{4AB1DE25-1311-4C04-A5E6-FCB142D65B74}">
      <dsp:nvSpPr>
        <dsp:cNvPr id="0" name=""/>
        <dsp:cNvSpPr/>
      </dsp:nvSpPr>
      <dsp:spPr>
        <a:xfrm>
          <a:off x="0" y="2921802"/>
          <a:ext cx="7003777" cy="0"/>
        </a:xfrm>
        <a:prstGeom prst="line">
          <a:avLst/>
        </a:prstGeom>
        <a:solidFill>
          <a:schemeClr val="accent5">
            <a:hueOff val="15386168"/>
            <a:satOff val="6654"/>
            <a:lumOff val="4510"/>
            <a:alphaOff val="0"/>
          </a:schemeClr>
        </a:solidFill>
        <a:ln w="12700" cap="flat" cmpd="sng" algn="ctr">
          <a:solidFill>
            <a:schemeClr val="accent5">
              <a:hueOff val="15386168"/>
              <a:satOff val="6654"/>
              <a:lumOff val="4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95425C-C4AA-49DE-95AC-51DB9F1FA595}">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Applewhite believed that Hale-Bopp was a sign that a UFO was coming to take Heaven’s Gate members, at long last, to the Next Level, as explained by a post on the Heaven’s Gate website (next slide)</a:t>
          </a:r>
        </a:p>
      </dsp:txBody>
      <dsp:txXfrm>
        <a:off x="0" y="2921802"/>
        <a:ext cx="7003777" cy="292180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53320-B38F-47AE-A920-E27E6C9030E3}">
      <dsp:nvSpPr>
        <dsp:cNvPr id="0" name=""/>
        <dsp:cNvSpPr/>
      </dsp:nvSpPr>
      <dsp:spPr>
        <a:xfrm>
          <a:off x="0" y="942"/>
          <a:ext cx="7003777" cy="1895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 shared delusion, also known scientifically as shared psychotic disorder or folie à deux (French for "madness of two")</a:t>
          </a:r>
        </a:p>
      </dsp:txBody>
      <dsp:txXfrm>
        <a:off x="92526" y="93468"/>
        <a:ext cx="6818725" cy="1710348"/>
      </dsp:txXfrm>
    </dsp:sp>
    <dsp:sp modelId="{BF7F72C7-7A36-4718-B830-B9D4A29EC86D}">
      <dsp:nvSpPr>
        <dsp:cNvPr id="0" name=""/>
        <dsp:cNvSpPr/>
      </dsp:nvSpPr>
      <dsp:spPr>
        <a:xfrm>
          <a:off x="0" y="1974102"/>
          <a:ext cx="7003777" cy="1895400"/>
        </a:xfrm>
        <a:prstGeom prst="roundRect">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An unshakeable false belief is transmitted from one person to one or more closely connected individuals.</a:t>
          </a:r>
        </a:p>
      </dsp:txBody>
      <dsp:txXfrm>
        <a:off x="92526" y="2066628"/>
        <a:ext cx="6818725" cy="1710348"/>
      </dsp:txXfrm>
    </dsp:sp>
    <dsp:sp modelId="{C961A053-15E4-4308-8B68-874446BA0E22}">
      <dsp:nvSpPr>
        <dsp:cNvPr id="0" name=""/>
        <dsp:cNvSpPr/>
      </dsp:nvSpPr>
      <dsp:spPr>
        <a:xfrm>
          <a:off x="0" y="3947262"/>
          <a:ext cx="7003777" cy="1895400"/>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majority of patients with folie à deux require multiple treatments including separation, antipsychotics, individual and group psychotherapy, and family therapy.</a:t>
          </a:r>
        </a:p>
      </dsp:txBody>
      <dsp:txXfrm>
        <a:off x="92526" y="4039788"/>
        <a:ext cx="6818725" cy="171034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89203-E9D0-4428-AB36-DEC351294921}">
      <dsp:nvSpPr>
        <dsp:cNvPr id="0" name=""/>
        <dsp:cNvSpPr/>
      </dsp:nvSpPr>
      <dsp:spPr>
        <a:xfrm>
          <a:off x="0" y="740922"/>
          <a:ext cx="7003777" cy="10342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During adolescence, the girls used drugs and alcohol. </a:t>
          </a:r>
        </a:p>
      </dsp:txBody>
      <dsp:txXfrm>
        <a:off x="50489" y="791411"/>
        <a:ext cx="6902799" cy="933302"/>
      </dsp:txXfrm>
    </dsp:sp>
    <dsp:sp modelId="{ABCD4677-366A-4CFE-AADA-E4E1503BF2E4}">
      <dsp:nvSpPr>
        <dsp:cNvPr id="0" name=""/>
        <dsp:cNvSpPr/>
      </dsp:nvSpPr>
      <dsp:spPr>
        <a:xfrm>
          <a:off x="0" y="1850082"/>
          <a:ext cx="7003777" cy="1034280"/>
        </a:xfrm>
        <a:prstGeom prst="roundRect">
          <a:avLst/>
        </a:prstGeom>
        <a:solidFill>
          <a:schemeClr val="accent5">
            <a:hueOff val="5128723"/>
            <a:satOff val="2218"/>
            <a:lumOff val="15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They committed crimes, such as vandalism, petty theft and arson. </a:t>
          </a:r>
        </a:p>
      </dsp:txBody>
      <dsp:txXfrm>
        <a:off x="50489" y="1900571"/>
        <a:ext cx="6902799" cy="933302"/>
      </dsp:txXfrm>
    </dsp:sp>
    <dsp:sp modelId="{D84D0E56-9B23-4EFC-931A-44240F9DE088}">
      <dsp:nvSpPr>
        <dsp:cNvPr id="0" name=""/>
        <dsp:cNvSpPr/>
      </dsp:nvSpPr>
      <dsp:spPr>
        <a:xfrm>
          <a:off x="0" y="2959242"/>
          <a:ext cx="7003777" cy="1034280"/>
        </a:xfrm>
        <a:prstGeom prst="roundRect">
          <a:avLst/>
        </a:prstGeom>
        <a:solidFill>
          <a:schemeClr val="accent5">
            <a:hueOff val="10257446"/>
            <a:satOff val="4436"/>
            <a:lumOff val="30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Whilst awaiting trial, they were assessed psychiatrically and were sent to Broadmoor. </a:t>
          </a:r>
        </a:p>
      </dsp:txBody>
      <dsp:txXfrm>
        <a:off x="50489" y="3009731"/>
        <a:ext cx="6902799" cy="933302"/>
      </dsp:txXfrm>
    </dsp:sp>
    <dsp:sp modelId="{FC364E40-7099-43CD-BF8E-DC89DBCCCC2A}">
      <dsp:nvSpPr>
        <dsp:cNvPr id="0" name=""/>
        <dsp:cNvSpPr/>
      </dsp:nvSpPr>
      <dsp:spPr>
        <a:xfrm>
          <a:off x="0" y="4068402"/>
          <a:ext cx="7003777" cy="1034280"/>
        </a:xfrm>
        <a:prstGeom prst="roundRect">
          <a:avLst/>
        </a:prstGeom>
        <a:solidFill>
          <a:schemeClr val="accent5">
            <a:hueOff val="15386168"/>
            <a:satOff val="6654"/>
            <a:lumOff val="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Under the MHA, they were sentenced to indefinite detention and served 12 years. </a:t>
          </a:r>
        </a:p>
      </dsp:txBody>
      <dsp:txXfrm>
        <a:off x="50489" y="4118891"/>
        <a:ext cx="6902799" cy="93330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3B627-9ABD-455E-8DD5-C69420E64C56}">
      <dsp:nvSpPr>
        <dsp:cNvPr id="0" name=""/>
        <dsp:cNvSpPr/>
      </dsp:nvSpPr>
      <dsp:spPr>
        <a:xfrm>
          <a:off x="0" y="3526925"/>
          <a:ext cx="7003777" cy="23140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US" sz="4100" kern="1200"/>
            <a:t>If two million people share it, does it become a culture?</a:t>
          </a:r>
        </a:p>
      </dsp:txBody>
      <dsp:txXfrm>
        <a:off x="0" y="3526925"/>
        <a:ext cx="7003777" cy="2314044"/>
      </dsp:txXfrm>
    </dsp:sp>
    <dsp:sp modelId="{D8F58004-40E1-45DA-A924-508CD6629281}">
      <dsp:nvSpPr>
        <dsp:cNvPr id="0" name=""/>
        <dsp:cNvSpPr/>
      </dsp:nvSpPr>
      <dsp:spPr>
        <a:xfrm rot="10800000">
          <a:off x="0" y="2635"/>
          <a:ext cx="7003777" cy="355900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1592" tIns="291592" rIns="291592" bIns="291592" numCol="1" spcCol="1270" anchor="ctr" anchorCtr="0">
          <a:noAutofit/>
        </a:bodyPr>
        <a:lstStyle/>
        <a:p>
          <a:pPr marL="0" lvl="0" indent="0" algn="ctr" defTabSz="1822450">
            <a:lnSpc>
              <a:spcPct val="90000"/>
            </a:lnSpc>
            <a:spcBef>
              <a:spcPct val="0"/>
            </a:spcBef>
            <a:spcAft>
              <a:spcPct val="35000"/>
            </a:spcAft>
            <a:buNone/>
          </a:pPr>
          <a:r>
            <a:rPr lang="en-US" sz="4100" kern="1200"/>
            <a:t>If two people share a false belief it can be a disorder.</a:t>
          </a:r>
        </a:p>
      </dsp:txBody>
      <dsp:txXfrm rot="10800000">
        <a:off x="0" y="2635"/>
        <a:ext cx="7003777" cy="231253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5DC0A-F3B2-47BE-8B12-F2BFB031E657}">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7A1721-69CD-4691-8DA6-6018A204C5DD}">
      <dsp:nvSpPr>
        <dsp:cNvPr id="0" name=""/>
        <dsp:cNvSpPr/>
      </dsp:nvSpPr>
      <dsp:spPr>
        <a:xfrm>
          <a:off x="371836" y="278997"/>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7AFE39-4BFF-4DED-A541-E1F3044837F8}">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Why do conspiracy theories exist?</a:t>
          </a:r>
        </a:p>
      </dsp:txBody>
      <dsp:txXfrm>
        <a:off x="1419739" y="2425"/>
        <a:ext cx="5584037" cy="1229211"/>
      </dsp:txXfrm>
    </dsp:sp>
    <dsp:sp modelId="{095F1116-7445-4CF4-9D80-A2D71CA4CA46}">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528AB1-D488-41E7-9CEB-0DF6939CBB03}">
      <dsp:nvSpPr>
        <dsp:cNvPr id="0" name=""/>
        <dsp:cNvSpPr/>
      </dsp:nvSpPr>
      <dsp:spPr>
        <a:xfrm>
          <a:off x="371836" y="1815512"/>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F88803-E9E9-435D-B3AB-AC63B68B129C}">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Name some conspiracies you have heard. </a:t>
          </a:r>
        </a:p>
      </dsp:txBody>
      <dsp:txXfrm>
        <a:off x="1419739" y="1538939"/>
        <a:ext cx="5584037" cy="1229211"/>
      </dsp:txXfrm>
    </dsp:sp>
    <dsp:sp modelId="{214CFFC6-938C-4D74-AAED-BEBA35CA3DAA}">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433CF0-97EF-46B3-BCA2-CDE7055145E0}">
      <dsp:nvSpPr>
        <dsp:cNvPr id="0" name=""/>
        <dsp:cNvSpPr/>
      </dsp:nvSpPr>
      <dsp:spPr>
        <a:xfrm>
          <a:off x="371836" y="3352026"/>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88DFE-5122-4351-A534-8FA0989A928E}">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Name some that many people believe.</a:t>
          </a:r>
        </a:p>
      </dsp:txBody>
      <dsp:txXfrm>
        <a:off x="1419739" y="3075453"/>
        <a:ext cx="5584037" cy="1229211"/>
      </dsp:txXfrm>
    </dsp:sp>
    <dsp:sp modelId="{C64EE1A7-72E6-4EBE-AD81-D90CC1EDDF82}">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143C8-F7C0-43B3-9B4E-572B97FF95F6}">
      <dsp:nvSpPr>
        <dsp:cNvPr id="0" name=""/>
        <dsp:cNvSpPr/>
      </dsp:nvSpPr>
      <dsp:spPr>
        <a:xfrm>
          <a:off x="371836" y="4888540"/>
          <a:ext cx="676066" cy="67606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7C05F-E052-44F4-9865-44EB08F85B8D}">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US" sz="2200" kern="1200"/>
            <a:t>No judgement! </a:t>
          </a:r>
        </a:p>
      </dsp:txBody>
      <dsp:txXfrm>
        <a:off x="1419739" y="4611968"/>
        <a:ext cx="5584037" cy="122921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0E7D4-D224-42B7-9721-A8955C92F692}">
      <dsp:nvSpPr>
        <dsp:cNvPr id="0" name=""/>
        <dsp:cNvSpPr/>
      </dsp:nvSpPr>
      <dsp:spPr>
        <a:xfrm>
          <a:off x="1376" y="363749"/>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Chemtrails</a:t>
          </a:r>
        </a:p>
      </dsp:txBody>
      <dsp:txXfrm>
        <a:off x="1376" y="363749"/>
        <a:ext cx="1734132" cy="1040479"/>
      </dsp:txXfrm>
    </dsp:sp>
    <dsp:sp modelId="{56591D67-E516-44A1-9A37-5E3938895515}">
      <dsp:nvSpPr>
        <dsp:cNvPr id="0" name=""/>
        <dsp:cNvSpPr/>
      </dsp:nvSpPr>
      <dsp:spPr>
        <a:xfrm>
          <a:off x="1908921" y="363749"/>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MH370</a:t>
          </a:r>
        </a:p>
      </dsp:txBody>
      <dsp:txXfrm>
        <a:off x="1908921" y="363749"/>
        <a:ext cx="1734132" cy="1040479"/>
      </dsp:txXfrm>
    </dsp:sp>
    <dsp:sp modelId="{D20B8ABA-B2E8-44A7-90A2-5718EAB08D39}">
      <dsp:nvSpPr>
        <dsp:cNvPr id="0" name=""/>
        <dsp:cNvSpPr/>
      </dsp:nvSpPr>
      <dsp:spPr>
        <a:xfrm>
          <a:off x="3816467" y="363749"/>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Assassinations (JFK, Charlie Kirk)</a:t>
          </a:r>
        </a:p>
      </dsp:txBody>
      <dsp:txXfrm>
        <a:off x="3816467" y="363749"/>
        <a:ext cx="1734132" cy="1040479"/>
      </dsp:txXfrm>
    </dsp:sp>
    <dsp:sp modelId="{A5402E6C-278F-4BD7-A1DC-A7093F0E26E7}">
      <dsp:nvSpPr>
        <dsp:cNvPr id="0" name=""/>
        <dsp:cNvSpPr/>
      </dsp:nvSpPr>
      <dsp:spPr>
        <a:xfrm>
          <a:off x="5724012" y="363749"/>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Paul McCartney is dead</a:t>
          </a:r>
        </a:p>
      </dsp:txBody>
      <dsp:txXfrm>
        <a:off x="5724012" y="363749"/>
        <a:ext cx="1734132" cy="1040479"/>
      </dsp:txXfrm>
    </dsp:sp>
    <dsp:sp modelId="{6557F560-D717-4F6F-ACC2-AFE03EA9BAE3}">
      <dsp:nvSpPr>
        <dsp:cNvPr id="0" name=""/>
        <dsp:cNvSpPr/>
      </dsp:nvSpPr>
      <dsp:spPr>
        <a:xfrm>
          <a:off x="7631558" y="363749"/>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Hitler survived WWII</a:t>
          </a:r>
        </a:p>
      </dsp:txBody>
      <dsp:txXfrm>
        <a:off x="7631558" y="363749"/>
        <a:ext cx="1734132" cy="1040479"/>
      </dsp:txXfrm>
    </dsp:sp>
    <dsp:sp modelId="{0286AD70-C1D0-40B7-9F1D-899505C69C3F}">
      <dsp:nvSpPr>
        <dsp:cNvPr id="0" name=""/>
        <dsp:cNvSpPr/>
      </dsp:nvSpPr>
      <dsp:spPr>
        <a:xfrm>
          <a:off x="9539103" y="363749"/>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New World Order</a:t>
          </a:r>
        </a:p>
      </dsp:txBody>
      <dsp:txXfrm>
        <a:off x="9539103" y="363749"/>
        <a:ext cx="1734132" cy="1040479"/>
      </dsp:txXfrm>
    </dsp:sp>
    <dsp:sp modelId="{5C4E9F33-A09F-4AF6-81F0-9C21ADB3BDC5}">
      <dsp:nvSpPr>
        <dsp:cNvPr id="0" name=""/>
        <dsp:cNvSpPr/>
      </dsp:nvSpPr>
      <dsp:spPr>
        <a:xfrm>
          <a:off x="1376" y="1577641"/>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Freemasonry</a:t>
          </a:r>
        </a:p>
      </dsp:txBody>
      <dsp:txXfrm>
        <a:off x="1376" y="1577641"/>
        <a:ext cx="1734132" cy="1040479"/>
      </dsp:txXfrm>
    </dsp:sp>
    <dsp:sp modelId="{5D632215-41F2-4D79-890C-1118DF835CEB}">
      <dsp:nvSpPr>
        <dsp:cNvPr id="0" name=""/>
        <dsp:cNvSpPr/>
      </dsp:nvSpPr>
      <dsp:spPr>
        <a:xfrm>
          <a:off x="1908921" y="1577641"/>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Illuminati</a:t>
          </a:r>
        </a:p>
      </dsp:txBody>
      <dsp:txXfrm>
        <a:off x="1908921" y="1577641"/>
        <a:ext cx="1734132" cy="1040479"/>
      </dsp:txXfrm>
    </dsp:sp>
    <dsp:sp modelId="{FA83A958-5CCE-4A1B-B107-7B0C6B183B14}">
      <dsp:nvSpPr>
        <dsp:cNvPr id="0" name=""/>
        <dsp:cNvSpPr/>
      </dsp:nvSpPr>
      <dsp:spPr>
        <a:xfrm>
          <a:off x="3816467" y="1577641"/>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9/11</a:t>
          </a:r>
        </a:p>
      </dsp:txBody>
      <dsp:txXfrm>
        <a:off x="3816467" y="1577641"/>
        <a:ext cx="1734132" cy="1040479"/>
      </dsp:txXfrm>
    </dsp:sp>
    <dsp:sp modelId="{1D470429-9507-499A-802A-CDA1A14FE233}">
      <dsp:nvSpPr>
        <dsp:cNvPr id="0" name=""/>
        <dsp:cNvSpPr/>
      </dsp:nvSpPr>
      <dsp:spPr>
        <a:xfrm>
          <a:off x="5724012" y="1577641"/>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COVID-19</a:t>
          </a:r>
        </a:p>
      </dsp:txBody>
      <dsp:txXfrm>
        <a:off x="5724012" y="1577641"/>
        <a:ext cx="1734132" cy="1040479"/>
      </dsp:txXfrm>
    </dsp:sp>
    <dsp:sp modelId="{694621D1-5673-4CD1-AEDE-645D8EC9A96C}">
      <dsp:nvSpPr>
        <dsp:cNvPr id="0" name=""/>
        <dsp:cNvSpPr/>
      </dsp:nvSpPr>
      <dsp:spPr>
        <a:xfrm>
          <a:off x="7631558" y="1577641"/>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Fluoride in water</a:t>
          </a:r>
        </a:p>
      </dsp:txBody>
      <dsp:txXfrm>
        <a:off x="7631558" y="1577641"/>
        <a:ext cx="1734132" cy="1040479"/>
      </dsp:txXfrm>
    </dsp:sp>
    <dsp:sp modelId="{C6A3115F-8DB1-4270-8E67-89E400380DAA}">
      <dsp:nvSpPr>
        <dsp:cNvPr id="0" name=""/>
        <dsp:cNvSpPr/>
      </dsp:nvSpPr>
      <dsp:spPr>
        <a:xfrm>
          <a:off x="9539103" y="1577641"/>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Vaccines</a:t>
          </a:r>
        </a:p>
      </dsp:txBody>
      <dsp:txXfrm>
        <a:off x="9539103" y="1577641"/>
        <a:ext cx="1734132" cy="1040479"/>
      </dsp:txXfrm>
    </dsp:sp>
    <dsp:sp modelId="{C63359DC-76A6-41E5-BCA0-5D0EE6BDB919}">
      <dsp:nvSpPr>
        <dsp:cNvPr id="0" name=""/>
        <dsp:cNvSpPr/>
      </dsp:nvSpPr>
      <dsp:spPr>
        <a:xfrm>
          <a:off x="1908921" y="2791534"/>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UFO's</a:t>
          </a:r>
        </a:p>
      </dsp:txBody>
      <dsp:txXfrm>
        <a:off x="1908921" y="2791534"/>
        <a:ext cx="1734132" cy="1040479"/>
      </dsp:txXfrm>
    </dsp:sp>
    <dsp:sp modelId="{E017B0E9-C3D6-4F18-AF1C-75D908EBF365}">
      <dsp:nvSpPr>
        <dsp:cNvPr id="0" name=""/>
        <dsp:cNvSpPr/>
      </dsp:nvSpPr>
      <dsp:spPr>
        <a:xfrm>
          <a:off x="3816467" y="2791534"/>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5G</a:t>
          </a:r>
        </a:p>
      </dsp:txBody>
      <dsp:txXfrm>
        <a:off x="3816467" y="2791534"/>
        <a:ext cx="1734132" cy="1040479"/>
      </dsp:txXfrm>
    </dsp:sp>
    <dsp:sp modelId="{BDCB3151-5B61-4853-BB82-1A5D1B42C11F}">
      <dsp:nvSpPr>
        <dsp:cNvPr id="0" name=""/>
        <dsp:cNvSpPr/>
      </dsp:nvSpPr>
      <dsp:spPr>
        <a:xfrm>
          <a:off x="5724012" y="2791534"/>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Flat Earth</a:t>
          </a:r>
        </a:p>
      </dsp:txBody>
      <dsp:txXfrm>
        <a:off x="5724012" y="2791534"/>
        <a:ext cx="1734132" cy="1040479"/>
      </dsp:txXfrm>
    </dsp:sp>
    <dsp:sp modelId="{D74AA08E-A98E-49A9-8BA9-19CD7487DC33}">
      <dsp:nvSpPr>
        <dsp:cNvPr id="0" name=""/>
        <dsp:cNvSpPr/>
      </dsp:nvSpPr>
      <dsp:spPr>
        <a:xfrm>
          <a:off x="7631558" y="2791534"/>
          <a:ext cx="1734132" cy="10404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MKUltra</a:t>
          </a:r>
        </a:p>
      </dsp:txBody>
      <dsp:txXfrm>
        <a:off x="7631558" y="2791534"/>
        <a:ext cx="1734132" cy="104047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CC9FB-3077-469F-871A-58EE2BDD69CD}">
      <dsp:nvSpPr>
        <dsp:cNvPr id="0" name=""/>
        <dsp:cNvSpPr/>
      </dsp:nvSpPr>
      <dsp:spPr>
        <a:xfrm>
          <a:off x="0" y="73608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45690-6A39-44D6-85E7-8205534B8AA1}">
      <dsp:nvSpPr>
        <dsp:cNvPr id="0" name=""/>
        <dsp:cNvSpPr/>
      </dsp:nvSpPr>
      <dsp:spPr>
        <a:xfrm>
          <a:off x="328612" y="104826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Pattern detection</a:t>
          </a:r>
        </a:p>
      </dsp:txBody>
      <dsp:txXfrm>
        <a:off x="383617" y="1103267"/>
        <a:ext cx="2847502" cy="1768010"/>
      </dsp:txXfrm>
    </dsp:sp>
    <dsp:sp modelId="{5EF310A7-D39A-4760-B459-7D7A9D016045}">
      <dsp:nvSpPr>
        <dsp:cNvPr id="0" name=""/>
        <dsp:cNvSpPr/>
      </dsp:nvSpPr>
      <dsp:spPr>
        <a:xfrm>
          <a:off x="3614737" y="73608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E85637-8FC4-4938-A7D6-A9E05BA3A1F1}">
      <dsp:nvSpPr>
        <dsp:cNvPr id="0" name=""/>
        <dsp:cNvSpPr/>
      </dsp:nvSpPr>
      <dsp:spPr>
        <a:xfrm>
          <a:off x="3943350" y="104826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Confirmation bias</a:t>
          </a:r>
        </a:p>
      </dsp:txBody>
      <dsp:txXfrm>
        <a:off x="3998355" y="1103267"/>
        <a:ext cx="2847502" cy="1768010"/>
      </dsp:txXfrm>
    </dsp:sp>
    <dsp:sp modelId="{1BBC7F91-D432-4C9C-915E-2F717EB06A55}">
      <dsp:nvSpPr>
        <dsp:cNvPr id="0" name=""/>
        <dsp:cNvSpPr/>
      </dsp:nvSpPr>
      <dsp:spPr>
        <a:xfrm>
          <a:off x="7229475" y="73608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52F3D2-19C0-440A-B7BC-ADF18A8231FC}">
      <dsp:nvSpPr>
        <dsp:cNvPr id="0" name=""/>
        <dsp:cNvSpPr/>
      </dsp:nvSpPr>
      <dsp:spPr>
        <a:xfrm>
          <a:off x="7558087" y="104826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Need for control</a:t>
          </a:r>
        </a:p>
      </dsp:txBody>
      <dsp:txXfrm>
        <a:off x="7613092" y="1103267"/>
        <a:ext cx="2847502" cy="176801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6C9B2-FF0A-4B8E-830F-A3E7A4F05F17}">
      <dsp:nvSpPr>
        <dsp:cNvPr id="0" name=""/>
        <dsp:cNvSpPr/>
      </dsp:nvSpPr>
      <dsp:spPr>
        <a:xfrm>
          <a:off x="0" y="73608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8215F0-1269-4A6E-979C-06A16BD8CE4B}">
      <dsp:nvSpPr>
        <dsp:cNvPr id="0" name=""/>
        <dsp:cNvSpPr/>
      </dsp:nvSpPr>
      <dsp:spPr>
        <a:xfrm>
          <a:off x="328612" y="104826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Epistemic motives – desires to understand the environment</a:t>
          </a:r>
        </a:p>
      </dsp:txBody>
      <dsp:txXfrm>
        <a:off x="383617" y="1103267"/>
        <a:ext cx="2847502" cy="1768010"/>
      </dsp:txXfrm>
    </dsp:sp>
    <dsp:sp modelId="{FFE4B9A8-5176-421B-8888-EAF5848EA5F8}">
      <dsp:nvSpPr>
        <dsp:cNvPr id="0" name=""/>
        <dsp:cNvSpPr/>
      </dsp:nvSpPr>
      <dsp:spPr>
        <a:xfrm>
          <a:off x="3614737" y="73608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2A359-BB1F-4CC3-8E04-080083CB0558}">
      <dsp:nvSpPr>
        <dsp:cNvPr id="0" name=""/>
        <dsp:cNvSpPr/>
      </dsp:nvSpPr>
      <dsp:spPr>
        <a:xfrm>
          <a:off x="3943350" y="104826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Existential motives – need for safety, control and managing anxiety.</a:t>
          </a:r>
        </a:p>
      </dsp:txBody>
      <dsp:txXfrm>
        <a:off x="3998355" y="1103267"/>
        <a:ext cx="2847502" cy="1768010"/>
      </dsp:txXfrm>
    </dsp:sp>
    <dsp:sp modelId="{3AF73657-D66B-4A57-9C79-70AF4923CED7}">
      <dsp:nvSpPr>
        <dsp:cNvPr id="0" name=""/>
        <dsp:cNvSpPr/>
      </dsp:nvSpPr>
      <dsp:spPr>
        <a:xfrm>
          <a:off x="7229475" y="736080"/>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F01043-E877-411C-BEAF-6AF47D7DE294}">
      <dsp:nvSpPr>
        <dsp:cNvPr id="0" name=""/>
        <dsp:cNvSpPr/>
      </dsp:nvSpPr>
      <dsp:spPr>
        <a:xfrm>
          <a:off x="7558087" y="1048262"/>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Social motives – drive to maintain positive self-image.</a:t>
          </a:r>
        </a:p>
      </dsp:txBody>
      <dsp:txXfrm>
        <a:off x="7613092" y="1103267"/>
        <a:ext cx="2847502" cy="1768010"/>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362E8-2737-493A-A667-27BEC6B4AB66}">
      <dsp:nvSpPr>
        <dsp:cNvPr id="0" name=""/>
        <dsp:cNvSpPr/>
      </dsp:nvSpPr>
      <dsp:spPr>
        <a:xfrm>
          <a:off x="0" y="4565"/>
          <a:ext cx="7003777" cy="97241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F657C4-3848-4801-87BB-A27A5BE51CB1}">
      <dsp:nvSpPr>
        <dsp:cNvPr id="0" name=""/>
        <dsp:cNvSpPr/>
      </dsp:nvSpPr>
      <dsp:spPr>
        <a:xfrm>
          <a:off x="294154" y="223358"/>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C1219C-CFA8-4280-A6D9-285F5298056D}">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US" sz="1800" kern="1200"/>
            <a:t>Finding causal explanations for events is part of building a stable, accurate, and internally consistent understanding of the world (Heider, 1958).</a:t>
          </a:r>
        </a:p>
      </dsp:txBody>
      <dsp:txXfrm>
        <a:off x="1123136" y="4565"/>
        <a:ext cx="5880640" cy="972412"/>
      </dsp:txXfrm>
    </dsp:sp>
    <dsp:sp modelId="{6871EA84-077C-42EC-A801-5E6D2CD3745B}">
      <dsp:nvSpPr>
        <dsp:cNvPr id="0" name=""/>
        <dsp:cNvSpPr/>
      </dsp:nvSpPr>
      <dsp:spPr>
        <a:xfrm>
          <a:off x="0" y="1220080"/>
          <a:ext cx="7003777" cy="97241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3A1B1F-E708-4371-BF22-098B7DD4068B}">
      <dsp:nvSpPr>
        <dsp:cNvPr id="0" name=""/>
        <dsp:cNvSpPr/>
      </dsp:nvSpPr>
      <dsp:spPr>
        <a:xfrm>
          <a:off x="294154" y="1438873"/>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EEBD7-62AD-480B-B48F-6806620921CC}">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US" sz="1800" kern="1200"/>
            <a:t>Slaking curiosity when information is unavailable</a:t>
          </a:r>
        </a:p>
      </dsp:txBody>
      <dsp:txXfrm>
        <a:off x="1123136" y="1220080"/>
        <a:ext cx="5880640" cy="972412"/>
      </dsp:txXfrm>
    </dsp:sp>
    <dsp:sp modelId="{3978FCB4-7D52-4E81-9B6D-8329AC34397D}">
      <dsp:nvSpPr>
        <dsp:cNvPr id="0" name=""/>
        <dsp:cNvSpPr/>
      </dsp:nvSpPr>
      <dsp:spPr>
        <a:xfrm>
          <a:off x="0" y="2435596"/>
          <a:ext cx="7003777" cy="97241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691CE-0694-4151-BDD3-B73F31FBF74E}">
      <dsp:nvSpPr>
        <dsp:cNvPr id="0" name=""/>
        <dsp:cNvSpPr/>
      </dsp:nvSpPr>
      <dsp:spPr>
        <a:xfrm>
          <a:off x="294154" y="2654389"/>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AAD1F0-3374-4FEE-8CFE-FBD07917CE7C}">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US" sz="1800" kern="1200"/>
            <a:t>Reducing uncertainty and bewilderment when available information is conflicting</a:t>
          </a:r>
        </a:p>
      </dsp:txBody>
      <dsp:txXfrm>
        <a:off x="1123136" y="2435596"/>
        <a:ext cx="5880640" cy="972412"/>
      </dsp:txXfrm>
    </dsp:sp>
    <dsp:sp modelId="{2FD0B669-D109-4231-A94C-1BACCB33432B}">
      <dsp:nvSpPr>
        <dsp:cNvPr id="0" name=""/>
        <dsp:cNvSpPr/>
      </dsp:nvSpPr>
      <dsp:spPr>
        <a:xfrm>
          <a:off x="0" y="3651111"/>
          <a:ext cx="7003777" cy="97241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C8C344-4A8E-4632-AA2D-681D4189BAF3}">
      <dsp:nvSpPr>
        <dsp:cNvPr id="0" name=""/>
        <dsp:cNvSpPr/>
      </dsp:nvSpPr>
      <dsp:spPr>
        <a:xfrm>
          <a:off x="294154" y="3869904"/>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410588-A279-4123-89FC-08EE5E7D5095}">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US" sz="1800" kern="1200"/>
            <a:t>Finding meaning when events seem random</a:t>
          </a:r>
        </a:p>
      </dsp:txBody>
      <dsp:txXfrm>
        <a:off x="1123136" y="3651111"/>
        <a:ext cx="5880640" cy="972412"/>
      </dsp:txXfrm>
    </dsp:sp>
    <dsp:sp modelId="{FFD9F881-BF18-4B4D-97FB-D88FA50BD49B}">
      <dsp:nvSpPr>
        <dsp:cNvPr id="0" name=""/>
        <dsp:cNvSpPr/>
      </dsp:nvSpPr>
      <dsp:spPr>
        <a:xfrm>
          <a:off x="0" y="4866627"/>
          <a:ext cx="7003777" cy="97241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17E464-0381-48D7-A499-64B1F4228899}">
      <dsp:nvSpPr>
        <dsp:cNvPr id="0" name=""/>
        <dsp:cNvSpPr/>
      </dsp:nvSpPr>
      <dsp:spPr>
        <a:xfrm>
          <a:off x="294154" y="5085420"/>
          <a:ext cx="534826" cy="5348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EF293D-225C-4662-80C3-E261820988B2}">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00100">
            <a:lnSpc>
              <a:spcPct val="90000"/>
            </a:lnSpc>
            <a:spcBef>
              <a:spcPct val="0"/>
            </a:spcBef>
            <a:spcAft>
              <a:spcPct val="35000"/>
            </a:spcAft>
            <a:buNone/>
          </a:pPr>
          <a:r>
            <a:rPr lang="en-US" sz="1800" kern="1200"/>
            <a:t>Defending beliefs from disconfirmation. </a:t>
          </a:r>
        </a:p>
      </dsp:txBody>
      <dsp:txXfrm>
        <a:off x="1123136" y="4866627"/>
        <a:ext cx="5880640" cy="972412"/>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0D81D-0620-42B8-816F-DB8B43C3A9EC}">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A95D51-81CF-4DE8-9278-54A1C6A1A4F8}">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B38FD3-41E2-4011-86AE-2C3A62C93336}">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US" sz="1800" kern="1200"/>
            <a:t>Conspiracy theories may satisfy epistemic motives at the expense of others. </a:t>
          </a:r>
        </a:p>
      </dsp:txBody>
      <dsp:txXfrm>
        <a:off x="1927918" y="713"/>
        <a:ext cx="5075858" cy="1669193"/>
      </dsp:txXfrm>
    </dsp:sp>
    <dsp:sp modelId="{25788ADA-5CB5-4101-8A65-B325EAE8306A}">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E6F7F2-5004-40B5-9A63-0AE7F40D4F83}">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227ACE-90A5-4BEF-B488-E4D9B5669B8F}">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US" sz="1800" kern="1200"/>
            <a:t>Correlated with lower levels of analytical thinking and lower levels of education.</a:t>
          </a:r>
        </a:p>
      </dsp:txBody>
      <dsp:txXfrm>
        <a:off x="1927918" y="2087205"/>
        <a:ext cx="5075858" cy="1669193"/>
      </dsp:txXfrm>
    </dsp:sp>
    <dsp:sp modelId="{1FD022DB-42A2-43B8-B5F5-5052B2802271}">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0237A1-69E1-4519-ABD2-CA26D9E336BE}">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33049D-ED1C-43E7-BC5C-2D0D982D4829}">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00100">
            <a:lnSpc>
              <a:spcPct val="90000"/>
            </a:lnSpc>
            <a:spcBef>
              <a:spcPct val="0"/>
            </a:spcBef>
            <a:spcAft>
              <a:spcPct val="35000"/>
            </a:spcAft>
            <a:buNone/>
          </a:pPr>
          <a:r>
            <a:rPr lang="en-US" sz="1800" kern="1200"/>
            <a:t>Associated with tendencies to overestimate likelihood of co-occurring events and tendency to perceive intentionality where it does not exist (Douglas et al., 2016).</a:t>
          </a:r>
        </a:p>
      </dsp:txBody>
      <dsp:txXfrm>
        <a:off x="1927918" y="4173697"/>
        <a:ext cx="5075858" cy="1669193"/>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99A81-112D-4FF1-BA2C-9041117FDE07}">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7B58B-ED4B-4036-9C44-8F8032168DF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Conspiracy theories may promise to make people feel safer as a form of cheater detection.</a:t>
          </a:r>
        </a:p>
      </dsp:txBody>
      <dsp:txXfrm>
        <a:off x="585701" y="722249"/>
        <a:ext cx="4337991" cy="2693452"/>
      </dsp:txXfrm>
    </dsp:sp>
    <dsp:sp modelId="{64B8822E-4F72-42AF-A0C2-A2A96377BACA}">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F441D-E3F6-4A8A-ACAA-48168CD5AD90}">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Dangerous and untrustworthy individuals are recognised and the threat they pose is reduced/neutralised (Bost and Prunier, 2013).</a:t>
          </a:r>
        </a:p>
      </dsp:txBody>
      <dsp:txXfrm>
        <a:off x="6092527" y="722249"/>
        <a:ext cx="4337991" cy="2693452"/>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DA171-E230-4677-B936-4263761F1805}">
      <dsp:nvSpPr>
        <dsp:cNvPr id="0" name=""/>
        <dsp:cNvSpPr/>
      </dsp:nvSpPr>
      <dsp:spPr>
        <a:xfrm>
          <a:off x="0" y="2756854"/>
          <a:ext cx="10515600" cy="9048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Conspiracies are appealing to people who find the positive image of their self or in-group to be threatened (Cichocka, Machlewska and Golec de Zavala, 2016).</a:t>
          </a:r>
        </a:p>
      </dsp:txBody>
      <dsp:txXfrm>
        <a:off x="0" y="2756854"/>
        <a:ext cx="10515600" cy="904861"/>
      </dsp:txXfrm>
    </dsp:sp>
    <dsp:sp modelId="{C6CBC28B-8C84-46E5-A33B-714CC0CFC8AB}">
      <dsp:nvSpPr>
        <dsp:cNvPr id="0" name=""/>
        <dsp:cNvSpPr/>
      </dsp:nvSpPr>
      <dsp:spPr>
        <a:xfrm rot="10800000">
          <a:off x="0" y="1378750"/>
          <a:ext cx="10515600" cy="139167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Scholars have suggested that conspiracy theories valorize the self and the in-group by allowing blame for negative outcomes to be attributed to others.</a:t>
          </a:r>
        </a:p>
      </dsp:txBody>
      <dsp:txXfrm rot="10800000">
        <a:off x="0" y="1378750"/>
        <a:ext cx="10515600" cy="904269"/>
      </dsp:txXfrm>
    </dsp:sp>
    <dsp:sp modelId="{E59435A6-52B5-4646-86F2-DA27256AE36D}">
      <dsp:nvSpPr>
        <dsp:cNvPr id="0" name=""/>
        <dsp:cNvSpPr/>
      </dsp:nvSpPr>
      <dsp:spPr>
        <a:xfrm rot="10800000">
          <a:off x="0" y="647"/>
          <a:ext cx="10515600" cy="1391676"/>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Causal explanations are informed by social motivations, including the desire to belong and to maintain a positive image of the self and the in-group. </a:t>
          </a:r>
        </a:p>
      </dsp:txBody>
      <dsp:txXfrm rot="10800000">
        <a:off x="0" y="647"/>
        <a:ext cx="10515600" cy="904269"/>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CEE44-9BA9-4974-9699-38B2790A0B6D}">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68C7EF-96BE-4BE3-80A3-264BBC216A3C}">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Conspiracy belief is associated with narcissism.</a:t>
          </a:r>
        </a:p>
      </dsp:txBody>
      <dsp:txXfrm>
        <a:off x="0" y="2853"/>
        <a:ext cx="7003777" cy="1945966"/>
      </dsp:txXfrm>
    </dsp:sp>
    <dsp:sp modelId="{E54F40B9-7828-4826-A03D-59900AC4E8B5}">
      <dsp:nvSpPr>
        <dsp:cNvPr id="0" name=""/>
        <dsp:cNvSpPr/>
      </dsp:nvSpPr>
      <dsp:spPr>
        <a:xfrm>
          <a:off x="0" y="1948819"/>
          <a:ext cx="700377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FD8B38-43BF-45DC-BB2B-0E771B149AC0}">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Conspiracy belief is also predicted by collective narcissism, a belief in the in-group’s greatness paired with a belief that other people do not appreciate it enough (Cichocka et al., 2016).</a:t>
          </a:r>
        </a:p>
      </dsp:txBody>
      <dsp:txXfrm>
        <a:off x="0" y="1948819"/>
        <a:ext cx="7003777" cy="1945966"/>
      </dsp:txXfrm>
    </dsp:sp>
    <dsp:sp modelId="{83026586-C973-4EB6-89BB-D034488AE2A4}">
      <dsp:nvSpPr>
        <dsp:cNvPr id="0" name=""/>
        <dsp:cNvSpPr/>
      </dsp:nvSpPr>
      <dsp:spPr>
        <a:xfrm>
          <a:off x="0" y="3894785"/>
          <a:ext cx="700377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CAF337-0BB7-4D5B-9A09-4228B722AA5E}">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Experiments show that exposure to conspiracy theories decreases trust in governmental institutions, even if the conspiracy theories are unrelated to those institutions (Einstein and Glick, 2015)</a:t>
          </a:r>
        </a:p>
      </dsp:txBody>
      <dsp:txXfrm>
        <a:off x="0" y="3894785"/>
        <a:ext cx="7003777" cy="1945966"/>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98236A-5711-4737-B261-BF3697D1EC60}">
      <dsp:nvSpPr>
        <dsp:cNvPr id="0" name=""/>
        <dsp:cNvSpPr/>
      </dsp:nvSpPr>
      <dsp:spPr>
        <a:xfrm>
          <a:off x="0" y="51589"/>
          <a:ext cx="7003777"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Avoidance of care</a:t>
          </a:r>
        </a:p>
      </dsp:txBody>
      <dsp:txXfrm>
        <a:off x="36296" y="87885"/>
        <a:ext cx="6931185" cy="670943"/>
      </dsp:txXfrm>
    </dsp:sp>
    <dsp:sp modelId="{4F1C2F0B-A760-4BFA-90B0-CD028A5D0328}">
      <dsp:nvSpPr>
        <dsp:cNvPr id="0" name=""/>
        <dsp:cNvSpPr/>
      </dsp:nvSpPr>
      <dsp:spPr>
        <a:xfrm>
          <a:off x="0" y="884405"/>
          <a:ext cx="7003777" cy="743535"/>
        </a:xfrm>
        <a:prstGeom prst="roundRect">
          <a:avLst/>
        </a:prstGeom>
        <a:solidFill>
          <a:schemeClr val="accent2">
            <a:hueOff val="-3095427"/>
            <a:satOff val="6509"/>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Vaccine hesitancy</a:t>
          </a:r>
        </a:p>
      </dsp:txBody>
      <dsp:txXfrm>
        <a:off x="36296" y="920701"/>
        <a:ext cx="6931185" cy="670943"/>
      </dsp:txXfrm>
    </dsp:sp>
    <dsp:sp modelId="{B55D00C7-CCB5-4BFB-849C-264B99BA5BBD}">
      <dsp:nvSpPr>
        <dsp:cNvPr id="0" name=""/>
        <dsp:cNvSpPr/>
      </dsp:nvSpPr>
      <dsp:spPr>
        <a:xfrm>
          <a:off x="0" y="1717220"/>
          <a:ext cx="7003777" cy="743535"/>
        </a:xfrm>
        <a:prstGeom prst="roundRect">
          <a:avLst/>
        </a:prstGeom>
        <a:solidFill>
          <a:schemeClr val="accent2">
            <a:hueOff val="-6190854"/>
            <a:satOff val="13017"/>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Dangerous alternatives</a:t>
          </a:r>
        </a:p>
      </dsp:txBody>
      <dsp:txXfrm>
        <a:off x="36296" y="1753516"/>
        <a:ext cx="6931185" cy="670943"/>
      </dsp:txXfrm>
    </dsp:sp>
    <dsp:sp modelId="{45A2BF4D-C1B6-43FC-AD89-C36A3E960A5B}">
      <dsp:nvSpPr>
        <dsp:cNvPr id="0" name=""/>
        <dsp:cNvSpPr/>
      </dsp:nvSpPr>
      <dsp:spPr>
        <a:xfrm>
          <a:off x="0" y="2550035"/>
          <a:ext cx="7003777" cy="743535"/>
        </a:xfrm>
        <a:prstGeom prst="roundRect">
          <a:avLst/>
        </a:prstGeom>
        <a:solidFill>
          <a:schemeClr val="accent2">
            <a:hueOff val="-9286281"/>
            <a:satOff val="19525"/>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Institutional medical neglect in cults</a:t>
          </a:r>
        </a:p>
      </dsp:txBody>
      <dsp:txXfrm>
        <a:off x="36296" y="2586331"/>
        <a:ext cx="6931185" cy="670943"/>
      </dsp:txXfrm>
    </dsp:sp>
    <dsp:sp modelId="{93DE32EB-485E-4D45-89C4-3287AC1397FD}">
      <dsp:nvSpPr>
        <dsp:cNvPr id="0" name=""/>
        <dsp:cNvSpPr/>
      </dsp:nvSpPr>
      <dsp:spPr>
        <a:xfrm>
          <a:off x="0" y="3382850"/>
          <a:ext cx="7003777" cy="743535"/>
        </a:xfrm>
        <a:prstGeom prst="roundRect">
          <a:avLst/>
        </a:prstGeom>
        <a:solidFill>
          <a:schemeClr val="accent2">
            <a:hueOff val="-12381708"/>
            <a:satOff val="26034"/>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Complex trauma and PTSD</a:t>
          </a:r>
        </a:p>
      </dsp:txBody>
      <dsp:txXfrm>
        <a:off x="36296" y="3419146"/>
        <a:ext cx="6931185" cy="670943"/>
      </dsp:txXfrm>
    </dsp:sp>
    <dsp:sp modelId="{7CF13947-FE94-403E-BD77-479A0443B303}">
      <dsp:nvSpPr>
        <dsp:cNvPr id="0" name=""/>
        <dsp:cNvSpPr/>
      </dsp:nvSpPr>
      <dsp:spPr>
        <a:xfrm>
          <a:off x="0" y="4215665"/>
          <a:ext cx="7003777" cy="743535"/>
        </a:xfrm>
        <a:prstGeom prst="roundRect">
          <a:avLst/>
        </a:prstGeom>
        <a:solidFill>
          <a:schemeClr val="accent2">
            <a:hueOff val="-15477134"/>
            <a:satOff val="32542"/>
            <a:lumOff val="-5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Safeguarding challenges</a:t>
          </a:r>
        </a:p>
      </dsp:txBody>
      <dsp:txXfrm>
        <a:off x="36296" y="4251961"/>
        <a:ext cx="6931185" cy="670943"/>
      </dsp:txXfrm>
    </dsp:sp>
    <dsp:sp modelId="{469829A4-3173-4B02-A5E1-1DE4E07D028E}">
      <dsp:nvSpPr>
        <dsp:cNvPr id="0" name=""/>
        <dsp:cNvSpPr/>
      </dsp:nvSpPr>
      <dsp:spPr>
        <a:xfrm>
          <a:off x="0" y="5048480"/>
          <a:ext cx="7003777" cy="743535"/>
        </a:xfrm>
        <a:prstGeom prst="roundRect">
          <a:avLst/>
        </a:prstGeom>
        <a:solidFill>
          <a:schemeClr val="accent2">
            <a:hueOff val="-18572562"/>
            <a:satOff val="39051"/>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Additional system load</a:t>
          </a:r>
        </a:p>
      </dsp:txBody>
      <dsp:txXfrm>
        <a:off x="36296" y="5084776"/>
        <a:ext cx="6931185" cy="6709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9/15/2026</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369298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9/15/2026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28682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9/15/2026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63224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9/15/2026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33592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9/15/2026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47503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9/15/2026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647489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9/15/2026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12151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9/15/2026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7020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9/15/2026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41572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9/15/2026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37767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9/15/2026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58779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9/15/2026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48891652"/>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23" r:id="rId3"/>
    <p:sldLayoutId id="2147483724" r:id="rId4"/>
    <p:sldLayoutId id="2147483725" r:id="rId5"/>
    <p:sldLayoutId id="2147483726" r:id="rId6"/>
    <p:sldLayoutId id="2147483727" r:id="rId7"/>
    <p:sldLayoutId id="2147483731" r:id="rId8"/>
    <p:sldLayoutId id="2147483728" r:id="rId9"/>
    <p:sldLayoutId id="2147483729" r:id="rId10"/>
    <p:sldLayoutId id="2147483730"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png"/><Relationship Id="rId7" Type="http://schemas.openxmlformats.org/officeDocument/2006/relationships/diagramColors" Target="../diagrams/colors10.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4.png"/><Relationship Id="rId7" Type="http://schemas.openxmlformats.org/officeDocument/2006/relationships/diagramColors" Target="../diagrams/colors1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5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hyperlink" Target="https://www.youtube.com/watch?v=_LpE02jRMm0&amp;rco=1"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6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6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70.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71.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35.xml"/><Relationship Id="rId7" Type="http://schemas.microsoft.com/office/2007/relationships/diagramDrawing" Target="../diagrams/drawing35.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5.xml"/><Relationship Id="rId5" Type="http://schemas.openxmlformats.org/officeDocument/2006/relationships/diagramQuickStyle" Target="../diagrams/quickStyle35.xml"/><Relationship Id="rId4" Type="http://schemas.openxmlformats.org/officeDocument/2006/relationships/diagramLayout" Target="../diagrams/layout35.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8" Type="http://schemas.microsoft.com/office/2007/relationships/diagramDrawing" Target="../diagrams/drawing37.xml"/><Relationship Id="rId3" Type="http://schemas.openxmlformats.org/officeDocument/2006/relationships/image" Target="../media/image4.png"/><Relationship Id="rId7" Type="http://schemas.openxmlformats.org/officeDocument/2006/relationships/diagramColors" Target="../diagrams/colors3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37.xml"/><Relationship Id="rId5" Type="http://schemas.openxmlformats.org/officeDocument/2006/relationships/diagramLayout" Target="../diagrams/layout37.xml"/><Relationship Id="rId4" Type="http://schemas.openxmlformats.org/officeDocument/2006/relationships/diagramData" Target="../diagrams/data37.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6" name="Picture 5">
            <a:extLst>
              <a:ext uri="{FF2B5EF4-FFF2-40B4-BE49-F238E27FC236}">
                <a16:creationId xmlns:a16="http://schemas.microsoft.com/office/drawing/2014/main" id="{49BCA041-C897-9EBD-DC58-7A9D5F7015CE}"/>
              </a:ext>
            </a:extLst>
          </p:cNvPr>
          <p:cNvPicPr>
            <a:picLocks noChangeAspect="1"/>
          </p:cNvPicPr>
          <p:nvPr/>
        </p:nvPicPr>
        <p:blipFill>
          <a:blip r:embed="rId2">
            <a:alphaModFix amt="60000"/>
          </a:blip>
          <a:srcRect t="2788" r="-2" b="13324"/>
          <a:stretch>
            <a:fillRect/>
          </a:stretch>
        </p:blipFill>
        <p:spPr>
          <a:xfrm>
            <a:off x="20" y="10"/>
            <a:ext cx="12191980" cy="6856614"/>
          </a:xfrm>
          <a:prstGeom prst="rect">
            <a:avLst/>
          </a:prstGeom>
        </p:spPr>
      </p:pic>
      <p:grpSp>
        <p:nvGrpSpPr>
          <p:cNvPr id="13" name="Group 12">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p:cNvSpPr>
            <a:spLocks noGrp="1"/>
          </p:cNvSpPr>
          <p:nvPr>
            <p:ph type="ctrTitle"/>
          </p:nvPr>
        </p:nvSpPr>
        <p:spPr>
          <a:xfrm>
            <a:off x="838200" y="740211"/>
            <a:ext cx="7530685" cy="3163864"/>
          </a:xfrm>
        </p:spPr>
        <p:txBody>
          <a:bodyPr>
            <a:normAutofit/>
          </a:bodyPr>
          <a:lstStyle/>
          <a:p>
            <a:pPr algn="l"/>
            <a:r>
              <a:rPr lang="en-US" sz="5200" dirty="0">
                <a:solidFill>
                  <a:srgbClr val="FFFFFF"/>
                </a:solidFill>
              </a:rPr>
              <a:t>Cults, Conspiracy Theories and Shared Delusions</a:t>
            </a:r>
          </a:p>
        </p:txBody>
      </p:sp>
      <p:sp>
        <p:nvSpPr>
          <p:cNvPr id="3" name="Subtitle 2"/>
          <p:cNvSpPr>
            <a:spLocks noGrp="1"/>
          </p:cNvSpPr>
          <p:nvPr>
            <p:ph type="subTitle" idx="1"/>
          </p:nvPr>
        </p:nvSpPr>
        <p:spPr>
          <a:xfrm>
            <a:off x="838200" y="4074515"/>
            <a:ext cx="7583133" cy="1279124"/>
          </a:xfrm>
        </p:spPr>
        <p:txBody>
          <a:bodyPr vert="horz" lIns="91440" tIns="45720" rIns="91440" bIns="45720" rtlCol="0" anchor="t">
            <a:normAutofit/>
          </a:bodyPr>
          <a:lstStyle/>
          <a:p>
            <a:pPr algn="l"/>
            <a:r>
              <a:rPr lang="en-US" sz="2200" dirty="0">
                <a:solidFill>
                  <a:srgbClr val="FFFFFF"/>
                </a:solidFill>
              </a:rPr>
              <a:t>When Does a Belief Become a Delusion?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E17A76D-AB6D-6365-12A0-8DD76DC102EC}"/>
              </a:ext>
            </a:extLst>
          </p:cNvPr>
          <p:cNvSpPr>
            <a:spLocks noGrp="1"/>
          </p:cNvSpPr>
          <p:nvPr>
            <p:ph type="title"/>
          </p:nvPr>
        </p:nvSpPr>
        <p:spPr>
          <a:xfrm>
            <a:off x="838201" y="559813"/>
            <a:ext cx="3352799" cy="5577934"/>
          </a:xfrm>
        </p:spPr>
        <p:txBody>
          <a:bodyPr>
            <a:normAutofit/>
          </a:bodyPr>
          <a:lstStyle/>
          <a:p>
            <a:r>
              <a:rPr lang="en-US" sz="4000">
                <a:cs typeface="Sabon Next LT"/>
              </a:rPr>
              <a:t>Aims and Objectives</a:t>
            </a:r>
            <a:endParaRPr lang="en-US" sz="4000"/>
          </a:p>
        </p:txBody>
      </p:sp>
      <p:graphicFrame>
        <p:nvGraphicFramePr>
          <p:cNvPr id="5" name="Content Placeholder 2">
            <a:extLst>
              <a:ext uri="{FF2B5EF4-FFF2-40B4-BE49-F238E27FC236}">
                <a16:creationId xmlns:a16="http://schemas.microsoft.com/office/drawing/2014/main" id="{6D58C30B-605C-20E5-6FF7-EC5ED17C37B3}"/>
              </a:ext>
            </a:extLst>
          </p:cNvPr>
          <p:cNvGraphicFramePr>
            <a:graphicFrameLocks noGrp="1"/>
          </p:cNvGraphicFramePr>
          <p:nvPr>
            <p:ph idx="1"/>
            <p:extLst>
              <p:ext uri="{D42A27DB-BD31-4B8C-83A1-F6EECF244321}">
                <p14:modId xmlns:p14="http://schemas.microsoft.com/office/powerpoint/2010/main" val="269232678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7118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5C5CA85-4769-ECC8-54FA-56B7C455AE21}"/>
              </a:ext>
            </a:extLst>
          </p:cNvPr>
          <p:cNvSpPr>
            <a:spLocks noGrp="1"/>
          </p:cNvSpPr>
          <p:nvPr>
            <p:ph type="title"/>
          </p:nvPr>
        </p:nvSpPr>
        <p:spPr>
          <a:xfrm>
            <a:off x="1094391" y="381000"/>
            <a:ext cx="10003218" cy="2057400"/>
          </a:xfrm>
        </p:spPr>
        <p:txBody>
          <a:bodyPr>
            <a:normAutofit/>
          </a:bodyPr>
          <a:lstStyle/>
          <a:p>
            <a:pPr algn="ctr"/>
            <a:r>
              <a:rPr lang="en-US" dirty="0">
                <a:cs typeface="Sabon Next LT"/>
              </a:rPr>
              <a:t>Is it Weird, Delusional or Normal?</a:t>
            </a:r>
            <a:endParaRPr lang="en-US"/>
          </a:p>
        </p:txBody>
      </p:sp>
      <p:graphicFrame>
        <p:nvGraphicFramePr>
          <p:cNvPr id="5" name="Content Placeholder 2">
            <a:extLst>
              <a:ext uri="{FF2B5EF4-FFF2-40B4-BE49-F238E27FC236}">
                <a16:creationId xmlns:a16="http://schemas.microsoft.com/office/drawing/2014/main" id="{38FD4E95-C8DC-EA7B-5D4F-6017DFB6FF59}"/>
              </a:ext>
            </a:extLst>
          </p:cNvPr>
          <p:cNvGraphicFramePr>
            <a:graphicFrameLocks noGrp="1"/>
          </p:cNvGraphicFramePr>
          <p:nvPr>
            <p:ph idx="1"/>
            <p:extLst>
              <p:ext uri="{D42A27DB-BD31-4B8C-83A1-F6EECF244321}">
                <p14:modId xmlns:p14="http://schemas.microsoft.com/office/powerpoint/2010/main" val="249965723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4132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4AF87CF-F20E-724F-5168-87FE565D1781}"/>
              </a:ext>
            </a:extLst>
          </p:cNvPr>
          <p:cNvSpPr>
            <a:spLocks noGrp="1"/>
          </p:cNvSpPr>
          <p:nvPr>
            <p:ph type="title"/>
          </p:nvPr>
        </p:nvSpPr>
        <p:spPr>
          <a:xfrm>
            <a:off x="838201" y="559813"/>
            <a:ext cx="3352799" cy="5577934"/>
          </a:xfrm>
        </p:spPr>
        <p:txBody>
          <a:bodyPr>
            <a:normAutofit/>
          </a:bodyPr>
          <a:lstStyle/>
          <a:p>
            <a:r>
              <a:rPr lang="en-US" sz="4000">
                <a:cs typeface="Sabon Next LT"/>
              </a:rPr>
              <a:t>Is it Weird, Delusional or Normal?</a:t>
            </a:r>
            <a:endParaRPr lang="en-US" sz="4000"/>
          </a:p>
        </p:txBody>
      </p:sp>
      <p:graphicFrame>
        <p:nvGraphicFramePr>
          <p:cNvPr id="5" name="Content Placeholder 2">
            <a:extLst>
              <a:ext uri="{FF2B5EF4-FFF2-40B4-BE49-F238E27FC236}">
                <a16:creationId xmlns:a16="http://schemas.microsoft.com/office/drawing/2014/main" id="{D2232284-7025-1A28-4841-001334EB7DB2}"/>
              </a:ext>
            </a:extLst>
          </p:cNvPr>
          <p:cNvGraphicFramePr>
            <a:graphicFrameLocks noGrp="1"/>
          </p:cNvGraphicFramePr>
          <p:nvPr>
            <p:ph idx="1"/>
            <p:extLst>
              <p:ext uri="{D42A27DB-BD31-4B8C-83A1-F6EECF244321}">
                <p14:modId xmlns:p14="http://schemas.microsoft.com/office/powerpoint/2010/main" val="340678272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6218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92A6CCD-18ED-D55B-D948-6884B720745D}"/>
              </a:ext>
            </a:extLst>
          </p:cNvPr>
          <p:cNvSpPr>
            <a:spLocks noGrp="1"/>
          </p:cNvSpPr>
          <p:nvPr>
            <p:ph type="title"/>
          </p:nvPr>
        </p:nvSpPr>
        <p:spPr>
          <a:xfrm>
            <a:off x="1198182" y="381000"/>
            <a:ext cx="10003218" cy="1600124"/>
          </a:xfrm>
        </p:spPr>
        <p:txBody>
          <a:bodyPr>
            <a:normAutofit/>
          </a:bodyPr>
          <a:lstStyle/>
          <a:p>
            <a:r>
              <a:rPr lang="en-US">
                <a:solidFill>
                  <a:srgbClr val="FFFFFF"/>
                </a:solidFill>
                <a:ea typeface="+mj-lt"/>
                <a:cs typeface="+mj-lt"/>
              </a:rPr>
              <a:t>Beliefs, Delusions and Psychopathology</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1D7AC32A-D712-858A-AA5F-9E08B2282C63}"/>
              </a:ext>
            </a:extLst>
          </p:cNvPr>
          <p:cNvGraphicFramePr>
            <a:graphicFrameLocks noGrp="1"/>
          </p:cNvGraphicFramePr>
          <p:nvPr>
            <p:ph idx="1"/>
            <p:extLst>
              <p:ext uri="{D42A27DB-BD31-4B8C-83A1-F6EECF244321}">
                <p14:modId xmlns:p14="http://schemas.microsoft.com/office/powerpoint/2010/main" val="2642092464"/>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0264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F8D45EEE-466B-4803-808C-9408DF5A3B3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F67328E-66B1-4EE1-9307-2EA17C67EABE}"/>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E7A585FF-53A0-4555-BC1A-1B86A95A07B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CBA95BA-BE5B-8ED2-88C1-92DEE5C3F064}"/>
              </a:ext>
            </a:extLst>
          </p:cNvPr>
          <p:cNvSpPr>
            <a:spLocks noGrp="1"/>
          </p:cNvSpPr>
          <p:nvPr>
            <p:ph type="title"/>
          </p:nvPr>
        </p:nvSpPr>
        <p:spPr>
          <a:xfrm>
            <a:off x="838201" y="559813"/>
            <a:ext cx="3352799" cy="5577934"/>
          </a:xfrm>
        </p:spPr>
        <p:txBody>
          <a:bodyPr>
            <a:normAutofit/>
          </a:bodyPr>
          <a:lstStyle/>
          <a:p>
            <a:r>
              <a:rPr lang="en-US" sz="4000">
                <a:cs typeface="Sabon Next LT"/>
              </a:rPr>
              <a:t>Delusions: Characteristics</a:t>
            </a:r>
            <a:endParaRPr lang="en-US" sz="4000"/>
          </a:p>
        </p:txBody>
      </p:sp>
      <p:graphicFrame>
        <p:nvGraphicFramePr>
          <p:cNvPr id="20" name="Content Placeholder 2">
            <a:extLst>
              <a:ext uri="{FF2B5EF4-FFF2-40B4-BE49-F238E27FC236}">
                <a16:creationId xmlns:a16="http://schemas.microsoft.com/office/drawing/2014/main" id="{6F897987-A692-D357-DF27-9878C274F310}"/>
              </a:ext>
            </a:extLst>
          </p:cNvPr>
          <p:cNvGraphicFramePr>
            <a:graphicFrameLocks noGrp="1"/>
          </p:cNvGraphicFramePr>
          <p:nvPr>
            <p:ph idx="1"/>
            <p:extLst>
              <p:ext uri="{D42A27DB-BD31-4B8C-83A1-F6EECF244321}">
                <p14:modId xmlns:p14="http://schemas.microsoft.com/office/powerpoint/2010/main" val="47185800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3957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FAE717F-70AB-578B-7985-F07838A2EE79}"/>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Beliefs, Delusions and Psychopathology</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49D13A76-5E00-DF34-34A7-B899D0BB7157}"/>
              </a:ext>
            </a:extLst>
          </p:cNvPr>
          <p:cNvGraphicFramePr>
            <a:graphicFrameLocks noGrp="1"/>
          </p:cNvGraphicFramePr>
          <p:nvPr>
            <p:ph idx="1"/>
            <p:extLst>
              <p:ext uri="{D42A27DB-BD31-4B8C-83A1-F6EECF244321}">
                <p14:modId xmlns:p14="http://schemas.microsoft.com/office/powerpoint/2010/main" val="3704737850"/>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242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28046C0-C61E-C011-ABA4-F4649C9FB3C0}"/>
              </a:ext>
            </a:extLst>
          </p:cNvPr>
          <p:cNvSpPr>
            <a:spLocks noGrp="1"/>
          </p:cNvSpPr>
          <p:nvPr>
            <p:ph type="title"/>
          </p:nvPr>
        </p:nvSpPr>
        <p:spPr>
          <a:xfrm>
            <a:off x="838201" y="559813"/>
            <a:ext cx="3352799" cy="5577934"/>
          </a:xfrm>
        </p:spPr>
        <p:txBody>
          <a:bodyPr>
            <a:normAutofit/>
          </a:bodyPr>
          <a:lstStyle/>
          <a:p>
            <a:r>
              <a:rPr lang="en-US" sz="4000">
                <a:cs typeface="Sabon Next LT"/>
              </a:rPr>
              <a:t>Religious Experiences</a:t>
            </a:r>
            <a:endParaRPr lang="en-US" sz="4000"/>
          </a:p>
        </p:txBody>
      </p:sp>
      <p:graphicFrame>
        <p:nvGraphicFramePr>
          <p:cNvPr id="5" name="Content Placeholder 2">
            <a:extLst>
              <a:ext uri="{FF2B5EF4-FFF2-40B4-BE49-F238E27FC236}">
                <a16:creationId xmlns:a16="http://schemas.microsoft.com/office/drawing/2014/main" id="{CB2654B1-81B0-0883-33B9-21E817A41662}"/>
              </a:ext>
            </a:extLst>
          </p:cNvPr>
          <p:cNvGraphicFramePr>
            <a:graphicFrameLocks noGrp="1"/>
          </p:cNvGraphicFramePr>
          <p:nvPr>
            <p:ph idx="1"/>
            <p:extLst>
              <p:ext uri="{D42A27DB-BD31-4B8C-83A1-F6EECF244321}">
                <p14:modId xmlns:p14="http://schemas.microsoft.com/office/powerpoint/2010/main" val="24066863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925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6F0D56F-52FE-424F-84D9-CAD75B088321}"/>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FD6542B-BDA8-49ED-AA99-BB820839ACA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Colorful lanterns">
            <a:extLst>
              <a:ext uri="{FF2B5EF4-FFF2-40B4-BE49-F238E27FC236}">
                <a16:creationId xmlns:a16="http://schemas.microsoft.com/office/drawing/2014/main" id="{80DC396E-F1E7-8D4D-0365-A345A87FADE0}"/>
              </a:ext>
            </a:extLst>
          </p:cNvPr>
          <p:cNvPicPr>
            <a:picLocks noChangeAspect="1"/>
          </p:cNvPicPr>
          <p:nvPr/>
        </p:nvPicPr>
        <p:blipFill>
          <a:blip r:embed="rId3">
            <a:alphaModFix/>
          </a:blip>
          <a:srcRect t="22901" r="-2" b="2097"/>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8898C1-7789-EFF2-2B6E-F0F2B348B12A}"/>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Cultural Beliefs</a:t>
            </a:r>
          </a:p>
        </p:txBody>
      </p:sp>
      <p:sp>
        <p:nvSpPr>
          <p:cNvPr id="3" name="Content Placeholder 2">
            <a:extLst>
              <a:ext uri="{FF2B5EF4-FFF2-40B4-BE49-F238E27FC236}">
                <a16:creationId xmlns:a16="http://schemas.microsoft.com/office/drawing/2014/main" id="{1EFB7CFB-5936-5D0C-3C27-E326678F27B0}"/>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A person believes ancestors influence events.</a:t>
            </a:r>
          </a:p>
        </p:txBody>
      </p:sp>
    </p:spTree>
    <p:extLst>
      <p:ext uri="{BB962C8B-B14F-4D97-AF65-F5344CB8AC3E}">
        <p14:creationId xmlns:p14="http://schemas.microsoft.com/office/powerpoint/2010/main" val="3978549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C6C1383-C919-1184-42C1-B5F806AA6259}"/>
              </a:ext>
            </a:extLst>
          </p:cNvPr>
          <p:cNvSpPr>
            <a:spLocks noGrp="1"/>
          </p:cNvSpPr>
          <p:nvPr>
            <p:ph type="title"/>
          </p:nvPr>
        </p:nvSpPr>
        <p:spPr>
          <a:xfrm>
            <a:off x="838201" y="559813"/>
            <a:ext cx="3352799" cy="5577934"/>
          </a:xfrm>
        </p:spPr>
        <p:txBody>
          <a:bodyPr>
            <a:normAutofit/>
          </a:bodyPr>
          <a:lstStyle/>
          <a:p>
            <a:r>
              <a:rPr lang="en-US" sz="4000">
                <a:cs typeface="Sabon Next LT"/>
              </a:rPr>
              <a:t>Conspiracy Beliefs</a:t>
            </a:r>
            <a:endParaRPr lang="en-US" sz="4000"/>
          </a:p>
        </p:txBody>
      </p:sp>
      <p:graphicFrame>
        <p:nvGraphicFramePr>
          <p:cNvPr id="5" name="Content Placeholder 2">
            <a:extLst>
              <a:ext uri="{FF2B5EF4-FFF2-40B4-BE49-F238E27FC236}">
                <a16:creationId xmlns:a16="http://schemas.microsoft.com/office/drawing/2014/main" id="{B10CCB76-2DEF-BBDF-B784-C38A1D8EAC72}"/>
              </a:ext>
            </a:extLst>
          </p:cNvPr>
          <p:cNvGraphicFramePr>
            <a:graphicFrameLocks noGrp="1"/>
          </p:cNvGraphicFramePr>
          <p:nvPr>
            <p:ph idx="1"/>
            <p:extLst>
              <p:ext uri="{D42A27DB-BD31-4B8C-83A1-F6EECF244321}">
                <p14:modId xmlns:p14="http://schemas.microsoft.com/office/powerpoint/2010/main" val="337912306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363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C9431FD-8CFC-41F3-BD3B-C5A03F60284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7E48E5BB-05DA-413D-8403-A7DC50DDF391}"/>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7F3C4544-0B4E-437F-9162-EE49B6EB30C6}"/>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ABB99496-83AA-402F-B311-569C49C1312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8DFD10C-DA8A-B743-40C6-DE45DDD7A37B}"/>
              </a:ext>
            </a:extLst>
          </p:cNvPr>
          <p:cNvSpPr>
            <a:spLocks noGrp="1"/>
          </p:cNvSpPr>
          <p:nvPr>
            <p:ph type="title"/>
          </p:nvPr>
        </p:nvSpPr>
        <p:spPr>
          <a:xfrm>
            <a:off x="838201" y="559813"/>
            <a:ext cx="3352799" cy="5577934"/>
          </a:xfrm>
        </p:spPr>
        <p:txBody>
          <a:bodyPr>
            <a:normAutofit/>
          </a:bodyPr>
          <a:lstStyle/>
          <a:p>
            <a:r>
              <a:rPr lang="en-US" sz="3400">
                <a:cs typeface="Sabon Next LT"/>
              </a:rPr>
              <a:t>Beliefs, Delusions and Psychopathology</a:t>
            </a:r>
            <a:endParaRPr lang="en-US" sz="3400"/>
          </a:p>
        </p:txBody>
      </p:sp>
      <p:graphicFrame>
        <p:nvGraphicFramePr>
          <p:cNvPr id="5" name="Content Placeholder 2">
            <a:extLst>
              <a:ext uri="{FF2B5EF4-FFF2-40B4-BE49-F238E27FC236}">
                <a16:creationId xmlns:a16="http://schemas.microsoft.com/office/drawing/2014/main" id="{FFEE6902-5E59-D077-A57B-9D60687338B9}"/>
              </a:ext>
            </a:extLst>
          </p:cNvPr>
          <p:cNvGraphicFramePr>
            <a:graphicFrameLocks noGrp="1"/>
          </p:cNvGraphicFramePr>
          <p:nvPr>
            <p:ph idx="1"/>
            <p:extLst>
              <p:ext uri="{D42A27DB-BD31-4B8C-83A1-F6EECF244321}">
                <p14:modId xmlns:p14="http://schemas.microsoft.com/office/powerpoint/2010/main" val="188739319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0353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B78A911-E9AD-0DEC-2DD7-C53FB54F4FE2}"/>
              </a:ext>
            </a:extLst>
          </p:cNvPr>
          <p:cNvSpPr>
            <a:spLocks noGrp="1"/>
          </p:cNvSpPr>
          <p:nvPr>
            <p:ph type="title"/>
          </p:nvPr>
        </p:nvSpPr>
        <p:spPr>
          <a:xfrm>
            <a:off x="1094391" y="381000"/>
            <a:ext cx="10003218" cy="2057400"/>
          </a:xfrm>
        </p:spPr>
        <p:txBody>
          <a:bodyPr>
            <a:normAutofit/>
          </a:bodyPr>
          <a:lstStyle/>
          <a:p>
            <a:pPr algn="ctr"/>
            <a:r>
              <a:rPr lang="en-US" dirty="0">
                <a:cs typeface="Sabon Next LT"/>
              </a:rPr>
              <a:t>The Continuum Model</a:t>
            </a:r>
            <a:endParaRPr lang="en-US"/>
          </a:p>
        </p:txBody>
      </p:sp>
      <p:graphicFrame>
        <p:nvGraphicFramePr>
          <p:cNvPr id="5" name="Content Placeholder 2">
            <a:extLst>
              <a:ext uri="{FF2B5EF4-FFF2-40B4-BE49-F238E27FC236}">
                <a16:creationId xmlns:a16="http://schemas.microsoft.com/office/drawing/2014/main" id="{30A1EA6B-8B2B-9044-75C8-36A516D9BDF9}"/>
              </a:ext>
            </a:extLst>
          </p:cNvPr>
          <p:cNvGraphicFramePr>
            <a:graphicFrameLocks noGrp="1"/>
          </p:cNvGraphicFramePr>
          <p:nvPr>
            <p:ph idx="1"/>
            <p:extLst>
              <p:ext uri="{D42A27DB-BD31-4B8C-83A1-F6EECF244321}">
                <p14:modId xmlns:p14="http://schemas.microsoft.com/office/powerpoint/2010/main" val="99534498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2379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F6E53E0-73AE-8FF6-D25E-6A5B3CD3B503}"/>
              </a:ext>
            </a:extLst>
          </p:cNvPr>
          <p:cNvSpPr>
            <a:spLocks noGrp="1"/>
          </p:cNvSpPr>
          <p:nvPr>
            <p:ph type="title"/>
          </p:nvPr>
        </p:nvSpPr>
        <p:spPr>
          <a:xfrm>
            <a:off x="838201" y="559813"/>
            <a:ext cx="3352799" cy="5577934"/>
          </a:xfrm>
        </p:spPr>
        <p:txBody>
          <a:bodyPr>
            <a:normAutofit/>
          </a:bodyPr>
          <a:lstStyle/>
          <a:p>
            <a:r>
              <a:rPr lang="en-US" sz="4000">
                <a:cs typeface="Sabon Next LT"/>
              </a:rPr>
              <a:t>The Psychology of Cults</a:t>
            </a:r>
            <a:endParaRPr lang="en-US" sz="4000"/>
          </a:p>
        </p:txBody>
      </p:sp>
      <p:graphicFrame>
        <p:nvGraphicFramePr>
          <p:cNvPr id="5" name="Content Placeholder 2">
            <a:extLst>
              <a:ext uri="{FF2B5EF4-FFF2-40B4-BE49-F238E27FC236}">
                <a16:creationId xmlns:a16="http://schemas.microsoft.com/office/drawing/2014/main" id="{0FC96E28-A7B5-9FDE-0B04-0E665C62E229}"/>
              </a:ext>
            </a:extLst>
          </p:cNvPr>
          <p:cNvGraphicFramePr>
            <a:graphicFrameLocks noGrp="1"/>
          </p:cNvGraphicFramePr>
          <p:nvPr>
            <p:ph idx="1"/>
            <p:extLst>
              <p:ext uri="{D42A27DB-BD31-4B8C-83A1-F6EECF244321}">
                <p14:modId xmlns:p14="http://schemas.microsoft.com/office/powerpoint/2010/main" val="313683231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8082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B6AC4A-F653-96A2-ACB4-3B39953C60F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460DD3B7-3089-AC18-58B3-FB117BB82360}"/>
              </a:ext>
            </a:extLst>
          </p:cNvPr>
          <p:cNvSpPr>
            <a:spLocks noGrp="1"/>
          </p:cNvSpPr>
          <p:nvPr>
            <p:ph type="title"/>
          </p:nvPr>
        </p:nvSpPr>
        <p:spPr>
          <a:xfrm>
            <a:off x="838201" y="559813"/>
            <a:ext cx="3352799" cy="5577934"/>
          </a:xfrm>
        </p:spPr>
        <p:txBody>
          <a:bodyPr>
            <a:normAutofit/>
          </a:bodyPr>
          <a:lstStyle/>
          <a:p>
            <a:r>
              <a:rPr lang="en-US" sz="4000">
                <a:cs typeface="Sabon Next LT"/>
              </a:rPr>
              <a:t>The Psychology of Cults</a:t>
            </a:r>
            <a:endParaRPr lang="en-US" sz="4000"/>
          </a:p>
        </p:txBody>
      </p:sp>
      <p:graphicFrame>
        <p:nvGraphicFramePr>
          <p:cNvPr id="5" name="Content Placeholder 2">
            <a:extLst>
              <a:ext uri="{FF2B5EF4-FFF2-40B4-BE49-F238E27FC236}">
                <a16:creationId xmlns:a16="http://schemas.microsoft.com/office/drawing/2014/main" id="{0751D9DB-F35A-6777-7689-1FE3F86A255C}"/>
              </a:ext>
            </a:extLst>
          </p:cNvPr>
          <p:cNvGraphicFramePr>
            <a:graphicFrameLocks noGrp="1"/>
          </p:cNvGraphicFramePr>
          <p:nvPr>
            <p:ph idx="1"/>
            <p:extLst>
              <p:ext uri="{D42A27DB-BD31-4B8C-83A1-F6EECF244321}">
                <p14:modId xmlns:p14="http://schemas.microsoft.com/office/powerpoint/2010/main" val="104496365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515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981B3-F508-2AF1-1879-714A296F3715}"/>
              </a:ext>
            </a:extLst>
          </p:cNvPr>
          <p:cNvSpPr>
            <a:spLocks noGrp="1"/>
          </p:cNvSpPr>
          <p:nvPr>
            <p:ph type="title"/>
          </p:nvPr>
        </p:nvSpPr>
        <p:spPr/>
        <p:txBody>
          <a:bodyPr/>
          <a:lstStyle/>
          <a:p>
            <a:r>
              <a:rPr lang="en-US">
                <a:cs typeface="Sabon Next LT"/>
              </a:rPr>
              <a:t>What is a Cult?</a:t>
            </a:r>
            <a:endParaRPr lang="en-US"/>
          </a:p>
        </p:txBody>
      </p:sp>
      <p:sp>
        <p:nvSpPr>
          <p:cNvPr id="3" name="Content Placeholder 2">
            <a:extLst>
              <a:ext uri="{FF2B5EF4-FFF2-40B4-BE49-F238E27FC236}">
                <a16:creationId xmlns:a16="http://schemas.microsoft.com/office/drawing/2014/main" id="{35B7C735-FB48-1B5F-BC45-55780D27F84A}"/>
              </a:ext>
            </a:extLst>
          </p:cNvPr>
          <p:cNvSpPr>
            <a:spLocks noGrp="1"/>
          </p:cNvSpPr>
          <p:nvPr>
            <p:ph idx="1"/>
          </p:nvPr>
        </p:nvSpPr>
        <p:spPr/>
        <p:txBody>
          <a:bodyPr vert="horz" lIns="91440" tIns="45720" rIns="91440" bIns="45720" rtlCol="0" anchor="t">
            <a:normAutofit/>
          </a:bodyPr>
          <a:lstStyle/>
          <a:p>
            <a:r>
              <a:rPr lang="en-US" dirty="0">
                <a:ea typeface="+mn-lt"/>
                <a:cs typeface="+mn-lt"/>
              </a:rPr>
              <a:t>Groups of psychological abuse (GPA), also known as “cults” (Langone and Chambers, 1991)</a:t>
            </a:r>
          </a:p>
          <a:p>
            <a:r>
              <a:rPr lang="en-US" dirty="0" err="1">
                <a:ea typeface="+mn-lt"/>
                <a:cs typeface="+mn-lt"/>
              </a:rPr>
              <a:t>Characterised</a:t>
            </a:r>
            <a:r>
              <a:rPr lang="en-US" dirty="0">
                <a:ea typeface="+mn-lt"/>
                <a:cs typeface="+mn-lt"/>
              </a:rPr>
              <a:t> by expressions of excessive devotion or dedication to a person, idea, or thing and of using unethical manipulation, persuasion, and control techniques to achieve their goals (West and Langone, 1986)</a:t>
            </a:r>
            <a:endParaRPr lang="en-US" dirty="0"/>
          </a:p>
        </p:txBody>
      </p:sp>
    </p:spTree>
    <p:extLst>
      <p:ext uri="{BB962C8B-B14F-4D97-AF65-F5344CB8AC3E}">
        <p14:creationId xmlns:p14="http://schemas.microsoft.com/office/powerpoint/2010/main" val="1838665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E26EDE4-E057-ECA8-02A5-3D5050D9EB1C}"/>
              </a:ext>
            </a:extLst>
          </p:cNvPr>
          <p:cNvSpPr>
            <a:spLocks noGrp="1"/>
          </p:cNvSpPr>
          <p:nvPr>
            <p:ph type="title"/>
          </p:nvPr>
        </p:nvSpPr>
        <p:spPr>
          <a:xfrm>
            <a:off x="838201" y="559813"/>
            <a:ext cx="3352799" cy="5577934"/>
          </a:xfrm>
        </p:spPr>
        <p:txBody>
          <a:bodyPr>
            <a:normAutofit/>
          </a:bodyPr>
          <a:lstStyle/>
          <a:p>
            <a:r>
              <a:rPr lang="en-US" sz="4000">
                <a:cs typeface="Sabon Next LT"/>
              </a:rPr>
              <a:t>What is a Cult?</a:t>
            </a:r>
            <a:endParaRPr lang="en-US" sz="4000"/>
          </a:p>
        </p:txBody>
      </p:sp>
      <p:graphicFrame>
        <p:nvGraphicFramePr>
          <p:cNvPr id="5" name="Content Placeholder 2">
            <a:extLst>
              <a:ext uri="{FF2B5EF4-FFF2-40B4-BE49-F238E27FC236}">
                <a16:creationId xmlns:a16="http://schemas.microsoft.com/office/drawing/2014/main" id="{B0505939-98FB-0274-76EB-F5F2F0154D12}"/>
              </a:ext>
            </a:extLst>
          </p:cNvPr>
          <p:cNvGraphicFramePr>
            <a:graphicFrameLocks noGrp="1"/>
          </p:cNvGraphicFramePr>
          <p:nvPr>
            <p:ph idx="1"/>
            <p:extLst>
              <p:ext uri="{D42A27DB-BD31-4B8C-83A1-F6EECF244321}">
                <p14:modId xmlns:p14="http://schemas.microsoft.com/office/powerpoint/2010/main" val="257913297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77868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8EDFD5B-6E11-4BF9-4CCC-9733560FE829}"/>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Social Dynamics and Isolation</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9A682896-3881-F436-3916-02C4F29A7CE3}"/>
              </a:ext>
            </a:extLst>
          </p:cNvPr>
          <p:cNvGraphicFramePr>
            <a:graphicFrameLocks noGrp="1"/>
          </p:cNvGraphicFramePr>
          <p:nvPr>
            <p:ph idx="1"/>
            <p:extLst>
              <p:ext uri="{D42A27DB-BD31-4B8C-83A1-F6EECF244321}">
                <p14:modId xmlns:p14="http://schemas.microsoft.com/office/powerpoint/2010/main" val="466643594"/>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463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DBD4F82-EC9E-CD81-22E3-27825FE3C39B}"/>
              </a:ext>
            </a:extLst>
          </p:cNvPr>
          <p:cNvSpPr>
            <a:spLocks noGrp="1"/>
          </p:cNvSpPr>
          <p:nvPr>
            <p:ph type="title"/>
          </p:nvPr>
        </p:nvSpPr>
        <p:spPr>
          <a:xfrm>
            <a:off x="838201" y="559813"/>
            <a:ext cx="3352799" cy="5577934"/>
          </a:xfrm>
        </p:spPr>
        <p:txBody>
          <a:bodyPr>
            <a:normAutofit/>
          </a:bodyPr>
          <a:lstStyle/>
          <a:p>
            <a:r>
              <a:rPr lang="en-US" sz="4000">
                <a:cs typeface="Sabon Next LT"/>
              </a:rPr>
              <a:t>Group Dynamics and Peer Pressure</a:t>
            </a:r>
            <a:endParaRPr lang="en-US" sz="4000"/>
          </a:p>
        </p:txBody>
      </p:sp>
      <p:graphicFrame>
        <p:nvGraphicFramePr>
          <p:cNvPr id="5" name="Content Placeholder 2">
            <a:extLst>
              <a:ext uri="{FF2B5EF4-FFF2-40B4-BE49-F238E27FC236}">
                <a16:creationId xmlns:a16="http://schemas.microsoft.com/office/drawing/2014/main" id="{FF196248-1FE2-A85A-210A-15CD22DFACF5}"/>
              </a:ext>
            </a:extLst>
          </p:cNvPr>
          <p:cNvGraphicFramePr>
            <a:graphicFrameLocks noGrp="1"/>
          </p:cNvGraphicFramePr>
          <p:nvPr>
            <p:ph idx="1"/>
            <p:extLst>
              <p:ext uri="{D42A27DB-BD31-4B8C-83A1-F6EECF244321}">
                <p14:modId xmlns:p14="http://schemas.microsoft.com/office/powerpoint/2010/main" val="108505505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5907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91D96BF-0605-446D-9590-F9A64BF8E7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B79C2449-D531-4936-82F1-C560A12818D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E881F028-6F1E-42D8-B367-94F963C44C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02AFAF8-5FC7-1DDE-C6AF-F5BCB36CC389}"/>
              </a:ext>
            </a:extLst>
          </p:cNvPr>
          <p:cNvSpPr>
            <a:spLocks noGrp="1"/>
          </p:cNvSpPr>
          <p:nvPr>
            <p:ph type="title"/>
          </p:nvPr>
        </p:nvSpPr>
        <p:spPr>
          <a:xfrm>
            <a:off x="838201" y="559813"/>
            <a:ext cx="4876800" cy="5577934"/>
          </a:xfrm>
        </p:spPr>
        <p:txBody>
          <a:bodyPr>
            <a:normAutofit/>
          </a:bodyPr>
          <a:lstStyle/>
          <a:p>
            <a:r>
              <a:rPr lang="en-US" dirty="0">
                <a:cs typeface="Sabon Next LT"/>
              </a:rPr>
              <a:t>Traumatic Narcissism</a:t>
            </a:r>
            <a:endParaRPr lang="en-US" dirty="0"/>
          </a:p>
        </p:txBody>
      </p:sp>
      <p:graphicFrame>
        <p:nvGraphicFramePr>
          <p:cNvPr id="5" name="Content Placeholder 2">
            <a:extLst>
              <a:ext uri="{FF2B5EF4-FFF2-40B4-BE49-F238E27FC236}">
                <a16:creationId xmlns:a16="http://schemas.microsoft.com/office/drawing/2014/main" id="{72DB66BF-7C3C-BC72-ECC6-BB9E4F85655B}"/>
              </a:ext>
            </a:extLst>
          </p:cNvPr>
          <p:cNvGraphicFramePr>
            <a:graphicFrameLocks noGrp="1"/>
          </p:cNvGraphicFramePr>
          <p:nvPr>
            <p:ph idx="1"/>
            <p:extLst>
              <p:ext uri="{D42A27DB-BD31-4B8C-83A1-F6EECF244321}">
                <p14:modId xmlns:p14="http://schemas.microsoft.com/office/powerpoint/2010/main" val="2962399129"/>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1037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775176-53A4-87E1-3EFE-404D66FC410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A4918C9-7FE8-DE00-8CC2-C3365F897FAE}"/>
              </a:ext>
            </a:extLst>
          </p:cNvPr>
          <p:cNvSpPr>
            <a:spLocks noGrp="1"/>
          </p:cNvSpPr>
          <p:nvPr>
            <p:ph type="title"/>
          </p:nvPr>
        </p:nvSpPr>
        <p:spPr>
          <a:xfrm>
            <a:off x="838201" y="559813"/>
            <a:ext cx="3352799" cy="5577934"/>
          </a:xfrm>
        </p:spPr>
        <p:txBody>
          <a:bodyPr>
            <a:normAutofit/>
          </a:bodyPr>
          <a:lstStyle/>
          <a:p>
            <a:r>
              <a:rPr lang="en-US" sz="4000">
                <a:cs typeface="Sabon Next LT"/>
              </a:rPr>
              <a:t>Traumatic Narcissism</a:t>
            </a:r>
            <a:endParaRPr lang="en-US" sz="4000"/>
          </a:p>
        </p:txBody>
      </p:sp>
      <p:graphicFrame>
        <p:nvGraphicFramePr>
          <p:cNvPr id="5" name="Content Placeholder 2">
            <a:extLst>
              <a:ext uri="{FF2B5EF4-FFF2-40B4-BE49-F238E27FC236}">
                <a16:creationId xmlns:a16="http://schemas.microsoft.com/office/drawing/2014/main" id="{A012A58F-C1D1-5CF7-A525-593794721CC4}"/>
              </a:ext>
            </a:extLst>
          </p:cNvPr>
          <p:cNvGraphicFramePr>
            <a:graphicFrameLocks noGrp="1"/>
          </p:cNvGraphicFramePr>
          <p:nvPr>
            <p:ph idx="1"/>
            <p:extLst>
              <p:ext uri="{D42A27DB-BD31-4B8C-83A1-F6EECF244321}">
                <p14:modId xmlns:p14="http://schemas.microsoft.com/office/powerpoint/2010/main" val="149000042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56995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C7A18-908F-EC0D-9F95-586F5B7DC6E6}"/>
              </a:ext>
            </a:extLst>
          </p:cNvPr>
          <p:cNvSpPr>
            <a:spLocks noGrp="1"/>
          </p:cNvSpPr>
          <p:nvPr>
            <p:ph type="title"/>
          </p:nvPr>
        </p:nvSpPr>
        <p:spPr/>
        <p:txBody>
          <a:bodyPr/>
          <a:lstStyle/>
          <a:p>
            <a:r>
              <a:rPr lang="en-US" dirty="0">
                <a:cs typeface="Sabon Next LT"/>
              </a:rPr>
              <a:t>Traumatic Narcissism</a:t>
            </a:r>
            <a:endParaRPr lang="en-US" dirty="0"/>
          </a:p>
        </p:txBody>
      </p:sp>
      <p:sp>
        <p:nvSpPr>
          <p:cNvPr id="3" name="Content Placeholder 2">
            <a:extLst>
              <a:ext uri="{FF2B5EF4-FFF2-40B4-BE49-F238E27FC236}">
                <a16:creationId xmlns:a16="http://schemas.microsoft.com/office/drawing/2014/main" id="{44E0DED6-19E9-7B1D-6AE0-75F031479186}"/>
              </a:ext>
            </a:extLst>
          </p:cNvPr>
          <p:cNvSpPr>
            <a:spLocks noGrp="1"/>
          </p:cNvSpPr>
          <p:nvPr>
            <p:ph idx="1"/>
          </p:nvPr>
        </p:nvSpPr>
        <p:spPr/>
        <p:txBody>
          <a:bodyPr vert="horz" lIns="91440" tIns="45720" rIns="91440" bIns="45720" rtlCol="0" anchor="t">
            <a:normAutofit/>
          </a:bodyPr>
          <a:lstStyle/>
          <a:p>
            <a:r>
              <a:rPr lang="en-US" dirty="0">
                <a:ea typeface="+mn-lt"/>
                <a:cs typeface="+mn-lt"/>
              </a:rPr>
              <a:t>The process of involves a gradual erosion of the individual’s autonomy and critical thinking abilities. </a:t>
            </a:r>
          </a:p>
          <a:p>
            <a:r>
              <a:rPr lang="en-US" dirty="0">
                <a:ea typeface="+mn-lt"/>
                <a:cs typeface="+mn-lt"/>
              </a:rPr>
              <a:t>Cult members are subjected to intense group activities, rituals, and peer pressure, which create a sense of unity and belonging. </a:t>
            </a:r>
          </a:p>
          <a:p>
            <a:r>
              <a:rPr lang="en-US" dirty="0">
                <a:ea typeface="+mn-lt"/>
                <a:cs typeface="+mn-lt"/>
              </a:rPr>
              <a:t>These experiences induce a trance-like state, making members more susceptible to suggestion and less likely to question the cult’s beliefs and practices.</a:t>
            </a:r>
            <a:endParaRPr lang="en-US" dirty="0"/>
          </a:p>
        </p:txBody>
      </p:sp>
    </p:spTree>
    <p:extLst>
      <p:ext uri="{BB962C8B-B14F-4D97-AF65-F5344CB8AC3E}">
        <p14:creationId xmlns:p14="http://schemas.microsoft.com/office/powerpoint/2010/main" val="35597960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911240B-BFC1-DB21-550D-4F6CCFDD212C}"/>
              </a:ext>
            </a:extLst>
          </p:cNvPr>
          <p:cNvSpPr>
            <a:spLocks noGrp="1"/>
          </p:cNvSpPr>
          <p:nvPr>
            <p:ph type="title"/>
          </p:nvPr>
        </p:nvSpPr>
        <p:spPr>
          <a:xfrm>
            <a:off x="1198182" y="381000"/>
            <a:ext cx="10003218" cy="1600124"/>
          </a:xfrm>
        </p:spPr>
        <p:txBody>
          <a:bodyPr>
            <a:normAutofit/>
          </a:bodyPr>
          <a:lstStyle/>
          <a:p>
            <a:r>
              <a:rPr lang="en-US" dirty="0">
                <a:cs typeface="Sabon Next LT"/>
              </a:rPr>
              <a:t>Human Needs</a:t>
            </a:r>
            <a:endParaRPr lang="en-US" dirty="0"/>
          </a:p>
        </p:txBody>
      </p:sp>
      <p:graphicFrame>
        <p:nvGraphicFramePr>
          <p:cNvPr id="5" name="Content Placeholder 2">
            <a:extLst>
              <a:ext uri="{FF2B5EF4-FFF2-40B4-BE49-F238E27FC236}">
                <a16:creationId xmlns:a16="http://schemas.microsoft.com/office/drawing/2014/main" id="{28FDB691-42FA-DBA5-1BF1-07EF0674C5D8}"/>
              </a:ext>
            </a:extLst>
          </p:cNvPr>
          <p:cNvGraphicFramePr>
            <a:graphicFrameLocks noGrp="1"/>
          </p:cNvGraphicFramePr>
          <p:nvPr>
            <p:ph idx="1"/>
            <p:extLst>
              <p:ext uri="{D42A27DB-BD31-4B8C-83A1-F6EECF244321}">
                <p14:modId xmlns:p14="http://schemas.microsoft.com/office/powerpoint/2010/main" val="185866886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392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2E5D2BA-1727-E65C-2D74-BB29AB4D24F6}"/>
              </a:ext>
            </a:extLst>
          </p:cNvPr>
          <p:cNvSpPr>
            <a:spLocks noGrp="1"/>
          </p:cNvSpPr>
          <p:nvPr>
            <p:ph type="title"/>
          </p:nvPr>
        </p:nvSpPr>
        <p:spPr>
          <a:xfrm>
            <a:off x="838201" y="559813"/>
            <a:ext cx="3352799" cy="5577934"/>
          </a:xfrm>
        </p:spPr>
        <p:txBody>
          <a:bodyPr>
            <a:normAutofit/>
          </a:bodyPr>
          <a:lstStyle/>
          <a:p>
            <a:r>
              <a:rPr lang="en-US" sz="4000">
                <a:cs typeface="Sabon Next LT"/>
              </a:rPr>
              <a:t>Charismatic Leaders</a:t>
            </a:r>
            <a:endParaRPr lang="en-US" sz="4000"/>
          </a:p>
        </p:txBody>
      </p:sp>
      <p:graphicFrame>
        <p:nvGraphicFramePr>
          <p:cNvPr id="5" name="Content Placeholder 2">
            <a:extLst>
              <a:ext uri="{FF2B5EF4-FFF2-40B4-BE49-F238E27FC236}">
                <a16:creationId xmlns:a16="http://schemas.microsoft.com/office/drawing/2014/main" id="{CC1B4CC1-7D5F-4BDB-EFD0-6A8F87164E2F}"/>
              </a:ext>
            </a:extLst>
          </p:cNvPr>
          <p:cNvGraphicFramePr>
            <a:graphicFrameLocks noGrp="1"/>
          </p:cNvGraphicFramePr>
          <p:nvPr>
            <p:ph idx="1"/>
            <p:extLst>
              <p:ext uri="{D42A27DB-BD31-4B8C-83A1-F6EECF244321}">
                <p14:modId xmlns:p14="http://schemas.microsoft.com/office/powerpoint/2010/main" val="285617154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33544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C10C4E-3D91-6839-4193-1B12908BF6D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4603D74D-C0A3-E9C4-9F9B-218085EAB833}"/>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Charismatic Leaders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FC978161-A9B8-B924-4030-DF1DC8E4EBF3}"/>
              </a:ext>
            </a:extLst>
          </p:cNvPr>
          <p:cNvGraphicFramePr>
            <a:graphicFrameLocks noGrp="1"/>
          </p:cNvGraphicFramePr>
          <p:nvPr>
            <p:ph idx="1"/>
            <p:extLst>
              <p:ext uri="{D42A27DB-BD31-4B8C-83A1-F6EECF244321}">
                <p14:modId xmlns:p14="http://schemas.microsoft.com/office/powerpoint/2010/main" val="2186857385"/>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78942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A6D835A-908B-D7BF-8E15-66B6897B716C}"/>
              </a:ext>
            </a:extLst>
          </p:cNvPr>
          <p:cNvSpPr>
            <a:spLocks noGrp="1"/>
          </p:cNvSpPr>
          <p:nvPr>
            <p:ph type="title"/>
          </p:nvPr>
        </p:nvSpPr>
        <p:spPr>
          <a:xfrm>
            <a:off x="838200" y="586992"/>
            <a:ext cx="5638800" cy="2461008"/>
          </a:xfrm>
        </p:spPr>
        <p:txBody>
          <a:bodyPr>
            <a:normAutofit/>
          </a:bodyPr>
          <a:lstStyle/>
          <a:p>
            <a:r>
              <a:rPr lang="en-US" dirty="0">
                <a:cs typeface="Sabon Next LT"/>
              </a:rPr>
              <a:t>The Manson Family</a:t>
            </a:r>
            <a:endParaRPr lang="en-US" dirty="0"/>
          </a:p>
        </p:txBody>
      </p:sp>
      <p:sp>
        <p:nvSpPr>
          <p:cNvPr id="3" name="Content Placeholder 2">
            <a:extLst>
              <a:ext uri="{FF2B5EF4-FFF2-40B4-BE49-F238E27FC236}">
                <a16:creationId xmlns:a16="http://schemas.microsoft.com/office/drawing/2014/main" id="{38BC7F54-1E17-37DC-A588-6F513DF43C73}"/>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US" sz="1500">
                <a:ea typeface="+mn-lt"/>
                <a:cs typeface="+mn-lt"/>
              </a:rPr>
              <a:t>Manson Family, cult and criminal organisation active in California, U.S., in the late 1960s, led by Charles Manson. </a:t>
            </a:r>
          </a:p>
          <a:p>
            <a:pPr>
              <a:lnSpc>
                <a:spcPct val="100000"/>
              </a:lnSpc>
            </a:pPr>
            <a:r>
              <a:rPr lang="en-US" sz="1500">
                <a:ea typeface="+mn-lt"/>
                <a:cs typeface="+mn-lt"/>
              </a:rPr>
              <a:t>The Manson Family was made famous by the Tate-LaBianca murders, a series of gruesome killings carried out by several followers under orders from Manson. </a:t>
            </a:r>
          </a:p>
          <a:p>
            <a:pPr>
              <a:lnSpc>
                <a:spcPct val="100000"/>
              </a:lnSpc>
            </a:pPr>
            <a:r>
              <a:rPr lang="en-US" sz="1500">
                <a:ea typeface="+mn-lt"/>
                <a:cs typeface="+mn-lt"/>
              </a:rPr>
              <a:t>The Family—who practiced free love, lived communally, consumed large amounts of recreational drugs, and subscribed to Manson’s idiosyncratic philosophy—would become one of the major symbols of the excesses of the hippie movement of the 1960s.</a:t>
            </a:r>
            <a:endParaRPr lang="en-US" sz="1500"/>
          </a:p>
        </p:txBody>
      </p:sp>
      <p:pic>
        <p:nvPicPr>
          <p:cNvPr id="4" name="Picture 3">
            <a:extLst>
              <a:ext uri="{FF2B5EF4-FFF2-40B4-BE49-F238E27FC236}">
                <a16:creationId xmlns:a16="http://schemas.microsoft.com/office/drawing/2014/main" id="{35D728FE-00AC-9B13-DA7E-99DE81F1B7FA}"/>
              </a:ext>
            </a:extLst>
          </p:cNvPr>
          <p:cNvPicPr>
            <a:picLocks noChangeAspect="1"/>
          </p:cNvPicPr>
          <p:nvPr/>
        </p:nvPicPr>
        <p:blipFill>
          <a:blip r:embed="rId4"/>
          <a:srcRect l="26805" r="26555"/>
          <a:stretch>
            <a:fillRect/>
          </a:stretch>
        </p:blipFill>
        <p:spPr>
          <a:xfrm>
            <a:off x="6861048" y="1"/>
            <a:ext cx="5330952" cy="6858000"/>
          </a:xfrm>
          <a:prstGeom prst="rect">
            <a:avLst/>
          </a:prstGeom>
        </p:spPr>
      </p:pic>
    </p:spTree>
    <p:extLst>
      <p:ext uri="{BB962C8B-B14F-4D97-AF65-F5344CB8AC3E}">
        <p14:creationId xmlns:p14="http://schemas.microsoft.com/office/powerpoint/2010/main" val="1001801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337CDE-3637-3B19-41BC-0D0E2C5BFB3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713D3CB-CE08-5702-8605-9395BB60EE12}"/>
              </a:ext>
            </a:extLst>
          </p:cNvPr>
          <p:cNvSpPr>
            <a:spLocks noGrp="1"/>
          </p:cNvSpPr>
          <p:nvPr>
            <p:ph type="title"/>
          </p:nvPr>
        </p:nvSpPr>
        <p:spPr>
          <a:xfrm>
            <a:off x="838200" y="586992"/>
            <a:ext cx="5638800" cy="2461008"/>
          </a:xfrm>
        </p:spPr>
        <p:txBody>
          <a:bodyPr>
            <a:normAutofit/>
          </a:bodyPr>
          <a:lstStyle/>
          <a:p>
            <a:r>
              <a:rPr lang="en-US" dirty="0">
                <a:cs typeface="Sabon Next LT"/>
              </a:rPr>
              <a:t>The Manson Family</a:t>
            </a:r>
            <a:endParaRPr lang="en-US" dirty="0"/>
          </a:p>
        </p:txBody>
      </p:sp>
      <p:sp>
        <p:nvSpPr>
          <p:cNvPr id="3" name="Content Placeholder 2">
            <a:extLst>
              <a:ext uri="{FF2B5EF4-FFF2-40B4-BE49-F238E27FC236}">
                <a16:creationId xmlns:a16="http://schemas.microsoft.com/office/drawing/2014/main" id="{EB09C617-3645-05FF-BBA0-45F2A7E19901}"/>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US" sz="1800"/>
              <a:t>Started in 1967 in San Francisco, following 32-year-old Manson's release from prison. </a:t>
            </a:r>
          </a:p>
          <a:p>
            <a:pPr>
              <a:lnSpc>
                <a:spcPct val="100000"/>
              </a:lnSpc>
            </a:pPr>
            <a:r>
              <a:rPr lang="en-US" sz="1800"/>
              <a:t>Gained followers as a charismatic group leader called the Manson Girls. </a:t>
            </a:r>
          </a:p>
          <a:p>
            <a:pPr>
              <a:lnSpc>
                <a:spcPct val="100000"/>
              </a:lnSpc>
            </a:pPr>
            <a:r>
              <a:rPr lang="en-US" sz="1800"/>
              <a:t>The Family addressed him as Satan, God and Jesus. </a:t>
            </a:r>
          </a:p>
          <a:p>
            <a:pPr>
              <a:lnSpc>
                <a:spcPct val="100000"/>
              </a:lnSpc>
            </a:pPr>
            <a:r>
              <a:rPr lang="en-US" sz="1800"/>
              <a:t>His teachings were based on Scientology, occultism, racist ideologies and the idea of a race war. </a:t>
            </a:r>
          </a:p>
        </p:txBody>
      </p:sp>
      <p:pic>
        <p:nvPicPr>
          <p:cNvPr id="4" name="Picture 3" descr="Photos:: The Manson murders - Los Angeles Times">
            <a:extLst>
              <a:ext uri="{FF2B5EF4-FFF2-40B4-BE49-F238E27FC236}">
                <a16:creationId xmlns:a16="http://schemas.microsoft.com/office/drawing/2014/main" id="{15633F23-F1AD-B608-4395-788142667BC4}"/>
              </a:ext>
            </a:extLst>
          </p:cNvPr>
          <p:cNvPicPr>
            <a:picLocks noChangeAspect="1"/>
          </p:cNvPicPr>
          <p:nvPr/>
        </p:nvPicPr>
        <p:blipFill>
          <a:blip r:embed="rId4"/>
          <a:srcRect r="-3" b="5443"/>
          <a:stretch>
            <a:fillRect/>
          </a:stretch>
        </p:blipFill>
        <p:spPr>
          <a:xfrm>
            <a:off x="6861048" y="1"/>
            <a:ext cx="5330952" cy="6858000"/>
          </a:xfrm>
          <a:prstGeom prst="rect">
            <a:avLst/>
          </a:prstGeom>
        </p:spPr>
      </p:pic>
    </p:spTree>
    <p:extLst>
      <p:ext uri="{BB962C8B-B14F-4D97-AF65-F5344CB8AC3E}">
        <p14:creationId xmlns:p14="http://schemas.microsoft.com/office/powerpoint/2010/main" val="6654432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289EE8-9127-6631-02B3-563C971F96A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87CC049-BF84-D4F6-1A2D-683984DACF5B}"/>
              </a:ext>
            </a:extLst>
          </p:cNvPr>
          <p:cNvSpPr>
            <a:spLocks noGrp="1"/>
          </p:cNvSpPr>
          <p:nvPr>
            <p:ph type="title"/>
          </p:nvPr>
        </p:nvSpPr>
        <p:spPr>
          <a:xfrm>
            <a:off x="838200" y="586992"/>
            <a:ext cx="5638800" cy="2461008"/>
          </a:xfrm>
        </p:spPr>
        <p:txBody>
          <a:bodyPr>
            <a:normAutofit/>
          </a:bodyPr>
          <a:lstStyle/>
          <a:p>
            <a:r>
              <a:rPr lang="en-US" dirty="0">
                <a:cs typeface="Sabon Next LT"/>
              </a:rPr>
              <a:t>The Manson Family</a:t>
            </a:r>
            <a:endParaRPr lang="en-US" dirty="0"/>
          </a:p>
        </p:txBody>
      </p:sp>
      <p:sp>
        <p:nvSpPr>
          <p:cNvPr id="3" name="Content Placeholder 2">
            <a:extLst>
              <a:ext uri="{FF2B5EF4-FFF2-40B4-BE49-F238E27FC236}">
                <a16:creationId xmlns:a16="http://schemas.microsoft.com/office/drawing/2014/main" id="{53114718-7D85-0780-B4CE-242ACAF86C44}"/>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US" sz="1800"/>
              <a:t>Heavy drug use and abuse and manipulation were Manson's methods of control. </a:t>
            </a:r>
          </a:p>
          <a:p>
            <a:pPr>
              <a:lnSpc>
                <a:spcPct val="100000"/>
              </a:lnSpc>
            </a:pPr>
            <a:r>
              <a:rPr lang="en-US" sz="1800"/>
              <a:t>He sexually abused his female followers and men offered the women up as forms of payment. </a:t>
            </a:r>
          </a:p>
          <a:p>
            <a:pPr>
              <a:lnSpc>
                <a:spcPct val="100000"/>
              </a:lnSpc>
            </a:pPr>
            <a:r>
              <a:rPr lang="en-US" sz="1800"/>
              <a:t>Many followers were teenage runaways. </a:t>
            </a:r>
          </a:p>
          <a:p>
            <a:pPr>
              <a:lnSpc>
                <a:spcPct val="100000"/>
              </a:lnSpc>
            </a:pPr>
            <a:r>
              <a:rPr lang="en-US" sz="1800">
                <a:ea typeface="+mn-lt"/>
                <a:cs typeface="+mn-lt"/>
              </a:rPr>
              <a:t>In 1968 Manson and his band of followers moved to Los Angeles, where they lived for several months in the home of drummer Dennis Wilson of the Beach Boys.</a:t>
            </a:r>
            <a:endParaRPr lang="en-US" sz="1800"/>
          </a:p>
        </p:txBody>
      </p:sp>
      <p:pic>
        <p:nvPicPr>
          <p:cNvPr id="4" name="Picture 3">
            <a:extLst>
              <a:ext uri="{FF2B5EF4-FFF2-40B4-BE49-F238E27FC236}">
                <a16:creationId xmlns:a16="http://schemas.microsoft.com/office/drawing/2014/main" id="{D380C474-50A4-CB76-E9CF-701A99730916}"/>
              </a:ext>
            </a:extLst>
          </p:cNvPr>
          <p:cNvPicPr>
            <a:picLocks noChangeAspect="1"/>
          </p:cNvPicPr>
          <p:nvPr/>
        </p:nvPicPr>
        <p:blipFill>
          <a:blip r:embed="rId4"/>
          <a:srcRect l="29138" r="27138"/>
          <a:stretch>
            <a:fillRect/>
          </a:stretch>
        </p:blipFill>
        <p:spPr>
          <a:xfrm>
            <a:off x="6861048" y="1"/>
            <a:ext cx="5330952" cy="6858000"/>
          </a:xfrm>
          <a:prstGeom prst="rect">
            <a:avLst/>
          </a:prstGeom>
        </p:spPr>
      </p:pic>
    </p:spTree>
    <p:extLst>
      <p:ext uri="{BB962C8B-B14F-4D97-AF65-F5344CB8AC3E}">
        <p14:creationId xmlns:p14="http://schemas.microsoft.com/office/powerpoint/2010/main" val="18170549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7D7F66B-3912-0365-9B17-982A418705A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713658C-7820-7B14-F416-DD765B2B02E3}"/>
              </a:ext>
            </a:extLst>
          </p:cNvPr>
          <p:cNvSpPr>
            <a:spLocks noGrp="1"/>
          </p:cNvSpPr>
          <p:nvPr>
            <p:ph type="title"/>
          </p:nvPr>
        </p:nvSpPr>
        <p:spPr>
          <a:xfrm>
            <a:off x="838201" y="559813"/>
            <a:ext cx="3352799" cy="5577934"/>
          </a:xfrm>
        </p:spPr>
        <p:txBody>
          <a:bodyPr>
            <a:normAutofit/>
          </a:bodyPr>
          <a:lstStyle/>
          <a:p>
            <a:r>
              <a:rPr lang="en-US" sz="4000">
                <a:cs typeface="Sabon Next LT"/>
              </a:rPr>
              <a:t>The Manson Family</a:t>
            </a:r>
            <a:endParaRPr lang="en-US" sz="4000"/>
          </a:p>
        </p:txBody>
      </p:sp>
      <p:graphicFrame>
        <p:nvGraphicFramePr>
          <p:cNvPr id="5" name="Content Placeholder 2">
            <a:extLst>
              <a:ext uri="{FF2B5EF4-FFF2-40B4-BE49-F238E27FC236}">
                <a16:creationId xmlns:a16="http://schemas.microsoft.com/office/drawing/2014/main" id="{BAB476EE-A62D-8F32-E3E1-5C960754D97A}"/>
              </a:ext>
            </a:extLst>
          </p:cNvPr>
          <p:cNvGraphicFramePr>
            <a:graphicFrameLocks noGrp="1"/>
          </p:cNvGraphicFramePr>
          <p:nvPr>
            <p:ph idx="1"/>
            <p:extLst>
              <p:ext uri="{D42A27DB-BD31-4B8C-83A1-F6EECF244321}">
                <p14:modId xmlns:p14="http://schemas.microsoft.com/office/powerpoint/2010/main" val="304521467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1489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17C1C0-DF6E-C963-EA8F-68F6ADA9F361}"/>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C0B5F8C-FB04-9019-6474-DE411F573F16}"/>
              </a:ext>
            </a:extLst>
          </p:cNvPr>
          <p:cNvSpPr>
            <a:spLocks noGrp="1"/>
          </p:cNvSpPr>
          <p:nvPr>
            <p:ph type="title"/>
          </p:nvPr>
        </p:nvSpPr>
        <p:spPr>
          <a:xfrm>
            <a:off x="838201" y="559813"/>
            <a:ext cx="3352799" cy="5577934"/>
          </a:xfrm>
        </p:spPr>
        <p:txBody>
          <a:bodyPr>
            <a:normAutofit/>
          </a:bodyPr>
          <a:lstStyle/>
          <a:p>
            <a:r>
              <a:rPr lang="en-US" sz="4000">
                <a:cs typeface="Sabon Next LT"/>
              </a:rPr>
              <a:t>The Manson Family</a:t>
            </a:r>
            <a:endParaRPr lang="en-US" sz="4000"/>
          </a:p>
        </p:txBody>
      </p:sp>
      <p:graphicFrame>
        <p:nvGraphicFramePr>
          <p:cNvPr id="5" name="Content Placeholder 2">
            <a:extLst>
              <a:ext uri="{FF2B5EF4-FFF2-40B4-BE49-F238E27FC236}">
                <a16:creationId xmlns:a16="http://schemas.microsoft.com/office/drawing/2014/main" id="{CD53637B-9BE7-A1C4-D1A9-56195D820F5B}"/>
              </a:ext>
            </a:extLst>
          </p:cNvPr>
          <p:cNvGraphicFramePr>
            <a:graphicFrameLocks noGrp="1"/>
          </p:cNvGraphicFramePr>
          <p:nvPr>
            <p:ph idx="1"/>
            <p:extLst>
              <p:ext uri="{D42A27DB-BD31-4B8C-83A1-F6EECF244321}">
                <p14:modId xmlns:p14="http://schemas.microsoft.com/office/powerpoint/2010/main" val="219939666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0571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875002-4859-089C-9CF4-FFB27E87033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F852806-17F1-5FCF-09F2-F31F5F5E6689}"/>
              </a:ext>
            </a:extLst>
          </p:cNvPr>
          <p:cNvSpPr>
            <a:spLocks noGrp="1"/>
          </p:cNvSpPr>
          <p:nvPr>
            <p:ph type="title"/>
          </p:nvPr>
        </p:nvSpPr>
        <p:spPr>
          <a:xfrm>
            <a:off x="838200" y="586992"/>
            <a:ext cx="5638800" cy="2461008"/>
          </a:xfrm>
        </p:spPr>
        <p:txBody>
          <a:bodyPr>
            <a:normAutofit/>
          </a:bodyPr>
          <a:lstStyle/>
          <a:p>
            <a:r>
              <a:rPr lang="en-US" dirty="0">
                <a:cs typeface="Sabon Next LT"/>
              </a:rPr>
              <a:t>The Manson Family</a:t>
            </a:r>
            <a:endParaRPr lang="en-US" dirty="0"/>
          </a:p>
        </p:txBody>
      </p:sp>
      <p:sp>
        <p:nvSpPr>
          <p:cNvPr id="3" name="Content Placeholder 2">
            <a:extLst>
              <a:ext uri="{FF2B5EF4-FFF2-40B4-BE49-F238E27FC236}">
                <a16:creationId xmlns:a16="http://schemas.microsoft.com/office/drawing/2014/main" id="{E2BD16ED-FF47-7BBA-A31D-D2F739AFCCBB}"/>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ea typeface="+mn-lt"/>
                <a:cs typeface="+mn-lt"/>
              </a:rPr>
              <a:t>Manson had also begun to believe that it was on him to begin what he envisioned as the race war. </a:t>
            </a:r>
          </a:p>
          <a:p>
            <a:r>
              <a:rPr lang="en-US" sz="1800">
                <a:ea typeface="+mn-lt"/>
                <a:cs typeface="+mn-lt"/>
              </a:rPr>
              <a:t>On August 8, 1969, he ordered Family members Charles (“Tex”) Watson, Linda Kasabian, Krenwinkel, and Atkins to drive to the home of the famous Hollywood couple filmmaker Roman Polanski and actress Sharon Tate.</a:t>
            </a:r>
          </a:p>
          <a:p>
            <a:r>
              <a:rPr lang="en-US" sz="1800"/>
              <a:t>The cult brutally murdered all five people in the house at the time.</a:t>
            </a:r>
          </a:p>
        </p:txBody>
      </p:sp>
      <p:pic>
        <p:nvPicPr>
          <p:cNvPr id="4" name="Picture 3">
            <a:extLst>
              <a:ext uri="{FF2B5EF4-FFF2-40B4-BE49-F238E27FC236}">
                <a16:creationId xmlns:a16="http://schemas.microsoft.com/office/drawing/2014/main" id="{CC07E1D4-8ED0-F3B4-893A-EFB14B4ABA6B}"/>
              </a:ext>
            </a:extLst>
          </p:cNvPr>
          <p:cNvPicPr>
            <a:picLocks noChangeAspect="1"/>
          </p:cNvPicPr>
          <p:nvPr/>
        </p:nvPicPr>
        <p:blipFill>
          <a:blip r:embed="rId4"/>
          <a:srcRect l="6758" r="15508"/>
          <a:stretch>
            <a:fillRect/>
          </a:stretch>
        </p:blipFill>
        <p:spPr>
          <a:xfrm>
            <a:off x="6861048" y="1"/>
            <a:ext cx="5330952" cy="6858000"/>
          </a:xfrm>
          <a:prstGeom prst="rect">
            <a:avLst/>
          </a:prstGeom>
        </p:spPr>
      </p:pic>
    </p:spTree>
    <p:extLst>
      <p:ext uri="{BB962C8B-B14F-4D97-AF65-F5344CB8AC3E}">
        <p14:creationId xmlns:p14="http://schemas.microsoft.com/office/powerpoint/2010/main" val="9126004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3B8377-0D08-4B32-85D1-D442B1915A2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901F5FD-D114-C75F-E10E-3FA920B37700}"/>
              </a:ext>
            </a:extLst>
          </p:cNvPr>
          <p:cNvSpPr>
            <a:spLocks noGrp="1"/>
          </p:cNvSpPr>
          <p:nvPr>
            <p:ph type="title"/>
          </p:nvPr>
        </p:nvSpPr>
        <p:spPr>
          <a:xfrm>
            <a:off x="838201" y="559813"/>
            <a:ext cx="3352799" cy="5577934"/>
          </a:xfrm>
        </p:spPr>
        <p:txBody>
          <a:bodyPr>
            <a:normAutofit/>
          </a:bodyPr>
          <a:lstStyle/>
          <a:p>
            <a:r>
              <a:rPr lang="en-US" sz="4000">
                <a:cs typeface="Sabon Next LT"/>
              </a:rPr>
              <a:t>The Manson Family</a:t>
            </a:r>
            <a:endParaRPr lang="en-US" sz="4000"/>
          </a:p>
        </p:txBody>
      </p:sp>
      <p:graphicFrame>
        <p:nvGraphicFramePr>
          <p:cNvPr id="5" name="Content Placeholder 2">
            <a:extLst>
              <a:ext uri="{FF2B5EF4-FFF2-40B4-BE49-F238E27FC236}">
                <a16:creationId xmlns:a16="http://schemas.microsoft.com/office/drawing/2014/main" id="{B027E1E6-3A33-34C4-7883-9DA3A541BDB4}"/>
              </a:ext>
            </a:extLst>
          </p:cNvPr>
          <p:cNvGraphicFramePr>
            <a:graphicFrameLocks noGrp="1"/>
          </p:cNvGraphicFramePr>
          <p:nvPr>
            <p:ph idx="1"/>
            <p:extLst>
              <p:ext uri="{D42A27DB-BD31-4B8C-83A1-F6EECF244321}">
                <p14:modId xmlns:p14="http://schemas.microsoft.com/office/powerpoint/2010/main" val="247893894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5621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A49DED8-E6BC-6009-333C-9EEB2CADBDE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6314B53-89D5-14CB-126A-57C2D8E748B1}"/>
              </a:ext>
            </a:extLst>
          </p:cNvPr>
          <p:cNvSpPr>
            <a:spLocks noGrp="1"/>
          </p:cNvSpPr>
          <p:nvPr>
            <p:ph type="title"/>
          </p:nvPr>
        </p:nvSpPr>
        <p:spPr>
          <a:xfrm>
            <a:off x="838200" y="586992"/>
            <a:ext cx="5638800" cy="2461008"/>
          </a:xfrm>
        </p:spPr>
        <p:txBody>
          <a:bodyPr>
            <a:normAutofit/>
          </a:bodyPr>
          <a:lstStyle/>
          <a:p>
            <a:r>
              <a:rPr lang="en-US" dirty="0">
                <a:cs typeface="Sabon Next LT"/>
              </a:rPr>
              <a:t>The Manson Family</a:t>
            </a:r>
            <a:endParaRPr lang="en-US" dirty="0"/>
          </a:p>
        </p:txBody>
      </p:sp>
      <p:sp>
        <p:nvSpPr>
          <p:cNvPr id="3" name="Content Placeholder 2">
            <a:extLst>
              <a:ext uri="{FF2B5EF4-FFF2-40B4-BE49-F238E27FC236}">
                <a16:creationId xmlns:a16="http://schemas.microsoft.com/office/drawing/2014/main" id="{AD8E95AE-0CE5-058E-CE3D-D00E79552BED}"/>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ea typeface="+mn-lt"/>
                <a:cs typeface="+mn-lt"/>
              </a:rPr>
              <a:t>Later that month Manson ordered Family members to kill Donald (“Shorty”) Shea, a stuntman who lived at Spahn Movie Ranch.</a:t>
            </a:r>
          </a:p>
          <a:p>
            <a:r>
              <a:rPr lang="en-US" sz="1800">
                <a:ea typeface="+mn-lt"/>
                <a:cs typeface="+mn-lt"/>
              </a:rPr>
              <a:t>Manson believed Shea was helping to plan the Family’s eviction and also disapproved of Shea’s marriage to a Black woman.</a:t>
            </a:r>
          </a:p>
          <a:p>
            <a:r>
              <a:rPr lang="en-US" sz="1800">
                <a:ea typeface="+mn-lt"/>
                <a:cs typeface="+mn-lt"/>
              </a:rPr>
              <a:t>Following Manson’s directives, Grogan and Bruce Davis beat and stabbed Shea to death, with Watson possibly also involved.</a:t>
            </a:r>
            <a:endParaRPr lang="en-US" sz="1800"/>
          </a:p>
        </p:txBody>
      </p:sp>
      <p:pic>
        <p:nvPicPr>
          <p:cNvPr id="4" name="Picture 3">
            <a:extLst>
              <a:ext uri="{FF2B5EF4-FFF2-40B4-BE49-F238E27FC236}">
                <a16:creationId xmlns:a16="http://schemas.microsoft.com/office/drawing/2014/main" id="{F02115B0-B7C1-BC3D-F2E7-F690F2576DF9}"/>
              </a:ext>
            </a:extLst>
          </p:cNvPr>
          <p:cNvPicPr>
            <a:picLocks noChangeAspect="1"/>
          </p:cNvPicPr>
          <p:nvPr/>
        </p:nvPicPr>
        <p:blipFill>
          <a:blip r:embed="rId4"/>
          <a:srcRect l="18295" r="18548" b="2"/>
          <a:stretch>
            <a:fillRect/>
          </a:stretch>
        </p:blipFill>
        <p:spPr>
          <a:xfrm>
            <a:off x="6861048" y="1"/>
            <a:ext cx="5330952" cy="6858000"/>
          </a:xfrm>
          <a:prstGeom prst="rect">
            <a:avLst/>
          </a:prstGeom>
        </p:spPr>
      </p:pic>
    </p:spTree>
    <p:extLst>
      <p:ext uri="{BB962C8B-B14F-4D97-AF65-F5344CB8AC3E}">
        <p14:creationId xmlns:p14="http://schemas.microsoft.com/office/powerpoint/2010/main" val="23776028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0A9FA1-165A-F31E-C773-8E3BA97DC91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7C58001-7F67-51B1-D940-B46ED7F899E1}"/>
              </a:ext>
            </a:extLst>
          </p:cNvPr>
          <p:cNvSpPr>
            <a:spLocks noGrp="1"/>
          </p:cNvSpPr>
          <p:nvPr>
            <p:ph type="title"/>
          </p:nvPr>
        </p:nvSpPr>
        <p:spPr>
          <a:xfrm>
            <a:off x="838201" y="559813"/>
            <a:ext cx="3352799" cy="5577934"/>
          </a:xfrm>
        </p:spPr>
        <p:txBody>
          <a:bodyPr>
            <a:normAutofit/>
          </a:bodyPr>
          <a:lstStyle/>
          <a:p>
            <a:r>
              <a:rPr lang="en-US" sz="4000">
                <a:cs typeface="Sabon Next LT"/>
              </a:rPr>
              <a:t>The Manson Family</a:t>
            </a:r>
            <a:endParaRPr lang="en-US" sz="4000"/>
          </a:p>
        </p:txBody>
      </p:sp>
      <p:graphicFrame>
        <p:nvGraphicFramePr>
          <p:cNvPr id="5" name="Content Placeholder 2">
            <a:extLst>
              <a:ext uri="{FF2B5EF4-FFF2-40B4-BE49-F238E27FC236}">
                <a16:creationId xmlns:a16="http://schemas.microsoft.com/office/drawing/2014/main" id="{50CA17DD-A91D-EEBD-F224-17BC68EE259A}"/>
              </a:ext>
            </a:extLst>
          </p:cNvPr>
          <p:cNvGraphicFramePr>
            <a:graphicFrameLocks noGrp="1"/>
          </p:cNvGraphicFramePr>
          <p:nvPr>
            <p:ph idx="1"/>
            <p:extLst>
              <p:ext uri="{D42A27DB-BD31-4B8C-83A1-F6EECF244321}">
                <p14:modId xmlns:p14="http://schemas.microsoft.com/office/powerpoint/2010/main" val="233742277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698329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29BB7-E53A-FCCC-01FC-59E5176CA14B}"/>
              </a:ext>
            </a:extLst>
          </p:cNvPr>
          <p:cNvSpPr>
            <a:spLocks noGrp="1"/>
          </p:cNvSpPr>
          <p:nvPr>
            <p:ph type="title"/>
          </p:nvPr>
        </p:nvSpPr>
        <p:spPr/>
        <p:txBody>
          <a:bodyPr/>
          <a:lstStyle/>
          <a:p>
            <a:r>
              <a:rPr lang="en-US" dirty="0">
                <a:cs typeface="Sabon Next LT"/>
              </a:rPr>
              <a:t>Jonestown – Peoples Temple</a:t>
            </a:r>
          </a:p>
        </p:txBody>
      </p:sp>
      <p:sp>
        <p:nvSpPr>
          <p:cNvPr id="3" name="Content Placeholder 2">
            <a:extLst>
              <a:ext uri="{FF2B5EF4-FFF2-40B4-BE49-F238E27FC236}">
                <a16:creationId xmlns:a16="http://schemas.microsoft.com/office/drawing/2014/main" id="{F45D7A38-0861-7BBA-5712-0D767ED90ADB}"/>
              </a:ext>
            </a:extLst>
          </p:cNvPr>
          <p:cNvSpPr>
            <a:spLocks noGrp="1"/>
          </p:cNvSpPr>
          <p:nvPr>
            <p:ph idx="1"/>
          </p:nvPr>
        </p:nvSpPr>
        <p:spPr/>
        <p:txBody>
          <a:bodyPr vert="horz" lIns="91440" tIns="45720" rIns="91440" bIns="45720" rtlCol="0" anchor="t">
            <a:normAutofit/>
          </a:bodyPr>
          <a:lstStyle/>
          <a:p>
            <a:r>
              <a:rPr lang="en-US" dirty="0">
                <a:ea typeface="+mn-lt"/>
                <a:cs typeface="+mn-lt"/>
              </a:rPr>
              <a:t>Founded by Jim Jones in the 1950s, the People's Temple began as a seemingly progressive religious movement promoting racial equality and social justice.</a:t>
            </a:r>
            <a:endParaRPr lang="en-US" dirty="0"/>
          </a:p>
          <a:p>
            <a:r>
              <a:rPr lang="en-US" dirty="0">
                <a:ea typeface="+mn-lt"/>
                <a:cs typeface="+mn-lt"/>
              </a:rPr>
              <a:t>By the 1970s, concerns about Jones' </a:t>
            </a:r>
            <a:r>
              <a:rPr lang="en-US" dirty="0" err="1">
                <a:ea typeface="+mn-lt"/>
                <a:cs typeface="+mn-lt"/>
              </a:rPr>
              <a:t>behaviour</a:t>
            </a:r>
            <a:r>
              <a:rPr lang="en-US" dirty="0">
                <a:ea typeface="+mn-lt"/>
                <a:cs typeface="+mn-lt"/>
              </a:rPr>
              <a:t> led the group to relocate to Jonestown, a remote settlement in Guyana.</a:t>
            </a:r>
            <a:endParaRPr lang="en-US" dirty="0"/>
          </a:p>
          <a:p>
            <a:r>
              <a:rPr lang="en-US" dirty="0">
                <a:ea typeface="+mn-lt"/>
                <a:cs typeface="+mn-lt"/>
              </a:rPr>
              <a:t>On 18 November 1978, over 900 members died following a mass murder-suicide involving poisoned drinks, making it one of the largest losses of American civilian life before 9/11.</a:t>
            </a:r>
            <a:endParaRPr lang="en-US" dirty="0"/>
          </a:p>
        </p:txBody>
      </p:sp>
    </p:spTree>
    <p:extLst>
      <p:ext uri="{BB962C8B-B14F-4D97-AF65-F5344CB8AC3E}">
        <p14:creationId xmlns:p14="http://schemas.microsoft.com/office/powerpoint/2010/main" val="5715922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063D54A-F8B3-B97D-079E-B858A01E832F}"/>
              </a:ext>
            </a:extLst>
          </p:cNvPr>
          <p:cNvSpPr>
            <a:spLocks noGrp="1"/>
          </p:cNvSpPr>
          <p:nvPr>
            <p:ph type="title"/>
          </p:nvPr>
        </p:nvSpPr>
        <p:spPr>
          <a:xfrm>
            <a:off x="838200" y="586992"/>
            <a:ext cx="5638800" cy="2461008"/>
          </a:xfrm>
        </p:spPr>
        <p:txBody>
          <a:bodyPr>
            <a:normAutofit/>
          </a:bodyPr>
          <a:lstStyle/>
          <a:p>
            <a:r>
              <a:rPr lang="en-US" dirty="0">
                <a:cs typeface="Sabon Next LT"/>
              </a:rPr>
              <a:t>Peoples Temple</a:t>
            </a:r>
          </a:p>
        </p:txBody>
      </p:sp>
      <p:sp>
        <p:nvSpPr>
          <p:cNvPr id="3" name="Content Placeholder 2">
            <a:extLst>
              <a:ext uri="{FF2B5EF4-FFF2-40B4-BE49-F238E27FC236}">
                <a16:creationId xmlns:a16="http://schemas.microsoft.com/office/drawing/2014/main" id="{1E67187F-8D6D-EA9B-5C52-ECBB5C009BFA}"/>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ea typeface="+mn-lt"/>
                <a:cs typeface="+mn-lt"/>
              </a:rPr>
              <a:t>“I represent divine principle, total equality, a society where people own all things in common, where there’s no rich or poor, where there are no races. Wherever there are people struggling for justice and righteousness, there I am.”</a:t>
            </a:r>
            <a:endParaRPr lang="en-US" sz="1800"/>
          </a:p>
          <a:p>
            <a:r>
              <a:rPr lang="en-US" sz="1800">
                <a:ea typeface="+mn-lt"/>
                <a:cs typeface="+mn-lt"/>
              </a:rPr>
              <a:t>-Jim Jones, founder, Peoples Temple</a:t>
            </a:r>
            <a:endParaRPr lang="en-US" sz="1800"/>
          </a:p>
        </p:txBody>
      </p:sp>
      <p:pic>
        <p:nvPicPr>
          <p:cNvPr id="4" name="Picture 3" descr="Jim Jones - Wikipedia">
            <a:extLst>
              <a:ext uri="{FF2B5EF4-FFF2-40B4-BE49-F238E27FC236}">
                <a16:creationId xmlns:a16="http://schemas.microsoft.com/office/drawing/2014/main" id="{6C22DD68-0AF8-038D-CDD4-F35C65BF942A}"/>
              </a:ext>
            </a:extLst>
          </p:cNvPr>
          <p:cNvPicPr>
            <a:picLocks noChangeAspect="1"/>
          </p:cNvPicPr>
          <p:nvPr/>
        </p:nvPicPr>
        <p:blipFill>
          <a:blip r:embed="rId4"/>
          <a:srcRect r="1" b="3517"/>
          <a:stretch>
            <a:fillRect/>
          </a:stretch>
        </p:blipFill>
        <p:spPr>
          <a:xfrm>
            <a:off x="6861048" y="1"/>
            <a:ext cx="5330952" cy="6858000"/>
          </a:xfrm>
          <a:prstGeom prst="rect">
            <a:avLst/>
          </a:prstGeom>
        </p:spPr>
      </p:pic>
    </p:spTree>
    <p:extLst>
      <p:ext uri="{BB962C8B-B14F-4D97-AF65-F5344CB8AC3E}">
        <p14:creationId xmlns:p14="http://schemas.microsoft.com/office/powerpoint/2010/main" val="5398661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4" name="Picture 13">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B5431E7-DF6D-229E-39A4-59B3F332D998}"/>
              </a:ext>
            </a:extLst>
          </p:cNvPr>
          <p:cNvSpPr>
            <a:spLocks noGrp="1"/>
          </p:cNvSpPr>
          <p:nvPr>
            <p:ph type="title"/>
          </p:nvPr>
        </p:nvSpPr>
        <p:spPr>
          <a:xfrm>
            <a:off x="5638800" y="586992"/>
            <a:ext cx="5867400" cy="1664573"/>
          </a:xfrm>
        </p:spPr>
        <p:txBody>
          <a:bodyPr>
            <a:normAutofit/>
          </a:bodyPr>
          <a:lstStyle/>
          <a:p>
            <a:r>
              <a:rPr lang="en-US" dirty="0">
                <a:cs typeface="Sabon Next LT"/>
              </a:rPr>
              <a:t>Peoples Temple</a:t>
            </a:r>
            <a:endParaRPr lang="en-US" dirty="0"/>
          </a:p>
        </p:txBody>
      </p:sp>
      <p:pic>
        <p:nvPicPr>
          <p:cNvPr id="4" name="Picture 3">
            <a:extLst>
              <a:ext uri="{FF2B5EF4-FFF2-40B4-BE49-F238E27FC236}">
                <a16:creationId xmlns:a16="http://schemas.microsoft.com/office/drawing/2014/main" id="{9022A3A3-1450-CE72-8649-E14732E2675D}"/>
              </a:ext>
            </a:extLst>
          </p:cNvPr>
          <p:cNvPicPr>
            <a:picLocks noChangeAspect="1"/>
          </p:cNvPicPr>
          <p:nvPr/>
        </p:nvPicPr>
        <p:blipFill>
          <a:blip r:embed="rId4"/>
          <a:stretch>
            <a:fillRect/>
          </a:stretch>
        </p:blipFill>
        <p:spPr>
          <a:xfrm>
            <a:off x="1422388" y="613741"/>
            <a:ext cx="3092728" cy="5716862"/>
          </a:xfrm>
          <a:prstGeom prst="rect">
            <a:avLst/>
          </a:prstGeom>
        </p:spPr>
      </p:pic>
      <p:sp>
        <p:nvSpPr>
          <p:cNvPr id="3" name="Content Placeholder 2">
            <a:extLst>
              <a:ext uri="{FF2B5EF4-FFF2-40B4-BE49-F238E27FC236}">
                <a16:creationId xmlns:a16="http://schemas.microsoft.com/office/drawing/2014/main" id="{549AA66C-D375-F007-8262-460DFE7ACD0C}"/>
              </a:ext>
            </a:extLst>
          </p:cNvPr>
          <p:cNvSpPr>
            <a:spLocks noGrp="1"/>
          </p:cNvSpPr>
          <p:nvPr>
            <p:ph idx="1"/>
          </p:nvPr>
        </p:nvSpPr>
        <p:spPr>
          <a:xfrm>
            <a:off x="5638860" y="2411653"/>
            <a:ext cx="5867022" cy="3928822"/>
          </a:xfrm>
        </p:spPr>
        <p:txBody>
          <a:bodyPr vert="horz" lIns="91440" tIns="45720" rIns="91440" bIns="45720" rtlCol="0" anchor="t">
            <a:normAutofit/>
          </a:bodyPr>
          <a:lstStyle/>
          <a:p>
            <a:r>
              <a:rPr lang="en-US" sz="1800" dirty="0">
                <a:ea typeface="+mn-lt"/>
                <a:cs typeface="+mn-lt"/>
              </a:rPr>
              <a:t>Jones founded Peoples Temple in the 1950s as an independent congregation in Indianapolis. </a:t>
            </a:r>
          </a:p>
          <a:p>
            <a:r>
              <a:rPr lang="en-US" sz="1800" dirty="0">
                <a:ea typeface="+mn-lt"/>
                <a:cs typeface="+mn-lt"/>
              </a:rPr>
              <a:t>In 1955 Jones and his followers split from a Pentecostal congregation and established an independent church called Wings of Deliverance, which was soon known as Peoples Temple Full Gospel Church, later shortened to Peoples Temple.</a:t>
            </a:r>
          </a:p>
          <a:p>
            <a:r>
              <a:rPr lang="en-US" sz="1800" dirty="0">
                <a:ea typeface="+mn-lt"/>
                <a:cs typeface="+mn-lt"/>
              </a:rPr>
              <a:t>Jones was inspired by the ideal of a just society that could overcome the evils of racism and poverty.</a:t>
            </a:r>
            <a:endParaRPr lang="en-US" sz="1800" dirty="0"/>
          </a:p>
        </p:txBody>
      </p:sp>
    </p:spTree>
    <p:extLst>
      <p:ext uri="{BB962C8B-B14F-4D97-AF65-F5344CB8AC3E}">
        <p14:creationId xmlns:p14="http://schemas.microsoft.com/office/powerpoint/2010/main" val="23065320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2B590-A269-9EF4-20E2-3CF21558E9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5F8BAE-2891-EE07-8A1E-9F4BF285F5C3}"/>
              </a:ext>
            </a:extLst>
          </p:cNvPr>
          <p:cNvSpPr>
            <a:spLocks noGrp="1"/>
          </p:cNvSpPr>
          <p:nvPr>
            <p:ph type="title"/>
          </p:nvPr>
        </p:nvSpPr>
        <p:spPr/>
        <p:txBody>
          <a:bodyPr/>
          <a:lstStyle/>
          <a:p>
            <a:r>
              <a:rPr lang="en-US" dirty="0">
                <a:cs typeface="Sabon Next LT"/>
              </a:rPr>
              <a:t>Peoples Temple</a:t>
            </a:r>
            <a:endParaRPr lang="en-US" dirty="0"/>
          </a:p>
        </p:txBody>
      </p:sp>
      <p:sp>
        <p:nvSpPr>
          <p:cNvPr id="3" name="Content Placeholder 2">
            <a:extLst>
              <a:ext uri="{FF2B5EF4-FFF2-40B4-BE49-F238E27FC236}">
                <a16:creationId xmlns:a16="http://schemas.microsoft.com/office/drawing/2014/main" id="{DF700E19-436E-5A59-CF18-5C353EC77906}"/>
              </a:ext>
            </a:extLst>
          </p:cNvPr>
          <p:cNvSpPr>
            <a:spLocks noGrp="1"/>
          </p:cNvSpPr>
          <p:nvPr>
            <p:ph idx="1"/>
          </p:nvPr>
        </p:nvSpPr>
        <p:spPr/>
        <p:txBody>
          <a:bodyPr vert="horz" lIns="91440" tIns="45720" rIns="91440" bIns="45720" rtlCol="0" anchor="t">
            <a:normAutofit/>
          </a:bodyPr>
          <a:lstStyle/>
          <a:p>
            <a:r>
              <a:rPr lang="en-US" dirty="0">
                <a:ea typeface="+mn-lt"/>
                <a:cs typeface="+mn-lt"/>
              </a:rPr>
              <a:t>At that time segregation was common across the US. </a:t>
            </a:r>
            <a:endParaRPr lang="en-US" dirty="0"/>
          </a:p>
          <a:p>
            <a:r>
              <a:rPr lang="en-US" dirty="0">
                <a:ea typeface="+mn-lt"/>
                <a:cs typeface="+mn-lt"/>
              </a:rPr>
              <a:t>Many church congregations tended to be either all-white or all-Black, but Peoples Temple was intentionally racially integrated. </a:t>
            </a:r>
          </a:p>
          <a:p>
            <a:r>
              <a:rPr lang="en-US" dirty="0">
                <a:ea typeface="+mn-lt"/>
                <a:cs typeface="+mn-lt"/>
              </a:rPr>
              <a:t>Although Jones was white, he attracted mostly Black followers to the group with his vision of an integrated congregation. </a:t>
            </a:r>
            <a:endParaRPr lang="en-US">
              <a:ea typeface="+mn-lt"/>
              <a:cs typeface="+mn-lt"/>
            </a:endParaRPr>
          </a:p>
          <a:p>
            <a:r>
              <a:rPr lang="en-US" dirty="0">
                <a:ea typeface="+mn-lt"/>
                <a:cs typeface="+mn-lt"/>
              </a:rPr>
              <a:t>In 1960 Peoples Temple affiliated with the Disciples of Christ, and four years later Jones was ordained within that denomination.</a:t>
            </a:r>
            <a:endParaRPr lang="en-US"/>
          </a:p>
          <a:p>
            <a:endParaRPr lang="en-US" dirty="0">
              <a:ea typeface="+mn-lt"/>
              <a:cs typeface="+mn-lt"/>
            </a:endParaRPr>
          </a:p>
        </p:txBody>
      </p:sp>
    </p:spTree>
    <p:extLst>
      <p:ext uri="{BB962C8B-B14F-4D97-AF65-F5344CB8AC3E}">
        <p14:creationId xmlns:p14="http://schemas.microsoft.com/office/powerpoint/2010/main" val="7092268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59B605-7937-611E-EA9A-A3BF19336B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4CB32C-9AAD-1AC1-96C5-540E478D49B7}"/>
              </a:ext>
            </a:extLst>
          </p:cNvPr>
          <p:cNvSpPr>
            <a:spLocks noGrp="1"/>
          </p:cNvSpPr>
          <p:nvPr>
            <p:ph type="title"/>
          </p:nvPr>
        </p:nvSpPr>
        <p:spPr/>
        <p:txBody>
          <a:bodyPr/>
          <a:lstStyle/>
          <a:p>
            <a:r>
              <a:rPr lang="en-US" dirty="0">
                <a:cs typeface="Sabon Next LT"/>
              </a:rPr>
              <a:t>Peoples Temple</a:t>
            </a:r>
            <a:endParaRPr lang="en-US" dirty="0"/>
          </a:p>
        </p:txBody>
      </p:sp>
      <p:sp>
        <p:nvSpPr>
          <p:cNvPr id="3" name="Content Placeholder 2">
            <a:extLst>
              <a:ext uri="{FF2B5EF4-FFF2-40B4-BE49-F238E27FC236}">
                <a16:creationId xmlns:a16="http://schemas.microsoft.com/office/drawing/2014/main" id="{1C838222-4F2D-6C90-0DEC-C567CF17FEDB}"/>
              </a:ext>
            </a:extLst>
          </p:cNvPr>
          <p:cNvSpPr>
            <a:spLocks noGrp="1"/>
          </p:cNvSpPr>
          <p:nvPr>
            <p:ph idx="1"/>
          </p:nvPr>
        </p:nvSpPr>
        <p:spPr/>
        <p:txBody>
          <a:bodyPr vert="horz" lIns="91440" tIns="45720" rIns="91440" bIns="45720" rtlCol="0" anchor="t">
            <a:normAutofit/>
          </a:bodyPr>
          <a:lstStyle/>
          <a:p>
            <a:r>
              <a:rPr lang="en-US" dirty="0">
                <a:ea typeface="+mn-lt"/>
                <a:cs typeface="+mn-lt"/>
              </a:rPr>
              <a:t>Peoples Temple developed within the Pentecostal and revivalist currents of mid-20th-century American Protestantism, including the Assemblies of God and the Latter Rain revival. </a:t>
            </a:r>
            <a:endParaRPr lang="en-US" dirty="0"/>
          </a:p>
          <a:p>
            <a:r>
              <a:rPr lang="en-US" dirty="0">
                <a:ea typeface="+mn-lt"/>
                <a:cs typeface="+mn-lt"/>
              </a:rPr>
              <a:t>Jones was also heavily influenced by political ideals of communism and socialism, especially shared property and communal living. </a:t>
            </a:r>
          </a:p>
          <a:p>
            <a:r>
              <a:rPr lang="en-US" dirty="0">
                <a:ea typeface="+mn-lt"/>
                <a:cs typeface="+mn-lt"/>
              </a:rPr>
              <a:t>In Indianapolis, Peoples Temple operated a free restaurant and assisted with housing for older and ill people as part of its social mission.</a:t>
            </a:r>
            <a:endParaRPr lang="en-US"/>
          </a:p>
        </p:txBody>
      </p:sp>
    </p:spTree>
    <p:extLst>
      <p:ext uri="{BB962C8B-B14F-4D97-AF65-F5344CB8AC3E}">
        <p14:creationId xmlns:p14="http://schemas.microsoft.com/office/powerpoint/2010/main" val="23985902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CE1151-9DA3-C32B-F914-157F3D574F0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13" name="Picture 12">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78C3027-14CF-2D8D-D37C-7FB8834437C8}"/>
              </a:ext>
            </a:extLst>
          </p:cNvPr>
          <p:cNvSpPr>
            <a:spLocks noGrp="1"/>
          </p:cNvSpPr>
          <p:nvPr>
            <p:ph type="title"/>
          </p:nvPr>
        </p:nvSpPr>
        <p:spPr>
          <a:xfrm>
            <a:off x="838200" y="559813"/>
            <a:ext cx="6858000" cy="1664573"/>
          </a:xfrm>
        </p:spPr>
        <p:txBody>
          <a:bodyPr>
            <a:normAutofit/>
          </a:bodyPr>
          <a:lstStyle/>
          <a:p>
            <a:r>
              <a:rPr lang="en-US">
                <a:solidFill>
                  <a:srgbClr val="FFFFFF"/>
                </a:solidFill>
                <a:cs typeface="Sabon Next LT"/>
              </a:rPr>
              <a:t>Peoples Temple</a:t>
            </a:r>
            <a:endParaRPr lang="en-US">
              <a:solidFill>
                <a:srgbClr val="FFFFFF"/>
              </a:solidFill>
            </a:endParaRPr>
          </a:p>
        </p:txBody>
      </p:sp>
      <p:sp>
        <p:nvSpPr>
          <p:cNvPr id="3" name="Content Placeholder 2">
            <a:extLst>
              <a:ext uri="{FF2B5EF4-FFF2-40B4-BE49-F238E27FC236}">
                <a16:creationId xmlns:a16="http://schemas.microsoft.com/office/drawing/2014/main" id="{8F72CDDC-D864-A615-EC23-361DA1F5B10B}"/>
              </a:ext>
            </a:extLst>
          </p:cNvPr>
          <p:cNvSpPr>
            <a:spLocks noGrp="1"/>
          </p:cNvSpPr>
          <p:nvPr>
            <p:ph idx="1"/>
          </p:nvPr>
        </p:nvSpPr>
        <p:spPr>
          <a:xfrm>
            <a:off x="828040" y="2384474"/>
            <a:ext cx="11012998" cy="3728613"/>
          </a:xfrm>
        </p:spPr>
        <p:txBody>
          <a:bodyPr vert="horz" lIns="91440" tIns="45720" rIns="91440" bIns="45720" rtlCol="0" anchor="t">
            <a:normAutofit/>
          </a:bodyPr>
          <a:lstStyle/>
          <a:p>
            <a:pPr>
              <a:lnSpc>
                <a:spcPct val="100000"/>
              </a:lnSpc>
            </a:pPr>
            <a:r>
              <a:rPr lang="en-US" sz="1800" dirty="0">
                <a:solidFill>
                  <a:srgbClr val="FFFFFF"/>
                </a:solidFill>
                <a:ea typeface="+mn-lt"/>
                <a:cs typeface="+mn-lt"/>
              </a:rPr>
              <a:t>In 1965, Jones warned of a nuclear holocaust and led the movement to Ukiah, California, where members became active in ecumenical circles and state politics.</a:t>
            </a:r>
            <a:endParaRPr lang="en-US" sz="1800">
              <a:solidFill>
                <a:srgbClr val="FFFFFF"/>
              </a:solidFill>
            </a:endParaRPr>
          </a:p>
          <a:p>
            <a:pPr>
              <a:lnSpc>
                <a:spcPct val="100000"/>
              </a:lnSpc>
            </a:pPr>
            <a:r>
              <a:rPr lang="en-US" sz="1800" dirty="0">
                <a:solidFill>
                  <a:srgbClr val="FFFFFF"/>
                </a:solidFill>
                <a:ea typeface="+mn-lt"/>
                <a:cs typeface="+mn-lt"/>
              </a:rPr>
              <a:t>Local leaders joined the church, and Peoples Temple became one of the leading Protestant congregations in northern California. </a:t>
            </a:r>
          </a:p>
          <a:p>
            <a:pPr>
              <a:lnSpc>
                <a:spcPct val="100000"/>
              </a:lnSpc>
            </a:pPr>
            <a:r>
              <a:rPr lang="en-US" sz="1800" dirty="0">
                <a:solidFill>
                  <a:srgbClr val="FFFFFF"/>
                </a:solidFill>
                <a:ea typeface="+mn-lt"/>
                <a:cs typeface="+mn-lt"/>
              </a:rPr>
              <a:t>Although predominantly Black, the group began attracting more liberal white members. </a:t>
            </a:r>
          </a:p>
          <a:p>
            <a:pPr>
              <a:lnSpc>
                <a:spcPct val="100000"/>
              </a:lnSpc>
            </a:pPr>
            <a:r>
              <a:rPr lang="en-US" sz="1800" dirty="0">
                <a:solidFill>
                  <a:srgbClr val="FFFFFF"/>
                </a:solidFill>
                <a:ea typeface="+mn-lt"/>
                <a:cs typeface="+mn-lt"/>
              </a:rPr>
              <a:t>Branch congregations opened in San Francisco and LA, and the settlement Jonestown in Guyana was founded in 1974. </a:t>
            </a:r>
          </a:p>
          <a:p>
            <a:pPr>
              <a:lnSpc>
                <a:spcPct val="100000"/>
              </a:lnSpc>
            </a:pPr>
            <a:r>
              <a:rPr lang="en-US" sz="1800" dirty="0">
                <a:solidFill>
                  <a:srgbClr val="FFFFFF"/>
                </a:solidFill>
                <a:ea typeface="+mn-lt"/>
                <a:cs typeface="+mn-lt"/>
              </a:rPr>
              <a:t>Media attention was often favorable. </a:t>
            </a:r>
            <a:endParaRPr lang="en-US" sz="1800">
              <a:solidFill>
                <a:srgbClr val="FFFFFF"/>
              </a:solidFill>
            </a:endParaRPr>
          </a:p>
          <a:p>
            <a:pPr>
              <a:lnSpc>
                <a:spcPct val="100000"/>
              </a:lnSpc>
            </a:pPr>
            <a:r>
              <a:rPr lang="en-US" sz="1800" dirty="0">
                <a:solidFill>
                  <a:srgbClr val="FFFFFF"/>
                </a:solidFill>
                <a:ea typeface="+mn-lt"/>
                <a:cs typeface="+mn-lt"/>
              </a:rPr>
              <a:t>In 1975 Religion in Life magazine named Jim Jones among the top 100 clergymen in the United States, and in 1976 the Los Angeles Herald named him humanitarian of the year. </a:t>
            </a:r>
            <a:endParaRPr lang="en-US" sz="1800">
              <a:solidFill>
                <a:srgbClr val="FFFFFF"/>
              </a:solidFill>
            </a:endParaRPr>
          </a:p>
        </p:txBody>
      </p:sp>
    </p:spTree>
    <p:extLst>
      <p:ext uri="{BB962C8B-B14F-4D97-AF65-F5344CB8AC3E}">
        <p14:creationId xmlns:p14="http://schemas.microsoft.com/office/powerpoint/2010/main" val="30775147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C0277-9DE4-9EA0-53A7-B0DAF8D327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A39970-A91E-1EC3-9C66-A305EFF897A7}"/>
              </a:ext>
            </a:extLst>
          </p:cNvPr>
          <p:cNvSpPr>
            <a:spLocks noGrp="1"/>
          </p:cNvSpPr>
          <p:nvPr>
            <p:ph type="title"/>
          </p:nvPr>
        </p:nvSpPr>
        <p:spPr/>
        <p:txBody>
          <a:bodyPr/>
          <a:lstStyle/>
          <a:p>
            <a:r>
              <a:rPr lang="en-US" dirty="0">
                <a:cs typeface="Sabon Next LT"/>
              </a:rPr>
              <a:t>Peoples Temple</a:t>
            </a:r>
            <a:endParaRPr lang="en-US" dirty="0"/>
          </a:p>
        </p:txBody>
      </p:sp>
      <p:sp>
        <p:nvSpPr>
          <p:cNvPr id="3" name="Content Placeholder 2">
            <a:extLst>
              <a:ext uri="{FF2B5EF4-FFF2-40B4-BE49-F238E27FC236}">
                <a16:creationId xmlns:a16="http://schemas.microsoft.com/office/drawing/2014/main" id="{77C32782-E04E-A89C-B862-73BB92FABD97}"/>
              </a:ext>
            </a:extLst>
          </p:cNvPr>
          <p:cNvSpPr>
            <a:spLocks noGrp="1"/>
          </p:cNvSpPr>
          <p:nvPr>
            <p:ph idx="1"/>
          </p:nvPr>
        </p:nvSpPr>
        <p:spPr/>
        <p:txBody>
          <a:bodyPr vert="horz" lIns="91440" tIns="45720" rIns="91440" bIns="45720" rtlCol="0" anchor="t">
            <a:normAutofit fontScale="85000" lnSpcReduction="10000"/>
          </a:bodyPr>
          <a:lstStyle/>
          <a:p>
            <a:r>
              <a:rPr lang="en-US" dirty="0">
                <a:ea typeface="+mn-lt"/>
                <a:cs typeface="+mn-lt"/>
              </a:rPr>
              <a:t>But with increased media attention came increased scrutiny. </a:t>
            </a:r>
            <a:endParaRPr lang="en-US">
              <a:ea typeface="+mn-lt"/>
              <a:cs typeface="+mn-lt"/>
            </a:endParaRPr>
          </a:p>
          <a:p>
            <a:r>
              <a:rPr lang="en-US" dirty="0">
                <a:ea typeface="+mn-lt"/>
                <a:cs typeface="+mn-lt"/>
              </a:rPr>
              <a:t>Peoples Temple was accused of financial fraud, physical mistreatment of members, and abuse of children in its care. </a:t>
            </a:r>
          </a:p>
          <a:p>
            <a:r>
              <a:rPr lang="en-US" dirty="0">
                <a:ea typeface="+mn-lt"/>
                <a:cs typeface="+mn-lt"/>
              </a:rPr>
              <a:t>Meanwhile, Jones, who adopted the name “the Prophet,” became obsessed with the exercise of power.</a:t>
            </a:r>
            <a:endParaRPr lang="en-US" dirty="0"/>
          </a:p>
          <a:p>
            <a:r>
              <a:rPr lang="en-US" dirty="0">
                <a:ea typeface="+mn-lt"/>
                <a:cs typeface="+mn-lt"/>
              </a:rPr>
              <a:t>He held a tight grip on the movement and its followers. </a:t>
            </a:r>
          </a:p>
          <a:p>
            <a:r>
              <a:rPr lang="en-US" dirty="0">
                <a:ea typeface="+mn-lt"/>
                <a:cs typeface="+mn-lt"/>
              </a:rPr>
              <a:t>Media reports also highlighted Jones’s fraudulent claims to supernatural knowledge and healing abilities. </a:t>
            </a:r>
          </a:p>
          <a:p>
            <a:r>
              <a:rPr lang="en-US" dirty="0">
                <a:ea typeface="+mn-lt"/>
                <a:cs typeface="+mn-lt"/>
              </a:rPr>
              <a:t>Amid these mounting accusations, in 1977 Jones led members to Guyana.</a:t>
            </a:r>
          </a:p>
        </p:txBody>
      </p:sp>
    </p:spTree>
    <p:extLst>
      <p:ext uri="{BB962C8B-B14F-4D97-AF65-F5344CB8AC3E}">
        <p14:creationId xmlns:p14="http://schemas.microsoft.com/office/powerpoint/2010/main" val="32138649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299810-BAA3-951C-7E59-B3AEE4A1C62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AE47F5A-5C0F-3B0C-2185-28222DED18E6}"/>
              </a:ext>
            </a:extLst>
          </p:cNvPr>
          <p:cNvSpPr>
            <a:spLocks noGrp="1"/>
          </p:cNvSpPr>
          <p:nvPr>
            <p:ph type="title"/>
          </p:nvPr>
        </p:nvSpPr>
        <p:spPr>
          <a:xfrm>
            <a:off x="838200" y="586992"/>
            <a:ext cx="5638800" cy="2461008"/>
          </a:xfrm>
        </p:spPr>
        <p:txBody>
          <a:bodyPr>
            <a:normAutofit/>
          </a:bodyPr>
          <a:lstStyle/>
          <a:p>
            <a:r>
              <a:rPr lang="en-US" dirty="0">
                <a:cs typeface="Sabon Next LT"/>
              </a:rPr>
              <a:t>Peoples Temple</a:t>
            </a:r>
            <a:endParaRPr lang="en-US" dirty="0"/>
          </a:p>
        </p:txBody>
      </p:sp>
      <p:sp>
        <p:nvSpPr>
          <p:cNvPr id="3" name="Content Placeholder 2">
            <a:extLst>
              <a:ext uri="{FF2B5EF4-FFF2-40B4-BE49-F238E27FC236}">
                <a16:creationId xmlns:a16="http://schemas.microsoft.com/office/drawing/2014/main" id="{6D871FCA-D9C6-0058-A5AC-0C9D6C238ED9}"/>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US" sz="1400">
                <a:ea typeface="+mn-lt"/>
                <a:cs typeface="+mn-lt"/>
              </a:rPr>
              <a:t>The land for Jonestown had been leased by the movement in 1974, ostensibly to create a racially integrated socialist community removed from American capitalism and from the nuclear catastrophe that Jones had predicted. </a:t>
            </a:r>
            <a:endParaRPr lang="en-US" sz="1400"/>
          </a:p>
          <a:p>
            <a:pPr>
              <a:lnSpc>
                <a:spcPct val="100000"/>
              </a:lnSpc>
            </a:pPr>
            <a:r>
              <a:rPr lang="en-US" sz="1400">
                <a:ea typeface="+mn-lt"/>
                <a:cs typeface="+mn-lt"/>
              </a:rPr>
              <a:t>The majority of the settlement’s inhabitants were Black. </a:t>
            </a:r>
          </a:p>
          <a:p>
            <a:pPr>
              <a:lnSpc>
                <a:spcPct val="100000"/>
              </a:lnSpc>
            </a:pPr>
            <a:r>
              <a:rPr lang="en-US" sz="1400">
                <a:ea typeface="+mn-lt"/>
                <a:cs typeface="+mn-lt"/>
              </a:rPr>
              <a:t>At Jonestown communal life was accompanied by increasingly severe control over members.</a:t>
            </a:r>
          </a:p>
          <a:p>
            <a:pPr>
              <a:lnSpc>
                <a:spcPct val="100000"/>
              </a:lnSpc>
            </a:pPr>
            <a:r>
              <a:rPr lang="en-US" sz="1400">
                <a:ea typeface="+mn-lt"/>
                <a:cs typeface="+mn-lt"/>
              </a:rPr>
              <a:t>Passports and money were confiscated, and residents were manipulated through threats of blackmail, beatings, and death. </a:t>
            </a:r>
          </a:p>
          <a:p>
            <a:pPr>
              <a:lnSpc>
                <a:spcPct val="100000"/>
              </a:lnSpc>
            </a:pPr>
            <a:r>
              <a:rPr lang="en-US" sz="1400">
                <a:ea typeface="+mn-lt"/>
                <a:cs typeface="+mn-lt"/>
              </a:rPr>
              <a:t>The movement also conducted rehearsals for a ritual mass suicide.</a:t>
            </a:r>
            <a:endParaRPr lang="en-US" sz="1400"/>
          </a:p>
        </p:txBody>
      </p:sp>
      <p:pic>
        <p:nvPicPr>
          <p:cNvPr id="4" name="Picture 3">
            <a:extLst>
              <a:ext uri="{FF2B5EF4-FFF2-40B4-BE49-F238E27FC236}">
                <a16:creationId xmlns:a16="http://schemas.microsoft.com/office/drawing/2014/main" id="{3FB8FC2F-02EC-ED9B-1D9F-0E9A71527A3F}"/>
              </a:ext>
            </a:extLst>
          </p:cNvPr>
          <p:cNvPicPr>
            <a:picLocks noChangeAspect="1"/>
          </p:cNvPicPr>
          <p:nvPr/>
        </p:nvPicPr>
        <p:blipFill>
          <a:blip r:embed="rId4"/>
          <a:srcRect l="18419" r="28916" b="-1"/>
          <a:stretch>
            <a:fillRect/>
          </a:stretch>
        </p:blipFill>
        <p:spPr>
          <a:xfrm>
            <a:off x="6861048" y="1"/>
            <a:ext cx="5330952" cy="6858000"/>
          </a:xfrm>
          <a:prstGeom prst="rect">
            <a:avLst/>
          </a:prstGeom>
        </p:spPr>
      </p:pic>
    </p:spTree>
    <p:extLst>
      <p:ext uri="{BB962C8B-B14F-4D97-AF65-F5344CB8AC3E}">
        <p14:creationId xmlns:p14="http://schemas.microsoft.com/office/powerpoint/2010/main" val="18501194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93018-33A2-B80C-6FA1-CBCB7D516A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5EBEE4-9A59-F8D6-9B3C-180988179879}"/>
              </a:ext>
            </a:extLst>
          </p:cNvPr>
          <p:cNvSpPr>
            <a:spLocks noGrp="1"/>
          </p:cNvSpPr>
          <p:nvPr>
            <p:ph type="title"/>
          </p:nvPr>
        </p:nvSpPr>
        <p:spPr/>
        <p:txBody>
          <a:bodyPr/>
          <a:lstStyle/>
          <a:p>
            <a:r>
              <a:rPr lang="en-US" dirty="0">
                <a:cs typeface="Sabon Next LT"/>
              </a:rPr>
              <a:t>Peoples Temple</a:t>
            </a:r>
            <a:endParaRPr lang="en-US" dirty="0"/>
          </a:p>
        </p:txBody>
      </p:sp>
      <p:sp>
        <p:nvSpPr>
          <p:cNvPr id="3" name="Content Placeholder 2">
            <a:extLst>
              <a:ext uri="{FF2B5EF4-FFF2-40B4-BE49-F238E27FC236}">
                <a16:creationId xmlns:a16="http://schemas.microsoft.com/office/drawing/2014/main" id="{2C843845-DA21-0585-DE21-B29075FCD8A6}"/>
              </a:ext>
            </a:extLst>
          </p:cNvPr>
          <p:cNvSpPr>
            <a:spLocks noGrp="1"/>
          </p:cNvSpPr>
          <p:nvPr>
            <p:ph idx="1"/>
          </p:nvPr>
        </p:nvSpPr>
        <p:spPr/>
        <p:txBody>
          <a:bodyPr vert="horz" lIns="91440" tIns="45720" rIns="91440" bIns="45720" rtlCol="0" anchor="t">
            <a:normAutofit fontScale="92500"/>
          </a:bodyPr>
          <a:lstStyle/>
          <a:p>
            <a:r>
              <a:rPr lang="en-US" dirty="0">
                <a:ea typeface="+mn-lt"/>
                <a:cs typeface="+mn-lt"/>
              </a:rPr>
              <a:t>On November 14, 1978, U.S. Rep. Leo Ryan of California arrived in Guyana with a group of reporters at the behest of Concerned Relatives.</a:t>
            </a:r>
          </a:p>
          <a:p>
            <a:r>
              <a:rPr lang="en-US" dirty="0">
                <a:ea typeface="+mn-lt"/>
                <a:cs typeface="+mn-lt"/>
              </a:rPr>
              <a:t>A community of former  members and current members’ families who submitted reports that congregants were being held against their will. </a:t>
            </a:r>
            <a:endParaRPr lang="en-US" dirty="0"/>
          </a:p>
          <a:p>
            <a:r>
              <a:rPr lang="en-US" dirty="0">
                <a:ea typeface="+mn-lt"/>
                <a:cs typeface="+mn-lt"/>
              </a:rPr>
              <a:t>The visit apparently went well; however, as Ryan’s party and 14 defectors  prepared to depart from an airstrip, Jones ordered the group assassinated. Ryan and four others were killed. </a:t>
            </a:r>
          </a:p>
          <a:p>
            <a:r>
              <a:rPr lang="en-US" dirty="0"/>
              <a:t>TW next slide: bodies.</a:t>
            </a:r>
          </a:p>
        </p:txBody>
      </p:sp>
    </p:spTree>
    <p:extLst>
      <p:ext uri="{BB962C8B-B14F-4D97-AF65-F5344CB8AC3E}">
        <p14:creationId xmlns:p14="http://schemas.microsoft.com/office/powerpoint/2010/main" val="738650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E3FF76-5E36-D2D3-94BC-E3DE40B0E8C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AC51529-7303-857D-12FD-9398CCF7D043}"/>
              </a:ext>
            </a:extLst>
          </p:cNvPr>
          <p:cNvSpPr>
            <a:spLocks noGrp="1"/>
          </p:cNvSpPr>
          <p:nvPr>
            <p:ph type="title"/>
          </p:nvPr>
        </p:nvSpPr>
        <p:spPr>
          <a:xfrm>
            <a:off x="838200" y="586992"/>
            <a:ext cx="5638800" cy="2461008"/>
          </a:xfrm>
        </p:spPr>
        <p:txBody>
          <a:bodyPr>
            <a:normAutofit/>
          </a:bodyPr>
          <a:lstStyle/>
          <a:p>
            <a:r>
              <a:rPr lang="en-US" dirty="0">
                <a:cs typeface="Sabon Next LT"/>
              </a:rPr>
              <a:t>Peoples Temple</a:t>
            </a:r>
            <a:endParaRPr lang="en-US" dirty="0"/>
          </a:p>
        </p:txBody>
      </p:sp>
      <p:sp>
        <p:nvSpPr>
          <p:cNvPr id="3" name="Content Placeholder 2">
            <a:extLst>
              <a:ext uri="{FF2B5EF4-FFF2-40B4-BE49-F238E27FC236}">
                <a16:creationId xmlns:a16="http://schemas.microsoft.com/office/drawing/2014/main" id="{A0921308-0178-DB72-E27C-20A385DF04B8}"/>
              </a:ext>
            </a:extLst>
          </p:cNvPr>
          <p:cNvSpPr>
            <a:spLocks noGrp="1"/>
          </p:cNvSpPr>
          <p:nvPr>
            <p:ph idx="1"/>
          </p:nvPr>
        </p:nvSpPr>
        <p:spPr>
          <a:xfrm>
            <a:off x="406880" y="2505974"/>
            <a:ext cx="6069757" cy="3774392"/>
          </a:xfrm>
        </p:spPr>
        <p:txBody>
          <a:bodyPr vert="horz" lIns="91440" tIns="45720" rIns="91440" bIns="45720" rtlCol="0" anchor="ctr">
            <a:normAutofit/>
          </a:bodyPr>
          <a:lstStyle/>
          <a:p>
            <a:pPr>
              <a:lnSpc>
                <a:spcPct val="100000"/>
              </a:lnSpc>
            </a:pPr>
            <a:r>
              <a:rPr lang="en-US" sz="1500" dirty="0">
                <a:ea typeface="+mn-lt"/>
                <a:cs typeface="+mn-lt"/>
              </a:rPr>
              <a:t>Fearing that those who had escaped might bring in authorities, Jones activated his plan, called “White Night.” </a:t>
            </a:r>
            <a:endParaRPr lang="en-US" sz="1500" dirty="0"/>
          </a:p>
          <a:p>
            <a:pPr>
              <a:lnSpc>
                <a:spcPct val="100000"/>
              </a:lnSpc>
            </a:pPr>
            <a:r>
              <a:rPr lang="en-US" sz="1500" dirty="0">
                <a:ea typeface="+mn-lt"/>
                <a:cs typeface="+mn-lt"/>
              </a:rPr>
              <a:t>On November 18 he commanded his followers to drink cyanide punch, an order that many obeyed but some were coerced into obeying. </a:t>
            </a:r>
          </a:p>
          <a:p>
            <a:pPr>
              <a:lnSpc>
                <a:spcPct val="100000"/>
              </a:lnSpc>
            </a:pPr>
            <a:r>
              <a:rPr lang="en-US" sz="1500" dirty="0">
                <a:ea typeface="+mn-lt"/>
                <a:cs typeface="+mn-lt"/>
              </a:rPr>
              <a:t>Some were injected with cyanide, and some poisoned. </a:t>
            </a:r>
          </a:p>
          <a:p>
            <a:pPr>
              <a:lnSpc>
                <a:spcPct val="100000"/>
              </a:lnSpc>
            </a:pPr>
            <a:r>
              <a:rPr lang="en-US" sz="1500" dirty="0">
                <a:ea typeface="+mn-lt"/>
                <a:cs typeface="+mn-lt"/>
              </a:rPr>
              <a:t>Jones died of a gunshot to the head, possibly self-inflicted.</a:t>
            </a:r>
            <a:endParaRPr lang="en-US" sz="1500" dirty="0"/>
          </a:p>
        </p:txBody>
      </p:sp>
      <p:pic>
        <p:nvPicPr>
          <p:cNvPr id="4" name="Picture 3">
            <a:extLst>
              <a:ext uri="{FF2B5EF4-FFF2-40B4-BE49-F238E27FC236}">
                <a16:creationId xmlns:a16="http://schemas.microsoft.com/office/drawing/2014/main" id="{E22BF82F-3B14-DF88-E381-7B5E1B17ED5C}"/>
              </a:ext>
            </a:extLst>
          </p:cNvPr>
          <p:cNvPicPr>
            <a:picLocks noChangeAspect="1"/>
          </p:cNvPicPr>
          <p:nvPr/>
        </p:nvPicPr>
        <p:blipFill>
          <a:blip r:embed="rId4"/>
          <a:srcRect l="16620" r="23525" b="-1"/>
          <a:stretch>
            <a:fillRect/>
          </a:stretch>
        </p:blipFill>
        <p:spPr>
          <a:xfrm>
            <a:off x="6861048" y="1"/>
            <a:ext cx="5330952" cy="6858000"/>
          </a:xfrm>
          <a:prstGeom prst="rect">
            <a:avLst/>
          </a:prstGeom>
        </p:spPr>
      </p:pic>
    </p:spTree>
    <p:extLst>
      <p:ext uri="{BB962C8B-B14F-4D97-AF65-F5344CB8AC3E}">
        <p14:creationId xmlns:p14="http://schemas.microsoft.com/office/powerpoint/2010/main" val="21645906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3489A2D2-B3AA-488C-B20E-15DBB97548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94385" y="0"/>
            <a:ext cx="3997615" cy="6816079"/>
            <a:chOff x="8059620" y="41922"/>
            <a:chExt cx="3997615" cy="6816077"/>
          </a:xfrm>
        </p:grpSpPr>
        <p:pic>
          <p:nvPicPr>
            <p:cNvPr id="14" name="Picture 13">
              <a:extLst>
                <a:ext uri="{FF2B5EF4-FFF2-40B4-BE49-F238E27FC236}">
                  <a16:creationId xmlns:a16="http://schemas.microsoft.com/office/drawing/2014/main" id="{7C8EAD1A-FDD8-42C1-BC99-CCB0CC628B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5" name="Picture 14">
              <a:extLst>
                <a:ext uri="{FF2B5EF4-FFF2-40B4-BE49-F238E27FC236}">
                  <a16:creationId xmlns:a16="http://schemas.microsoft.com/office/drawing/2014/main" id="{E897C8CE-9AE7-4BB3-B76A-13264EA74A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48EAF88A-26E1-6F46-C03B-9CDAB9BD9012}"/>
              </a:ext>
            </a:extLst>
          </p:cNvPr>
          <p:cNvSpPr>
            <a:spLocks noGrp="1"/>
          </p:cNvSpPr>
          <p:nvPr>
            <p:ph type="title"/>
          </p:nvPr>
        </p:nvSpPr>
        <p:spPr>
          <a:xfrm>
            <a:off x="838200" y="461339"/>
            <a:ext cx="10606072" cy="1900861"/>
          </a:xfrm>
        </p:spPr>
        <p:txBody>
          <a:bodyPr>
            <a:normAutofit/>
          </a:bodyPr>
          <a:lstStyle/>
          <a:p>
            <a:r>
              <a:rPr lang="en-US" dirty="0">
                <a:cs typeface="Sabon Next LT"/>
              </a:rPr>
              <a:t>Heaven's Gate</a:t>
            </a:r>
            <a:endParaRPr lang="en-US" dirty="0"/>
          </a:p>
        </p:txBody>
      </p:sp>
      <p:sp>
        <p:nvSpPr>
          <p:cNvPr id="3" name="Content Placeholder 2">
            <a:extLst>
              <a:ext uri="{FF2B5EF4-FFF2-40B4-BE49-F238E27FC236}">
                <a16:creationId xmlns:a16="http://schemas.microsoft.com/office/drawing/2014/main" id="{99E4AB3A-932D-77E9-EA91-E7A02DAADEAF}"/>
              </a:ext>
            </a:extLst>
          </p:cNvPr>
          <p:cNvSpPr>
            <a:spLocks noGrp="1"/>
          </p:cNvSpPr>
          <p:nvPr>
            <p:ph idx="1"/>
          </p:nvPr>
        </p:nvSpPr>
        <p:spPr>
          <a:xfrm>
            <a:off x="838200" y="2590802"/>
            <a:ext cx="4647901" cy="3423812"/>
          </a:xfrm>
        </p:spPr>
        <p:txBody>
          <a:bodyPr vert="horz" lIns="91440" tIns="45720" rIns="91440" bIns="45720" rtlCol="0" anchor="t">
            <a:normAutofit/>
          </a:bodyPr>
          <a:lstStyle/>
          <a:p>
            <a:pPr>
              <a:lnSpc>
                <a:spcPct val="100000"/>
              </a:lnSpc>
            </a:pPr>
            <a:r>
              <a:rPr lang="en-US" sz="1500"/>
              <a:t>A New Religious Movement founded in the US in the 1970's. </a:t>
            </a:r>
          </a:p>
          <a:p>
            <a:pPr>
              <a:lnSpc>
                <a:spcPct val="100000"/>
              </a:lnSpc>
            </a:pPr>
            <a:r>
              <a:rPr lang="en-US" sz="1500"/>
              <a:t>Combination of eschatological beliefs with a belief in UFO's and self-renunciation to the point of castration. </a:t>
            </a:r>
          </a:p>
          <a:p>
            <a:pPr>
              <a:lnSpc>
                <a:spcPct val="100000"/>
              </a:lnSpc>
            </a:pPr>
            <a:r>
              <a:rPr lang="en-US" sz="1500"/>
              <a:t>Many different names, but became prominent in 1997 when 39 members committed mass suicide. </a:t>
            </a:r>
          </a:p>
          <a:p>
            <a:pPr>
              <a:lnSpc>
                <a:spcPct val="100000"/>
              </a:lnSpc>
            </a:pPr>
            <a:r>
              <a:rPr lang="en-US" sz="1500"/>
              <a:t>Founded by Marshall Applewhite and Bonnie Nettles, convinced they were the end time witnesses mentioned in Revelations 11. </a:t>
            </a:r>
          </a:p>
        </p:txBody>
      </p:sp>
      <p:pic>
        <p:nvPicPr>
          <p:cNvPr id="4" name="Picture 3">
            <a:extLst>
              <a:ext uri="{FF2B5EF4-FFF2-40B4-BE49-F238E27FC236}">
                <a16:creationId xmlns:a16="http://schemas.microsoft.com/office/drawing/2014/main" id="{F97DE66E-1739-19D6-2175-C1F3AE461F04}"/>
              </a:ext>
            </a:extLst>
          </p:cNvPr>
          <p:cNvPicPr>
            <a:picLocks noChangeAspect="1"/>
          </p:cNvPicPr>
          <p:nvPr/>
        </p:nvPicPr>
        <p:blipFill>
          <a:blip r:embed="rId3"/>
          <a:srcRect t="1029" r="-1" b="12419"/>
          <a:stretch>
            <a:fillRect/>
          </a:stretch>
        </p:blipFill>
        <p:spPr>
          <a:xfrm>
            <a:off x="6626806" y="2590801"/>
            <a:ext cx="4817466" cy="3423812"/>
          </a:xfrm>
          <a:prstGeom prst="rect">
            <a:avLst/>
          </a:prstGeom>
        </p:spPr>
      </p:pic>
    </p:spTree>
    <p:extLst>
      <p:ext uri="{BB962C8B-B14F-4D97-AF65-F5344CB8AC3E}">
        <p14:creationId xmlns:p14="http://schemas.microsoft.com/office/powerpoint/2010/main" val="19771488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B74DFE-2027-881A-8F1C-9671E0D3BC97}"/>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6" name="Picture 15">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871591B-ADAD-BA10-6079-A7F8147C68AF}"/>
              </a:ext>
            </a:extLst>
          </p:cNvPr>
          <p:cNvSpPr>
            <a:spLocks noGrp="1"/>
          </p:cNvSpPr>
          <p:nvPr>
            <p:ph type="title"/>
          </p:nvPr>
        </p:nvSpPr>
        <p:spPr>
          <a:xfrm>
            <a:off x="838200" y="586992"/>
            <a:ext cx="5638800" cy="2461008"/>
          </a:xfrm>
        </p:spPr>
        <p:txBody>
          <a:bodyPr>
            <a:normAutofit/>
          </a:bodyPr>
          <a:lstStyle/>
          <a:p>
            <a:r>
              <a:rPr lang="en-US" dirty="0">
                <a:cs typeface="Sabon Next LT"/>
              </a:rPr>
              <a:t>Heaven's Gate</a:t>
            </a:r>
            <a:endParaRPr lang="en-US" dirty="0"/>
          </a:p>
        </p:txBody>
      </p:sp>
      <p:sp>
        <p:nvSpPr>
          <p:cNvPr id="6" name="Content Placeholder 5">
            <a:extLst>
              <a:ext uri="{FF2B5EF4-FFF2-40B4-BE49-F238E27FC236}">
                <a16:creationId xmlns:a16="http://schemas.microsoft.com/office/drawing/2014/main" id="{E8A754FC-6588-4ED0-2829-7F3D0D351D65}"/>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ea typeface="+mn-lt"/>
                <a:cs typeface="+mn-lt"/>
              </a:rPr>
              <a:t>One of the core beliefs of Heaven’s Gate was that Applewhite and Nettles had minds capable of channeling extraterrestrials, and they preached of the subsequent stage of human evolution.</a:t>
            </a:r>
          </a:p>
          <a:p>
            <a:r>
              <a:rPr lang="en-US" sz="1800">
                <a:ea typeface="+mn-lt"/>
                <a:cs typeface="+mn-lt"/>
              </a:rPr>
              <a:t>This was called the Next Level, to which humans would soon transition on an alien spacecraft.</a:t>
            </a:r>
          </a:p>
          <a:p>
            <a:r>
              <a:rPr lang="en-US" sz="1800"/>
              <a:t>They called themselves Ti and Do, the seventh and first notes of the Western </a:t>
            </a:r>
            <a:r>
              <a:rPr lang="en-US" sz="1800">
                <a:ea typeface="+mn-lt"/>
                <a:cs typeface="+mn-lt"/>
              </a:rPr>
              <a:t>solfège.</a:t>
            </a:r>
          </a:p>
        </p:txBody>
      </p:sp>
      <p:pic>
        <p:nvPicPr>
          <p:cNvPr id="3" name="Picture 2">
            <a:extLst>
              <a:ext uri="{FF2B5EF4-FFF2-40B4-BE49-F238E27FC236}">
                <a16:creationId xmlns:a16="http://schemas.microsoft.com/office/drawing/2014/main" id="{A687D847-ED29-9881-CA4F-71BEF1BCF127}"/>
              </a:ext>
            </a:extLst>
          </p:cNvPr>
          <p:cNvPicPr>
            <a:picLocks noChangeAspect="1"/>
          </p:cNvPicPr>
          <p:nvPr/>
        </p:nvPicPr>
        <p:blipFill>
          <a:blip r:embed="rId4"/>
          <a:srcRect r="2" b="13488"/>
          <a:stretch>
            <a:fillRect/>
          </a:stretch>
        </p:blipFill>
        <p:spPr>
          <a:xfrm>
            <a:off x="6861048" y="1"/>
            <a:ext cx="5330952" cy="6858000"/>
          </a:xfrm>
          <a:prstGeom prst="rect">
            <a:avLst/>
          </a:prstGeom>
        </p:spPr>
      </p:pic>
    </p:spTree>
    <p:extLst>
      <p:ext uri="{BB962C8B-B14F-4D97-AF65-F5344CB8AC3E}">
        <p14:creationId xmlns:p14="http://schemas.microsoft.com/office/powerpoint/2010/main" val="29705488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82BAF1-CDBE-4E71-97FF-AF970D18D4A0}"/>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7" name="Picture 16">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8" name="Picture 17">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75D2F73-E9A6-C8A9-33B6-68A023B01922}"/>
              </a:ext>
            </a:extLst>
          </p:cNvPr>
          <p:cNvSpPr>
            <a:spLocks noGrp="1"/>
          </p:cNvSpPr>
          <p:nvPr>
            <p:ph type="title"/>
          </p:nvPr>
        </p:nvSpPr>
        <p:spPr>
          <a:xfrm>
            <a:off x="838201" y="559813"/>
            <a:ext cx="3352799" cy="5577934"/>
          </a:xfrm>
        </p:spPr>
        <p:txBody>
          <a:bodyPr>
            <a:normAutofit/>
          </a:bodyPr>
          <a:lstStyle/>
          <a:p>
            <a:r>
              <a:rPr lang="en-US" sz="4000">
                <a:cs typeface="Sabon Next LT"/>
              </a:rPr>
              <a:t>Heaven's Gate</a:t>
            </a:r>
            <a:endParaRPr lang="en-US" sz="4000"/>
          </a:p>
        </p:txBody>
      </p:sp>
      <p:graphicFrame>
        <p:nvGraphicFramePr>
          <p:cNvPr id="8" name="Content Placeholder 5">
            <a:extLst>
              <a:ext uri="{FF2B5EF4-FFF2-40B4-BE49-F238E27FC236}">
                <a16:creationId xmlns:a16="http://schemas.microsoft.com/office/drawing/2014/main" id="{E12A7133-BDDB-84C0-C2C0-612D87EF8D04}"/>
              </a:ext>
            </a:extLst>
          </p:cNvPr>
          <p:cNvGraphicFramePr>
            <a:graphicFrameLocks noGrp="1"/>
          </p:cNvGraphicFramePr>
          <p:nvPr>
            <p:ph idx="1"/>
            <p:extLst>
              <p:ext uri="{D42A27DB-BD31-4B8C-83A1-F6EECF244321}">
                <p14:modId xmlns:p14="http://schemas.microsoft.com/office/powerpoint/2010/main" val="1211840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08465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6A5522-4576-1A38-1C01-7D5A65D904DF}"/>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6" name="Picture 15">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67C37A1-DABF-4F34-D480-8022F6F07688}"/>
              </a:ext>
            </a:extLst>
          </p:cNvPr>
          <p:cNvSpPr>
            <a:spLocks noGrp="1"/>
          </p:cNvSpPr>
          <p:nvPr>
            <p:ph type="title"/>
          </p:nvPr>
        </p:nvSpPr>
        <p:spPr>
          <a:xfrm>
            <a:off x="838200" y="586992"/>
            <a:ext cx="5638800" cy="2461008"/>
          </a:xfrm>
        </p:spPr>
        <p:txBody>
          <a:bodyPr>
            <a:normAutofit/>
          </a:bodyPr>
          <a:lstStyle/>
          <a:p>
            <a:r>
              <a:rPr lang="en-US" dirty="0">
                <a:cs typeface="Sabon Next LT"/>
              </a:rPr>
              <a:t>Heaven's Gate</a:t>
            </a:r>
            <a:endParaRPr lang="en-US" dirty="0"/>
          </a:p>
        </p:txBody>
      </p:sp>
      <p:sp>
        <p:nvSpPr>
          <p:cNvPr id="6" name="Content Placeholder 5">
            <a:extLst>
              <a:ext uri="{FF2B5EF4-FFF2-40B4-BE49-F238E27FC236}">
                <a16:creationId xmlns:a16="http://schemas.microsoft.com/office/drawing/2014/main" id="{937DC94A-1F0B-CCF0-C4A6-D8D15764F267}"/>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US" sz="1700">
                <a:ea typeface="+mn-lt"/>
                <a:cs typeface="+mn-lt"/>
              </a:rPr>
              <a:t>Applewhite and Nettles prophesied, following Revelation 11, that they would be martyred and resurrected, an event called the Demonstration.</a:t>
            </a:r>
          </a:p>
          <a:p>
            <a:pPr>
              <a:lnSpc>
                <a:spcPct val="100000"/>
              </a:lnSpc>
            </a:pPr>
            <a:r>
              <a:rPr lang="en-US" sz="1700">
                <a:ea typeface="+mn-lt"/>
                <a:cs typeface="+mn-lt"/>
              </a:rPr>
              <a:t>In 1976 Nettles announced the group would not accept new members. </a:t>
            </a:r>
          </a:p>
          <a:p>
            <a:pPr>
              <a:lnSpc>
                <a:spcPct val="100000"/>
              </a:lnSpc>
            </a:pPr>
            <a:r>
              <a:rPr lang="en-US" sz="1700">
                <a:ea typeface="+mn-lt"/>
                <a:cs typeface="+mn-lt"/>
              </a:rPr>
              <a:t>In Texas they lived a quiet communal existence, following the concept of a classroom but operating more like a boot camp.</a:t>
            </a:r>
          </a:p>
          <a:p>
            <a:pPr>
              <a:lnSpc>
                <a:spcPct val="100000"/>
              </a:lnSpc>
            </a:pPr>
            <a:r>
              <a:rPr lang="en-US" sz="1700">
                <a:ea typeface="+mn-lt"/>
                <a:cs typeface="+mn-lt"/>
              </a:rPr>
              <a:t>Practicing disciplines believed to prepare for the movement to a “higher level” of existence.</a:t>
            </a:r>
            <a:endParaRPr lang="en-US" sz="1700"/>
          </a:p>
        </p:txBody>
      </p:sp>
      <p:pic>
        <p:nvPicPr>
          <p:cNvPr id="3" name="Picture 2" descr="Marshall Applewhite - Wikipedia">
            <a:extLst>
              <a:ext uri="{FF2B5EF4-FFF2-40B4-BE49-F238E27FC236}">
                <a16:creationId xmlns:a16="http://schemas.microsoft.com/office/drawing/2014/main" id="{262A705F-D78B-9309-FD90-A558AE09205D}"/>
              </a:ext>
            </a:extLst>
          </p:cNvPr>
          <p:cNvPicPr>
            <a:picLocks noChangeAspect="1"/>
          </p:cNvPicPr>
          <p:nvPr/>
        </p:nvPicPr>
        <p:blipFill>
          <a:blip r:embed="rId4"/>
          <a:srcRect l="21568" r="19918" b="-1"/>
          <a:stretch>
            <a:fillRect/>
          </a:stretch>
        </p:blipFill>
        <p:spPr>
          <a:xfrm>
            <a:off x="6861048" y="1"/>
            <a:ext cx="5330952" cy="6858000"/>
          </a:xfrm>
          <a:prstGeom prst="rect">
            <a:avLst/>
          </a:prstGeom>
        </p:spPr>
      </p:pic>
    </p:spTree>
    <p:extLst>
      <p:ext uri="{BB962C8B-B14F-4D97-AF65-F5344CB8AC3E}">
        <p14:creationId xmlns:p14="http://schemas.microsoft.com/office/powerpoint/2010/main" val="3202489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B2B56B-F662-136B-1F30-FBD167356223}"/>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9" name="Group 28">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30" name="Picture 29">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31" name="Picture 30">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B39EA8E-5C5B-BC4C-C141-26AD5DF0D64E}"/>
              </a:ext>
            </a:extLst>
          </p:cNvPr>
          <p:cNvSpPr>
            <a:spLocks noGrp="1"/>
          </p:cNvSpPr>
          <p:nvPr>
            <p:ph type="title"/>
          </p:nvPr>
        </p:nvSpPr>
        <p:spPr>
          <a:xfrm>
            <a:off x="838201" y="559813"/>
            <a:ext cx="3352799" cy="5577934"/>
          </a:xfrm>
        </p:spPr>
        <p:txBody>
          <a:bodyPr>
            <a:normAutofit/>
          </a:bodyPr>
          <a:lstStyle/>
          <a:p>
            <a:r>
              <a:rPr lang="en-US" sz="4000">
                <a:cs typeface="Sabon Next LT"/>
              </a:rPr>
              <a:t>Heaven's Gate</a:t>
            </a:r>
            <a:endParaRPr lang="en-US" sz="4000"/>
          </a:p>
        </p:txBody>
      </p:sp>
      <p:graphicFrame>
        <p:nvGraphicFramePr>
          <p:cNvPr id="21" name="Content Placeholder 5">
            <a:extLst>
              <a:ext uri="{FF2B5EF4-FFF2-40B4-BE49-F238E27FC236}">
                <a16:creationId xmlns:a16="http://schemas.microsoft.com/office/drawing/2014/main" id="{336FCF57-B976-AB09-FE6B-D3440578A54F}"/>
              </a:ext>
            </a:extLst>
          </p:cNvPr>
          <p:cNvGraphicFramePr>
            <a:graphicFrameLocks noGrp="1"/>
          </p:cNvGraphicFramePr>
          <p:nvPr>
            <p:ph idx="1"/>
            <p:extLst>
              <p:ext uri="{D42A27DB-BD31-4B8C-83A1-F6EECF244321}">
                <p14:modId xmlns:p14="http://schemas.microsoft.com/office/powerpoint/2010/main" val="332108996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90334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453D16-B9F4-BAD8-F9B7-C3B6C8EC9A54}"/>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6" name="Picture 15">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7E29560-EEF4-F5C2-18BF-DE63E53C67F3}"/>
              </a:ext>
            </a:extLst>
          </p:cNvPr>
          <p:cNvSpPr>
            <a:spLocks noGrp="1"/>
          </p:cNvSpPr>
          <p:nvPr>
            <p:ph type="title"/>
          </p:nvPr>
        </p:nvSpPr>
        <p:spPr>
          <a:xfrm>
            <a:off x="838200" y="586992"/>
            <a:ext cx="5638800" cy="2461008"/>
          </a:xfrm>
        </p:spPr>
        <p:txBody>
          <a:bodyPr>
            <a:normAutofit/>
          </a:bodyPr>
          <a:lstStyle/>
          <a:p>
            <a:r>
              <a:rPr lang="en-US" dirty="0">
                <a:cs typeface="Sabon Next LT"/>
              </a:rPr>
              <a:t>Heaven's Gate</a:t>
            </a:r>
            <a:endParaRPr lang="en-US" dirty="0"/>
          </a:p>
        </p:txBody>
      </p:sp>
      <p:sp>
        <p:nvSpPr>
          <p:cNvPr id="6" name="Content Placeholder 5">
            <a:extLst>
              <a:ext uri="{FF2B5EF4-FFF2-40B4-BE49-F238E27FC236}">
                <a16:creationId xmlns:a16="http://schemas.microsoft.com/office/drawing/2014/main" id="{6A82691F-9C45-8AA7-BCED-278C5103FBBC}"/>
              </a:ext>
            </a:extLst>
          </p:cNvPr>
          <p:cNvSpPr>
            <a:spLocks noGrp="1"/>
          </p:cNvSpPr>
          <p:nvPr>
            <p:ph idx="1"/>
          </p:nvPr>
        </p:nvSpPr>
        <p:spPr>
          <a:xfrm>
            <a:off x="248920" y="2270760"/>
            <a:ext cx="6237877" cy="4009606"/>
          </a:xfrm>
        </p:spPr>
        <p:txBody>
          <a:bodyPr vert="horz" lIns="91440" tIns="45720" rIns="91440" bIns="45720" rtlCol="0" anchor="ctr">
            <a:normAutofit/>
          </a:bodyPr>
          <a:lstStyle/>
          <a:p>
            <a:pPr>
              <a:lnSpc>
                <a:spcPct val="100000"/>
              </a:lnSpc>
            </a:pPr>
            <a:r>
              <a:rPr lang="en-US" sz="2000" dirty="0">
                <a:ea typeface="+mn-lt"/>
                <a:cs typeface="+mn-lt"/>
              </a:rPr>
              <a:t>They had few contacts with outsiders until 1994, when their expectation of the imminent transition was again heightened, and they began a new round of conversion.</a:t>
            </a:r>
          </a:p>
          <a:p>
            <a:pPr>
              <a:lnSpc>
                <a:spcPct val="100000"/>
              </a:lnSpc>
            </a:pPr>
            <a:r>
              <a:rPr lang="en-US" sz="2000" dirty="0">
                <a:ea typeface="+mn-lt"/>
                <a:cs typeface="+mn-lt"/>
              </a:rPr>
              <a:t>Some members of Heaven’s Gate in the 1990s formed a website-design business, called Higher Source, by which they supported themselves and the group.</a:t>
            </a:r>
          </a:p>
          <a:p>
            <a:pPr>
              <a:lnSpc>
                <a:spcPct val="100000"/>
              </a:lnSpc>
            </a:pPr>
            <a:r>
              <a:rPr lang="en-US" sz="2000" dirty="0">
                <a:ea typeface="+mn-lt"/>
                <a:cs typeface="+mn-lt"/>
              </a:rPr>
              <a:t>Applewhite and his followers divested themselves of most of their possessions and began a pilgrimage that led them to California.</a:t>
            </a:r>
            <a:endParaRPr lang="en-US" sz="2000"/>
          </a:p>
        </p:txBody>
      </p:sp>
      <p:pic>
        <p:nvPicPr>
          <p:cNvPr id="3" name="Picture 2">
            <a:extLst>
              <a:ext uri="{FF2B5EF4-FFF2-40B4-BE49-F238E27FC236}">
                <a16:creationId xmlns:a16="http://schemas.microsoft.com/office/drawing/2014/main" id="{F7D9BD66-C2B2-5EC8-12D7-74B4D990A6BA}"/>
              </a:ext>
            </a:extLst>
          </p:cNvPr>
          <p:cNvPicPr>
            <a:picLocks noChangeAspect="1"/>
          </p:cNvPicPr>
          <p:nvPr/>
        </p:nvPicPr>
        <p:blipFill>
          <a:blip r:embed="rId4"/>
          <a:srcRect l="2086" r="2146" b="-1"/>
          <a:stretch>
            <a:fillRect/>
          </a:stretch>
        </p:blipFill>
        <p:spPr>
          <a:xfrm>
            <a:off x="6861048" y="1"/>
            <a:ext cx="5330952" cy="6858000"/>
          </a:xfrm>
          <a:prstGeom prst="rect">
            <a:avLst/>
          </a:prstGeom>
        </p:spPr>
      </p:pic>
    </p:spTree>
    <p:extLst>
      <p:ext uri="{BB962C8B-B14F-4D97-AF65-F5344CB8AC3E}">
        <p14:creationId xmlns:p14="http://schemas.microsoft.com/office/powerpoint/2010/main" val="23809980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CF77FA-6D92-5F9F-4634-AC6501125802}"/>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7" name="Picture 16">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8" name="Picture 17">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C7AD245-548C-E827-76FD-D094BB76143A}"/>
              </a:ext>
            </a:extLst>
          </p:cNvPr>
          <p:cNvSpPr>
            <a:spLocks noGrp="1"/>
          </p:cNvSpPr>
          <p:nvPr>
            <p:ph type="title"/>
          </p:nvPr>
        </p:nvSpPr>
        <p:spPr>
          <a:xfrm>
            <a:off x="838201" y="559813"/>
            <a:ext cx="3352799" cy="5577934"/>
          </a:xfrm>
        </p:spPr>
        <p:txBody>
          <a:bodyPr>
            <a:normAutofit/>
          </a:bodyPr>
          <a:lstStyle/>
          <a:p>
            <a:r>
              <a:rPr lang="en-US" sz="4000">
                <a:cs typeface="Sabon Next LT"/>
              </a:rPr>
              <a:t>Heaven's Gate</a:t>
            </a:r>
            <a:endParaRPr lang="en-US" sz="4000"/>
          </a:p>
        </p:txBody>
      </p:sp>
      <p:graphicFrame>
        <p:nvGraphicFramePr>
          <p:cNvPr id="8" name="Content Placeholder 5">
            <a:extLst>
              <a:ext uri="{FF2B5EF4-FFF2-40B4-BE49-F238E27FC236}">
                <a16:creationId xmlns:a16="http://schemas.microsoft.com/office/drawing/2014/main" id="{04BBC5FF-E3D4-66DB-1801-E3219CD92749}"/>
              </a:ext>
            </a:extLst>
          </p:cNvPr>
          <p:cNvGraphicFramePr>
            <a:graphicFrameLocks noGrp="1"/>
          </p:cNvGraphicFramePr>
          <p:nvPr>
            <p:ph idx="1"/>
            <p:extLst>
              <p:ext uri="{D42A27DB-BD31-4B8C-83A1-F6EECF244321}">
                <p14:modId xmlns:p14="http://schemas.microsoft.com/office/powerpoint/2010/main" val="56015123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98632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EE6DD8-14DE-057A-EB29-2F3E7C8CD5F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6C35EF-DBC8-41DC-A647-F1E0F599B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DEB0BA5-59CA-4DBF-A716-BEEC67603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DAA8545C-2832-4EB7-9624-D6EEA011A8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1981" y="1"/>
            <a:ext cx="5236971" cy="6858000"/>
            <a:chOff x="20829" y="1"/>
            <a:chExt cx="5236971" cy="6857999"/>
          </a:xfrm>
        </p:grpSpPr>
        <p:pic>
          <p:nvPicPr>
            <p:cNvPr id="16" name="Picture 15">
              <a:extLst>
                <a:ext uri="{FF2B5EF4-FFF2-40B4-BE49-F238E27FC236}">
                  <a16:creationId xmlns:a16="http://schemas.microsoft.com/office/drawing/2014/main" id="{FDDB8A50-D39E-4D33-819B-739ECB9D10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7" name="Picture 16">
              <a:extLst>
                <a:ext uri="{FF2B5EF4-FFF2-40B4-BE49-F238E27FC236}">
                  <a16:creationId xmlns:a16="http://schemas.microsoft.com/office/drawing/2014/main" id="{3DCB7945-057F-4373-B268-FF1BE88A4C4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8749540-DBCD-327E-D3F9-FBA215E87196}"/>
              </a:ext>
            </a:extLst>
          </p:cNvPr>
          <p:cNvSpPr>
            <a:spLocks noGrp="1"/>
          </p:cNvSpPr>
          <p:nvPr>
            <p:ph type="title"/>
          </p:nvPr>
        </p:nvSpPr>
        <p:spPr>
          <a:xfrm>
            <a:off x="838200" y="559813"/>
            <a:ext cx="6858000" cy="1664573"/>
          </a:xfrm>
        </p:spPr>
        <p:txBody>
          <a:bodyPr>
            <a:normAutofit/>
          </a:bodyPr>
          <a:lstStyle/>
          <a:p>
            <a:r>
              <a:rPr lang="en-US">
                <a:solidFill>
                  <a:srgbClr val="FFFFFF"/>
                </a:solidFill>
                <a:cs typeface="Sabon Next LT"/>
              </a:rPr>
              <a:t>Heaven's Gate</a:t>
            </a:r>
            <a:endParaRPr lang="en-US">
              <a:solidFill>
                <a:srgbClr val="FFFFFF"/>
              </a:solidFill>
            </a:endParaRPr>
          </a:p>
        </p:txBody>
      </p:sp>
      <p:sp>
        <p:nvSpPr>
          <p:cNvPr id="6" name="Content Placeholder 5">
            <a:extLst>
              <a:ext uri="{FF2B5EF4-FFF2-40B4-BE49-F238E27FC236}">
                <a16:creationId xmlns:a16="http://schemas.microsoft.com/office/drawing/2014/main" id="{83B80E4F-B10B-C769-9886-D8C4E6F62C26}"/>
              </a:ext>
            </a:extLst>
          </p:cNvPr>
          <p:cNvSpPr>
            <a:spLocks noGrp="1"/>
          </p:cNvSpPr>
          <p:nvPr>
            <p:ph idx="1"/>
          </p:nvPr>
        </p:nvSpPr>
        <p:spPr>
          <a:xfrm>
            <a:off x="838200" y="2384474"/>
            <a:ext cx="6857558" cy="3728613"/>
          </a:xfrm>
        </p:spPr>
        <p:txBody>
          <a:bodyPr vert="horz" lIns="91440" tIns="45720" rIns="91440" bIns="45720" rtlCol="0" anchor="t">
            <a:normAutofit/>
          </a:bodyPr>
          <a:lstStyle/>
          <a:p>
            <a:r>
              <a:rPr lang="en-US" sz="1800" i="1">
                <a:solidFill>
                  <a:srgbClr val="FFFFFF"/>
                </a:solidFill>
                <a:ea typeface="+mn-lt"/>
                <a:cs typeface="+mn-lt"/>
              </a:rPr>
              <a:t>Whether Hale-Bopp has a “companion” or not is irrelevant from our perspective. However, its arrival is joyously very significant to us at “Heaven’s Gate.” The joy is that our Older Member in the Evolutionary Level Above Human (the “Kingdom of Heaven”) has made it clear to us that Hale-Bopp’s approach is the “marker” we’ve been waiting for—the time for the arrival of the spacecraft from the Level Above Human to take us home to “Their World”—in the literal Heavens. Our 22 years of classroom here on planet Earth is finally coming to conclusion—“graduation” from the Human Evolutionary Level. We are happily prepared to leave “this world” and go with Ti’s crew.</a:t>
            </a:r>
            <a:endParaRPr lang="en-US" sz="1800" i="1">
              <a:solidFill>
                <a:srgbClr val="FFFFFF"/>
              </a:solidFill>
            </a:endParaRPr>
          </a:p>
        </p:txBody>
      </p:sp>
    </p:spTree>
    <p:extLst>
      <p:ext uri="{BB962C8B-B14F-4D97-AF65-F5344CB8AC3E}">
        <p14:creationId xmlns:p14="http://schemas.microsoft.com/office/powerpoint/2010/main" val="12848484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50E280D-6552-DE21-6E75-DDD18860193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7" name="Group 16">
            <a:extLst>
              <a:ext uri="{FF2B5EF4-FFF2-40B4-BE49-F238E27FC236}">
                <a16:creationId xmlns:a16="http://schemas.microsoft.com/office/drawing/2014/main" id="{6A0ABFF7-3293-4EAC-9426-EBDCAA34D5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8" name="Picture 17">
              <a:extLst>
                <a:ext uri="{FF2B5EF4-FFF2-40B4-BE49-F238E27FC236}">
                  <a16:creationId xmlns:a16="http://schemas.microsoft.com/office/drawing/2014/main" id="{FB475375-4F9B-4D93-8769-B42BB7F4470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9" name="Picture 18">
              <a:extLst>
                <a:ext uri="{FF2B5EF4-FFF2-40B4-BE49-F238E27FC236}">
                  <a16:creationId xmlns:a16="http://schemas.microsoft.com/office/drawing/2014/main" id="{6074A43D-E1B2-4563-8D84-A962E8ABE7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0E2FE53C-9CA3-2A15-C62A-52587B89F66A}"/>
              </a:ext>
            </a:extLst>
          </p:cNvPr>
          <p:cNvSpPr>
            <a:spLocks noGrp="1"/>
          </p:cNvSpPr>
          <p:nvPr>
            <p:ph type="title"/>
          </p:nvPr>
        </p:nvSpPr>
        <p:spPr>
          <a:xfrm>
            <a:off x="838201" y="559813"/>
            <a:ext cx="4876800" cy="5577934"/>
          </a:xfrm>
        </p:spPr>
        <p:txBody>
          <a:bodyPr anchor="ctr">
            <a:normAutofit/>
          </a:bodyPr>
          <a:lstStyle/>
          <a:p>
            <a:r>
              <a:rPr lang="en-US">
                <a:solidFill>
                  <a:srgbClr val="FFFFFF"/>
                </a:solidFill>
                <a:cs typeface="Sabon Next LT"/>
              </a:rPr>
              <a:t>Heaven's Gate: TW next slide, bodies.</a:t>
            </a:r>
            <a:endParaRPr lang="en-US">
              <a:solidFill>
                <a:srgbClr val="FFFFFF"/>
              </a:solidFill>
            </a:endParaRPr>
          </a:p>
        </p:txBody>
      </p:sp>
      <p:sp>
        <p:nvSpPr>
          <p:cNvPr id="6" name="Content Placeholder 5">
            <a:extLst>
              <a:ext uri="{FF2B5EF4-FFF2-40B4-BE49-F238E27FC236}">
                <a16:creationId xmlns:a16="http://schemas.microsoft.com/office/drawing/2014/main" id="{229CDF08-E9C3-3DF0-38CE-AC666114E78D}"/>
              </a:ext>
            </a:extLst>
          </p:cNvPr>
          <p:cNvSpPr>
            <a:spLocks noGrp="1"/>
          </p:cNvSpPr>
          <p:nvPr>
            <p:ph idx="1"/>
          </p:nvPr>
        </p:nvSpPr>
        <p:spPr>
          <a:xfrm>
            <a:off x="6324600" y="716366"/>
            <a:ext cx="5408706" cy="5396722"/>
          </a:xfrm>
        </p:spPr>
        <p:txBody>
          <a:bodyPr vert="horz" lIns="91440" tIns="45720" rIns="91440" bIns="45720" rtlCol="0" anchor="ctr">
            <a:normAutofit/>
          </a:bodyPr>
          <a:lstStyle/>
          <a:p>
            <a:r>
              <a:rPr lang="en-US" sz="1800">
                <a:ea typeface="+mn-lt"/>
                <a:cs typeface="+mn-lt"/>
              </a:rPr>
              <a:t>On March 22, with the start of Holy Week and the comet’s approach, the group began the process of death by suicide. </a:t>
            </a:r>
            <a:endParaRPr lang="en-US" sz="1800"/>
          </a:p>
          <a:p>
            <a:r>
              <a:rPr lang="en-US" sz="1800">
                <a:ea typeface="+mn-lt"/>
                <a:cs typeface="+mn-lt"/>
              </a:rPr>
              <a:t>Prior to the event, the members of the group made videos explaining their individual reasons for their chosen path. </a:t>
            </a:r>
          </a:p>
          <a:p>
            <a:r>
              <a:rPr lang="en-US" sz="1800">
                <a:ea typeface="+mn-lt"/>
                <a:cs typeface="+mn-lt"/>
              </a:rPr>
              <a:t>As the comet approached, 39 members of Heaven’s Gate took poison in three waves of 15, 15, and 9 in the belief that the spaceship would arrive to take them to a better place. </a:t>
            </a:r>
            <a:endParaRPr lang="en-US" sz="1800"/>
          </a:p>
        </p:txBody>
      </p:sp>
    </p:spTree>
    <p:extLst>
      <p:ext uri="{BB962C8B-B14F-4D97-AF65-F5344CB8AC3E}">
        <p14:creationId xmlns:p14="http://schemas.microsoft.com/office/powerpoint/2010/main" val="206667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A627713-4448-62EA-E114-5DA98B7230E1}"/>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4" name="Rectangle 23">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F4D8F54-83E1-0F0C-2E4C-C2F58DDD2EEE}"/>
              </a:ext>
            </a:extLst>
          </p:cNvPr>
          <p:cNvSpPr>
            <a:spLocks noGrp="1"/>
          </p:cNvSpPr>
          <p:nvPr>
            <p:ph type="title"/>
          </p:nvPr>
        </p:nvSpPr>
        <p:spPr>
          <a:xfrm>
            <a:off x="838200" y="696307"/>
            <a:ext cx="5257800" cy="2351693"/>
          </a:xfrm>
        </p:spPr>
        <p:txBody>
          <a:bodyPr>
            <a:normAutofit/>
          </a:bodyPr>
          <a:lstStyle/>
          <a:p>
            <a:r>
              <a:rPr lang="en-US" dirty="0">
                <a:cs typeface="Sabon Next LT"/>
              </a:rPr>
              <a:t>Heaven's Gate</a:t>
            </a:r>
            <a:endParaRPr lang="en-US" dirty="0"/>
          </a:p>
        </p:txBody>
      </p:sp>
      <p:sp>
        <p:nvSpPr>
          <p:cNvPr id="6" name="Content Placeholder 5">
            <a:extLst>
              <a:ext uri="{FF2B5EF4-FFF2-40B4-BE49-F238E27FC236}">
                <a16:creationId xmlns:a16="http://schemas.microsoft.com/office/drawing/2014/main" id="{500FD9E0-C2E1-EAFA-6C45-D73BB0497BF9}"/>
              </a:ext>
            </a:extLst>
          </p:cNvPr>
          <p:cNvSpPr>
            <a:spLocks noGrp="1"/>
          </p:cNvSpPr>
          <p:nvPr>
            <p:ph idx="1"/>
          </p:nvPr>
        </p:nvSpPr>
        <p:spPr>
          <a:xfrm>
            <a:off x="838200" y="3171423"/>
            <a:ext cx="5257800" cy="2957665"/>
          </a:xfrm>
        </p:spPr>
        <p:txBody>
          <a:bodyPr vert="horz" lIns="91440" tIns="45720" rIns="91440" bIns="45720" rtlCol="0" anchor="t">
            <a:normAutofit/>
          </a:bodyPr>
          <a:lstStyle/>
          <a:p>
            <a:pPr>
              <a:lnSpc>
                <a:spcPct val="100000"/>
              </a:lnSpc>
            </a:pPr>
            <a:r>
              <a:rPr lang="en-US" sz="1700">
                <a:ea typeface="+mn-lt"/>
                <a:cs typeface="+mn-lt"/>
              </a:rPr>
              <a:t>They ingested a concoction of phenobarbital, vodka, and applesauce, after which they placed bags over their heads that caused them to die by asphyxiation.</a:t>
            </a:r>
            <a:endParaRPr lang="en-US" sz="1700"/>
          </a:p>
          <a:p>
            <a:pPr>
              <a:lnSpc>
                <a:spcPct val="100000"/>
              </a:lnSpc>
            </a:pPr>
            <a:r>
              <a:rPr lang="en-US" sz="1700">
                <a:ea typeface="+mn-lt"/>
                <a:cs typeface="+mn-lt"/>
              </a:rPr>
              <a:t>Applewhite and his followers were discovered by authorities on March 26 lying on their backs and covered by purple shrouds. </a:t>
            </a:r>
          </a:p>
          <a:p>
            <a:pPr>
              <a:lnSpc>
                <a:spcPct val="100000"/>
              </a:lnSpc>
            </a:pPr>
            <a:r>
              <a:rPr lang="en-US" sz="1700">
                <a:ea typeface="+mn-lt"/>
                <a:cs typeface="+mn-lt"/>
              </a:rPr>
              <a:t>They wore black trousers and trainers and had packed suitcases by their sides, as if ready for a trip. </a:t>
            </a:r>
            <a:endParaRPr lang="en-US" sz="1700"/>
          </a:p>
        </p:txBody>
      </p:sp>
      <p:pic>
        <p:nvPicPr>
          <p:cNvPr id="3" name="Picture 2">
            <a:extLst>
              <a:ext uri="{FF2B5EF4-FFF2-40B4-BE49-F238E27FC236}">
                <a16:creationId xmlns:a16="http://schemas.microsoft.com/office/drawing/2014/main" id="{51F26D58-9C02-2C89-AD6E-027B89625003}"/>
              </a:ext>
            </a:extLst>
          </p:cNvPr>
          <p:cNvPicPr>
            <a:picLocks noChangeAspect="1"/>
          </p:cNvPicPr>
          <p:nvPr/>
        </p:nvPicPr>
        <p:blipFill>
          <a:blip r:embed="rId2"/>
          <a:srcRect t="8890" r="-1" b="-1"/>
          <a:stretch>
            <a:fillRect/>
          </a:stretch>
        </p:blipFill>
        <p:spPr>
          <a:xfrm>
            <a:off x="6477000" y="-36760"/>
            <a:ext cx="5722070" cy="3461697"/>
          </a:xfrm>
          <a:prstGeom prst="rect">
            <a:avLst/>
          </a:prstGeom>
        </p:spPr>
      </p:pic>
      <p:pic>
        <p:nvPicPr>
          <p:cNvPr id="4" name="Picture 3" descr="Suicide, Nikes, and comet space ships: the story of the Heaven's Gate cult  | by Matt Reimann | Timeline | Medium">
            <a:extLst>
              <a:ext uri="{FF2B5EF4-FFF2-40B4-BE49-F238E27FC236}">
                <a16:creationId xmlns:a16="http://schemas.microsoft.com/office/drawing/2014/main" id="{D497F4E7-7A37-3453-5891-F725D58A7E45}"/>
              </a:ext>
            </a:extLst>
          </p:cNvPr>
          <p:cNvPicPr>
            <a:picLocks noChangeAspect="1"/>
          </p:cNvPicPr>
          <p:nvPr/>
        </p:nvPicPr>
        <p:blipFill>
          <a:blip r:embed="rId3"/>
          <a:srcRect r="-1" b="4728"/>
          <a:stretch>
            <a:fillRect/>
          </a:stretch>
        </p:blipFill>
        <p:spPr>
          <a:xfrm>
            <a:off x="6477000" y="3396303"/>
            <a:ext cx="5722070" cy="3461697"/>
          </a:xfrm>
          <a:prstGeom prst="rect">
            <a:avLst/>
          </a:prstGeom>
        </p:spPr>
      </p:pic>
    </p:spTree>
    <p:extLst>
      <p:ext uri="{BB962C8B-B14F-4D97-AF65-F5344CB8AC3E}">
        <p14:creationId xmlns:p14="http://schemas.microsoft.com/office/powerpoint/2010/main" val="38969536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56368EB-BB13-A7BD-0AC1-F3516C513C19}"/>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The Million Pound Question</a:t>
            </a:r>
            <a:endParaRPr lang="en-US">
              <a:solidFill>
                <a:srgbClr val="FFFFFF"/>
              </a:solidFill>
            </a:endParaRPr>
          </a:p>
        </p:txBody>
      </p:sp>
      <p:pic>
        <p:nvPicPr>
          <p:cNvPr id="5" name="Picture 4" descr="Yellow question mark">
            <a:extLst>
              <a:ext uri="{FF2B5EF4-FFF2-40B4-BE49-F238E27FC236}">
                <a16:creationId xmlns:a16="http://schemas.microsoft.com/office/drawing/2014/main" id="{E5EA2960-05EF-7BA1-C959-1815293DCD78}"/>
              </a:ext>
            </a:extLst>
          </p:cNvPr>
          <p:cNvPicPr>
            <a:picLocks noChangeAspect="1"/>
          </p:cNvPicPr>
          <p:nvPr/>
        </p:nvPicPr>
        <p:blipFill>
          <a:blip r:embed="rId2"/>
          <a:srcRect l="43239" r="4380" b="-2"/>
          <a:stretch>
            <a:fillRect/>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DDFFF672-24C8-1835-E979-6580613DA2B9}"/>
              </a:ext>
            </a:extLst>
          </p:cNvPr>
          <p:cNvSpPr>
            <a:spLocks noGrp="1"/>
          </p:cNvSpPr>
          <p:nvPr>
            <p:ph idx="1"/>
          </p:nvPr>
        </p:nvSpPr>
        <p:spPr>
          <a:xfrm>
            <a:off x="6400812" y="3429000"/>
            <a:ext cx="5332164" cy="2585613"/>
          </a:xfrm>
        </p:spPr>
        <p:txBody>
          <a:bodyPr vert="horz" lIns="91440" tIns="45720" rIns="91440" bIns="45720" rtlCol="0" anchor="t">
            <a:normAutofit/>
          </a:bodyPr>
          <a:lstStyle/>
          <a:p>
            <a:r>
              <a:rPr lang="en-US" sz="1800">
                <a:solidFill>
                  <a:srgbClr val="FFFFFF"/>
                </a:solidFill>
                <a:ea typeface="+mn-lt"/>
                <a:cs typeface="+mn-lt"/>
              </a:rPr>
              <a:t>If one person believes something extraordinary, we may call it a delusion.</a:t>
            </a:r>
            <a:endParaRPr lang="en-US" sz="1800">
              <a:solidFill>
                <a:srgbClr val="FFFFFF"/>
              </a:solidFill>
            </a:endParaRPr>
          </a:p>
          <a:p>
            <a:r>
              <a:rPr lang="en-US" sz="1800">
                <a:solidFill>
                  <a:srgbClr val="FFFFFF"/>
                </a:solidFill>
                <a:ea typeface="+mn-lt"/>
                <a:cs typeface="+mn-lt"/>
              </a:rPr>
              <a:t>If thousands of people believe the same thing, we may call it a religion, ideology, or culture.</a:t>
            </a:r>
            <a:endParaRPr lang="en-US" sz="1800">
              <a:solidFill>
                <a:srgbClr val="FFFFFF"/>
              </a:solidFill>
            </a:endParaRPr>
          </a:p>
          <a:p>
            <a:r>
              <a:rPr lang="en-US" sz="1800">
                <a:solidFill>
                  <a:srgbClr val="FFFFFF"/>
                </a:solidFill>
                <a:ea typeface="+mn-lt"/>
                <a:cs typeface="+mn-lt"/>
              </a:rPr>
              <a:t>Where, exactly, is the line?</a:t>
            </a:r>
            <a:endParaRPr lang="en-US" sz="1800">
              <a:solidFill>
                <a:srgbClr val="FFFFFF"/>
              </a:solidFill>
            </a:endParaRPr>
          </a:p>
        </p:txBody>
      </p:sp>
    </p:spTree>
    <p:extLst>
      <p:ext uri="{BB962C8B-B14F-4D97-AF65-F5344CB8AC3E}">
        <p14:creationId xmlns:p14="http://schemas.microsoft.com/office/powerpoint/2010/main" val="10747836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39ED2EA-867E-BCFE-09D2-F69603ED76AA}"/>
              </a:ext>
            </a:extLst>
          </p:cNvPr>
          <p:cNvSpPr>
            <a:spLocks noGrp="1"/>
          </p:cNvSpPr>
          <p:nvPr>
            <p:ph type="title"/>
          </p:nvPr>
        </p:nvSpPr>
        <p:spPr>
          <a:xfrm>
            <a:off x="838201" y="559813"/>
            <a:ext cx="3352799" cy="5577934"/>
          </a:xfrm>
        </p:spPr>
        <p:txBody>
          <a:bodyPr>
            <a:normAutofit/>
          </a:bodyPr>
          <a:lstStyle/>
          <a:p>
            <a:r>
              <a:rPr lang="en-US" sz="4000">
                <a:cs typeface="Sabon Next LT"/>
              </a:rPr>
              <a:t>Folie </a:t>
            </a:r>
            <a:r>
              <a:rPr lang="en-US" sz="4000">
                <a:ea typeface="+mj-lt"/>
                <a:cs typeface="+mj-lt"/>
              </a:rPr>
              <a:t>à </a:t>
            </a:r>
            <a:r>
              <a:rPr lang="en-US" sz="4000">
                <a:cs typeface="Sabon Next LT"/>
              </a:rPr>
              <a:t>Deux</a:t>
            </a:r>
            <a:endParaRPr lang="en-US" sz="4000"/>
          </a:p>
        </p:txBody>
      </p:sp>
      <p:graphicFrame>
        <p:nvGraphicFramePr>
          <p:cNvPr id="5" name="Content Placeholder 2">
            <a:extLst>
              <a:ext uri="{FF2B5EF4-FFF2-40B4-BE49-F238E27FC236}">
                <a16:creationId xmlns:a16="http://schemas.microsoft.com/office/drawing/2014/main" id="{0378F27C-C525-92D5-7D7C-289A7B5F9F7F}"/>
              </a:ext>
            </a:extLst>
          </p:cNvPr>
          <p:cNvGraphicFramePr>
            <a:graphicFrameLocks noGrp="1"/>
          </p:cNvGraphicFramePr>
          <p:nvPr>
            <p:ph idx="1"/>
            <p:extLst>
              <p:ext uri="{D42A27DB-BD31-4B8C-83A1-F6EECF244321}">
                <p14:modId xmlns:p14="http://schemas.microsoft.com/office/powerpoint/2010/main" val="116201339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80364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0EC5FE-5249-C26F-D497-5474E9B4E2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FDD1E5-2E77-0F2F-4CCA-D423E45583CC}"/>
              </a:ext>
            </a:extLst>
          </p:cNvPr>
          <p:cNvSpPr>
            <a:spLocks noGrp="1"/>
          </p:cNvSpPr>
          <p:nvPr>
            <p:ph type="title"/>
          </p:nvPr>
        </p:nvSpPr>
        <p:spPr/>
        <p:txBody>
          <a:bodyPr/>
          <a:lstStyle/>
          <a:p>
            <a:r>
              <a:rPr lang="en-US" dirty="0">
                <a:cs typeface="Sabon Next LT"/>
              </a:rPr>
              <a:t>Folie </a:t>
            </a:r>
            <a:r>
              <a:rPr lang="en-US" dirty="0">
                <a:ea typeface="+mj-lt"/>
                <a:cs typeface="+mj-lt"/>
              </a:rPr>
              <a:t>à </a:t>
            </a:r>
            <a:r>
              <a:rPr lang="en-US" dirty="0">
                <a:cs typeface="Sabon Next LT"/>
              </a:rPr>
              <a:t>Deux – Types (Gralnick, 1942)</a:t>
            </a:r>
            <a:endParaRPr lang="en-US" dirty="0"/>
          </a:p>
        </p:txBody>
      </p:sp>
      <p:sp>
        <p:nvSpPr>
          <p:cNvPr id="3" name="Content Placeholder 2">
            <a:extLst>
              <a:ext uri="{FF2B5EF4-FFF2-40B4-BE49-F238E27FC236}">
                <a16:creationId xmlns:a16="http://schemas.microsoft.com/office/drawing/2014/main" id="{55A2DD7B-F405-030B-93F1-62704EA8DA05}"/>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Folie </a:t>
            </a:r>
            <a:r>
              <a:rPr lang="en-US" dirty="0" err="1">
                <a:ea typeface="+mn-lt"/>
                <a:cs typeface="+mn-lt"/>
              </a:rPr>
              <a:t>imposée</a:t>
            </a:r>
            <a:r>
              <a:rPr lang="en-US" dirty="0">
                <a:ea typeface="+mn-lt"/>
                <a:cs typeface="+mn-lt"/>
              </a:rPr>
              <a:t> (Imposed psychosis): The most common type. A dominant person forces their delusion onto a more passive or submissive partner. The secondary person's symptoms often vanish if the two are separated. </a:t>
            </a:r>
          </a:p>
          <a:p>
            <a:r>
              <a:rPr lang="en-US" dirty="0">
                <a:ea typeface="+mn-lt"/>
                <a:cs typeface="+mn-lt"/>
              </a:rPr>
              <a:t>Folie </a:t>
            </a:r>
            <a:r>
              <a:rPr lang="en-US" err="1">
                <a:ea typeface="+mn-lt"/>
                <a:cs typeface="+mn-lt"/>
              </a:rPr>
              <a:t>simultanée</a:t>
            </a:r>
            <a:r>
              <a:rPr lang="en-US" dirty="0">
                <a:ea typeface="+mn-lt"/>
                <a:cs typeface="+mn-lt"/>
              </a:rPr>
              <a:t> (Simultaneous psychosis): Two people develop the same psychotic symptoms at the same time without one "passing" it to the other, usually because both share a similar vulnerability. </a:t>
            </a:r>
            <a:endParaRPr lang="en-US">
              <a:ea typeface="+mn-lt"/>
              <a:cs typeface="+mn-lt"/>
            </a:endParaRPr>
          </a:p>
          <a:p>
            <a:r>
              <a:rPr lang="en-US" dirty="0">
                <a:ea typeface="+mn-lt"/>
                <a:cs typeface="+mn-lt"/>
              </a:rPr>
              <a:t>Folie </a:t>
            </a:r>
            <a:r>
              <a:rPr lang="en-US" dirty="0" err="1">
                <a:ea typeface="+mn-lt"/>
                <a:cs typeface="+mn-lt"/>
              </a:rPr>
              <a:t>communiquée</a:t>
            </a:r>
            <a:r>
              <a:rPr lang="en-US" dirty="0">
                <a:ea typeface="+mn-lt"/>
                <a:cs typeface="+mn-lt"/>
              </a:rPr>
              <a:t> (Communicated psychosis): The secondary person resists the primary person's delusion for a long time. Eventually, they break down and accept it, and they keep the delusion even after they are separated. </a:t>
            </a:r>
          </a:p>
          <a:p>
            <a:r>
              <a:rPr lang="en-US" dirty="0">
                <a:ea typeface="+mn-lt"/>
                <a:cs typeface="+mn-lt"/>
              </a:rPr>
              <a:t>Folie </a:t>
            </a:r>
            <a:r>
              <a:rPr lang="en-US" dirty="0" err="1">
                <a:ea typeface="+mn-lt"/>
                <a:cs typeface="+mn-lt"/>
              </a:rPr>
              <a:t>induite</a:t>
            </a:r>
            <a:r>
              <a:rPr lang="en-US" dirty="0">
                <a:ea typeface="+mn-lt"/>
                <a:cs typeface="+mn-lt"/>
              </a:rPr>
              <a:t> (Induced psychosis): A person who already has a mental illness adds new, extra delusions because they are influenced by a second person who is also psychotic. </a:t>
            </a:r>
            <a:endParaRPr lang="en-US" dirty="0"/>
          </a:p>
        </p:txBody>
      </p:sp>
    </p:spTree>
    <p:extLst>
      <p:ext uri="{BB962C8B-B14F-4D97-AF65-F5344CB8AC3E}">
        <p14:creationId xmlns:p14="http://schemas.microsoft.com/office/powerpoint/2010/main" val="37220014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739CD1D-4A68-1FA0-FDDE-2109E2FD9A48}"/>
              </a:ext>
            </a:extLst>
          </p:cNvPr>
          <p:cNvSpPr>
            <a:spLocks noGrp="1"/>
          </p:cNvSpPr>
          <p:nvPr>
            <p:ph type="title"/>
          </p:nvPr>
        </p:nvSpPr>
        <p:spPr>
          <a:xfrm>
            <a:off x="838200" y="586992"/>
            <a:ext cx="5638800" cy="2461008"/>
          </a:xfrm>
        </p:spPr>
        <p:txBody>
          <a:bodyPr>
            <a:normAutofit/>
          </a:bodyPr>
          <a:lstStyle/>
          <a:p>
            <a:r>
              <a:rPr lang="en-US" dirty="0">
                <a:cs typeface="Sabon Next LT"/>
              </a:rPr>
              <a:t>Folie à Deux</a:t>
            </a:r>
          </a:p>
        </p:txBody>
      </p:sp>
      <p:sp>
        <p:nvSpPr>
          <p:cNvPr id="3" name="Content Placeholder 2">
            <a:extLst>
              <a:ext uri="{FF2B5EF4-FFF2-40B4-BE49-F238E27FC236}">
                <a16:creationId xmlns:a16="http://schemas.microsoft.com/office/drawing/2014/main" id="{30B66039-B958-AF2E-F0C9-946FF2016971}"/>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t>How can beliefs 'spread'?</a:t>
            </a:r>
          </a:p>
          <a:p>
            <a:r>
              <a:rPr lang="en-US" sz="1800"/>
              <a:t>Attachment</a:t>
            </a:r>
          </a:p>
          <a:p>
            <a:r>
              <a:rPr lang="en-US" sz="1800"/>
              <a:t>Dependency</a:t>
            </a:r>
          </a:p>
          <a:p>
            <a:r>
              <a:rPr lang="en-US" sz="1800"/>
              <a:t>Isolation</a:t>
            </a:r>
          </a:p>
          <a:p>
            <a:r>
              <a:rPr lang="en-US" sz="1800"/>
              <a:t>Social Reinforcement</a:t>
            </a:r>
          </a:p>
          <a:p>
            <a:r>
              <a:rPr lang="en-US" sz="1800">
                <a:ea typeface="+mn-lt"/>
                <a:cs typeface="+mn-lt"/>
              </a:rPr>
              <a:t>At what point does a shared delusion simply become a culture? </a:t>
            </a:r>
            <a:endParaRPr lang="en-US" sz="1800"/>
          </a:p>
        </p:txBody>
      </p:sp>
      <p:pic>
        <p:nvPicPr>
          <p:cNvPr id="5" name="Picture 4" descr="Hands holding each other's wrists and interlinked to form a circle">
            <a:extLst>
              <a:ext uri="{FF2B5EF4-FFF2-40B4-BE49-F238E27FC236}">
                <a16:creationId xmlns:a16="http://schemas.microsoft.com/office/drawing/2014/main" id="{EDB589F4-873A-4083-902D-7F1A8D92292F}"/>
              </a:ext>
            </a:extLst>
          </p:cNvPr>
          <p:cNvPicPr>
            <a:picLocks noChangeAspect="1"/>
          </p:cNvPicPr>
          <p:nvPr/>
        </p:nvPicPr>
        <p:blipFill>
          <a:blip r:embed="rId4"/>
          <a:srcRect l="23399" r="24790" b="-3"/>
          <a:stretch>
            <a:fillRect/>
          </a:stretch>
        </p:blipFill>
        <p:spPr>
          <a:xfrm>
            <a:off x="6861048" y="1"/>
            <a:ext cx="5330952" cy="6858000"/>
          </a:xfrm>
          <a:prstGeom prst="rect">
            <a:avLst/>
          </a:prstGeom>
        </p:spPr>
      </p:pic>
    </p:spTree>
    <p:extLst>
      <p:ext uri="{BB962C8B-B14F-4D97-AF65-F5344CB8AC3E}">
        <p14:creationId xmlns:p14="http://schemas.microsoft.com/office/powerpoint/2010/main" val="85919222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C56AF-3336-9DB5-C0F9-77CEF8F23BAF}"/>
              </a:ext>
            </a:extLst>
          </p:cNvPr>
          <p:cNvSpPr>
            <a:spLocks noGrp="1"/>
          </p:cNvSpPr>
          <p:nvPr>
            <p:ph type="title"/>
          </p:nvPr>
        </p:nvSpPr>
        <p:spPr/>
        <p:txBody>
          <a:bodyPr/>
          <a:lstStyle/>
          <a:p>
            <a:r>
              <a:rPr lang="en-US" dirty="0">
                <a:cs typeface="Sabon Next LT"/>
              </a:rPr>
              <a:t>Ursula and Sabina Eriksson</a:t>
            </a:r>
            <a:endParaRPr lang="en-US" dirty="0"/>
          </a:p>
        </p:txBody>
      </p:sp>
      <p:sp>
        <p:nvSpPr>
          <p:cNvPr id="3" name="Content Placeholder 2">
            <a:extLst>
              <a:ext uri="{FF2B5EF4-FFF2-40B4-BE49-F238E27FC236}">
                <a16:creationId xmlns:a16="http://schemas.microsoft.com/office/drawing/2014/main" id="{2FD753FA-0DAC-F2D0-0DC9-A36CECD6DC2A}"/>
              </a:ext>
            </a:extLst>
          </p:cNvPr>
          <p:cNvSpPr>
            <a:spLocks noGrp="1"/>
          </p:cNvSpPr>
          <p:nvPr>
            <p:ph idx="1"/>
          </p:nvPr>
        </p:nvSpPr>
        <p:spPr/>
        <p:txBody>
          <a:bodyPr vert="horz" lIns="91440" tIns="45720" rIns="91440" bIns="45720" rtlCol="0" anchor="t">
            <a:normAutofit/>
          </a:bodyPr>
          <a:lstStyle/>
          <a:p>
            <a:r>
              <a:rPr lang="en-US" dirty="0"/>
              <a:t>Swedish twin sisters who gained notoriety in 2008 after a severe episode of psychosis led to a tragic killing. </a:t>
            </a:r>
          </a:p>
          <a:p>
            <a:r>
              <a:rPr lang="en-US" dirty="0">
                <a:ea typeface="+mn-lt"/>
                <a:cs typeface="+mn-lt"/>
              </a:rPr>
              <a:t>On May 17, 2008, the twins were traveling on a coach toward London when the driver forced them off at the Keele services on the M6 motorway due to their suspicious and erratic behavior.</a:t>
            </a:r>
          </a:p>
          <a:p>
            <a:r>
              <a:rPr lang="en-US" dirty="0">
                <a:ea typeface="+mn-lt"/>
                <a:cs typeface="+mn-lt"/>
              </a:rPr>
              <a:t>The pair wandered onto the central reservation and suddenly began sprinting directly into fast-moving traffic on the motorway.</a:t>
            </a:r>
          </a:p>
        </p:txBody>
      </p:sp>
    </p:spTree>
    <p:extLst>
      <p:ext uri="{BB962C8B-B14F-4D97-AF65-F5344CB8AC3E}">
        <p14:creationId xmlns:p14="http://schemas.microsoft.com/office/powerpoint/2010/main" val="33796263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6DCA28-C2B7-2237-3A63-165847FE40D4}"/>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3489A2D2-B3AA-488C-B20E-15DBB97548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94385" y="0"/>
            <a:ext cx="3997615" cy="6816079"/>
            <a:chOff x="8059620" y="41922"/>
            <a:chExt cx="3997615" cy="6816077"/>
          </a:xfrm>
        </p:grpSpPr>
        <p:pic>
          <p:nvPicPr>
            <p:cNvPr id="14" name="Picture 13">
              <a:extLst>
                <a:ext uri="{FF2B5EF4-FFF2-40B4-BE49-F238E27FC236}">
                  <a16:creationId xmlns:a16="http://schemas.microsoft.com/office/drawing/2014/main" id="{7C8EAD1A-FDD8-42C1-BC99-CCB0CC628B0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5" name="Picture 14">
              <a:extLst>
                <a:ext uri="{FF2B5EF4-FFF2-40B4-BE49-F238E27FC236}">
                  <a16:creationId xmlns:a16="http://schemas.microsoft.com/office/drawing/2014/main" id="{E897C8CE-9AE7-4BB3-B76A-13264EA74A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C6A5E55E-F059-6EFC-3683-B638A1E3DEB3}"/>
              </a:ext>
            </a:extLst>
          </p:cNvPr>
          <p:cNvSpPr>
            <a:spLocks noGrp="1"/>
          </p:cNvSpPr>
          <p:nvPr>
            <p:ph type="title"/>
          </p:nvPr>
        </p:nvSpPr>
        <p:spPr>
          <a:xfrm>
            <a:off x="838200" y="461339"/>
            <a:ext cx="10606072" cy="1900861"/>
          </a:xfrm>
        </p:spPr>
        <p:txBody>
          <a:bodyPr>
            <a:normAutofit/>
          </a:bodyPr>
          <a:lstStyle/>
          <a:p>
            <a:r>
              <a:rPr lang="en-US" dirty="0">
                <a:cs typeface="Sabon Next LT"/>
              </a:rPr>
              <a:t>Ursula and Sabina Eriksson</a:t>
            </a:r>
            <a:endParaRPr lang="en-US" dirty="0"/>
          </a:p>
        </p:txBody>
      </p:sp>
      <p:sp>
        <p:nvSpPr>
          <p:cNvPr id="3" name="Content Placeholder 2">
            <a:extLst>
              <a:ext uri="{FF2B5EF4-FFF2-40B4-BE49-F238E27FC236}">
                <a16:creationId xmlns:a16="http://schemas.microsoft.com/office/drawing/2014/main" id="{792E9BA7-5945-7DC0-7F85-9CEDBA6F0784}"/>
              </a:ext>
            </a:extLst>
          </p:cNvPr>
          <p:cNvSpPr>
            <a:spLocks noGrp="1"/>
          </p:cNvSpPr>
          <p:nvPr>
            <p:ph idx="1"/>
          </p:nvPr>
        </p:nvSpPr>
        <p:spPr>
          <a:xfrm>
            <a:off x="838200" y="2590802"/>
            <a:ext cx="4647901" cy="3423812"/>
          </a:xfrm>
        </p:spPr>
        <p:txBody>
          <a:bodyPr vert="horz" lIns="91440" tIns="45720" rIns="91440" bIns="45720" rtlCol="0" anchor="t">
            <a:normAutofit/>
          </a:bodyPr>
          <a:lstStyle/>
          <a:p>
            <a:r>
              <a:rPr lang="en-US" sz="1800">
                <a:ea typeface="+mn-lt"/>
                <a:cs typeface="+mn-lt"/>
              </a:rPr>
              <a:t>A television crew filming the BBC documentary series Motorway Cops captured the shocking footage as traffic officers attempted to intervene. </a:t>
            </a:r>
          </a:p>
          <a:p>
            <a:r>
              <a:rPr lang="en-US" sz="1800">
                <a:ea typeface="+mn-lt"/>
                <a:cs typeface="+mn-lt"/>
              </a:rPr>
              <a:t>Both women were struck by vehicles, Ursula was hit by a car, and Sabina was later run over by a heavy truck—yet they both survived and displayed superhuman resistance to police and medical restraint.</a:t>
            </a:r>
            <a:endParaRPr lang="en-US" sz="1800"/>
          </a:p>
        </p:txBody>
      </p:sp>
      <p:pic>
        <p:nvPicPr>
          <p:cNvPr id="4" name="Picture 3" descr="BBC One - Madness in the Fast Lane">
            <a:extLst>
              <a:ext uri="{FF2B5EF4-FFF2-40B4-BE49-F238E27FC236}">
                <a16:creationId xmlns:a16="http://schemas.microsoft.com/office/drawing/2014/main" id="{01BCFD25-A214-01C9-DEB0-A50BFA6F8BB4}"/>
              </a:ext>
            </a:extLst>
          </p:cNvPr>
          <p:cNvPicPr>
            <a:picLocks noChangeAspect="1"/>
          </p:cNvPicPr>
          <p:nvPr/>
        </p:nvPicPr>
        <p:blipFill>
          <a:blip r:embed="rId3"/>
          <a:srcRect r="20854"/>
          <a:stretch>
            <a:fillRect/>
          </a:stretch>
        </p:blipFill>
        <p:spPr>
          <a:xfrm>
            <a:off x="6626806" y="2590801"/>
            <a:ext cx="4817466" cy="3423812"/>
          </a:xfrm>
          <a:prstGeom prst="rect">
            <a:avLst/>
          </a:prstGeom>
        </p:spPr>
      </p:pic>
    </p:spTree>
    <p:extLst>
      <p:ext uri="{BB962C8B-B14F-4D97-AF65-F5344CB8AC3E}">
        <p14:creationId xmlns:p14="http://schemas.microsoft.com/office/powerpoint/2010/main" val="770151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4AC43-60E5-3000-713A-18921CF909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6C05E8-0C00-5C19-7BE5-B4B98AF31DC7}"/>
              </a:ext>
            </a:extLst>
          </p:cNvPr>
          <p:cNvSpPr>
            <a:spLocks noGrp="1"/>
          </p:cNvSpPr>
          <p:nvPr>
            <p:ph type="title"/>
          </p:nvPr>
        </p:nvSpPr>
        <p:spPr/>
        <p:txBody>
          <a:bodyPr/>
          <a:lstStyle/>
          <a:p>
            <a:r>
              <a:rPr lang="en-US" dirty="0">
                <a:cs typeface="Sabon Next LT"/>
              </a:rPr>
              <a:t>Ursula and Sabina Eriksson</a:t>
            </a:r>
            <a:endParaRPr lang="en-US" dirty="0"/>
          </a:p>
        </p:txBody>
      </p:sp>
      <p:sp>
        <p:nvSpPr>
          <p:cNvPr id="3" name="Content Placeholder 2">
            <a:extLst>
              <a:ext uri="{FF2B5EF4-FFF2-40B4-BE49-F238E27FC236}">
                <a16:creationId xmlns:a16="http://schemas.microsoft.com/office/drawing/2014/main" id="{94B7A327-D54F-513A-9B0C-6AD33A63CECE}"/>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After recovering from her initial injuries in police custody and being briefly released, Sabina encountered a local man named Glenn Hollinshead in Stoke-on-Trent who had kindly offered her shelter.</a:t>
            </a:r>
          </a:p>
          <a:p>
            <a:r>
              <a:rPr lang="en-US" dirty="0">
                <a:ea typeface="+mn-lt"/>
                <a:cs typeface="+mn-lt"/>
              </a:rPr>
              <a:t> The following day, May 20, 2008, Sabina fatally stabbed Hollinshead.</a:t>
            </a:r>
          </a:p>
          <a:p>
            <a:r>
              <a:rPr lang="en-US" dirty="0">
                <a:ea typeface="+mn-lt"/>
                <a:cs typeface="+mn-lt"/>
              </a:rPr>
              <a:t>Fleeing the scene, Sabina hit herself on the head with a hammer and jumped from a 40-foot bridge onto the A50, surviving the fall with fractured ankles and a broken skull.</a:t>
            </a:r>
          </a:p>
          <a:p>
            <a:r>
              <a:rPr lang="en-US" dirty="0">
                <a:ea typeface="+mn-lt"/>
                <a:cs typeface="+mn-lt"/>
              </a:rPr>
              <a:t>Sabina pleaded guilty to manslaughter on the grounds of diminished responsibility due to severe psychiatric illness and hearing voices, and she was sentenced to five years in prison in September 2009.</a:t>
            </a:r>
          </a:p>
        </p:txBody>
      </p:sp>
    </p:spTree>
    <p:extLst>
      <p:ext uri="{BB962C8B-B14F-4D97-AF65-F5344CB8AC3E}">
        <p14:creationId xmlns:p14="http://schemas.microsoft.com/office/powerpoint/2010/main" val="422713329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F9D2764-FB3E-97BA-0611-9148790B043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19306B3-C6AA-9AE4-85F0-717E2D66E455}"/>
              </a:ext>
            </a:extLst>
          </p:cNvPr>
          <p:cNvSpPr>
            <a:spLocks noGrp="1"/>
          </p:cNvSpPr>
          <p:nvPr>
            <p:ph type="title"/>
          </p:nvPr>
        </p:nvSpPr>
        <p:spPr>
          <a:xfrm>
            <a:off x="838200" y="586992"/>
            <a:ext cx="5638800" cy="2461008"/>
          </a:xfrm>
        </p:spPr>
        <p:txBody>
          <a:bodyPr>
            <a:normAutofit/>
          </a:bodyPr>
          <a:lstStyle/>
          <a:p>
            <a:r>
              <a:rPr lang="en-US" dirty="0">
                <a:cs typeface="Sabon Next LT"/>
              </a:rPr>
              <a:t>Ursula and Sabina Eriksson</a:t>
            </a:r>
            <a:endParaRPr lang="en-US" dirty="0"/>
          </a:p>
        </p:txBody>
      </p:sp>
      <p:sp>
        <p:nvSpPr>
          <p:cNvPr id="3" name="Content Placeholder 2">
            <a:extLst>
              <a:ext uri="{FF2B5EF4-FFF2-40B4-BE49-F238E27FC236}">
                <a16:creationId xmlns:a16="http://schemas.microsoft.com/office/drawing/2014/main" id="{54B80BB2-1DF5-B039-4889-48AD15141E93}"/>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ea typeface="+mn-lt"/>
                <a:cs typeface="+mn-lt"/>
              </a:rPr>
              <a:t>"We don't hold her responsible, the same as we wouldn't blame a rabid dog for biting someone. She is ill and to a large degree, not responsible for her actions. But her mental disorder should have been recognised much earlier."</a:t>
            </a:r>
          </a:p>
          <a:p>
            <a:r>
              <a:rPr lang="en-US" sz="1800">
                <a:ea typeface="+mn-lt"/>
                <a:cs typeface="+mn-lt"/>
              </a:rPr>
              <a:t>Sabina was sentenced to five years in prison.</a:t>
            </a:r>
          </a:p>
          <a:p>
            <a:r>
              <a:rPr lang="en-US" sz="1800">
                <a:ea typeface="+mn-lt"/>
                <a:cs typeface="+mn-lt"/>
                <a:hlinkClick r:id="rId4"/>
              </a:rPr>
              <a:t>https://www.youtube.com/watch?v=_LpE02jRMm0&amp;rco=1</a:t>
            </a:r>
            <a:r>
              <a:rPr lang="en-US" sz="1800">
                <a:ea typeface="+mn-lt"/>
                <a:cs typeface="+mn-lt"/>
              </a:rPr>
              <a:t> </a:t>
            </a:r>
          </a:p>
          <a:p>
            <a:endParaRPr lang="en-US" sz="1800">
              <a:ea typeface="+mn-lt"/>
              <a:cs typeface="+mn-lt"/>
            </a:endParaRPr>
          </a:p>
        </p:txBody>
      </p:sp>
      <p:pic>
        <p:nvPicPr>
          <p:cNvPr id="4" name="Picture 3" descr="Episode 136 - Grinding True Crime - Listen here - Storytel">
            <a:extLst>
              <a:ext uri="{FF2B5EF4-FFF2-40B4-BE49-F238E27FC236}">
                <a16:creationId xmlns:a16="http://schemas.microsoft.com/office/drawing/2014/main" id="{674709F7-7189-3412-3F94-9FA75062FF81}"/>
              </a:ext>
            </a:extLst>
          </p:cNvPr>
          <p:cNvPicPr>
            <a:picLocks noChangeAspect="1"/>
          </p:cNvPicPr>
          <p:nvPr/>
        </p:nvPicPr>
        <p:blipFill>
          <a:blip r:embed="rId5"/>
          <a:srcRect l="8133" r="14133"/>
          <a:stretch>
            <a:fillRect/>
          </a:stretch>
        </p:blipFill>
        <p:spPr>
          <a:xfrm>
            <a:off x="6861048" y="1"/>
            <a:ext cx="5330952" cy="6858000"/>
          </a:xfrm>
          <a:prstGeom prst="rect">
            <a:avLst/>
          </a:prstGeom>
        </p:spPr>
      </p:pic>
    </p:spTree>
    <p:extLst>
      <p:ext uri="{BB962C8B-B14F-4D97-AF65-F5344CB8AC3E}">
        <p14:creationId xmlns:p14="http://schemas.microsoft.com/office/powerpoint/2010/main" val="228418025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4" name="Picture 13">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E68C57C-1898-3685-0080-29AC134D8A28}"/>
              </a:ext>
            </a:extLst>
          </p:cNvPr>
          <p:cNvSpPr>
            <a:spLocks noGrp="1"/>
          </p:cNvSpPr>
          <p:nvPr>
            <p:ph type="title"/>
          </p:nvPr>
        </p:nvSpPr>
        <p:spPr>
          <a:xfrm>
            <a:off x="5638800" y="586992"/>
            <a:ext cx="5867400" cy="1664573"/>
          </a:xfrm>
        </p:spPr>
        <p:txBody>
          <a:bodyPr>
            <a:normAutofit/>
          </a:bodyPr>
          <a:lstStyle/>
          <a:p>
            <a:r>
              <a:rPr lang="en-US" dirty="0">
                <a:cs typeface="Sabon Next LT"/>
              </a:rPr>
              <a:t>The Silent Twins</a:t>
            </a:r>
            <a:endParaRPr lang="en-US" dirty="0"/>
          </a:p>
        </p:txBody>
      </p:sp>
      <p:pic>
        <p:nvPicPr>
          <p:cNvPr id="4" name="Picture 3">
            <a:extLst>
              <a:ext uri="{FF2B5EF4-FFF2-40B4-BE49-F238E27FC236}">
                <a16:creationId xmlns:a16="http://schemas.microsoft.com/office/drawing/2014/main" id="{1CCF841A-F01D-A314-F2D2-2B0B236A807E}"/>
              </a:ext>
            </a:extLst>
          </p:cNvPr>
          <p:cNvPicPr>
            <a:picLocks noChangeAspect="1"/>
          </p:cNvPicPr>
          <p:nvPr/>
        </p:nvPicPr>
        <p:blipFill>
          <a:blip r:embed="rId4"/>
          <a:stretch>
            <a:fillRect/>
          </a:stretch>
        </p:blipFill>
        <p:spPr>
          <a:xfrm>
            <a:off x="606552" y="1700522"/>
            <a:ext cx="4724400" cy="3543300"/>
          </a:xfrm>
          <a:prstGeom prst="rect">
            <a:avLst/>
          </a:prstGeom>
        </p:spPr>
      </p:pic>
      <p:sp>
        <p:nvSpPr>
          <p:cNvPr id="3" name="Content Placeholder 2">
            <a:extLst>
              <a:ext uri="{FF2B5EF4-FFF2-40B4-BE49-F238E27FC236}">
                <a16:creationId xmlns:a16="http://schemas.microsoft.com/office/drawing/2014/main" id="{75FC3928-F5B1-4845-56AC-768B30AD58AD}"/>
              </a:ext>
            </a:extLst>
          </p:cNvPr>
          <p:cNvSpPr>
            <a:spLocks noGrp="1"/>
          </p:cNvSpPr>
          <p:nvPr>
            <p:ph idx="1"/>
          </p:nvPr>
        </p:nvSpPr>
        <p:spPr>
          <a:xfrm>
            <a:off x="5638860" y="2411653"/>
            <a:ext cx="5867022" cy="3928822"/>
          </a:xfrm>
        </p:spPr>
        <p:txBody>
          <a:bodyPr vert="horz" lIns="91440" tIns="45720" rIns="91440" bIns="45720" rtlCol="0" anchor="t">
            <a:normAutofit/>
          </a:bodyPr>
          <a:lstStyle/>
          <a:p>
            <a:r>
              <a:rPr lang="en-US" sz="1800"/>
              <a:t>June and Jennifer Gibbons were Welsh twins of Barbadian descent. </a:t>
            </a:r>
          </a:p>
          <a:p>
            <a:r>
              <a:rPr lang="en-US" sz="1800"/>
              <a:t>They only communicated with one another and wrote works of fiction. </a:t>
            </a:r>
          </a:p>
          <a:p>
            <a:r>
              <a:rPr lang="en-US" sz="1800"/>
              <a:t>Their language, a sped up Bajan Creole was difficult to understand. </a:t>
            </a:r>
          </a:p>
          <a:p>
            <a:r>
              <a:rPr lang="en-US" sz="1800"/>
              <a:t>As time went on, their language became more idiosyncratic, an example of cryptophasia. </a:t>
            </a:r>
          </a:p>
          <a:p>
            <a:r>
              <a:rPr lang="en-US" sz="1800"/>
              <a:t>Cryptophasia is a language devised and shared only by a set of twins. </a:t>
            </a:r>
          </a:p>
        </p:txBody>
      </p:sp>
    </p:spTree>
    <p:extLst>
      <p:ext uri="{BB962C8B-B14F-4D97-AF65-F5344CB8AC3E}">
        <p14:creationId xmlns:p14="http://schemas.microsoft.com/office/powerpoint/2010/main" val="26605634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9EB115-B03F-4E21-3A2D-AB0AA068771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4CCE7DD-520A-1E86-3493-F20990AB430A}"/>
              </a:ext>
            </a:extLst>
          </p:cNvPr>
          <p:cNvSpPr>
            <a:spLocks noGrp="1"/>
          </p:cNvSpPr>
          <p:nvPr>
            <p:ph type="title"/>
          </p:nvPr>
        </p:nvSpPr>
        <p:spPr>
          <a:xfrm>
            <a:off x="838201" y="559813"/>
            <a:ext cx="3352799" cy="5577934"/>
          </a:xfrm>
        </p:spPr>
        <p:txBody>
          <a:bodyPr>
            <a:normAutofit/>
          </a:bodyPr>
          <a:lstStyle/>
          <a:p>
            <a:r>
              <a:rPr lang="en-US" sz="4000">
                <a:cs typeface="Sabon Next LT"/>
              </a:rPr>
              <a:t>The Silent Twins</a:t>
            </a:r>
            <a:endParaRPr lang="en-US" sz="4000"/>
          </a:p>
        </p:txBody>
      </p:sp>
      <p:graphicFrame>
        <p:nvGraphicFramePr>
          <p:cNvPr id="5" name="Content Placeholder 2">
            <a:extLst>
              <a:ext uri="{FF2B5EF4-FFF2-40B4-BE49-F238E27FC236}">
                <a16:creationId xmlns:a16="http://schemas.microsoft.com/office/drawing/2014/main" id="{91D0D195-FEEF-BE62-812C-273870E6FA45}"/>
              </a:ext>
            </a:extLst>
          </p:cNvPr>
          <p:cNvGraphicFramePr>
            <a:graphicFrameLocks noGrp="1"/>
          </p:cNvGraphicFramePr>
          <p:nvPr>
            <p:ph idx="1"/>
            <p:extLst>
              <p:ext uri="{D42A27DB-BD31-4B8C-83A1-F6EECF244321}">
                <p14:modId xmlns:p14="http://schemas.microsoft.com/office/powerpoint/2010/main" val="240940649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170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570276-8253-5DE4-AA92-E8C8E293D1D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C121FD2-984C-F6B8-5503-A26CECCC9108}"/>
              </a:ext>
            </a:extLst>
          </p:cNvPr>
          <p:cNvSpPr>
            <a:spLocks noGrp="1"/>
          </p:cNvSpPr>
          <p:nvPr>
            <p:ph type="title"/>
          </p:nvPr>
        </p:nvSpPr>
        <p:spPr>
          <a:xfrm>
            <a:off x="838200" y="586992"/>
            <a:ext cx="5638800" cy="2461008"/>
          </a:xfrm>
        </p:spPr>
        <p:txBody>
          <a:bodyPr>
            <a:normAutofit/>
          </a:bodyPr>
          <a:lstStyle/>
          <a:p>
            <a:r>
              <a:rPr lang="en-US" dirty="0">
                <a:cs typeface="Sabon Next LT"/>
              </a:rPr>
              <a:t>The Silent Twins</a:t>
            </a:r>
            <a:endParaRPr lang="en-US" dirty="0"/>
          </a:p>
        </p:txBody>
      </p:sp>
      <p:sp>
        <p:nvSpPr>
          <p:cNvPr id="3" name="Content Placeholder 2">
            <a:extLst>
              <a:ext uri="{FF2B5EF4-FFF2-40B4-BE49-F238E27FC236}">
                <a16:creationId xmlns:a16="http://schemas.microsoft.com/office/drawing/2014/main" id="{34D57C38-DA13-E234-8FDA-DE05756E6A7D}"/>
              </a:ext>
            </a:extLst>
          </p:cNvPr>
          <p:cNvSpPr>
            <a:spLocks noGrp="1"/>
          </p:cNvSpPr>
          <p:nvPr>
            <p:ph idx="1"/>
          </p:nvPr>
        </p:nvSpPr>
        <p:spPr>
          <a:xfrm>
            <a:off x="838200" y="3124200"/>
            <a:ext cx="5638437" cy="3156166"/>
          </a:xfrm>
        </p:spPr>
        <p:txBody>
          <a:bodyPr vert="horz" lIns="91440" tIns="45720" rIns="91440" bIns="45720" rtlCol="0" anchor="ctr">
            <a:normAutofit/>
          </a:bodyPr>
          <a:lstStyle/>
          <a:p>
            <a:pPr>
              <a:lnSpc>
                <a:spcPct val="100000"/>
              </a:lnSpc>
            </a:pPr>
            <a:r>
              <a:rPr lang="en-US" sz="1800"/>
              <a:t>Their longstanding agreement was if one twin died, the other would have to speak and live normally. </a:t>
            </a:r>
          </a:p>
          <a:p>
            <a:pPr>
              <a:lnSpc>
                <a:spcPct val="100000"/>
              </a:lnSpc>
            </a:pPr>
            <a:r>
              <a:rPr lang="en-US" sz="1800"/>
              <a:t>They began to believe it was necessary that one must die. </a:t>
            </a:r>
          </a:p>
          <a:p>
            <a:pPr>
              <a:lnSpc>
                <a:spcPct val="100000"/>
              </a:lnSpc>
            </a:pPr>
            <a:r>
              <a:rPr lang="en-US" sz="1800"/>
              <a:t>In 1993, they were transferred to Caswell Clinic in Bridgend. </a:t>
            </a:r>
          </a:p>
          <a:p>
            <a:pPr>
              <a:lnSpc>
                <a:spcPct val="100000"/>
              </a:lnSpc>
            </a:pPr>
            <a:r>
              <a:rPr lang="en-US" sz="1800"/>
              <a:t>On arrival, Jennifer could not be woken. She died of acute myocarditis. </a:t>
            </a:r>
          </a:p>
        </p:txBody>
      </p:sp>
      <p:pic>
        <p:nvPicPr>
          <p:cNvPr id="4" name="Picture 3">
            <a:extLst>
              <a:ext uri="{FF2B5EF4-FFF2-40B4-BE49-F238E27FC236}">
                <a16:creationId xmlns:a16="http://schemas.microsoft.com/office/drawing/2014/main" id="{75493266-1487-3E47-E06F-A1E29FD8F58E}"/>
              </a:ext>
            </a:extLst>
          </p:cNvPr>
          <p:cNvPicPr>
            <a:picLocks noChangeAspect="1"/>
          </p:cNvPicPr>
          <p:nvPr/>
        </p:nvPicPr>
        <p:blipFill>
          <a:blip r:embed="rId4"/>
          <a:srcRect l="33353" r="23117"/>
          <a:stretch>
            <a:fillRect/>
          </a:stretch>
        </p:blipFill>
        <p:spPr>
          <a:xfrm>
            <a:off x="6861048" y="1"/>
            <a:ext cx="5330952" cy="6858000"/>
          </a:xfrm>
          <a:prstGeom prst="rect">
            <a:avLst/>
          </a:prstGeom>
        </p:spPr>
      </p:pic>
    </p:spTree>
    <p:extLst>
      <p:ext uri="{BB962C8B-B14F-4D97-AF65-F5344CB8AC3E}">
        <p14:creationId xmlns:p14="http://schemas.microsoft.com/office/powerpoint/2010/main" val="130006505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44DDFB-808D-3738-8AAF-18C5A2D360F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a:extLst>
              <a:ext uri="{FF2B5EF4-FFF2-40B4-BE49-F238E27FC236}">
                <a16:creationId xmlns:a16="http://schemas.microsoft.com/office/drawing/2014/main" id="{FEF85C83-6080-D5A3-7779-05BE04018D10}"/>
              </a:ext>
            </a:extLst>
          </p:cNvPr>
          <p:cNvPicPr>
            <a:picLocks noChangeAspect="1"/>
          </p:cNvPicPr>
          <p:nvPr/>
        </p:nvPicPr>
        <p:blipFill>
          <a:blip r:embed="rId2">
            <a:alphaModFix amt="60000"/>
          </a:blip>
          <a:srcRect b="20"/>
          <a:stretch>
            <a:fillRect/>
          </a:stretch>
        </p:blipFill>
        <p:spPr>
          <a:xfrm>
            <a:off x="20" y="10"/>
            <a:ext cx="12191980" cy="6856614"/>
          </a:xfrm>
          <a:prstGeom prst="rect">
            <a:avLst/>
          </a:prstGeom>
        </p:spPr>
      </p:pic>
      <p:sp>
        <p:nvSpPr>
          <p:cNvPr id="2" name="Title 1">
            <a:extLst>
              <a:ext uri="{FF2B5EF4-FFF2-40B4-BE49-F238E27FC236}">
                <a16:creationId xmlns:a16="http://schemas.microsoft.com/office/drawing/2014/main" id="{9A391559-4D60-B22D-2A1E-66AA53FE7130}"/>
              </a:ext>
            </a:extLst>
          </p:cNvPr>
          <p:cNvSpPr>
            <a:spLocks noGrp="1"/>
          </p:cNvSpPr>
          <p:nvPr>
            <p:ph type="title"/>
          </p:nvPr>
        </p:nvSpPr>
        <p:spPr>
          <a:xfrm>
            <a:off x="1198181" y="726066"/>
            <a:ext cx="4795282" cy="5018227"/>
          </a:xfrm>
        </p:spPr>
        <p:txBody>
          <a:bodyPr anchor="ctr">
            <a:normAutofit/>
          </a:bodyPr>
          <a:lstStyle/>
          <a:p>
            <a:r>
              <a:rPr lang="en-US">
                <a:solidFill>
                  <a:srgbClr val="FFFFFF"/>
                </a:solidFill>
                <a:cs typeface="Sabon Next LT"/>
              </a:rPr>
              <a:t>The Silent Twins</a:t>
            </a:r>
            <a:endParaRPr lang="en-US">
              <a:solidFill>
                <a:srgbClr val="FFFFFF"/>
              </a:solidFill>
            </a:endParaRPr>
          </a:p>
        </p:txBody>
      </p:sp>
      <p:sp>
        <p:nvSpPr>
          <p:cNvPr id="3" name="Content Placeholder 2">
            <a:extLst>
              <a:ext uri="{FF2B5EF4-FFF2-40B4-BE49-F238E27FC236}">
                <a16:creationId xmlns:a16="http://schemas.microsoft.com/office/drawing/2014/main" id="{BA0DE3E9-8801-CB71-74DD-F0C443E205CD}"/>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US" sz="1800">
                <a:solidFill>
                  <a:srgbClr val="FFFFFF"/>
                </a:solidFill>
                <a:ea typeface="+mn-lt"/>
                <a:cs typeface="+mn-lt"/>
              </a:rPr>
              <a:t>At the inquest, June revealed that Jennifer had been acting strangely for about a day before their release; her speech had been slurring, and she had said that she was dying. </a:t>
            </a:r>
            <a:endParaRPr lang="en-US" sz="1800">
              <a:solidFill>
                <a:srgbClr val="FFFFFF"/>
              </a:solidFill>
            </a:endParaRPr>
          </a:p>
          <a:p>
            <a:r>
              <a:rPr lang="en-US" sz="1800">
                <a:solidFill>
                  <a:srgbClr val="FFFFFF"/>
                </a:solidFill>
              </a:rPr>
              <a:t>On the trip to Caswell, she slept in June's lap, eyes open. </a:t>
            </a:r>
          </a:p>
          <a:p>
            <a:r>
              <a:rPr lang="en-US" sz="1800">
                <a:solidFill>
                  <a:srgbClr val="FFFFFF"/>
                </a:solidFill>
              </a:rPr>
              <a:t>A few days later, June was quoted as saying 'I'm free at last, liberated and at last Jennifer has given up her life for me. </a:t>
            </a:r>
          </a:p>
          <a:p>
            <a:r>
              <a:rPr lang="en-US" sz="1800">
                <a:solidFill>
                  <a:srgbClr val="FFFFFF"/>
                </a:solidFill>
              </a:rPr>
              <a:t>June is no longer monitored by psychiatric services. </a:t>
            </a:r>
          </a:p>
        </p:txBody>
      </p:sp>
    </p:spTree>
    <p:extLst>
      <p:ext uri="{BB962C8B-B14F-4D97-AF65-F5344CB8AC3E}">
        <p14:creationId xmlns:p14="http://schemas.microsoft.com/office/powerpoint/2010/main" val="27484656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9C87-223C-E1CB-3EF2-8C15D691F287}"/>
              </a:ext>
            </a:extLst>
          </p:cNvPr>
          <p:cNvSpPr>
            <a:spLocks noGrp="1"/>
          </p:cNvSpPr>
          <p:nvPr>
            <p:ph type="title"/>
          </p:nvPr>
        </p:nvSpPr>
        <p:spPr/>
        <p:txBody>
          <a:bodyPr/>
          <a:lstStyle/>
          <a:p>
            <a:r>
              <a:rPr lang="en-US" dirty="0">
                <a:cs typeface="Sabon Next LT"/>
              </a:rPr>
              <a:t>Psychological Explanations</a:t>
            </a:r>
            <a:endParaRPr lang="en-US" dirty="0"/>
          </a:p>
        </p:txBody>
      </p:sp>
      <p:sp>
        <p:nvSpPr>
          <p:cNvPr id="3" name="Content Placeholder 2">
            <a:extLst>
              <a:ext uri="{FF2B5EF4-FFF2-40B4-BE49-F238E27FC236}">
                <a16:creationId xmlns:a16="http://schemas.microsoft.com/office/drawing/2014/main" id="{81E42E3F-2FB8-0030-E36A-753AAC9AE63B}"/>
              </a:ext>
            </a:extLst>
          </p:cNvPr>
          <p:cNvSpPr>
            <a:spLocks noGrp="1"/>
          </p:cNvSpPr>
          <p:nvPr>
            <p:ph idx="1"/>
          </p:nvPr>
        </p:nvSpPr>
        <p:spPr/>
        <p:txBody>
          <a:bodyPr vert="horz" lIns="91440" tIns="45720" rIns="91440" bIns="45720" rtlCol="0" anchor="t">
            <a:normAutofit/>
          </a:bodyPr>
          <a:lstStyle/>
          <a:p>
            <a:r>
              <a:rPr lang="en-US" dirty="0"/>
              <a:t>The relationship between the inducer and induced, physical proximity and emotional intensity. </a:t>
            </a:r>
          </a:p>
          <a:p>
            <a:r>
              <a:rPr lang="en-US" dirty="0"/>
              <a:t>Isolation and connections with reality. </a:t>
            </a:r>
          </a:p>
          <a:p>
            <a:r>
              <a:rPr lang="en-US" dirty="0" err="1">
                <a:ea typeface="+mn-lt"/>
                <a:cs typeface="+mn-lt"/>
              </a:rPr>
              <a:t>Psychodynamically</a:t>
            </a:r>
            <a:r>
              <a:rPr lang="en-US" dirty="0">
                <a:ea typeface="+mn-lt"/>
                <a:cs typeface="+mn-lt"/>
              </a:rPr>
              <a:t>, the submissive, induced person unconsciously acquires the characteristic of the more dominant inducer (Enoch and Trethowan, 1991).</a:t>
            </a:r>
            <a:endParaRPr lang="en-US" dirty="0"/>
          </a:p>
        </p:txBody>
      </p:sp>
    </p:spTree>
    <p:extLst>
      <p:ext uri="{BB962C8B-B14F-4D97-AF65-F5344CB8AC3E}">
        <p14:creationId xmlns:p14="http://schemas.microsoft.com/office/powerpoint/2010/main" val="193981020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926FA-AA2C-EE7C-AABA-00DB3F9B451B}"/>
              </a:ext>
            </a:extLst>
          </p:cNvPr>
          <p:cNvSpPr>
            <a:spLocks noGrp="1"/>
          </p:cNvSpPr>
          <p:nvPr>
            <p:ph type="title"/>
          </p:nvPr>
        </p:nvSpPr>
        <p:spPr/>
        <p:txBody>
          <a:bodyPr/>
          <a:lstStyle/>
          <a:p>
            <a:r>
              <a:rPr lang="en-US" dirty="0">
                <a:cs typeface="Sabon Next LT"/>
              </a:rPr>
              <a:t>The Recipient in Shared Delusions</a:t>
            </a:r>
            <a:endParaRPr lang="en-US" dirty="0"/>
          </a:p>
        </p:txBody>
      </p:sp>
      <p:sp>
        <p:nvSpPr>
          <p:cNvPr id="3" name="Content Placeholder 2">
            <a:extLst>
              <a:ext uri="{FF2B5EF4-FFF2-40B4-BE49-F238E27FC236}">
                <a16:creationId xmlns:a16="http://schemas.microsoft.com/office/drawing/2014/main" id="{3D7E2E92-6DCD-B894-03F8-255572D825AC}"/>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Recent psychodynamic theories highlight ambivalence as a key feature of the recipient.</a:t>
            </a:r>
            <a:endParaRPr lang="en-US" dirty="0"/>
          </a:p>
          <a:p>
            <a:r>
              <a:rPr lang="en-US" dirty="0">
                <a:ea typeface="+mn-lt"/>
                <a:cs typeface="+mn-lt"/>
              </a:rPr>
              <a:t>The recipient often experiences a love-hate relationship with the dominant partner.</a:t>
            </a:r>
            <a:endParaRPr lang="en-US" dirty="0"/>
          </a:p>
          <a:p>
            <a:r>
              <a:rPr lang="en-US" dirty="0">
                <a:ea typeface="+mn-lt"/>
                <a:cs typeface="+mn-lt"/>
              </a:rPr>
              <a:t>Although heavily dependent on the inducer, the recipient may resent both the partner and themselves because of this dependence.</a:t>
            </a:r>
            <a:endParaRPr lang="en-US" dirty="0"/>
          </a:p>
          <a:p>
            <a:r>
              <a:rPr lang="en-US" dirty="0">
                <a:ea typeface="+mn-lt"/>
                <a:cs typeface="+mn-lt"/>
              </a:rPr>
              <a:t>To preserve the relationship and maintain the partner’s approval, the recipient often remains submissive.</a:t>
            </a:r>
            <a:endParaRPr lang="en-US" dirty="0"/>
          </a:p>
          <a:p>
            <a:r>
              <a:rPr lang="en-US" dirty="0">
                <a:ea typeface="+mn-lt"/>
                <a:cs typeface="+mn-lt"/>
              </a:rPr>
              <a:t>This submission can extend to adopting and sharing the inducer’s delusional beliefs.</a:t>
            </a:r>
            <a:endParaRPr lang="en-US" dirty="0"/>
          </a:p>
        </p:txBody>
      </p:sp>
    </p:spTree>
    <p:extLst>
      <p:ext uri="{BB962C8B-B14F-4D97-AF65-F5344CB8AC3E}">
        <p14:creationId xmlns:p14="http://schemas.microsoft.com/office/powerpoint/2010/main" val="210680039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89037-5FE8-A20D-CECD-173CC78626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8187E-E0D0-63F5-9500-D15106008A43}"/>
              </a:ext>
            </a:extLst>
          </p:cNvPr>
          <p:cNvSpPr>
            <a:spLocks noGrp="1"/>
          </p:cNvSpPr>
          <p:nvPr>
            <p:ph type="title"/>
          </p:nvPr>
        </p:nvSpPr>
        <p:spPr/>
        <p:txBody>
          <a:bodyPr/>
          <a:lstStyle/>
          <a:p>
            <a:r>
              <a:rPr lang="en-US" dirty="0">
                <a:cs typeface="Sabon Next LT"/>
              </a:rPr>
              <a:t>Ambivalence in Both Partners</a:t>
            </a:r>
            <a:endParaRPr lang="en-US" dirty="0"/>
          </a:p>
        </p:txBody>
      </p:sp>
      <p:sp>
        <p:nvSpPr>
          <p:cNvPr id="3" name="Content Placeholder 2">
            <a:extLst>
              <a:ext uri="{FF2B5EF4-FFF2-40B4-BE49-F238E27FC236}">
                <a16:creationId xmlns:a16="http://schemas.microsoft.com/office/drawing/2014/main" id="{1062CEA8-0F78-4DAB-BF3A-4AEA5AFBC57A}"/>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Recipients may occasionally recognise and admit to feelings of anger or aggression towards the inducer.</a:t>
            </a:r>
            <a:endParaRPr lang="en-US">
              <a:ea typeface="+mn-lt"/>
              <a:cs typeface="+mn-lt"/>
            </a:endParaRPr>
          </a:p>
          <a:p>
            <a:r>
              <a:rPr lang="en-US" dirty="0">
                <a:ea typeface="+mn-lt"/>
                <a:cs typeface="+mn-lt"/>
              </a:rPr>
              <a:t>The dominant partner also has a strong need for a submissive and dependent companion.</a:t>
            </a:r>
            <a:endParaRPr lang="en-US">
              <a:ea typeface="+mn-lt"/>
              <a:cs typeface="+mn-lt"/>
            </a:endParaRPr>
          </a:p>
          <a:p>
            <a:r>
              <a:rPr lang="en-US" dirty="0">
                <a:ea typeface="+mn-lt"/>
                <a:cs typeface="+mn-lt"/>
              </a:rPr>
              <a:t>The relationship helps the inducer maintain some connection with reality.</a:t>
            </a:r>
            <a:endParaRPr lang="en-US">
              <a:ea typeface="+mn-lt"/>
              <a:cs typeface="+mn-lt"/>
            </a:endParaRPr>
          </a:p>
          <a:p>
            <a:r>
              <a:rPr lang="en-US" dirty="0">
                <a:ea typeface="+mn-lt"/>
                <a:cs typeface="+mn-lt"/>
              </a:rPr>
              <a:t>However, affection can rapidly turn to hostility if the dominant partner fears abandonment.</a:t>
            </a:r>
            <a:endParaRPr lang="en-US">
              <a:ea typeface="+mn-lt"/>
              <a:cs typeface="+mn-lt"/>
            </a:endParaRPr>
          </a:p>
          <a:p>
            <a:r>
              <a:rPr lang="en-US" dirty="0">
                <a:ea typeface="+mn-lt"/>
                <a:cs typeface="+mn-lt"/>
              </a:rPr>
              <a:t>Overall, the relationship is characterised by mutual dependence and ambivalence, with both partners experiencing conflicting feelings of attachment and resentment (Kumar et al., 2005)</a:t>
            </a:r>
          </a:p>
        </p:txBody>
      </p:sp>
    </p:spTree>
    <p:extLst>
      <p:ext uri="{BB962C8B-B14F-4D97-AF65-F5344CB8AC3E}">
        <p14:creationId xmlns:p14="http://schemas.microsoft.com/office/powerpoint/2010/main" val="225249044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2181C52A-44C9-739B-6DD2-1E6B6C8B7676}"/>
              </a:ext>
            </a:extLst>
          </p:cNvPr>
          <p:cNvSpPr>
            <a:spLocks noGrp="1"/>
          </p:cNvSpPr>
          <p:nvPr>
            <p:ph type="title"/>
          </p:nvPr>
        </p:nvSpPr>
        <p:spPr>
          <a:xfrm>
            <a:off x="838201" y="559813"/>
            <a:ext cx="3352799" cy="5577934"/>
          </a:xfrm>
        </p:spPr>
        <p:txBody>
          <a:bodyPr>
            <a:normAutofit/>
          </a:bodyPr>
          <a:lstStyle/>
          <a:p>
            <a:r>
              <a:rPr lang="en-US" sz="4000">
                <a:cs typeface="Sabon Next LT"/>
              </a:rPr>
              <a:t>Bigger Question</a:t>
            </a:r>
            <a:endParaRPr lang="en-US" sz="4000"/>
          </a:p>
        </p:txBody>
      </p:sp>
      <p:graphicFrame>
        <p:nvGraphicFramePr>
          <p:cNvPr id="5" name="Content Placeholder 2">
            <a:extLst>
              <a:ext uri="{FF2B5EF4-FFF2-40B4-BE49-F238E27FC236}">
                <a16:creationId xmlns:a16="http://schemas.microsoft.com/office/drawing/2014/main" id="{E000D781-E673-804D-0E37-138AFF72592C}"/>
              </a:ext>
            </a:extLst>
          </p:cNvPr>
          <p:cNvGraphicFramePr>
            <a:graphicFrameLocks noGrp="1"/>
          </p:cNvGraphicFramePr>
          <p:nvPr>
            <p:ph idx="1"/>
            <p:extLst>
              <p:ext uri="{D42A27DB-BD31-4B8C-83A1-F6EECF244321}">
                <p14:modId xmlns:p14="http://schemas.microsoft.com/office/powerpoint/2010/main" val="257986293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87114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D6A7B54-2E7F-47CC-074F-B42CD648C8F7}"/>
              </a:ext>
            </a:extLst>
          </p:cNvPr>
          <p:cNvSpPr>
            <a:spLocks noGrp="1"/>
          </p:cNvSpPr>
          <p:nvPr>
            <p:ph type="title"/>
          </p:nvPr>
        </p:nvSpPr>
        <p:spPr>
          <a:xfrm>
            <a:off x="838201" y="559813"/>
            <a:ext cx="3352799" cy="5577934"/>
          </a:xfrm>
        </p:spPr>
        <p:txBody>
          <a:bodyPr>
            <a:normAutofit/>
          </a:bodyPr>
          <a:lstStyle/>
          <a:p>
            <a:r>
              <a:rPr lang="en-US" sz="4000">
                <a:cs typeface="Sabon Next LT"/>
              </a:rPr>
              <a:t>Conspiracy Psychology</a:t>
            </a:r>
            <a:endParaRPr lang="en-US" sz="4000"/>
          </a:p>
        </p:txBody>
      </p:sp>
      <p:graphicFrame>
        <p:nvGraphicFramePr>
          <p:cNvPr id="5" name="Content Placeholder 2">
            <a:extLst>
              <a:ext uri="{FF2B5EF4-FFF2-40B4-BE49-F238E27FC236}">
                <a16:creationId xmlns:a16="http://schemas.microsoft.com/office/drawing/2014/main" id="{5BA6DAB0-1482-2EC3-2501-A251BF27AA36}"/>
              </a:ext>
            </a:extLst>
          </p:cNvPr>
          <p:cNvGraphicFramePr>
            <a:graphicFrameLocks noGrp="1"/>
          </p:cNvGraphicFramePr>
          <p:nvPr>
            <p:ph idx="1"/>
            <p:extLst>
              <p:ext uri="{D42A27DB-BD31-4B8C-83A1-F6EECF244321}">
                <p14:modId xmlns:p14="http://schemas.microsoft.com/office/powerpoint/2010/main" val="30249843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1624421"/>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DAFE-BF20-13DB-B87B-922E7D868FBF}"/>
              </a:ext>
            </a:extLst>
          </p:cNvPr>
          <p:cNvSpPr>
            <a:spLocks noGrp="1"/>
          </p:cNvSpPr>
          <p:nvPr>
            <p:ph type="title"/>
          </p:nvPr>
        </p:nvSpPr>
        <p:spPr/>
        <p:txBody>
          <a:bodyPr/>
          <a:lstStyle/>
          <a:p>
            <a:r>
              <a:rPr lang="en-US" dirty="0">
                <a:cs typeface="Sabon Next LT"/>
              </a:rPr>
              <a:t>Conspiracy Theories</a:t>
            </a:r>
            <a:endParaRPr lang="en-US" dirty="0"/>
          </a:p>
        </p:txBody>
      </p:sp>
      <p:graphicFrame>
        <p:nvGraphicFramePr>
          <p:cNvPr id="5" name="Content Placeholder 2">
            <a:extLst>
              <a:ext uri="{FF2B5EF4-FFF2-40B4-BE49-F238E27FC236}">
                <a16:creationId xmlns:a16="http://schemas.microsoft.com/office/drawing/2014/main" id="{893E4CC3-17D0-6540-D2CC-A7FCA8BBA14D}"/>
              </a:ext>
            </a:extLst>
          </p:cNvPr>
          <p:cNvGraphicFramePr>
            <a:graphicFrameLocks noGrp="1"/>
          </p:cNvGraphicFramePr>
          <p:nvPr>
            <p:ph idx="1"/>
          </p:nvPr>
        </p:nvGraphicFramePr>
        <p:xfrm>
          <a:off x="458694" y="1949450"/>
          <a:ext cx="11274612" cy="4195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731655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A24E722-0A41-15EF-89B0-5C1BE45D4462}"/>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Cognitive Explanations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87709D77-E42A-5191-BFE1-45A0629A4184}"/>
              </a:ext>
            </a:extLst>
          </p:cNvPr>
          <p:cNvGraphicFramePr>
            <a:graphicFrameLocks noGrp="1"/>
          </p:cNvGraphicFramePr>
          <p:nvPr>
            <p:ph idx="1"/>
            <p:extLst>
              <p:ext uri="{D42A27DB-BD31-4B8C-83A1-F6EECF244321}">
                <p14:modId xmlns:p14="http://schemas.microsoft.com/office/powerpoint/2010/main" val="4063817337"/>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46205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84D49AF5-4BFB-EA92-B533-11A4F5FDAA71}"/>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Core Psychological Motives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60978D2D-280C-B5DF-084E-23954EEB2A96}"/>
              </a:ext>
            </a:extLst>
          </p:cNvPr>
          <p:cNvGraphicFramePr>
            <a:graphicFrameLocks noGrp="1"/>
          </p:cNvGraphicFramePr>
          <p:nvPr>
            <p:ph idx="1"/>
            <p:extLst>
              <p:ext uri="{D42A27DB-BD31-4B8C-83A1-F6EECF244321}">
                <p14:modId xmlns:p14="http://schemas.microsoft.com/office/powerpoint/2010/main" val="3996013693"/>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929365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EFCFA8C-5B3E-135B-B295-6EC377546F20}"/>
              </a:ext>
            </a:extLst>
          </p:cNvPr>
          <p:cNvSpPr>
            <a:spLocks noGrp="1"/>
          </p:cNvSpPr>
          <p:nvPr>
            <p:ph type="title"/>
          </p:nvPr>
        </p:nvSpPr>
        <p:spPr>
          <a:xfrm>
            <a:off x="838201" y="559813"/>
            <a:ext cx="3352799" cy="5577934"/>
          </a:xfrm>
        </p:spPr>
        <p:txBody>
          <a:bodyPr>
            <a:normAutofit/>
          </a:bodyPr>
          <a:lstStyle/>
          <a:p>
            <a:r>
              <a:rPr lang="en-US" sz="4000">
                <a:cs typeface="Sabon Next LT"/>
              </a:rPr>
              <a:t>Epistemic Motives</a:t>
            </a:r>
            <a:endParaRPr lang="en-US" sz="4000"/>
          </a:p>
        </p:txBody>
      </p:sp>
      <p:graphicFrame>
        <p:nvGraphicFramePr>
          <p:cNvPr id="5" name="Content Placeholder 2">
            <a:extLst>
              <a:ext uri="{FF2B5EF4-FFF2-40B4-BE49-F238E27FC236}">
                <a16:creationId xmlns:a16="http://schemas.microsoft.com/office/drawing/2014/main" id="{046ECF5D-2070-901F-91DD-6D2FB68F122A}"/>
              </a:ext>
            </a:extLst>
          </p:cNvPr>
          <p:cNvGraphicFramePr>
            <a:graphicFrameLocks noGrp="1"/>
          </p:cNvGraphicFramePr>
          <p:nvPr>
            <p:ph idx="1"/>
            <p:extLst>
              <p:ext uri="{D42A27DB-BD31-4B8C-83A1-F6EECF244321}">
                <p14:modId xmlns:p14="http://schemas.microsoft.com/office/powerpoint/2010/main" val="338544104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960591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7D298-4813-9AAA-AC29-C46EAD15B4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8D34B7-4BB3-757C-C0D8-83796C5E6B72}"/>
              </a:ext>
            </a:extLst>
          </p:cNvPr>
          <p:cNvSpPr>
            <a:spLocks noGrp="1"/>
          </p:cNvSpPr>
          <p:nvPr>
            <p:ph type="title"/>
          </p:nvPr>
        </p:nvSpPr>
        <p:spPr/>
        <p:txBody>
          <a:bodyPr/>
          <a:lstStyle/>
          <a:p>
            <a:r>
              <a:rPr lang="en-US" dirty="0">
                <a:cs typeface="Sabon Next LT"/>
              </a:rPr>
              <a:t>Epistemic Motives</a:t>
            </a:r>
            <a:endParaRPr lang="en-US" dirty="0"/>
          </a:p>
        </p:txBody>
      </p:sp>
      <p:sp>
        <p:nvSpPr>
          <p:cNvPr id="3" name="Content Placeholder 2">
            <a:extLst>
              <a:ext uri="{FF2B5EF4-FFF2-40B4-BE49-F238E27FC236}">
                <a16:creationId xmlns:a16="http://schemas.microsoft.com/office/drawing/2014/main" id="{2368901C-7CD4-AC5E-84DF-DE9C909EB36C}"/>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Conspiracy theories have attributes that set them apart from other types of causal explanation. </a:t>
            </a:r>
          </a:p>
          <a:p>
            <a:r>
              <a:rPr lang="en-US" dirty="0">
                <a:ea typeface="+mn-lt"/>
                <a:cs typeface="+mn-lt"/>
              </a:rPr>
              <a:t>Albeit to varying degrees, they are speculative in that they posit actions that are hidden from public scrutiny.</a:t>
            </a:r>
          </a:p>
          <a:p>
            <a:r>
              <a:rPr lang="en-US" dirty="0">
                <a:ea typeface="+mn-lt"/>
                <a:cs typeface="+mn-lt"/>
              </a:rPr>
              <a:t>Complex in that they postulate the coordination of multiple actors.</a:t>
            </a:r>
          </a:p>
          <a:p>
            <a:r>
              <a:rPr lang="en-US" dirty="0">
                <a:ea typeface="+mn-lt"/>
                <a:cs typeface="+mn-lt"/>
              </a:rPr>
              <a:t>Resistant to falsification in that they postulate that conspirators use stealth and disinformation to cover up their actions.</a:t>
            </a:r>
          </a:p>
          <a:p>
            <a:r>
              <a:rPr lang="en-US" dirty="0">
                <a:ea typeface="+mn-lt"/>
                <a:cs typeface="+mn-lt"/>
              </a:rPr>
              <a:t>Implying that people who try to debunk conspiracy theories may be part of the conspiracy.</a:t>
            </a:r>
          </a:p>
          <a:p>
            <a:r>
              <a:rPr lang="en-US" dirty="0"/>
              <a:t>(</a:t>
            </a:r>
            <a:r>
              <a:rPr lang="en-US" dirty="0" err="1"/>
              <a:t>Zajenkowski</a:t>
            </a:r>
            <a:r>
              <a:rPr lang="en-US" dirty="0"/>
              <a:t> and Gignac, 2026)</a:t>
            </a:r>
          </a:p>
        </p:txBody>
      </p:sp>
    </p:spTree>
    <p:extLst>
      <p:ext uri="{BB962C8B-B14F-4D97-AF65-F5344CB8AC3E}">
        <p14:creationId xmlns:p14="http://schemas.microsoft.com/office/powerpoint/2010/main" val="202124025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F38F0-A00D-72BF-43E4-995923F856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89F0BA-46D2-104D-C9D5-744498267247}"/>
              </a:ext>
            </a:extLst>
          </p:cNvPr>
          <p:cNvSpPr>
            <a:spLocks noGrp="1"/>
          </p:cNvSpPr>
          <p:nvPr>
            <p:ph type="title"/>
          </p:nvPr>
        </p:nvSpPr>
        <p:spPr/>
        <p:txBody>
          <a:bodyPr/>
          <a:lstStyle/>
          <a:p>
            <a:r>
              <a:rPr lang="en-US" dirty="0">
                <a:cs typeface="Sabon Next LT"/>
              </a:rPr>
              <a:t>Epistemic Motives</a:t>
            </a:r>
            <a:endParaRPr lang="en-US" dirty="0"/>
          </a:p>
        </p:txBody>
      </p:sp>
      <p:sp>
        <p:nvSpPr>
          <p:cNvPr id="3" name="Content Placeholder 2">
            <a:extLst>
              <a:ext uri="{FF2B5EF4-FFF2-40B4-BE49-F238E27FC236}">
                <a16:creationId xmlns:a16="http://schemas.microsoft.com/office/drawing/2014/main" id="{2CCE46DD-AD28-EBFB-0E8A-3E71E3E04513}"/>
              </a:ext>
            </a:extLst>
          </p:cNvPr>
          <p:cNvSpPr>
            <a:spLocks noGrp="1"/>
          </p:cNvSpPr>
          <p:nvPr>
            <p:ph idx="1"/>
          </p:nvPr>
        </p:nvSpPr>
        <p:spPr/>
        <p:txBody>
          <a:bodyPr vert="horz" lIns="91440" tIns="45720" rIns="91440" bIns="45720" rtlCol="0" anchor="t">
            <a:normAutofit/>
          </a:bodyPr>
          <a:lstStyle/>
          <a:p>
            <a:r>
              <a:rPr lang="en-US" dirty="0"/>
              <a:t>C</a:t>
            </a:r>
            <a:r>
              <a:rPr lang="en-US" dirty="0">
                <a:ea typeface="+mn-lt"/>
                <a:cs typeface="+mn-lt"/>
              </a:rPr>
              <a:t>onspiracy theories appear to provide broad, internally consistent explanations that allow people to preserve beliefs in the face of uncertainty and contradiction.</a:t>
            </a:r>
          </a:p>
          <a:p>
            <a:r>
              <a:rPr lang="en-US" dirty="0">
                <a:ea typeface="+mn-lt"/>
                <a:cs typeface="+mn-lt"/>
              </a:rPr>
              <a:t>Belief in conspiracy theories is stronger when the motivation to find patterns in the environment is experimentally heightened (Whitson and Galinsky, 2008).</a:t>
            </a:r>
          </a:p>
          <a:p>
            <a:r>
              <a:rPr lang="en-US" dirty="0">
                <a:ea typeface="+mn-lt"/>
                <a:cs typeface="+mn-lt"/>
              </a:rPr>
              <a:t>Stronger among people who habitually seek meaning and patterns in the environment, including believers in paranormal phenomena.</a:t>
            </a:r>
          </a:p>
        </p:txBody>
      </p:sp>
    </p:spTree>
    <p:extLst>
      <p:ext uri="{BB962C8B-B14F-4D97-AF65-F5344CB8AC3E}">
        <p14:creationId xmlns:p14="http://schemas.microsoft.com/office/powerpoint/2010/main" val="30229296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780620-8276-F6D4-E1B4-75C3BAF033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12F2DE-A2A7-3867-7C15-36253F2E511E}"/>
              </a:ext>
            </a:extLst>
          </p:cNvPr>
          <p:cNvSpPr>
            <a:spLocks noGrp="1"/>
          </p:cNvSpPr>
          <p:nvPr>
            <p:ph type="title"/>
          </p:nvPr>
        </p:nvSpPr>
        <p:spPr/>
        <p:txBody>
          <a:bodyPr/>
          <a:lstStyle/>
          <a:p>
            <a:r>
              <a:rPr lang="en-US" dirty="0">
                <a:cs typeface="Sabon Next LT"/>
              </a:rPr>
              <a:t>Epistemic Motives</a:t>
            </a:r>
            <a:endParaRPr lang="en-US" dirty="0"/>
          </a:p>
        </p:txBody>
      </p:sp>
      <p:sp>
        <p:nvSpPr>
          <p:cNvPr id="3" name="Content Placeholder 2">
            <a:extLst>
              <a:ext uri="{FF2B5EF4-FFF2-40B4-BE49-F238E27FC236}">
                <a16:creationId xmlns:a16="http://schemas.microsoft.com/office/drawing/2014/main" id="{CE406C19-20D3-5A04-7E92-472F3E426E30}"/>
              </a:ext>
            </a:extLst>
          </p:cNvPr>
          <p:cNvSpPr>
            <a:spLocks noGrp="1"/>
          </p:cNvSpPr>
          <p:nvPr>
            <p:ph idx="1"/>
          </p:nvPr>
        </p:nvSpPr>
        <p:spPr/>
        <p:txBody>
          <a:bodyPr vert="horz" lIns="91440" tIns="45720" rIns="91440" bIns="45720" rtlCol="0" anchor="t">
            <a:normAutofit/>
          </a:bodyPr>
          <a:lstStyle/>
          <a:p>
            <a:r>
              <a:rPr lang="en-US" dirty="0">
                <a:ea typeface="+mn-lt"/>
                <a:cs typeface="+mn-lt"/>
              </a:rPr>
              <a:t>Stronger when events are especially large in scale or significant. </a:t>
            </a:r>
          </a:p>
          <a:p>
            <a:r>
              <a:rPr lang="en-US" dirty="0">
                <a:ea typeface="+mn-lt"/>
                <a:cs typeface="+mn-lt"/>
              </a:rPr>
              <a:t>The need for cognitive closure is associated with beliefs in salient conspiracy theories for events that lack clear explanations (</a:t>
            </a:r>
            <a:r>
              <a:rPr lang="en-US" dirty="0" err="1">
                <a:ea typeface="+mn-lt"/>
                <a:cs typeface="+mn-lt"/>
              </a:rPr>
              <a:t>Marchlewska</a:t>
            </a:r>
            <a:r>
              <a:rPr lang="en-US" dirty="0">
                <a:ea typeface="+mn-lt"/>
                <a:cs typeface="+mn-lt"/>
              </a:rPr>
              <a:t>, Cichocka and Kossowska, 2017).</a:t>
            </a:r>
          </a:p>
          <a:p>
            <a:r>
              <a:rPr lang="en-US" dirty="0">
                <a:ea typeface="+mn-lt"/>
                <a:cs typeface="+mn-lt"/>
              </a:rPr>
              <a:t>Research suggests that conspiracy belief is stronger when people experience distress as a result of feeling uncertain (van </a:t>
            </a:r>
            <a:r>
              <a:rPr lang="en-US" dirty="0" err="1">
                <a:ea typeface="+mn-lt"/>
                <a:cs typeface="+mn-lt"/>
              </a:rPr>
              <a:t>Prooijen</a:t>
            </a:r>
            <a:r>
              <a:rPr lang="en-US" dirty="0">
                <a:ea typeface="+mn-lt"/>
                <a:cs typeface="+mn-lt"/>
              </a:rPr>
              <a:t> and </a:t>
            </a:r>
            <a:r>
              <a:rPr lang="en-US" dirty="0" err="1">
                <a:ea typeface="+mn-lt"/>
                <a:cs typeface="+mn-lt"/>
              </a:rPr>
              <a:t>Jostmann</a:t>
            </a:r>
            <a:r>
              <a:rPr lang="en-US" dirty="0">
                <a:ea typeface="+mn-lt"/>
                <a:cs typeface="+mn-lt"/>
              </a:rPr>
              <a:t>, 2013).</a:t>
            </a:r>
          </a:p>
        </p:txBody>
      </p:sp>
    </p:spTree>
    <p:extLst>
      <p:ext uri="{BB962C8B-B14F-4D97-AF65-F5344CB8AC3E}">
        <p14:creationId xmlns:p14="http://schemas.microsoft.com/office/powerpoint/2010/main" val="72652700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30A737-4175-4B14-7E8A-B713576F189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5ACC71C-2798-2A68-4101-3B763EC633A9}"/>
              </a:ext>
            </a:extLst>
          </p:cNvPr>
          <p:cNvSpPr>
            <a:spLocks noGrp="1"/>
          </p:cNvSpPr>
          <p:nvPr>
            <p:ph type="title"/>
          </p:nvPr>
        </p:nvSpPr>
        <p:spPr>
          <a:xfrm>
            <a:off x="838201" y="559813"/>
            <a:ext cx="3352799" cy="5577934"/>
          </a:xfrm>
        </p:spPr>
        <p:txBody>
          <a:bodyPr>
            <a:normAutofit/>
          </a:bodyPr>
          <a:lstStyle/>
          <a:p>
            <a:r>
              <a:rPr lang="en-US" sz="4000">
                <a:cs typeface="Sabon Next LT"/>
              </a:rPr>
              <a:t>Epistemic Motives</a:t>
            </a:r>
            <a:endParaRPr lang="en-US" sz="4000"/>
          </a:p>
        </p:txBody>
      </p:sp>
      <p:graphicFrame>
        <p:nvGraphicFramePr>
          <p:cNvPr id="5" name="Content Placeholder 2">
            <a:extLst>
              <a:ext uri="{FF2B5EF4-FFF2-40B4-BE49-F238E27FC236}">
                <a16:creationId xmlns:a16="http://schemas.microsoft.com/office/drawing/2014/main" id="{8E588E90-F9CB-F578-DB07-804B6816E4EA}"/>
              </a:ext>
            </a:extLst>
          </p:cNvPr>
          <p:cNvGraphicFramePr>
            <a:graphicFrameLocks noGrp="1"/>
          </p:cNvGraphicFramePr>
          <p:nvPr>
            <p:ph idx="1"/>
            <p:extLst>
              <p:ext uri="{D42A27DB-BD31-4B8C-83A1-F6EECF244321}">
                <p14:modId xmlns:p14="http://schemas.microsoft.com/office/powerpoint/2010/main" val="338819496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774682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ED90B-E933-67E9-4D31-A34D3FBFE071}"/>
              </a:ext>
            </a:extLst>
          </p:cNvPr>
          <p:cNvSpPr>
            <a:spLocks noGrp="1"/>
          </p:cNvSpPr>
          <p:nvPr>
            <p:ph type="title"/>
          </p:nvPr>
        </p:nvSpPr>
        <p:spPr/>
        <p:txBody>
          <a:bodyPr/>
          <a:lstStyle/>
          <a:p>
            <a:r>
              <a:rPr lang="en-US" dirty="0">
                <a:cs typeface="Sabon Next LT"/>
              </a:rPr>
              <a:t>Existential Motives</a:t>
            </a:r>
            <a:endParaRPr lang="en-US" dirty="0"/>
          </a:p>
        </p:txBody>
      </p:sp>
      <p:sp>
        <p:nvSpPr>
          <p:cNvPr id="3" name="Content Placeholder 2">
            <a:extLst>
              <a:ext uri="{FF2B5EF4-FFF2-40B4-BE49-F238E27FC236}">
                <a16:creationId xmlns:a16="http://schemas.microsoft.com/office/drawing/2014/main" id="{5ABE006A-D900-BF77-B6CA-2AA65140D0C7}"/>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Causal explanations serve the need for people to feel safe and secure in their environment and to exert control over the environment as autonomous individuals and as members of collectives (Tetlock, 2002).</a:t>
            </a:r>
          </a:p>
          <a:p>
            <a:r>
              <a:rPr lang="en-US" dirty="0">
                <a:ea typeface="+mn-lt"/>
                <a:cs typeface="+mn-lt"/>
              </a:rPr>
              <a:t>People turn to conspiracy theories for compensatory satisfaction when these needs are threatened.</a:t>
            </a:r>
          </a:p>
          <a:p>
            <a:r>
              <a:rPr lang="en-US" dirty="0">
                <a:ea typeface="+mn-lt"/>
                <a:cs typeface="+mn-lt"/>
              </a:rPr>
              <a:t>People who lack instrumental control may be afforded some compensatory sense of control by conspiracy theories.</a:t>
            </a:r>
          </a:p>
          <a:p>
            <a:r>
              <a:rPr lang="en-US" dirty="0">
                <a:ea typeface="+mn-lt"/>
                <a:cs typeface="+mn-lt"/>
              </a:rPr>
              <a:t>They offer them the opportunity to reject official narratives and feel that they possess an alternative account</a:t>
            </a:r>
            <a:endParaRPr lang="en-US"/>
          </a:p>
        </p:txBody>
      </p:sp>
    </p:spTree>
    <p:extLst>
      <p:ext uri="{BB962C8B-B14F-4D97-AF65-F5344CB8AC3E}">
        <p14:creationId xmlns:p14="http://schemas.microsoft.com/office/powerpoint/2010/main" val="346304902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19F907-FC50-FD35-0449-3AB9F1B4B63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C216FF3-68D3-A4B3-D483-F7338D354897}"/>
              </a:ext>
            </a:extLst>
          </p:cNvPr>
          <p:cNvSpPr>
            <a:spLocks noGrp="1"/>
          </p:cNvSpPr>
          <p:nvPr>
            <p:ph type="title"/>
          </p:nvPr>
        </p:nvSpPr>
        <p:spPr>
          <a:xfrm>
            <a:off x="1094391" y="381000"/>
            <a:ext cx="10003218" cy="2057400"/>
          </a:xfrm>
        </p:spPr>
        <p:txBody>
          <a:bodyPr>
            <a:normAutofit/>
          </a:bodyPr>
          <a:lstStyle/>
          <a:p>
            <a:pPr algn="ctr"/>
            <a:r>
              <a:rPr lang="en-US" dirty="0">
                <a:cs typeface="Sabon Next LT"/>
              </a:rPr>
              <a:t>Existential Motives</a:t>
            </a:r>
            <a:endParaRPr lang="en-US"/>
          </a:p>
        </p:txBody>
      </p:sp>
      <p:graphicFrame>
        <p:nvGraphicFramePr>
          <p:cNvPr id="5" name="Content Placeholder 2">
            <a:extLst>
              <a:ext uri="{FF2B5EF4-FFF2-40B4-BE49-F238E27FC236}">
                <a16:creationId xmlns:a16="http://schemas.microsoft.com/office/drawing/2014/main" id="{68091544-334F-4E81-EF06-600628444F0A}"/>
              </a:ext>
            </a:extLst>
          </p:cNvPr>
          <p:cNvGraphicFramePr>
            <a:graphicFrameLocks noGrp="1"/>
          </p:cNvGraphicFramePr>
          <p:nvPr>
            <p:ph idx="1"/>
            <p:extLst>
              <p:ext uri="{D42A27DB-BD31-4B8C-83A1-F6EECF244321}">
                <p14:modId xmlns:p14="http://schemas.microsoft.com/office/powerpoint/2010/main" val="3304730039"/>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907337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FA6FF-8A66-DE89-BC4F-9DAEC05AAD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622030-F6EC-E914-1F79-545C57D1497B}"/>
              </a:ext>
            </a:extLst>
          </p:cNvPr>
          <p:cNvSpPr>
            <a:spLocks noGrp="1"/>
          </p:cNvSpPr>
          <p:nvPr>
            <p:ph type="title"/>
          </p:nvPr>
        </p:nvSpPr>
        <p:spPr/>
        <p:txBody>
          <a:bodyPr/>
          <a:lstStyle/>
          <a:p>
            <a:r>
              <a:rPr lang="en-US" dirty="0">
                <a:cs typeface="Sabon Next LT"/>
              </a:rPr>
              <a:t>Existential Motives</a:t>
            </a:r>
            <a:endParaRPr lang="en-US" dirty="0"/>
          </a:p>
        </p:txBody>
      </p:sp>
      <p:sp>
        <p:nvSpPr>
          <p:cNvPr id="3" name="Content Placeholder 2">
            <a:extLst>
              <a:ext uri="{FF2B5EF4-FFF2-40B4-BE49-F238E27FC236}">
                <a16:creationId xmlns:a16="http://schemas.microsoft.com/office/drawing/2014/main" id="{181A99C4-5B6C-1D47-1B19-743538F0036D}"/>
              </a:ext>
            </a:extLst>
          </p:cNvPr>
          <p:cNvSpPr>
            <a:spLocks noGrp="1"/>
          </p:cNvSpPr>
          <p:nvPr>
            <p:ph idx="1"/>
          </p:nvPr>
        </p:nvSpPr>
        <p:spPr/>
        <p:txBody>
          <a:bodyPr vert="horz" lIns="91440" tIns="45720" rIns="91440" bIns="45720" rtlCol="0" anchor="t">
            <a:normAutofit/>
          </a:bodyPr>
          <a:lstStyle/>
          <a:p>
            <a:r>
              <a:rPr lang="en-US" dirty="0">
                <a:ea typeface="+mn-lt"/>
                <a:cs typeface="+mn-lt"/>
              </a:rPr>
              <a:t>People are likely to turn to conspiracy theories when they are anxious (Grzesiak-Feldman, 2013) and feel powerless (</a:t>
            </a:r>
            <a:r>
              <a:rPr lang="en-US" dirty="0" err="1">
                <a:ea typeface="+mn-lt"/>
                <a:cs typeface="+mn-lt"/>
              </a:rPr>
              <a:t>Abalakina</a:t>
            </a:r>
            <a:r>
              <a:rPr lang="en-US" dirty="0">
                <a:ea typeface="+mn-lt"/>
                <a:cs typeface="+mn-lt"/>
              </a:rPr>
              <a:t>-Paap et al., 1999).</a:t>
            </a:r>
          </a:p>
          <a:p>
            <a:r>
              <a:rPr lang="en-US" dirty="0">
                <a:ea typeface="+mn-lt"/>
                <a:cs typeface="+mn-lt"/>
              </a:rPr>
              <a:t>Conspiracy belief is related to lack of sociopolitical control or lack of psychological empowerment (Bruder et al., 2013).</a:t>
            </a:r>
          </a:p>
          <a:p>
            <a:r>
              <a:rPr lang="en-US" dirty="0">
                <a:ea typeface="+mn-lt"/>
                <a:cs typeface="+mn-lt"/>
              </a:rPr>
              <a:t>Conspiracy belief is heightened when people feel unable to control outcomes and is reduced when their sense of control is affirmed (van </a:t>
            </a:r>
            <a:r>
              <a:rPr lang="en-US" dirty="0" err="1">
                <a:ea typeface="+mn-lt"/>
                <a:cs typeface="+mn-lt"/>
              </a:rPr>
              <a:t>Prooijen</a:t>
            </a:r>
            <a:r>
              <a:rPr lang="en-US" dirty="0">
                <a:ea typeface="+mn-lt"/>
                <a:cs typeface="+mn-lt"/>
              </a:rPr>
              <a:t> and Acker, 2015).</a:t>
            </a:r>
            <a:endParaRPr lang="en-US" dirty="0"/>
          </a:p>
          <a:p>
            <a:endParaRPr lang="en-US" dirty="0"/>
          </a:p>
        </p:txBody>
      </p:sp>
    </p:spTree>
    <p:extLst>
      <p:ext uri="{BB962C8B-B14F-4D97-AF65-F5344CB8AC3E}">
        <p14:creationId xmlns:p14="http://schemas.microsoft.com/office/powerpoint/2010/main" val="1397502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930DB-94A3-FB0C-4BA8-1DFE0D2047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8C56A2-4F6B-574B-3942-991A68EC8042}"/>
              </a:ext>
            </a:extLst>
          </p:cNvPr>
          <p:cNvSpPr>
            <a:spLocks noGrp="1"/>
          </p:cNvSpPr>
          <p:nvPr>
            <p:ph type="title"/>
          </p:nvPr>
        </p:nvSpPr>
        <p:spPr/>
        <p:txBody>
          <a:bodyPr/>
          <a:lstStyle/>
          <a:p>
            <a:r>
              <a:rPr lang="en-US" dirty="0">
                <a:cs typeface="Sabon Next LT"/>
              </a:rPr>
              <a:t>Existential Motives</a:t>
            </a:r>
            <a:endParaRPr lang="en-US" dirty="0"/>
          </a:p>
        </p:txBody>
      </p:sp>
      <p:sp>
        <p:nvSpPr>
          <p:cNvPr id="3" name="Content Placeholder 2">
            <a:extLst>
              <a:ext uri="{FF2B5EF4-FFF2-40B4-BE49-F238E27FC236}">
                <a16:creationId xmlns:a16="http://schemas.microsoft.com/office/drawing/2014/main" id="{6F8893CF-D4F9-F0F6-4645-AA3CBC6236E3}"/>
              </a:ext>
            </a:extLst>
          </p:cNvPr>
          <p:cNvSpPr>
            <a:spLocks noGrp="1"/>
          </p:cNvSpPr>
          <p:nvPr>
            <p:ph idx="1"/>
          </p:nvPr>
        </p:nvSpPr>
        <p:spPr/>
        <p:txBody>
          <a:bodyPr vert="horz" lIns="91440" tIns="45720" rIns="91440" bIns="45720" rtlCol="0" anchor="t">
            <a:normAutofit/>
          </a:bodyPr>
          <a:lstStyle/>
          <a:p>
            <a:r>
              <a:rPr lang="en-US" dirty="0">
                <a:ea typeface="+mn-lt"/>
                <a:cs typeface="+mn-lt"/>
              </a:rPr>
              <a:t>Experimental exposure to conspiracy theories appears to immediately suppress people’s sense of autonomy and control (Douglas and Leite, 2017).</a:t>
            </a:r>
          </a:p>
          <a:p>
            <a:r>
              <a:rPr lang="en-US" dirty="0">
                <a:ea typeface="+mn-lt"/>
                <a:cs typeface="+mn-lt"/>
              </a:rPr>
              <a:t>It makes people less inclined to take actions that, in the long run, might boost their autonomy and control.</a:t>
            </a:r>
          </a:p>
          <a:p>
            <a:r>
              <a:rPr lang="en-US" dirty="0">
                <a:ea typeface="+mn-lt"/>
                <a:cs typeface="+mn-lt"/>
              </a:rPr>
              <a:t>People were effectively persuaded by </a:t>
            </a:r>
            <a:r>
              <a:rPr lang="en-US" dirty="0" err="1">
                <a:ea typeface="+mn-lt"/>
                <a:cs typeface="+mn-lt"/>
              </a:rPr>
              <a:t>proconspiracy</a:t>
            </a:r>
            <a:r>
              <a:rPr lang="en-US" dirty="0">
                <a:ea typeface="+mn-lt"/>
                <a:cs typeface="+mn-lt"/>
              </a:rPr>
              <a:t> material but were not aware that they had been persuaded and falsely recalled that their preexposure beliefs were identical to their new beliefs.</a:t>
            </a:r>
          </a:p>
        </p:txBody>
      </p:sp>
    </p:spTree>
    <p:extLst>
      <p:ext uri="{BB962C8B-B14F-4D97-AF65-F5344CB8AC3E}">
        <p14:creationId xmlns:p14="http://schemas.microsoft.com/office/powerpoint/2010/main" val="354027322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E4A88B3-6BCD-D64B-B987-58BA57AC56CD}"/>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Social Motives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448A2CAC-115B-0BD7-7D4D-4AA4F93806D8}"/>
              </a:ext>
            </a:extLst>
          </p:cNvPr>
          <p:cNvGraphicFramePr>
            <a:graphicFrameLocks noGrp="1"/>
          </p:cNvGraphicFramePr>
          <p:nvPr>
            <p:ph idx="1"/>
            <p:extLst>
              <p:ext uri="{D42A27DB-BD31-4B8C-83A1-F6EECF244321}">
                <p14:modId xmlns:p14="http://schemas.microsoft.com/office/powerpoint/2010/main" val="359506191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96471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8A5AA-C096-7AE3-7BCB-BAD68BE48B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014BC6-428C-A1DF-1A67-56F024C7BAF3}"/>
              </a:ext>
            </a:extLst>
          </p:cNvPr>
          <p:cNvSpPr>
            <a:spLocks noGrp="1"/>
          </p:cNvSpPr>
          <p:nvPr>
            <p:ph type="title"/>
          </p:nvPr>
        </p:nvSpPr>
        <p:spPr/>
        <p:txBody>
          <a:bodyPr/>
          <a:lstStyle/>
          <a:p>
            <a:r>
              <a:rPr lang="en-US" dirty="0">
                <a:cs typeface="Sabon Next LT"/>
              </a:rPr>
              <a:t>Social Motives</a:t>
            </a:r>
            <a:endParaRPr lang="en-US" dirty="0"/>
          </a:p>
        </p:txBody>
      </p:sp>
      <p:sp>
        <p:nvSpPr>
          <p:cNvPr id="3" name="Content Placeholder 2">
            <a:extLst>
              <a:ext uri="{FF2B5EF4-FFF2-40B4-BE49-F238E27FC236}">
                <a16:creationId xmlns:a16="http://schemas.microsoft.com/office/drawing/2014/main" id="{87628CE8-D3E1-666F-DCEC-302CC208F311}"/>
              </a:ext>
            </a:extLst>
          </p:cNvPr>
          <p:cNvSpPr>
            <a:spLocks noGrp="1"/>
          </p:cNvSpPr>
          <p:nvPr>
            <p:ph idx="1"/>
          </p:nvPr>
        </p:nvSpPr>
        <p:spPr/>
        <p:txBody>
          <a:bodyPr vert="horz" lIns="91440" tIns="45720" rIns="91440" bIns="45720" rtlCol="0" anchor="t">
            <a:normAutofit/>
          </a:bodyPr>
          <a:lstStyle/>
          <a:p>
            <a:r>
              <a:rPr lang="en-US" dirty="0">
                <a:ea typeface="+mn-lt"/>
                <a:cs typeface="+mn-lt"/>
              </a:rPr>
              <a:t>Experiences of ostracism cause people to believe in superstitions and conspiracy theories, apparently as part of an effort to make sense of their experience (Graeupner and Coman, 2017).</a:t>
            </a:r>
          </a:p>
          <a:p>
            <a:r>
              <a:rPr lang="en-US" dirty="0">
                <a:ea typeface="+mn-lt"/>
                <a:cs typeface="+mn-lt"/>
              </a:rPr>
              <a:t>Conspiracy belief has also been linked to prejudice against powerful groups (Imhoff and Bruder, 2014).</a:t>
            </a:r>
          </a:p>
          <a:p>
            <a:r>
              <a:rPr lang="en-US" dirty="0">
                <a:ea typeface="+mn-lt"/>
                <a:cs typeface="+mn-lt"/>
              </a:rPr>
              <a:t>Conspiracy theories may be recruited defensively, to relieve the self or in-group from a sense of culpability for their disadvantaged position.</a:t>
            </a:r>
          </a:p>
        </p:txBody>
      </p:sp>
    </p:spTree>
    <p:extLst>
      <p:ext uri="{BB962C8B-B14F-4D97-AF65-F5344CB8AC3E}">
        <p14:creationId xmlns:p14="http://schemas.microsoft.com/office/powerpoint/2010/main" val="25545872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0E96A3-1A3D-2BF5-13A1-F4047F7DB47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4FCA668C-ED40-DCBE-E517-71B112F6F7FF}"/>
              </a:ext>
            </a:extLst>
          </p:cNvPr>
          <p:cNvSpPr>
            <a:spLocks noGrp="1"/>
          </p:cNvSpPr>
          <p:nvPr>
            <p:ph type="title"/>
          </p:nvPr>
        </p:nvSpPr>
        <p:spPr>
          <a:xfrm>
            <a:off x="838201" y="559813"/>
            <a:ext cx="3352799" cy="5577934"/>
          </a:xfrm>
        </p:spPr>
        <p:txBody>
          <a:bodyPr>
            <a:normAutofit/>
          </a:bodyPr>
          <a:lstStyle/>
          <a:p>
            <a:r>
              <a:rPr lang="en-US" sz="4000">
                <a:cs typeface="Sabon Next LT"/>
              </a:rPr>
              <a:t>Social Motives</a:t>
            </a:r>
            <a:endParaRPr lang="en-US" sz="4000"/>
          </a:p>
        </p:txBody>
      </p:sp>
      <p:graphicFrame>
        <p:nvGraphicFramePr>
          <p:cNvPr id="5" name="Content Placeholder 2">
            <a:extLst>
              <a:ext uri="{FF2B5EF4-FFF2-40B4-BE49-F238E27FC236}">
                <a16:creationId xmlns:a16="http://schemas.microsoft.com/office/drawing/2014/main" id="{BDF3F537-6E84-D18A-C15B-628521D7F678}"/>
              </a:ext>
            </a:extLst>
          </p:cNvPr>
          <p:cNvGraphicFramePr>
            <a:graphicFrameLocks noGrp="1"/>
          </p:cNvGraphicFramePr>
          <p:nvPr>
            <p:ph idx="1"/>
            <p:extLst>
              <p:ext uri="{D42A27DB-BD31-4B8C-83A1-F6EECF244321}">
                <p14:modId xmlns:p14="http://schemas.microsoft.com/office/powerpoint/2010/main" val="4671067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025444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A4B3-CE63-2BA8-5B77-61296054B427}"/>
              </a:ext>
            </a:extLst>
          </p:cNvPr>
          <p:cNvSpPr>
            <a:spLocks noGrp="1"/>
          </p:cNvSpPr>
          <p:nvPr>
            <p:ph type="title"/>
          </p:nvPr>
        </p:nvSpPr>
        <p:spPr/>
        <p:txBody>
          <a:bodyPr/>
          <a:lstStyle/>
          <a:p>
            <a:r>
              <a:rPr lang="en-US" dirty="0">
                <a:cs typeface="Sabon Next LT"/>
              </a:rPr>
              <a:t>Conspiracies That Were True</a:t>
            </a:r>
            <a:endParaRPr lang="en-US" dirty="0"/>
          </a:p>
        </p:txBody>
      </p:sp>
      <p:sp>
        <p:nvSpPr>
          <p:cNvPr id="3" name="Content Placeholder 2">
            <a:extLst>
              <a:ext uri="{FF2B5EF4-FFF2-40B4-BE49-F238E27FC236}">
                <a16:creationId xmlns:a16="http://schemas.microsoft.com/office/drawing/2014/main" id="{F4D13004-9E41-E2F5-F179-F3FB9F03FC37}"/>
              </a:ext>
            </a:extLst>
          </p:cNvPr>
          <p:cNvSpPr>
            <a:spLocks noGrp="1"/>
          </p:cNvSpPr>
          <p:nvPr>
            <p:ph idx="1"/>
          </p:nvPr>
        </p:nvSpPr>
        <p:spPr/>
        <p:txBody>
          <a:bodyPr vert="horz" lIns="91440" tIns="45720" rIns="91440" bIns="45720" rtlCol="0" anchor="t">
            <a:normAutofit fontScale="92500" lnSpcReduction="10000"/>
          </a:bodyPr>
          <a:lstStyle/>
          <a:p>
            <a:r>
              <a:rPr lang="en-US" dirty="0"/>
              <a:t>Tuskegee Syphilis Study - </a:t>
            </a:r>
            <a:r>
              <a:rPr lang="en-US" dirty="0">
                <a:ea typeface="+mn-lt"/>
                <a:cs typeface="+mn-lt"/>
              </a:rPr>
              <a:t>U.S. government was secretly harming Black men under the guise of free medical care.</a:t>
            </a:r>
            <a:endParaRPr lang="en-US" dirty="0"/>
          </a:p>
          <a:p>
            <a:r>
              <a:rPr lang="en-US" dirty="0"/>
              <a:t>Project MKUltra - </a:t>
            </a:r>
            <a:r>
              <a:rPr lang="en-US" dirty="0">
                <a:ea typeface="+mn-lt"/>
                <a:cs typeface="+mn-lt"/>
              </a:rPr>
              <a:t>CIA running secret "mind control" programs and torturing citizens with psychedelic drugs.</a:t>
            </a:r>
          </a:p>
          <a:p>
            <a:r>
              <a:rPr lang="en-US" dirty="0"/>
              <a:t>COINTELPRO - </a:t>
            </a:r>
            <a:r>
              <a:rPr lang="en-US" dirty="0">
                <a:ea typeface="+mn-lt"/>
                <a:cs typeface="+mn-lt"/>
              </a:rPr>
              <a:t>Civil rights activists and anti-war protesters in the 1960s claimed that federal agents were spying on them.</a:t>
            </a:r>
            <a:endParaRPr lang="en-US" dirty="0"/>
          </a:p>
          <a:p>
            <a:r>
              <a:rPr lang="en-US" dirty="0"/>
              <a:t>Operation Northwoods - </a:t>
            </a:r>
            <a:r>
              <a:rPr lang="en-US" dirty="0">
                <a:ea typeface="+mn-lt"/>
                <a:cs typeface="+mn-lt"/>
              </a:rPr>
              <a:t>Chiefs of Staff proposed staging fake acts of terrorism and blaming them on Cuba to manufacture public support for a military invasion.</a:t>
            </a:r>
            <a:endParaRPr lang="en-US" dirty="0"/>
          </a:p>
          <a:p>
            <a:endParaRPr lang="en-US" dirty="0"/>
          </a:p>
        </p:txBody>
      </p:sp>
    </p:spTree>
    <p:extLst>
      <p:ext uri="{BB962C8B-B14F-4D97-AF65-F5344CB8AC3E}">
        <p14:creationId xmlns:p14="http://schemas.microsoft.com/office/powerpoint/2010/main" val="39101877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 person holding a globe">
            <a:extLst>
              <a:ext uri="{FF2B5EF4-FFF2-40B4-BE49-F238E27FC236}">
                <a16:creationId xmlns:a16="http://schemas.microsoft.com/office/drawing/2014/main" id="{D25DC7A8-211F-39CE-29A1-AE0284030546}"/>
              </a:ext>
            </a:extLst>
          </p:cNvPr>
          <p:cNvPicPr>
            <a:picLocks noChangeAspect="1"/>
          </p:cNvPicPr>
          <p:nvPr/>
        </p:nvPicPr>
        <p:blipFill>
          <a:blip r:embed="rId3">
            <a:alphaModFix/>
          </a:blip>
          <a:srcRect r="-2" b="5339"/>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8C5B54-A39E-C141-108C-2188D7ACC631}"/>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Real World Impact</a:t>
            </a:r>
          </a:p>
        </p:txBody>
      </p:sp>
      <p:sp>
        <p:nvSpPr>
          <p:cNvPr id="3" name="Content Placeholder 2">
            <a:extLst>
              <a:ext uri="{FF2B5EF4-FFF2-40B4-BE49-F238E27FC236}">
                <a16:creationId xmlns:a16="http://schemas.microsoft.com/office/drawing/2014/main" id="{4F641702-D32E-C744-CA14-F43A73189771}"/>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So think of our sector, how does this affect us? </a:t>
            </a:r>
          </a:p>
        </p:txBody>
      </p:sp>
    </p:spTree>
    <p:extLst>
      <p:ext uri="{BB962C8B-B14F-4D97-AF65-F5344CB8AC3E}">
        <p14:creationId xmlns:p14="http://schemas.microsoft.com/office/powerpoint/2010/main" val="305274640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4A8F2E0-11E7-81EA-F4EB-C80B516D210C}"/>
              </a:ext>
            </a:extLst>
          </p:cNvPr>
          <p:cNvSpPr>
            <a:spLocks noGrp="1"/>
          </p:cNvSpPr>
          <p:nvPr>
            <p:ph type="title"/>
          </p:nvPr>
        </p:nvSpPr>
        <p:spPr>
          <a:xfrm>
            <a:off x="838201" y="559813"/>
            <a:ext cx="3352799" cy="5577934"/>
          </a:xfrm>
        </p:spPr>
        <p:txBody>
          <a:bodyPr>
            <a:normAutofit/>
          </a:bodyPr>
          <a:lstStyle/>
          <a:p>
            <a:r>
              <a:rPr lang="en-US" sz="4000">
                <a:cs typeface="Sabon Next LT"/>
              </a:rPr>
              <a:t>Real World Impact</a:t>
            </a:r>
            <a:endParaRPr lang="en-US" sz="4000"/>
          </a:p>
        </p:txBody>
      </p:sp>
      <p:graphicFrame>
        <p:nvGraphicFramePr>
          <p:cNvPr id="5" name="Content Placeholder 2">
            <a:extLst>
              <a:ext uri="{FF2B5EF4-FFF2-40B4-BE49-F238E27FC236}">
                <a16:creationId xmlns:a16="http://schemas.microsoft.com/office/drawing/2014/main" id="{F4CA8E8E-6B52-28D9-18FD-197B54B51CA4}"/>
              </a:ext>
            </a:extLst>
          </p:cNvPr>
          <p:cNvGraphicFramePr>
            <a:graphicFrameLocks noGrp="1"/>
          </p:cNvGraphicFramePr>
          <p:nvPr>
            <p:ph idx="1"/>
            <p:extLst>
              <p:ext uri="{D42A27DB-BD31-4B8C-83A1-F6EECF244321}">
                <p14:modId xmlns:p14="http://schemas.microsoft.com/office/powerpoint/2010/main" val="51629647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195652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0F2A-2063-B6BC-F601-6A8BD04DA4C8}"/>
              </a:ext>
            </a:extLst>
          </p:cNvPr>
          <p:cNvSpPr>
            <a:spLocks noGrp="1"/>
          </p:cNvSpPr>
          <p:nvPr>
            <p:ph type="title"/>
          </p:nvPr>
        </p:nvSpPr>
        <p:spPr/>
        <p:txBody>
          <a:bodyPr/>
          <a:lstStyle/>
          <a:p>
            <a:r>
              <a:rPr lang="en-US" dirty="0">
                <a:cs typeface="Sabon Next LT"/>
              </a:rPr>
              <a:t>References</a:t>
            </a:r>
            <a:endParaRPr lang="en-US" dirty="0"/>
          </a:p>
        </p:txBody>
      </p:sp>
      <p:sp>
        <p:nvSpPr>
          <p:cNvPr id="3" name="Content Placeholder 2">
            <a:extLst>
              <a:ext uri="{FF2B5EF4-FFF2-40B4-BE49-F238E27FC236}">
                <a16:creationId xmlns:a16="http://schemas.microsoft.com/office/drawing/2014/main" id="{4DBEDC99-C2EC-AEEA-62A0-8F9BB9248949}"/>
              </a:ext>
            </a:extLst>
          </p:cNvPr>
          <p:cNvSpPr>
            <a:spLocks noGrp="1"/>
          </p:cNvSpPr>
          <p:nvPr>
            <p:ph idx="1"/>
          </p:nvPr>
        </p:nvSpPr>
        <p:spPr/>
        <p:txBody>
          <a:bodyPr vert="horz" lIns="91440" tIns="45720" rIns="91440" bIns="45720" rtlCol="0" anchor="t">
            <a:noAutofit/>
          </a:bodyPr>
          <a:lstStyle/>
          <a:p>
            <a:r>
              <a:rPr lang="en-US" sz="1100" dirty="0" err="1">
                <a:ea typeface="+mn-lt"/>
                <a:cs typeface="+mn-lt"/>
              </a:rPr>
              <a:t>Abalakina</a:t>
            </a:r>
            <a:r>
              <a:rPr lang="en-US" sz="1100" dirty="0">
                <a:ea typeface="+mn-lt"/>
                <a:cs typeface="+mn-lt"/>
              </a:rPr>
              <a:t>‐Paap, M., Stephan, W.G., Craig, T. and Gregory, W.L., (1999). Beliefs in conspiracies. </a:t>
            </a:r>
            <a:r>
              <a:rPr lang="en-US" sz="1100" i="1" dirty="0">
                <a:ea typeface="+mn-lt"/>
                <a:cs typeface="+mn-lt"/>
              </a:rPr>
              <a:t>Political Psychology</a:t>
            </a:r>
            <a:r>
              <a:rPr lang="en-US" sz="1100" dirty="0">
                <a:ea typeface="+mn-lt"/>
                <a:cs typeface="+mn-lt"/>
              </a:rPr>
              <a:t>, </a:t>
            </a:r>
            <a:r>
              <a:rPr lang="en-US" sz="1100" i="1" dirty="0">
                <a:ea typeface="+mn-lt"/>
                <a:cs typeface="+mn-lt"/>
              </a:rPr>
              <a:t>20</a:t>
            </a:r>
            <a:r>
              <a:rPr lang="en-US" sz="1100" dirty="0">
                <a:ea typeface="+mn-lt"/>
                <a:cs typeface="+mn-lt"/>
              </a:rPr>
              <a:t>(3), pp.637-647.</a:t>
            </a:r>
          </a:p>
          <a:p>
            <a:r>
              <a:rPr lang="en-US" sz="1100" dirty="0">
                <a:ea typeface="+mn-lt"/>
                <a:cs typeface="+mn-lt"/>
              </a:rPr>
              <a:t>Bost, P.R. and Prunier, S.G., (2013). Rationality in conspiracy beliefs: The role of perceived motive.</a:t>
            </a:r>
            <a:r>
              <a:rPr lang="en-US" sz="1100" i="1" dirty="0">
                <a:ea typeface="+mn-lt"/>
                <a:cs typeface="+mn-lt"/>
              </a:rPr>
              <a:t> Psychological Reports</a:t>
            </a:r>
            <a:r>
              <a:rPr lang="en-US" sz="1100" dirty="0">
                <a:ea typeface="+mn-lt"/>
                <a:cs typeface="+mn-lt"/>
              </a:rPr>
              <a:t>, 113(1), pp.118-128.</a:t>
            </a:r>
            <a:endParaRPr lang="en-US" sz="1100"/>
          </a:p>
          <a:p>
            <a:r>
              <a:rPr lang="en-US" sz="1100" dirty="0">
                <a:ea typeface="+mn-lt"/>
                <a:cs typeface="+mn-lt"/>
              </a:rPr>
              <a:t>Cichocka, A., </a:t>
            </a:r>
            <a:r>
              <a:rPr lang="en-US" sz="1100" dirty="0" err="1">
                <a:ea typeface="+mn-lt"/>
                <a:cs typeface="+mn-lt"/>
              </a:rPr>
              <a:t>Marchlewska</a:t>
            </a:r>
            <a:r>
              <a:rPr lang="en-US" sz="1100" dirty="0">
                <a:ea typeface="+mn-lt"/>
                <a:cs typeface="+mn-lt"/>
              </a:rPr>
              <a:t>, M. and De Zavala, A.G., (2016). Does self-love or self-hate predict conspiracy beliefs? Narcissism, self-esteem, and the endorsement of conspiracy theories. </a:t>
            </a:r>
            <a:r>
              <a:rPr lang="en-US" sz="1100" i="1" dirty="0">
                <a:ea typeface="+mn-lt"/>
                <a:cs typeface="+mn-lt"/>
              </a:rPr>
              <a:t>Social Psychological and Personality Science</a:t>
            </a:r>
            <a:r>
              <a:rPr lang="en-US" sz="1100" dirty="0">
                <a:ea typeface="+mn-lt"/>
                <a:cs typeface="+mn-lt"/>
              </a:rPr>
              <a:t>, </a:t>
            </a:r>
            <a:r>
              <a:rPr lang="en-US" sz="1100" i="1" dirty="0">
                <a:ea typeface="+mn-lt"/>
                <a:cs typeface="+mn-lt"/>
              </a:rPr>
              <a:t>7</a:t>
            </a:r>
            <a:r>
              <a:rPr lang="en-US" sz="1100" dirty="0">
                <a:ea typeface="+mn-lt"/>
                <a:cs typeface="+mn-lt"/>
              </a:rPr>
              <a:t>(2), pp.157-166.</a:t>
            </a:r>
          </a:p>
          <a:p>
            <a:r>
              <a:rPr lang="en-US" sz="1100" dirty="0">
                <a:ea typeface="+mn-lt"/>
                <a:cs typeface="+mn-lt"/>
              </a:rPr>
              <a:t>Cichocka, A., </a:t>
            </a:r>
            <a:r>
              <a:rPr lang="en-US" sz="1100" dirty="0" err="1">
                <a:ea typeface="+mn-lt"/>
                <a:cs typeface="+mn-lt"/>
              </a:rPr>
              <a:t>Marchlewska</a:t>
            </a:r>
            <a:r>
              <a:rPr lang="en-US" sz="1100" dirty="0">
                <a:ea typeface="+mn-lt"/>
                <a:cs typeface="+mn-lt"/>
              </a:rPr>
              <a:t>, M., Golec de Zavala, A. and Olechowski, M., (2016). ‘They will not control us’: Ingroup positivity and belief in intergroup conspiracies. </a:t>
            </a:r>
            <a:r>
              <a:rPr lang="en-US" sz="1100" i="1" dirty="0">
                <a:ea typeface="+mn-lt"/>
                <a:cs typeface="+mn-lt"/>
              </a:rPr>
              <a:t>British journal of psychology</a:t>
            </a:r>
            <a:r>
              <a:rPr lang="en-US" sz="1100" dirty="0">
                <a:ea typeface="+mn-lt"/>
                <a:cs typeface="+mn-lt"/>
              </a:rPr>
              <a:t>, </a:t>
            </a:r>
            <a:r>
              <a:rPr lang="en-US" sz="1100" i="1" dirty="0">
                <a:ea typeface="+mn-lt"/>
                <a:cs typeface="+mn-lt"/>
              </a:rPr>
              <a:t>107</a:t>
            </a:r>
            <a:r>
              <a:rPr lang="en-US" sz="1100" dirty="0">
                <a:ea typeface="+mn-lt"/>
                <a:cs typeface="+mn-lt"/>
              </a:rPr>
              <a:t>(3), pp.556-576.</a:t>
            </a:r>
          </a:p>
          <a:p>
            <a:r>
              <a:rPr lang="en-US" sz="1100" dirty="0">
                <a:ea typeface="+mn-lt"/>
                <a:cs typeface="+mn-lt"/>
              </a:rPr>
              <a:t>Dawson, L.L., (2006). </a:t>
            </a:r>
            <a:r>
              <a:rPr lang="en-US" sz="1100" i="1" dirty="0">
                <a:ea typeface="+mn-lt"/>
                <a:cs typeface="+mn-lt"/>
              </a:rPr>
              <a:t>Comprehending cults: The sociology of new religious movements</a:t>
            </a:r>
            <a:r>
              <a:rPr lang="en-US" sz="1100" dirty="0">
                <a:ea typeface="+mn-lt"/>
                <a:cs typeface="+mn-lt"/>
              </a:rPr>
              <a:t>. Oxford Univ. Pr..</a:t>
            </a:r>
            <a:endParaRPr lang="en-US" sz="1100"/>
          </a:p>
          <a:p>
            <a:r>
              <a:rPr lang="en-US" sz="1100" dirty="0">
                <a:ea typeface="+mn-lt"/>
                <a:cs typeface="+mn-lt"/>
              </a:rPr>
              <a:t>Douglas, K.M. and Leite, A.C., (2017). Suspicion in the workplace: Organizational conspiracy theories and work‐related outcomes. </a:t>
            </a:r>
            <a:r>
              <a:rPr lang="en-US" sz="1100" i="1" dirty="0">
                <a:ea typeface="+mn-lt"/>
                <a:cs typeface="+mn-lt"/>
              </a:rPr>
              <a:t>British Journal of Psychology</a:t>
            </a:r>
            <a:r>
              <a:rPr lang="en-US" sz="1100" dirty="0">
                <a:ea typeface="+mn-lt"/>
                <a:cs typeface="+mn-lt"/>
              </a:rPr>
              <a:t>, </a:t>
            </a:r>
            <a:r>
              <a:rPr lang="en-US" sz="1100" i="1" dirty="0">
                <a:ea typeface="+mn-lt"/>
                <a:cs typeface="+mn-lt"/>
              </a:rPr>
              <a:t>108</a:t>
            </a:r>
            <a:r>
              <a:rPr lang="en-US" sz="1100" dirty="0">
                <a:ea typeface="+mn-lt"/>
                <a:cs typeface="+mn-lt"/>
              </a:rPr>
              <a:t>(3), pp.486-506.</a:t>
            </a:r>
          </a:p>
          <a:p>
            <a:r>
              <a:rPr lang="en-US" sz="1100" dirty="0">
                <a:ea typeface="+mn-lt"/>
                <a:cs typeface="+mn-lt"/>
              </a:rPr>
              <a:t>Douglas, K.M., Sutton, R.M., Callan, M.J., </a:t>
            </a:r>
            <a:r>
              <a:rPr lang="en-US" sz="1100" dirty="0" err="1">
                <a:ea typeface="+mn-lt"/>
                <a:cs typeface="+mn-lt"/>
              </a:rPr>
              <a:t>Dawtry</a:t>
            </a:r>
            <a:r>
              <a:rPr lang="en-US" sz="1100" dirty="0">
                <a:ea typeface="+mn-lt"/>
                <a:cs typeface="+mn-lt"/>
              </a:rPr>
              <a:t>, R.J. and Harvey, A.J., (2016). Someone is pulling the strings: Hypersensitive agency detection and belief in conspiracy theories. </a:t>
            </a:r>
            <a:r>
              <a:rPr lang="en-US" sz="1100" i="1" dirty="0">
                <a:ea typeface="+mn-lt"/>
                <a:cs typeface="+mn-lt"/>
              </a:rPr>
              <a:t>Thinking &amp; Reasoning</a:t>
            </a:r>
            <a:r>
              <a:rPr lang="en-US" sz="1100" dirty="0">
                <a:ea typeface="+mn-lt"/>
                <a:cs typeface="+mn-lt"/>
              </a:rPr>
              <a:t>, 22(1), pp.57-77.</a:t>
            </a:r>
          </a:p>
          <a:p>
            <a:r>
              <a:rPr lang="en-US" sz="1100" dirty="0">
                <a:ea typeface="+mn-lt"/>
                <a:cs typeface="+mn-lt"/>
              </a:rPr>
              <a:t>Einstein, K.L. and Glick, D.M., (2015). Do I think BLS data are BS? The consequences of conspiracy theories. </a:t>
            </a:r>
            <a:r>
              <a:rPr lang="en-US" sz="1100" i="1" dirty="0">
                <a:ea typeface="+mn-lt"/>
                <a:cs typeface="+mn-lt"/>
              </a:rPr>
              <a:t>Political Behavior</a:t>
            </a:r>
            <a:r>
              <a:rPr lang="en-US" sz="1100" dirty="0">
                <a:ea typeface="+mn-lt"/>
                <a:cs typeface="+mn-lt"/>
              </a:rPr>
              <a:t>, </a:t>
            </a:r>
            <a:r>
              <a:rPr lang="en-US" sz="1100" i="1" dirty="0">
                <a:ea typeface="+mn-lt"/>
                <a:cs typeface="+mn-lt"/>
              </a:rPr>
              <a:t>37</a:t>
            </a:r>
            <a:r>
              <a:rPr lang="en-US" sz="1100" dirty="0">
                <a:ea typeface="+mn-lt"/>
                <a:cs typeface="+mn-lt"/>
              </a:rPr>
              <a:t>(3), pp.679-701.</a:t>
            </a:r>
          </a:p>
          <a:p>
            <a:r>
              <a:rPr lang="en-US" sz="1100" dirty="0">
                <a:ea typeface="+mn-lt"/>
                <a:cs typeface="+mn-lt"/>
              </a:rPr>
              <a:t>Enoch, M.D. and Trethowan, W.H., (1991). </a:t>
            </a:r>
            <a:r>
              <a:rPr lang="en-US" sz="1100" i="1" dirty="0">
                <a:ea typeface="+mn-lt"/>
                <a:cs typeface="+mn-lt"/>
              </a:rPr>
              <a:t>Uncommon psychiatric syndromes</a:t>
            </a:r>
            <a:r>
              <a:rPr lang="en-US" sz="1100" dirty="0">
                <a:ea typeface="+mn-lt"/>
                <a:cs typeface="+mn-lt"/>
              </a:rPr>
              <a:t>. Butterworth-Heinemann.</a:t>
            </a:r>
          </a:p>
          <a:p>
            <a:r>
              <a:rPr lang="en-US" sz="1100" dirty="0" err="1">
                <a:ea typeface="+mn-lt"/>
                <a:cs typeface="+mn-lt"/>
              </a:rPr>
              <a:t>Graeupner</a:t>
            </a:r>
            <a:r>
              <a:rPr lang="en-US" sz="1100" dirty="0">
                <a:ea typeface="+mn-lt"/>
                <a:cs typeface="+mn-lt"/>
              </a:rPr>
              <a:t>, D. and Coman, A., (2017). The dark side of meaning-making: How social exclusion leads to superstitious thinking. </a:t>
            </a:r>
            <a:r>
              <a:rPr lang="en-US" sz="1100" i="1" dirty="0">
                <a:ea typeface="+mn-lt"/>
                <a:cs typeface="+mn-lt"/>
              </a:rPr>
              <a:t>Journal of Experimental Social Psychology</a:t>
            </a:r>
            <a:r>
              <a:rPr lang="en-US" sz="1100" dirty="0">
                <a:ea typeface="+mn-lt"/>
                <a:cs typeface="+mn-lt"/>
              </a:rPr>
              <a:t>, </a:t>
            </a:r>
            <a:r>
              <a:rPr lang="en-US" sz="1100" i="1" dirty="0">
                <a:ea typeface="+mn-lt"/>
                <a:cs typeface="+mn-lt"/>
              </a:rPr>
              <a:t>69</a:t>
            </a:r>
            <a:r>
              <a:rPr lang="en-US" sz="1100" dirty="0">
                <a:ea typeface="+mn-lt"/>
                <a:cs typeface="+mn-lt"/>
              </a:rPr>
              <a:t>, pp.218-222.</a:t>
            </a:r>
          </a:p>
          <a:p>
            <a:r>
              <a:rPr lang="en-US" sz="1100" dirty="0">
                <a:ea typeface="+mn-lt"/>
                <a:cs typeface="+mn-lt"/>
              </a:rPr>
              <a:t>Gralnick, A. (1942). Folie à deux—the psychosis of association; a review of 103 cases and the entire English literature, with case presentations. </a:t>
            </a:r>
            <a:r>
              <a:rPr lang="en-US" sz="1100" i="1" dirty="0">
                <a:ea typeface="+mn-lt"/>
                <a:cs typeface="+mn-lt"/>
              </a:rPr>
              <a:t>Psychiatric Quarterly, 16,</a:t>
            </a:r>
            <a:r>
              <a:rPr lang="en-US" sz="1100" dirty="0">
                <a:ea typeface="+mn-lt"/>
                <a:cs typeface="+mn-lt"/>
              </a:rPr>
              <a:t> pp.230–263.</a:t>
            </a:r>
          </a:p>
        </p:txBody>
      </p:sp>
    </p:spTree>
    <p:extLst>
      <p:ext uri="{BB962C8B-B14F-4D97-AF65-F5344CB8AC3E}">
        <p14:creationId xmlns:p14="http://schemas.microsoft.com/office/powerpoint/2010/main" val="388878840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84FAB-BF66-D337-587A-A80BDBEF9AFA}"/>
              </a:ext>
            </a:extLst>
          </p:cNvPr>
          <p:cNvSpPr>
            <a:spLocks noGrp="1"/>
          </p:cNvSpPr>
          <p:nvPr>
            <p:ph type="title"/>
          </p:nvPr>
        </p:nvSpPr>
        <p:spPr/>
        <p:txBody>
          <a:bodyPr/>
          <a:lstStyle/>
          <a:p>
            <a:r>
              <a:rPr lang="en-US" dirty="0">
                <a:cs typeface="Sabon Next LT"/>
              </a:rPr>
              <a:t>References</a:t>
            </a:r>
            <a:endParaRPr lang="en-US" dirty="0"/>
          </a:p>
        </p:txBody>
      </p:sp>
      <p:sp>
        <p:nvSpPr>
          <p:cNvPr id="3" name="Content Placeholder 2">
            <a:extLst>
              <a:ext uri="{FF2B5EF4-FFF2-40B4-BE49-F238E27FC236}">
                <a16:creationId xmlns:a16="http://schemas.microsoft.com/office/drawing/2014/main" id="{E7FB21D2-BAA7-165E-F932-D8A53F8846B3}"/>
              </a:ext>
            </a:extLst>
          </p:cNvPr>
          <p:cNvSpPr>
            <a:spLocks noGrp="1"/>
          </p:cNvSpPr>
          <p:nvPr>
            <p:ph idx="1"/>
          </p:nvPr>
        </p:nvSpPr>
        <p:spPr/>
        <p:txBody>
          <a:bodyPr vert="horz" lIns="91440" tIns="45720" rIns="91440" bIns="45720" rtlCol="0" anchor="t">
            <a:normAutofit/>
          </a:bodyPr>
          <a:lstStyle/>
          <a:p>
            <a:r>
              <a:rPr lang="en-US" sz="1050" dirty="0"/>
              <a:t>Grzesiak-Feldman, M., (2013). The effect of high-anxiety situations on conspiracy thinking. </a:t>
            </a:r>
            <a:r>
              <a:rPr lang="en-US" sz="1050" i="1" dirty="0"/>
              <a:t>Current Psychology</a:t>
            </a:r>
            <a:r>
              <a:rPr lang="en-US" sz="1050" dirty="0"/>
              <a:t>, </a:t>
            </a:r>
            <a:r>
              <a:rPr lang="en-US" sz="1050" i="1" dirty="0"/>
              <a:t>32</a:t>
            </a:r>
            <a:r>
              <a:rPr lang="en-US" sz="1050" dirty="0"/>
              <a:t>(1), pp.100-118.</a:t>
            </a:r>
          </a:p>
          <a:p>
            <a:r>
              <a:rPr lang="en-US" sz="1050" dirty="0"/>
              <a:t>Imhoff, R. and Bruder, M., (2014). Speaking (un–) truth to power: Conspiracy mentality as a </a:t>
            </a:r>
            <a:r>
              <a:rPr lang="en-US" sz="1050" dirty="0" err="1"/>
              <a:t>generalised</a:t>
            </a:r>
            <a:r>
              <a:rPr lang="en-US" sz="1050" dirty="0"/>
              <a:t> political attitude. </a:t>
            </a:r>
            <a:r>
              <a:rPr lang="en-US" sz="1050" i="1" dirty="0"/>
              <a:t>European Journal of Personality</a:t>
            </a:r>
            <a:r>
              <a:rPr lang="en-US" sz="1050" dirty="0"/>
              <a:t>, </a:t>
            </a:r>
            <a:r>
              <a:rPr lang="en-US" sz="1050" i="1" dirty="0"/>
              <a:t>28</a:t>
            </a:r>
            <a:r>
              <a:rPr lang="en-US" sz="1050" dirty="0"/>
              <a:t>(1), pp.25-43.</a:t>
            </a:r>
          </a:p>
          <a:p>
            <a:r>
              <a:rPr lang="en-US" sz="1050" dirty="0"/>
              <a:t>Kumar, P.S., Subramanyam, N., Thomas, B., Abraham, A. and Kumar, K., (2005). Folie à deux. </a:t>
            </a:r>
            <a:r>
              <a:rPr lang="en-US" sz="1050" i="1" dirty="0"/>
              <a:t>Indian journal of psychiatry</a:t>
            </a:r>
            <a:r>
              <a:rPr lang="en-US" sz="1050" dirty="0"/>
              <a:t>, </a:t>
            </a:r>
            <a:r>
              <a:rPr lang="en-US" sz="1050" i="1" dirty="0"/>
              <a:t>47</a:t>
            </a:r>
            <a:r>
              <a:rPr lang="en-US" sz="1050" dirty="0"/>
              <a:t>(3), p.164.</a:t>
            </a:r>
          </a:p>
          <a:p>
            <a:r>
              <a:rPr lang="en-US" sz="1050" dirty="0"/>
              <a:t>Langone, M.D. and Chambers, W.V., (1991). Outreach to ex-cult members: the question of terminology. </a:t>
            </a:r>
            <a:r>
              <a:rPr lang="en-US" sz="1050" i="1" dirty="0"/>
              <a:t>Cultic Studies Journal</a:t>
            </a:r>
            <a:r>
              <a:rPr lang="en-US" sz="1050" dirty="0"/>
              <a:t>.</a:t>
            </a:r>
          </a:p>
          <a:p>
            <a:r>
              <a:rPr lang="en-US" sz="1050" dirty="0"/>
              <a:t>Lewis, J.R. and Tollefsen, I.B. eds., (2016). </a:t>
            </a:r>
            <a:r>
              <a:rPr lang="en-US" sz="1050" i="1" dirty="0"/>
              <a:t>The Oxford Handbook of New Religious Movements: Volume II</a:t>
            </a:r>
            <a:r>
              <a:rPr lang="en-US" sz="1050" dirty="0"/>
              <a:t>. Oxford University Press.</a:t>
            </a:r>
          </a:p>
          <a:p>
            <a:r>
              <a:rPr lang="en-US" sz="1050" dirty="0" err="1"/>
              <a:t>Marchlewska</a:t>
            </a:r>
            <a:r>
              <a:rPr lang="en-US" sz="1050" dirty="0"/>
              <a:t>, M., Cichocka, A. and Kossowska, M., (2018). Addicted to answers: Need for cognitive closure and the endorsement of conspiracy beliefs. </a:t>
            </a:r>
            <a:r>
              <a:rPr lang="en-US" sz="1050" i="1" dirty="0"/>
              <a:t>European journal of social psychology</a:t>
            </a:r>
            <a:r>
              <a:rPr lang="en-US" sz="1050" dirty="0"/>
              <a:t>, </a:t>
            </a:r>
            <a:r>
              <a:rPr lang="en-US" sz="1050" i="1" dirty="0"/>
              <a:t>48</a:t>
            </a:r>
            <a:r>
              <a:rPr lang="en-US" sz="1050" dirty="0"/>
              <a:t>(2), pp.109-117.</a:t>
            </a:r>
          </a:p>
          <a:p>
            <a:r>
              <a:rPr lang="en-US" sz="1050" dirty="0"/>
              <a:t>Van </a:t>
            </a:r>
            <a:r>
              <a:rPr lang="en-US" sz="1050" dirty="0" err="1"/>
              <a:t>Prooijen</a:t>
            </a:r>
            <a:r>
              <a:rPr lang="en-US" sz="1050" dirty="0"/>
              <a:t>, J.W. and Acker, M., (2015). The influence of control on belief in conspiracy theories: Conceptual and applied extensions. </a:t>
            </a:r>
            <a:r>
              <a:rPr lang="en-US" sz="1050" i="1" dirty="0"/>
              <a:t>Applied Cognitive Psychology</a:t>
            </a:r>
            <a:r>
              <a:rPr lang="en-US" sz="1050" dirty="0"/>
              <a:t>, </a:t>
            </a:r>
            <a:r>
              <a:rPr lang="en-US" sz="1050" i="1" dirty="0"/>
              <a:t>29</a:t>
            </a:r>
            <a:r>
              <a:rPr lang="en-US" sz="1050" dirty="0"/>
              <a:t>(5), pp.753-761.</a:t>
            </a:r>
          </a:p>
          <a:p>
            <a:r>
              <a:rPr lang="en-US" sz="1050" dirty="0"/>
              <a:t>Van </a:t>
            </a:r>
            <a:r>
              <a:rPr lang="en-US" sz="1050" dirty="0" err="1"/>
              <a:t>Prooijen</a:t>
            </a:r>
            <a:r>
              <a:rPr lang="en-US" sz="1050" dirty="0"/>
              <a:t>, J.W. and </a:t>
            </a:r>
            <a:r>
              <a:rPr lang="en-US" sz="1050" dirty="0" err="1"/>
              <a:t>Jostmann</a:t>
            </a:r>
            <a:r>
              <a:rPr lang="en-US" sz="1050" dirty="0"/>
              <a:t>, N.B., (2013). Belief in conspiracy theories: The influence of uncertainty and perceived morality. </a:t>
            </a:r>
            <a:r>
              <a:rPr lang="en-US" sz="1050" i="1" dirty="0"/>
              <a:t>European journal of social psychology</a:t>
            </a:r>
            <a:r>
              <a:rPr lang="en-US" sz="1050" dirty="0"/>
              <a:t>, 43(1), pp.109-115.</a:t>
            </a:r>
          </a:p>
          <a:p>
            <a:r>
              <a:rPr lang="en-US" sz="1050" dirty="0"/>
              <a:t>West, L.J. and Langone, M.D., (1986). Cultism: A Conference for Scholars and Policy Makers. </a:t>
            </a:r>
            <a:r>
              <a:rPr lang="en-US" sz="1050" i="1" dirty="0"/>
              <a:t>Cultic studies journal</a:t>
            </a:r>
            <a:r>
              <a:rPr lang="en-US" sz="1050" dirty="0"/>
              <a:t>.</a:t>
            </a:r>
          </a:p>
          <a:p>
            <a:r>
              <a:rPr lang="en-US" sz="1050" dirty="0"/>
              <a:t>Whitson J. A. and Galinsky A. D. (2008). Lacking control increases illusory pattern perception. </a:t>
            </a:r>
            <a:r>
              <a:rPr lang="en-US" sz="1050" i="1" dirty="0"/>
              <a:t>Science</a:t>
            </a:r>
            <a:r>
              <a:rPr lang="en-US" sz="1050" dirty="0"/>
              <a:t>, 322, pp.115–117.</a:t>
            </a:r>
          </a:p>
          <a:p>
            <a:r>
              <a:rPr lang="en-US" sz="1050" dirty="0" err="1"/>
              <a:t>Zajenkowski</a:t>
            </a:r>
            <a:r>
              <a:rPr lang="en-US" sz="1050" dirty="0"/>
              <a:t>, M. and Gignac, G.E., (2026). Seeing purpose, believing nonsense: A narcissism-informed path to bullshit receptivity and conspiracist beliefs. </a:t>
            </a:r>
            <a:r>
              <a:rPr lang="en-US" sz="1050" i="1" dirty="0"/>
              <a:t>Personality and Individual Differences</a:t>
            </a:r>
            <a:r>
              <a:rPr lang="en-US" sz="1050" dirty="0"/>
              <a:t>, 254, p.113649.</a:t>
            </a:r>
          </a:p>
          <a:p>
            <a:endParaRPr lang="en-US" dirty="0"/>
          </a:p>
        </p:txBody>
      </p:sp>
    </p:spTree>
    <p:extLst>
      <p:ext uri="{BB962C8B-B14F-4D97-AF65-F5344CB8AC3E}">
        <p14:creationId xmlns:p14="http://schemas.microsoft.com/office/powerpoint/2010/main" val="238297414"/>
      </p:ext>
    </p:extLst>
  </p:cSld>
  <p:clrMapOvr>
    <a:masterClrMapping/>
  </p:clrMapOvr>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90</Slides>
  <Notes>0</Notes>
  <HiddenSlides>0</HiddenSlides>
  <MMClips>0</MMClips>
  <ScaleCrop>false</ScaleCrop>
  <HeadingPairs>
    <vt:vector size="4" baseType="variant">
      <vt:variant>
        <vt:lpstr>Theme</vt:lpstr>
      </vt:variant>
      <vt:variant>
        <vt:i4>1</vt:i4>
      </vt:variant>
      <vt:variant>
        <vt:lpstr>Slide Titles</vt:lpstr>
      </vt:variant>
      <vt:variant>
        <vt:i4>90</vt:i4>
      </vt:variant>
    </vt:vector>
  </HeadingPairs>
  <TitlesOfParts>
    <vt:vector size="91" baseType="lpstr">
      <vt:lpstr>DappledVTI</vt:lpstr>
      <vt:lpstr>Cults, Conspiracy Theories and Shared Delusions</vt:lpstr>
      <vt:lpstr>Aims and Objectives</vt:lpstr>
      <vt:lpstr>Is it Weird, Delusional or Normal?</vt:lpstr>
      <vt:lpstr>Is it Weird, Delusional or Normal?</vt:lpstr>
      <vt:lpstr>Beliefs, Delusions and Psychopathology</vt:lpstr>
      <vt:lpstr>Delusions: Characteristics</vt:lpstr>
      <vt:lpstr>Beliefs, Delusions and Psychopathology</vt:lpstr>
      <vt:lpstr>Religious Experiences</vt:lpstr>
      <vt:lpstr>Cultural Beliefs</vt:lpstr>
      <vt:lpstr>Conspiracy Beliefs</vt:lpstr>
      <vt:lpstr>Beliefs, Delusions and Psychopathology</vt:lpstr>
      <vt:lpstr>The Continuum Model</vt:lpstr>
      <vt:lpstr>The Psychology of Cults</vt:lpstr>
      <vt:lpstr>The Psychology of Cults</vt:lpstr>
      <vt:lpstr>What is a Cult?</vt:lpstr>
      <vt:lpstr>What is a Cult?</vt:lpstr>
      <vt:lpstr>Social Dynamics and Isolation</vt:lpstr>
      <vt:lpstr>Group Dynamics and Peer Pressure</vt:lpstr>
      <vt:lpstr>Traumatic Narcissism</vt:lpstr>
      <vt:lpstr>Traumatic Narcissism</vt:lpstr>
      <vt:lpstr>Traumatic Narcissism</vt:lpstr>
      <vt:lpstr>Human Needs</vt:lpstr>
      <vt:lpstr>Charismatic Leaders</vt:lpstr>
      <vt:lpstr>Charismatic Leaders</vt:lpstr>
      <vt:lpstr>The Manson Family</vt:lpstr>
      <vt:lpstr>The Manson Family</vt:lpstr>
      <vt:lpstr>The Manson Family</vt:lpstr>
      <vt:lpstr>The Manson Family</vt:lpstr>
      <vt:lpstr>The Manson Family</vt:lpstr>
      <vt:lpstr>The Manson Family</vt:lpstr>
      <vt:lpstr>The Manson Family</vt:lpstr>
      <vt:lpstr>The Manson Family</vt:lpstr>
      <vt:lpstr>The Manson Family</vt:lpstr>
      <vt:lpstr>Jonestown – Peoples Temple</vt:lpstr>
      <vt:lpstr>Peoples Temple</vt:lpstr>
      <vt:lpstr>Peoples Temple</vt:lpstr>
      <vt:lpstr>Peoples Temple</vt:lpstr>
      <vt:lpstr>Peoples Temple</vt:lpstr>
      <vt:lpstr>Peoples Temple</vt:lpstr>
      <vt:lpstr>Peoples Temple</vt:lpstr>
      <vt:lpstr>Peoples Temple</vt:lpstr>
      <vt:lpstr>Peoples Temple</vt:lpstr>
      <vt:lpstr>Peoples Temple</vt:lpstr>
      <vt:lpstr>Heaven's Gate</vt:lpstr>
      <vt:lpstr>Heaven's Gate</vt:lpstr>
      <vt:lpstr>Heaven's Gate</vt:lpstr>
      <vt:lpstr>Heaven's Gate</vt:lpstr>
      <vt:lpstr>Heaven's Gate</vt:lpstr>
      <vt:lpstr>Heaven's Gate</vt:lpstr>
      <vt:lpstr>Heaven's Gate</vt:lpstr>
      <vt:lpstr>Heaven's Gate</vt:lpstr>
      <vt:lpstr>Heaven's Gate: TW next slide, bodies.</vt:lpstr>
      <vt:lpstr>Heaven's Gate</vt:lpstr>
      <vt:lpstr>The Million Pound Question</vt:lpstr>
      <vt:lpstr>Folie à Deux</vt:lpstr>
      <vt:lpstr>Folie à Deux – Types (Gralnick, 1942)</vt:lpstr>
      <vt:lpstr>Folie à Deux</vt:lpstr>
      <vt:lpstr>Ursula and Sabina Eriksson</vt:lpstr>
      <vt:lpstr>Ursula and Sabina Eriksson</vt:lpstr>
      <vt:lpstr>Ursula and Sabina Eriksson</vt:lpstr>
      <vt:lpstr>Ursula and Sabina Eriksson</vt:lpstr>
      <vt:lpstr>The Silent Twins</vt:lpstr>
      <vt:lpstr>The Silent Twins</vt:lpstr>
      <vt:lpstr>The Silent Twins</vt:lpstr>
      <vt:lpstr>The Silent Twins</vt:lpstr>
      <vt:lpstr>Psychological Explanations</vt:lpstr>
      <vt:lpstr>The Recipient in Shared Delusions</vt:lpstr>
      <vt:lpstr>Ambivalence in Both Partners</vt:lpstr>
      <vt:lpstr>Bigger Question</vt:lpstr>
      <vt:lpstr>Conspiracy Psychology</vt:lpstr>
      <vt:lpstr>Conspiracy Theories</vt:lpstr>
      <vt:lpstr>Cognitive Explanations</vt:lpstr>
      <vt:lpstr>Core Psychological Motives</vt:lpstr>
      <vt:lpstr>Epistemic Motives</vt:lpstr>
      <vt:lpstr>Epistemic Motives</vt:lpstr>
      <vt:lpstr>Epistemic Motives</vt:lpstr>
      <vt:lpstr>Epistemic Motives</vt:lpstr>
      <vt:lpstr>Epistemic Motives</vt:lpstr>
      <vt:lpstr>Existential Motives</vt:lpstr>
      <vt:lpstr>Existential Motives</vt:lpstr>
      <vt:lpstr>Existential Motives</vt:lpstr>
      <vt:lpstr>Existential Motives</vt:lpstr>
      <vt:lpstr>Social Motives</vt:lpstr>
      <vt:lpstr>Social Motives</vt:lpstr>
      <vt:lpstr>Social Motives</vt:lpstr>
      <vt:lpstr>Conspiracies That Were True</vt:lpstr>
      <vt:lpstr>Real World Impact</vt:lpstr>
      <vt:lpstr>Real World Impact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793</cp:revision>
  <dcterms:created xsi:type="dcterms:W3CDTF">2026-09-08T14:57:20Z</dcterms:created>
  <dcterms:modified xsi:type="dcterms:W3CDTF">2026-09-15T13:27:23Z</dcterms:modified>
</cp:coreProperties>
</file>