
<file path=[Content_Types].xml><?xml version="1.0" encoding="utf-8"?>
<Types xmlns="http://schemas.openxmlformats.org/package/2006/content-types">
  <Default Extension="bin" ContentType="application/vnd.openxmlformats-officedocument.oleObject"/>
  <Default Extension="emf" ContentType="image/x-emf"/>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2.xml" ContentType="application/vnd.openxmlformats-officedocument.theme+xml"/>
  <Override PartName="/ppt/tags/tag1.xml" ContentType="application/vnd.openxmlformats-officedocument.presentationml.tags+xml"/>
  <Override PartName="/ppt/notesSlides/notesSlide1.xml" ContentType="application/vnd.openxmlformats-officedocument.presentationml.notesSlide+xml"/>
  <Override PartName="/ppt/tags/tag2.xml" ContentType="application/vnd.openxmlformats-officedocument.presentationml.tags+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tags/tag3.xml" ContentType="application/vnd.openxmlformats-officedocument.presentationml.tags+xml"/>
  <Override PartName="/ppt/notesSlides/notesSlide3.xml" ContentType="application/vnd.openxmlformats-officedocument.presentationml.notesSlide+xml"/>
  <Override PartName="/ppt/tags/tag4.xml" ContentType="application/vnd.openxmlformats-officedocument.presentationml.tags+xml"/>
  <Override PartName="/ppt/notesSlides/notesSlide4.xml" ContentType="application/vnd.openxmlformats-officedocument.presentationml.notesSlide+xml"/>
  <Override PartName="/ppt/tags/tag5.xml" ContentType="application/vnd.openxmlformats-officedocument.presentationml.tags+xml"/>
  <Override PartName="/ppt/notesSlides/notesSlide5.xml" ContentType="application/vnd.openxmlformats-officedocument.presentationml.notesSlide+xml"/>
  <Override PartName="/ppt/tags/tag6.xml" ContentType="application/vnd.openxmlformats-officedocument.presentationml.tags+xml"/>
  <Override PartName="/ppt/notesSlides/notesSlide6.xml" ContentType="application/vnd.openxmlformats-officedocument.presentationml.notesSlide+xml"/>
  <Override PartName="/ppt/tags/tag7.xml" ContentType="application/vnd.openxmlformats-officedocument.presentationml.tags+xml"/>
  <Override PartName="/ppt/notesSlides/notesSlide7.xml" ContentType="application/vnd.openxmlformats-officedocument.presentationml.notesSlide+xml"/>
  <Override PartName="/ppt/tags/tag8.xml" ContentType="application/vnd.openxmlformats-officedocument.presentationml.tags+xml"/>
  <Override PartName="/ppt/notesSlides/notesSlide8.xml" ContentType="application/vnd.openxmlformats-officedocument.presentationml.notesSlide+xml"/>
  <Override PartName="/ppt/tags/tag9.xml" ContentType="application/vnd.openxmlformats-officedocument.presentationml.tags+xml"/>
  <Override PartName="/ppt/notesSlides/notesSlide9.xml" ContentType="application/vnd.openxmlformats-officedocument.presentationml.notesSlide+xml"/>
  <Override PartName="/ppt/tags/tag10.xml" ContentType="application/vnd.openxmlformats-officedocument.presentationml.tags+xml"/>
  <Override PartName="/ppt/notesSlides/notesSlide10.xml" ContentType="application/vnd.openxmlformats-officedocument.presentationml.notesSlide+xml"/>
  <Override PartName="/ppt/tags/tag11.xml" ContentType="application/vnd.openxmlformats-officedocument.presentationml.tags+xml"/>
  <Override PartName="/ppt/notesSlides/notesSlide11.xml" ContentType="application/vnd.openxmlformats-officedocument.presentationml.notesSlide+xml"/>
  <Override PartName="/ppt/tags/tag12.xml" ContentType="application/vnd.openxmlformats-officedocument.presentationml.tags+xml"/>
  <Override PartName="/ppt/notesSlides/notesSlide12.xml" ContentType="application/vnd.openxmlformats-officedocument.presentationml.notesSlide+xml"/>
  <Override PartName="/ppt/tags/tag13.xml" ContentType="application/vnd.openxmlformats-officedocument.presentationml.tags+xml"/>
  <Override PartName="/ppt/notesSlides/notesSlide13.xml" ContentType="application/vnd.openxmlformats-officedocument.presentationml.notesSlide+xml"/>
  <Override PartName="/ppt/tags/tag14.xml" ContentType="application/vnd.openxmlformats-officedocument.presentationml.tags+xml"/>
  <Override PartName="/ppt/notesSlides/notesSlide14.xml" ContentType="application/vnd.openxmlformats-officedocument.presentationml.notesSlide+xml"/>
  <Override PartName="/ppt/tags/tag15.xml" ContentType="application/vnd.openxmlformats-officedocument.presentationml.tags+xml"/>
  <Override PartName="/ppt/notesSlides/notesSlide15.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tags/tag16.xml" ContentType="application/vnd.openxmlformats-officedocument.presentationml.tags+xml"/>
  <Override PartName="/ppt/notesSlides/notesSlide16.xml" ContentType="application/vnd.openxmlformats-officedocument.presentationml.notesSlide+xml"/>
  <Override PartName="/ppt/tags/tag17.xml" ContentType="application/vnd.openxmlformats-officedocument.presentationml.tags+xml"/>
  <Override PartName="/ppt/notesSlides/notesSlide17.xml" ContentType="application/vnd.openxmlformats-officedocument.presentationml.notesSlide+xml"/>
  <Override PartName="/ppt/tags/tag18.xml" ContentType="application/vnd.openxmlformats-officedocument.presentationml.tags+xml"/>
  <Override PartName="/ppt/notesSlides/notesSlide18.xml" ContentType="application/vnd.openxmlformats-officedocument.presentationml.notesSlide+xml"/>
  <Override PartName="/ppt/tags/tag19.xml" ContentType="application/vnd.openxmlformats-officedocument.presentationml.tags+xml"/>
  <Override PartName="/ppt/notesSlides/notesSlide19.xml" ContentType="application/vnd.openxmlformats-officedocument.presentationml.notesSlide+xml"/>
  <Override PartName="/ppt/tags/tag20.xml" ContentType="application/vnd.openxmlformats-officedocument.presentationml.tags+xml"/>
  <Override PartName="/ppt/notesSlides/notesSlide20.xml" ContentType="application/vnd.openxmlformats-officedocument.presentationml.notesSlide+xml"/>
  <Override PartName="/ppt/tags/tag21.xml" ContentType="application/vnd.openxmlformats-officedocument.presentationml.tags+xml"/>
  <Override PartName="/ppt/notesSlides/notesSlide21.xml" ContentType="application/vnd.openxmlformats-officedocument.presentationml.notesSlide+xml"/>
  <Override PartName="/ppt/tags/tag22.xml" ContentType="application/vnd.openxmlformats-officedocument.presentationml.tags+xml"/>
  <Override PartName="/ppt/notesSlides/notesSlide22.xml" ContentType="application/vnd.openxmlformats-officedocument.presentationml.notesSlide+xml"/>
  <Override PartName="/ppt/tags/tag23.xml" ContentType="application/vnd.openxmlformats-officedocument.presentationml.tags+xml"/>
  <Override PartName="/ppt/notesSlides/notesSlide23.xml" ContentType="application/vnd.openxmlformats-officedocument.presentationml.notesSlide+xml"/>
  <Override PartName="/ppt/tags/tag24.xml" ContentType="application/vnd.openxmlformats-officedocument.presentationml.tags+xml"/>
  <Override PartName="/ppt/notesSlides/notesSlide24.xml" ContentType="application/vnd.openxmlformats-officedocument.presentationml.notesSlide+xml"/>
  <Override PartName="/ppt/tags/tag25.xml" ContentType="application/vnd.openxmlformats-officedocument.presentationml.tags+xml"/>
  <Override PartName="/ppt/notesSlides/notesSlide25.xml" ContentType="application/vnd.openxmlformats-officedocument.presentationml.notesSlide+xml"/>
  <Override PartName="/ppt/tags/tag26.xml" ContentType="application/vnd.openxmlformats-officedocument.presentationml.tags+xml"/>
  <Override PartName="/ppt/notesSlides/notesSlide26.xml" ContentType="application/vnd.openxmlformats-officedocument.presentationml.notesSlide+xml"/>
  <Override PartName="/ppt/tags/tag27.xml" ContentType="application/vnd.openxmlformats-officedocument.presentationml.tags+xml"/>
  <Override PartName="/ppt/notesSlides/notesSlide27.xml" ContentType="application/vnd.openxmlformats-officedocument.presentationml.notesSlide+xml"/>
  <Override PartName="/ppt/tags/tag28.xml" ContentType="application/vnd.openxmlformats-officedocument.presentationml.tags+xml"/>
  <Override PartName="/ppt/notesSlides/notesSlide28.xml" ContentType="application/vnd.openxmlformats-officedocument.presentationml.notesSlide+xml"/>
  <Override PartName="/ppt/tags/tag29.xml" ContentType="application/vnd.openxmlformats-officedocument.presentationml.tags+xml"/>
  <Override PartName="/ppt/notesSlides/notesSlide29.xml" ContentType="application/vnd.openxmlformats-officedocument.presentationml.notesSlide+xml"/>
  <Override PartName="/ppt/tags/tag30.xml" ContentType="application/vnd.openxmlformats-officedocument.presentationml.tags+xml"/>
  <Override PartName="/ppt/notesSlides/notesSlide30.xml" ContentType="application/vnd.openxmlformats-officedocument.presentationml.notesSlide+xml"/>
  <Override PartName="/ppt/tags/tag31.xml" ContentType="application/vnd.openxmlformats-officedocument.presentationml.tags+xml"/>
  <Override PartName="/ppt/notesSlides/notesSlide31.xml" ContentType="application/vnd.openxmlformats-officedocument.presentationml.notesSlide+xml"/>
  <Override PartName="/ppt/tags/tag32.xml" ContentType="application/vnd.openxmlformats-officedocument.presentationml.tags+xml"/>
  <Override PartName="/ppt/notesSlides/notesSlide32.xml" ContentType="application/vnd.openxmlformats-officedocument.presentationml.notesSlide+xml"/>
  <Override PartName="/ppt/tags/tag33.xml" ContentType="application/vnd.openxmlformats-officedocument.presentationml.tags+xml"/>
  <Override PartName="/ppt/notesSlides/notesSlide33.xml" ContentType="application/vnd.openxmlformats-officedocument.presentationml.notesSlide+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43" r:id="rId1"/>
  </p:sldMasterIdLst>
  <p:notesMasterIdLst>
    <p:notesMasterId r:id="rId51"/>
  </p:notesMasterIdLst>
  <p:sldIdLst>
    <p:sldId id="256" r:id="rId2"/>
    <p:sldId id="257" r:id="rId3"/>
    <p:sldId id="294" r:id="rId4"/>
    <p:sldId id="330" r:id="rId5"/>
    <p:sldId id="269" r:id="rId6"/>
    <p:sldId id="319" r:id="rId7"/>
    <p:sldId id="274" r:id="rId8"/>
    <p:sldId id="320" r:id="rId9"/>
    <p:sldId id="321" r:id="rId10"/>
    <p:sldId id="322" r:id="rId11"/>
    <p:sldId id="323" r:id="rId12"/>
    <p:sldId id="324" r:id="rId13"/>
    <p:sldId id="325" r:id="rId14"/>
    <p:sldId id="326" r:id="rId15"/>
    <p:sldId id="327" r:id="rId16"/>
    <p:sldId id="328" r:id="rId17"/>
    <p:sldId id="329" r:id="rId18"/>
    <p:sldId id="271" r:id="rId19"/>
    <p:sldId id="272" r:id="rId20"/>
    <p:sldId id="273" r:id="rId21"/>
    <p:sldId id="332" r:id="rId22"/>
    <p:sldId id="275" r:id="rId23"/>
    <p:sldId id="276" r:id="rId24"/>
    <p:sldId id="277" r:id="rId25"/>
    <p:sldId id="278" r:id="rId26"/>
    <p:sldId id="279" r:id="rId27"/>
    <p:sldId id="280" r:id="rId28"/>
    <p:sldId id="281" r:id="rId29"/>
    <p:sldId id="287" r:id="rId30"/>
    <p:sldId id="283" r:id="rId31"/>
    <p:sldId id="288" r:id="rId32"/>
    <p:sldId id="285" r:id="rId33"/>
    <p:sldId id="270" r:id="rId34"/>
    <p:sldId id="333" r:id="rId35"/>
    <p:sldId id="334" r:id="rId36"/>
    <p:sldId id="335" r:id="rId37"/>
    <p:sldId id="336" r:id="rId38"/>
    <p:sldId id="337" r:id="rId39"/>
    <p:sldId id="338" r:id="rId40"/>
    <p:sldId id="339" r:id="rId41"/>
    <p:sldId id="340" r:id="rId42"/>
    <p:sldId id="341" r:id="rId43"/>
    <p:sldId id="342" r:id="rId44"/>
    <p:sldId id="343" r:id="rId45"/>
    <p:sldId id="282" r:id="rId46"/>
    <p:sldId id="344" r:id="rId47"/>
    <p:sldId id="284" r:id="rId48"/>
    <p:sldId id="345" r:id="rId49"/>
    <p:sldId id="318" r:id="rId50"/>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CBD2707-5410-4907-B053-52B2981D2443}" v="56" dt="2023-02-09T14:51:06.151"/>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987" autoAdjust="0"/>
    <p:restoredTop sz="94660"/>
  </p:normalViewPr>
  <p:slideViewPr>
    <p:cSldViewPr snapToGrid="0">
      <p:cViewPr varScale="1">
        <p:scale>
          <a:sx n="108" d="100"/>
          <a:sy n="108" d="100"/>
        </p:scale>
        <p:origin x="654" y="10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microsoft.com/office/2016/11/relationships/changesInfo" Target="changesInfos/changesInfo1.xml"/><Relationship Id="rId8" Type="http://schemas.openxmlformats.org/officeDocument/2006/relationships/slide" Target="slides/slide7.xml"/><Relationship Id="rId51" Type="http://schemas.openxmlformats.org/officeDocument/2006/relationships/notesMaster" Target="notesMasters/notes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microsoft.com/office/2015/10/relationships/revisionInfo" Target="revisionInfo.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Sian Turvey" userId="9a374997-2901-41ac-b51e-a8948a26085a" providerId="ADAL" clId="{4CBD2707-5410-4907-B053-52B2981D2443}"/>
    <pc:docChg chg="custSel addSld delSld modSld delMainMaster">
      <pc:chgData name="Sian Turvey" userId="9a374997-2901-41ac-b51e-a8948a26085a" providerId="ADAL" clId="{4CBD2707-5410-4907-B053-52B2981D2443}" dt="2023-02-09T15:00:20.535" v="1147" actId="14100"/>
      <pc:docMkLst>
        <pc:docMk/>
      </pc:docMkLst>
      <pc:sldChg chg="modSp">
        <pc:chgData name="Sian Turvey" userId="9a374997-2901-41ac-b51e-a8948a26085a" providerId="ADAL" clId="{4CBD2707-5410-4907-B053-52B2981D2443}" dt="2023-02-09T14:23:55.222" v="991" actId="20577"/>
        <pc:sldMkLst>
          <pc:docMk/>
          <pc:sldMk cId="3955292515" sldId="256"/>
        </pc:sldMkLst>
        <pc:spChg chg="mod">
          <ac:chgData name="Sian Turvey" userId="9a374997-2901-41ac-b51e-a8948a26085a" providerId="ADAL" clId="{4CBD2707-5410-4907-B053-52B2981D2443}" dt="2023-02-09T14:23:55.222" v="991" actId="20577"/>
          <ac:spMkLst>
            <pc:docMk/>
            <pc:sldMk cId="3955292515" sldId="256"/>
            <ac:spMk id="2" creationId="{7EA445BA-DE2A-44FA-98CF-86D1A5058549}"/>
          </ac:spMkLst>
        </pc:spChg>
      </pc:sldChg>
      <pc:sldChg chg="modSp mod">
        <pc:chgData name="Sian Turvey" userId="9a374997-2901-41ac-b51e-a8948a26085a" providerId="ADAL" clId="{4CBD2707-5410-4907-B053-52B2981D2443}" dt="2023-02-09T14:08:08.184" v="180" actId="255"/>
        <pc:sldMkLst>
          <pc:docMk/>
          <pc:sldMk cId="1681168761" sldId="257"/>
        </pc:sldMkLst>
        <pc:spChg chg="mod">
          <ac:chgData name="Sian Turvey" userId="9a374997-2901-41ac-b51e-a8948a26085a" providerId="ADAL" clId="{4CBD2707-5410-4907-B053-52B2981D2443}" dt="2023-02-09T14:04:42.888" v="38" actId="20577"/>
          <ac:spMkLst>
            <pc:docMk/>
            <pc:sldMk cId="1681168761" sldId="257"/>
            <ac:spMk id="2" creationId="{952B561C-3320-4582-B9D7-E4FF5B9DB0E2}"/>
          </ac:spMkLst>
        </pc:spChg>
        <pc:spChg chg="mod">
          <ac:chgData name="Sian Turvey" userId="9a374997-2901-41ac-b51e-a8948a26085a" providerId="ADAL" clId="{4CBD2707-5410-4907-B053-52B2981D2443}" dt="2023-02-09T14:08:08.184" v="180" actId="255"/>
          <ac:spMkLst>
            <pc:docMk/>
            <pc:sldMk cId="1681168761" sldId="257"/>
            <ac:spMk id="3" creationId="{145A33EE-0D95-4D4F-80F5-6915BFEA2BA2}"/>
          </ac:spMkLst>
        </pc:spChg>
      </pc:sldChg>
      <pc:sldChg chg="del">
        <pc:chgData name="Sian Turvey" userId="9a374997-2901-41ac-b51e-a8948a26085a" providerId="ADAL" clId="{4CBD2707-5410-4907-B053-52B2981D2443}" dt="2023-02-09T14:04:32.014" v="25" actId="47"/>
        <pc:sldMkLst>
          <pc:docMk/>
          <pc:sldMk cId="3239621320" sldId="258"/>
        </pc:sldMkLst>
      </pc:sldChg>
      <pc:sldChg chg="del">
        <pc:chgData name="Sian Turvey" userId="9a374997-2901-41ac-b51e-a8948a26085a" providerId="ADAL" clId="{4CBD2707-5410-4907-B053-52B2981D2443}" dt="2023-02-09T14:08:12.829" v="181" actId="47"/>
        <pc:sldMkLst>
          <pc:docMk/>
          <pc:sldMk cId="1727460267" sldId="259"/>
        </pc:sldMkLst>
      </pc:sldChg>
      <pc:sldChg chg="del">
        <pc:chgData name="Sian Turvey" userId="9a374997-2901-41ac-b51e-a8948a26085a" providerId="ADAL" clId="{4CBD2707-5410-4907-B053-52B2981D2443}" dt="2023-02-09T14:08:16.520" v="184" actId="47"/>
        <pc:sldMkLst>
          <pc:docMk/>
          <pc:sldMk cId="2227746187" sldId="264"/>
        </pc:sldMkLst>
      </pc:sldChg>
      <pc:sldChg chg="del">
        <pc:chgData name="Sian Turvey" userId="9a374997-2901-41ac-b51e-a8948a26085a" providerId="ADAL" clId="{4CBD2707-5410-4907-B053-52B2981D2443}" dt="2023-02-09T14:08:15.266" v="183" actId="47"/>
        <pc:sldMkLst>
          <pc:docMk/>
          <pc:sldMk cId="1889517945" sldId="265"/>
        </pc:sldMkLst>
      </pc:sldChg>
      <pc:sldChg chg="modSp mod">
        <pc:chgData name="Sian Turvey" userId="9a374997-2901-41ac-b51e-a8948a26085a" providerId="ADAL" clId="{4CBD2707-5410-4907-B053-52B2981D2443}" dt="2023-02-09T14:12:21.549" v="620" actId="20577"/>
        <pc:sldMkLst>
          <pc:docMk/>
          <pc:sldMk cId="0" sldId="269"/>
        </pc:sldMkLst>
        <pc:spChg chg="mod">
          <ac:chgData name="Sian Turvey" userId="9a374997-2901-41ac-b51e-a8948a26085a" providerId="ADAL" clId="{4CBD2707-5410-4907-B053-52B2981D2443}" dt="2023-02-09T14:12:09.540" v="596" actId="14100"/>
          <ac:spMkLst>
            <pc:docMk/>
            <pc:sldMk cId="0" sldId="269"/>
            <ac:spMk id="2" creationId="{9121FED2-AD7F-FD9F-D5E0-45794C647424}"/>
          </ac:spMkLst>
        </pc:spChg>
        <pc:spChg chg="mod">
          <ac:chgData name="Sian Turvey" userId="9a374997-2901-41ac-b51e-a8948a26085a" providerId="ADAL" clId="{4CBD2707-5410-4907-B053-52B2981D2443}" dt="2023-02-09T14:12:21.549" v="620" actId="20577"/>
          <ac:spMkLst>
            <pc:docMk/>
            <pc:sldMk cId="0" sldId="269"/>
            <ac:spMk id="10243" creationId="{E2365C21-FCBF-5BBA-5696-3503EFBBAC5D}"/>
          </ac:spMkLst>
        </pc:spChg>
      </pc:sldChg>
      <pc:sldChg chg="modSp del mod">
        <pc:chgData name="Sian Turvey" userId="9a374997-2901-41ac-b51e-a8948a26085a" providerId="ADAL" clId="{4CBD2707-5410-4907-B053-52B2981D2443}" dt="2023-02-09T14:57:13.360" v="1119" actId="255"/>
        <pc:sldMkLst>
          <pc:docMk/>
          <pc:sldMk cId="0" sldId="270"/>
        </pc:sldMkLst>
        <pc:spChg chg="mod">
          <ac:chgData name="Sian Turvey" userId="9a374997-2901-41ac-b51e-a8948a26085a" providerId="ADAL" clId="{4CBD2707-5410-4907-B053-52B2981D2443}" dt="2023-02-09T14:57:06.125" v="1118" actId="14100"/>
          <ac:spMkLst>
            <pc:docMk/>
            <pc:sldMk cId="0" sldId="270"/>
            <ac:spMk id="4098" creationId="{61FE9184-4D0B-EAB2-7A08-C724FF4B543D}"/>
          </ac:spMkLst>
        </pc:spChg>
        <pc:spChg chg="mod">
          <ac:chgData name="Sian Turvey" userId="9a374997-2901-41ac-b51e-a8948a26085a" providerId="ADAL" clId="{4CBD2707-5410-4907-B053-52B2981D2443}" dt="2023-02-09T14:57:13.360" v="1119" actId="255"/>
          <ac:spMkLst>
            <pc:docMk/>
            <pc:sldMk cId="0" sldId="270"/>
            <ac:spMk id="14339" creationId="{52AA6493-188B-AAB8-A403-228553EE42A9}"/>
          </ac:spMkLst>
        </pc:spChg>
      </pc:sldChg>
      <pc:sldChg chg="modSp del mod modNotes">
        <pc:chgData name="Sian Turvey" userId="9a374997-2901-41ac-b51e-a8948a26085a" providerId="ADAL" clId="{4CBD2707-5410-4907-B053-52B2981D2443}" dt="2023-02-09T14:47:01.686" v="1054" actId="115"/>
        <pc:sldMkLst>
          <pc:docMk/>
          <pc:sldMk cId="0" sldId="271"/>
        </pc:sldMkLst>
        <pc:spChg chg="mod">
          <ac:chgData name="Sian Turvey" userId="9a374997-2901-41ac-b51e-a8948a26085a" providerId="ADAL" clId="{4CBD2707-5410-4907-B053-52B2981D2443}" dt="2023-02-09T14:38:09.846" v="1042" actId="14100"/>
          <ac:spMkLst>
            <pc:docMk/>
            <pc:sldMk cId="0" sldId="271"/>
            <ac:spMk id="6146" creationId="{6B99931B-6D9A-0E75-00A7-875634E2617E}"/>
          </ac:spMkLst>
        </pc:spChg>
        <pc:spChg chg="mod">
          <ac:chgData name="Sian Turvey" userId="9a374997-2901-41ac-b51e-a8948a26085a" providerId="ADAL" clId="{4CBD2707-5410-4907-B053-52B2981D2443}" dt="2023-02-09T14:47:01.686" v="1054" actId="115"/>
          <ac:spMkLst>
            <pc:docMk/>
            <pc:sldMk cId="0" sldId="271"/>
            <ac:spMk id="14339" creationId="{57F66CEC-129A-427A-7502-C5A780BC2510}"/>
          </ac:spMkLst>
        </pc:spChg>
        <pc:spChg chg="mod">
          <ac:chgData name="Sian Turvey" userId="9a374997-2901-41ac-b51e-a8948a26085a" providerId="ADAL" clId="{4CBD2707-5410-4907-B053-52B2981D2443}" dt="2023-02-09T14:38:13.511" v="1043" actId="14100"/>
          <ac:spMkLst>
            <pc:docMk/>
            <pc:sldMk cId="0" sldId="271"/>
            <ac:spMk id="14340" creationId="{99A2EB0A-7AF0-388E-84EC-55772DEE599A}"/>
          </ac:spMkLst>
        </pc:spChg>
      </pc:sldChg>
      <pc:sldChg chg="addSp modSp del mod setBg">
        <pc:chgData name="Sian Turvey" userId="9a374997-2901-41ac-b51e-a8948a26085a" providerId="ADAL" clId="{4CBD2707-5410-4907-B053-52B2981D2443}" dt="2023-02-09T14:53:41.463" v="1104" actId="255"/>
        <pc:sldMkLst>
          <pc:docMk/>
          <pc:sldMk cId="0" sldId="272"/>
        </pc:sldMkLst>
        <pc:spChg chg="mod">
          <ac:chgData name="Sian Turvey" userId="9a374997-2901-41ac-b51e-a8948a26085a" providerId="ADAL" clId="{4CBD2707-5410-4907-B053-52B2981D2443}" dt="2023-02-09T14:53:29.832" v="1099" actId="26606"/>
          <ac:spMkLst>
            <pc:docMk/>
            <pc:sldMk cId="0" sldId="272"/>
            <ac:spMk id="7170" creationId="{133CBE62-2BEF-EF68-D51B-6D2E7F3CE58D}"/>
          </ac:spMkLst>
        </pc:spChg>
        <pc:spChg chg="mod">
          <ac:chgData name="Sian Turvey" userId="9a374997-2901-41ac-b51e-a8948a26085a" providerId="ADAL" clId="{4CBD2707-5410-4907-B053-52B2981D2443}" dt="2023-02-09T14:53:41.463" v="1104" actId="255"/>
          <ac:spMkLst>
            <pc:docMk/>
            <pc:sldMk cId="0" sldId="272"/>
            <ac:spMk id="16387" creationId="{6A7AA367-6EAF-D5AF-8AAA-303F6BD2D664}"/>
          </ac:spMkLst>
        </pc:spChg>
        <pc:spChg chg="mod">
          <ac:chgData name="Sian Turvey" userId="9a374997-2901-41ac-b51e-a8948a26085a" providerId="ADAL" clId="{4CBD2707-5410-4907-B053-52B2981D2443}" dt="2023-02-09T14:53:29.832" v="1099" actId="26606"/>
          <ac:spMkLst>
            <pc:docMk/>
            <pc:sldMk cId="0" sldId="272"/>
            <ac:spMk id="16388" creationId="{FDD3D1EF-CF72-4083-55FC-A7AB0E2B6453}"/>
          </ac:spMkLst>
        </pc:spChg>
        <pc:spChg chg="mod ord">
          <ac:chgData name="Sian Turvey" userId="9a374997-2901-41ac-b51e-a8948a26085a" providerId="ADAL" clId="{4CBD2707-5410-4907-B053-52B2981D2443}" dt="2023-02-09T14:53:29.832" v="1099" actId="26606"/>
          <ac:spMkLst>
            <pc:docMk/>
            <pc:sldMk cId="0" sldId="272"/>
            <ac:spMk id="16389" creationId="{99E09E9F-B557-AEA8-8874-34DC58C3AE79}"/>
          </ac:spMkLst>
        </pc:spChg>
        <pc:spChg chg="add">
          <ac:chgData name="Sian Turvey" userId="9a374997-2901-41ac-b51e-a8948a26085a" providerId="ADAL" clId="{4CBD2707-5410-4907-B053-52B2981D2443}" dt="2023-02-09T14:53:29.832" v="1099" actId="26606"/>
          <ac:spMkLst>
            <pc:docMk/>
            <pc:sldMk cId="0" sldId="272"/>
            <ac:spMk id="16395" creationId="{0D187C4E-14B9-4504-B200-5127823FA78C}"/>
          </ac:spMkLst>
        </pc:spChg>
        <pc:picChg chg="add">
          <ac:chgData name="Sian Turvey" userId="9a374997-2901-41ac-b51e-a8948a26085a" providerId="ADAL" clId="{4CBD2707-5410-4907-B053-52B2981D2443}" dt="2023-02-09T14:53:29.832" v="1099" actId="26606"/>
          <ac:picMkLst>
            <pc:docMk/>
            <pc:sldMk cId="0" sldId="272"/>
            <ac:picMk id="16391" creationId="{86CCC6B8-A6EA-864A-0F0E-ED491207D05A}"/>
          </ac:picMkLst>
        </pc:picChg>
      </pc:sldChg>
      <pc:sldChg chg="modSp del mod">
        <pc:chgData name="Sian Turvey" userId="9a374997-2901-41ac-b51e-a8948a26085a" providerId="ADAL" clId="{4CBD2707-5410-4907-B053-52B2981D2443}" dt="2023-02-09T14:44:04.538" v="1045" actId="27636"/>
        <pc:sldMkLst>
          <pc:docMk/>
          <pc:sldMk cId="0" sldId="273"/>
        </pc:sldMkLst>
        <pc:spChg chg="mod">
          <ac:chgData name="Sian Turvey" userId="9a374997-2901-41ac-b51e-a8948a26085a" providerId="ADAL" clId="{4CBD2707-5410-4907-B053-52B2981D2443}" dt="2023-02-09T14:44:04.538" v="1045" actId="27636"/>
          <ac:spMkLst>
            <pc:docMk/>
            <pc:sldMk cId="0" sldId="273"/>
            <ac:spMk id="18435" creationId="{3E79FB93-70C5-7695-3036-B83BDBCFC379}"/>
          </ac:spMkLst>
        </pc:spChg>
      </pc:sldChg>
      <pc:sldChg chg="addSp modSp mod setBg">
        <pc:chgData name="Sian Turvey" userId="9a374997-2901-41ac-b51e-a8948a26085a" providerId="ADAL" clId="{4CBD2707-5410-4907-B053-52B2981D2443}" dt="2023-02-09T14:33:55.683" v="1017" actId="255"/>
        <pc:sldMkLst>
          <pc:docMk/>
          <pc:sldMk cId="0" sldId="274"/>
        </pc:sldMkLst>
        <pc:spChg chg="mod">
          <ac:chgData name="Sian Turvey" userId="9a374997-2901-41ac-b51e-a8948a26085a" providerId="ADAL" clId="{4CBD2707-5410-4907-B053-52B2981D2443}" dt="2023-02-09T14:33:51.489" v="1016" actId="26606"/>
          <ac:spMkLst>
            <pc:docMk/>
            <pc:sldMk cId="0" sldId="274"/>
            <ac:spMk id="2" creationId="{CCA4E763-826C-ECE7-FAE0-9A06F85FC5BA}"/>
          </ac:spMkLst>
        </pc:spChg>
        <pc:spChg chg="mod">
          <ac:chgData name="Sian Turvey" userId="9a374997-2901-41ac-b51e-a8948a26085a" providerId="ADAL" clId="{4CBD2707-5410-4907-B053-52B2981D2443}" dt="2023-02-09T14:33:55.683" v="1017" actId="255"/>
          <ac:spMkLst>
            <pc:docMk/>
            <pc:sldMk cId="0" sldId="274"/>
            <ac:spMk id="20483" creationId="{23939ABF-EEBB-0937-DF79-CA7A1F7F93D1}"/>
          </ac:spMkLst>
        </pc:spChg>
        <pc:picChg chg="add">
          <ac:chgData name="Sian Turvey" userId="9a374997-2901-41ac-b51e-a8948a26085a" providerId="ADAL" clId="{4CBD2707-5410-4907-B053-52B2981D2443}" dt="2023-02-09T14:33:51.489" v="1016" actId="26606"/>
          <ac:picMkLst>
            <pc:docMk/>
            <pc:sldMk cId="0" sldId="274"/>
            <ac:picMk id="20485" creationId="{A5E7E774-E804-5C67-F5F3-ADA06B064A52}"/>
          </ac:picMkLst>
        </pc:picChg>
      </pc:sldChg>
      <pc:sldChg chg="modSp del mod">
        <pc:chgData name="Sian Turvey" userId="9a374997-2901-41ac-b51e-a8948a26085a" providerId="ADAL" clId="{4CBD2707-5410-4907-B053-52B2981D2443}" dt="2023-02-09T14:44:04.574" v="1047" actId="27636"/>
        <pc:sldMkLst>
          <pc:docMk/>
          <pc:sldMk cId="0" sldId="275"/>
        </pc:sldMkLst>
        <pc:spChg chg="mod">
          <ac:chgData name="Sian Turvey" userId="9a374997-2901-41ac-b51e-a8948a26085a" providerId="ADAL" clId="{4CBD2707-5410-4907-B053-52B2981D2443}" dt="2023-02-09T14:44:04.574" v="1047" actId="27636"/>
          <ac:spMkLst>
            <pc:docMk/>
            <pc:sldMk cId="0" sldId="275"/>
            <ac:spMk id="22531" creationId="{D8CDBA29-F5EF-1EEA-B349-89531DA8CDC6}"/>
          </ac:spMkLst>
        </pc:spChg>
      </pc:sldChg>
      <pc:sldChg chg="addSp modSp del mod setBg">
        <pc:chgData name="Sian Turvey" userId="9a374997-2901-41ac-b51e-a8948a26085a" providerId="ADAL" clId="{4CBD2707-5410-4907-B053-52B2981D2443}" dt="2023-02-09T14:54:47.524" v="1107" actId="14100"/>
        <pc:sldMkLst>
          <pc:docMk/>
          <pc:sldMk cId="0" sldId="276"/>
        </pc:sldMkLst>
        <pc:spChg chg="mod">
          <ac:chgData name="Sian Turvey" userId="9a374997-2901-41ac-b51e-a8948a26085a" providerId="ADAL" clId="{4CBD2707-5410-4907-B053-52B2981D2443}" dt="2023-02-09T14:54:35.458" v="1105" actId="26606"/>
          <ac:spMkLst>
            <pc:docMk/>
            <pc:sldMk cId="0" sldId="276"/>
            <ac:spMk id="11266" creationId="{852E0664-CF05-7E85-5685-076DDFDF66D7}"/>
          </ac:spMkLst>
        </pc:spChg>
        <pc:spChg chg="mod">
          <ac:chgData name="Sian Turvey" userId="9a374997-2901-41ac-b51e-a8948a26085a" providerId="ADAL" clId="{4CBD2707-5410-4907-B053-52B2981D2443}" dt="2023-02-09T14:54:47.524" v="1107" actId="14100"/>
          <ac:spMkLst>
            <pc:docMk/>
            <pc:sldMk cId="0" sldId="276"/>
            <ac:spMk id="24579" creationId="{6A2375A1-8142-184C-AD50-55457EAB632A}"/>
          </ac:spMkLst>
        </pc:spChg>
        <pc:spChg chg="mod">
          <ac:chgData name="Sian Turvey" userId="9a374997-2901-41ac-b51e-a8948a26085a" providerId="ADAL" clId="{4CBD2707-5410-4907-B053-52B2981D2443}" dt="2023-02-09T14:54:35.458" v="1105" actId="26606"/>
          <ac:spMkLst>
            <pc:docMk/>
            <pc:sldMk cId="0" sldId="276"/>
            <ac:spMk id="24580" creationId="{781E5B4C-0C68-0CC6-2C94-CDDFDD033A22}"/>
          </ac:spMkLst>
        </pc:spChg>
        <pc:spChg chg="mod ord">
          <ac:chgData name="Sian Turvey" userId="9a374997-2901-41ac-b51e-a8948a26085a" providerId="ADAL" clId="{4CBD2707-5410-4907-B053-52B2981D2443}" dt="2023-02-09T14:54:35.458" v="1105" actId="26606"/>
          <ac:spMkLst>
            <pc:docMk/>
            <pc:sldMk cId="0" sldId="276"/>
            <ac:spMk id="24581" creationId="{4709AC69-D0ED-32E1-5D3A-7B3F9E5FEBB9}"/>
          </ac:spMkLst>
        </pc:spChg>
        <pc:spChg chg="add">
          <ac:chgData name="Sian Turvey" userId="9a374997-2901-41ac-b51e-a8948a26085a" providerId="ADAL" clId="{4CBD2707-5410-4907-B053-52B2981D2443}" dt="2023-02-09T14:54:35.458" v="1105" actId="26606"/>
          <ac:spMkLst>
            <pc:docMk/>
            <pc:sldMk cId="0" sldId="276"/>
            <ac:spMk id="24587" creationId="{0D187C4E-14B9-4504-B200-5127823FA78C}"/>
          </ac:spMkLst>
        </pc:spChg>
        <pc:picChg chg="add">
          <ac:chgData name="Sian Turvey" userId="9a374997-2901-41ac-b51e-a8948a26085a" providerId="ADAL" clId="{4CBD2707-5410-4907-B053-52B2981D2443}" dt="2023-02-09T14:54:35.458" v="1105" actId="26606"/>
          <ac:picMkLst>
            <pc:docMk/>
            <pc:sldMk cId="0" sldId="276"/>
            <ac:picMk id="24583" creationId="{E82AE0F1-B749-7784-1E26-CB3398F78335}"/>
          </ac:picMkLst>
        </pc:picChg>
      </pc:sldChg>
      <pc:sldChg chg="addSp modSp del mod setBg">
        <pc:chgData name="Sian Turvey" userId="9a374997-2901-41ac-b51e-a8948a26085a" providerId="ADAL" clId="{4CBD2707-5410-4907-B053-52B2981D2443}" dt="2023-02-09T14:54:52.623" v="1108" actId="26606"/>
        <pc:sldMkLst>
          <pc:docMk/>
          <pc:sldMk cId="0" sldId="277"/>
        </pc:sldMkLst>
        <pc:spChg chg="mod">
          <ac:chgData name="Sian Turvey" userId="9a374997-2901-41ac-b51e-a8948a26085a" providerId="ADAL" clId="{4CBD2707-5410-4907-B053-52B2981D2443}" dt="2023-02-09T14:54:52.623" v="1108" actId="26606"/>
          <ac:spMkLst>
            <pc:docMk/>
            <pc:sldMk cId="0" sldId="277"/>
            <ac:spMk id="12290" creationId="{CF18F326-EABF-98CD-B207-8A0C761908B6}"/>
          </ac:spMkLst>
        </pc:spChg>
        <pc:spChg chg="mod ord">
          <ac:chgData name="Sian Turvey" userId="9a374997-2901-41ac-b51e-a8948a26085a" providerId="ADAL" clId="{4CBD2707-5410-4907-B053-52B2981D2443}" dt="2023-02-09T14:54:52.623" v="1108" actId="26606"/>
          <ac:spMkLst>
            <pc:docMk/>
            <pc:sldMk cId="0" sldId="277"/>
            <ac:spMk id="26627" creationId="{E866208E-2F11-E10E-1AC4-65AD8589E50D}"/>
          </ac:spMkLst>
        </pc:spChg>
        <pc:spChg chg="mod">
          <ac:chgData name="Sian Turvey" userId="9a374997-2901-41ac-b51e-a8948a26085a" providerId="ADAL" clId="{4CBD2707-5410-4907-B053-52B2981D2443}" dt="2023-02-09T14:54:52.623" v="1108" actId="26606"/>
          <ac:spMkLst>
            <pc:docMk/>
            <pc:sldMk cId="0" sldId="277"/>
            <ac:spMk id="26628" creationId="{8F3EB8FA-BF64-4DB6-EB99-3AE1DF413921}"/>
          </ac:spMkLst>
        </pc:spChg>
        <pc:spChg chg="add">
          <ac:chgData name="Sian Turvey" userId="9a374997-2901-41ac-b51e-a8948a26085a" providerId="ADAL" clId="{4CBD2707-5410-4907-B053-52B2981D2443}" dt="2023-02-09T14:54:52.623" v="1108" actId="26606"/>
          <ac:spMkLst>
            <pc:docMk/>
            <pc:sldMk cId="0" sldId="277"/>
            <ac:spMk id="26634" creationId="{0D187C4E-14B9-4504-B200-5127823FA78C}"/>
          </ac:spMkLst>
        </pc:spChg>
        <pc:picChg chg="add">
          <ac:chgData name="Sian Turvey" userId="9a374997-2901-41ac-b51e-a8948a26085a" providerId="ADAL" clId="{4CBD2707-5410-4907-B053-52B2981D2443}" dt="2023-02-09T14:54:52.623" v="1108" actId="26606"/>
          <ac:picMkLst>
            <pc:docMk/>
            <pc:sldMk cId="0" sldId="277"/>
            <ac:picMk id="26630" creationId="{37B1523D-4AB6-EA9A-765E-E8E327BE0CFA}"/>
          </ac:picMkLst>
        </pc:picChg>
      </pc:sldChg>
      <pc:sldChg chg="addSp modSp del mod setBg">
        <pc:chgData name="Sian Turvey" userId="9a374997-2901-41ac-b51e-a8948a26085a" providerId="ADAL" clId="{4CBD2707-5410-4907-B053-52B2981D2443}" dt="2023-02-09T14:54:58.568" v="1109" actId="26606"/>
        <pc:sldMkLst>
          <pc:docMk/>
          <pc:sldMk cId="0" sldId="278"/>
        </pc:sldMkLst>
        <pc:spChg chg="mod">
          <ac:chgData name="Sian Turvey" userId="9a374997-2901-41ac-b51e-a8948a26085a" providerId="ADAL" clId="{4CBD2707-5410-4907-B053-52B2981D2443}" dt="2023-02-09T14:54:58.568" v="1109" actId="26606"/>
          <ac:spMkLst>
            <pc:docMk/>
            <pc:sldMk cId="0" sldId="278"/>
            <ac:spMk id="13314" creationId="{76E677AE-9479-8380-E63D-AAA2A382B434}"/>
          </ac:spMkLst>
        </pc:spChg>
        <pc:spChg chg="mod ord">
          <ac:chgData name="Sian Turvey" userId="9a374997-2901-41ac-b51e-a8948a26085a" providerId="ADAL" clId="{4CBD2707-5410-4907-B053-52B2981D2443}" dt="2023-02-09T14:54:58.568" v="1109" actId="26606"/>
          <ac:spMkLst>
            <pc:docMk/>
            <pc:sldMk cId="0" sldId="278"/>
            <ac:spMk id="28675" creationId="{690772D0-68EA-5BED-E077-7683EFCF6283}"/>
          </ac:spMkLst>
        </pc:spChg>
        <pc:spChg chg="mod">
          <ac:chgData name="Sian Turvey" userId="9a374997-2901-41ac-b51e-a8948a26085a" providerId="ADAL" clId="{4CBD2707-5410-4907-B053-52B2981D2443}" dt="2023-02-09T14:54:58.568" v="1109" actId="26606"/>
          <ac:spMkLst>
            <pc:docMk/>
            <pc:sldMk cId="0" sldId="278"/>
            <ac:spMk id="28676" creationId="{084892F7-5B04-DE10-D986-ED8D1E565792}"/>
          </ac:spMkLst>
        </pc:spChg>
        <pc:spChg chg="add">
          <ac:chgData name="Sian Turvey" userId="9a374997-2901-41ac-b51e-a8948a26085a" providerId="ADAL" clId="{4CBD2707-5410-4907-B053-52B2981D2443}" dt="2023-02-09T14:54:58.568" v="1109" actId="26606"/>
          <ac:spMkLst>
            <pc:docMk/>
            <pc:sldMk cId="0" sldId="278"/>
            <ac:spMk id="28682" creationId="{0D187C4E-14B9-4504-B200-5127823FA78C}"/>
          </ac:spMkLst>
        </pc:spChg>
        <pc:picChg chg="add">
          <ac:chgData name="Sian Turvey" userId="9a374997-2901-41ac-b51e-a8948a26085a" providerId="ADAL" clId="{4CBD2707-5410-4907-B053-52B2981D2443}" dt="2023-02-09T14:54:58.568" v="1109" actId="26606"/>
          <ac:picMkLst>
            <pc:docMk/>
            <pc:sldMk cId="0" sldId="278"/>
            <ac:picMk id="28678" creationId="{1DAD20C1-8B87-EA2C-1A4F-6D32F6E2622A}"/>
          </ac:picMkLst>
        </pc:picChg>
      </pc:sldChg>
      <pc:sldChg chg="addSp modSp mod setBg">
        <pc:chgData name="Sian Turvey" userId="9a374997-2901-41ac-b51e-a8948a26085a" providerId="ADAL" clId="{4CBD2707-5410-4907-B053-52B2981D2443}" dt="2023-02-09T14:55:34.998" v="1110" actId="26606"/>
        <pc:sldMkLst>
          <pc:docMk/>
          <pc:sldMk cId="0" sldId="281"/>
        </pc:sldMkLst>
        <pc:spChg chg="mod">
          <ac:chgData name="Sian Turvey" userId="9a374997-2901-41ac-b51e-a8948a26085a" providerId="ADAL" clId="{4CBD2707-5410-4907-B053-52B2981D2443}" dt="2023-02-09T14:55:34.998" v="1110" actId="26606"/>
          <ac:spMkLst>
            <pc:docMk/>
            <pc:sldMk cId="0" sldId="281"/>
            <ac:spMk id="26626" creationId="{50C820A1-F9F5-3202-8963-C670F89314E6}"/>
          </ac:spMkLst>
        </pc:spChg>
        <pc:spChg chg="mod">
          <ac:chgData name="Sian Turvey" userId="9a374997-2901-41ac-b51e-a8948a26085a" providerId="ADAL" clId="{4CBD2707-5410-4907-B053-52B2981D2443}" dt="2023-02-09T14:55:34.998" v="1110" actId="26606"/>
          <ac:spMkLst>
            <pc:docMk/>
            <pc:sldMk cId="0" sldId="281"/>
            <ac:spMk id="34819" creationId="{D49E6D47-98EF-C771-C840-3ED2D37DEDD8}"/>
          </ac:spMkLst>
        </pc:spChg>
        <pc:spChg chg="mod">
          <ac:chgData name="Sian Turvey" userId="9a374997-2901-41ac-b51e-a8948a26085a" providerId="ADAL" clId="{4CBD2707-5410-4907-B053-52B2981D2443}" dt="2023-02-09T14:55:34.998" v="1110" actId="26606"/>
          <ac:spMkLst>
            <pc:docMk/>
            <pc:sldMk cId="0" sldId="281"/>
            <ac:spMk id="34820" creationId="{D58493E4-688A-0C6B-7C11-B630E0B04C2B}"/>
          </ac:spMkLst>
        </pc:spChg>
        <pc:spChg chg="mod ord">
          <ac:chgData name="Sian Turvey" userId="9a374997-2901-41ac-b51e-a8948a26085a" providerId="ADAL" clId="{4CBD2707-5410-4907-B053-52B2981D2443}" dt="2023-02-09T14:55:34.998" v="1110" actId="26606"/>
          <ac:spMkLst>
            <pc:docMk/>
            <pc:sldMk cId="0" sldId="281"/>
            <ac:spMk id="34821" creationId="{71134F18-4040-2EC7-679C-597CF85720AD}"/>
          </ac:spMkLst>
        </pc:spChg>
        <pc:spChg chg="add">
          <ac:chgData name="Sian Turvey" userId="9a374997-2901-41ac-b51e-a8948a26085a" providerId="ADAL" clId="{4CBD2707-5410-4907-B053-52B2981D2443}" dt="2023-02-09T14:55:34.998" v="1110" actId="26606"/>
          <ac:spMkLst>
            <pc:docMk/>
            <pc:sldMk cId="0" sldId="281"/>
            <ac:spMk id="34827" creationId="{0D187C4E-14B9-4504-B200-5127823FA78C}"/>
          </ac:spMkLst>
        </pc:spChg>
        <pc:picChg chg="add">
          <ac:chgData name="Sian Turvey" userId="9a374997-2901-41ac-b51e-a8948a26085a" providerId="ADAL" clId="{4CBD2707-5410-4907-B053-52B2981D2443}" dt="2023-02-09T14:55:34.998" v="1110" actId="26606"/>
          <ac:picMkLst>
            <pc:docMk/>
            <pc:sldMk cId="0" sldId="281"/>
            <ac:picMk id="34823" creationId="{FE7183DB-7133-C5F7-02FF-F7F431DCEECF}"/>
          </ac:picMkLst>
        </pc:picChg>
      </pc:sldChg>
      <pc:sldChg chg="modSp mod">
        <pc:chgData name="Sian Turvey" userId="9a374997-2901-41ac-b51e-a8948a26085a" providerId="ADAL" clId="{4CBD2707-5410-4907-B053-52B2981D2443}" dt="2023-02-09T15:00:07.100" v="1144" actId="14100"/>
        <pc:sldMkLst>
          <pc:docMk/>
          <pc:sldMk cId="0" sldId="282"/>
        </pc:sldMkLst>
        <pc:spChg chg="mod">
          <ac:chgData name="Sian Turvey" userId="9a374997-2901-41ac-b51e-a8948a26085a" providerId="ADAL" clId="{4CBD2707-5410-4907-B053-52B2981D2443}" dt="2023-02-09T15:00:07.100" v="1144" actId="14100"/>
          <ac:spMkLst>
            <pc:docMk/>
            <pc:sldMk cId="0" sldId="282"/>
            <ac:spMk id="22530" creationId="{1B9AD357-7774-172C-A8E7-CC0F73AA6B6F}"/>
          </ac:spMkLst>
        </pc:spChg>
      </pc:sldChg>
      <pc:sldChg chg="addSp delSp modSp mod setBg setClrOvrMap">
        <pc:chgData name="Sian Turvey" userId="9a374997-2901-41ac-b51e-a8948a26085a" providerId="ADAL" clId="{4CBD2707-5410-4907-B053-52B2981D2443}" dt="2023-02-09T14:56:26.219" v="1114" actId="26606"/>
        <pc:sldMkLst>
          <pc:docMk/>
          <pc:sldMk cId="0" sldId="283"/>
        </pc:sldMkLst>
        <pc:spChg chg="mod">
          <ac:chgData name="Sian Turvey" userId="9a374997-2901-41ac-b51e-a8948a26085a" providerId="ADAL" clId="{4CBD2707-5410-4907-B053-52B2981D2443}" dt="2023-02-09T14:56:26.219" v="1114" actId="26606"/>
          <ac:spMkLst>
            <pc:docMk/>
            <pc:sldMk cId="0" sldId="283"/>
            <ac:spMk id="28674" creationId="{4875C27D-57BA-99F2-87B0-B05870D6A92C}"/>
          </ac:spMkLst>
        </pc:spChg>
        <pc:spChg chg="del mod">
          <ac:chgData name="Sian Turvey" userId="9a374997-2901-41ac-b51e-a8948a26085a" providerId="ADAL" clId="{4CBD2707-5410-4907-B053-52B2981D2443}" dt="2023-02-09T14:56:26.219" v="1114" actId="26606"/>
          <ac:spMkLst>
            <pc:docMk/>
            <pc:sldMk cId="0" sldId="283"/>
            <ac:spMk id="38915" creationId="{FE648214-EE83-507C-DDEF-3BC605DDF515}"/>
          </ac:spMkLst>
        </pc:spChg>
        <pc:spChg chg="mod">
          <ac:chgData name="Sian Turvey" userId="9a374997-2901-41ac-b51e-a8948a26085a" providerId="ADAL" clId="{4CBD2707-5410-4907-B053-52B2981D2443}" dt="2023-02-09T14:56:26.219" v="1114" actId="26606"/>
          <ac:spMkLst>
            <pc:docMk/>
            <pc:sldMk cId="0" sldId="283"/>
            <ac:spMk id="38916" creationId="{4B9BF8C2-1E4C-DABA-904A-C63216B6D430}"/>
          </ac:spMkLst>
        </pc:spChg>
        <pc:spChg chg="add">
          <ac:chgData name="Sian Turvey" userId="9a374997-2901-41ac-b51e-a8948a26085a" providerId="ADAL" clId="{4CBD2707-5410-4907-B053-52B2981D2443}" dt="2023-02-09T14:56:26.219" v="1114" actId="26606"/>
          <ac:spMkLst>
            <pc:docMk/>
            <pc:sldMk cId="0" sldId="283"/>
            <ac:spMk id="38922" creationId="{F747F1B4-B831-4277-8AB0-32767F7EB7BF}"/>
          </ac:spMkLst>
        </pc:spChg>
        <pc:spChg chg="add">
          <ac:chgData name="Sian Turvey" userId="9a374997-2901-41ac-b51e-a8948a26085a" providerId="ADAL" clId="{4CBD2707-5410-4907-B053-52B2981D2443}" dt="2023-02-09T14:56:26.219" v="1114" actId="26606"/>
          <ac:spMkLst>
            <pc:docMk/>
            <pc:sldMk cId="0" sldId="283"/>
            <ac:spMk id="38924" creationId="{D80CFA21-AB7C-4BEB-9BFF-05764FBBF3C6}"/>
          </ac:spMkLst>
        </pc:spChg>
        <pc:spChg chg="add">
          <ac:chgData name="Sian Turvey" userId="9a374997-2901-41ac-b51e-a8948a26085a" providerId="ADAL" clId="{4CBD2707-5410-4907-B053-52B2981D2443}" dt="2023-02-09T14:56:26.219" v="1114" actId="26606"/>
          <ac:spMkLst>
            <pc:docMk/>
            <pc:sldMk cId="0" sldId="283"/>
            <ac:spMk id="38926" creationId="{12F7E335-851A-4CAE-B09F-E657819D4600}"/>
          </ac:spMkLst>
        </pc:spChg>
        <pc:spChg chg="add">
          <ac:chgData name="Sian Turvey" userId="9a374997-2901-41ac-b51e-a8948a26085a" providerId="ADAL" clId="{4CBD2707-5410-4907-B053-52B2981D2443}" dt="2023-02-09T14:56:26.219" v="1114" actId="26606"/>
          <ac:spMkLst>
            <pc:docMk/>
            <pc:sldMk cId="0" sldId="283"/>
            <ac:spMk id="38928" creationId="{10B541F0-7F6E-402E-84D8-CF96EACA5FBC}"/>
          </ac:spMkLst>
        </pc:spChg>
        <pc:graphicFrameChg chg="add">
          <ac:chgData name="Sian Turvey" userId="9a374997-2901-41ac-b51e-a8948a26085a" providerId="ADAL" clId="{4CBD2707-5410-4907-B053-52B2981D2443}" dt="2023-02-09T14:56:26.219" v="1114" actId="26606"/>
          <ac:graphicFrameMkLst>
            <pc:docMk/>
            <pc:sldMk cId="0" sldId="283"/>
            <ac:graphicFrameMk id="38918" creationId="{77B95AF3-BC2B-4BBC-37E9-B998AC24FFB9}"/>
          </ac:graphicFrameMkLst>
        </pc:graphicFrameChg>
      </pc:sldChg>
      <pc:sldChg chg="modSp mod">
        <pc:chgData name="Sian Turvey" userId="9a374997-2901-41ac-b51e-a8948a26085a" providerId="ADAL" clId="{4CBD2707-5410-4907-B053-52B2981D2443}" dt="2023-02-09T15:00:00.446" v="1142" actId="14100"/>
        <pc:sldMkLst>
          <pc:docMk/>
          <pc:sldMk cId="0" sldId="284"/>
        </pc:sldMkLst>
        <pc:spChg chg="mod">
          <ac:chgData name="Sian Turvey" userId="9a374997-2901-41ac-b51e-a8948a26085a" providerId="ADAL" clId="{4CBD2707-5410-4907-B053-52B2981D2443}" dt="2023-02-09T15:00:00.446" v="1142" actId="14100"/>
          <ac:spMkLst>
            <pc:docMk/>
            <pc:sldMk cId="0" sldId="284"/>
            <ac:spMk id="23554" creationId="{815A4B9C-D4BC-39DE-7854-25CFBD2308EE}"/>
          </ac:spMkLst>
        </pc:spChg>
      </pc:sldChg>
      <pc:sldChg chg="addSp modSp mod setBg">
        <pc:chgData name="Sian Turvey" userId="9a374997-2901-41ac-b51e-a8948a26085a" providerId="ADAL" clId="{4CBD2707-5410-4907-B053-52B2981D2443}" dt="2023-02-09T14:56:59.207" v="1117" actId="26606"/>
        <pc:sldMkLst>
          <pc:docMk/>
          <pc:sldMk cId="0" sldId="285"/>
        </pc:sldMkLst>
        <pc:spChg chg="mod">
          <ac:chgData name="Sian Turvey" userId="9a374997-2901-41ac-b51e-a8948a26085a" providerId="ADAL" clId="{4CBD2707-5410-4907-B053-52B2981D2443}" dt="2023-02-09T14:56:59.207" v="1117" actId="26606"/>
          <ac:spMkLst>
            <pc:docMk/>
            <pc:sldMk cId="0" sldId="285"/>
            <ac:spMk id="30722" creationId="{33225787-89C6-0CFE-18BB-0B4D4EE3D79D}"/>
          </ac:spMkLst>
        </pc:spChg>
        <pc:spChg chg="mod">
          <ac:chgData name="Sian Turvey" userId="9a374997-2901-41ac-b51e-a8948a26085a" providerId="ADAL" clId="{4CBD2707-5410-4907-B053-52B2981D2443}" dt="2023-02-09T14:56:59.207" v="1117" actId="26606"/>
          <ac:spMkLst>
            <pc:docMk/>
            <pc:sldMk cId="0" sldId="285"/>
            <ac:spMk id="43011" creationId="{0CD69092-4FE5-7D30-3DEC-FAE88A4F250F}"/>
          </ac:spMkLst>
        </pc:spChg>
        <pc:spChg chg="mod">
          <ac:chgData name="Sian Turvey" userId="9a374997-2901-41ac-b51e-a8948a26085a" providerId="ADAL" clId="{4CBD2707-5410-4907-B053-52B2981D2443}" dt="2023-02-09T14:56:59.207" v="1117" actId="26606"/>
          <ac:spMkLst>
            <pc:docMk/>
            <pc:sldMk cId="0" sldId="285"/>
            <ac:spMk id="43012" creationId="{9BF568DA-1631-0F9F-CDBB-21FAEEDBBFE6}"/>
          </ac:spMkLst>
        </pc:spChg>
        <pc:spChg chg="add">
          <ac:chgData name="Sian Turvey" userId="9a374997-2901-41ac-b51e-a8948a26085a" providerId="ADAL" clId="{4CBD2707-5410-4907-B053-52B2981D2443}" dt="2023-02-09T14:56:59.207" v="1117" actId="26606"/>
          <ac:spMkLst>
            <pc:docMk/>
            <pc:sldMk cId="0" sldId="285"/>
            <ac:spMk id="43017" creationId="{923E8915-D2AA-4327-A45A-972C3CA9574B}"/>
          </ac:spMkLst>
        </pc:spChg>
        <pc:spChg chg="add">
          <ac:chgData name="Sian Turvey" userId="9a374997-2901-41ac-b51e-a8948a26085a" providerId="ADAL" clId="{4CBD2707-5410-4907-B053-52B2981D2443}" dt="2023-02-09T14:56:59.207" v="1117" actId="26606"/>
          <ac:spMkLst>
            <pc:docMk/>
            <pc:sldMk cId="0" sldId="285"/>
            <ac:spMk id="43019" creationId="{8302FC3C-9804-4950-B721-5FD704BA6065}"/>
          </ac:spMkLst>
        </pc:spChg>
        <pc:spChg chg="add">
          <ac:chgData name="Sian Turvey" userId="9a374997-2901-41ac-b51e-a8948a26085a" providerId="ADAL" clId="{4CBD2707-5410-4907-B053-52B2981D2443}" dt="2023-02-09T14:56:59.207" v="1117" actId="26606"/>
          <ac:spMkLst>
            <pc:docMk/>
            <pc:sldMk cId="0" sldId="285"/>
            <ac:spMk id="43025" creationId="{F3798573-F27B-47EB-8EA4-7EE34954C2D6}"/>
          </ac:spMkLst>
        </pc:spChg>
        <pc:picChg chg="add">
          <ac:chgData name="Sian Turvey" userId="9a374997-2901-41ac-b51e-a8948a26085a" providerId="ADAL" clId="{4CBD2707-5410-4907-B053-52B2981D2443}" dt="2023-02-09T14:56:59.207" v="1117" actId="26606"/>
          <ac:picMkLst>
            <pc:docMk/>
            <pc:sldMk cId="0" sldId="285"/>
            <ac:picMk id="43023" creationId="{3BC6EBB2-9BDC-4075-BA6B-43A9FBF9C86C}"/>
          </ac:picMkLst>
        </pc:picChg>
        <pc:cxnChg chg="add">
          <ac:chgData name="Sian Turvey" userId="9a374997-2901-41ac-b51e-a8948a26085a" providerId="ADAL" clId="{4CBD2707-5410-4907-B053-52B2981D2443}" dt="2023-02-09T14:56:59.207" v="1117" actId="26606"/>
          <ac:cxnSpMkLst>
            <pc:docMk/>
            <pc:sldMk cId="0" sldId="285"/>
            <ac:cxnSpMk id="43021" creationId="{6B9695BD-ECF6-49CA-8877-8C493193C65D}"/>
          </ac:cxnSpMkLst>
        </pc:cxnChg>
      </pc:sldChg>
      <pc:sldChg chg="addSp delSp modSp del mod">
        <pc:chgData name="Sian Turvey" userId="9a374997-2901-41ac-b51e-a8948a26085a" providerId="ADAL" clId="{4CBD2707-5410-4907-B053-52B2981D2443}" dt="2023-02-09T14:59:48.922" v="1138" actId="47"/>
        <pc:sldMkLst>
          <pc:docMk/>
          <pc:sldMk cId="0" sldId="286"/>
        </pc:sldMkLst>
        <pc:spChg chg="mod">
          <ac:chgData name="Sian Turvey" userId="9a374997-2901-41ac-b51e-a8948a26085a" providerId="ADAL" clId="{4CBD2707-5410-4907-B053-52B2981D2443}" dt="2023-02-09T14:51:27.716" v="1067" actId="20577"/>
          <ac:spMkLst>
            <pc:docMk/>
            <pc:sldMk cId="0" sldId="286"/>
            <ac:spMk id="2" creationId="{94A4DE6D-971C-E88D-D41C-619339D6CA55}"/>
          </ac:spMkLst>
        </pc:spChg>
        <pc:spChg chg="del">
          <ac:chgData name="Sian Turvey" userId="9a374997-2901-41ac-b51e-a8948a26085a" providerId="ADAL" clId="{4CBD2707-5410-4907-B053-52B2981D2443}" dt="2023-02-09T14:51:23.279" v="1063" actId="26606"/>
          <ac:spMkLst>
            <pc:docMk/>
            <pc:sldMk cId="0" sldId="286"/>
            <ac:spMk id="3" creationId="{0E9908C0-2DE2-4016-FA34-80CDB988A6FA}"/>
          </ac:spMkLst>
        </pc:spChg>
        <pc:spChg chg="mod">
          <ac:chgData name="Sian Turvey" userId="9a374997-2901-41ac-b51e-a8948a26085a" providerId="ADAL" clId="{4CBD2707-5410-4907-B053-52B2981D2443}" dt="2023-02-09T14:51:23.279" v="1063" actId="26606"/>
          <ac:spMkLst>
            <pc:docMk/>
            <pc:sldMk cId="0" sldId="286"/>
            <ac:spMk id="10244" creationId="{91B5B4E3-D98D-E2D4-0559-32B501FD050E}"/>
          </ac:spMkLst>
        </pc:spChg>
        <pc:graphicFrameChg chg="add">
          <ac:chgData name="Sian Turvey" userId="9a374997-2901-41ac-b51e-a8948a26085a" providerId="ADAL" clId="{4CBD2707-5410-4907-B053-52B2981D2443}" dt="2023-02-09T14:51:23.279" v="1063" actId="26606"/>
          <ac:graphicFrameMkLst>
            <pc:docMk/>
            <pc:sldMk cId="0" sldId="286"/>
            <ac:graphicFrameMk id="10246" creationId="{9615C85E-BC82-1288-CEA9-4BD636B32704}"/>
          </ac:graphicFrameMkLst>
        </pc:graphicFrameChg>
      </pc:sldChg>
      <pc:sldChg chg="modSp mod setBg">
        <pc:chgData name="Sian Turvey" userId="9a374997-2901-41ac-b51e-a8948a26085a" providerId="ADAL" clId="{4CBD2707-5410-4907-B053-52B2981D2443}" dt="2023-02-09T14:56:13.599" v="1112" actId="26606"/>
        <pc:sldMkLst>
          <pc:docMk/>
          <pc:sldMk cId="0" sldId="287"/>
        </pc:sldMkLst>
        <pc:spChg chg="mod">
          <ac:chgData name="Sian Turvey" userId="9a374997-2901-41ac-b51e-a8948a26085a" providerId="ADAL" clId="{4CBD2707-5410-4907-B053-52B2981D2443}" dt="2023-02-09T14:56:13.599" v="1112" actId="26606"/>
          <ac:spMkLst>
            <pc:docMk/>
            <pc:sldMk cId="0" sldId="287"/>
            <ac:spMk id="2" creationId="{21E6A539-94D6-18B8-EA9F-ADF4FB46826A}"/>
          </ac:spMkLst>
        </pc:spChg>
        <pc:spChg chg="mod ord">
          <ac:chgData name="Sian Turvey" userId="9a374997-2901-41ac-b51e-a8948a26085a" providerId="ADAL" clId="{4CBD2707-5410-4907-B053-52B2981D2443}" dt="2023-02-09T14:56:13.599" v="1112" actId="26606"/>
          <ac:spMkLst>
            <pc:docMk/>
            <pc:sldMk cId="0" sldId="287"/>
            <ac:spMk id="36867" creationId="{207CA367-A783-40B8-553D-6A3EA655F03C}"/>
          </ac:spMkLst>
        </pc:spChg>
        <pc:spChg chg="mod">
          <ac:chgData name="Sian Turvey" userId="9a374997-2901-41ac-b51e-a8948a26085a" providerId="ADAL" clId="{4CBD2707-5410-4907-B053-52B2981D2443}" dt="2023-02-09T14:56:13.599" v="1112" actId="26606"/>
          <ac:spMkLst>
            <pc:docMk/>
            <pc:sldMk cId="0" sldId="287"/>
            <ac:spMk id="36868" creationId="{0F536122-BE99-BB65-6E64-7AB6C9A67C3A}"/>
          </ac:spMkLst>
        </pc:spChg>
      </pc:sldChg>
      <pc:sldChg chg="modSp mod">
        <pc:chgData name="Sian Turvey" userId="9a374997-2901-41ac-b51e-a8948a26085a" providerId="ADAL" clId="{4CBD2707-5410-4907-B053-52B2981D2443}" dt="2023-02-09T14:56:35.723" v="1115" actId="14100"/>
        <pc:sldMkLst>
          <pc:docMk/>
          <pc:sldMk cId="0" sldId="288"/>
        </pc:sldMkLst>
        <pc:spChg chg="mod">
          <ac:chgData name="Sian Turvey" userId="9a374997-2901-41ac-b51e-a8948a26085a" providerId="ADAL" clId="{4CBD2707-5410-4907-B053-52B2981D2443}" dt="2023-02-09T14:56:35.723" v="1115" actId="14100"/>
          <ac:spMkLst>
            <pc:docMk/>
            <pc:sldMk cId="0" sldId="288"/>
            <ac:spMk id="2" creationId="{FDB72FB3-B61E-536B-023F-D7DF3C0F5C2B}"/>
          </ac:spMkLst>
        </pc:spChg>
        <pc:spChg chg="mod">
          <ac:chgData name="Sian Turvey" userId="9a374997-2901-41ac-b51e-a8948a26085a" providerId="ADAL" clId="{4CBD2707-5410-4907-B053-52B2981D2443}" dt="2023-02-09T14:44:04.620" v="1053" actId="27636"/>
          <ac:spMkLst>
            <pc:docMk/>
            <pc:sldMk cId="0" sldId="288"/>
            <ac:spMk id="40963" creationId="{D763D6AE-AA46-CE91-B1BE-0F81CF3D228D}"/>
          </ac:spMkLst>
        </pc:spChg>
      </pc:sldChg>
      <pc:sldChg chg="del">
        <pc:chgData name="Sian Turvey" userId="9a374997-2901-41ac-b51e-a8948a26085a" providerId="ADAL" clId="{4CBD2707-5410-4907-B053-52B2981D2443}" dt="2023-02-09T14:08:14.164" v="182" actId="47"/>
        <pc:sldMkLst>
          <pc:docMk/>
          <pc:sldMk cId="2893394737" sldId="292"/>
        </pc:sldMkLst>
      </pc:sldChg>
      <pc:sldChg chg="addSp modSp new mod setBg setClrOvrMap">
        <pc:chgData name="Sian Turvey" userId="9a374997-2901-41ac-b51e-a8948a26085a" providerId="ADAL" clId="{4CBD2707-5410-4907-B053-52B2981D2443}" dt="2023-02-09T14:33:06.376" v="1013" actId="255"/>
        <pc:sldMkLst>
          <pc:docMk/>
          <pc:sldMk cId="127931356" sldId="319"/>
        </pc:sldMkLst>
        <pc:spChg chg="mod">
          <ac:chgData name="Sian Turvey" userId="9a374997-2901-41ac-b51e-a8948a26085a" providerId="ADAL" clId="{4CBD2707-5410-4907-B053-52B2981D2443}" dt="2023-02-09T14:33:00.584" v="1012" actId="26606"/>
          <ac:spMkLst>
            <pc:docMk/>
            <pc:sldMk cId="127931356" sldId="319"/>
            <ac:spMk id="2" creationId="{F76735DE-8331-0B14-BA2B-12442E219C2C}"/>
          </ac:spMkLst>
        </pc:spChg>
        <pc:spChg chg="mod">
          <ac:chgData name="Sian Turvey" userId="9a374997-2901-41ac-b51e-a8948a26085a" providerId="ADAL" clId="{4CBD2707-5410-4907-B053-52B2981D2443}" dt="2023-02-09T14:33:06.376" v="1013" actId="255"/>
          <ac:spMkLst>
            <pc:docMk/>
            <pc:sldMk cId="127931356" sldId="319"/>
            <ac:spMk id="3" creationId="{F5B0A0E7-766C-E642-4151-C9277E9F8409}"/>
          </ac:spMkLst>
        </pc:spChg>
        <pc:spChg chg="add">
          <ac:chgData name="Sian Turvey" userId="9a374997-2901-41ac-b51e-a8948a26085a" providerId="ADAL" clId="{4CBD2707-5410-4907-B053-52B2981D2443}" dt="2023-02-09T14:33:00.584" v="1012" actId="26606"/>
          <ac:spMkLst>
            <pc:docMk/>
            <pc:sldMk cId="127931356" sldId="319"/>
            <ac:spMk id="9" creationId="{EE4E366E-272A-409E-840F-9A6A64A9E3FF}"/>
          </ac:spMkLst>
        </pc:spChg>
        <pc:spChg chg="add">
          <ac:chgData name="Sian Turvey" userId="9a374997-2901-41ac-b51e-a8948a26085a" providerId="ADAL" clId="{4CBD2707-5410-4907-B053-52B2981D2443}" dt="2023-02-09T14:33:00.584" v="1012" actId="26606"/>
          <ac:spMkLst>
            <pc:docMk/>
            <pc:sldMk cId="127931356" sldId="319"/>
            <ac:spMk id="11" creationId="{A721560C-E4AB-4287-A29C-3F6916794CB9}"/>
          </ac:spMkLst>
        </pc:spChg>
        <pc:spChg chg="add">
          <ac:chgData name="Sian Turvey" userId="9a374997-2901-41ac-b51e-a8948a26085a" providerId="ADAL" clId="{4CBD2707-5410-4907-B053-52B2981D2443}" dt="2023-02-09T14:33:00.584" v="1012" actId="26606"/>
          <ac:spMkLst>
            <pc:docMk/>
            <pc:sldMk cId="127931356" sldId="319"/>
            <ac:spMk id="13" creationId="{DF6CFF07-D953-4F9C-9A0E-E0A6AACB6158}"/>
          </ac:spMkLst>
        </pc:spChg>
        <pc:spChg chg="add">
          <ac:chgData name="Sian Turvey" userId="9a374997-2901-41ac-b51e-a8948a26085a" providerId="ADAL" clId="{4CBD2707-5410-4907-B053-52B2981D2443}" dt="2023-02-09T14:33:00.584" v="1012" actId="26606"/>
          <ac:spMkLst>
            <pc:docMk/>
            <pc:sldMk cId="127931356" sldId="319"/>
            <ac:spMk id="15" creationId="{DAA4FEEE-0B5F-41BF-825D-60F9FB089568}"/>
          </ac:spMkLst>
        </pc:spChg>
        <pc:picChg chg="add mod">
          <ac:chgData name="Sian Turvey" userId="9a374997-2901-41ac-b51e-a8948a26085a" providerId="ADAL" clId="{4CBD2707-5410-4907-B053-52B2981D2443}" dt="2023-02-09T14:33:00.584" v="1012" actId="26606"/>
          <ac:picMkLst>
            <pc:docMk/>
            <pc:sldMk cId="127931356" sldId="319"/>
            <ac:picMk id="4" creationId="{F3F47AEE-E10F-6DE3-2892-F2DA302F142C}"/>
          </ac:picMkLst>
        </pc:picChg>
      </pc:sldChg>
      <pc:sldChg chg="del">
        <pc:chgData name="Sian Turvey" userId="9a374997-2901-41ac-b51e-a8948a26085a" providerId="ADAL" clId="{4CBD2707-5410-4907-B053-52B2981D2443}" dt="2023-02-09T14:09:33.002" v="244" actId="47"/>
        <pc:sldMkLst>
          <pc:docMk/>
          <pc:sldMk cId="1073507012" sldId="319"/>
        </pc:sldMkLst>
      </pc:sldChg>
      <pc:sldChg chg="addSp delSp modSp new mod setBg">
        <pc:chgData name="Sian Turvey" userId="9a374997-2901-41ac-b51e-a8948a26085a" providerId="ADAL" clId="{4CBD2707-5410-4907-B053-52B2981D2443}" dt="2023-02-09T14:34:58.993" v="1025" actId="255"/>
        <pc:sldMkLst>
          <pc:docMk/>
          <pc:sldMk cId="2749559119" sldId="320"/>
        </pc:sldMkLst>
        <pc:spChg chg="mod">
          <ac:chgData name="Sian Turvey" userId="9a374997-2901-41ac-b51e-a8948a26085a" providerId="ADAL" clId="{4CBD2707-5410-4907-B053-52B2981D2443}" dt="2023-02-09T14:34:50.112" v="1024" actId="26606"/>
          <ac:spMkLst>
            <pc:docMk/>
            <pc:sldMk cId="2749559119" sldId="320"/>
            <ac:spMk id="2" creationId="{DEF35FE3-77DB-4583-F6D8-83D90F4A92A9}"/>
          </ac:spMkLst>
        </pc:spChg>
        <pc:spChg chg="mod">
          <ac:chgData name="Sian Turvey" userId="9a374997-2901-41ac-b51e-a8948a26085a" providerId="ADAL" clId="{4CBD2707-5410-4907-B053-52B2981D2443}" dt="2023-02-09T14:34:58.993" v="1025" actId="255"/>
          <ac:spMkLst>
            <pc:docMk/>
            <pc:sldMk cId="2749559119" sldId="320"/>
            <ac:spMk id="3" creationId="{CDD41C5E-8606-FEF1-1D48-5267A2BB9863}"/>
          </ac:spMkLst>
        </pc:spChg>
        <pc:spChg chg="add del">
          <ac:chgData name="Sian Turvey" userId="9a374997-2901-41ac-b51e-a8948a26085a" providerId="ADAL" clId="{4CBD2707-5410-4907-B053-52B2981D2443}" dt="2023-02-09T14:34:50.112" v="1024" actId="26606"/>
          <ac:spMkLst>
            <pc:docMk/>
            <pc:sldMk cId="2749559119" sldId="320"/>
            <ac:spMk id="9" creationId="{29787B81-C7DF-412B-A405-EF4454012DEE}"/>
          </ac:spMkLst>
        </pc:spChg>
        <pc:spChg chg="add">
          <ac:chgData name="Sian Turvey" userId="9a374997-2901-41ac-b51e-a8948a26085a" providerId="ADAL" clId="{4CBD2707-5410-4907-B053-52B2981D2443}" dt="2023-02-09T14:34:50.112" v="1024" actId="26606"/>
          <ac:spMkLst>
            <pc:docMk/>
            <pc:sldMk cId="2749559119" sldId="320"/>
            <ac:spMk id="14" creationId="{4F571EA7-BDC6-4E6F-A47A-B5D39E5E70CF}"/>
          </ac:spMkLst>
        </pc:spChg>
        <pc:spChg chg="add">
          <ac:chgData name="Sian Turvey" userId="9a374997-2901-41ac-b51e-a8948a26085a" providerId="ADAL" clId="{4CBD2707-5410-4907-B053-52B2981D2443}" dt="2023-02-09T14:34:50.112" v="1024" actId="26606"/>
          <ac:spMkLst>
            <pc:docMk/>
            <pc:sldMk cId="2749559119" sldId="320"/>
            <ac:spMk id="16" creationId="{526152D8-615F-4A5A-886D-E14B136CD0D4}"/>
          </ac:spMkLst>
        </pc:spChg>
        <pc:picChg chg="add mod ord">
          <ac:chgData name="Sian Turvey" userId="9a374997-2901-41ac-b51e-a8948a26085a" providerId="ADAL" clId="{4CBD2707-5410-4907-B053-52B2981D2443}" dt="2023-02-09T14:34:50.112" v="1024" actId="26606"/>
          <ac:picMkLst>
            <pc:docMk/>
            <pc:sldMk cId="2749559119" sldId="320"/>
            <ac:picMk id="4" creationId="{5A37618D-5EE2-9706-D9EC-7744F41043F9}"/>
          </ac:picMkLst>
        </pc:picChg>
      </pc:sldChg>
      <pc:sldChg chg="del">
        <pc:chgData name="Sian Turvey" userId="9a374997-2901-41ac-b51e-a8948a26085a" providerId="ADAL" clId="{4CBD2707-5410-4907-B053-52B2981D2443}" dt="2023-02-09T14:09:34.621" v="245" actId="47"/>
        <pc:sldMkLst>
          <pc:docMk/>
          <pc:sldMk cId="3675364275" sldId="320"/>
        </pc:sldMkLst>
      </pc:sldChg>
      <pc:sldChg chg="addSp modSp new mod setBg setClrOvrMap">
        <pc:chgData name="Sian Turvey" userId="9a374997-2901-41ac-b51e-a8948a26085a" providerId="ADAL" clId="{4CBD2707-5410-4907-B053-52B2981D2443}" dt="2023-02-09T14:35:55.769" v="1029" actId="255"/>
        <pc:sldMkLst>
          <pc:docMk/>
          <pc:sldMk cId="2906288738" sldId="321"/>
        </pc:sldMkLst>
        <pc:spChg chg="mod">
          <ac:chgData name="Sian Turvey" userId="9a374997-2901-41ac-b51e-a8948a26085a" providerId="ADAL" clId="{4CBD2707-5410-4907-B053-52B2981D2443}" dt="2023-02-09T14:35:44.472" v="1027" actId="26606"/>
          <ac:spMkLst>
            <pc:docMk/>
            <pc:sldMk cId="2906288738" sldId="321"/>
            <ac:spMk id="2" creationId="{ABAB3915-5E74-127F-2860-AB79B0A10C90}"/>
          </ac:spMkLst>
        </pc:spChg>
        <pc:spChg chg="mod">
          <ac:chgData name="Sian Turvey" userId="9a374997-2901-41ac-b51e-a8948a26085a" providerId="ADAL" clId="{4CBD2707-5410-4907-B053-52B2981D2443}" dt="2023-02-09T14:35:55.769" v="1029" actId="255"/>
          <ac:spMkLst>
            <pc:docMk/>
            <pc:sldMk cId="2906288738" sldId="321"/>
            <ac:spMk id="3" creationId="{3A7CC5D2-4263-CF2D-A11C-4A02114D8DDC}"/>
          </ac:spMkLst>
        </pc:spChg>
        <pc:spChg chg="add">
          <ac:chgData name="Sian Turvey" userId="9a374997-2901-41ac-b51e-a8948a26085a" providerId="ADAL" clId="{4CBD2707-5410-4907-B053-52B2981D2443}" dt="2023-02-09T14:35:44.472" v="1027" actId="26606"/>
          <ac:spMkLst>
            <pc:docMk/>
            <pc:sldMk cId="2906288738" sldId="321"/>
            <ac:spMk id="9" creationId="{EE4E366E-272A-409E-840F-9A6A64A9E3FF}"/>
          </ac:spMkLst>
        </pc:spChg>
        <pc:spChg chg="add">
          <ac:chgData name="Sian Turvey" userId="9a374997-2901-41ac-b51e-a8948a26085a" providerId="ADAL" clId="{4CBD2707-5410-4907-B053-52B2981D2443}" dt="2023-02-09T14:35:44.472" v="1027" actId="26606"/>
          <ac:spMkLst>
            <pc:docMk/>
            <pc:sldMk cId="2906288738" sldId="321"/>
            <ac:spMk id="11" creationId="{A721560C-E4AB-4287-A29C-3F6916794CB9}"/>
          </ac:spMkLst>
        </pc:spChg>
        <pc:spChg chg="add">
          <ac:chgData name="Sian Turvey" userId="9a374997-2901-41ac-b51e-a8948a26085a" providerId="ADAL" clId="{4CBD2707-5410-4907-B053-52B2981D2443}" dt="2023-02-09T14:35:44.472" v="1027" actId="26606"/>
          <ac:spMkLst>
            <pc:docMk/>
            <pc:sldMk cId="2906288738" sldId="321"/>
            <ac:spMk id="13" creationId="{DF6CFF07-D953-4F9C-9A0E-E0A6AACB6158}"/>
          </ac:spMkLst>
        </pc:spChg>
        <pc:spChg chg="add">
          <ac:chgData name="Sian Turvey" userId="9a374997-2901-41ac-b51e-a8948a26085a" providerId="ADAL" clId="{4CBD2707-5410-4907-B053-52B2981D2443}" dt="2023-02-09T14:35:44.472" v="1027" actId="26606"/>
          <ac:spMkLst>
            <pc:docMk/>
            <pc:sldMk cId="2906288738" sldId="321"/>
            <ac:spMk id="15" creationId="{DAA4FEEE-0B5F-41BF-825D-60F9FB089568}"/>
          </ac:spMkLst>
        </pc:spChg>
        <pc:picChg chg="add mod">
          <ac:chgData name="Sian Turvey" userId="9a374997-2901-41ac-b51e-a8948a26085a" providerId="ADAL" clId="{4CBD2707-5410-4907-B053-52B2981D2443}" dt="2023-02-09T14:35:44.472" v="1027" actId="26606"/>
          <ac:picMkLst>
            <pc:docMk/>
            <pc:sldMk cId="2906288738" sldId="321"/>
            <ac:picMk id="4" creationId="{1968269E-85F7-08BA-9ED0-0DD8B4919100}"/>
          </ac:picMkLst>
        </pc:picChg>
      </pc:sldChg>
      <pc:sldChg chg="modSp new mod">
        <pc:chgData name="Sian Turvey" userId="9a374997-2901-41ac-b51e-a8948a26085a" providerId="ADAL" clId="{4CBD2707-5410-4907-B053-52B2981D2443}" dt="2023-02-09T14:19:08.419" v="788" actId="27636"/>
        <pc:sldMkLst>
          <pc:docMk/>
          <pc:sldMk cId="4119953090" sldId="322"/>
        </pc:sldMkLst>
        <pc:spChg chg="mod">
          <ac:chgData name="Sian Turvey" userId="9a374997-2901-41ac-b51e-a8948a26085a" providerId="ADAL" clId="{4CBD2707-5410-4907-B053-52B2981D2443}" dt="2023-02-09T14:18:24.033" v="780" actId="20577"/>
          <ac:spMkLst>
            <pc:docMk/>
            <pc:sldMk cId="4119953090" sldId="322"/>
            <ac:spMk id="2" creationId="{1B1B4F50-9C2D-18C0-DA89-B05E18539F5A}"/>
          </ac:spMkLst>
        </pc:spChg>
        <pc:spChg chg="mod">
          <ac:chgData name="Sian Turvey" userId="9a374997-2901-41ac-b51e-a8948a26085a" providerId="ADAL" clId="{4CBD2707-5410-4907-B053-52B2981D2443}" dt="2023-02-09T14:19:08.419" v="788" actId="27636"/>
          <ac:spMkLst>
            <pc:docMk/>
            <pc:sldMk cId="4119953090" sldId="322"/>
            <ac:spMk id="3" creationId="{9C3164E8-3B0B-4B73-D861-959A8BC37BBD}"/>
          </ac:spMkLst>
        </pc:spChg>
      </pc:sldChg>
      <pc:sldChg chg="addSp modSp new mod setBg">
        <pc:chgData name="Sian Turvey" userId="9a374997-2901-41ac-b51e-a8948a26085a" providerId="ADAL" clId="{4CBD2707-5410-4907-B053-52B2981D2443}" dt="2023-02-09T14:36:20.016" v="1031" actId="255"/>
        <pc:sldMkLst>
          <pc:docMk/>
          <pc:sldMk cId="3773140258" sldId="323"/>
        </pc:sldMkLst>
        <pc:spChg chg="mod">
          <ac:chgData name="Sian Turvey" userId="9a374997-2901-41ac-b51e-a8948a26085a" providerId="ADAL" clId="{4CBD2707-5410-4907-B053-52B2981D2443}" dt="2023-02-09T14:36:14.494" v="1030" actId="26606"/>
          <ac:spMkLst>
            <pc:docMk/>
            <pc:sldMk cId="3773140258" sldId="323"/>
            <ac:spMk id="2" creationId="{6B4F0403-22AB-74FC-BCCF-B56648BBCA50}"/>
          </ac:spMkLst>
        </pc:spChg>
        <pc:spChg chg="mod">
          <ac:chgData name="Sian Turvey" userId="9a374997-2901-41ac-b51e-a8948a26085a" providerId="ADAL" clId="{4CBD2707-5410-4907-B053-52B2981D2443}" dt="2023-02-09T14:36:20.016" v="1031" actId="255"/>
          <ac:spMkLst>
            <pc:docMk/>
            <pc:sldMk cId="3773140258" sldId="323"/>
            <ac:spMk id="3" creationId="{74F044FF-0EC6-5CAB-8869-CE7B0C38346C}"/>
          </ac:spMkLst>
        </pc:spChg>
        <pc:spChg chg="add">
          <ac:chgData name="Sian Turvey" userId="9a374997-2901-41ac-b51e-a8948a26085a" providerId="ADAL" clId="{4CBD2707-5410-4907-B053-52B2981D2443}" dt="2023-02-09T14:36:14.494" v="1030" actId="26606"/>
          <ac:spMkLst>
            <pc:docMk/>
            <pc:sldMk cId="3773140258" sldId="323"/>
            <ac:spMk id="8" creationId="{923E8915-D2AA-4327-A45A-972C3CA9574B}"/>
          </ac:spMkLst>
        </pc:spChg>
        <pc:spChg chg="add">
          <ac:chgData name="Sian Turvey" userId="9a374997-2901-41ac-b51e-a8948a26085a" providerId="ADAL" clId="{4CBD2707-5410-4907-B053-52B2981D2443}" dt="2023-02-09T14:36:14.494" v="1030" actId="26606"/>
          <ac:spMkLst>
            <pc:docMk/>
            <pc:sldMk cId="3773140258" sldId="323"/>
            <ac:spMk id="10" creationId="{8302FC3C-9804-4950-B721-5FD704BA6065}"/>
          </ac:spMkLst>
        </pc:spChg>
        <pc:spChg chg="add">
          <ac:chgData name="Sian Turvey" userId="9a374997-2901-41ac-b51e-a8948a26085a" providerId="ADAL" clId="{4CBD2707-5410-4907-B053-52B2981D2443}" dt="2023-02-09T14:36:14.494" v="1030" actId="26606"/>
          <ac:spMkLst>
            <pc:docMk/>
            <pc:sldMk cId="3773140258" sldId="323"/>
            <ac:spMk id="16" creationId="{F3798573-F27B-47EB-8EA4-7EE34954C2D6}"/>
          </ac:spMkLst>
        </pc:spChg>
        <pc:picChg chg="add">
          <ac:chgData name="Sian Turvey" userId="9a374997-2901-41ac-b51e-a8948a26085a" providerId="ADAL" clId="{4CBD2707-5410-4907-B053-52B2981D2443}" dt="2023-02-09T14:36:14.494" v="1030" actId="26606"/>
          <ac:picMkLst>
            <pc:docMk/>
            <pc:sldMk cId="3773140258" sldId="323"/>
            <ac:picMk id="14" creationId="{3BC6EBB2-9BDC-4075-BA6B-43A9FBF9C86C}"/>
          </ac:picMkLst>
        </pc:picChg>
        <pc:cxnChg chg="add">
          <ac:chgData name="Sian Turvey" userId="9a374997-2901-41ac-b51e-a8948a26085a" providerId="ADAL" clId="{4CBD2707-5410-4907-B053-52B2981D2443}" dt="2023-02-09T14:36:14.494" v="1030" actId="26606"/>
          <ac:cxnSpMkLst>
            <pc:docMk/>
            <pc:sldMk cId="3773140258" sldId="323"/>
            <ac:cxnSpMk id="12" creationId="{6B9695BD-ECF6-49CA-8877-8C493193C65D}"/>
          </ac:cxnSpMkLst>
        </pc:cxnChg>
      </pc:sldChg>
      <pc:sldChg chg="addSp modSp new mod setBg">
        <pc:chgData name="Sian Turvey" userId="9a374997-2901-41ac-b51e-a8948a26085a" providerId="ADAL" clId="{4CBD2707-5410-4907-B053-52B2981D2443}" dt="2023-02-09T14:36:48" v="1033" actId="26606"/>
        <pc:sldMkLst>
          <pc:docMk/>
          <pc:sldMk cId="1517282180" sldId="324"/>
        </pc:sldMkLst>
        <pc:spChg chg="mod">
          <ac:chgData name="Sian Turvey" userId="9a374997-2901-41ac-b51e-a8948a26085a" providerId="ADAL" clId="{4CBD2707-5410-4907-B053-52B2981D2443}" dt="2023-02-09T14:36:48" v="1033" actId="26606"/>
          <ac:spMkLst>
            <pc:docMk/>
            <pc:sldMk cId="1517282180" sldId="324"/>
            <ac:spMk id="2" creationId="{A5CD6090-36B9-5554-B909-FD30B6E35CCE}"/>
          </ac:spMkLst>
        </pc:spChg>
        <pc:spChg chg="mod ord">
          <ac:chgData name="Sian Turvey" userId="9a374997-2901-41ac-b51e-a8948a26085a" providerId="ADAL" clId="{4CBD2707-5410-4907-B053-52B2981D2443}" dt="2023-02-09T14:36:48" v="1033" actId="26606"/>
          <ac:spMkLst>
            <pc:docMk/>
            <pc:sldMk cId="1517282180" sldId="324"/>
            <ac:spMk id="3" creationId="{D5695ECC-4AFC-3BB5-9944-B9B271087CAC}"/>
          </ac:spMkLst>
        </pc:spChg>
        <pc:spChg chg="add">
          <ac:chgData name="Sian Turvey" userId="9a374997-2901-41ac-b51e-a8948a26085a" providerId="ADAL" clId="{4CBD2707-5410-4907-B053-52B2981D2443}" dt="2023-02-09T14:36:48" v="1033" actId="26606"/>
          <ac:spMkLst>
            <pc:docMk/>
            <pc:sldMk cId="1517282180" sldId="324"/>
            <ac:spMk id="9" creationId="{C8A3C342-1D03-412F-8DD3-BF519E8E0AE9}"/>
          </ac:spMkLst>
        </pc:spChg>
        <pc:spChg chg="add">
          <ac:chgData name="Sian Turvey" userId="9a374997-2901-41ac-b51e-a8948a26085a" providerId="ADAL" clId="{4CBD2707-5410-4907-B053-52B2981D2443}" dt="2023-02-09T14:36:48" v="1033" actId="26606"/>
          <ac:spMkLst>
            <pc:docMk/>
            <pc:sldMk cId="1517282180" sldId="324"/>
            <ac:spMk id="11" creationId="{81CC9B02-E087-4350-AEBD-2C3CF001AF01}"/>
          </ac:spMkLst>
        </pc:spChg>
        <pc:spChg chg="add">
          <ac:chgData name="Sian Turvey" userId="9a374997-2901-41ac-b51e-a8948a26085a" providerId="ADAL" clId="{4CBD2707-5410-4907-B053-52B2981D2443}" dt="2023-02-09T14:36:48" v="1033" actId="26606"/>
          <ac:spMkLst>
            <pc:docMk/>
            <pc:sldMk cId="1517282180" sldId="324"/>
            <ac:spMk id="13" creationId="{D6F18ACE-6E82-4ADC-8A2F-A1771B309B16}"/>
          </ac:spMkLst>
        </pc:spChg>
        <pc:picChg chg="add mod">
          <ac:chgData name="Sian Turvey" userId="9a374997-2901-41ac-b51e-a8948a26085a" providerId="ADAL" clId="{4CBD2707-5410-4907-B053-52B2981D2443}" dt="2023-02-09T14:36:48" v="1033" actId="26606"/>
          <ac:picMkLst>
            <pc:docMk/>
            <pc:sldMk cId="1517282180" sldId="324"/>
            <ac:picMk id="4" creationId="{E402F0A2-7C2E-0062-3679-0F4CA964C7E8}"/>
          </ac:picMkLst>
        </pc:picChg>
      </pc:sldChg>
      <pc:sldChg chg="modSp new mod">
        <pc:chgData name="Sian Turvey" userId="9a374997-2901-41ac-b51e-a8948a26085a" providerId="ADAL" clId="{4CBD2707-5410-4907-B053-52B2981D2443}" dt="2023-02-09T14:21:41.654" v="879" actId="27636"/>
        <pc:sldMkLst>
          <pc:docMk/>
          <pc:sldMk cId="229590065" sldId="325"/>
        </pc:sldMkLst>
        <pc:spChg chg="mod">
          <ac:chgData name="Sian Turvey" userId="9a374997-2901-41ac-b51e-a8948a26085a" providerId="ADAL" clId="{4CBD2707-5410-4907-B053-52B2981D2443}" dt="2023-02-09T14:21:22.153" v="874" actId="20577"/>
          <ac:spMkLst>
            <pc:docMk/>
            <pc:sldMk cId="229590065" sldId="325"/>
            <ac:spMk id="2" creationId="{2BDFE453-5FE2-33C8-C85A-04EAD2286D3D}"/>
          </ac:spMkLst>
        </pc:spChg>
        <pc:spChg chg="mod">
          <ac:chgData name="Sian Turvey" userId="9a374997-2901-41ac-b51e-a8948a26085a" providerId="ADAL" clId="{4CBD2707-5410-4907-B053-52B2981D2443}" dt="2023-02-09T14:21:41.654" v="879" actId="27636"/>
          <ac:spMkLst>
            <pc:docMk/>
            <pc:sldMk cId="229590065" sldId="325"/>
            <ac:spMk id="3" creationId="{373A1883-1111-8B89-3906-2D93138A66D5}"/>
          </ac:spMkLst>
        </pc:spChg>
      </pc:sldChg>
      <pc:sldChg chg="modSp new mod">
        <pc:chgData name="Sian Turvey" userId="9a374997-2901-41ac-b51e-a8948a26085a" providerId="ADAL" clId="{4CBD2707-5410-4907-B053-52B2981D2443}" dt="2023-02-09T14:22:24.016" v="895" actId="20577"/>
        <pc:sldMkLst>
          <pc:docMk/>
          <pc:sldMk cId="423887174" sldId="326"/>
        </pc:sldMkLst>
        <pc:spChg chg="mod">
          <ac:chgData name="Sian Turvey" userId="9a374997-2901-41ac-b51e-a8948a26085a" providerId="ADAL" clId="{4CBD2707-5410-4907-B053-52B2981D2443}" dt="2023-02-09T14:22:24.016" v="895" actId="20577"/>
          <ac:spMkLst>
            <pc:docMk/>
            <pc:sldMk cId="423887174" sldId="326"/>
            <ac:spMk id="3" creationId="{43C085B7-2889-268F-081E-9A15992DEB51}"/>
          </ac:spMkLst>
        </pc:spChg>
      </pc:sldChg>
      <pc:sldChg chg="modSp new mod">
        <pc:chgData name="Sian Turvey" userId="9a374997-2901-41ac-b51e-a8948a26085a" providerId="ADAL" clId="{4CBD2707-5410-4907-B053-52B2981D2443}" dt="2023-02-09T14:21:57.061" v="885" actId="20577"/>
        <pc:sldMkLst>
          <pc:docMk/>
          <pc:sldMk cId="179476751" sldId="327"/>
        </pc:sldMkLst>
        <pc:spChg chg="mod">
          <ac:chgData name="Sian Turvey" userId="9a374997-2901-41ac-b51e-a8948a26085a" providerId="ADAL" clId="{4CBD2707-5410-4907-B053-52B2981D2443}" dt="2023-02-09T14:21:57.061" v="885" actId="20577"/>
          <ac:spMkLst>
            <pc:docMk/>
            <pc:sldMk cId="179476751" sldId="327"/>
            <ac:spMk id="3" creationId="{522A6B44-606D-271C-4FB8-F7D9716EB253}"/>
          </ac:spMkLst>
        </pc:spChg>
      </pc:sldChg>
      <pc:sldChg chg="addSp delSp modSp new mod setBg setClrOvrMap">
        <pc:chgData name="Sian Turvey" userId="9a374997-2901-41ac-b51e-a8948a26085a" providerId="ADAL" clId="{4CBD2707-5410-4907-B053-52B2981D2443}" dt="2023-02-09T14:37:05.244" v="1034" actId="26606"/>
        <pc:sldMkLst>
          <pc:docMk/>
          <pc:sldMk cId="1619837030" sldId="328"/>
        </pc:sldMkLst>
        <pc:spChg chg="mod">
          <ac:chgData name="Sian Turvey" userId="9a374997-2901-41ac-b51e-a8948a26085a" providerId="ADAL" clId="{4CBD2707-5410-4907-B053-52B2981D2443}" dt="2023-02-09T14:37:05.244" v="1034" actId="26606"/>
          <ac:spMkLst>
            <pc:docMk/>
            <pc:sldMk cId="1619837030" sldId="328"/>
            <ac:spMk id="2" creationId="{2FB21529-3C12-BAC2-4200-DC2212E86756}"/>
          </ac:spMkLst>
        </pc:spChg>
        <pc:spChg chg="del mod">
          <ac:chgData name="Sian Turvey" userId="9a374997-2901-41ac-b51e-a8948a26085a" providerId="ADAL" clId="{4CBD2707-5410-4907-B053-52B2981D2443}" dt="2023-02-09T14:37:05.244" v="1034" actId="26606"/>
          <ac:spMkLst>
            <pc:docMk/>
            <pc:sldMk cId="1619837030" sldId="328"/>
            <ac:spMk id="3" creationId="{38059BB5-5DCB-CF49-B0EB-7448A9C57286}"/>
          </ac:spMkLst>
        </pc:spChg>
        <pc:spChg chg="add">
          <ac:chgData name="Sian Turvey" userId="9a374997-2901-41ac-b51e-a8948a26085a" providerId="ADAL" clId="{4CBD2707-5410-4907-B053-52B2981D2443}" dt="2023-02-09T14:37:05.244" v="1034" actId="26606"/>
          <ac:spMkLst>
            <pc:docMk/>
            <pc:sldMk cId="1619837030" sldId="328"/>
            <ac:spMk id="9" creationId="{47AEA421-5F29-4BA7-9360-2501B5987921}"/>
          </ac:spMkLst>
        </pc:spChg>
        <pc:spChg chg="add">
          <ac:chgData name="Sian Turvey" userId="9a374997-2901-41ac-b51e-a8948a26085a" providerId="ADAL" clId="{4CBD2707-5410-4907-B053-52B2981D2443}" dt="2023-02-09T14:37:05.244" v="1034" actId="26606"/>
          <ac:spMkLst>
            <pc:docMk/>
            <pc:sldMk cId="1619837030" sldId="328"/>
            <ac:spMk id="11" creationId="{9348F0CB-4904-4DEF-BDD4-ADEC2DCCCBD7}"/>
          </ac:spMkLst>
        </pc:spChg>
        <pc:spChg chg="add">
          <ac:chgData name="Sian Turvey" userId="9a374997-2901-41ac-b51e-a8948a26085a" providerId="ADAL" clId="{4CBD2707-5410-4907-B053-52B2981D2443}" dt="2023-02-09T14:37:05.244" v="1034" actId="26606"/>
          <ac:spMkLst>
            <pc:docMk/>
            <pc:sldMk cId="1619837030" sldId="328"/>
            <ac:spMk id="13" creationId="{1583E1B8-79B3-49BB-8704-58E4AB1AF213}"/>
          </ac:spMkLst>
        </pc:spChg>
        <pc:spChg chg="add">
          <ac:chgData name="Sian Turvey" userId="9a374997-2901-41ac-b51e-a8948a26085a" providerId="ADAL" clId="{4CBD2707-5410-4907-B053-52B2981D2443}" dt="2023-02-09T14:37:05.244" v="1034" actId="26606"/>
          <ac:spMkLst>
            <pc:docMk/>
            <pc:sldMk cId="1619837030" sldId="328"/>
            <ac:spMk id="15" creationId="{7BB34D5F-2B87-438E-8236-69C6068D47A4}"/>
          </ac:spMkLst>
        </pc:spChg>
        <pc:graphicFrameChg chg="add">
          <ac:chgData name="Sian Turvey" userId="9a374997-2901-41ac-b51e-a8948a26085a" providerId="ADAL" clId="{4CBD2707-5410-4907-B053-52B2981D2443}" dt="2023-02-09T14:37:05.244" v="1034" actId="26606"/>
          <ac:graphicFrameMkLst>
            <pc:docMk/>
            <pc:sldMk cId="1619837030" sldId="328"/>
            <ac:graphicFrameMk id="5" creationId="{5333B0D2-53DD-653C-9FA7-63DBDB544F7E}"/>
          </ac:graphicFrameMkLst>
        </pc:graphicFrameChg>
      </pc:sldChg>
      <pc:sldChg chg="addSp delSp modSp new mod setBg">
        <pc:chgData name="Sian Turvey" userId="9a374997-2901-41ac-b51e-a8948a26085a" providerId="ADAL" clId="{4CBD2707-5410-4907-B053-52B2981D2443}" dt="2023-02-09T14:37:28.846" v="1036" actId="26606"/>
        <pc:sldMkLst>
          <pc:docMk/>
          <pc:sldMk cId="1200182778" sldId="329"/>
        </pc:sldMkLst>
        <pc:spChg chg="del">
          <ac:chgData name="Sian Turvey" userId="9a374997-2901-41ac-b51e-a8948a26085a" providerId="ADAL" clId="{4CBD2707-5410-4907-B053-52B2981D2443}" dt="2023-02-09T14:37:28.846" v="1036" actId="26606"/>
          <ac:spMkLst>
            <pc:docMk/>
            <pc:sldMk cId="1200182778" sldId="329"/>
            <ac:spMk id="2" creationId="{B0897193-2824-01F1-495F-18FFE2ED9A5D}"/>
          </ac:spMkLst>
        </pc:spChg>
        <pc:spChg chg="del">
          <ac:chgData name="Sian Turvey" userId="9a374997-2901-41ac-b51e-a8948a26085a" providerId="ADAL" clId="{4CBD2707-5410-4907-B053-52B2981D2443}" dt="2023-02-09T14:37:26.664" v="1035"/>
          <ac:spMkLst>
            <pc:docMk/>
            <pc:sldMk cId="1200182778" sldId="329"/>
            <ac:spMk id="3" creationId="{D3CD27C3-D5B4-446C-2A8D-0663EC726B4A}"/>
          </ac:spMkLst>
        </pc:spChg>
        <pc:spChg chg="add">
          <ac:chgData name="Sian Turvey" userId="9a374997-2901-41ac-b51e-a8948a26085a" providerId="ADAL" clId="{4CBD2707-5410-4907-B053-52B2981D2443}" dt="2023-02-09T14:37:28.846" v="1036" actId="26606"/>
          <ac:spMkLst>
            <pc:docMk/>
            <pc:sldMk cId="1200182778" sldId="329"/>
            <ac:spMk id="13" creationId="{AEBE9F1A-B38D-446E-83AE-14B17CE77FF2}"/>
          </ac:spMkLst>
        </pc:spChg>
        <pc:spChg chg="add">
          <ac:chgData name="Sian Turvey" userId="9a374997-2901-41ac-b51e-a8948a26085a" providerId="ADAL" clId="{4CBD2707-5410-4907-B053-52B2981D2443}" dt="2023-02-09T14:37:28.846" v="1036" actId="26606"/>
          <ac:spMkLst>
            <pc:docMk/>
            <pc:sldMk cId="1200182778" sldId="329"/>
            <ac:spMk id="19" creationId="{5E3EB826-A471-488F-9E8A-D65528A3C0CA}"/>
          </ac:spMkLst>
        </pc:spChg>
        <pc:spChg chg="add">
          <ac:chgData name="Sian Turvey" userId="9a374997-2901-41ac-b51e-a8948a26085a" providerId="ADAL" clId="{4CBD2707-5410-4907-B053-52B2981D2443}" dt="2023-02-09T14:37:28.846" v="1036" actId="26606"/>
          <ac:spMkLst>
            <pc:docMk/>
            <pc:sldMk cId="1200182778" sldId="329"/>
            <ac:spMk id="21" creationId="{2937D191-13D4-4D46-AA31-AA8157D36E28}"/>
          </ac:spMkLst>
        </pc:spChg>
        <pc:spChg chg="add">
          <ac:chgData name="Sian Turvey" userId="9a374997-2901-41ac-b51e-a8948a26085a" providerId="ADAL" clId="{4CBD2707-5410-4907-B053-52B2981D2443}" dt="2023-02-09T14:37:28.846" v="1036" actId="26606"/>
          <ac:spMkLst>
            <pc:docMk/>
            <pc:sldMk cId="1200182778" sldId="329"/>
            <ac:spMk id="23" creationId="{1B796756-8CDE-44C7-BF60-022DF3B3A7B7}"/>
          </ac:spMkLst>
        </pc:spChg>
        <pc:spChg chg="add">
          <ac:chgData name="Sian Turvey" userId="9a374997-2901-41ac-b51e-a8948a26085a" providerId="ADAL" clId="{4CBD2707-5410-4907-B053-52B2981D2443}" dt="2023-02-09T14:37:28.846" v="1036" actId="26606"/>
          <ac:spMkLst>
            <pc:docMk/>
            <pc:sldMk cId="1200182778" sldId="329"/>
            <ac:spMk id="25" creationId="{B502A146-6461-45FE-B52F-8F9B510D9E31}"/>
          </ac:spMkLst>
        </pc:spChg>
        <pc:spChg chg="add">
          <ac:chgData name="Sian Turvey" userId="9a374997-2901-41ac-b51e-a8948a26085a" providerId="ADAL" clId="{4CBD2707-5410-4907-B053-52B2981D2443}" dt="2023-02-09T14:37:28.846" v="1036" actId="26606"/>
          <ac:spMkLst>
            <pc:docMk/>
            <pc:sldMk cId="1200182778" sldId="329"/>
            <ac:spMk id="27" creationId="{95A115E8-EE09-4F41-9329-56DEEE8ABE20}"/>
          </ac:spMkLst>
        </pc:spChg>
        <pc:picChg chg="add mod">
          <ac:chgData name="Sian Turvey" userId="9a374997-2901-41ac-b51e-a8948a26085a" providerId="ADAL" clId="{4CBD2707-5410-4907-B053-52B2981D2443}" dt="2023-02-09T14:37:28.846" v="1036" actId="26606"/>
          <ac:picMkLst>
            <pc:docMk/>
            <pc:sldMk cId="1200182778" sldId="329"/>
            <ac:picMk id="4" creationId="{CCB0CCA1-9971-D4D5-306A-A25760F28EF6}"/>
          </ac:picMkLst>
        </pc:picChg>
        <pc:picChg chg="add">
          <ac:chgData name="Sian Turvey" userId="9a374997-2901-41ac-b51e-a8948a26085a" providerId="ADAL" clId="{4CBD2707-5410-4907-B053-52B2981D2443}" dt="2023-02-09T14:37:28.846" v="1036" actId="26606"/>
          <ac:picMkLst>
            <pc:docMk/>
            <pc:sldMk cId="1200182778" sldId="329"/>
            <ac:picMk id="9" creationId="{C9ECDD5C-152A-4CC7-8333-0F367B3A62EA}"/>
          </ac:picMkLst>
        </pc:picChg>
        <pc:picChg chg="add">
          <ac:chgData name="Sian Turvey" userId="9a374997-2901-41ac-b51e-a8948a26085a" providerId="ADAL" clId="{4CBD2707-5410-4907-B053-52B2981D2443}" dt="2023-02-09T14:37:28.846" v="1036" actId="26606"/>
          <ac:picMkLst>
            <pc:docMk/>
            <pc:sldMk cId="1200182778" sldId="329"/>
            <ac:picMk id="11" creationId="{7F5C92A3-369B-43F3-BDCE-E560B1B0EC89}"/>
          </ac:picMkLst>
        </pc:picChg>
        <pc:picChg chg="add">
          <ac:chgData name="Sian Turvey" userId="9a374997-2901-41ac-b51e-a8948a26085a" providerId="ADAL" clId="{4CBD2707-5410-4907-B053-52B2981D2443}" dt="2023-02-09T14:37:28.846" v="1036" actId="26606"/>
          <ac:picMkLst>
            <pc:docMk/>
            <pc:sldMk cId="1200182778" sldId="329"/>
            <ac:picMk id="15" creationId="{915B5014-A7EC-4BA6-9C83-8840CF81DB28}"/>
          </ac:picMkLst>
        </pc:picChg>
        <pc:picChg chg="add">
          <ac:chgData name="Sian Turvey" userId="9a374997-2901-41ac-b51e-a8948a26085a" providerId="ADAL" clId="{4CBD2707-5410-4907-B053-52B2981D2443}" dt="2023-02-09T14:37:28.846" v="1036" actId="26606"/>
          <ac:picMkLst>
            <pc:docMk/>
            <pc:sldMk cId="1200182778" sldId="329"/>
            <ac:picMk id="17" creationId="{022C43AB-86D7-420D-8AD7-DC0A15FDD0AF}"/>
          </ac:picMkLst>
        </pc:picChg>
      </pc:sldChg>
      <pc:sldChg chg="addSp delSp modSp new mod setBg setClrOvrMap">
        <pc:chgData name="Sian Turvey" userId="9a374997-2901-41ac-b51e-a8948a26085a" providerId="ADAL" clId="{4CBD2707-5410-4907-B053-52B2981D2443}" dt="2023-02-09T14:32:35.533" v="1010" actId="20577"/>
        <pc:sldMkLst>
          <pc:docMk/>
          <pc:sldMk cId="3044834493" sldId="330"/>
        </pc:sldMkLst>
        <pc:spChg chg="mod">
          <ac:chgData name="Sian Turvey" userId="9a374997-2901-41ac-b51e-a8948a26085a" providerId="ADAL" clId="{4CBD2707-5410-4907-B053-52B2981D2443}" dt="2023-02-09T14:32:35.533" v="1010" actId="20577"/>
          <ac:spMkLst>
            <pc:docMk/>
            <pc:sldMk cId="3044834493" sldId="330"/>
            <ac:spMk id="2" creationId="{FCB6FD0C-B5E9-B61C-BFAA-DAC6F76A854D}"/>
          </ac:spMkLst>
        </pc:spChg>
        <pc:spChg chg="del">
          <ac:chgData name="Sian Turvey" userId="9a374997-2901-41ac-b51e-a8948a26085a" providerId="ADAL" clId="{4CBD2707-5410-4907-B053-52B2981D2443}" dt="2023-02-09T14:32:17.592" v="993"/>
          <ac:spMkLst>
            <pc:docMk/>
            <pc:sldMk cId="3044834493" sldId="330"/>
            <ac:spMk id="3" creationId="{8B356DBA-58A6-E78C-23D8-59BEA5CBB636}"/>
          </ac:spMkLst>
        </pc:spChg>
        <pc:spChg chg="add">
          <ac:chgData name="Sian Turvey" userId="9a374997-2901-41ac-b51e-a8948a26085a" providerId="ADAL" clId="{4CBD2707-5410-4907-B053-52B2981D2443}" dt="2023-02-09T14:32:25.204" v="994" actId="26606"/>
          <ac:spMkLst>
            <pc:docMk/>
            <pc:sldMk cId="3044834493" sldId="330"/>
            <ac:spMk id="13" creationId="{4AC0CD9D-7610-4620-93B4-798CCD9AB581}"/>
          </ac:spMkLst>
        </pc:spChg>
        <pc:spChg chg="add">
          <ac:chgData name="Sian Turvey" userId="9a374997-2901-41ac-b51e-a8948a26085a" providerId="ADAL" clId="{4CBD2707-5410-4907-B053-52B2981D2443}" dt="2023-02-09T14:32:25.204" v="994" actId="26606"/>
          <ac:spMkLst>
            <pc:docMk/>
            <pc:sldMk cId="3044834493" sldId="330"/>
            <ac:spMk id="19" creationId="{DE4D62F9-188E-4530-84C2-24BDEE4BEB82}"/>
          </ac:spMkLst>
        </pc:spChg>
        <pc:spChg chg="add">
          <ac:chgData name="Sian Turvey" userId="9a374997-2901-41ac-b51e-a8948a26085a" providerId="ADAL" clId="{4CBD2707-5410-4907-B053-52B2981D2443}" dt="2023-02-09T14:32:25.204" v="994" actId="26606"/>
          <ac:spMkLst>
            <pc:docMk/>
            <pc:sldMk cId="3044834493" sldId="330"/>
            <ac:spMk id="21" creationId="{757B325C-3E35-45CF-9D07-3BCB281F3B9C}"/>
          </ac:spMkLst>
        </pc:spChg>
        <pc:spChg chg="add">
          <ac:chgData name="Sian Turvey" userId="9a374997-2901-41ac-b51e-a8948a26085a" providerId="ADAL" clId="{4CBD2707-5410-4907-B053-52B2981D2443}" dt="2023-02-09T14:32:25.204" v="994" actId="26606"/>
          <ac:spMkLst>
            <pc:docMk/>
            <pc:sldMk cId="3044834493" sldId="330"/>
            <ac:spMk id="23" creationId="{C24BEC42-AFF3-40D1-93A2-A27A42E1E23C}"/>
          </ac:spMkLst>
        </pc:spChg>
        <pc:spChg chg="add">
          <ac:chgData name="Sian Turvey" userId="9a374997-2901-41ac-b51e-a8948a26085a" providerId="ADAL" clId="{4CBD2707-5410-4907-B053-52B2981D2443}" dt="2023-02-09T14:32:25.204" v="994" actId="26606"/>
          <ac:spMkLst>
            <pc:docMk/>
            <pc:sldMk cId="3044834493" sldId="330"/>
            <ac:spMk id="25" creationId="{608F427C-1EC9-4280-9367-F2B3AA063E82}"/>
          </ac:spMkLst>
        </pc:spChg>
        <pc:spChg chg="add">
          <ac:chgData name="Sian Turvey" userId="9a374997-2901-41ac-b51e-a8948a26085a" providerId="ADAL" clId="{4CBD2707-5410-4907-B053-52B2981D2443}" dt="2023-02-09T14:32:25.204" v="994" actId="26606"/>
          <ac:spMkLst>
            <pc:docMk/>
            <pc:sldMk cId="3044834493" sldId="330"/>
            <ac:spMk id="27" creationId="{F98810A7-E114-447A-A7D6-69B27CFB5650}"/>
          </ac:spMkLst>
        </pc:spChg>
        <pc:picChg chg="add mod">
          <ac:chgData name="Sian Turvey" userId="9a374997-2901-41ac-b51e-a8948a26085a" providerId="ADAL" clId="{4CBD2707-5410-4907-B053-52B2981D2443}" dt="2023-02-09T14:32:25.204" v="994" actId="26606"/>
          <ac:picMkLst>
            <pc:docMk/>
            <pc:sldMk cId="3044834493" sldId="330"/>
            <ac:picMk id="4" creationId="{A687A65E-6C8D-B547-F5DA-00A811A84604}"/>
          </ac:picMkLst>
        </pc:picChg>
        <pc:picChg chg="add">
          <ac:chgData name="Sian Turvey" userId="9a374997-2901-41ac-b51e-a8948a26085a" providerId="ADAL" clId="{4CBD2707-5410-4907-B053-52B2981D2443}" dt="2023-02-09T14:32:25.204" v="994" actId="26606"/>
          <ac:picMkLst>
            <pc:docMk/>
            <pc:sldMk cId="3044834493" sldId="330"/>
            <ac:picMk id="9" creationId="{41B68C77-138E-4BF7-A276-BD0C78A4219F}"/>
          </ac:picMkLst>
        </pc:picChg>
        <pc:picChg chg="add">
          <ac:chgData name="Sian Turvey" userId="9a374997-2901-41ac-b51e-a8948a26085a" providerId="ADAL" clId="{4CBD2707-5410-4907-B053-52B2981D2443}" dt="2023-02-09T14:32:25.204" v="994" actId="26606"/>
          <ac:picMkLst>
            <pc:docMk/>
            <pc:sldMk cId="3044834493" sldId="330"/>
            <ac:picMk id="11" creationId="{7C268552-D473-46ED-B1B8-422042C4DEF1}"/>
          </ac:picMkLst>
        </pc:picChg>
        <pc:picChg chg="add">
          <ac:chgData name="Sian Turvey" userId="9a374997-2901-41ac-b51e-a8948a26085a" providerId="ADAL" clId="{4CBD2707-5410-4907-B053-52B2981D2443}" dt="2023-02-09T14:32:25.204" v="994" actId="26606"/>
          <ac:picMkLst>
            <pc:docMk/>
            <pc:sldMk cId="3044834493" sldId="330"/>
            <ac:picMk id="15" creationId="{B9238B3E-24AA-439A-B527-6C5DF6D72145}"/>
          </ac:picMkLst>
        </pc:picChg>
        <pc:picChg chg="add">
          <ac:chgData name="Sian Turvey" userId="9a374997-2901-41ac-b51e-a8948a26085a" providerId="ADAL" clId="{4CBD2707-5410-4907-B053-52B2981D2443}" dt="2023-02-09T14:32:25.204" v="994" actId="26606"/>
          <ac:picMkLst>
            <pc:docMk/>
            <pc:sldMk cId="3044834493" sldId="330"/>
            <ac:picMk id="17" creationId="{69F01145-BEA3-4CBF-AA21-10077B948CA8}"/>
          </ac:picMkLst>
        </pc:picChg>
      </pc:sldChg>
      <pc:sldChg chg="new del">
        <pc:chgData name="Sian Turvey" userId="9a374997-2901-41ac-b51e-a8948a26085a" providerId="ADAL" clId="{4CBD2707-5410-4907-B053-52B2981D2443}" dt="2023-02-09T14:50:04.053" v="1056" actId="47"/>
        <pc:sldMkLst>
          <pc:docMk/>
          <pc:sldMk cId="1247119846" sldId="331"/>
        </pc:sldMkLst>
      </pc:sldChg>
      <pc:sldChg chg="modSp mod">
        <pc:chgData name="Sian Turvey" userId="9a374997-2901-41ac-b51e-a8948a26085a" providerId="ADAL" clId="{4CBD2707-5410-4907-B053-52B2981D2443}" dt="2023-02-09T14:44:04.558" v="1046" actId="27636"/>
        <pc:sldMkLst>
          <pc:docMk/>
          <pc:sldMk cId="0" sldId="332"/>
        </pc:sldMkLst>
        <pc:spChg chg="mod">
          <ac:chgData name="Sian Turvey" userId="9a374997-2901-41ac-b51e-a8948a26085a" providerId="ADAL" clId="{4CBD2707-5410-4907-B053-52B2981D2443}" dt="2023-02-09T14:44:04.558" v="1046" actId="27636"/>
          <ac:spMkLst>
            <pc:docMk/>
            <pc:sldMk cId="0" sldId="332"/>
            <ac:spMk id="20483" creationId="{B114B80D-5CDA-7B2C-C9A9-AC7AFD94618B}"/>
          </ac:spMkLst>
        </pc:spChg>
      </pc:sldChg>
      <pc:sldChg chg="modSp mod">
        <pc:chgData name="Sian Turvey" userId="9a374997-2901-41ac-b51e-a8948a26085a" providerId="ADAL" clId="{4CBD2707-5410-4907-B053-52B2981D2443}" dt="2023-02-09T14:57:45.364" v="1120" actId="255"/>
        <pc:sldMkLst>
          <pc:docMk/>
          <pc:sldMk cId="0" sldId="334"/>
        </pc:sldMkLst>
        <pc:spChg chg="mod">
          <ac:chgData name="Sian Turvey" userId="9a374997-2901-41ac-b51e-a8948a26085a" providerId="ADAL" clId="{4CBD2707-5410-4907-B053-52B2981D2443}" dt="2023-02-09T14:57:45.364" v="1120" actId="255"/>
          <ac:spMkLst>
            <pc:docMk/>
            <pc:sldMk cId="0" sldId="334"/>
            <ac:spMk id="18435" creationId="{43A98294-D766-028A-C800-4D377F4B5129}"/>
          </ac:spMkLst>
        </pc:spChg>
      </pc:sldChg>
      <pc:sldChg chg="modSp mod">
        <pc:chgData name="Sian Turvey" userId="9a374997-2901-41ac-b51e-a8948a26085a" providerId="ADAL" clId="{4CBD2707-5410-4907-B053-52B2981D2443}" dt="2023-02-09T14:58:13.012" v="1135" actId="20577"/>
        <pc:sldMkLst>
          <pc:docMk/>
          <pc:sldMk cId="0" sldId="335"/>
        </pc:sldMkLst>
        <pc:spChg chg="mod">
          <ac:chgData name="Sian Turvey" userId="9a374997-2901-41ac-b51e-a8948a26085a" providerId="ADAL" clId="{4CBD2707-5410-4907-B053-52B2981D2443}" dt="2023-02-09T14:58:13.012" v="1135" actId="20577"/>
          <ac:spMkLst>
            <pc:docMk/>
            <pc:sldMk cId="0" sldId="335"/>
            <ac:spMk id="20483" creationId="{5D0B34A1-A715-89E5-233D-5540E63FFC21}"/>
          </ac:spMkLst>
        </pc:spChg>
      </pc:sldChg>
      <pc:sldChg chg="modSp mod">
        <pc:chgData name="Sian Turvey" userId="9a374997-2901-41ac-b51e-a8948a26085a" providerId="ADAL" clId="{4CBD2707-5410-4907-B053-52B2981D2443}" dt="2023-02-09T14:58:59.968" v="1136" actId="255"/>
        <pc:sldMkLst>
          <pc:docMk/>
          <pc:sldMk cId="0" sldId="338"/>
        </pc:sldMkLst>
        <pc:spChg chg="mod">
          <ac:chgData name="Sian Turvey" userId="9a374997-2901-41ac-b51e-a8948a26085a" providerId="ADAL" clId="{4CBD2707-5410-4907-B053-52B2981D2443}" dt="2023-02-09T14:58:59.968" v="1136" actId="255"/>
          <ac:spMkLst>
            <pc:docMk/>
            <pc:sldMk cId="0" sldId="338"/>
            <ac:spMk id="26627" creationId="{C4D60EDB-C94F-52BE-3D3D-129E819B75E7}"/>
          </ac:spMkLst>
        </pc:spChg>
      </pc:sldChg>
      <pc:sldChg chg="modSp mod">
        <pc:chgData name="Sian Turvey" userId="9a374997-2901-41ac-b51e-a8948a26085a" providerId="ADAL" clId="{4CBD2707-5410-4907-B053-52B2981D2443}" dt="2023-02-09T14:48:47.686" v="1055" actId="27636"/>
        <pc:sldMkLst>
          <pc:docMk/>
          <pc:sldMk cId="0" sldId="339"/>
        </pc:sldMkLst>
        <pc:spChg chg="mod">
          <ac:chgData name="Sian Turvey" userId="9a374997-2901-41ac-b51e-a8948a26085a" providerId="ADAL" clId="{4CBD2707-5410-4907-B053-52B2981D2443}" dt="2023-02-09T14:48:47.686" v="1055" actId="27636"/>
          <ac:spMkLst>
            <pc:docMk/>
            <pc:sldMk cId="0" sldId="339"/>
            <ac:spMk id="28675" creationId="{E7451BC2-8DE7-8E17-0D53-47A9C49D8FE8}"/>
          </ac:spMkLst>
        </pc:spChg>
      </pc:sldChg>
      <pc:sldChg chg="modSp mod">
        <pc:chgData name="Sian Turvey" userId="9a374997-2901-41ac-b51e-a8948a26085a" providerId="ADAL" clId="{4CBD2707-5410-4907-B053-52B2981D2443}" dt="2023-02-09T14:59:23.928" v="1137" actId="33524"/>
        <pc:sldMkLst>
          <pc:docMk/>
          <pc:sldMk cId="0" sldId="340"/>
        </pc:sldMkLst>
        <pc:spChg chg="mod">
          <ac:chgData name="Sian Turvey" userId="9a374997-2901-41ac-b51e-a8948a26085a" providerId="ADAL" clId="{4CBD2707-5410-4907-B053-52B2981D2443}" dt="2023-02-09T14:59:23.928" v="1137" actId="33524"/>
          <ac:spMkLst>
            <pc:docMk/>
            <pc:sldMk cId="0" sldId="340"/>
            <ac:spMk id="30723" creationId="{48385C79-B7E1-AA6C-C4C8-FBA7FF1078F4}"/>
          </ac:spMkLst>
        </pc:spChg>
      </pc:sldChg>
      <pc:sldChg chg="modSp mod">
        <pc:chgData name="Sian Turvey" userId="9a374997-2901-41ac-b51e-a8948a26085a" providerId="ADAL" clId="{4CBD2707-5410-4907-B053-52B2981D2443}" dt="2023-02-09T15:00:20.535" v="1147" actId="14100"/>
        <pc:sldMkLst>
          <pc:docMk/>
          <pc:sldMk cId="0" sldId="341"/>
        </pc:sldMkLst>
        <pc:spChg chg="mod">
          <ac:chgData name="Sian Turvey" userId="9a374997-2901-41ac-b51e-a8948a26085a" providerId="ADAL" clId="{4CBD2707-5410-4907-B053-52B2981D2443}" dt="2023-02-09T15:00:20.535" v="1147" actId="14100"/>
          <ac:spMkLst>
            <pc:docMk/>
            <pc:sldMk cId="0" sldId="341"/>
            <ac:spMk id="19458" creationId="{40CF0E3F-4F9F-02BB-FA55-EFE7F006FBE6}"/>
          </ac:spMkLst>
        </pc:spChg>
      </pc:sldChg>
      <pc:sldChg chg="modSp mod">
        <pc:chgData name="Sian Turvey" userId="9a374997-2901-41ac-b51e-a8948a26085a" providerId="ADAL" clId="{4CBD2707-5410-4907-B053-52B2981D2443}" dt="2023-02-09T15:00:16.750" v="1146" actId="14100"/>
        <pc:sldMkLst>
          <pc:docMk/>
          <pc:sldMk cId="0" sldId="342"/>
        </pc:sldMkLst>
        <pc:spChg chg="mod">
          <ac:chgData name="Sian Turvey" userId="9a374997-2901-41ac-b51e-a8948a26085a" providerId="ADAL" clId="{4CBD2707-5410-4907-B053-52B2981D2443}" dt="2023-02-09T15:00:16.750" v="1146" actId="14100"/>
          <ac:spMkLst>
            <pc:docMk/>
            <pc:sldMk cId="0" sldId="342"/>
            <ac:spMk id="20482" creationId="{37CA8342-D17C-7A09-A9EB-33790271B210}"/>
          </ac:spMkLst>
        </pc:spChg>
      </pc:sldChg>
      <pc:sldChg chg="modSp mod">
        <pc:chgData name="Sian Turvey" userId="9a374997-2901-41ac-b51e-a8948a26085a" providerId="ADAL" clId="{4CBD2707-5410-4907-B053-52B2981D2443}" dt="2023-02-09T15:00:12.150" v="1145" actId="14100"/>
        <pc:sldMkLst>
          <pc:docMk/>
          <pc:sldMk cId="0" sldId="343"/>
        </pc:sldMkLst>
        <pc:spChg chg="mod">
          <ac:chgData name="Sian Turvey" userId="9a374997-2901-41ac-b51e-a8948a26085a" providerId="ADAL" clId="{4CBD2707-5410-4907-B053-52B2981D2443}" dt="2023-02-09T15:00:12.150" v="1145" actId="14100"/>
          <ac:spMkLst>
            <pc:docMk/>
            <pc:sldMk cId="0" sldId="343"/>
            <ac:spMk id="21506" creationId="{CE4C9E98-3B95-DCDF-42BE-A54657EFB691}"/>
          </ac:spMkLst>
        </pc:spChg>
      </pc:sldChg>
      <pc:sldChg chg="modSp mod">
        <pc:chgData name="Sian Turvey" userId="9a374997-2901-41ac-b51e-a8948a26085a" providerId="ADAL" clId="{4CBD2707-5410-4907-B053-52B2981D2443}" dt="2023-02-09T15:00:03.790" v="1143" actId="14100"/>
        <pc:sldMkLst>
          <pc:docMk/>
          <pc:sldMk cId="0" sldId="344"/>
        </pc:sldMkLst>
        <pc:spChg chg="mod">
          <ac:chgData name="Sian Turvey" userId="9a374997-2901-41ac-b51e-a8948a26085a" providerId="ADAL" clId="{4CBD2707-5410-4907-B053-52B2981D2443}" dt="2023-02-09T15:00:03.790" v="1143" actId="14100"/>
          <ac:spMkLst>
            <pc:docMk/>
            <pc:sldMk cId="0" sldId="344"/>
            <ac:spMk id="22530" creationId="{BBFD1756-6390-58C9-99FC-89C0AF38542B}"/>
          </ac:spMkLst>
        </pc:spChg>
      </pc:sldChg>
      <pc:sldChg chg="modSp mod">
        <pc:chgData name="Sian Turvey" userId="9a374997-2901-41ac-b51e-a8948a26085a" providerId="ADAL" clId="{4CBD2707-5410-4907-B053-52B2981D2443}" dt="2023-02-09T14:59:56.526" v="1141" actId="14100"/>
        <pc:sldMkLst>
          <pc:docMk/>
          <pc:sldMk cId="0" sldId="345"/>
        </pc:sldMkLst>
        <pc:spChg chg="mod">
          <ac:chgData name="Sian Turvey" userId="9a374997-2901-41ac-b51e-a8948a26085a" providerId="ADAL" clId="{4CBD2707-5410-4907-B053-52B2981D2443}" dt="2023-02-09T14:59:56.526" v="1141" actId="14100"/>
          <ac:spMkLst>
            <pc:docMk/>
            <pc:sldMk cId="0" sldId="345"/>
            <ac:spMk id="23554" creationId="{27153154-552B-50C2-2EC1-3E9FECE9BB8D}"/>
          </ac:spMkLst>
        </pc:spChg>
      </pc:sldChg>
      <pc:sldChg chg="new del">
        <pc:chgData name="Sian Turvey" userId="9a374997-2901-41ac-b51e-a8948a26085a" providerId="ADAL" clId="{4CBD2707-5410-4907-B053-52B2981D2443}" dt="2023-02-09T14:52:38.132" v="1098" actId="47"/>
        <pc:sldMkLst>
          <pc:docMk/>
          <pc:sldMk cId="1939654557" sldId="346"/>
        </pc:sldMkLst>
      </pc:sldChg>
      <pc:sldChg chg="addSp delSp modSp del mod setBg">
        <pc:chgData name="Sian Turvey" userId="9a374997-2901-41ac-b51e-a8948a26085a" providerId="ADAL" clId="{4CBD2707-5410-4907-B053-52B2981D2443}" dt="2023-02-09T14:59:51.657" v="1140" actId="47"/>
        <pc:sldMkLst>
          <pc:docMk/>
          <pc:sldMk cId="0" sldId="347"/>
        </pc:sldMkLst>
        <pc:spChg chg="mod">
          <ac:chgData name="Sian Turvey" userId="9a374997-2901-41ac-b51e-a8948a26085a" providerId="ADAL" clId="{4CBD2707-5410-4907-B053-52B2981D2443}" dt="2023-02-09T14:51:48.484" v="1074" actId="26606"/>
          <ac:spMkLst>
            <pc:docMk/>
            <pc:sldMk cId="0" sldId="347"/>
            <ac:spMk id="4098" creationId="{0E8D134D-833B-B7DE-C928-0E9206D5B33A}"/>
          </ac:spMkLst>
        </pc:spChg>
        <pc:spChg chg="mod ord">
          <ac:chgData name="Sian Turvey" userId="9a374997-2901-41ac-b51e-a8948a26085a" providerId="ADAL" clId="{4CBD2707-5410-4907-B053-52B2981D2443}" dt="2023-02-09T14:52:17.850" v="1095" actId="20577"/>
          <ac:spMkLst>
            <pc:docMk/>
            <pc:sldMk cId="0" sldId="347"/>
            <ac:spMk id="12291" creationId="{6143B902-CE05-C3F1-ED52-2D437420621F}"/>
          </ac:spMkLst>
        </pc:spChg>
        <pc:spChg chg="mod">
          <ac:chgData name="Sian Turvey" userId="9a374997-2901-41ac-b51e-a8948a26085a" providerId="ADAL" clId="{4CBD2707-5410-4907-B053-52B2981D2443}" dt="2023-02-09T14:52:22.894" v="1096" actId="6549"/>
          <ac:spMkLst>
            <pc:docMk/>
            <pc:sldMk cId="0" sldId="347"/>
            <ac:spMk id="12292" creationId="{E461B0BF-3D51-F277-04E8-6B6BB67981E3}"/>
          </ac:spMkLst>
        </pc:spChg>
        <pc:spChg chg="add">
          <ac:chgData name="Sian Turvey" userId="9a374997-2901-41ac-b51e-a8948a26085a" providerId="ADAL" clId="{4CBD2707-5410-4907-B053-52B2981D2443}" dt="2023-02-09T14:51:48.484" v="1074" actId="26606"/>
          <ac:spMkLst>
            <pc:docMk/>
            <pc:sldMk cId="0" sldId="347"/>
            <ac:spMk id="12302" creationId="{989BE678-777B-482A-A616-FEDC47B162E5}"/>
          </ac:spMkLst>
        </pc:spChg>
        <pc:spChg chg="add">
          <ac:chgData name="Sian Turvey" userId="9a374997-2901-41ac-b51e-a8948a26085a" providerId="ADAL" clId="{4CBD2707-5410-4907-B053-52B2981D2443}" dt="2023-02-09T14:51:48.484" v="1074" actId="26606"/>
          <ac:spMkLst>
            <pc:docMk/>
            <pc:sldMk cId="0" sldId="347"/>
            <ac:spMk id="12308" creationId="{D28BE0C3-2102-4820-B88B-A448B1840D14}"/>
          </ac:spMkLst>
        </pc:spChg>
        <pc:spChg chg="add">
          <ac:chgData name="Sian Turvey" userId="9a374997-2901-41ac-b51e-a8948a26085a" providerId="ADAL" clId="{4CBD2707-5410-4907-B053-52B2981D2443}" dt="2023-02-09T14:51:48.484" v="1074" actId="26606"/>
          <ac:spMkLst>
            <pc:docMk/>
            <pc:sldMk cId="0" sldId="347"/>
            <ac:spMk id="12310" creationId="{29787B81-C7DF-412B-A405-EF4454012DEE}"/>
          </ac:spMkLst>
        </pc:spChg>
        <pc:picChg chg="add del">
          <ac:chgData name="Sian Turvey" userId="9a374997-2901-41ac-b51e-a8948a26085a" providerId="ADAL" clId="{4CBD2707-5410-4907-B053-52B2981D2443}" dt="2023-02-09T14:52:33.449" v="1097" actId="478"/>
          <ac:picMkLst>
            <pc:docMk/>
            <pc:sldMk cId="0" sldId="347"/>
            <ac:picMk id="12294" creationId="{47AB94BF-A91E-B96C-4D6C-085EFCAAFC76}"/>
          </ac:picMkLst>
        </pc:picChg>
        <pc:picChg chg="add">
          <ac:chgData name="Sian Turvey" userId="9a374997-2901-41ac-b51e-a8948a26085a" providerId="ADAL" clId="{4CBD2707-5410-4907-B053-52B2981D2443}" dt="2023-02-09T14:51:48.484" v="1074" actId="26606"/>
          <ac:picMkLst>
            <pc:docMk/>
            <pc:sldMk cId="0" sldId="347"/>
            <ac:picMk id="12298" creationId="{DF19BAF3-7E20-4B9D-B544-BABAEEA1FA75}"/>
          </ac:picMkLst>
        </pc:picChg>
        <pc:picChg chg="add">
          <ac:chgData name="Sian Turvey" userId="9a374997-2901-41ac-b51e-a8948a26085a" providerId="ADAL" clId="{4CBD2707-5410-4907-B053-52B2981D2443}" dt="2023-02-09T14:51:48.484" v="1074" actId="26606"/>
          <ac:picMkLst>
            <pc:docMk/>
            <pc:sldMk cId="0" sldId="347"/>
            <ac:picMk id="12300" creationId="{950648F4-ABCD-4DF0-8641-76CFB2354721}"/>
          </ac:picMkLst>
        </pc:picChg>
        <pc:picChg chg="add">
          <ac:chgData name="Sian Turvey" userId="9a374997-2901-41ac-b51e-a8948a26085a" providerId="ADAL" clId="{4CBD2707-5410-4907-B053-52B2981D2443}" dt="2023-02-09T14:51:48.484" v="1074" actId="26606"/>
          <ac:picMkLst>
            <pc:docMk/>
            <pc:sldMk cId="0" sldId="347"/>
            <ac:picMk id="12304" creationId="{CF1EB4BD-9C7E-4AA3-9681-C7EB0DA6250B}"/>
          </ac:picMkLst>
        </pc:picChg>
        <pc:picChg chg="add">
          <ac:chgData name="Sian Turvey" userId="9a374997-2901-41ac-b51e-a8948a26085a" providerId="ADAL" clId="{4CBD2707-5410-4907-B053-52B2981D2443}" dt="2023-02-09T14:51:48.484" v="1074" actId="26606"/>
          <ac:picMkLst>
            <pc:docMk/>
            <pc:sldMk cId="0" sldId="347"/>
            <ac:picMk id="12306" creationId="{94AAE3AA-3759-4D28-B0EF-575F25A5146C}"/>
          </ac:picMkLst>
        </pc:picChg>
      </pc:sldChg>
      <pc:sldChg chg="addSp delSp modSp del mod">
        <pc:chgData name="Sian Turvey" userId="9a374997-2901-41ac-b51e-a8948a26085a" providerId="ADAL" clId="{4CBD2707-5410-4907-B053-52B2981D2443}" dt="2023-02-09T14:59:50.308" v="1139" actId="47"/>
        <pc:sldMkLst>
          <pc:docMk/>
          <pc:sldMk cId="0" sldId="348"/>
        </pc:sldMkLst>
        <pc:spChg chg="mod">
          <ac:chgData name="Sian Turvey" userId="9a374997-2901-41ac-b51e-a8948a26085a" providerId="ADAL" clId="{4CBD2707-5410-4907-B053-52B2981D2443}" dt="2023-02-09T14:51:42.365" v="1073" actId="26606"/>
          <ac:spMkLst>
            <pc:docMk/>
            <pc:sldMk cId="0" sldId="348"/>
            <ac:spMk id="5122" creationId="{FD274FA7-265D-9C85-974A-FD3D7F64B795}"/>
          </ac:spMkLst>
        </pc:spChg>
        <pc:spChg chg="del">
          <ac:chgData name="Sian Turvey" userId="9a374997-2901-41ac-b51e-a8948a26085a" providerId="ADAL" clId="{4CBD2707-5410-4907-B053-52B2981D2443}" dt="2023-02-09T14:51:42.365" v="1073" actId="26606"/>
          <ac:spMkLst>
            <pc:docMk/>
            <pc:sldMk cId="0" sldId="348"/>
            <ac:spMk id="12291" creationId="{DCAB3F1F-0FDF-17D5-CE95-C9A4DA79CE66}"/>
          </ac:spMkLst>
        </pc:spChg>
        <pc:spChg chg="mod">
          <ac:chgData name="Sian Turvey" userId="9a374997-2901-41ac-b51e-a8948a26085a" providerId="ADAL" clId="{4CBD2707-5410-4907-B053-52B2981D2443}" dt="2023-02-09T14:51:42.365" v="1073" actId="26606"/>
          <ac:spMkLst>
            <pc:docMk/>
            <pc:sldMk cId="0" sldId="348"/>
            <ac:spMk id="12292" creationId="{7D206E54-B804-EE29-837C-7AB4641B107E}"/>
          </ac:spMkLst>
        </pc:spChg>
        <pc:graphicFrameChg chg="add">
          <ac:chgData name="Sian Turvey" userId="9a374997-2901-41ac-b51e-a8948a26085a" providerId="ADAL" clId="{4CBD2707-5410-4907-B053-52B2981D2443}" dt="2023-02-09T14:51:42.365" v="1073" actId="26606"/>
          <ac:graphicFrameMkLst>
            <pc:docMk/>
            <pc:sldMk cId="0" sldId="348"/>
            <ac:graphicFrameMk id="12294" creationId="{7987055C-4654-225C-092A-5ED8E0554E44}"/>
          </ac:graphicFrameMkLst>
        </pc:graphicFrameChg>
      </pc:sldChg>
      <pc:sldMasterChg chg="del delSldLayout">
        <pc:chgData name="Sian Turvey" userId="9a374997-2901-41ac-b51e-a8948a26085a" providerId="ADAL" clId="{4CBD2707-5410-4907-B053-52B2981D2443}" dt="2023-02-09T14:59:50.308" v="1139" actId="47"/>
        <pc:sldMasterMkLst>
          <pc:docMk/>
          <pc:sldMasterMk cId="4185391416" sldId="2147483762"/>
        </pc:sldMasterMkLst>
        <pc:sldLayoutChg chg="del">
          <pc:chgData name="Sian Turvey" userId="9a374997-2901-41ac-b51e-a8948a26085a" providerId="ADAL" clId="{4CBD2707-5410-4907-B053-52B2981D2443}" dt="2023-02-09T14:59:50.308" v="1139" actId="47"/>
          <pc:sldLayoutMkLst>
            <pc:docMk/>
            <pc:sldMasterMk cId="4185391416" sldId="2147483762"/>
            <pc:sldLayoutMk cId="4225803722" sldId="2147483763"/>
          </pc:sldLayoutMkLst>
        </pc:sldLayoutChg>
        <pc:sldLayoutChg chg="del">
          <pc:chgData name="Sian Turvey" userId="9a374997-2901-41ac-b51e-a8948a26085a" providerId="ADAL" clId="{4CBD2707-5410-4907-B053-52B2981D2443}" dt="2023-02-09T14:59:50.308" v="1139" actId="47"/>
          <pc:sldLayoutMkLst>
            <pc:docMk/>
            <pc:sldMasterMk cId="4185391416" sldId="2147483762"/>
            <pc:sldLayoutMk cId="260229726" sldId="2147483764"/>
          </pc:sldLayoutMkLst>
        </pc:sldLayoutChg>
        <pc:sldLayoutChg chg="del">
          <pc:chgData name="Sian Turvey" userId="9a374997-2901-41ac-b51e-a8948a26085a" providerId="ADAL" clId="{4CBD2707-5410-4907-B053-52B2981D2443}" dt="2023-02-09T14:59:50.308" v="1139" actId="47"/>
          <pc:sldLayoutMkLst>
            <pc:docMk/>
            <pc:sldMasterMk cId="4185391416" sldId="2147483762"/>
            <pc:sldLayoutMk cId="3014670809" sldId="2147483765"/>
          </pc:sldLayoutMkLst>
        </pc:sldLayoutChg>
        <pc:sldLayoutChg chg="del">
          <pc:chgData name="Sian Turvey" userId="9a374997-2901-41ac-b51e-a8948a26085a" providerId="ADAL" clId="{4CBD2707-5410-4907-B053-52B2981D2443}" dt="2023-02-09T14:59:50.308" v="1139" actId="47"/>
          <pc:sldLayoutMkLst>
            <pc:docMk/>
            <pc:sldMasterMk cId="4185391416" sldId="2147483762"/>
            <pc:sldLayoutMk cId="583886772" sldId="2147483766"/>
          </pc:sldLayoutMkLst>
        </pc:sldLayoutChg>
        <pc:sldLayoutChg chg="del">
          <pc:chgData name="Sian Turvey" userId="9a374997-2901-41ac-b51e-a8948a26085a" providerId="ADAL" clId="{4CBD2707-5410-4907-B053-52B2981D2443}" dt="2023-02-09T14:59:50.308" v="1139" actId="47"/>
          <pc:sldLayoutMkLst>
            <pc:docMk/>
            <pc:sldMasterMk cId="4185391416" sldId="2147483762"/>
            <pc:sldLayoutMk cId="1362178060" sldId="2147483767"/>
          </pc:sldLayoutMkLst>
        </pc:sldLayoutChg>
        <pc:sldLayoutChg chg="del">
          <pc:chgData name="Sian Turvey" userId="9a374997-2901-41ac-b51e-a8948a26085a" providerId="ADAL" clId="{4CBD2707-5410-4907-B053-52B2981D2443}" dt="2023-02-09T14:59:50.308" v="1139" actId="47"/>
          <pc:sldLayoutMkLst>
            <pc:docMk/>
            <pc:sldMasterMk cId="4185391416" sldId="2147483762"/>
            <pc:sldLayoutMk cId="3748873104" sldId="2147483768"/>
          </pc:sldLayoutMkLst>
        </pc:sldLayoutChg>
        <pc:sldLayoutChg chg="del">
          <pc:chgData name="Sian Turvey" userId="9a374997-2901-41ac-b51e-a8948a26085a" providerId="ADAL" clId="{4CBD2707-5410-4907-B053-52B2981D2443}" dt="2023-02-09T14:59:50.308" v="1139" actId="47"/>
          <pc:sldLayoutMkLst>
            <pc:docMk/>
            <pc:sldMasterMk cId="4185391416" sldId="2147483762"/>
            <pc:sldLayoutMk cId="1880862653" sldId="2147483769"/>
          </pc:sldLayoutMkLst>
        </pc:sldLayoutChg>
        <pc:sldLayoutChg chg="del">
          <pc:chgData name="Sian Turvey" userId="9a374997-2901-41ac-b51e-a8948a26085a" providerId="ADAL" clId="{4CBD2707-5410-4907-B053-52B2981D2443}" dt="2023-02-09T14:59:50.308" v="1139" actId="47"/>
          <pc:sldLayoutMkLst>
            <pc:docMk/>
            <pc:sldMasterMk cId="4185391416" sldId="2147483762"/>
            <pc:sldLayoutMk cId="13889665" sldId="2147483770"/>
          </pc:sldLayoutMkLst>
        </pc:sldLayoutChg>
        <pc:sldLayoutChg chg="del">
          <pc:chgData name="Sian Turvey" userId="9a374997-2901-41ac-b51e-a8948a26085a" providerId="ADAL" clId="{4CBD2707-5410-4907-B053-52B2981D2443}" dt="2023-02-09T14:59:50.308" v="1139" actId="47"/>
          <pc:sldLayoutMkLst>
            <pc:docMk/>
            <pc:sldMasterMk cId="4185391416" sldId="2147483762"/>
            <pc:sldLayoutMk cId="941971216" sldId="2147483771"/>
          </pc:sldLayoutMkLst>
        </pc:sldLayoutChg>
        <pc:sldLayoutChg chg="del">
          <pc:chgData name="Sian Turvey" userId="9a374997-2901-41ac-b51e-a8948a26085a" providerId="ADAL" clId="{4CBD2707-5410-4907-B053-52B2981D2443}" dt="2023-02-09T14:59:50.308" v="1139" actId="47"/>
          <pc:sldLayoutMkLst>
            <pc:docMk/>
            <pc:sldMasterMk cId="4185391416" sldId="2147483762"/>
            <pc:sldLayoutMk cId="129210267" sldId="2147483772"/>
          </pc:sldLayoutMkLst>
        </pc:sldLayoutChg>
        <pc:sldLayoutChg chg="del">
          <pc:chgData name="Sian Turvey" userId="9a374997-2901-41ac-b51e-a8948a26085a" providerId="ADAL" clId="{4CBD2707-5410-4907-B053-52B2981D2443}" dt="2023-02-09T14:59:50.308" v="1139" actId="47"/>
          <pc:sldLayoutMkLst>
            <pc:docMk/>
            <pc:sldMasterMk cId="4185391416" sldId="2147483762"/>
            <pc:sldLayoutMk cId="1935240857" sldId="2147483773"/>
          </pc:sldLayoutMkLst>
        </pc:sldLayoutChg>
      </pc:sldMasterChg>
    </pc:docChg>
  </pc:docChgLst>
</pc:chgInfo>
</file>

<file path=ppt/diagrams/_rels/data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ata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_rels/drawing1.xml.rels><?xml version="1.0" encoding="UTF-8" standalone="yes"?>
<Relationships xmlns="http://schemas.openxmlformats.org/package/2006/relationships"><Relationship Id="rId8" Type="http://schemas.openxmlformats.org/officeDocument/2006/relationships/image" Target="../media/image22.svg"/><Relationship Id="rId3" Type="http://schemas.openxmlformats.org/officeDocument/2006/relationships/image" Target="../media/image17.png"/><Relationship Id="rId7" Type="http://schemas.openxmlformats.org/officeDocument/2006/relationships/image" Target="../media/image21.png"/><Relationship Id="rId2" Type="http://schemas.openxmlformats.org/officeDocument/2006/relationships/image" Target="../media/image16.svg"/><Relationship Id="rId1" Type="http://schemas.openxmlformats.org/officeDocument/2006/relationships/image" Target="../media/image15.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18.svg"/></Relationships>
</file>

<file path=ppt/diagrams/_rels/drawing2.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image" Target="../media/image30.svg"/><Relationship Id="rId1" Type="http://schemas.openxmlformats.org/officeDocument/2006/relationships/image" Target="../media/image29.png"/><Relationship Id="rId4" Type="http://schemas.openxmlformats.org/officeDocument/2006/relationships/image" Target="../media/image32.svg"/></Relationships>
</file>

<file path=ppt/diagrams/colors1.xml><?xml version="1.0" encoding="utf-8"?>
<dgm:colorsDef xmlns:dgm="http://schemas.openxmlformats.org/drawingml/2006/diagram" xmlns:a="http://schemas.openxmlformats.org/drawingml/2006/main" uniqueId="urn:microsoft.com/office/officeart/2018/5/colors/Iconchunking_neutralbg_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a:alpha val="0"/>
      </a:schemeClr>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4B46457-1C67-4F67-835E-CCCDD2837887}" type="doc">
      <dgm:prSet loTypeId="urn:microsoft.com/office/officeart/2018/2/layout/IconLabelList" loCatId="icon" qsTypeId="urn:microsoft.com/office/officeart/2005/8/quickstyle/simple1" qsCatId="simple" csTypeId="urn:microsoft.com/office/officeart/2018/5/colors/Iconchunking_neutralbg_colorful5" csCatId="colorful" phldr="1"/>
      <dgm:spPr/>
      <dgm:t>
        <a:bodyPr/>
        <a:lstStyle/>
        <a:p>
          <a:endParaRPr lang="en-US"/>
        </a:p>
      </dgm:t>
    </dgm:pt>
    <dgm:pt modelId="{DA1493BF-CDDC-4C70-BF0B-3E44EB09A816}">
      <dgm:prSet/>
      <dgm:spPr/>
      <dgm:t>
        <a:bodyPr/>
        <a:lstStyle/>
        <a:p>
          <a:r>
            <a:rPr lang="en-GB"/>
            <a:t>Employment</a:t>
          </a:r>
          <a:endParaRPr lang="en-US"/>
        </a:p>
      </dgm:t>
    </dgm:pt>
    <dgm:pt modelId="{4D674874-B492-4B7B-AAFD-70CEB9F13729}" type="parTrans" cxnId="{D391DF52-01DC-49BC-AC76-989C062AAE7B}">
      <dgm:prSet/>
      <dgm:spPr/>
      <dgm:t>
        <a:bodyPr/>
        <a:lstStyle/>
        <a:p>
          <a:endParaRPr lang="en-US"/>
        </a:p>
      </dgm:t>
    </dgm:pt>
    <dgm:pt modelId="{527F7B31-CBB7-4284-8EA9-BF93B9F6B9F8}" type="sibTrans" cxnId="{D391DF52-01DC-49BC-AC76-989C062AAE7B}">
      <dgm:prSet/>
      <dgm:spPr/>
      <dgm:t>
        <a:bodyPr/>
        <a:lstStyle/>
        <a:p>
          <a:endParaRPr lang="en-US"/>
        </a:p>
      </dgm:t>
    </dgm:pt>
    <dgm:pt modelId="{B062527C-ACFF-4DC5-A0B1-B2B069D90CAC}">
      <dgm:prSet/>
      <dgm:spPr/>
      <dgm:t>
        <a:bodyPr/>
        <a:lstStyle/>
        <a:p>
          <a:r>
            <a:rPr lang="en-GB"/>
            <a:t>Pensions</a:t>
          </a:r>
          <a:endParaRPr lang="en-US"/>
        </a:p>
      </dgm:t>
    </dgm:pt>
    <dgm:pt modelId="{AD7E742B-FD14-4766-A9B7-1FE7847C235D}" type="parTrans" cxnId="{DC6FFFCE-9BA9-430A-A38B-479A7EECBEC2}">
      <dgm:prSet/>
      <dgm:spPr/>
      <dgm:t>
        <a:bodyPr/>
        <a:lstStyle/>
        <a:p>
          <a:endParaRPr lang="en-US"/>
        </a:p>
      </dgm:t>
    </dgm:pt>
    <dgm:pt modelId="{C4368DCA-0C85-4B2B-AE3D-E50AAE1D02EF}" type="sibTrans" cxnId="{DC6FFFCE-9BA9-430A-A38B-479A7EECBEC2}">
      <dgm:prSet/>
      <dgm:spPr/>
      <dgm:t>
        <a:bodyPr/>
        <a:lstStyle/>
        <a:p>
          <a:endParaRPr lang="en-US"/>
        </a:p>
      </dgm:t>
    </dgm:pt>
    <dgm:pt modelId="{94152197-635A-44A0-B65C-4BD3E040A785}">
      <dgm:prSet/>
      <dgm:spPr/>
      <dgm:t>
        <a:bodyPr/>
        <a:lstStyle/>
        <a:p>
          <a:r>
            <a:rPr lang="en-GB"/>
            <a:t>Data Protection Act 2018 - GDPR</a:t>
          </a:r>
          <a:endParaRPr lang="en-US"/>
        </a:p>
      </dgm:t>
    </dgm:pt>
    <dgm:pt modelId="{C08D892E-6B09-4B53-B115-482B509592C1}" type="parTrans" cxnId="{7A897E4D-EC28-4FAD-AA8D-9234838484D9}">
      <dgm:prSet/>
      <dgm:spPr/>
      <dgm:t>
        <a:bodyPr/>
        <a:lstStyle/>
        <a:p>
          <a:endParaRPr lang="en-US"/>
        </a:p>
      </dgm:t>
    </dgm:pt>
    <dgm:pt modelId="{C47B3431-5BF9-40B6-9CB5-AA790EE2895B}" type="sibTrans" cxnId="{7A897E4D-EC28-4FAD-AA8D-9234838484D9}">
      <dgm:prSet/>
      <dgm:spPr/>
      <dgm:t>
        <a:bodyPr/>
        <a:lstStyle/>
        <a:p>
          <a:endParaRPr lang="en-US"/>
        </a:p>
      </dgm:t>
    </dgm:pt>
    <dgm:pt modelId="{F920B06B-041B-47D2-BE1C-D22D958F2BB4}">
      <dgm:prSet/>
      <dgm:spPr/>
      <dgm:t>
        <a:bodyPr/>
        <a:lstStyle/>
        <a:p>
          <a:r>
            <a:rPr lang="en-GB"/>
            <a:t>Insurance</a:t>
          </a:r>
          <a:endParaRPr lang="en-US"/>
        </a:p>
      </dgm:t>
    </dgm:pt>
    <dgm:pt modelId="{B5765D70-94A3-4E4A-9929-9265F081499D}" type="parTrans" cxnId="{D912E3BA-2E79-4716-884E-00EDEA441E9B}">
      <dgm:prSet/>
      <dgm:spPr/>
      <dgm:t>
        <a:bodyPr/>
        <a:lstStyle/>
        <a:p>
          <a:endParaRPr lang="en-US"/>
        </a:p>
      </dgm:t>
    </dgm:pt>
    <dgm:pt modelId="{0038A112-20C4-4B1C-9BE8-BEA633E27024}" type="sibTrans" cxnId="{D912E3BA-2E79-4716-884E-00EDEA441E9B}">
      <dgm:prSet/>
      <dgm:spPr/>
      <dgm:t>
        <a:bodyPr/>
        <a:lstStyle/>
        <a:p>
          <a:endParaRPr lang="en-US"/>
        </a:p>
      </dgm:t>
    </dgm:pt>
    <dgm:pt modelId="{0C9D23E4-0FDC-4AC3-A1AF-E9BA07D65585}" type="pres">
      <dgm:prSet presAssocID="{94B46457-1C67-4F67-835E-CCCDD2837887}" presName="root" presStyleCnt="0">
        <dgm:presLayoutVars>
          <dgm:dir/>
          <dgm:resizeHandles val="exact"/>
        </dgm:presLayoutVars>
      </dgm:prSet>
      <dgm:spPr/>
    </dgm:pt>
    <dgm:pt modelId="{0AB9D9E7-6B3E-4005-A876-0DA326F3269F}" type="pres">
      <dgm:prSet presAssocID="{DA1493BF-CDDC-4C70-BF0B-3E44EB09A816}" presName="compNode" presStyleCnt="0"/>
      <dgm:spPr/>
    </dgm:pt>
    <dgm:pt modelId="{2160DF16-CD20-4ED9-B3DF-29078B163430}" type="pres">
      <dgm:prSet presAssocID="{DA1493BF-CDDC-4C70-BF0B-3E44EB09A816}"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Office Worker"/>
        </a:ext>
      </dgm:extLst>
    </dgm:pt>
    <dgm:pt modelId="{62640EA4-D776-4470-A0C8-5F2B02F46549}" type="pres">
      <dgm:prSet presAssocID="{DA1493BF-CDDC-4C70-BF0B-3E44EB09A816}" presName="spaceRect" presStyleCnt="0"/>
      <dgm:spPr/>
    </dgm:pt>
    <dgm:pt modelId="{28BE1E2C-92F2-4B61-AFEE-2231F062C330}" type="pres">
      <dgm:prSet presAssocID="{DA1493BF-CDDC-4C70-BF0B-3E44EB09A816}" presName="textRect" presStyleLbl="revTx" presStyleIdx="0" presStyleCnt="4">
        <dgm:presLayoutVars>
          <dgm:chMax val="1"/>
          <dgm:chPref val="1"/>
        </dgm:presLayoutVars>
      </dgm:prSet>
      <dgm:spPr/>
    </dgm:pt>
    <dgm:pt modelId="{EFFB4B4E-9EE7-491D-8430-314F2E471E7F}" type="pres">
      <dgm:prSet presAssocID="{527F7B31-CBB7-4284-8EA9-BF93B9F6B9F8}" presName="sibTrans" presStyleCnt="0"/>
      <dgm:spPr/>
    </dgm:pt>
    <dgm:pt modelId="{8EBA1656-143D-4F04-BD71-6E5D1E4B71A5}" type="pres">
      <dgm:prSet presAssocID="{B062527C-ACFF-4DC5-A0B1-B2B069D90CAC}" presName="compNode" presStyleCnt="0"/>
      <dgm:spPr/>
    </dgm:pt>
    <dgm:pt modelId="{656433F7-F475-46EA-B3F8-2B5E47AC0D96}" type="pres">
      <dgm:prSet presAssocID="{B062527C-ACFF-4DC5-A0B1-B2B069D90CAC}"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Money"/>
        </a:ext>
      </dgm:extLst>
    </dgm:pt>
    <dgm:pt modelId="{1BDFE3EA-630A-4B9F-9726-399AC4090673}" type="pres">
      <dgm:prSet presAssocID="{B062527C-ACFF-4DC5-A0B1-B2B069D90CAC}" presName="spaceRect" presStyleCnt="0"/>
      <dgm:spPr/>
    </dgm:pt>
    <dgm:pt modelId="{02BDCE84-C404-48FA-B43E-AD185BB44C3A}" type="pres">
      <dgm:prSet presAssocID="{B062527C-ACFF-4DC5-A0B1-B2B069D90CAC}" presName="textRect" presStyleLbl="revTx" presStyleIdx="1" presStyleCnt="4">
        <dgm:presLayoutVars>
          <dgm:chMax val="1"/>
          <dgm:chPref val="1"/>
        </dgm:presLayoutVars>
      </dgm:prSet>
      <dgm:spPr/>
    </dgm:pt>
    <dgm:pt modelId="{62778BF5-75FD-42FD-9A5A-B1DB72508B2F}" type="pres">
      <dgm:prSet presAssocID="{C4368DCA-0C85-4B2B-AE3D-E50AAE1D02EF}" presName="sibTrans" presStyleCnt="0"/>
      <dgm:spPr/>
    </dgm:pt>
    <dgm:pt modelId="{69611D60-79FE-4FF8-AE04-70954DC9113A}" type="pres">
      <dgm:prSet presAssocID="{94152197-635A-44A0-B65C-4BD3E040A785}" presName="compNode" presStyleCnt="0"/>
      <dgm:spPr/>
    </dgm:pt>
    <dgm:pt modelId="{0A08A9A3-2927-4F42-9303-F1D6BE4CDC9F}" type="pres">
      <dgm:prSet presAssocID="{94152197-635A-44A0-B65C-4BD3E040A785}"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Lock"/>
        </a:ext>
      </dgm:extLst>
    </dgm:pt>
    <dgm:pt modelId="{664C28AD-3FD3-4776-9BE8-3B8A0BD48CD9}" type="pres">
      <dgm:prSet presAssocID="{94152197-635A-44A0-B65C-4BD3E040A785}" presName="spaceRect" presStyleCnt="0"/>
      <dgm:spPr/>
    </dgm:pt>
    <dgm:pt modelId="{0BA1E6A9-F2D4-400D-9C5C-BA8D3004070E}" type="pres">
      <dgm:prSet presAssocID="{94152197-635A-44A0-B65C-4BD3E040A785}" presName="textRect" presStyleLbl="revTx" presStyleIdx="2" presStyleCnt="4">
        <dgm:presLayoutVars>
          <dgm:chMax val="1"/>
          <dgm:chPref val="1"/>
        </dgm:presLayoutVars>
      </dgm:prSet>
      <dgm:spPr/>
    </dgm:pt>
    <dgm:pt modelId="{6D8CD544-17A0-42B6-9602-581D5E570D1B}" type="pres">
      <dgm:prSet presAssocID="{C47B3431-5BF9-40B6-9CB5-AA790EE2895B}" presName="sibTrans" presStyleCnt="0"/>
      <dgm:spPr/>
    </dgm:pt>
    <dgm:pt modelId="{ECC1E174-A709-4C87-8A3F-0685FA581836}" type="pres">
      <dgm:prSet presAssocID="{F920B06B-041B-47D2-BE1C-D22D958F2BB4}" presName="compNode" presStyleCnt="0"/>
      <dgm:spPr/>
    </dgm:pt>
    <dgm:pt modelId="{BF31E334-477A-40ED-8CE0-969E3EA3DC66}" type="pres">
      <dgm:prSet presAssocID="{F920B06B-041B-47D2-BE1C-D22D958F2BB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r"/>
        </a:ext>
      </dgm:extLst>
    </dgm:pt>
    <dgm:pt modelId="{F5AB1FA0-ADB6-489E-B2AF-0010A7609D7B}" type="pres">
      <dgm:prSet presAssocID="{F920B06B-041B-47D2-BE1C-D22D958F2BB4}" presName="spaceRect" presStyleCnt="0"/>
      <dgm:spPr/>
    </dgm:pt>
    <dgm:pt modelId="{03B7B34A-2CF7-4D13-BB06-D139DA514A83}" type="pres">
      <dgm:prSet presAssocID="{F920B06B-041B-47D2-BE1C-D22D958F2BB4}" presName="textRect" presStyleLbl="revTx" presStyleIdx="3" presStyleCnt="4">
        <dgm:presLayoutVars>
          <dgm:chMax val="1"/>
          <dgm:chPref val="1"/>
        </dgm:presLayoutVars>
      </dgm:prSet>
      <dgm:spPr/>
    </dgm:pt>
  </dgm:ptLst>
  <dgm:cxnLst>
    <dgm:cxn modelId="{83D83968-21B1-4CB9-B78A-375FDCA80FCC}" type="presOf" srcId="{F920B06B-041B-47D2-BE1C-D22D958F2BB4}" destId="{03B7B34A-2CF7-4D13-BB06-D139DA514A83}" srcOrd="0" destOrd="0" presId="urn:microsoft.com/office/officeart/2018/2/layout/IconLabelList"/>
    <dgm:cxn modelId="{9E2AD04A-DA61-4716-91D5-DFC90E0DE0A5}" type="presOf" srcId="{94B46457-1C67-4F67-835E-CCCDD2837887}" destId="{0C9D23E4-0FDC-4AC3-A1AF-E9BA07D65585}" srcOrd="0" destOrd="0" presId="urn:microsoft.com/office/officeart/2018/2/layout/IconLabelList"/>
    <dgm:cxn modelId="{7A897E4D-EC28-4FAD-AA8D-9234838484D9}" srcId="{94B46457-1C67-4F67-835E-CCCDD2837887}" destId="{94152197-635A-44A0-B65C-4BD3E040A785}" srcOrd="2" destOrd="0" parTransId="{C08D892E-6B09-4B53-B115-482B509592C1}" sibTransId="{C47B3431-5BF9-40B6-9CB5-AA790EE2895B}"/>
    <dgm:cxn modelId="{D391DF52-01DC-49BC-AC76-989C062AAE7B}" srcId="{94B46457-1C67-4F67-835E-CCCDD2837887}" destId="{DA1493BF-CDDC-4C70-BF0B-3E44EB09A816}" srcOrd="0" destOrd="0" parTransId="{4D674874-B492-4B7B-AAFD-70CEB9F13729}" sibTransId="{527F7B31-CBB7-4284-8EA9-BF93B9F6B9F8}"/>
    <dgm:cxn modelId="{D912E3BA-2E79-4716-884E-00EDEA441E9B}" srcId="{94B46457-1C67-4F67-835E-CCCDD2837887}" destId="{F920B06B-041B-47D2-BE1C-D22D958F2BB4}" srcOrd="3" destOrd="0" parTransId="{B5765D70-94A3-4E4A-9929-9265F081499D}" sibTransId="{0038A112-20C4-4B1C-9BE8-BEA633E27024}"/>
    <dgm:cxn modelId="{DC6FFFCE-9BA9-430A-A38B-479A7EECBEC2}" srcId="{94B46457-1C67-4F67-835E-CCCDD2837887}" destId="{B062527C-ACFF-4DC5-A0B1-B2B069D90CAC}" srcOrd="1" destOrd="0" parTransId="{AD7E742B-FD14-4766-A9B7-1FE7847C235D}" sibTransId="{C4368DCA-0C85-4B2B-AE3D-E50AAE1D02EF}"/>
    <dgm:cxn modelId="{340288D5-5E71-4327-999D-D27D84049EB8}" type="presOf" srcId="{DA1493BF-CDDC-4C70-BF0B-3E44EB09A816}" destId="{28BE1E2C-92F2-4B61-AFEE-2231F062C330}" srcOrd="0" destOrd="0" presId="urn:microsoft.com/office/officeart/2018/2/layout/IconLabelList"/>
    <dgm:cxn modelId="{BB1FD2EC-F9A0-4CD2-A5FB-7D46D6073196}" type="presOf" srcId="{94152197-635A-44A0-B65C-4BD3E040A785}" destId="{0BA1E6A9-F2D4-400D-9C5C-BA8D3004070E}" srcOrd="0" destOrd="0" presId="urn:microsoft.com/office/officeart/2018/2/layout/IconLabelList"/>
    <dgm:cxn modelId="{DDBCD3EF-A05E-4153-BC73-3F93D75F2E0B}" type="presOf" srcId="{B062527C-ACFF-4DC5-A0B1-B2B069D90CAC}" destId="{02BDCE84-C404-48FA-B43E-AD185BB44C3A}" srcOrd="0" destOrd="0" presId="urn:microsoft.com/office/officeart/2018/2/layout/IconLabelList"/>
    <dgm:cxn modelId="{064EBAB5-3B3A-46CB-ABBA-ABBADD94D0AE}" type="presParOf" srcId="{0C9D23E4-0FDC-4AC3-A1AF-E9BA07D65585}" destId="{0AB9D9E7-6B3E-4005-A876-0DA326F3269F}" srcOrd="0" destOrd="0" presId="urn:microsoft.com/office/officeart/2018/2/layout/IconLabelList"/>
    <dgm:cxn modelId="{AE6B9083-E1E2-4DBE-8184-0ED0207976D0}" type="presParOf" srcId="{0AB9D9E7-6B3E-4005-A876-0DA326F3269F}" destId="{2160DF16-CD20-4ED9-B3DF-29078B163430}" srcOrd="0" destOrd="0" presId="urn:microsoft.com/office/officeart/2018/2/layout/IconLabelList"/>
    <dgm:cxn modelId="{9FF9CB70-49A0-4655-A74C-D2FEE48FF857}" type="presParOf" srcId="{0AB9D9E7-6B3E-4005-A876-0DA326F3269F}" destId="{62640EA4-D776-4470-A0C8-5F2B02F46549}" srcOrd="1" destOrd="0" presId="urn:microsoft.com/office/officeart/2018/2/layout/IconLabelList"/>
    <dgm:cxn modelId="{B4BB0DB1-A79B-447B-A7EA-D05730029043}" type="presParOf" srcId="{0AB9D9E7-6B3E-4005-A876-0DA326F3269F}" destId="{28BE1E2C-92F2-4B61-AFEE-2231F062C330}" srcOrd="2" destOrd="0" presId="urn:microsoft.com/office/officeart/2018/2/layout/IconLabelList"/>
    <dgm:cxn modelId="{4A58E3B1-9A84-487B-9695-2BE062391EA8}" type="presParOf" srcId="{0C9D23E4-0FDC-4AC3-A1AF-E9BA07D65585}" destId="{EFFB4B4E-9EE7-491D-8430-314F2E471E7F}" srcOrd="1" destOrd="0" presId="urn:microsoft.com/office/officeart/2018/2/layout/IconLabelList"/>
    <dgm:cxn modelId="{C185BB68-ABD5-4E4C-8F6A-3739A601F946}" type="presParOf" srcId="{0C9D23E4-0FDC-4AC3-A1AF-E9BA07D65585}" destId="{8EBA1656-143D-4F04-BD71-6E5D1E4B71A5}" srcOrd="2" destOrd="0" presId="urn:microsoft.com/office/officeart/2018/2/layout/IconLabelList"/>
    <dgm:cxn modelId="{97568D8F-40B4-4C84-86DA-8A2D89E6FECA}" type="presParOf" srcId="{8EBA1656-143D-4F04-BD71-6E5D1E4B71A5}" destId="{656433F7-F475-46EA-B3F8-2B5E47AC0D96}" srcOrd="0" destOrd="0" presId="urn:microsoft.com/office/officeart/2018/2/layout/IconLabelList"/>
    <dgm:cxn modelId="{75B29BAF-00A3-4359-B6D9-5871B55D9E0D}" type="presParOf" srcId="{8EBA1656-143D-4F04-BD71-6E5D1E4B71A5}" destId="{1BDFE3EA-630A-4B9F-9726-399AC4090673}" srcOrd="1" destOrd="0" presId="urn:microsoft.com/office/officeart/2018/2/layout/IconLabelList"/>
    <dgm:cxn modelId="{83BD8D74-20C3-4E3A-9CA6-2FDC3A21283D}" type="presParOf" srcId="{8EBA1656-143D-4F04-BD71-6E5D1E4B71A5}" destId="{02BDCE84-C404-48FA-B43E-AD185BB44C3A}" srcOrd="2" destOrd="0" presId="urn:microsoft.com/office/officeart/2018/2/layout/IconLabelList"/>
    <dgm:cxn modelId="{042B4F72-4B1F-40A1-A218-9146AA237E54}" type="presParOf" srcId="{0C9D23E4-0FDC-4AC3-A1AF-E9BA07D65585}" destId="{62778BF5-75FD-42FD-9A5A-B1DB72508B2F}" srcOrd="3" destOrd="0" presId="urn:microsoft.com/office/officeart/2018/2/layout/IconLabelList"/>
    <dgm:cxn modelId="{063649B0-66DE-46EE-A2B6-E725344F6A51}" type="presParOf" srcId="{0C9D23E4-0FDC-4AC3-A1AF-E9BA07D65585}" destId="{69611D60-79FE-4FF8-AE04-70954DC9113A}" srcOrd="4" destOrd="0" presId="urn:microsoft.com/office/officeart/2018/2/layout/IconLabelList"/>
    <dgm:cxn modelId="{7BBA4188-A7A2-432B-AF23-6937574FAC93}" type="presParOf" srcId="{69611D60-79FE-4FF8-AE04-70954DC9113A}" destId="{0A08A9A3-2927-4F42-9303-F1D6BE4CDC9F}" srcOrd="0" destOrd="0" presId="urn:microsoft.com/office/officeart/2018/2/layout/IconLabelList"/>
    <dgm:cxn modelId="{D09414A2-00F9-4B9E-81C5-C58C06C42F76}" type="presParOf" srcId="{69611D60-79FE-4FF8-AE04-70954DC9113A}" destId="{664C28AD-3FD3-4776-9BE8-3B8A0BD48CD9}" srcOrd="1" destOrd="0" presId="urn:microsoft.com/office/officeart/2018/2/layout/IconLabelList"/>
    <dgm:cxn modelId="{A8F40FDD-58A9-44FD-887E-A0B34DA7B9C6}" type="presParOf" srcId="{69611D60-79FE-4FF8-AE04-70954DC9113A}" destId="{0BA1E6A9-F2D4-400D-9C5C-BA8D3004070E}" srcOrd="2" destOrd="0" presId="urn:microsoft.com/office/officeart/2018/2/layout/IconLabelList"/>
    <dgm:cxn modelId="{993A9822-C261-46BA-A9D6-BF8AAF981A0E}" type="presParOf" srcId="{0C9D23E4-0FDC-4AC3-A1AF-E9BA07D65585}" destId="{6D8CD544-17A0-42B6-9602-581D5E570D1B}" srcOrd="5" destOrd="0" presId="urn:microsoft.com/office/officeart/2018/2/layout/IconLabelList"/>
    <dgm:cxn modelId="{9E9E6A72-A815-4927-8232-6F875E352561}" type="presParOf" srcId="{0C9D23E4-0FDC-4AC3-A1AF-E9BA07D65585}" destId="{ECC1E174-A709-4C87-8A3F-0685FA581836}" srcOrd="6" destOrd="0" presId="urn:microsoft.com/office/officeart/2018/2/layout/IconLabelList"/>
    <dgm:cxn modelId="{3434AD33-A138-4A23-B1CA-EE948130E959}" type="presParOf" srcId="{ECC1E174-A709-4C87-8A3F-0685FA581836}" destId="{BF31E334-477A-40ED-8CE0-969E3EA3DC66}" srcOrd="0" destOrd="0" presId="urn:microsoft.com/office/officeart/2018/2/layout/IconLabelList"/>
    <dgm:cxn modelId="{0BAC2E7F-3FD9-499D-8F66-45B4656ED133}" type="presParOf" srcId="{ECC1E174-A709-4C87-8A3F-0685FA581836}" destId="{F5AB1FA0-ADB6-489E-B2AF-0010A7609D7B}" srcOrd="1" destOrd="0" presId="urn:microsoft.com/office/officeart/2018/2/layout/IconLabelList"/>
    <dgm:cxn modelId="{9BE493B5-3AC7-4BD7-A46C-49F5AA14A851}" type="presParOf" srcId="{ECC1E174-A709-4C87-8A3F-0685FA581836}" destId="{03B7B34A-2CF7-4D13-BB06-D139DA514A83}" srcOrd="2" destOrd="0" presId="urn:microsoft.com/office/officeart/2018/2/layout/IconLabel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4899B6E-236F-48CD-AD89-BAC11AF51C12}" type="doc">
      <dgm:prSet loTypeId="urn:microsoft.com/office/officeart/2018/5/layout/CenteredIconLabelDescriptionList" loCatId="icon" qsTypeId="urn:microsoft.com/office/officeart/2005/8/quickstyle/simple1" qsCatId="simple" csTypeId="urn:microsoft.com/office/officeart/2018/5/colors/Iconchunking_neutralbg_colorful1" csCatId="colorful" phldr="1"/>
      <dgm:spPr/>
      <dgm:t>
        <a:bodyPr/>
        <a:lstStyle/>
        <a:p>
          <a:endParaRPr lang="en-US"/>
        </a:p>
      </dgm:t>
    </dgm:pt>
    <dgm:pt modelId="{29F8F94B-1540-42CF-A71E-765F7F451EFA}">
      <dgm:prSet/>
      <dgm:spPr/>
      <dgm:t>
        <a:bodyPr/>
        <a:lstStyle/>
        <a:p>
          <a:pPr>
            <a:defRPr b="1"/>
          </a:pPr>
          <a:r>
            <a:rPr lang="en-GB" b="1"/>
            <a:t>Therefore, what are the practical methods of resolving</a:t>
          </a:r>
          <a:endParaRPr lang="en-US"/>
        </a:p>
      </dgm:t>
    </dgm:pt>
    <dgm:pt modelId="{1359E0FA-37C5-428C-A9DC-E063083FBB2A}" type="parTrans" cxnId="{F25DA054-0199-4F36-B21A-47E8B0922678}">
      <dgm:prSet/>
      <dgm:spPr/>
      <dgm:t>
        <a:bodyPr/>
        <a:lstStyle/>
        <a:p>
          <a:endParaRPr lang="en-US"/>
        </a:p>
      </dgm:t>
    </dgm:pt>
    <dgm:pt modelId="{3BE1B189-5ED6-4912-BD04-B94CD5567C44}" type="sibTrans" cxnId="{F25DA054-0199-4F36-B21A-47E8B0922678}">
      <dgm:prSet/>
      <dgm:spPr/>
      <dgm:t>
        <a:bodyPr/>
        <a:lstStyle/>
        <a:p>
          <a:endParaRPr lang="en-US"/>
        </a:p>
      </dgm:t>
    </dgm:pt>
    <dgm:pt modelId="{BE8F938C-1509-4468-82AA-99C88370A0E0}">
      <dgm:prSet/>
      <dgm:spPr/>
      <dgm:t>
        <a:bodyPr/>
        <a:lstStyle/>
        <a:p>
          <a:pPr>
            <a:defRPr b="1"/>
          </a:pPr>
          <a:r>
            <a:rPr lang="en-GB" b="1"/>
            <a:t>partnership disputes in practice?</a:t>
          </a:r>
          <a:endParaRPr lang="en-US"/>
        </a:p>
      </dgm:t>
    </dgm:pt>
    <dgm:pt modelId="{0AE2C1F1-99D8-4BC6-9CA3-FF4DDD02B316}" type="parTrans" cxnId="{31A30F39-251F-46EA-AD64-4A75A11109A4}">
      <dgm:prSet/>
      <dgm:spPr/>
      <dgm:t>
        <a:bodyPr/>
        <a:lstStyle/>
        <a:p>
          <a:endParaRPr lang="en-US"/>
        </a:p>
      </dgm:t>
    </dgm:pt>
    <dgm:pt modelId="{9DF05D5B-337D-452F-8248-4E45C0EF6981}" type="sibTrans" cxnId="{31A30F39-251F-46EA-AD64-4A75A11109A4}">
      <dgm:prSet/>
      <dgm:spPr/>
      <dgm:t>
        <a:bodyPr/>
        <a:lstStyle/>
        <a:p>
          <a:endParaRPr lang="en-US"/>
        </a:p>
      </dgm:t>
    </dgm:pt>
    <dgm:pt modelId="{23D21884-E675-44BA-9418-0F757644FD0E}">
      <dgm:prSet/>
      <dgm:spPr/>
      <dgm:t>
        <a:bodyPr/>
        <a:lstStyle/>
        <a:p>
          <a:r>
            <a:rPr lang="en-GB" b="1"/>
            <a:t>Good drafting skills - make express provision in the partnership agreement to prevent / deal with any disputes which arise</a:t>
          </a:r>
          <a:endParaRPr lang="en-US"/>
        </a:p>
      </dgm:t>
    </dgm:pt>
    <dgm:pt modelId="{31B2CF17-25C9-4ECC-9CAB-2169F2BFB2D8}" type="parTrans" cxnId="{39842B5C-ED64-4979-ABB6-AEB90F7B86D8}">
      <dgm:prSet/>
      <dgm:spPr/>
      <dgm:t>
        <a:bodyPr/>
        <a:lstStyle/>
        <a:p>
          <a:endParaRPr lang="en-US"/>
        </a:p>
      </dgm:t>
    </dgm:pt>
    <dgm:pt modelId="{66EA0568-7581-45E4-A92A-A7B3C8C4EBB7}" type="sibTrans" cxnId="{39842B5C-ED64-4979-ABB6-AEB90F7B86D8}">
      <dgm:prSet/>
      <dgm:spPr/>
      <dgm:t>
        <a:bodyPr/>
        <a:lstStyle/>
        <a:p>
          <a:endParaRPr lang="en-US"/>
        </a:p>
      </dgm:t>
    </dgm:pt>
    <dgm:pt modelId="{6EEFC920-8ED8-41A8-ACD5-6500992E8869}">
      <dgm:prSet/>
      <dgm:spPr/>
      <dgm:t>
        <a:bodyPr/>
        <a:lstStyle/>
        <a:p>
          <a:r>
            <a:rPr lang="en-GB" b="1"/>
            <a:t>Use negotiation skills rather than litigating</a:t>
          </a:r>
          <a:endParaRPr lang="en-US"/>
        </a:p>
      </dgm:t>
    </dgm:pt>
    <dgm:pt modelId="{5F28F6DC-A147-45D5-93B4-0B3BDDA6E442}" type="parTrans" cxnId="{395D9B5D-9C0A-40CD-9CEC-D57500C9524E}">
      <dgm:prSet/>
      <dgm:spPr/>
      <dgm:t>
        <a:bodyPr/>
        <a:lstStyle/>
        <a:p>
          <a:endParaRPr lang="en-US"/>
        </a:p>
      </dgm:t>
    </dgm:pt>
    <dgm:pt modelId="{C8650FA7-F80C-47D7-B181-0D159B7CDB76}" type="sibTrans" cxnId="{395D9B5D-9C0A-40CD-9CEC-D57500C9524E}">
      <dgm:prSet/>
      <dgm:spPr/>
      <dgm:t>
        <a:bodyPr/>
        <a:lstStyle/>
        <a:p>
          <a:endParaRPr lang="en-US"/>
        </a:p>
      </dgm:t>
    </dgm:pt>
    <dgm:pt modelId="{7298CB8E-AC31-4742-9289-8A4FC1FFFCAA}">
      <dgm:prSet/>
      <dgm:spPr/>
      <dgm:t>
        <a:bodyPr/>
        <a:lstStyle/>
        <a:p>
          <a:r>
            <a:rPr lang="en-GB" b="1"/>
            <a:t>Threat of dissolution if it is a partnership at will or by seeking a dissolution by a court</a:t>
          </a:r>
          <a:endParaRPr lang="en-US"/>
        </a:p>
      </dgm:t>
    </dgm:pt>
    <dgm:pt modelId="{296FCA84-4C38-4157-ABD8-F24A705A9D7E}" type="parTrans" cxnId="{F3992444-9228-45B9-8BD2-70A2A0DA3D23}">
      <dgm:prSet/>
      <dgm:spPr/>
      <dgm:t>
        <a:bodyPr/>
        <a:lstStyle/>
        <a:p>
          <a:endParaRPr lang="en-US"/>
        </a:p>
      </dgm:t>
    </dgm:pt>
    <dgm:pt modelId="{7C5463EF-EA2B-4616-A20B-30BD19E59E95}" type="sibTrans" cxnId="{F3992444-9228-45B9-8BD2-70A2A0DA3D23}">
      <dgm:prSet/>
      <dgm:spPr/>
      <dgm:t>
        <a:bodyPr/>
        <a:lstStyle/>
        <a:p>
          <a:endParaRPr lang="en-US"/>
        </a:p>
      </dgm:t>
    </dgm:pt>
    <dgm:pt modelId="{A83B3E0D-7029-4D21-A695-1B6DFC6A617B}" type="pres">
      <dgm:prSet presAssocID="{74899B6E-236F-48CD-AD89-BAC11AF51C12}" presName="root" presStyleCnt="0">
        <dgm:presLayoutVars>
          <dgm:dir/>
          <dgm:resizeHandles val="exact"/>
        </dgm:presLayoutVars>
      </dgm:prSet>
      <dgm:spPr/>
    </dgm:pt>
    <dgm:pt modelId="{7B9F7B70-4141-482D-ADEF-43F20AFFC2D4}" type="pres">
      <dgm:prSet presAssocID="{29F8F94B-1540-42CF-A71E-765F7F451EFA}" presName="compNode" presStyleCnt="0"/>
      <dgm:spPr/>
    </dgm:pt>
    <dgm:pt modelId="{D376A9AD-D8E6-4C46-90EC-C978892EA466}" type="pres">
      <dgm:prSet presAssocID="{29F8F94B-1540-42CF-A71E-765F7F451EFA}" presName="iconRect" presStyleLbl="node1" presStyleIdx="0" presStyleCnt="2"/>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Head with Gears"/>
        </a:ext>
      </dgm:extLst>
    </dgm:pt>
    <dgm:pt modelId="{CEA4874E-6CBA-485F-B768-6013607DAE5A}" type="pres">
      <dgm:prSet presAssocID="{29F8F94B-1540-42CF-A71E-765F7F451EFA}" presName="iconSpace" presStyleCnt="0"/>
      <dgm:spPr/>
    </dgm:pt>
    <dgm:pt modelId="{BF37A9F9-A278-4DB2-851A-EEE971DBCD5B}" type="pres">
      <dgm:prSet presAssocID="{29F8F94B-1540-42CF-A71E-765F7F451EFA}" presName="parTx" presStyleLbl="revTx" presStyleIdx="0" presStyleCnt="4">
        <dgm:presLayoutVars>
          <dgm:chMax val="0"/>
          <dgm:chPref val="0"/>
        </dgm:presLayoutVars>
      </dgm:prSet>
      <dgm:spPr/>
    </dgm:pt>
    <dgm:pt modelId="{8C6423C3-4FC9-40C8-99BF-8B4CC059BE1C}" type="pres">
      <dgm:prSet presAssocID="{29F8F94B-1540-42CF-A71E-765F7F451EFA}" presName="txSpace" presStyleCnt="0"/>
      <dgm:spPr/>
    </dgm:pt>
    <dgm:pt modelId="{18CC27E4-481C-496B-8E46-21DAD5D81CE2}" type="pres">
      <dgm:prSet presAssocID="{29F8F94B-1540-42CF-A71E-765F7F451EFA}" presName="desTx" presStyleLbl="revTx" presStyleIdx="1" presStyleCnt="4">
        <dgm:presLayoutVars/>
      </dgm:prSet>
      <dgm:spPr/>
    </dgm:pt>
    <dgm:pt modelId="{BD2E70D3-B69F-4259-B5FE-D6DAD0747770}" type="pres">
      <dgm:prSet presAssocID="{3BE1B189-5ED6-4912-BD04-B94CD5567C44}" presName="sibTrans" presStyleCnt="0"/>
      <dgm:spPr/>
    </dgm:pt>
    <dgm:pt modelId="{A35113C8-9BC0-4A09-90D8-037391CCE6F5}" type="pres">
      <dgm:prSet presAssocID="{BE8F938C-1509-4468-82AA-99C88370A0E0}" presName="compNode" presStyleCnt="0"/>
      <dgm:spPr/>
    </dgm:pt>
    <dgm:pt modelId="{C178D338-BF1E-4016-83BC-17C056D19AAF}" type="pres">
      <dgm:prSet presAssocID="{BE8F938C-1509-4468-82AA-99C88370A0E0}" presName="iconRect" presStyleLbl="node1" presStyleIdx="1" presStyleCnt="2"/>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Handshake"/>
        </a:ext>
      </dgm:extLst>
    </dgm:pt>
    <dgm:pt modelId="{71D94D90-789E-4B41-9ED2-C749D693D25C}" type="pres">
      <dgm:prSet presAssocID="{BE8F938C-1509-4468-82AA-99C88370A0E0}" presName="iconSpace" presStyleCnt="0"/>
      <dgm:spPr/>
    </dgm:pt>
    <dgm:pt modelId="{4EF358DF-DDF0-4F94-B497-AB46E46030D6}" type="pres">
      <dgm:prSet presAssocID="{BE8F938C-1509-4468-82AA-99C88370A0E0}" presName="parTx" presStyleLbl="revTx" presStyleIdx="2" presStyleCnt="4">
        <dgm:presLayoutVars>
          <dgm:chMax val="0"/>
          <dgm:chPref val="0"/>
        </dgm:presLayoutVars>
      </dgm:prSet>
      <dgm:spPr/>
    </dgm:pt>
    <dgm:pt modelId="{66E99EE3-8F83-4B18-BB0D-9038BC8ADDEB}" type="pres">
      <dgm:prSet presAssocID="{BE8F938C-1509-4468-82AA-99C88370A0E0}" presName="txSpace" presStyleCnt="0"/>
      <dgm:spPr/>
    </dgm:pt>
    <dgm:pt modelId="{BB7E389D-B986-4DB8-81FB-DB44AF5D0622}" type="pres">
      <dgm:prSet presAssocID="{BE8F938C-1509-4468-82AA-99C88370A0E0}" presName="desTx" presStyleLbl="revTx" presStyleIdx="3" presStyleCnt="4">
        <dgm:presLayoutVars/>
      </dgm:prSet>
      <dgm:spPr/>
    </dgm:pt>
  </dgm:ptLst>
  <dgm:cxnLst>
    <dgm:cxn modelId="{44569929-F87B-4733-BB6E-C7DD0F1B64E8}" type="presOf" srcId="{7298CB8E-AC31-4742-9289-8A4FC1FFFCAA}" destId="{BB7E389D-B986-4DB8-81FB-DB44AF5D0622}" srcOrd="0" destOrd="2" presId="urn:microsoft.com/office/officeart/2018/5/layout/CenteredIconLabelDescriptionList"/>
    <dgm:cxn modelId="{31A30F39-251F-46EA-AD64-4A75A11109A4}" srcId="{74899B6E-236F-48CD-AD89-BAC11AF51C12}" destId="{BE8F938C-1509-4468-82AA-99C88370A0E0}" srcOrd="1" destOrd="0" parTransId="{0AE2C1F1-99D8-4BC6-9CA3-FF4DDD02B316}" sibTransId="{9DF05D5B-337D-452F-8248-4E45C0EF6981}"/>
    <dgm:cxn modelId="{39842B5C-ED64-4979-ABB6-AEB90F7B86D8}" srcId="{BE8F938C-1509-4468-82AA-99C88370A0E0}" destId="{23D21884-E675-44BA-9418-0F757644FD0E}" srcOrd="0" destOrd="0" parTransId="{31B2CF17-25C9-4ECC-9CAB-2169F2BFB2D8}" sibTransId="{66EA0568-7581-45E4-A92A-A7B3C8C4EBB7}"/>
    <dgm:cxn modelId="{395D9B5D-9C0A-40CD-9CEC-D57500C9524E}" srcId="{BE8F938C-1509-4468-82AA-99C88370A0E0}" destId="{6EEFC920-8ED8-41A8-ACD5-6500992E8869}" srcOrd="1" destOrd="0" parTransId="{5F28F6DC-A147-45D5-93B4-0B3BDDA6E442}" sibTransId="{C8650FA7-F80C-47D7-B181-0D159B7CDB76}"/>
    <dgm:cxn modelId="{F3992444-9228-45B9-8BD2-70A2A0DA3D23}" srcId="{BE8F938C-1509-4468-82AA-99C88370A0E0}" destId="{7298CB8E-AC31-4742-9289-8A4FC1FFFCAA}" srcOrd="2" destOrd="0" parTransId="{296FCA84-4C38-4157-ABD8-F24A705A9D7E}" sibTransId="{7C5463EF-EA2B-4616-A20B-30BD19E59E95}"/>
    <dgm:cxn modelId="{3F77AF45-EFF2-4B77-AC5D-4D9364444FA4}" type="presOf" srcId="{74899B6E-236F-48CD-AD89-BAC11AF51C12}" destId="{A83B3E0D-7029-4D21-A695-1B6DFC6A617B}" srcOrd="0" destOrd="0" presId="urn:microsoft.com/office/officeart/2018/5/layout/CenteredIconLabelDescriptionList"/>
    <dgm:cxn modelId="{864EBD4C-BD6F-440D-8207-0ABE711E0CEA}" type="presOf" srcId="{6EEFC920-8ED8-41A8-ACD5-6500992E8869}" destId="{BB7E389D-B986-4DB8-81FB-DB44AF5D0622}" srcOrd="0" destOrd="1" presId="urn:microsoft.com/office/officeart/2018/5/layout/CenteredIconLabelDescriptionList"/>
    <dgm:cxn modelId="{70C38C6E-1CDE-427C-BCB6-B46B14DED991}" type="presOf" srcId="{BE8F938C-1509-4468-82AA-99C88370A0E0}" destId="{4EF358DF-DDF0-4F94-B497-AB46E46030D6}" srcOrd="0" destOrd="0" presId="urn:microsoft.com/office/officeart/2018/5/layout/CenteredIconLabelDescriptionList"/>
    <dgm:cxn modelId="{F25DA054-0199-4F36-B21A-47E8B0922678}" srcId="{74899B6E-236F-48CD-AD89-BAC11AF51C12}" destId="{29F8F94B-1540-42CF-A71E-765F7F451EFA}" srcOrd="0" destOrd="0" parTransId="{1359E0FA-37C5-428C-A9DC-E063083FBB2A}" sibTransId="{3BE1B189-5ED6-4912-BD04-B94CD5567C44}"/>
    <dgm:cxn modelId="{70631086-65B9-4BF4-81CA-4B0233DD243F}" type="presOf" srcId="{29F8F94B-1540-42CF-A71E-765F7F451EFA}" destId="{BF37A9F9-A278-4DB2-851A-EEE971DBCD5B}" srcOrd="0" destOrd="0" presId="urn:microsoft.com/office/officeart/2018/5/layout/CenteredIconLabelDescriptionList"/>
    <dgm:cxn modelId="{A37379F0-A743-4A6D-B97A-F5E12B3A7370}" type="presOf" srcId="{23D21884-E675-44BA-9418-0F757644FD0E}" destId="{BB7E389D-B986-4DB8-81FB-DB44AF5D0622}" srcOrd="0" destOrd="0" presId="urn:microsoft.com/office/officeart/2018/5/layout/CenteredIconLabelDescriptionList"/>
    <dgm:cxn modelId="{D4E384A4-589C-4ECE-9FCF-9A7D897F0D69}" type="presParOf" srcId="{A83B3E0D-7029-4D21-A695-1B6DFC6A617B}" destId="{7B9F7B70-4141-482D-ADEF-43F20AFFC2D4}" srcOrd="0" destOrd="0" presId="urn:microsoft.com/office/officeart/2018/5/layout/CenteredIconLabelDescriptionList"/>
    <dgm:cxn modelId="{A9862CDA-CA4F-4C8E-82EA-3C3C8CF7046F}" type="presParOf" srcId="{7B9F7B70-4141-482D-ADEF-43F20AFFC2D4}" destId="{D376A9AD-D8E6-4C46-90EC-C978892EA466}" srcOrd="0" destOrd="0" presId="urn:microsoft.com/office/officeart/2018/5/layout/CenteredIconLabelDescriptionList"/>
    <dgm:cxn modelId="{2A2015D0-6753-40F4-BCBF-B31D5B318F76}" type="presParOf" srcId="{7B9F7B70-4141-482D-ADEF-43F20AFFC2D4}" destId="{CEA4874E-6CBA-485F-B768-6013607DAE5A}" srcOrd="1" destOrd="0" presId="urn:microsoft.com/office/officeart/2018/5/layout/CenteredIconLabelDescriptionList"/>
    <dgm:cxn modelId="{E7F4D53C-5967-47F1-BD62-207ACC732EF9}" type="presParOf" srcId="{7B9F7B70-4141-482D-ADEF-43F20AFFC2D4}" destId="{BF37A9F9-A278-4DB2-851A-EEE971DBCD5B}" srcOrd="2" destOrd="0" presId="urn:microsoft.com/office/officeart/2018/5/layout/CenteredIconLabelDescriptionList"/>
    <dgm:cxn modelId="{C73486EA-9AC5-43E7-ACDD-14416DD7F0AE}" type="presParOf" srcId="{7B9F7B70-4141-482D-ADEF-43F20AFFC2D4}" destId="{8C6423C3-4FC9-40C8-99BF-8B4CC059BE1C}" srcOrd="3" destOrd="0" presId="urn:microsoft.com/office/officeart/2018/5/layout/CenteredIconLabelDescriptionList"/>
    <dgm:cxn modelId="{45AEFEEE-71B5-4D8C-AF77-8C26D4DD4150}" type="presParOf" srcId="{7B9F7B70-4141-482D-ADEF-43F20AFFC2D4}" destId="{18CC27E4-481C-496B-8E46-21DAD5D81CE2}" srcOrd="4" destOrd="0" presId="urn:microsoft.com/office/officeart/2018/5/layout/CenteredIconLabelDescriptionList"/>
    <dgm:cxn modelId="{C6598044-C68B-4643-A69E-70927832B26D}" type="presParOf" srcId="{A83B3E0D-7029-4D21-A695-1B6DFC6A617B}" destId="{BD2E70D3-B69F-4259-B5FE-D6DAD0747770}" srcOrd="1" destOrd="0" presId="urn:microsoft.com/office/officeart/2018/5/layout/CenteredIconLabelDescriptionList"/>
    <dgm:cxn modelId="{5CE0975A-84B5-4DC0-8F14-C41D770B9692}" type="presParOf" srcId="{A83B3E0D-7029-4D21-A695-1B6DFC6A617B}" destId="{A35113C8-9BC0-4A09-90D8-037391CCE6F5}" srcOrd="2" destOrd="0" presId="urn:microsoft.com/office/officeart/2018/5/layout/CenteredIconLabelDescriptionList"/>
    <dgm:cxn modelId="{1E814A5F-D254-49B1-AD73-D96BF8398B80}" type="presParOf" srcId="{A35113C8-9BC0-4A09-90D8-037391CCE6F5}" destId="{C178D338-BF1E-4016-83BC-17C056D19AAF}" srcOrd="0" destOrd="0" presId="urn:microsoft.com/office/officeart/2018/5/layout/CenteredIconLabelDescriptionList"/>
    <dgm:cxn modelId="{6C1E7B0B-7F83-4838-85E6-3760B6686FCB}" type="presParOf" srcId="{A35113C8-9BC0-4A09-90D8-037391CCE6F5}" destId="{71D94D90-789E-4B41-9ED2-C749D693D25C}" srcOrd="1" destOrd="0" presId="urn:microsoft.com/office/officeart/2018/5/layout/CenteredIconLabelDescriptionList"/>
    <dgm:cxn modelId="{85ADA3B8-34FB-487E-AB34-A701AB044357}" type="presParOf" srcId="{A35113C8-9BC0-4A09-90D8-037391CCE6F5}" destId="{4EF358DF-DDF0-4F94-B497-AB46E46030D6}" srcOrd="2" destOrd="0" presId="urn:microsoft.com/office/officeart/2018/5/layout/CenteredIconLabelDescriptionList"/>
    <dgm:cxn modelId="{0BFA7A13-F760-4B00-BBA8-7AFB854608AB}" type="presParOf" srcId="{A35113C8-9BC0-4A09-90D8-037391CCE6F5}" destId="{66E99EE3-8F83-4B18-BB0D-9038BC8ADDEB}" srcOrd="3" destOrd="0" presId="urn:microsoft.com/office/officeart/2018/5/layout/CenteredIconLabelDescriptionList"/>
    <dgm:cxn modelId="{1191E5A2-C205-4466-95A5-1EC22C295634}" type="presParOf" srcId="{A35113C8-9BC0-4A09-90D8-037391CCE6F5}" destId="{BB7E389D-B986-4DB8-81FB-DB44AF5D0622}" srcOrd="4" destOrd="0" presId="urn:microsoft.com/office/officeart/2018/5/layout/CenteredIconLabelDescriptionList"/>
  </dgm:cxnLst>
  <dgm:bg/>
  <dgm:whole/>
  <dgm:extLst>
    <a:ext uri="http://schemas.microsoft.com/office/drawing/2008/diagram">
      <dsp:dataModelExt xmlns:dsp="http://schemas.microsoft.com/office/drawing/2008/diagram" relId="rId8"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160DF16-CD20-4ED9-B3DF-29078B163430}">
      <dsp:nvSpPr>
        <dsp:cNvPr id="0" name=""/>
        <dsp:cNvSpPr/>
      </dsp:nvSpPr>
      <dsp:spPr>
        <a:xfrm>
          <a:off x="740369" y="651654"/>
          <a:ext cx="1065807" cy="106580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28BE1E2C-92F2-4B61-AFEE-2231F062C330}">
      <dsp:nvSpPr>
        <dsp:cNvPr id="0" name=""/>
        <dsp:cNvSpPr/>
      </dsp:nvSpPr>
      <dsp:spPr>
        <a:xfrm>
          <a:off x="89042"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Employment</a:t>
          </a:r>
          <a:endParaRPr lang="en-US" sz="2300" kern="1200"/>
        </a:p>
      </dsp:txBody>
      <dsp:txXfrm>
        <a:off x="89042" y="2032622"/>
        <a:ext cx="2368460" cy="720000"/>
      </dsp:txXfrm>
    </dsp:sp>
    <dsp:sp modelId="{656433F7-F475-46EA-B3F8-2B5E47AC0D96}">
      <dsp:nvSpPr>
        <dsp:cNvPr id="0" name=""/>
        <dsp:cNvSpPr/>
      </dsp:nvSpPr>
      <dsp:spPr>
        <a:xfrm>
          <a:off x="3523310" y="651654"/>
          <a:ext cx="1065807" cy="106580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2BDCE84-C404-48FA-B43E-AD185BB44C3A}">
      <dsp:nvSpPr>
        <dsp:cNvPr id="0" name=""/>
        <dsp:cNvSpPr/>
      </dsp:nvSpPr>
      <dsp:spPr>
        <a:xfrm>
          <a:off x="2871984"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Pensions</a:t>
          </a:r>
          <a:endParaRPr lang="en-US" sz="2300" kern="1200"/>
        </a:p>
      </dsp:txBody>
      <dsp:txXfrm>
        <a:off x="2871984" y="2032622"/>
        <a:ext cx="2368460" cy="720000"/>
      </dsp:txXfrm>
    </dsp:sp>
    <dsp:sp modelId="{0A08A9A3-2927-4F42-9303-F1D6BE4CDC9F}">
      <dsp:nvSpPr>
        <dsp:cNvPr id="0" name=""/>
        <dsp:cNvSpPr/>
      </dsp:nvSpPr>
      <dsp:spPr>
        <a:xfrm>
          <a:off x="6306251" y="651654"/>
          <a:ext cx="1065807" cy="1065807"/>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BA1E6A9-F2D4-400D-9C5C-BA8D3004070E}">
      <dsp:nvSpPr>
        <dsp:cNvPr id="0" name=""/>
        <dsp:cNvSpPr/>
      </dsp:nvSpPr>
      <dsp:spPr>
        <a:xfrm>
          <a:off x="5654925"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Data Protection Act 2018 - GDPR</a:t>
          </a:r>
          <a:endParaRPr lang="en-US" sz="2300" kern="1200"/>
        </a:p>
      </dsp:txBody>
      <dsp:txXfrm>
        <a:off x="5654925" y="2032622"/>
        <a:ext cx="2368460" cy="720000"/>
      </dsp:txXfrm>
    </dsp:sp>
    <dsp:sp modelId="{BF31E334-477A-40ED-8CE0-969E3EA3DC66}">
      <dsp:nvSpPr>
        <dsp:cNvPr id="0" name=""/>
        <dsp:cNvSpPr/>
      </dsp:nvSpPr>
      <dsp:spPr>
        <a:xfrm>
          <a:off x="9089193" y="651654"/>
          <a:ext cx="1065807" cy="1065807"/>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03B7B34A-2CF7-4D13-BB06-D139DA514A83}">
      <dsp:nvSpPr>
        <dsp:cNvPr id="0" name=""/>
        <dsp:cNvSpPr/>
      </dsp:nvSpPr>
      <dsp:spPr>
        <a:xfrm>
          <a:off x="8437866" y="2032622"/>
          <a:ext cx="2368460" cy="720000"/>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1022350">
            <a:lnSpc>
              <a:spcPct val="90000"/>
            </a:lnSpc>
            <a:spcBef>
              <a:spcPct val="0"/>
            </a:spcBef>
            <a:spcAft>
              <a:spcPct val="35000"/>
            </a:spcAft>
            <a:buNone/>
          </a:pPr>
          <a:r>
            <a:rPr lang="en-GB" sz="2300" kern="1200"/>
            <a:t>Insurance</a:t>
          </a:r>
          <a:endParaRPr lang="en-US" sz="2300" kern="1200"/>
        </a:p>
      </dsp:txBody>
      <dsp:txXfrm>
        <a:off x="8437866" y="2032622"/>
        <a:ext cx="2368460" cy="720000"/>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376A9AD-D8E6-4C46-90EC-C978892EA466}">
      <dsp:nvSpPr>
        <dsp:cNvPr id="0" name=""/>
        <dsp:cNvSpPr/>
      </dsp:nvSpPr>
      <dsp:spPr>
        <a:xfrm>
          <a:off x="2156901" y="119438"/>
          <a:ext cx="1510523" cy="1212017"/>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BF37A9F9-A278-4DB2-851A-EEE971DBCD5B}">
      <dsp:nvSpPr>
        <dsp:cNvPr id="0" name=""/>
        <dsp:cNvSpPr/>
      </dsp:nvSpPr>
      <dsp:spPr>
        <a:xfrm>
          <a:off x="754272" y="1448911"/>
          <a:ext cx="4315781" cy="519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b="1"/>
          </a:pPr>
          <a:r>
            <a:rPr lang="en-GB" sz="1800" b="1" kern="1200"/>
            <a:t>Therefore, what are the practical methods of resolving</a:t>
          </a:r>
          <a:endParaRPr lang="en-US" sz="1800" kern="1200"/>
        </a:p>
      </dsp:txBody>
      <dsp:txXfrm>
        <a:off x="754272" y="1448911"/>
        <a:ext cx="4315781" cy="519436"/>
      </dsp:txXfrm>
    </dsp:sp>
    <dsp:sp modelId="{18CC27E4-481C-496B-8E46-21DAD5D81CE2}">
      <dsp:nvSpPr>
        <dsp:cNvPr id="0" name=""/>
        <dsp:cNvSpPr/>
      </dsp:nvSpPr>
      <dsp:spPr>
        <a:xfrm>
          <a:off x="754272" y="2022978"/>
          <a:ext cx="4315781" cy="1261859"/>
        </a:xfrm>
        <a:prstGeom prst="rect">
          <a:avLst/>
        </a:prstGeom>
        <a:noFill/>
        <a:ln>
          <a:noFill/>
        </a:ln>
        <a:effectLst/>
      </dsp:spPr>
      <dsp:style>
        <a:lnRef idx="0">
          <a:scrgbClr r="0" g="0" b="0"/>
        </a:lnRef>
        <a:fillRef idx="0">
          <a:scrgbClr r="0" g="0" b="0"/>
        </a:fillRef>
        <a:effectRef idx="0">
          <a:scrgbClr r="0" g="0" b="0"/>
        </a:effectRef>
        <a:fontRef idx="minor"/>
      </dsp:style>
    </dsp:sp>
    <dsp:sp modelId="{C178D338-BF1E-4016-83BC-17C056D19AAF}">
      <dsp:nvSpPr>
        <dsp:cNvPr id="0" name=""/>
        <dsp:cNvSpPr/>
      </dsp:nvSpPr>
      <dsp:spPr>
        <a:xfrm>
          <a:off x="7227944" y="119438"/>
          <a:ext cx="1510523" cy="1212017"/>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EF358DF-DDF0-4F94-B497-AB46E46030D6}">
      <dsp:nvSpPr>
        <dsp:cNvPr id="0" name=""/>
        <dsp:cNvSpPr/>
      </dsp:nvSpPr>
      <dsp:spPr>
        <a:xfrm>
          <a:off x="5825315" y="1448911"/>
          <a:ext cx="4315781" cy="51943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800100">
            <a:lnSpc>
              <a:spcPct val="90000"/>
            </a:lnSpc>
            <a:spcBef>
              <a:spcPct val="0"/>
            </a:spcBef>
            <a:spcAft>
              <a:spcPct val="35000"/>
            </a:spcAft>
            <a:buNone/>
            <a:defRPr b="1"/>
          </a:pPr>
          <a:r>
            <a:rPr lang="en-GB" sz="1800" b="1" kern="1200"/>
            <a:t>partnership disputes in practice?</a:t>
          </a:r>
          <a:endParaRPr lang="en-US" sz="1800" kern="1200"/>
        </a:p>
      </dsp:txBody>
      <dsp:txXfrm>
        <a:off x="5825315" y="1448911"/>
        <a:ext cx="4315781" cy="519436"/>
      </dsp:txXfrm>
    </dsp:sp>
    <dsp:sp modelId="{BB7E389D-B986-4DB8-81FB-DB44AF5D0622}">
      <dsp:nvSpPr>
        <dsp:cNvPr id="0" name=""/>
        <dsp:cNvSpPr/>
      </dsp:nvSpPr>
      <dsp:spPr>
        <a:xfrm>
          <a:off x="5825315" y="2022978"/>
          <a:ext cx="4315781" cy="126185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t" anchorCtr="0">
          <a:noAutofit/>
        </a:bodyPr>
        <a:lstStyle/>
        <a:p>
          <a:pPr marL="0" lvl="0" indent="0" algn="ctr" defTabSz="577850">
            <a:lnSpc>
              <a:spcPct val="90000"/>
            </a:lnSpc>
            <a:spcBef>
              <a:spcPct val="0"/>
            </a:spcBef>
            <a:spcAft>
              <a:spcPct val="35000"/>
            </a:spcAft>
            <a:buNone/>
          </a:pPr>
          <a:r>
            <a:rPr lang="en-GB" sz="1300" b="1" kern="1200"/>
            <a:t>Good drafting skills - make express provision in the partnership agreement to prevent / deal with any disputes which arise</a:t>
          </a:r>
          <a:endParaRPr lang="en-US" sz="1300" kern="1200"/>
        </a:p>
        <a:p>
          <a:pPr marL="0" lvl="0" indent="0" algn="ctr" defTabSz="577850">
            <a:lnSpc>
              <a:spcPct val="90000"/>
            </a:lnSpc>
            <a:spcBef>
              <a:spcPct val="0"/>
            </a:spcBef>
            <a:spcAft>
              <a:spcPct val="35000"/>
            </a:spcAft>
            <a:buNone/>
          </a:pPr>
          <a:r>
            <a:rPr lang="en-GB" sz="1300" b="1" kern="1200"/>
            <a:t>Use negotiation skills rather than litigating</a:t>
          </a:r>
          <a:endParaRPr lang="en-US" sz="1300" kern="1200"/>
        </a:p>
        <a:p>
          <a:pPr marL="0" lvl="0" indent="0" algn="ctr" defTabSz="577850">
            <a:lnSpc>
              <a:spcPct val="90000"/>
            </a:lnSpc>
            <a:spcBef>
              <a:spcPct val="0"/>
            </a:spcBef>
            <a:spcAft>
              <a:spcPct val="35000"/>
            </a:spcAft>
            <a:buNone/>
          </a:pPr>
          <a:r>
            <a:rPr lang="en-GB" sz="1300" b="1" kern="1200"/>
            <a:t>Threat of dissolution if it is a partnership at will or by seeking a dissolution by a court</a:t>
          </a:r>
          <a:endParaRPr lang="en-US" sz="1300" kern="1200"/>
        </a:p>
      </dsp:txBody>
      <dsp:txXfrm>
        <a:off x="5825315" y="2022978"/>
        <a:ext cx="4315781" cy="1261859"/>
      </dsp:txXfrm>
    </dsp:sp>
  </dsp:spTree>
</dsp:drawing>
</file>

<file path=ppt/diagrams/layout1.xml><?xml version="1.0" encoding="utf-8"?>
<dgm:layoutDef xmlns:dgm="http://schemas.openxmlformats.org/drawingml/2006/diagram" xmlns:a="http://schemas.openxmlformats.org/drawingml/2006/main" uniqueId="urn:microsoft.com/office/officeart/2018/2/layout/IconLabelList">
  <dgm:title val="Icon Label List"/>
  <dgm:desc val="Use to show non-sequential or grouped chunks of information accompanied by a related visuals. Works best with icons or small pictures with short text ca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snake">
          <dgm:param type="grDir" val="tL"/>
          <dgm:param type="flowDir" val="row"/>
          <dgm:param type="contDir" val="sameDir"/>
          <dgm:param type="off" val="ctr"/>
          <dgm:param type="vertAlign" val="mid"/>
          <dgm:param type="horzAlign" val="ctr"/>
        </dgm:alg>
      </dgm:if>
      <dgm:else name="Name2">
        <dgm:alg type="snake">
          <dgm:param type="grDir" val="tR"/>
          <dgm:param type="flowDir" val="row"/>
          <dgm:param type="contDir" val="sameDir"/>
          <dgm:param type="off" val="ctr"/>
          <dgm:param type="vertAlign" val="mid"/>
          <dgm:param type="horzAlign" val="ctr"/>
        </dgm:alg>
      </dgm:else>
    </dgm:choose>
    <dgm:shape xmlns:r="http://schemas.openxmlformats.org/officeDocument/2006/relationships" r:blip="">
      <dgm:adjLst/>
    </dgm:shape>
    <dgm:presOf/>
    <dgm:choose name="Name3">
      <dgm:if name="Name4" axis="ch" ptType="node" func="cnt" op="lte" val="2">
        <dgm:constrLst>
          <dgm:constr type="h" for="ch" forName="compNode" refType="h" fact="0.4"/>
          <dgm:constr type="w" for="ch" forName="compNode" val="120"/>
          <dgm:constr type="w" for="ch" forName="sibTrans" refType="w" refFor="ch" refForName="compNode" fact="0.175"/>
          <dgm:constr type="sp" refType="w" refFor="ch" refForName="compNode" op="equ" fact="0.25"/>
          <dgm:constr type="primFontSz" for="des" ptType="node" op="equ" val="50"/>
          <dgm:constr type="h" for="des" forName="compNode" op="equ"/>
          <dgm:constr type="h" for="des" forName="textRect" op="equ"/>
        </dgm:constrLst>
      </dgm:if>
      <dgm:if name="Name5" axis="ch" ptType="node" func="cnt" op="lte" val="4">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36"/>
          <dgm:constr type="h" for="des" forName="compNode" op="equ"/>
          <dgm:constr type="h" for="des" forName="textRect" op="equ"/>
        </dgm:constrLst>
      </dgm:if>
      <dgm:else name="Name6">
        <dgm:constrLst>
          <dgm:constr type="h" for="ch" forName="compNode" refType="h" fact="0.4"/>
          <dgm:constr type="w" for="ch" forName="compNode" refType="w"/>
          <dgm:constr type="w" for="ch" forName="sibTrans" refType="w" refFor="ch" refForName="compNode" fact="0.175"/>
          <dgm:constr type="sp" refType="w" refFor="ch" refForName="compNode" op="equ" fact="0.25"/>
          <dgm:constr type="primFontSz" for="des" ptType="node" op="equ" val="24"/>
          <dgm:constr type="h" for="des" forName="compNode" op="equ"/>
          <dgm:constr type="h" for="des" forName="textRect" op="equ"/>
        </dgm:constrLst>
      </dgm:else>
    </dgm:choose>
    <dgm:ruleLst>
      <dgm:rule type="w" for="ch" forName="compNode" val="50" fact="NaN" max="NaN"/>
    </dgm:ruleLst>
    <dgm:forEach name="Name7" axis="ch" ptType="node">
      <dgm:layoutNode name="compNode">
        <dgm:alg type="composite"/>
        <dgm:shape xmlns:r="http://schemas.openxmlformats.org/officeDocument/2006/relationships" r:blip="">
          <dgm:adjLst/>
        </dgm:shape>
        <dgm:presOf axis="self"/>
        <dgm:constrLst>
          <dgm:constr type="w" for="ch" forName="iconRect" refType="w" fact="0.45"/>
          <dgm:constr type="h" for="ch" forName="iconRect" refType="w" refFor="ch" refForName="iconRect"/>
          <dgm:constr type="ctrX" for="ch" forName="iconRect" refType="w" fact="0.5"/>
          <dgm:constr type="t" for="ch" forName="iconRect"/>
          <dgm:constr type="h" for="ch" forName="spaceRect" refType="h" fact="0.15"/>
          <dgm:constr type="w" for="ch" forName="spaceRect" refType="w"/>
          <dgm:constr type="l" for="ch" forName="spaceRect"/>
          <dgm:constr type="t" for="ch" forName="spaceRect" refType="b" refFor="ch" refForName="iconRect"/>
          <dgm:constr type="h" for="ch" forName="textRect" val="20"/>
          <dgm:constr type="w" for="ch" forName="textRect" refType="w"/>
          <dgm:constr type="l" for="ch" forName="textRect"/>
          <dgm:constr type="t" for="ch" forName="textRect" refType="b" refFor="ch" refForName="spaceRect"/>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 type="h" val="INF" fact="NaN" max="NaN"/>
          </dgm:ruleLst>
        </dgm:layoutNode>
      </dgm:layoutNode>
      <dgm:forEach name="Name8"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dgm1612:lstStyle>
    </a:ext>
  </dgm:extLst>
</dgm:layoutDef>
</file>

<file path=ppt/diagrams/layout2.xml><?xml version="1.0" encoding="utf-8"?>
<dgm:layoutDef xmlns:dgm="http://schemas.openxmlformats.org/drawingml/2006/diagram" xmlns:a="http://schemas.openxmlformats.org/drawingml/2006/main" uniqueId="urn:microsoft.com/office/officeart/2018/5/layout/CenteredIconLabelDescriptionList">
  <dgm:title val="Centered Icon Label Description List"/>
  <dgm:desc val="Use to show non-sequential or grouped chunks of information. The placeholder holds an icon or small picture, and corresponding text boxes show Level 1 and Level 2 text respectively. Works well for minimal Level 1 text accompanied by lengthier Level two text."/>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if>
      <dgm:else name="Name2">
        <dgm:alg type="lin">
          <dgm:param type="linDir" val="fromR"/>
        </dgm:alg>
      </dgm:else>
    </dgm:choose>
    <dgm:shape xmlns:r="http://schemas.openxmlformats.org/officeDocument/2006/relationships" r:blip="">
      <dgm:adjLst/>
    </dgm:shape>
    <dgm:presOf/>
    <dgm:constrLst>
      <dgm:constr type="h" for="ch" forName="compNode" refType="h" fact="0.45"/>
      <dgm:constr type="w" for="ch" forName="compNode" val="120"/>
      <dgm:constr type="w" for="ch" forName="sibTrans" refType="w" refFor="ch" refForName="compNode" fact="0.175"/>
      <dgm:constr type="primFontSz" for="des" forName="parTx" val="36"/>
      <dgm:constr type="primFontSz" for="des" forName="desTx" refType="primFontSz" refFor="des" refForName="parTx" op="lte" fact="0.75"/>
      <dgm:constr type="h" for="des" forName="compNode" op="equ"/>
      <dgm:constr type="h" for="des" forName="iconRect" op="equ"/>
      <dgm:constr type="w" for="des" forName="iconRect" op="equ"/>
      <dgm:constr type="h" for="des" forName="iconSpace" op="equ"/>
      <dgm:constr type="h" for="des" forName="parTx" op="equ"/>
      <dgm:constr type="h" for="des" forName="txSpace" op="equ"/>
      <dgm:constr type="h" for="des" forName="desTx" op="equ"/>
    </dgm:constrLst>
    <dgm:ruleLst>
      <dgm:rule type="w" for="ch" forName="compNode" val="0" fact="NaN" max="NaN"/>
    </dgm:ruleLst>
    <dgm:forEach name="Name3" axis="ch" ptType="node">
      <dgm:layoutNode name="compNode">
        <dgm:alg type="composite"/>
        <dgm:shape xmlns:r="http://schemas.openxmlformats.org/officeDocument/2006/relationships" r:blip="">
          <dgm:adjLst/>
        </dgm:shape>
        <dgm:presOf axis="self"/>
        <dgm:constrLst>
          <dgm:constr type="w" for="ch" forName="iconRect" refType="w" fact="0.35"/>
          <dgm:constr type="h" for="ch" forName="iconRect" refType="w" refFor="ch" refForName="iconRect"/>
          <dgm:constr type="ctrX" for="ch" forName="iconRect" refType="w" fact="0.5"/>
          <dgm:constr type="t" for="ch" forName="iconRect"/>
          <dgm:constr type="w" for="ch" forName="iconSpace" refType="w"/>
          <dgm:constr type="h" for="ch" forName="iconSpace" refType="h" fact="0.043"/>
          <dgm:constr type="l" for="ch" forName="iconSpace"/>
          <dgm:constr type="t" for="ch" forName="iconSpace" refType="b" refFor="ch" refForName="iconRect"/>
          <dgm:constr type="w" for="ch" forName="parTx" refType="w"/>
          <dgm:constr type="h" for="ch" forName="parTx" refType="w" fact="0.15"/>
          <dgm:constr type="l" for="ch" forName="parTx"/>
          <dgm:constr type="t" for="ch" forName="parTx" refType="b" refFor="ch" refForName="iconSpace"/>
          <dgm:constr type="h" for="ch" forName="txSpace" refType="h" fact="0.02"/>
          <dgm:constr type="w" for="ch" forName="txSpace" refType="w"/>
          <dgm:constr type="l" for="ch" forName="txSpace"/>
          <dgm:constr type="t" for="ch" forName="txSpace" refType="b" refFor="ch" refForName="parTx"/>
          <dgm:constr type="w" for="ch" forName="desTx" refType="w"/>
          <dgm:constr type="l" for="ch" forName="desTx"/>
          <dgm:constr type="t" for="ch" forName="desTx" refType="b" refFor="ch" refForName="txSpace"/>
        </dgm:constrLst>
        <dgm:ruleLst>
          <dgm:rule type="h" val="INF" fact="NaN" max="NaN"/>
        </dgm:ruleLst>
        <dgm:layoutNode name="iconRect" styleLbl="node1">
          <dgm:alg type="sp"/>
          <dgm:shape xmlns:r="http://schemas.openxmlformats.org/officeDocument/2006/relationships" type="rect" r:blip="" blipPhldr="1">
            <dgm:adjLst/>
          </dgm:shape>
          <dgm:presOf/>
          <dgm:constrLst/>
          <dgm:ruleLst/>
        </dgm:layoutNode>
        <dgm:layoutNode name="iconSpace">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t"/>
          </dgm:alg>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4" fact="NaN" max="NaN"/>
            <dgm:rule type="h" val="INF" fact="NaN" max="NaN"/>
          </dgm:ruleLst>
        </dgm:layoutNode>
        <dgm:layoutNode name="txSpace">
          <dgm:alg type="sp"/>
          <dgm:shape xmlns:r="http://schemas.openxmlformats.org/officeDocument/2006/relationships" r:blip="">
            <dgm:adjLst/>
          </dgm:shape>
          <dgm:presOf/>
          <dgm:constrLst/>
          <dgm:ruleLst/>
        </dgm:layoutNode>
        <dgm:layoutNode name="desTx" styleLbl="revTx">
          <dgm:varLst/>
          <dgm:alg type="tx">
            <dgm:param type="stBulletLvl" val="0"/>
            <dgm:param type="txAnchorVert" val="t"/>
          </dgm:alg>
          <dgm:shape xmlns:r="http://schemas.openxmlformats.org/officeDocument/2006/relationships" type="rect" r:blip="">
            <dgm:adjLst/>
          </dgm:shape>
          <dgm:presOf axis="des" ptType="node"/>
          <dgm:constrLst>
            <dgm:constr type="secFontSz" refType="primFontSz"/>
            <dgm:constr type="lMarg"/>
            <dgm:constr type="rMarg"/>
            <dgm:constr type="tMarg"/>
            <dgm:constr type="bMarg"/>
          </dgm:constrLst>
          <dgm:ruleLst>
            <dgm:rule type="primFontSz" val="NaN" fact="NaN" max="17"/>
            <dgm:rule type="h" val="INF" fact="NaN" max="NaN"/>
          </dgm:ruleLst>
        </dgm:layoutNode>
      </dgm:layoutNode>
      <dgm:forEach name="Name4"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defRPr b="1"/>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E3660854-DFEB-409A-BB10-23970E899B00}" type="datetimeFigureOut">
              <a:rPr lang="en-GB" smtClean="0"/>
              <a:t>09/02/2023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6806482-62E7-43E8-9CEA-128A3A1A545C}" type="slidenum">
              <a:rPr lang="en-GB" smtClean="0"/>
              <a:t>‹#›</a:t>
            </a:fld>
            <a:endParaRPr lang="en-GB"/>
          </a:p>
        </p:txBody>
      </p:sp>
    </p:spTree>
    <p:extLst>
      <p:ext uri="{BB962C8B-B14F-4D97-AF65-F5344CB8AC3E}">
        <p14:creationId xmlns:p14="http://schemas.microsoft.com/office/powerpoint/2010/main" val="325222420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6" name="Slide Image Placeholder 1">
            <a:extLst>
              <a:ext uri="{FF2B5EF4-FFF2-40B4-BE49-F238E27FC236}">
                <a16:creationId xmlns:a16="http://schemas.microsoft.com/office/drawing/2014/main" id="{458F4DFB-0471-935B-F671-EA0B64FC45BB}"/>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1267" name="Notes Placeholder 2">
            <a:extLst>
              <a:ext uri="{FF2B5EF4-FFF2-40B4-BE49-F238E27FC236}">
                <a16:creationId xmlns:a16="http://schemas.microsoft.com/office/drawing/2014/main" id="{550A7C57-1294-F5FD-9FFD-2533762B6DEE}"/>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1268" name="Slide Number Placeholder 3">
            <a:extLst>
              <a:ext uri="{FF2B5EF4-FFF2-40B4-BE49-F238E27FC236}">
                <a16:creationId xmlns:a16="http://schemas.microsoft.com/office/drawing/2014/main" id="{0B1B44C8-A7AB-5662-5594-970A8FEEBD2C}"/>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6EA5E1E0-1E5B-4A36-90AB-F05AF1906B5A}" type="slidenum">
              <a:rPr lang="en-GB" altLang="en-US" smtClean="0">
                <a:latin typeface="Arial" panose="020B0604020202020204" pitchFamily="34" charset="0"/>
              </a:rPr>
              <a:pPr>
                <a:spcBef>
                  <a:spcPct val="0"/>
                </a:spcBef>
              </a:pPr>
              <a:t>5</a:t>
            </a:fld>
            <a:endParaRPr lang="en-GB" altLang="en-US">
              <a:latin typeface="Arial" panose="020B0604020202020204"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0A46CC87-3AB0-2E78-45FF-8FDB9F010C5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5D00A57A-8824-DB4D-E5D6-0AE6147E0573}"/>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200A5153-3BCF-5680-E826-C5508E833C9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B631EA3-C4CD-4408-AB5C-266451276818}" type="slidenum">
              <a:rPr lang="en-GB" altLang="en-US" smtClean="0">
                <a:latin typeface="Arial" panose="020B0604020202020204" pitchFamily="34" charset="0"/>
              </a:rPr>
              <a:pPr>
                <a:spcBef>
                  <a:spcPct val="0"/>
                </a:spcBef>
              </a:pPr>
              <a:t>7</a:t>
            </a:fld>
            <a:endParaRPr lang="en-GB" altLang="en-US">
              <a:latin typeface="Arial" panose="020B0604020202020204" pitchFamily="34" charset="0"/>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2">
            <a:extLst>
              <a:ext uri="{FF2B5EF4-FFF2-40B4-BE49-F238E27FC236}">
                <a16:creationId xmlns:a16="http://schemas.microsoft.com/office/drawing/2014/main" id="{CC8736D0-5A69-4197-1BA5-0D964B6A8F4F}"/>
              </a:ext>
            </a:extLst>
          </p:cNvPr>
          <p:cNvSpPr>
            <a:spLocks noChangeArrowheads="1" noTextEdit="1"/>
          </p:cNvSpPr>
          <p:nvPr>
            <p:ph type="sldImg"/>
          </p:nvPr>
        </p:nvSpPr>
        <p:spPr bwMode="auto">
          <a:xfrm>
            <a:off x="1150938" y="692150"/>
            <a:ext cx="4556125" cy="34163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4819" name="Rectangle 3">
            <a:extLst>
              <a:ext uri="{FF2B5EF4-FFF2-40B4-BE49-F238E27FC236}">
                <a16:creationId xmlns:a16="http://schemas.microsoft.com/office/drawing/2014/main" id="{44568495-E9DE-E92C-AA19-39BEBF687E2D}"/>
              </a:ext>
            </a:extLst>
          </p:cNvPr>
          <p:cNvSpPr>
            <a:spLocks noGrp="1" noChangeArrowheads="1"/>
          </p:cNvSpPr>
          <p:nvPr>
            <p:ph type="body" idx="1"/>
          </p:nvPr>
        </p:nvSpPr>
        <p:spPr bwMode="auto">
          <a:xfrm>
            <a:off x="476250" y="4643438"/>
            <a:ext cx="5467350" cy="3552825"/>
          </a:xfrm>
        </p:spPr>
        <p:txBody>
          <a:bodyPr wrap="square" lIns="90488" tIns="44450" rIns="90488" bIns="44450" numCol="1" anchor="t" anchorCtr="0" compatLnSpc="1">
            <a:prstTxWarp prst="textNoShape">
              <a:avLst/>
            </a:prstTxWarp>
            <a:normAutofit/>
          </a:bodyPr>
          <a:lstStyle/>
          <a:p>
            <a:pPr marL="228600" indent="-228600">
              <a:defRPr/>
            </a:pPr>
            <a:r>
              <a:rPr lang="en-GB" sz="2400" b="1" dirty="0">
                <a:latin typeface="Arial" pitchFamily="34" charset="0"/>
                <a:cs typeface="Arial" pitchFamily="34" charset="0"/>
              </a:rPr>
              <a:t>Why have written a</a:t>
            </a:r>
            <a:r>
              <a:rPr lang="en-GB" sz="2400" b="1" i="1" dirty="0">
                <a:latin typeface="Arial" pitchFamily="34" charset="0"/>
                <a:cs typeface="Arial" pitchFamily="34" charset="0"/>
              </a:rPr>
              <a:t>greement?</a:t>
            </a:r>
          </a:p>
          <a:p>
            <a:pPr marL="228600" indent="-228600">
              <a:buFontTx/>
              <a:buAutoNum type="arabicPeriod"/>
              <a:defRPr/>
            </a:pPr>
            <a:r>
              <a:rPr lang="en-GB" sz="2400" b="1" i="1" dirty="0">
                <a:latin typeface="Arial" pitchFamily="34" charset="0"/>
                <a:cs typeface="Arial" pitchFamily="34" charset="0"/>
              </a:rPr>
              <a:t>Evidence of what agreed avoids uncertainty</a:t>
            </a:r>
          </a:p>
          <a:p>
            <a:pPr marL="228600" indent="-228600">
              <a:buFontTx/>
              <a:buAutoNum type="arabicPeriod"/>
              <a:defRPr/>
            </a:pPr>
            <a:r>
              <a:rPr lang="en-GB" sz="2400" b="1" i="1" dirty="0">
                <a:latin typeface="Arial" pitchFamily="34" charset="0"/>
                <a:cs typeface="Arial" pitchFamily="34" charset="0"/>
              </a:rPr>
              <a:t>Displace default rules which would otherwise apply</a:t>
            </a:r>
          </a:p>
          <a:p>
            <a:pPr marL="228600" indent="-228600">
              <a:buFontTx/>
              <a:buAutoNum type="arabicPeriod"/>
              <a:defRPr/>
            </a:pPr>
            <a:r>
              <a:rPr lang="en-GB" sz="2400" b="1" i="1" dirty="0">
                <a:latin typeface="Arial" pitchFamily="34" charset="0"/>
                <a:cs typeface="Arial" pitchFamily="34" charset="0"/>
              </a:rPr>
              <a:t>Make provision for matters not covered in Partnership Act</a:t>
            </a:r>
          </a:p>
          <a:p>
            <a:pPr marL="228600" indent="-228600">
              <a:buFontTx/>
              <a:buAutoNum type="arabicPeriod"/>
              <a:defRPr/>
            </a:pPr>
            <a:r>
              <a:rPr lang="en-GB" sz="2400" b="1" i="1" dirty="0">
                <a:latin typeface="Arial" pitchFamily="34" charset="0"/>
                <a:cs typeface="Arial" pitchFamily="34" charset="0"/>
              </a:rPr>
              <a:t>Pre-empt and provide for potential areas of dispute</a:t>
            </a:r>
          </a:p>
          <a:p>
            <a:pPr marL="228600" indent="-228600">
              <a:buFontTx/>
              <a:buAutoNum type="arabicPeriod"/>
              <a:defRPr/>
            </a:pPr>
            <a:endParaRPr lang="en-GB" sz="1800" b="1" i="1" dirty="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1973991A-9ED6-10EB-D546-209DB147A395}"/>
              </a:ext>
            </a:extLst>
          </p:cNvPr>
          <p:cNvSpPr>
            <a:spLocks noChangeArrowheads="1" noTextEdit="1"/>
          </p:cNvSpPr>
          <p:nvPr>
            <p:ph type="sldImg"/>
          </p:nvPr>
        </p:nvSpPr>
        <p:spPr bwMode="auto">
          <a:xfrm>
            <a:off x="1150938" y="692150"/>
            <a:ext cx="4556125" cy="34163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17411" name="Rectangle 3">
            <a:extLst>
              <a:ext uri="{FF2B5EF4-FFF2-40B4-BE49-F238E27FC236}">
                <a16:creationId xmlns:a16="http://schemas.microsoft.com/office/drawing/2014/main" id="{C7A69498-2504-5008-F531-C5FF236E76CC}"/>
              </a:ext>
            </a:extLst>
          </p:cNvPr>
          <p:cNvSpPr>
            <a:spLocks noGrp="1" noChangeArrowheads="1"/>
          </p:cNvSpPr>
          <p:nvPr>
            <p:ph type="body" idx="1"/>
          </p:nvPr>
        </p:nvSpPr>
        <p:spPr bwMode="auto">
          <a:xfrm>
            <a:off x="914400" y="5219700"/>
            <a:ext cx="5029200" cy="297656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r>
              <a:rPr lang="en-GB" altLang="en-US" sz="2400" b="1">
                <a:latin typeface="Arial" panose="020B0604020202020204" pitchFamily="34" charset="0"/>
                <a:cs typeface="Arial" panose="020B0604020202020204" pitchFamily="34" charset="0"/>
              </a:rPr>
              <a:t>This is similar to fixed term and tenancy at will leases.</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Slide Image Placeholder 1">
            <a:extLst>
              <a:ext uri="{FF2B5EF4-FFF2-40B4-BE49-F238E27FC236}">
                <a16:creationId xmlns:a16="http://schemas.microsoft.com/office/drawing/2014/main" id="{05B669FE-8AAD-7398-6EE2-87D4BE5C4E6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9459" name="Notes Placeholder 2">
            <a:extLst>
              <a:ext uri="{FF2B5EF4-FFF2-40B4-BE49-F238E27FC236}">
                <a16:creationId xmlns:a16="http://schemas.microsoft.com/office/drawing/2014/main" id="{61687E88-878B-422D-2E1C-1398BF4C1296}"/>
              </a:ext>
            </a:extLst>
          </p:cNvPr>
          <p:cNvSpPr>
            <a:spLocks noGrp="1"/>
          </p:cNvSpPr>
          <p:nvPr>
            <p:ph type="body" idx="1"/>
          </p:nvPr>
        </p:nvSpPr>
        <p:spPr bwMode="auto">
          <a:xfrm>
            <a:off x="685800" y="4932363"/>
            <a:ext cx="5486400" cy="3525837"/>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2400" b="1" dirty="0">
                <a:latin typeface="Arial" panose="020B0604020202020204" pitchFamily="34" charset="0"/>
                <a:cs typeface="Arial" panose="020B0604020202020204" pitchFamily="34" charset="0"/>
              </a:rPr>
              <a:t>1</a:t>
            </a:r>
            <a:r>
              <a:rPr lang="en-GB" altLang="en-US" sz="2400" b="1" baseline="30000" dirty="0">
                <a:latin typeface="Arial" panose="020B0604020202020204" pitchFamily="34" charset="0"/>
                <a:cs typeface="Arial" panose="020B0604020202020204" pitchFamily="34" charset="0"/>
              </a:rPr>
              <a:t>st</a:t>
            </a:r>
            <a:r>
              <a:rPr lang="en-GB" altLang="en-US" sz="2400" b="1" dirty="0">
                <a:latin typeface="Arial" panose="020B0604020202020204" pitchFamily="34" charset="0"/>
                <a:cs typeface="Arial" panose="020B0604020202020204" pitchFamily="34" charset="0"/>
              </a:rPr>
              <a:t> – No</a:t>
            </a:r>
          </a:p>
          <a:p>
            <a:endParaRPr lang="en-GB" altLang="en-US" sz="2400" b="1" dirty="0">
              <a:latin typeface="Arial" panose="020B0604020202020204" pitchFamily="34" charset="0"/>
              <a:cs typeface="Arial" panose="020B0604020202020204" pitchFamily="34" charset="0"/>
            </a:endParaRPr>
          </a:p>
          <a:p>
            <a:r>
              <a:rPr lang="en-GB" altLang="en-US" sz="2400" b="1" dirty="0">
                <a:latin typeface="Arial" panose="020B0604020202020204" pitchFamily="34" charset="0"/>
                <a:cs typeface="Arial" panose="020B0604020202020204" pitchFamily="34" charset="0"/>
              </a:rPr>
              <a:t>2</a:t>
            </a:r>
            <a:r>
              <a:rPr lang="en-GB" altLang="en-US" sz="2400" b="1" baseline="30000" dirty="0">
                <a:latin typeface="Arial" panose="020B0604020202020204" pitchFamily="34" charset="0"/>
                <a:cs typeface="Arial" panose="020B0604020202020204" pitchFamily="34" charset="0"/>
              </a:rPr>
              <a:t>nd</a:t>
            </a:r>
            <a:r>
              <a:rPr lang="en-GB" altLang="en-US" sz="2400" b="1" dirty="0">
                <a:latin typeface="Arial" panose="020B0604020202020204" pitchFamily="34" charset="0"/>
                <a:cs typeface="Arial" panose="020B0604020202020204" pitchFamily="34" charset="0"/>
              </a:rPr>
              <a:t> – Yes (because only contains the name of one of the partners)</a:t>
            </a: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E57B4672-B468-EED5-05F9-982866B44956}"/>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A63ECF93-3F26-E99D-E43D-FE3FBED730F7}"/>
              </a:ext>
            </a:extLst>
          </p:cNvPr>
          <p:cNvSpPr>
            <a:spLocks noGrp="1"/>
          </p:cNvSpPr>
          <p:nvPr>
            <p:ph type="body" idx="1"/>
          </p:nvPr>
        </p:nvSpPr>
        <p:spPr bwMode="auto">
          <a:xfrm>
            <a:off x="188913" y="4643438"/>
            <a:ext cx="5983287" cy="38147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2800" b="1" dirty="0">
                <a:latin typeface="Arial" panose="020B0604020202020204" pitchFamily="34" charset="0"/>
                <a:cs typeface="Arial" panose="020B0604020202020204" pitchFamily="34" charset="0"/>
              </a:rPr>
              <a:t>1</a:t>
            </a:r>
            <a:r>
              <a:rPr lang="en-GB" altLang="en-US" sz="2800" b="1" baseline="30000" dirty="0">
                <a:latin typeface="Arial" panose="020B0604020202020204" pitchFamily="34" charset="0"/>
                <a:cs typeface="Arial" panose="020B0604020202020204" pitchFamily="34" charset="0"/>
              </a:rPr>
              <a:t>st</a:t>
            </a:r>
            <a:r>
              <a:rPr lang="en-GB" altLang="en-US" sz="2800" b="1" dirty="0">
                <a:latin typeface="Arial" panose="020B0604020202020204" pitchFamily="34" charset="0"/>
                <a:cs typeface="Arial" panose="020B0604020202020204" pitchFamily="34" charset="0"/>
              </a:rPr>
              <a:t> bullet point – reason is that you need to know who you are suing.</a:t>
            </a:r>
          </a:p>
          <a:p>
            <a:endParaRPr lang="en-GB" altLang="en-US" sz="2800" b="1" dirty="0">
              <a:latin typeface="Arial" panose="020B0604020202020204" pitchFamily="34" charset="0"/>
              <a:cs typeface="Arial" panose="020B0604020202020204" pitchFamily="34" charset="0"/>
            </a:endParaRPr>
          </a:p>
          <a:p>
            <a:r>
              <a:rPr lang="en-GB" altLang="en-US" sz="2800" b="1" dirty="0">
                <a:latin typeface="Arial" panose="020B0604020202020204" pitchFamily="34" charset="0"/>
                <a:cs typeface="Arial" panose="020B0604020202020204" pitchFamily="34" charset="0"/>
              </a:rPr>
              <a:t>2</a:t>
            </a:r>
            <a:r>
              <a:rPr lang="en-GB" altLang="en-US" sz="2800" b="1" baseline="30000" dirty="0">
                <a:latin typeface="Arial" panose="020B0604020202020204" pitchFamily="34" charset="0"/>
                <a:cs typeface="Arial" panose="020B0604020202020204" pitchFamily="34" charset="0"/>
              </a:rPr>
              <a:t>nd</a:t>
            </a:r>
            <a:r>
              <a:rPr lang="en-GB" altLang="en-US" sz="2800" b="1" dirty="0">
                <a:latin typeface="Arial" panose="020B0604020202020204" pitchFamily="34" charset="0"/>
                <a:cs typeface="Arial" panose="020B0604020202020204" pitchFamily="34" charset="0"/>
              </a:rPr>
              <a:t> bullet point – </a:t>
            </a:r>
            <a:r>
              <a:rPr lang="en-GB" altLang="en-US" sz="2800" b="1" dirty="0" err="1">
                <a:latin typeface="Arial" panose="020B0604020202020204" pitchFamily="34" charset="0"/>
                <a:cs typeface="Arial" panose="020B0604020202020204" pitchFamily="34" charset="0"/>
              </a:rPr>
              <a:t>eg</a:t>
            </a:r>
            <a:r>
              <a:rPr lang="en-GB" altLang="en-US" sz="2800" b="1" dirty="0">
                <a:latin typeface="Arial" panose="020B0604020202020204" pitchFamily="34" charset="0"/>
                <a:cs typeface="Arial" panose="020B0604020202020204" pitchFamily="34" charset="0"/>
              </a:rPr>
              <a:t> big professional partnerships like large law and accountancy firms. </a:t>
            </a: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3A670424-A06E-D4F2-2F18-B76DB9440CE1}"/>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857C6F4C-D24D-8C3D-0A98-6E8E9CB07BA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9037E387-7F0B-AA26-7BF4-FA29E9B4CA33}"/>
              </a:ext>
            </a:extLst>
          </p:cNvPr>
          <p:cNvSpPr>
            <a:spLocks noChangeArrowheads="1" noTextEdit="1"/>
          </p:cNvSpPr>
          <p:nvPr>
            <p:ph type="sldImg"/>
          </p:nvPr>
        </p:nvSpPr>
        <p:spPr bwMode="auto">
          <a:xfrm>
            <a:off x="1150938" y="692150"/>
            <a:ext cx="4556125" cy="34163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25603" name="Rectangle 3">
            <a:extLst>
              <a:ext uri="{FF2B5EF4-FFF2-40B4-BE49-F238E27FC236}">
                <a16:creationId xmlns:a16="http://schemas.microsoft.com/office/drawing/2014/main" id="{C5FAEC90-3F06-17C8-7654-2BDABDAA87F4}"/>
              </a:ext>
            </a:extLst>
          </p:cNvPr>
          <p:cNvSpPr>
            <a:spLocks noGrp="1" noChangeArrowheads="1"/>
          </p:cNvSpPr>
          <p:nvPr>
            <p:ph type="body" idx="1"/>
          </p:nvPr>
        </p:nvSpPr>
        <p:spPr bwMode="auto">
          <a:xfrm>
            <a:off x="914400" y="4346575"/>
            <a:ext cx="5029200" cy="3849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Rectangle 2">
            <a:extLst>
              <a:ext uri="{FF2B5EF4-FFF2-40B4-BE49-F238E27FC236}">
                <a16:creationId xmlns:a16="http://schemas.microsoft.com/office/drawing/2014/main" id="{DC4A5780-D5E4-3D5A-6CD8-0898576B6AE0}"/>
              </a:ext>
            </a:extLst>
          </p:cNvPr>
          <p:cNvSpPr>
            <a:spLocks noChangeArrowheads="1" noTextEdit="1"/>
          </p:cNvSpPr>
          <p:nvPr>
            <p:ph type="sldImg"/>
          </p:nvPr>
        </p:nvSpPr>
        <p:spPr bwMode="auto">
          <a:xfrm>
            <a:off x="1150938" y="692150"/>
            <a:ext cx="4556125" cy="34163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27651" name="Rectangle 3">
            <a:extLst>
              <a:ext uri="{FF2B5EF4-FFF2-40B4-BE49-F238E27FC236}">
                <a16:creationId xmlns:a16="http://schemas.microsoft.com/office/drawing/2014/main" id="{CCE9D8DF-8F4A-5361-FB3B-B6A927941C75}"/>
              </a:ext>
            </a:extLst>
          </p:cNvPr>
          <p:cNvSpPr>
            <a:spLocks noGrp="1" noChangeArrowheads="1"/>
          </p:cNvSpPr>
          <p:nvPr>
            <p:ph type="body" idx="1"/>
          </p:nvPr>
        </p:nvSpPr>
        <p:spPr bwMode="auto">
          <a:xfrm>
            <a:off x="914400" y="4346575"/>
            <a:ext cx="5029200" cy="3849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a:extLst>
              <a:ext uri="{FF2B5EF4-FFF2-40B4-BE49-F238E27FC236}">
                <a16:creationId xmlns:a16="http://schemas.microsoft.com/office/drawing/2014/main" id="{F705F35B-3A8C-33D0-4FE8-818C48720574}"/>
              </a:ext>
            </a:extLst>
          </p:cNvPr>
          <p:cNvSpPr>
            <a:spLocks noChangeArrowheads="1" noTextEdit="1"/>
          </p:cNvSpPr>
          <p:nvPr>
            <p:ph type="sldImg"/>
          </p:nvPr>
        </p:nvSpPr>
        <p:spPr bwMode="auto">
          <a:xfrm>
            <a:off x="1150938" y="692150"/>
            <a:ext cx="4556125" cy="34163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29699" name="Rectangle 3">
            <a:extLst>
              <a:ext uri="{FF2B5EF4-FFF2-40B4-BE49-F238E27FC236}">
                <a16:creationId xmlns:a16="http://schemas.microsoft.com/office/drawing/2014/main" id="{98397E42-104C-8C1A-7739-8CB3F498D2B3}"/>
              </a:ext>
            </a:extLst>
          </p:cNvPr>
          <p:cNvSpPr>
            <a:spLocks noGrp="1" noChangeArrowheads="1"/>
          </p:cNvSpPr>
          <p:nvPr>
            <p:ph type="body" idx="1"/>
          </p:nvPr>
        </p:nvSpPr>
        <p:spPr bwMode="auto">
          <a:xfrm>
            <a:off x="914400" y="4346575"/>
            <a:ext cx="5029200" cy="3849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2">
            <a:extLst>
              <a:ext uri="{FF2B5EF4-FFF2-40B4-BE49-F238E27FC236}">
                <a16:creationId xmlns:a16="http://schemas.microsoft.com/office/drawing/2014/main" id="{3EB37F44-0FBD-B04E-2991-AFCAE8F52B68}"/>
              </a:ext>
            </a:extLst>
          </p:cNvPr>
          <p:cNvSpPr>
            <a:spLocks noChangeArrowheads="1" noTextEdit="1"/>
          </p:cNvSpPr>
          <p:nvPr>
            <p:ph type="sldImg"/>
          </p:nvPr>
        </p:nvSpPr>
        <p:spPr bwMode="auto">
          <a:xfrm>
            <a:off x="1150938" y="692150"/>
            <a:ext cx="4556125" cy="34163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1747" name="Rectangle 3">
            <a:extLst>
              <a:ext uri="{FF2B5EF4-FFF2-40B4-BE49-F238E27FC236}">
                <a16:creationId xmlns:a16="http://schemas.microsoft.com/office/drawing/2014/main" id="{662CF5B2-F743-3B0E-FB9D-89986070D4C3}"/>
              </a:ext>
            </a:extLst>
          </p:cNvPr>
          <p:cNvSpPr>
            <a:spLocks noGrp="1" noChangeArrowheads="1"/>
          </p:cNvSpPr>
          <p:nvPr>
            <p:ph type="body" idx="1"/>
          </p:nvPr>
        </p:nvSpPr>
        <p:spPr bwMode="auto">
          <a:xfrm>
            <a:off x="914400" y="4346575"/>
            <a:ext cx="5029200" cy="3849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2">
            <a:extLst>
              <a:ext uri="{FF2B5EF4-FFF2-40B4-BE49-F238E27FC236}">
                <a16:creationId xmlns:a16="http://schemas.microsoft.com/office/drawing/2014/main" id="{EBB907E8-906B-786E-07AA-964A80D722D5}"/>
              </a:ext>
            </a:extLst>
          </p:cNvPr>
          <p:cNvSpPr>
            <a:spLocks noChangeArrowheads="1" noTextEdit="1"/>
          </p:cNvSpPr>
          <p:nvPr>
            <p:ph type="sldImg"/>
          </p:nvPr>
        </p:nvSpPr>
        <p:spPr bwMode="auto">
          <a:xfrm>
            <a:off x="1150938" y="692150"/>
            <a:ext cx="4556125" cy="34163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3795" name="Rectangle 3">
            <a:extLst>
              <a:ext uri="{FF2B5EF4-FFF2-40B4-BE49-F238E27FC236}">
                <a16:creationId xmlns:a16="http://schemas.microsoft.com/office/drawing/2014/main" id="{AF17A9CD-C36E-2498-C330-9B38A291B2D3}"/>
              </a:ext>
            </a:extLst>
          </p:cNvPr>
          <p:cNvSpPr>
            <a:spLocks noGrp="1" noChangeArrowheads="1"/>
          </p:cNvSpPr>
          <p:nvPr>
            <p:ph type="body" idx="1"/>
          </p:nvPr>
        </p:nvSpPr>
        <p:spPr bwMode="auto">
          <a:xfrm>
            <a:off x="914400" y="4346575"/>
            <a:ext cx="5029200" cy="3849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2">
            <a:extLst>
              <a:ext uri="{FF2B5EF4-FFF2-40B4-BE49-F238E27FC236}">
                <a16:creationId xmlns:a16="http://schemas.microsoft.com/office/drawing/2014/main" id="{C8A416B6-9994-7ADE-4BB1-E3D2F602C8BB}"/>
              </a:ext>
            </a:extLst>
          </p:cNvPr>
          <p:cNvSpPr>
            <a:spLocks noChangeArrowheads="1" noTextEdit="1"/>
          </p:cNvSpPr>
          <p:nvPr>
            <p:ph type="sldImg"/>
          </p:nvPr>
        </p:nvSpPr>
        <p:spPr bwMode="auto">
          <a:xfrm>
            <a:off x="1150938" y="692150"/>
            <a:ext cx="4556125" cy="34163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5843" name="Rectangle 3">
            <a:extLst>
              <a:ext uri="{FF2B5EF4-FFF2-40B4-BE49-F238E27FC236}">
                <a16:creationId xmlns:a16="http://schemas.microsoft.com/office/drawing/2014/main" id="{7196BDB3-AF18-3457-AECE-39667CC9B5C5}"/>
              </a:ext>
            </a:extLst>
          </p:cNvPr>
          <p:cNvSpPr>
            <a:spLocks noGrp="1" noChangeArrowheads="1"/>
          </p:cNvSpPr>
          <p:nvPr>
            <p:ph type="body" idx="1"/>
          </p:nvPr>
        </p:nvSpPr>
        <p:spPr bwMode="auto">
          <a:xfrm>
            <a:off x="914400" y="4346575"/>
            <a:ext cx="5029200" cy="3849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Slide Image Placeholder 1">
            <a:extLst>
              <a:ext uri="{FF2B5EF4-FFF2-40B4-BE49-F238E27FC236}">
                <a16:creationId xmlns:a16="http://schemas.microsoft.com/office/drawing/2014/main" id="{1F1691C3-8716-22CC-B3EF-BB9B95A8B60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7891" name="Notes Placeholder 2">
            <a:extLst>
              <a:ext uri="{FF2B5EF4-FFF2-40B4-BE49-F238E27FC236}">
                <a16:creationId xmlns:a16="http://schemas.microsoft.com/office/drawing/2014/main" id="{0086062E-8B36-0193-446C-B6B1C26F418B}"/>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7892" name="Slide Number Placeholder 3">
            <a:extLst>
              <a:ext uri="{FF2B5EF4-FFF2-40B4-BE49-F238E27FC236}">
                <a16:creationId xmlns:a16="http://schemas.microsoft.com/office/drawing/2014/main" id="{18EE715A-D292-DD3C-0DF2-8596B3DBB154}"/>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8A78C4F-6DEB-4DA1-B19D-16B95E0B3A5A}" type="slidenum">
              <a:rPr lang="en-GB" altLang="en-US" smtClean="0">
                <a:latin typeface="Arial" panose="020B0604020202020204" pitchFamily="34" charset="0"/>
              </a:rPr>
              <a:pPr>
                <a:spcBef>
                  <a:spcPct val="0"/>
                </a:spcBef>
              </a:pPr>
              <a:t>29</a:t>
            </a:fld>
            <a:endParaRPr lang="en-GB" altLang="en-US">
              <a:latin typeface="Arial" panose="020B0604020202020204" pitchFamily="34"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Slide Image Placeholder 1">
            <a:extLst>
              <a:ext uri="{FF2B5EF4-FFF2-40B4-BE49-F238E27FC236}">
                <a16:creationId xmlns:a16="http://schemas.microsoft.com/office/drawing/2014/main" id="{A3E09702-66E7-4D61-C001-D48320F7DA7F}"/>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9939" name="Notes Placeholder 2">
            <a:extLst>
              <a:ext uri="{FF2B5EF4-FFF2-40B4-BE49-F238E27FC236}">
                <a16:creationId xmlns:a16="http://schemas.microsoft.com/office/drawing/2014/main" id="{661A58BA-96DE-BD62-6884-6DBF20D6B0D8}"/>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Slide Image Placeholder 1">
            <a:extLst>
              <a:ext uri="{FF2B5EF4-FFF2-40B4-BE49-F238E27FC236}">
                <a16:creationId xmlns:a16="http://schemas.microsoft.com/office/drawing/2014/main" id="{8912A7AB-4999-5731-98E5-09C5ED61E5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1987" name="Notes Placeholder 2">
            <a:extLst>
              <a:ext uri="{FF2B5EF4-FFF2-40B4-BE49-F238E27FC236}">
                <a16:creationId xmlns:a16="http://schemas.microsoft.com/office/drawing/2014/main" id="{EDB32D16-5084-4824-CDA4-4C73F864A720}"/>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41988" name="Slide Number Placeholder 3">
            <a:extLst>
              <a:ext uri="{FF2B5EF4-FFF2-40B4-BE49-F238E27FC236}">
                <a16:creationId xmlns:a16="http://schemas.microsoft.com/office/drawing/2014/main" id="{03AF986A-6E0B-CE8B-B2B1-B084450F8BD5}"/>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F479E7D-0763-4C6A-A604-DA67C0EF4674}" type="slidenum">
              <a:rPr lang="en-GB" altLang="en-US" smtClean="0">
                <a:latin typeface="Arial" panose="020B0604020202020204" pitchFamily="34" charset="0"/>
              </a:rPr>
              <a:pPr>
                <a:spcBef>
                  <a:spcPct val="0"/>
                </a:spcBef>
              </a:pPr>
              <a:t>31</a:t>
            </a:fld>
            <a:endParaRPr lang="en-GB" altLang="en-US">
              <a:latin typeface="Arial" panose="020B0604020202020204"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Slide Image Placeholder 1">
            <a:extLst>
              <a:ext uri="{FF2B5EF4-FFF2-40B4-BE49-F238E27FC236}">
                <a16:creationId xmlns:a16="http://schemas.microsoft.com/office/drawing/2014/main" id="{4E046D41-D8C6-8D7C-1C31-5BAD0608C448}"/>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44035" name="Notes Placeholder 2">
            <a:extLst>
              <a:ext uri="{FF2B5EF4-FFF2-40B4-BE49-F238E27FC236}">
                <a16:creationId xmlns:a16="http://schemas.microsoft.com/office/drawing/2014/main" id="{AAF48026-1CA5-B7E9-3A4C-74E4A6B0582D}"/>
              </a:ext>
            </a:extLst>
          </p:cNvPr>
          <p:cNvSpPr>
            <a:spLocks noGrp="1"/>
          </p:cNvSpPr>
          <p:nvPr>
            <p:ph type="body" idx="1"/>
          </p:nvPr>
        </p:nvSpPr>
        <p:spPr bwMode="auto">
          <a:xfrm>
            <a:off x="685800" y="4859338"/>
            <a:ext cx="5486400" cy="3598862"/>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r>
              <a:rPr lang="en-GB" altLang="en-US" sz="2400" b="1">
                <a:latin typeface="Arial" panose="020B0604020202020204" pitchFamily="34" charset="0"/>
                <a:cs typeface="Arial" panose="020B0604020202020204" pitchFamily="34" charset="0"/>
              </a:rPr>
              <a:t>This is useless because the partner who is the subject of the vote would obviously never vote for it!</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2" name="Rectangle 7">
            <a:extLst>
              <a:ext uri="{FF2B5EF4-FFF2-40B4-BE49-F238E27FC236}">
                <a16:creationId xmlns:a16="http://schemas.microsoft.com/office/drawing/2014/main" id="{5058147A-ABE6-D3BB-D6AC-D2C2CF265C1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AF3F3FC9-782A-4D2A-990D-C44776C49960}" type="slidenum">
              <a:rPr lang="en-GB" altLang="en-US">
                <a:latin typeface="Arial" panose="020B0604020202020204" pitchFamily="34" charset="0"/>
              </a:rPr>
              <a:pPr algn="r" eaLnBrk="1" hangingPunct="1">
                <a:spcBef>
                  <a:spcPct val="0"/>
                </a:spcBef>
              </a:pPr>
              <a:t>33</a:t>
            </a:fld>
            <a:endParaRPr lang="en-GB" altLang="en-US">
              <a:latin typeface="Arial" panose="020B0604020202020204" pitchFamily="34" charset="0"/>
            </a:endParaRPr>
          </a:p>
        </p:txBody>
      </p:sp>
      <p:sp>
        <p:nvSpPr>
          <p:cNvPr id="15363" name="Rectangle 2">
            <a:extLst>
              <a:ext uri="{FF2B5EF4-FFF2-40B4-BE49-F238E27FC236}">
                <a16:creationId xmlns:a16="http://schemas.microsoft.com/office/drawing/2014/main" id="{AF93FB4C-E281-4113-657F-1E0CEAEE18B9}"/>
              </a:ext>
            </a:extLst>
          </p:cNvPr>
          <p:cNvSpPr>
            <a:spLocks noChangeArrowheads="1" noTextEdit="1"/>
          </p:cNvSpPr>
          <p:nvPr>
            <p:ph type="sldImg"/>
          </p:nvPr>
        </p:nvSpPr>
        <p:spPr bwMode="auto">
          <a:xfrm>
            <a:off x="1150938" y="692150"/>
            <a:ext cx="4556125" cy="34163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15364" name="Rectangle 3">
            <a:extLst>
              <a:ext uri="{FF2B5EF4-FFF2-40B4-BE49-F238E27FC236}">
                <a16:creationId xmlns:a16="http://schemas.microsoft.com/office/drawing/2014/main" id="{F54F0515-BF73-85A7-E8F8-EE3CEDE11A82}"/>
              </a:ext>
            </a:extLst>
          </p:cNvPr>
          <p:cNvSpPr>
            <a:spLocks noGrp="1" noChangeArrowheads="1"/>
          </p:cNvSpPr>
          <p:nvPr>
            <p:ph type="body" idx="1"/>
          </p:nvPr>
        </p:nvSpPr>
        <p:spPr bwMode="auto">
          <a:xfrm>
            <a:off x="914400" y="4346575"/>
            <a:ext cx="5029200" cy="3849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Slide Image Placeholder 1">
            <a:extLst>
              <a:ext uri="{FF2B5EF4-FFF2-40B4-BE49-F238E27FC236}">
                <a16:creationId xmlns:a16="http://schemas.microsoft.com/office/drawing/2014/main" id="{9135F77D-D327-5CF0-B558-06D3C9467314}"/>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17411" name="Notes Placeholder 2">
            <a:extLst>
              <a:ext uri="{FF2B5EF4-FFF2-40B4-BE49-F238E27FC236}">
                <a16:creationId xmlns:a16="http://schemas.microsoft.com/office/drawing/2014/main" id="{2AD56C80-3838-3D76-9030-3E3B007BDA1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17412" name="Slide Number Placeholder 3">
            <a:extLst>
              <a:ext uri="{FF2B5EF4-FFF2-40B4-BE49-F238E27FC236}">
                <a16:creationId xmlns:a16="http://schemas.microsoft.com/office/drawing/2014/main" id="{771419D8-977D-F2D2-AF4D-DF6BDEC85C9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627CD7B-471E-4A85-91FA-5C8E674E4412}" type="slidenum">
              <a:rPr lang="en-GB" altLang="en-US" smtClean="0">
                <a:latin typeface="Arial" panose="020B0604020202020204" pitchFamily="34" charset="0"/>
              </a:rPr>
              <a:pPr>
                <a:spcBef>
                  <a:spcPct val="0"/>
                </a:spcBef>
              </a:pPr>
              <a:t>34</a:t>
            </a:fld>
            <a:endParaRPr lang="en-GB" altLang="en-US">
              <a:latin typeface="Arial" panose="020B0604020202020204" pitchFamily="34" charset="0"/>
            </a:endParaRPr>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7">
            <a:extLst>
              <a:ext uri="{FF2B5EF4-FFF2-40B4-BE49-F238E27FC236}">
                <a16:creationId xmlns:a16="http://schemas.microsoft.com/office/drawing/2014/main" id="{1654F5DF-9493-1513-28AA-6D3CF776A19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90DB2E9-4468-4BC0-B12F-4074104E5331}" type="slidenum">
              <a:rPr lang="en-GB" altLang="en-US" smtClean="0">
                <a:latin typeface="Arial" panose="020B0604020202020204" pitchFamily="34" charset="0"/>
              </a:rPr>
              <a:pPr>
                <a:spcBef>
                  <a:spcPct val="0"/>
                </a:spcBef>
              </a:pPr>
              <a:t>35</a:t>
            </a:fld>
            <a:endParaRPr lang="en-GB" altLang="en-US">
              <a:latin typeface="Arial" panose="020B0604020202020204" pitchFamily="34" charset="0"/>
            </a:endParaRPr>
          </a:p>
        </p:txBody>
      </p:sp>
      <p:sp>
        <p:nvSpPr>
          <p:cNvPr id="19459" name="Rectangle 2">
            <a:extLst>
              <a:ext uri="{FF2B5EF4-FFF2-40B4-BE49-F238E27FC236}">
                <a16:creationId xmlns:a16="http://schemas.microsoft.com/office/drawing/2014/main" id="{7324A753-481F-2FD9-7057-6BE6FF545C8B}"/>
              </a:ext>
            </a:extLst>
          </p:cNvPr>
          <p:cNvSpPr>
            <a:spLocks noChangeArrowheads="1" noTextEdit="1"/>
          </p:cNvSpPr>
          <p:nvPr>
            <p:ph type="sldImg"/>
          </p:nvPr>
        </p:nvSpPr>
        <p:spPr bwMode="auto">
          <a:xfrm>
            <a:off x="1150938" y="692150"/>
            <a:ext cx="4556125" cy="34163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19460" name="Rectangle 3">
            <a:extLst>
              <a:ext uri="{FF2B5EF4-FFF2-40B4-BE49-F238E27FC236}">
                <a16:creationId xmlns:a16="http://schemas.microsoft.com/office/drawing/2014/main" id="{CEC91D6B-8B15-CE9A-02AA-509E6846212D}"/>
              </a:ext>
            </a:extLst>
          </p:cNvPr>
          <p:cNvSpPr>
            <a:spLocks noGrp="1" noChangeArrowheads="1"/>
          </p:cNvSpPr>
          <p:nvPr>
            <p:ph type="body" idx="1"/>
          </p:nvPr>
        </p:nvSpPr>
        <p:spPr bwMode="auto">
          <a:xfrm>
            <a:off x="914400" y="4346575"/>
            <a:ext cx="5029200" cy="3849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Slide Image Placeholder 1">
            <a:extLst>
              <a:ext uri="{FF2B5EF4-FFF2-40B4-BE49-F238E27FC236}">
                <a16:creationId xmlns:a16="http://schemas.microsoft.com/office/drawing/2014/main" id="{8D298AC2-7AC1-A7DD-6D73-CDF5F9215CBD}"/>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1507" name="Notes Placeholder 2">
            <a:extLst>
              <a:ext uri="{FF2B5EF4-FFF2-40B4-BE49-F238E27FC236}">
                <a16:creationId xmlns:a16="http://schemas.microsoft.com/office/drawing/2014/main" id="{0735F58E-A4BB-0A0F-6B8B-1681D65F2F3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1508" name="Slide Number Placeholder 3">
            <a:extLst>
              <a:ext uri="{FF2B5EF4-FFF2-40B4-BE49-F238E27FC236}">
                <a16:creationId xmlns:a16="http://schemas.microsoft.com/office/drawing/2014/main" id="{E6614AB5-9FFF-1837-CA2B-FD3B5A51EDE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A5476C37-BAF7-47E3-BD81-15CA3209707B}" type="slidenum">
              <a:rPr lang="en-GB" altLang="en-US" smtClean="0">
                <a:latin typeface="Arial" panose="020B0604020202020204" pitchFamily="34" charset="0"/>
              </a:rPr>
              <a:pPr>
                <a:spcBef>
                  <a:spcPct val="0"/>
                </a:spcBef>
              </a:pPr>
              <a:t>36</a:t>
            </a:fld>
            <a:endParaRPr lang="en-GB" altLang="en-US">
              <a:latin typeface="Arial" panose="020B0604020202020204"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Slide Image Placeholder 1">
            <a:extLst>
              <a:ext uri="{FF2B5EF4-FFF2-40B4-BE49-F238E27FC236}">
                <a16:creationId xmlns:a16="http://schemas.microsoft.com/office/drawing/2014/main" id="{47AD0DDC-3257-F69B-EDC0-187913E3481E}"/>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3555" name="Notes Placeholder 2">
            <a:extLst>
              <a:ext uri="{FF2B5EF4-FFF2-40B4-BE49-F238E27FC236}">
                <a16:creationId xmlns:a16="http://schemas.microsoft.com/office/drawing/2014/main" id="{A8FF28DE-925B-099F-B2B2-6D0EAB88DF92}"/>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3556" name="Slide Number Placeholder 3">
            <a:extLst>
              <a:ext uri="{FF2B5EF4-FFF2-40B4-BE49-F238E27FC236}">
                <a16:creationId xmlns:a16="http://schemas.microsoft.com/office/drawing/2014/main" id="{D01B629F-8378-36FF-75C8-2D8E2372B2F0}"/>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384FD3B-3D65-4AC1-BB1E-02BF5297DF1B}" type="slidenum">
              <a:rPr lang="en-GB" altLang="en-US" smtClean="0">
                <a:latin typeface="Arial" panose="020B0604020202020204" pitchFamily="34" charset="0"/>
              </a:rPr>
              <a:pPr>
                <a:spcBef>
                  <a:spcPct val="0"/>
                </a:spcBef>
              </a:pPr>
              <a:t>37</a:t>
            </a:fld>
            <a:endParaRPr lang="en-GB" altLang="en-US">
              <a:latin typeface="Arial" panose="020B0604020202020204"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a:extLst>
              <a:ext uri="{FF2B5EF4-FFF2-40B4-BE49-F238E27FC236}">
                <a16:creationId xmlns:a16="http://schemas.microsoft.com/office/drawing/2014/main" id="{3E7DB805-7BCD-3DFD-D6D7-8659998FBC02}"/>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18BB617-B482-422B-B90D-CF8ADBB0BE9D}" type="slidenum">
              <a:rPr lang="en-GB" altLang="en-US" smtClean="0">
                <a:latin typeface="Arial" panose="020B0604020202020204" pitchFamily="34" charset="0"/>
              </a:rPr>
              <a:pPr>
                <a:spcBef>
                  <a:spcPct val="0"/>
                </a:spcBef>
              </a:pPr>
              <a:t>38</a:t>
            </a:fld>
            <a:endParaRPr lang="en-GB" altLang="en-US">
              <a:latin typeface="Arial" panose="020B0604020202020204" pitchFamily="34" charset="0"/>
            </a:endParaRPr>
          </a:p>
        </p:txBody>
      </p:sp>
      <p:sp>
        <p:nvSpPr>
          <p:cNvPr id="25603" name="Rectangle 2">
            <a:extLst>
              <a:ext uri="{FF2B5EF4-FFF2-40B4-BE49-F238E27FC236}">
                <a16:creationId xmlns:a16="http://schemas.microsoft.com/office/drawing/2014/main" id="{F94D9D15-6C44-6DFD-192C-E2359B113E18}"/>
              </a:ext>
            </a:extLst>
          </p:cNvPr>
          <p:cNvSpPr>
            <a:spLocks noChangeArrowheads="1" noTextEdit="1"/>
          </p:cNvSpPr>
          <p:nvPr>
            <p:ph type="sldImg"/>
          </p:nvPr>
        </p:nvSpPr>
        <p:spPr bwMode="auto">
          <a:xfrm>
            <a:off x="1150938" y="692150"/>
            <a:ext cx="4556125" cy="34163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25604" name="Rectangle 3">
            <a:extLst>
              <a:ext uri="{FF2B5EF4-FFF2-40B4-BE49-F238E27FC236}">
                <a16:creationId xmlns:a16="http://schemas.microsoft.com/office/drawing/2014/main" id="{ED99942E-237E-7FE2-7EE3-2E3C1F3FAF8A}"/>
              </a:ext>
            </a:extLst>
          </p:cNvPr>
          <p:cNvSpPr>
            <a:spLocks noGrp="1" noChangeArrowheads="1"/>
          </p:cNvSpPr>
          <p:nvPr>
            <p:ph type="body" idx="1"/>
          </p:nvPr>
        </p:nvSpPr>
        <p:spPr bwMode="auto">
          <a:xfrm>
            <a:off x="914400" y="4346575"/>
            <a:ext cx="5029200" cy="3849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50" name="Slide Image Placeholder 1">
            <a:extLst>
              <a:ext uri="{FF2B5EF4-FFF2-40B4-BE49-F238E27FC236}">
                <a16:creationId xmlns:a16="http://schemas.microsoft.com/office/drawing/2014/main" id="{66748D78-CC51-DF2B-CDE2-929611A437DC}"/>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7651" name="Notes Placeholder 2">
            <a:extLst>
              <a:ext uri="{FF2B5EF4-FFF2-40B4-BE49-F238E27FC236}">
                <a16:creationId xmlns:a16="http://schemas.microsoft.com/office/drawing/2014/main" id="{F6F57F4E-D876-F8CD-C0EE-5CA765C8DF8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7652" name="Slide Number Placeholder 3">
            <a:extLst>
              <a:ext uri="{FF2B5EF4-FFF2-40B4-BE49-F238E27FC236}">
                <a16:creationId xmlns:a16="http://schemas.microsoft.com/office/drawing/2014/main" id="{29B9D54E-6B28-76BF-4959-108908F8E31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F01C3291-195C-4CF5-92C7-C4F77FA10CE8}" type="slidenum">
              <a:rPr lang="en-GB" altLang="en-US" smtClean="0">
                <a:latin typeface="Arial" panose="020B0604020202020204" pitchFamily="34" charset="0"/>
              </a:rPr>
              <a:pPr>
                <a:spcBef>
                  <a:spcPct val="0"/>
                </a:spcBef>
              </a:pPr>
              <a:t>39</a:t>
            </a:fld>
            <a:endParaRPr lang="en-GB" altLang="en-US">
              <a:latin typeface="Arial" panose="020B0604020202020204"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Slide Image Placeholder 1">
            <a:extLst>
              <a:ext uri="{FF2B5EF4-FFF2-40B4-BE49-F238E27FC236}">
                <a16:creationId xmlns:a16="http://schemas.microsoft.com/office/drawing/2014/main" id="{C126EFE7-2F46-5E0D-1A39-A97DBA8EC40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29699" name="Notes Placeholder 2">
            <a:extLst>
              <a:ext uri="{FF2B5EF4-FFF2-40B4-BE49-F238E27FC236}">
                <a16:creationId xmlns:a16="http://schemas.microsoft.com/office/drawing/2014/main" id="{BE592B15-A86D-E6ED-67DA-96C517986456}"/>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29700" name="Slide Number Placeholder 3">
            <a:extLst>
              <a:ext uri="{FF2B5EF4-FFF2-40B4-BE49-F238E27FC236}">
                <a16:creationId xmlns:a16="http://schemas.microsoft.com/office/drawing/2014/main" id="{EBB9BEEA-DB6C-5E11-DA2E-513D0E173019}"/>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BCF98DD-5C23-4950-A0EF-0419E34A3FBD}" type="slidenum">
              <a:rPr lang="en-GB" altLang="en-US" smtClean="0">
                <a:latin typeface="Arial" panose="020B0604020202020204" pitchFamily="34" charset="0"/>
              </a:rPr>
              <a:pPr>
                <a:spcBef>
                  <a:spcPct val="0"/>
                </a:spcBef>
              </a:pPr>
              <a:t>40</a:t>
            </a:fld>
            <a:endParaRPr lang="en-GB" altLang="en-US">
              <a:latin typeface="Arial" panose="020B0604020202020204" pitchFamily="34" charset="0"/>
            </a:endParaRPr>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Slide Image Placeholder 1">
            <a:extLst>
              <a:ext uri="{FF2B5EF4-FFF2-40B4-BE49-F238E27FC236}">
                <a16:creationId xmlns:a16="http://schemas.microsoft.com/office/drawing/2014/main" id="{15BA287A-A422-B456-F8FF-ADF6448E88F3}"/>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1747" name="Notes Placeholder 2">
            <a:extLst>
              <a:ext uri="{FF2B5EF4-FFF2-40B4-BE49-F238E27FC236}">
                <a16:creationId xmlns:a16="http://schemas.microsoft.com/office/drawing/2014/main" id="{B6DE1823-1E6D-525D-35BB-910F475C3944}"/>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1748" name="Slide Number Placeholder 3">
            <a:extLst>
              <a:ext uri="{FF2B5EF4-FFF2-40B4-BE49-F238E27FC236}">
                <a16:creationId xmlns:a16="http://schemas.microsoft.com/office/drawing/2014/main" id="{EBCA41ED-39F6-AC31-51ED-13CA556E81FF}"/>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872F1E00-25CB-4425-9D3C-366EDD0B3D0F}" type="slidenum">
              <a:rPr lang="en-GB" altLang="en-US" smtClean="0">
                <a:latin typeface="Arial" panose="020B0604020202020204" pitchFamily="34" charset="0"/>
              </a:rPr>
              <a:pPr>
                <a:spcBef>
                  <a:spcPct val="0"/>
                </a:spcBef>
              </a:pPr>
              <a:t>41</a:t>
            </a:fld>
            <a:endParaRPr lang="en-GB" altLang="en-US">
              <a:latin typeface="Arial" panose="020B0604020202020204" pitchFamily="34" charset="0"/>
            </a:endParaRPr>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Slide Image Placeholder 1">
            <a:extLst>
              <a:ext uri="{FF2B5EF4-FFF2-40B4-BE49-F238E27FC236}">
                <a16:creationId xmlns:a16="http://schemas.microsoft.com/office/drawing/2014/main" id="{A37D4EED-E9A7-61F5-1980-646C6250DB79}"/>
              </a:ext>
            </a:extLst>
          </p:cNvPr>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Lst>
        </p:spPr>
      </p:sp>
      <p:sp>
        <p:nvSpPr>
          <p:cNvPr id="33795" name="Notes Placeholder 2">
            <a:extLst>
              <a:ext uri="{FF2B5EF4-FFF2-40B4-BE49-F238E27FC236}">
                <a16:creationId xmlns:a16="http://schemas.microsoft.com/office/drawing/2014/main" id="{F8E7DF2E-6C50-D089-C28A-AC4DCC357F5A}"/>
              </a:ext>
            </a:extLst>
          </p:cNvPr>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t" anchorCtr="0" compatLnSpc="1">
            <a:prstTxWarp prst="textNoShape">
              <a:avLst/>
            </a:prstTxWarp>
          </a:bodyPr>
          <a:lstStyle/>
          <a:p>
            <a:endParaRPr lang="en-GB" altLang="en-US"/>
          </a:p>
        </p:txBody>
      </p:sp>
      <p:sp>
        <p:nvSpPr>
          <p:cNvPr id="33796" name="Slide Number Placeholder 3">
            <a:extLst>
              <a:ext uri="{FF2B5EF4-FFF2-40B4-BE49-F238E27FC236}">
                <a16:creationId xmlns:a16="http://schemas.microsoft.com/office/drawing/2014/main" id="{0E0B0FA8-4292-A972-5265-8AA99DAE236E}"/>
              </a:ext>
            </a:extLst>
          </p:cNvPr>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CF1AAF46-208C-41E2-BA59-D3856B9C8559}" type="slidenum">
              <a:rPr lang="en-GB" altLang="en-US" smtClean="0">
                <a:latin typeface="Arial" panose="020B0604020202020204" pitchFamily="34" charset="0"/>
              </a:rPr>
              <a:pPr>
                <a:spcBef>
                  <a:spcPct val="0"/>
                </a:spcBef>
              </a:pPr>
              <a:t>42</a:t>
            </a:fld>
            <a:endParaRPr lang="en-GB" altLang="en-US">
              <a:latin typeface="Arial" panose="020B0604020202020204" pitchFamily="34" charset="0"/>
            </a:endParaRPr>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Rectangle 7">
            <a:extLst>
              <a:ext uri="{FF2B5EF4-FFF2-40B4-BE49-F238E27FC236}">
                <a16:creationId xmlns:a16="http://schemas.microsoft.com/office/drawing/2014/main" id="{C7FF0DD2-2296-1B60-11AC-375C068D9C87}"/>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BF980172-29FF-4252-99F5-4102AB31B035}" type="slidenum">
              <a:rPr lang="en-GB" altLang="en-US" smtClean="0">
                <a:latin typeface="Arial" panose="020B0604020202020204" pitchFamily="34" charset="0"/>
              </a:rPr>
              <a:pPr>
                <a:spcBef>
                  <a:spcPct val="0"/>
                </a:spcBef>
              </a:pPr>
              <a:t>43</a:t>
            </a:fld>
            <a:endParaRPr lang="en-GB" altLang="en-US">
              <a:latin typeface="Arial" panose="020B0604020202020204" pitchFamily="34" charset="0"/>
            </a:endParaRPr>
          </a:p>
        </p:txBody>
      </p:sp>
      <p:sp>
        <p:nvSpPr>
          <p:cNvPr id="35843" name="Rectangle 2">
            <a:extLst>
              <a:ext uri="{FF2B5EF4-FFF2-40B4-BE49-F238E27FC236}">
                <a16:creationId xmlns:a16="http://schemas.microsoft.com/office/drawing/2014/main" id="{3DC4EC88-04C4-EDDA-D567-B6DB0F29FA82}"/>
              </a:ext>
            </a:extLst>
          </p:cNvPr>
          <p:cNvSpPr>
            <a:spLocks noChangeArrowheads="1" noTextEdit="1"/>
          </p:cNvSpPr>
          <p:nvPr>
            <p:ph type="sldImg"/>
          </p:nvPr>
        </p:nvSpPr>
        <p:spPr bwMode="auto">
          <a:xfrm>
            <a:off x="1150938" y="692150"/>
            <a:ext cx="4556125" cy="34163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5844" name="Rectangle 3">
            <a:extLst>
              <a:ext uri="{FF2B5EF4-FFF2-40B4-BE49-F238E27FC236}">
                <a16:creationId xmlns:a16="http://schemas.microsoft.com/office/drawing/2014/main" id="{F3A50A56-8EFA-7E17-F916-A98184A1F4F7}"/>
              </a:ext>
            </a:extLst>
          </p:cNvPr>
          <p:cNvSpPr>
            <a:spLocks noGrp="1" noChangeArrowheads="1"/>
          </p:cNvSpPr>
          <p:nvPr>
            <p:ph type="body" idx="1"/>
          </p:nvPr>
        </p:nvSpPr>
        <p:spPr bwMode="auto">
          <a:xfrm>
            <a:off x="914400" y="4346575"/>
            <a:ext cx="5029200" cy="3849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a:extLst>
              <a:ext uri="{FF2B5EF4-FFF2-40B4-BE49-F238E27FC236}">
                <a16:creationId xmlns:a16="http://schemas.microsoft.com/office/drawing/2014/main" id="{C5D57F7E-5807-992A-1CEE-435BD86F7714}"/>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5C5899F3-7862-4DCC-BF2F-7BD809F48995}" type="slidenum">
              <a:rPr lang="en-GB" altLang="en-US" smtClean="0">
                <a:latin typeface="Arial" panose="020B0604020202020204" pitchFamily="34" charset="0"/>
              </a:rPr>
              <a:pPr>
                <a:spcBef>
                  <a:spcPct val="0"/>
                </a:spcBef>
              </a:pPr>
              <a:t>44</a:t>
            </a:fld>
            <a:endParaRPr lang="en-GB" altLang="en-US">
              <a:latin typeface="Arial" panose="020B0604020202020204" pitchFamily="34" charset="0"/>
            </a:endParaRPr>
          </a:p>
        </p:txBody>
      </p:sp>
      <p:sp>
        <p:nvSpPr>
          <p:cNvPr id="37891" name="Rectangle 2">
            <a:extLst>
              <a:ext uri="{FF2B5EF4-FFF2-40B4-BE49-F238E27FC236}">
                <a16:creationId xmlns:a16="http://schemas.microsoft.com/office/drawing/2014/main" id="{622E7BF9-DB56-5E5B-E34E-43FC46851D5E}"/>
              </a:ext>
            </a:extLst>
          </p:cNvPr>
          <p:cNvSpPr>
            <a:spLocks noChangeArrowheads="1" noTextEdit="1"/>
          </p:cNvSpPr>
          <p:nvPr>
            <p:ph type="sldImg"/>
          </p:nvPr>
        </p:nvSpPr>
        <p:spPr bwMode="auto">
          <a:xfrm>
            <a:off x="1150938" y="692150"/>
            <a:ext cx="4556125" cy="34163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7892" name="Rectangle 3">
            <a:extLst>
              <a:ext uri="{FF2B5EF4-FFF2-40B4-BE49-F238E27FC236}">
                <a16:creationId xmlns:a16="http://schemas.microsoft.com/office/drawing/2014/main" id="{4A8B75FC-0C0D-48C2-8361-3D636C212BAA}"/>
              </a:ext>
            </a:extLst>
          </p:cNvPr>
          <p:cNvSpPr>
            <a:spLocks noGrp="1" noChangeArrowheads="1"/>
          </p:cNvSpPr>
          <p:nvPr>
            <p:ph type="body" idx="1"/>
          </p:nvPr>
        </p:nvSpPr>
        <p:spPr bwMode="auto">
          <a:xfrm>
            <a:off x="914400" y="4346575"/>
            <a:ext cx="5029200" cy="3849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9938" name="Rectangle 7">
            <a:extLst>
              <a:ext uri="{FF2B5EF4-FFF2-40B4-BE49-F238E27FC236}">
                <a16:creationId xmlns:a16="http://schemas.microsoft.com/office/drawing/2014/main" id="{F17E2277-E72F-F3EF-4536-838E2A394B15}"/>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E793DC26-446C-42A9-9BD9-C32758A87F27}" type="slidenum">
              <a:rPr lang="en-GB" altLang="en-US" smtClean="0">
                <a:latin typeface="Arial" panose="020B0604020202020204" pitchFamily="34" charset="0"/>
              </a:rPr>
              <a:pPr>
                <a:spcBef>
                  <a:spcPct val="0"/>
                </a:spcBef>
              </a:pPr>
              <a:t>45</a:t>
            </a:fld>
            <a:endParaRPr lang="en-GB" altLang="en-US">
              <a:latin typeface="Arial" panose="020B0604020202020204" pitchFamily="34" charset="0"/>
            </a:endParaRPr>
          </a:p>
        </p:txBody>
      </p:sp>
      <p:sp>
        <p:nvSpPr>
          <p:cNvPr id="39939" name="Rectangle 2">
            <a:extLst>
              <a:ext uri="{FF2B5EF4-FFF2-40B4-BE49-F238E27FC236}">
                <a16:creationId xmlns:a16="http://schemas.microsoft.com/office/drawing/2014/main" id="{374F5696-3FED-066B-9455-D817FA3F7AB2}"/>
              </a:ext>
            </a:extLst>
          </p:cNvPr>
          <p:cNvSpPr>
            <a:spLocks noChangeArrowheads="1" noTextEdit="1"/>
          </p:cNvSpPr>
          <p:nvPr>
            <p:ph type="sldImg"/>
          </p:nvPr>
        </p:nvSpPr>
        <p:spPr bwMode="auto">
          <a:xfrm>
            <a:off x="1150938" y="692150"/>
            <a:ext cx="4556125" cy="34163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39940" name="Rectangle 3">
            <a:extLst>
              <a:ext uri="{FF2B5EF4-FFF2-40B4-BE49-F238E27FC236}">
                <a16:creationId xmlns:a16="http://schemas.microsoft.com/office/drawing/2014/main" id="{9F3F89DD-2310-ABE4-F951-51E2340FA881}"/>
              </a:ext>
            </a:extLst>
          </p:cNvPr>
          <p:cNvSpPr>
            <a:spLocks noGrp="1" noChangeArrowheads="1"/>
          </p:cNvSpPr>
          <p:nvPr>
            <p:ph type="body" idx="1"/>
          </p:nvPr>
        </p:nvSpPr>
        <p:spPr bwMode="auto">
          <a:xfrm>
            <a:off x="914400" y="4346575"/>
            <a:ext cx="5029200" cy="3849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7">
            <a:extLst>
              <a:ext uri="{FF2B5EF4-FFF2-40B4-BE49-F238E27FC236}">
                <a16:creationId xmlns:a16="http://schemas.microsoft.com/office/drawing/2014/main" id="{1734CE9C-1FD1-B50B-50FF-15810A02ED95}"/>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FB4FA283-325D-4A4E-8C6A-35961FAD215C}" type="slidenum">
              <a:rPr lang="en-GB" altLang="en-US">
                <a:latin typeface="Arial" panose="020B0604020202020204" pitchFamily="34" charset="0"/>
              </a:rPr>
              <a:pPr algn="r" eaLnBrk="1" hangingPunct="1">
                <a:spcBef>
                  <a:spcPct val="0"/>
                </a:spcBef>
              </a:pPr>
              <a:t>46</a:t>
            </a:fld>
            <a:endParaRPr lang="en-GB" altLang="en-US">
              <a:latin typeface="Arial" panose="020B0604020202020204" pitchFamily="34" charset="0"/>
            </a:endParaRPr>
          </a:p>
        </p:txBody>
      </p:sp>
      <p:sp>
        <p:nvSpPr>
          <p:cNvPr id="41987" name="Rectangle 2">
            <a:extLst>
              <a:ext uri="{FF2B5EF4-FFF2-40B4-BE49-F238E27FC236}">
                <a16:creationId xmlns:a16="http://schemas.microsoft.com/office/drawing/2014/main" id="{556635CC-4117-62F6-2208-BF4E32B246E6}"/>
              </a:ext>
            </a:extLst>
          </p:cNvPr>
          <p:cNvSpPr>
            <a:spLocks noChangeArrowheads="1" noTextEdit="1"/>
          </p:cNvSpPr>
          <p:nvPr>
            <p:ph type="sldImg"/>
          </p:nvPr>
        </p:nvSpPr>
        <p:spPr bwMode="auto">
          <a:xfrm>
            <a:off x="1150938" y="692150"/>
            <a:ext cx="4556125" cy="34163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41988" name="Rectangle 3">
            <a:extLst>
              <a:ext uri="{FF2B5EF4-FFF2-40B4-BE49-F238E27FC236}">
                <a16:creationId xmlns:a16="http://schemas.microsoft.com/office/drawing/2014/main" id="{87254117-D0E3-BE53-71F9-8BCFB86F0830}"/>
              </a:ext>
            </a:extLst>
          </p:cNvPr>
          <p:cNvSpPr>
            <a:spLocks noGrp="1" noChangeArrowheads="1"/>
          </p:cNvSpPr>
          <p:nvPr>
            <p:ph type="body" idx="1"/>
          </p:nvPr>
        </p:nvSpPr>
        <p:spPr bwMode="auto">
          <a:xfrm>
            <a:off x="914400" y="4346575"/>
            <a:ext cx="5029200" cy="3849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4034" name="Rectangle 7">
            <a:extLst>
              <a:ext uri="{FF2B5EF4-FFF2-40B4-BE49-F238E27FC236}">
                <a16:creationId xmlns:a16="http://schemas.microsoft.com/office/drawing/2014/main" id="{ECF41145-7AC3-BD13-6B8E-17DC190B12DF}"/>
              </a:ext>
            </a:extLst>
          </p:cNvPr>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spcBef>
                <a:spcPct val="0"/>
              </a:spcBef>
            </a:pPr>
            <a:fld id="{2EF57FEC-3B3E-4C41-9121-FCC3A663DD7F}" type="slidenum">
              <a:rPr lang="en-GB" altLang="en-US" smtClean="0">
                <a:latin typeface="Arial" panose="020B0604020202020204" pitchFamily="34" charset="0"/>
              </a:rPr>
              <a:pPr>
                <a:spcBef>
                  <a:spcPct val="0"/>
                </a:spcBef>
              </a:pPr>
              <a:t>47</a:t>
            </a:fld>
            <a:endParaRPr lang="en-GB" altLang="en-US">
              <a:latin typeface="Arial" panose="020B0604020202020204" pitchFamily="34" charset="0"/>
            </a:endParaRPr>
          </a:p>
        </p:txBody>
      </p:sp>
      <p:sp>
        <p:nvSpPr>
          <p:cNvPr id="44035" name="Rectangle 2">
            <a:extLst>
              <a:ext uri="{FF2B5EF4-FFF2-40B4-BE49-F238E27FC236}">
                <a16:creationId xmlns:a16="http://schemas.microsoft.com/office/drawing/2014/main" id="{C1E4F6F5-6D43-7925-9D4D-743BBD405CD5}"/>
              </a:ext>
            </a:extLst>
          </p:cNvPr>
          <p:cNvSpPr>
            <a:spLocks noChangeArrowheads="1" noTextEdit="1"/>
          </p:cNvSpPr>
          <p:nvPr>
            <p:ph type="sldImg"/>
          </p:nvPr>
        </p:nvSpPr>
        <p:spPr bwMode="auto">
          <a:xfrm>
            <a:off x="1150938" y="692150"/>
            <a:ext cx="4556125" cy="34163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44036" name="Rectangle 3">
            <a:extLst>
              <a:ext uri="{FF2B5EF4-FFF2-40B4-BE49-F238E27FC236}">
                <a16:creationId xmlns:a16="http://schemas.microsoft.com/office/drawing/2014/main" id="{C7324906-21EF-1B65-B310-8580453D69C1}"/>
              </a:ext>
            </a:extLst>
          </p:cNvPr>
          <p:cNvSpPr>
            <a:spLocks noGrp="1" noChangeArrowheads="1"/>
          </p:cNvSpPr>
          <p:nvPr>
            <p:ph type="body" idx="1"/>
          </p:nvPr>
        </p:nvSpPr>
        <p:spPr bwMode="auto">
          <a:xfrm>
            <a:off x="914400" y="4346575"/>
            <a:ext cx="5029200" cy="3849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2" name="Rectangle 7">
            <a:extLst>
              <a:ext uri="{FF2B5EF4-FFF2-40B4-BE49-F238E27FC236}">
                <a16:creationId xmlns:a16="http://schemas.microsoft.com/office/drawing/2014/main" id="{DC02881E-1B23-CEFB-D7D5-EFC3BBFD9F40}"/>
              </a:ext>
            </a:extLst>
          </p:cNvPr>
          <p:cNvSpPr txBox="1">
            <a:spLocks noGrp="1" noChangeArrowheads="1"/>
          </p:cNvSpPr>
          <p:nvPr/>
        </p:nvSpPr>
        <p:spPr bwMode="auto">
          <a:xfrm>
            <a:off x="3884613" y="8685213"/>
            <a:ext cx="29718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b"/>
          <a:lstStyle>
            <a:lvl1pPr>
              <a:spcBef>
                <a:spcPct val="30000"/>
              </a:spcBef>
              <a:defRPr sz="1200">
                <a:solidFill>
                  <a:schemeClr val="tx1"/>
                </a:solidFill>
                <a:latin typeface="Calibri" panose="020F0502020204030204" pitchFamily="34" charset="0"/>
              </a:defRPr>
            </a:lvl1pPr>
            <a:lvl2pPr marL="742950" indent="-285750">
              <a:spcBef>
                <a:spcPct val="30000"/>
              </a:spcBef>
              <a:defRPr sz="1200">
                <a:solidFill>
                  <a:schemeClr val="tx1"/>
                </a:solidFill>
                <a:latin typeface="Calibri" panose="020F0502020204030204" pitchFamily="34" charset="0"/>
              </a:defRPr>
            </a:lvl2pPr>
            <a:lvl3pPr marL="1143000" indent="-228600">
              <a:spcBef>
                <a:spcPct val="30000"/>
              </a:spcBef>
              <a:defRPr sz="1200">
                <a:solidFill>
                  <a:schemeClr val="tx1"/>
                </a:solidFill>
                <a:latin typeface="Calibri" panose="020F0502020204030204" pitchFamily="34" charset="0"/>
              </a:defRPr>
            </a:lvl3pPr>
            <a:lvl4pPr marL="1600200" indent="-228600">
              <a:spcBef>
                <a:spcPct val="30000"/>
              </a:spcBef>
              <a:defRPr sz="1200">
                <a:solidFill>
                  <a:schemeClr val="tx1"/>
                </a:solidFill>
                <a:latin typeface="Calibri" panose="020F0502020204030204" pitchFamily="34" charset="0"/>
              </a:defRPr>
            </a:lvl4pPr>
            <a:lvl5pPr marL="2057400" indent="-228600">
              <a:spcBef>
                <a:spcPct val="30000"/>
              </a:spcBef>
              <a:defRPr sz="1200">
                <a:solidFill>
                  <a:schemeClr val="tx1"/>
                </a:solidFill>
                <a:latin typeface="Calibri" panose="020F0502020204030204" pitchFamily="34" charset="0"/>
              </a:defRPr>
            </a:lvl5pPr>
            <a:lvl6pPr marL="2514600" indent="-228600" eaLnBrk="0" fontAlgn="base" hangingPunct="0">
              <a:spcBef>
                <a:spcPct val="30000"/>
              </a:spcBef>
              <a:spcAft>
                <a:spcPct val="0"/>
              </a:spcAft>
              <a:defRPr sz="1200">
                <a:solidFill>
                  <a:schemeClr val="tx1"/>
                </a:solidFill>
                <a:latin typeface="Calibri" panose="020F0502020204030204" pitchFamily="34" charset="0"/>
              </a:defRPr>
            </a:lvl6pPr>
            <a:lvl7pPr marL="2971800" indent="-228600" eaLnBrk="0" fontAlgn="base" hangingPunct="0">
              <a:spcBef>
                <a:spcPct val="30000"/>
              </a:spcBef>
              <a:spcAft>
                <a:spcPct val="0"/>
              </a:spcAft>
              <a:defRPr sz="1200">
                <a:solidFill>
                  <a:schemeClr val="tx1"/>
                </a:solidFill>
                <a:latin typeface="Calibri" panose="020F0502020204030204" pitchFamily="34" charset="0"/>
              </a:defRPr>
            </a:lvl7pPr>
            <a:lvl8pPr marL="3429000" indent="-228600" eaLnBrk="0" fontAlgn="base" hangingPunct="0">
              <a:spcBef>
                <a:spcPct val="30000"/>
              </a:spcBef>
              <a:spcAft>
                <a:spcPct val="0"/>
              </a:spcAft>
              <a:defRPr sz="1200">
                <a:solidFill>
                  <a:schemeClr val="tx1"/>
                </a:solidFill>
                <a:latin typeface="Calibri" panose="020F0502020204030204" pitchFamily="34" charset="0"/>
              </a:defRPr>
            </a:lvl8pPr>
            <a:lvl9pPr marL="3886200" indent="-228600" eaLnBrk="0" fontAlgn="base" hangingPunct="0">
              <a:spcBef>
                <a:spcPct val="30000"/>
              </a:spcBef>
              <a:spcAft>
                <a:spcPct val="0"/>
              </a:spcAft>
              <a:defRPr sz="1200">
                <a:solidFill>
                  <a:schemeClr val="tx1"/>
                </a:solidFill>
                <a:latin typeface="Calibri" panose="020F0502020204030204" pitchFamily="34" charset="0"/>
              </a:defRPr>
            </a:lvl9pPr>
          </a:lstStyle>
          <a:p>
            <a:pPr algn="r" eaLnBrk="1" hangingPunct="1">
              <a:spcBef>
                <a:spcPct val="0"/>
              </a:spcBef>
            </a:pPr>
            <a:fld id="{088BF0A6-D72E-4CDC-AA43-62225B55E163}" type="slidenum">
              <a:rPr lang="en-GB" altLang="en-US">
                <a:latin typeface="Arial" panose="020B0604020202020204" pitchFamily="34" charset="0"/>
              </a:rPr>
              <a:pPr algn="r" eaLnBrk="1" hangingPunct="1">
                <a:spcBef>
                  <a:spcPct val="0"/>
                </a:spcBef>
              </a:pPr>
              <a:t>48</a:t>
            </a:fld>
            <a:endParaRPr lang="en-GB" altLang="en-US">
              <a:latin typeface="Arial" panose="020B0604020202020204" pitchFamily="34" charset="0"/>
            </a:endParaRPr>
          </a:p>
        </p:txBody>
      </p:sp>
      <p:sp>
        <p:nvSpPr>
          <p:cNvPr id="46083" name="Rectangle 2">
            <a:extLst>
              <a:ext uri="{FF2B5EF4-FFF2-40B4-BE49-F238E27FC236}">
                <a16:creationId xmlns:a16="http://schemas.microsoft.com/office/drawing/2014/main" id="{B6F8B726-24F8-DCAB-1CE5-CC2C409C0F69}"/>
              </a:ext>
            </a:extLst>
          </p:cNvPr>
          <p:cNvSpPr>
            <a:spLocks noChangeArrowheads="1" noTextEdit="1"/>
          </p:cNvSpPr>
          <p:nvPr>
            <p:ph type="sldImg"/>
          </p:nvPr>
        </p:nvSpPr>
        <p:spPr bwMode="auto">
          <a:xfrm>
            <a:off x="1150938" y="692150"/>
            <a:ext cx="4556125" cy="3416300"/>
          </a:xfrm>
          <a:noFill/>
          <a:ln cap="flat">
            <a:solidFill>
              <a:schemeClr val="tx1"/>
            </a:solidFill>
            <a:miter lim="800000"/>
            <a:headEnd/>
            <a:tailEnd/>
          </a:ln>
          <a:extLst>
            <a:ext uri="{909E8E84-426E-40DD-AFC4-6F175D3DCCD1}">
              <a14:hiddenFill xmlns:a14="http://schemas.microsoft.com/office/drawing/2010/main">
                <a:solidFill>
                  <a:srgbClr val="FFFFFF"/>
                </a:solidFill>
              </a14:hiddenFill>
            </a:ext>
          </a:extLst>
        </p:spPr>
      </p:sp>
      <p:sp>
        <p:nvSpPr>
          <p:cNvPr id="46084" name="Rectangle 3">
            <a:extLst>
              <a:ext uri="{FF2B5EF4-FFF2-40B4-BE49-F238E27FC236}">
                <a16:creationId xmlns:a16="http://schemas.microsoft.com/office/drawing/2014/main" id="{28755E47-FF27-7A76-C71D-E96227BABA6F}"/>
              </a:ext>
            </a:extLst>
          </p:cNvPr>
          <p:cNvSpPr>
            <a:spLocks noGrp="1" noChangeArrowheads="1"/>
          </p:cNvSpPr>
          <p:nvPr>
            <p:ph type="body" idx="1"/>
          </p:nvPr>
        </p:nvSpPr>
        <p:spPr bwMode="auto">
          <a:xfrm>
            <a:off x="914400" y="4346575"/>
            <a:ext cx="5029200" cy="3849688"/>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0488" tIns="44450" rIns="90488" bIns="44450" numCol="1" anchor="t" anchorCtr="0" compatLnSpc="1">
            <a:prstTxWarp prst="textNoShape">
              <a:avLst/>
            </a:prstTxWarp>
          </a:bodyPr>
          <a:lstStyle/>
          <a:p>
            <a:endParaRPr lang="en-GB"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154955" y="1447800"/>
            <a:ext cx="8825658" cy="3329581"/>
          </a:xfrm>
        </p:spPr>
        <p:txBody>
          <a:bodyPr anchor="b"/>
          <a:lstStyle>
            <a:lvl1pPr>
              <a:defRPr sz="7200"/>
            </a:lvl1pPr>
          </a:lstStyle>
          <a:p>
            <a:r>
              <a:rPr lang="en-US"/>
              <a:t>Click to edit Master title style</a:t>
            </a:r>
            <a:endParaRPr lang="en-US" dirty="0"/>
          </a:p>
        </p:txBody>
      </p:sp>
      <p:sp>
        <p:nvSpPr>
          <p:cNvPr id="3" name="Subtitle 2"/>
          <p:cNvSpPr>
            <a:spLocks noGrp="1"/>
          </p:cNvSpPr>
          <p:nvPr>
            <p:ph type="subTitle" idx="1"/>
          </p:nvPr>
        </p:nvSpPr>
        <p:spPr>
          <a:xfrm>
            <a:off x="1154955" y="4777380"/>
            <a:ext cx="8825658" cy="861420"/>
          </a:xfrm>
        </p:spPr>
        <p:txBody>
          <a:bodyPr anchor="t"/>
          <a:lstStyle>
            <a:lvl1pPr marL="0" indent="0" algn="l">
              <a:buNone/>
              <a:defRPr cap="all">
                <a:solidFill>
                  <a:schemeClr val="bg2">
                    <a:lumMod val="40000"/>
                    <a:lumOff val="6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71516846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3"/>
          <p:cNvSpPr>
            <a:spLocks noGrp="1"/>
          </p:cNvSpPr>
          <p:nvPr>
            <p:ph type="dt" sz="half" idx="10"/>
          </p:nvPr>
        </p:nvSpPr>
        <p:spPr/>
        <p:txBody>
          <a:bodyPr/>
          <a:lstStyle/>
          <a:p>
            <a:fld id="{4BC8A850-4518-4F0B-BCE9-211A8A6119DB}"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1953091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1154956" y="2861733"/>
            <a:ext cx="8825657" cy="1915647"/>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5" y="4777381"/>
            <a:ext cx="8825658" cy="860400"/>
          </a:xfrm>
        </p:spPr>
        <p:txBody>
          <a:bodyPr anchor="t"/>
          <a:lstStyle>
            <a:lvl1pPr marL="0" indent="0" algn="l">
              <a:buNone/>
              <a:defRPr sz="2000" cap="all">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6082555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1103312" y="2060575"/>
            <a:ext cx="4396339" cy="4195763"/>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654493" y="2056092"/>
            <a:ext cx="4396341" cy="4200245"/>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BC8A850-4518-4F0B-BCE9-211A8A6119DB}"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24571740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1103313" y="1905000"/>
            <a:ext cx="4396338"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1103312"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654495" y="1905000"/>
            <a:ext cx="4396339"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654495" y="2514600"/>
            <a:ext cx="4396339" cy="3741738"/>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BC8A850-4518-4F0B-BCE9-211A8A6119DB}" type="datetimeFigureOut">
              <a:rPr lang="en-GB" smtClean="0"/>
              <a:t>09/02/2023</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26231145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7" name="Date Placeholder 2"/>
          <p:cNvSpPr>
            <a:spLocks noGrp="1"/>
          </p:cNvSpPr>
          <p:nvPr>
            <p:ph type="dt" sz="half" idx="10"/>
          </p:nvPr>
        </p:nvSpPr>
        <p:spPr/>
        <p:txBody>
          <a:bodyPr/>
          <a:lstStyle/>
          <a:p>
            <a:fld id="{4BC8A850-4518-4F0B-BCE9-211A8A6119DB}" type="datetimeFigureOut">
              <a:rPr lang="en-GB" smtClean="0"/>
              <a:t>09/02/2023</a:t>
            </a:fld>
            <a:endParaRPr lang="en-GB"/>
          </a:p>
        </p:txBody>
      </p:sp>
      <p:sp>
        <p:nvSpPr>
          <p:cNvPr id="5" name="Footer Placeholder 3"/>
          <p:cNvSpPr>
            <a:spLocks noGrp="1"/>
          </p:cNvSpPr>
          <p:nvPr>
            <p:ph type="ftr" sz="quarter" idx="11"/>
          </p:nvPr>
        </p:nvSpPr>
        <p:spPr/>
        <p:txBody>
          <a:bodyPr/>
          <a:lstStyle/>
          <a:p>
            <a:endParaRPr lang="en-GB"/>
          </a:p>
        </p:txBody>
      </p:sp>
      <p:sp>
        <p:nvSpPr>
          <p:cNvPr id="6" name="Slide Number Placeholder 4"/>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16329742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7" name="Date Placeholder 1"/>
          <p:cNvSpPr>
            <a:spLocks noGrp="1"/>
          </p:cNvSpPr>
          <p:nvPr>
            <p:ph type="dt" sz="half" idx="10"/>
          </p:nvPr>
        </p:nvSpPr>
        <p:spPr/>
        <p:txBody>
          <a:bodyPr/>
          <a:lstStyle/>
          <a:p>
            <a:fld id="{4BC8A850-4518-4F0B-BCE9-211A8A6119DB}" type="datetimeFigureOut">
              <a:rPr lang="en-GB" smtClean="0"/>
              <a:t>09/02/2023</a:t>
            </a:fld>
            <a:endParaRPr lang="en-GB"/>
          </a:p>
        </p:txBody>
      </p:sp>
      <p:sp>
        <p:nvSpPr>
          <p:cNvPr id="5" name="Footer Placeholder 2"/>
          <p:cNvSpPr>
            <a:spLocks noGrp="1"/>
          </p:cNvSpPr>
          <p:nvPr>
            <p:ph type="ftr" sz="quarter" idx="11"/>
          </p:nvPr>
        </p:nvSpPr>
        <p:spPr/>
        <p:txBody>
          <a:bodyPr/>
          <a:lstStyle/>
          <a:p>
            <a:endParaRPr lang="en-GB"/>
          </a:p>
        </p:txBody>
      </p:sp>
      <p:sp>
        <p:nvSpPr>
          <p:cNvPr id="6" name="Slide Number Placeholder 3"/>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412926881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3" y="1447800"/>
            <a:ext cx="3401064" cy="1447800"/>
          </a:xfrm>
        </p:spPr>
        <p:txBody>
          <a:bodyPr anchor="b"/>
          <a:lstStyle>
            <a:lvl1pPr algn="l">
              <a:defRPr sz="2400" b="0"/>
            </a:lvl1pPr>
          </a:lstStyle>
          <a:p>
            <a:r>
              <a:rPr lang="en-US"/>
              <a:t>Click to edit Master title style</a:t>
            </a:r>
            <a:endParaRPr lang="en-US" dirty="0"/>
          </a:p>
        </p:txBody>
      </p:sp>
      <p:sp>
        <p:nvSpPr>
          <p:cNvPr id="3" name="Content Placeholder 2"/>
          <p:cNvSpPr>
            <a:spLocks noGrp="1"/>
          </p:cNvSpPr>
          <p:nvPr>
            <p:ph idx="1"/>
          </p:nvPr>
        </p:nvSpPr>
        <p:spPr>
          <a:xfrm>
            <a:off x="4784616" y="1447800"/>
            <a:ext cx="5195997" cy="4572000"/>
          </a:xfrm>
        </p:spPr>
        <p:txBody>
          <a:bodyPr anchor="ctr">
            <a:normAutofit/>
          </a:bodyPr>
          <a:lstStyle>
            <a:lvl1pPr>
              <a:defRPr sz="2000"/>
            </a:lvl1pPr>
            <a:lvl2pPr>
              <a:defRPr sz="1800"/>
            </a:lvl2pPr>
            <a:lvl3pPr>
              <a:defRPr sz="1600"/>
            </a:lvl3pPr>
            <a:lvl4pPr>
              <a:defRPr sz="1400"/>
            </a:lvl4pPr>
            <a:lvl5pPr>
              <a:defRPr sz="1400"/>
            </a:lvl5pPr>
            <a:lvl6pPr>
              <a:defRPr sz="1400"/>
            </a:lvl6pPr>
            <a:lvl7pPr>
              <a:defRPr sz="1400"/>
            </a:lvl7pPr>
            <a:lvl8pPr>
              <a:defRPr sz="1400"/>
            </a:lvl8pPr>
            <a:lvl9pPr>
              <a:defRPr sz="14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1154953" y="3129280"/>
            <a:ext cx="3401063" cy="2895599"/>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7" name="Date Placeholder 4"/>
          <p:cNvSpPr>
            <a:spLocks noGrp="1"/>
          </p:cNvSpPr>
          <p:nvPr>
            <p:ph type="dt" sz="half" idx="10"/>
          </p:nvPr>
        </p:nvSpPr>
        <p:spPr/>
        <p:txBody>
          <a:bodyPr/>
          <a:lstStyle/>
          <a:p>
            <a:fld id="{4BC8A850-4518-4F0B-BCE9-211A8A6119DB}" type="datetimeFigureOut">
              <a:rPr lang="en-GB" smtClean="0"/>
              <a:t>09/02/2023</a:t>
            </a:fld>
            <a:endParaRPr lang="en-GB"/>
          </a:p>
        </p:txBody>
      </p:sp>
      <p:sp>
        <p:nvSpPr>
          <p:cNvPr id="5" name="Footer Placeholder 5"/>
          <p:cNvSpPr>
            <a:spLocks noGrp="1"/>
          </p:cNvSpPr>
          <p:nvPr>
            <p:ph type="ftr" sz="quarter" idx="11"/>
          </p:nvPr>
        </p:nvSpPr>
        <p:spPr/>
        <p:txBody>
          <a:bodyPr/>
          <a:lstStyle/>
          <a:p>
            <a:endParaRPr lang="en-GB"/>
          </a:p>
        </p:txBody>
      </p:sp>
      <p:sp>
        <p:nvSpPr>
          <p:cNvPr id="6"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8563485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3907" y="1854192"/>
            <a:ext cx="5092906" cy="1574808"/>
          </a:xfrm>
        </p:spPr>
        <p:txBody>
          <a:bodyPr anchor="b">
            <a:normAutofit/>
          </a:bodyPr>
          <a:lstStyle>
            <a:lvl1pPr algn="l">
              <a:defRPr sz="36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949546" y="1143000"/>
            <a:ext cx="3200400"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4" y="3657600"/>
            <a:ext cx="5084979" cy="1371600"/>
          </a:xfrm>
        </p:spPr>
        <p:txBody>
          <a:bodyP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94362305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6" y="4800587"/>
            <a:ext cx="882565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1154955" y="685800"/>
            <a:ext cx="8825658" cy="3640666"/>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4" name="Text Placeholder 3"/>
          <p:cNvSpPr>
            <a:spLocks noGrp="1"/>
          </p:cNvSpPr>
          <p:nvPr>
            <p:ph type="body" sz="half" idx="2"/>
          </p:nvPr>
        </p:nvSpPr>
        <p:spPr>
          <a:xfrm>
            <a:off x="1154956" y="5367325"/>
            <a:ext cx="8825656" cy="493712"/>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4BC8A850-4518-4F0B-BCE9-211A8A6119DB}" type="datetimeFigureOut">
              <a:rPr lang="en-GB" smtClean="0"/>
              <a:t>09/02/2023</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99636554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1154954" y="1447800"/>
            <a:ext cx="8825659" cy="1981200"/>
          </a:xfrm>
        </p:spPr>
        <p:txBody>
          <a:bodyPr/>
          <a:lstStyle>
            <a:lvl1pPr>
              <a:defRPr sz="4800"/>
            </a:lvl1pPr>
          </a:lstStyle>
          <a:p>
            <a:r>
              <a:rPr lang="en-US"/>
              <a:t>Click to edit Master title style</a:t>
            </a:r>
            <a:endParaRPr lang="en-US" dirty="0"/>
          </a:p>
        </p:txBody>
      </p:sp>
      <p:sp>
        <p:nvSpPr>
          <p:cNvPr id="8" name="Text Placeholder 3"/>
          <p:cNvSpPr>
            <a:spLocks noGrp="1"/>
          </p:cNvSpPr>
          <p:nvPr>
            <p:ph type="body" sz="half" idx="2"/>
          </p:nvPr>
        </p:nvSpPr>
        <p:spPr>
          <a:xfrm>
            <a:off x="1154954" y="3657600"/>
            <a:ext cx="8825659" cy="23622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05624252"/>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574801" y="1447800"/>
            <a:ext cx="7999315" cy="2323374"/>
          </a:xfrm>
        </p:spPr>
        <p:txBody>
          <a:bodyPr/>
          <a:lstStyle>
            <a:lvl1pPr>
              <a:defRPr sz="4800"/>
            </a:lvl1pPr>
          </a:lstStyle>
          <a:p>
            <a:r>
              <a:rPr lang="en-US"/>
              <a:t>Click to edit Master title style</a:t>
            </a:r>
            <a:endParaRPr lang="en-US" dirty="0"/>
          </a:p>
        </p:txBody>
      </p:sp>
      <p:sp>
        <p:nvSpPr>
          <p:cNvPr id="11" name="Text Placeholder 3"/>
          <p:cNvSpPr>
            <a:spLocks noGrp="1"/>
          </p:cNvSpPr>
          <p:nvPr>
            <p:ph type="body" sz="half" idx="14"/>
          </p:nvPr>
        </p:nvSpPr>
        <p:spPr>
          <a:xfrm>
            <a:off x="1930400" y="3771174"/>
            <a:ext cx="7279649" cy="342174"/>
          </a:xfrm>
        </p:spPr>
        <p:txBody>
          <a:bodyPr vert="horz" lIns="91440" tIns="45720" rIns="91440" bIns="45720" rtlCol="0" anchor="t">
            <a:normAutofit/>
          </a:bodyPr>
          <a:lstStyle>
            <a:lvl1pPr marL="0" indent="0">
              <a:buNone/>
              <a:defRPr lang="en-US" sz="1400" b="0" i="0" kern="1200" cap="small" dirty="0">
                <a:solidFill>
                  <a:schemeClr val="bg2">
                    <a:lumMod val="40000"/>
                    <a:lumOff val="60000"/>
                  </a:schemeClr>
                </a:solidFill>
                <a:latin typeface="+mj-lt"/>
                <a:ea typeface="+mj-ea"/>
                <a:cs typeface="+mj-cs"/>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lvl="0" indent="0">
              <a:buNone/>
            </a:pPr>
            <a:r>
              <a:rPr lang="en-US"/>
              <a:t>Click to edit Master text styles</a:t>
            </a:r>
          </a:p>
        </p:txBody>
      </p:sp>
      <p:sp>
        <p:nvSpPr>
          <p:cNvPr id="10" name="Text Placeholder 3"/>
          <p:cNvSpPr>
            <a:spLocks noGrp="1"/>
          </p:cNvSpPr>
          <p:nvPr>
            <p:ph type="body" sz="half" idx="2"/>
          </p:nvPr>
        </p:nvSpPr>
        <p:spPr>
          <a:xfrm>
            <a:off x="1154954" y="4350657"/>
            <a:ext cx="8825659" cy="16764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
        <p:nvSpPr>
          <p:cNvPr id="12" name="TextBox 11"/>
          <p:cNvSpPr txBox="1"/>
          <p:nvPr/>
        </p:nvSpPr>
        <p:spPr>
          <a:xfrm>
            <a:off x="898295" y="971253"/>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
        <p:nvSpPr>
          <p:cNvPr id="15" name="TextBox 14"/>
          <p:cNvSpPr txBox="1"/>
          <p:nvPr/>
        </p:nvSpPr>
        <p:spPr>
          <a:xfrm>
            <a:off x="9330490" y="2613787"/>
            <a:ext cx="801912" cy="1969770"/>
          </a:xfrm>
          <a:prstGeom prst="rect">
            <a:avLst/>
          </a:prstGeom>
          <a:noFill/>
        </p:spPr>
        <p:txBody>
          <a:bodyPr wrap="square" rtlCol="0">
            <a:spAutoFit/>
          </a:bodyPr>
          <a:lstStyle>
            <a:defPPr>
              <a:defRPr lang="en-US"/>
            </a:defPPr>
            <a:lvl1pPr algn="r">
              <a:defRPr sz="12200" b="0" i="0">
                <a:solidFill>
                  <a:schemeClr val="bg2">
                    <a:lumMod val="40000"/>
                    <a:lumOff val="60000"/>
                  </a:schemeClr>
                </a:solidFill>
                <a:latin typeface="Arial"/>
                <a:ea typeface="+mj-ea"/>
                <a:cs typeface="+mj-cs"/>
              </a:defRPr>
            </a:lvl1pPr>
          </a:lstStyle>
          <a:p>
            <a:pPr lvl="0"/>
            <a:r>
              <a:rPr lang="en-US" dirty="0"/>
              <a:t>”</a:t>
            </a:r>
          </a:p>
        </p:txBody>
      </p:sp>
    </p:spTree>
    <p:extLst>
      <p:ext uri="{BB962C8B-B14F-4D97-AF65-F5344CB8AC3E}">
        <p14:creationId xmlns:p14="http://schemas.microsoft.com/office/powerpoint/2010/main" val="4030118883"/>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1154954" y="3124201"/>
            <a:ext cx="8825660" cy="1653180"/>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1154954" y="4777381"/>
            <a:ext cx="8825659" cy="860400"/>
          </a:xfrm>
        </p:spPr>
        <p:txBody>
          <a:bodyPr anchor="t"/>
          <a:lstStyle>
            <a:lvl1pPr marL="0" indent="0" algn="l">
              <a:buNone/>
              <a:defRPr sz="2000" cap="none">
                <a:solidFill>
                  <a:schemeClr val="bg2">
                    <a:lumMod val="40000"/>
                    <a:lumOff val="6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BC8A850-4518-4F0B-BCE9-211A8A6119DB}"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4551070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32947" y="1981200"/>
            <a:ext cx="2946866"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6" name="Text Placeholder 3"/>
          <p:cNvSpPr>
            <a:spLocks noGrp="1"/>
          </p:cNvSpPr>
          <p:nvPr>
            <p:ph type="body" sz="half" idx="15"/>
          </p:nvPr>
        </p:nvSpPr>
        <p:spPr>
          <a:xfrm>
            <a:off x="652463" y="2667000"/>
            <a:ext cx="2927350"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3659" y="1981200"/>
            <a:ext cx="2936241"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19" name="Text Placeholder 3"/>
          <p:cNvSpPr>
            <a:spLocks noGrp="1"/>
          </p:cNvSpPr>
          <p:nvPr>
            <p:ph type="body" sz="half" idx="16"/>
          </p:nvPr>
        </p:nvSpPr>
        <p:spPr>
          <a:xfrm>
            <a:off x="3873106" y="2667000"/>
            <a:ext cx="2946794"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1981200"/>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0" name="Text Placeholder 3"/>
          <p:cNvSpPr>
            <a:spLocks noGrp="1"/>
          </p:cNvSpPr>
          <p:nvPr>
            <p:ph type="body" sz="half" idx="17"/>
          </p:nvPr>
        </p:nvSpPr>
        <p:spPr>
          <a:xfrm>
            <a:off x="7124700" y="2667000"/>
            <a:ext cx="2932113" cy="3589338"/>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7" name="Straight Connector 16"/>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09/02/2023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2911514458"/>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sz="4200"/>
            </a:lvl1pPr>
          </a:lstStyle>
          <a:p>
            <a:r>
              <a:rPr lang="en-US"/>
              <a:t>Click to edit Master title style</a:t>
            </a:r>
            <a:endParaRPr lang="en-US" dirty="0"/>
          </a:p>
        </p:txBody>
      </p:sp>
      <p:sp>
        <p:nvSpPr>
          <p:cNvPr id="3" name="Text Placeholder 2"/>
          <p:cNvSpPr>
            <a:spLocks noGrp="1"/>
          </p:cNvSpPr>
          <p:nvPr>
            <p:ph type="body" idx="1"/>
          </p:nvPr>
        </p:nvSpPr>
        <p:spPr>
          <a:xfrm>
            <a:off x="652463" y="4250949"/>
            <a:ext cx="2940050"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29" name="Picture Placeholder 2"/>
          <p:cNvSpPr>
            <a:spLocks noGrp="1" noChangeAspect="1"/>
          </p:cNvSpPr>
          <p:nvPr>
            <p:ph type="pic" idx="15"/>
          </p:nvPr>
        </p:nvSpPr>
        <p:spPr>
          <a:xfrm>
            <a:off x="652463" y="2209800"/>
            <a:ext cx="2940050"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2" name="Text Placeholder 3"/>
          <p:cNvSpPr>
            <a:spLocks noGrp="1"/>
          </p:cNvSpPr>
          <p:nvPr>
            <p:ph type="body" sz="half" idx="18"/>
          </p:nvPr>
        </p:nvSpPr>
        <p:spPr>
          <a:xfrm>
            <a:off x="652463" y="4827211"/>
            <a:ext cx="2940050"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Text Placeholder 4"/>
          <p:cNvSpPr>
            <a:spLocks noGrp="1"/>
          </p:cNvSpPr>
          <p:nvPr>
            <p:ph type="body" sz="quarter" idx="3"/>
          </p:nvPr>
        </p:nvSpPr>
        <p:spPr>
          <a:xfrm>
            <a:off x="3889375" y="4250949"/>
            <a:ext cx="2930525"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0" name="Picture Placeholder 2"/>
          <p:cNvSpPr>
            <a:spLocks noGrp="1" noChangeAspect="1"/>
          </p:cNvSpPr>
          <p:nvPr>
            <p:ph type="pic" idx="21"/>
          </p:nvPr>
        </p:nvSpPr>
        <p:spPr>
          <a:xfrm>
            <a:off x="3889374" y="2209800"/>
            <a:ext cx="2930525"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3" name="Text Placeholder 3"/>
          <p:cNvSpPr>
            <a:spLocks noGrp="1"/>
          </p:cNvSpPr>
          <p:nvPr>
            <p:ph type="body" sz="half" idx="19"/>
          </p:nvPr>
        </p:nvSpPr>
        <p:spPr>
          <a:xfrm>
            <a:off x="3888022" y="4827210"/>
            <a:ext cx="2934406"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4" name="Text Placeholder 4"/>
          <p:cNvSpPr>
            <a:spLocks noGrp="1"/>
          </p:cNvSpPr>
          <p:nvPr>
            <p:ph type="body" sz="quarter" idx="13"/>
          </p:nvPr>
        </p:nvSpPr>
        <p:spPr>
          <a:xfrm>
            <a:off x="7124700" y="4250949"/>
            <a:ext cx="2932113" cy="576262"/>
          </a:xfrm>
        </p:spPr>
        <p:txBody>
          <a:bodyPr anchor="b">
            <a:noAutofit/>
          </a:bodyPr>
          <a:lstStyle>
            <a:lvl1pPr marL="0" indent="0">
              <a:buNone/>
              <a:defRPr sz="2400" b="0">
                <a:solidFill>
                  <a:schemeClr val="bg2">
                    <a:lumMod val="40000"/>
                    <a:lumOff val="6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31" name="Picture Placeholder 2"/>
          <p:cNvSpPr>
            <a:spLocks noGrp="1" noChangeAspect="1"/>
          </p:cNvSpPr>
          <p:nvPr>
            <p:ph type="pic" idx="22"/>
          </p:nvPr>
        </p:nvSpPr>
        <p:spPr>
          <a:xfrm>
            <a:off x="7124699" y="2209800"/>
            <a:ext cx="2932113" cy="1524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a:t>Click icon to add picture</a:t>
            </a:r>
            <a:endParaRPr lang="en-US" dirty="0"/>
          </a:p>
        </p:txBody>
      </p:sp>
      <p:sp>
        <p:nvSpPr>
          <p:cNvPr id="24" name="Text Placeholder 3"/>
          <p:cNvSpPr>
            <a:spLocks noGrp="1"/>
          </p:cNvSpPr>
          <p:nvPr>
            <p:ph type="body" sz="half" idx="20"/>
          </p:nvPr>
        </p:nvSpPr>
        <p:spPr>
          <a:xfrm>
            <a:off x="7124575" y="4827208"/>
            <a:ext cx="2935997" cy="659189"/>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cxnSp>
        <p:nvCxnSpPr>
          <p:cNvPr id="19" name="Straight Connector 18"/>
          <p:cNvCxnSpPr/>
          <p:nvPr/>
        </p:nvCxnSpPr>
        <p:spPr>
          <a:xfrm>
            <a:off x="3726142" y="2133600"/>
            <a:ext cx="0" cy="3962400"/>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a:off x="6962227" y="2133600"/>
            <a:ext cx="0" cy="3966882"/>
          </a:xfrm>
          <a:prstGeom prst="line">
            <a:avLst/>
          </a:prstGeom>
          <a:ln w="12700" cmpd="sng">
            <a:solidFill>
              <a:schemeClr val="bg2">
                <a:lumMod val="40000"/>
                <a:lumOff val="60000"/>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3"/>
          <p:cNvSpPr>
            <a:spLocks noGrp="1"/>
          </p:cNvSpPr>
          <p:nvPr>
            <p:ph type="dt" sz="half" idx="10"/>
          </p:nvPr>
        </p:nvSpPr>
        <p:spPr/>
        <p:txBody>
          <a:bodyPr/>
          <a:lstStyle/>
          <a:p>
            <a:fld id="{4BC8A850-4518-4F0B-BCE9-211A8A6119DB}" type="datetimeFigureOut">
              <a:rPr lang="en-GB" smtClean="0"/>
              <a:t>09/02/2023</a:t>
            </a:fld>
            <a:endParaRPr lang="en-GB"/>
          </a:p>
        </p:txBody>
      </p:sp>
      <p:sp>
        <p:nvSpPr>
          <p:cNvPr id="4"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1546861876"/>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nchor="t" anchorCtr="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66021329"/>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304212" y="430213"/>
            <a:ext cx="1752601" cy="5826125"/>
          </a:xfrm>
        </p:spPr>
        <p:txBody>
          <a:bodyPr vert="eaVert" anchor="b" anchorCtr="0"/>
          <a:lstStyle/>
          <a:p>
            <a:r>
              <a:rPr lang="en-US"/>
              <a:t>Click to edit Master title style</a:t>
            </a:r>
            <a:endParaRPr lang="en-US" dirty="0"/>
          </a:p>
        </p:txBody>
      </p:sp>
      <p:sp>
        <p:nvSpPr>
          <p:cNvPr id="3" name="Vertical Text Placeholder 2"/>
          <p:cNvSpPr>
            <a:spLocks noGrp="1"/>
          </p:cNvSpPr>
          <p:nvPr>
            <p:ph type="body" orient="vert" idx="1"/>
          </p:nvPr>
        </p:nvSpPr>
        <p:spPr>
          <a:xfrm>
            <a:off x="652463" y="887414"/>
            <a:ext cx="7423149" cy="536892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BC8A850-4518-4F0B-BCE9-211A8A6119DB}" type="datetimeFigureOut">
              <a:rPr lang="en-GB" smtClean="0"/>
              <a:t>09/02/2023</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96E52D0F-9C48-4F4E-930C-95CC2CC8EA6F}" type="slidenum">
              <a:rPr lang="en-GB" smtClean="0"/>
              <a:t>‹#›</a:t>
            </a:fld>
            <a:endParaRPr lang="en-GB"/>
          </a:p>
        </p:txBody>
      </p:sp>
    </p:spTree>
    <p:extLst>
      <p:ext uri="{BB962C8B-B14F-4D97-AF65-F5344CB8AC3E}">
        <p14:creationId xmlns:p14="http://schemas.microsoft.com/office/powerpoint/2010/main" val="3507351230"/>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dgm">
  <p:cSld name="Title and Diagram or Organization Chart">
    <p:spTree>
      <p:nvGrpSpPr>
        <p:cNvPr id="1" name=""/>
        <p:cNvGrpSpPr/>
        <p:nvPr/>
      </p:nvGrpSpPr>
      <p:grpSpPr>
        <a:xfrm>
          <a:off x="0" y="0"/>
          <a:ext cx="0" cy="0"/>
          <a:chOff x="0" y="0"/>
          <a:chExt cx="0" cy="0"/>
        </a:xfrm>
      </p:grpSpPr>
      <p:sp>
        <p:nvSpPr>
          <p:cNvPr id="2" name="Title 1"/>
          <p:cNvSpPr>
            <a:spLocks noGrp="1"/>
          </p:cNvSpPr>
          <p:nvPr>
            <p:ph type="title"/>
          </p:nvPr>
        </p:nvSpPr>
        <p:spPr>
          <a:xfrm>
            <a:off x="4368800" y="1"/>
            <a:ext cx="7823200" cy="1331913"/>
          </a:xfrm>
        </p:spPr>
        <p:txBody>
          <a:bodyPr/>
          <a:lstStyle/>
          <a:p>
            <a:r>
              <a:rPr lang="en-US"/>
              <a:t>Click to edit Master title style</a:t>
            </a:r>
            <a:endParaRPr lang="en-GB"/>
          </a:p>
        </p:txBody>
      </p:sp>
      <p:sp>
        <p:nvSpPr>
          <p:cNvPr id="3" name="SmartArt Placeholder 2"/>
          <p:cNvSpPr>
            <a:spLocks noGrp="1"/>
          </p:cNvSpPr>
          <p:nvPr>
            <p:ph type="dgm" idx="1"/>
          </p:nvPr>
        </p:nvSpPr>
        <p:spPr>
          <a:xfrm>
            <a:off x="0" y="1557338"/>
            <a:ext cx="12192000" cy="4392612"/>
          </a:xfrm>
        </p:spPr>
        <p:txBody>
          <a:bodyPr/>
          <a:lstStyle/>
          <a:p>
            <a:pPr lvl="0"/>
            <a:endParaRPr lang="en-GB" noProof="0"/>
          </a:p>
        </p:txBody>
      </p:sp>
      <p:sp>
        <p:nvSpPr>
          <p:cNvPr id="4" name="Rectangle 4">
            <a:extLst>
              <a:ext uri="{FF2B5EF4-FFF2-40B4-BE49-F238E27FC236}">
                <a16:creationId xmlns:a16="http://schemas.microsoft.com/office/drawing/2014/main" id="{DC76C34F-019D-BDF3-9757-F78329C5E9A6}"/>
              </a:ext>
            </a:extLst>
          </p:cNvPr>
          <p:cNvSpPr>
            <a:spLocks noGrp="1" noChangeArrowheads="1"/>
          </p:cNvSpPr>
          <p:nvPr>
            <p:ph type="dt" sz="half" idx="10"/>
          </p:nvPr>
        </p:nvSpPr>
        <p:spPr/>
        <p:txBody>
          <a:bodyPr/>
          <a:lstStyle>
            <a:lvl1pPr>
              <a:defRPr/>
            </a:lvl1pPr>
          </a:lstStyle>
          <a:p>
            <a:pPr>
              <a:defRPr/>
            </a:pPr>
            <a:endParaRPr lang="en-US"/>
          </a:p>
        </p:txBody>
      </p:sp>
      <p:sp>
        <p:nvSpPr>
          <p:cNvPr id="5" name="Rectangle 5">
            <a:extLst>
              <a:ext uri="{FF2B5EF4-FFF2-40B4-BE49-F238E27FC236}">
                <a16:creationId xmlns:a16="http://schemas.microsoft.com/office/drawing/2014/main" id="{8B7EE03B-C013-D508-7209-F012BA0AB11B}"/>
              </a:ext>
            </a:extLst>
          </p:cNvPr>
          <p:cNvSpPr>
            <a:spLocks noGrp="1" noChangeArrowheads="1"/>
          </p:cNvSpPr>
          <p:nvPr>
            <p:ph type="ftr" sz="quarter" idx="11"/>
          </p:nvPr>
        </p:nvSpPr>
        <p:spPr/>
        <p:txBody>
          <a:bodyPr/>
          <a:lstStyle>
            <a:lvl1pPr>
              <a:defRPr/>
            </a:lvl1pPr>
          </a:lstStyle>
          <a:p>
            <a:pPr>
              <a:defRPr/>
            </a:pPr>
            <a:endParaRPr lang="en-US"/>
          </a:p>
        </p:txBody>
      </p:sp>
      <p:sp>
        <p:nvSpPr>
          <p:cNvPr id="6" name="Rectangle 6">
            <a:extLst>
              <a:ext uri="{FF2B5EF4-FFF2-40B4-BE49-F238E27FC236}">
                <a16:creationId xmlns:a16="http://schemas.microsoft.com/office/drawing/2014/main" id="{F8DED263-1F6C-F389-BDC9-BBF34BEC849C}"/>
              </a:ext>
            </a:extLst>
          </p:cNvPr>
          <p:cNvSpPr>
            <a:spLocks noGrp="1" noChangeArrowheads="1"/>
          </p:cNvSpPr>
          <p:nvPr>
            <p:ph type="sldNum" sz="quarter" idx="12"/>
          </p:nvPr>
        </p:nvSpPr>
        <p:spPr/>
        <p:txBody>
          <a:bodyPr/>
          <a:lstStyle>
            <a:lvl1pPr>
              <a:defRPr/>
            </a:lvl1pPr>
          </a:lstStyle>
          <a:p>
            <a:pPr>
              <a:defRPr/>
            </a:pPr>
            <a:fld id="{F75919FA-7B86-4BCC-BD1F-8E5BAC00328D}" type="slidenum">
              <a:rPr lang="en-US" altLang="en-US"/>
              <a:pPr>
                <a:defRPr/>
              </a:pPr>
              <a:t>‹#›</a:t>
            </a:fld>
            <a:endParaRPr lang="en-US" altLang="en-US"/>
          </a:p>
        </p:txBody>
      </p:sp>
    </p:spTree>
    <p:extLst>
      <p:ext uri="{BB962C8B-B14F-4D97-AF65-F5344CB8AC3E}">
        <p14:creationId xmlns:p14="http://schemas.microsoft.com/office/powerpoint/2010/main" val="1292662492"/>
      </p:ext>
    </p:extLst>
  </p:cSld>
  <p:clrMapOvr>
    <a:masterClrMapping/>
  </p:clrMapOvr>
  <p:transition>
    <p:wedge/>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slideLayout" Target="../slideLayouts/slideLayout18.xml"/><Relationship Id="rId3" Type="http://schemas.openxmlformats.org/officeDocument/2006/relationships/slideLayout" Target="../slideLayouts/slideLayout3.xml"/><Relationship Id="rId21" Type="http://schemas.openxmlformats.org/officeDocument/2006/relationships/image" Target="../media/image3.png"/><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20" Type="http://schemas.openxmlformats.org/officeDocument/2006/relationships/image" Target="../media/image2.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23" Type="http://schemas.openxmlformats.org/officeDocument/2006/relationships/image" Target="../media/image5.png"/><Relationship Id="rId10" Type="http://schemas.openxmlformats.org/officeDocument/2006/relationships/slideLayout" Target="../slideLayouts/slideLayout10.xml"/><Relationship Id="rId19" Type="http://schemas.openxmlformats.org/officeDocument/2006/relationships/theme" Target="../theme/theme1.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 Id="rId22" Type="http://schemas.openxmlformats.org/officeDocument/2006/relationships/image" Target="../media/image4.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pic>
        <p:nvPicPr>
          <p:cNvPr id="8" name="Picture 7"/>
          <p:cNvPicPr>
            <a:picLocks noChangeAspect="1"/>
          </p:cNvPicPr>
          <p:nvPr/>
        </p:nvPicPr>
        <p:blipFill rotWithShape="1">
          <a:blip r:embed="rId20">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7" name="Picture 6"/>
          <p:cNvPicPr>
            <a:picLocks noChangeAspect="1"/>
          </p:cNvPicPr>
          <p:nvPr/>
        </p:nvPicPr>
        <p:blipFill rotWithShape="1">
          <a:blip r:embed="rId21">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6" name="Oval 15"/>
          <p:cNvSpPr/>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9" name="Picture 8"/>
          <p:cNvPicPr>
            <a:picLocks noChangeAspect="1"/>
          </p:cNvPicPr>
          <p:nvPr/>
        </p:nvPicPr>
        <p:blipFill rotWithShape="1">
          <a:blip r:embed="rId22">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0" name="Picture 9"/>
          <p:cNvPicPr>
            <a:picLocks noChangeAspect="1"/>
          </p:cNvPicPr>
          <p:nvPr/>
        </p:nvPicPr>
        <p:blipFill rotWithShape="1">
          <a:blip r:embed="rId23">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Placeholder 1"/>
          <p:cNvSpPr>
            <a:spLocks noGrp="1"/>
          </p:cNvSpPr>
          <p:nvPr>
            <p:ph type="title"/>
          </p:nvPr>
        </p:nvSpPr>
        <p:spPr>
          <a:xfrm>
            <a:off x="646111" y="452718"/>
            <a:ext cx="9404723" cy="1400530"/>
          </a:xfrm>
          <a:prstGeom prst="rect">
            <a:avLst/>
          </a:prstGeom>
        </p:spPr>
        <p:txBody>
          <a:bodyPr vert="horz" lIns="91440" tIns="45720" rIns="91440" bIns="45720" rtlCol="0" anchor="t">
            <a:noAutofit/>
          </a:bodyPr>
          <a:lstStyle/>
          <a:p>
            <a:r>
              <a:rPr lang="en-US"/>
              <a:t>Click to edit Master title style</a:t>
            </a:r>
            <a:endParaRPr lang="en-US" dirty="0"/>
          </a:p>
        </p:txBody>
      </p:sp>
      <p:sp>
        <p:nvSpPr>
          <p:cNvPr id="3" name="Text Placeholder 2"/>
          <p:cNvSpPr>
            <a:spLocks noGrp="1"/>
          </p:cNvSpPr>
          <p:nvPr>
            <p:ph type="body" idx="1"/>
          </p:nvPr>
        </p:nvSpPr>
        <p:spPr>
          <a:xfrm>
            <a:off x="1103312" y="2052918"/>
            <a:ext cx="8946541" cy="4195481"/>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rot="5400000">
            <a:off x="10155639" y="1790701"/>
            <a:ext cx="990599" cy="304799"/>
          </a:xfrm>
          <a:prstGeom prst="rect">
            <a:avLst/>
          </a:prstGeom>
        </p:spPr>
        <p:txBody>
          <a:bodyPr vert="horz" lIns="91440" tIns="45720" rIns="91440" bIns="45720" rtlCol="0" anchor="t"/>
          <a:lstStyle>
            <a:lvl1pPr algn="l">
              <a:defRPr sz="1100" b="0" i="0">
                <a:solidFill>
                  <a:schemeClr val="tx1">
                    <a:tint val="75000"/>
                    <a:alpha val="60000"/>
                  </a:schemeClr>
                </a:solidFill>
              </a:defRPr>
            </a:lvl1pPr>
          </a:lstStyle>
          <a:p>
            <a:fld id="{4BC8A850-4518-4F0B-BCE9-211A8A6119DB}" type="datetimeFigureOut">
              <a:rPr lang="en-GB" smtClean="0"/>
              <a:t>09/02/2023</a:t>
            </a:fld>
            <a:endParaRPr lang="en-GB"/>
          </a:p>
        </p:txBody>
      </p:sp>
      <p:sp>
        <p:nvSpPr>
          <p:cNvPr id="5" name="Footer Placeholder 4"/>
          <p:cNvSpPr>
            <a:spLocks noGrp="1"/>
          </p:cNvSpPr>
          <p:nvPr>
            <p:ph type="ftr" sz="quarter" idx="3"/>
          </p:nvPr>
        </p:nvSpPr>
        <p:spPr>
          <a:xfrm rot="5400000">
            <a:off x="8951573" y="3225297"/>
            <a:ext cx="3859795" cy="304801"/>
          </a:xfrm>
          <a:prstGeom prst="rect">
            <a:avLst/>
          </a:prstGeom>
        </p:spPr>
        <p:txBody>
          <a:bodyPr vert="horz" lIns="91440" tIns="45720" rIns="91440" bIns="45720" rtlCol="0" anchor="b"/>
          <a:lstStyle>
            <a:lvl1pPr algn="l">
              <a:defRPr sz="1100" b="0" i="0">
                <a:solidFill>
                  <a:schemeClr val="tx1">
                    <a:tint val="75000"/>
                    <a:alpha val="60000"/>
                  </a:schemeClr>
                </a:solidFill>
              </a:defRPr>
            </a:lvl1pPr>
          </a:lstStyle>
          <a:p>
            <a:endParaRPr lang="en-GB"/>
          </a:p>
        </p:txBody>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tx1">
                    <a:tint val="75000"/>
                  </a:schemeClr>
                </a:solidFill>
              </a:defRPr>
            </a:lvl1pPr>
          </a:lstStyle>
          <a:p>
            <a:fld id="{96E52D0F-9C48-4F4E-930C-95CC2CC8EA6F}" type="slidenum">
              <a:rPr lang="en-GB" smtClean="0"/>
              <a:t>‹#›</a:t>
            </a:fld>
            <a:endParaRPr lang="en-GB"/>
          </a:p>
        </p:txBody>
      </p:sp>
    </p:spTree>
    <p:extLst>
      <p:ext uri="{BB962C8B-B14F-4D97-AF65-F5344CB8AC3E}">
        <p14:creationId xmlns:p14="http://schemas.microsoft.com/office/powerpoint/2010/main" val="1142034521"/>
      </p:ext>
    </p:extLst>
  </p:cSld>
  <p:clrMap bg1="dk1" tx1="lt1" bg2="dk2" tx2="lt2" accent1="accent1" accent2="accent2" accent3="accent3" accent4="accent4" accent5="accent5" accent6="accent6" hlink="hlink" folHlink="folHlink"/>
  <p:sldLayoutIdLst>
    <p:sldLayoutId id="2147483744" r:id="rId1"/>
    <p:sldLayoutId id="2147483745" r:id="rId2"/>
    <p:sldLayoutId id="2147483746" r:id="rId3"/>
    <p:sldLayoutId id="2147483747" r:id="rId4"/>
    <p:sldLayoutId id="2147483748" r:id="rId5"/>
    <p:sldLayoutId id="2147483749" r:id="rId6"/>
    <p:sldLayoutId id="2147483750" r:id="rId7"/>
    <p:sldLayoutId id="2147483751" r:id="rId8"/>
    <p:sldLayoutId id="2147483752" r:id="rId9"/>
    <p:sldLayoutId id="2147483753" r:id="rId10"/>
    <p:sldLayoutId id="2147483754" r:id="rId11"/>
    <p:sldLayoutId id="2147483755" r:id="rId12"/>
    <p:sldLayoutId id="2147483756" r:id="rId13"/>
    <p:sldLayoutId id="2147483757" r:id="rId14"/>
    <p:sldLayoutId id="2147483758" r:id="rId15"/>
    <p:sldLayoutId id="2147483759" r:id="rId16"/>
    <p:sldLayoutId id="2147483760" r:id="rId17"/>
    <p:sldLayoutId id="2147483761" r:id="rId18"/>
  </p:sldLayoutIdLst>
  <p:txStyles>
    <p:titleStyle>
      <a:lvl1pPr algn="l" defTabSz="457200" rtl="0" eaLnBrk="1" latinLnBrk="0" hangingPunct="1">
        <a:spcBef>
          <a:spcPct val="0"/>
        </a:spcBef>
        <a:buNone/>
        <a:defRPr sz="4200" b="0" i="0" kern="1200">
          <a:solidFill>
            <a:schemeClr val="tx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2000" b="0" i="0" kern="1200">
          <a:solidFill>
            <a:schemeClr val="tx1"/>
          </a:solidFill>
          <a:latin typeface="+mj-lt"/>
          <a:ea typeface="+mj-ea"/>
          <a:cs typeface="+mj-cs"/>
        </a:defRPr>
      </a:lvl1pPr>
      <a:lvl2pPr marL="742950" indent="-28575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800" b="0" i="0" kern="1200">
          <a:solidFill>
            <a:schemeClr val="tx1"/>
          </a:solidFill>
          <a:latin typeface="+mj-lt"/>
          <a:ea typeface="+mj-ea"/>
          <a:cs typeface="+mj-cs"/>
        </a:defRPr>
      </a:lvl2pPr>
      <a:lvl3pPr marL="1143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600" b="0" i="0" kern="1200">
          <a:solidFill>
            <a:schemeClr val="tx1"/>
          </a:solidFill>
          <a:latin typeface="+mj-lt"/>
          <a:ea typeface="+mj-ea"/>
          <a:cs typeface="+mj-cs"/>
        </a:defRPr>
      </a:lvl3pPr>
      <a:lvl4pPr marL="1600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4pPr>
      <a:lvl5pPr marL="20574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5pPr>
      <a:lvl6pPr marL="2506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6pPr>
      <a:lvl7pPr marL="29718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7pPr>
      <a:lvl8pPr marL="34290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8pPr>
      <a:lvl9pPr marL="3886200" indent="-228600" algn="l" defTabSz="457200" rtl="0" eaLnBrk="1" latinLnBrk="0" hangingPunct="1">
        <a:spcBef>
          <a:spcPts val="1000"/>
        </a:spcBef>
        <a:spcAft>
          <a:spcPts val="0"/>
        </a:spcAft>
        <a:buClr>
          <a:schemeClr val="bg2">
            <a:lumMod val="40000"/>
            <a:lumOff val="60000"/>
          </a:schemeClr>
        </a:buClr>
        <a:buSzPct val="80000"/>
        <a:buFont typeface="Wingdings 3" charset="2"/>
        <a:buChar char=""/>
        <a:defRPr sz="1400" b="0" i="0" kern="1200">
          <a:solidFill>
            <a:schemeClr val="tx1"/>
          </a:solidFill>
          <a:latin typeface="+mj-lt"/>
          <a:ea typeface="+mj-ea"/>
          <a:cs typeface="+mj-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image" Target="../media/image7.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png"/><Relationship Id="rId1" Type="http://schemas.openxmlformats.org/officeDocument/2006/relationships/slideLayout" Target="../slideLayouts/slideLayout2.xml"/><Relationship Id="rId6" Type="http://schemas.openxmlformats.org/officeDocument/2006/relationships/image" Target="../media/image9.png"/><Relationship Id="rId5" Type="http://schemas.openxmlformats.org/officeDocument/2006/relationships/image" Target="../media/image5.png"/><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2.xml"/><Relationship Id="rId1" Type="http://schemas.openxmlformats.org/officeDocument/2006/relationships/tags" Target="../tags/tag1.xml"/></Relationships>
</file>

<file path=ppt/slides/_rels/slide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hyperlink" Target="https://www.gov.uk/vat-registration-thresholds"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2.xml"/><Relationship Id="rId1" Type="http://schemas.openxmlformats.org/officeDocument/2006/relationships/tags" Target="../tags/tag2.xml"/><Relationship Id="rId5" Type="http://schemas.openxmlformats.org/officeDocument/2006/relationships/image" Target="../media/image11.jpeg"/><Relationship Id="rId4" Type="http://schemas.openxmlformats.org/officeDocument/2006/relationships/image" Target="../media/image1.jpeg"/></Relationships>
</file>

<file path=ppt/slides/_rels/slide8.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image" Target="../media/image1.jpeg"/><Relationship Id="rId1" Type="http://schemas.openxmlformats.org/officeDocument/2006/relationships/slideLayout" Target="../slideLayouts/slideLayout2.xml"/><Relationship Id="rId4" Type="http://schemas.openxmlformats.org/officeDocument/2006/relationships/hyperlink" Target="http://www.admiral.com/" TargetMode="External"/></Relationships>
</file>

<file path=ppt/slides/_rels/slide9.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hyperlink" Target="https://trademarks.ipo.gov.uk/ipo-tmtext" TargetMode="Externa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7.xml.rels><?xml version="1.0" encoding="UTF-8" standalone="yes"?>
<Relationships xmlns="http://schemas.openxmlformats.org/package/2006/relationships"><Relationship Id="rId3" Type="http://schemas.openxmlformats.org/officeDocument/2006/relationships/image" Target="../media/image2.png"/><Relationship Id="rId7" Type="http://schemas.openxmlformats.org/officeDocument/2006/relationships/image" Target="../media/image23.png"/><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image" Target="../media/image5.png"/><Relationship Id="rId5" Type="http://schemas.openxmlformats.org/officeDocument/2006/relationships/image" Target="../media/image4.png"/><Relationship Id="rId4" Type="http://schemas.openxmlformats.org/officeDocument/2006/relationships/image" Target="../media/image3.png"/></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2.xml"/><Relationship Id="rId1" Type="http://schemas.openxmlformats.org/officeDocument/2006/relationships/tags" Target="../tags/tag3.xml"/></Relationships>
</file>

<file path=ppt/slides/_rels/slide19.xml.rels><?xml version="1.0" encoding="UTF-8" standalone="yes"?>
<Relationships xmlns="http://schemas.openxmlformats.org/package/2006/relationships"><Relationship Id="rId3" Type="http://schemas.openxmlformats.org/officeDocument/2006/relationships/notesSlide" Target="../notesSlides/notesSlide4.xml"/><Relationship Id="rId2" Type="http://schemas.openxmlformats.org/officeDocument/2006/relationships/slideLayout" Target="../slideLayouts/slideLayout2.xml"/><Relationship Id="rId1" Type="http://schemas.openxmlformats.org/officeDocument/2006/relationships/tags" Target="../tags/tag4.xml"/><Relationship Id="rId4" Type="http://schemas.openxmlformats.org/officeDocument/2006/relationships/image" Target="../media/image24.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2.xml"/><Relationship Id="rId1" Type="http://schemas.openxmlformats.org/officeDocument/2006/relationships/tags" Target="../tags/tag5.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2.xml"/><Relationship Id="rId1" Type="http://schemas.openxmlformats.org/officeDocument/2006/relationships/tags" Target="../tags/tag6.xml"/></Relationships>
</file>

<file path=ppt/slides/_rels/slide22.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2.xml"/><Relationship Id="rId1" Type="http://schemas.openxmlformats.org/officeDocument/2006/relationships/tags" Target="../tags/tag7.xml"/></Relationships>
</file>

<file path=ppt/slides/_rels/slide23.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2.xml"/><Relationship Id="rId1" Type="http://schemas.openxmlformats.org/officeDocument/2006/relationships/tags" Target="../tags/tag8.xml"/><Relationship Id="rId4" Type="http://schemas.openxmlformats.org/officeDocument/2006/relationships/image" Target="../media/image25.jpeg"/></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2.xml"/><Relationship Id="rId1" Type="http://schemas.openxmlformats.org/officeDocument/2006/relationships/tags" Target="../tags/tag9.xml"/><Relationship Id="rId4" Type="http://schemas.openxmlformats.org/officeDocument/2006/relationships/image" Target="../media/image26.jpe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2.xml"/><Relationship Id="rId1" Type="http://schemas.openxmlformats.org/officeDocument/2006/relationships/tags" Target="../tags/tag10.xml"/><Relationship Id="rId4" Type="http://schemas.openxmlformats.org/officeDocument/2006/relationships/image" Target="../media/image27.jpe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2.xml"/><Relationship Id="rId1" Type="http://schemas.openxmlformats.org/officeDocument/2006/relationships/tags" Target="../tags/tag11.xml"/></Relationships>
</file>

<file path=ppt/slides/_rels/slide27.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2.xml"/><Relationship Id="rId1" Type="http://schemas.openxmlformats.org/officeDocument/2006/relationships/tags" Target="../tags/tag12.xml"/></Relationships>
</file>

<file path=ppt/slides/_rels/slide28.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2.xml"/><Relationship Id="rId1" Type="http://schemas.openxmlformats.org/officeDocument/2006/relationships/tags" Target="../tags/tag13.xml"/><Relationship Id="rId4" Type="http://schemas.openxmlformats.org/officeDocument/2006/relationships/image" Target="../media/image28.jpeg"/></Relationships>
</file>

<file path=ppt/slides/_rels/slide29.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30.xml.rels><?xml version="1.0" encoding="UTF-8" standalone="yes"?>
<Relationships xmlns="http://schemas.openxmlformats.org/package/2006/relationships"><Relationship Id="rId8" Type="http://schemas.microsoft.com/office/2007/relationships/diagramDrawing" Target="../diagrams/drawing2.xml"/><Relationship Id="rId3" Type="http://schemas.openxmlformats.org/officeDocument/2006/relationships/notesSlide" Target="../notesSlides/notesSlide15.xml"/><Relationship Id="rId7" Type="http://schemas.openxmlformats.org/officeDocument/2006/relationships/diagramColors" Target="../diagrams/colors2.xml"/><Relationship Id="rId2" Type="http://schemas.openxmlformats.org/officeDocument/2006/relationships/slideLayout" Target="../slideLayouts/slideLayout2.xml"/><Relationship Id="rId1" Type="http://schemas.openxmlformats.org/officeDocument/2006/relationships/tags" Target="../tags/tag15.xml"/><Relationship Id="rId6" Type="http://schemas.openxmlformats.org/officeDocument/2006/relationships/diagramQuickStyle" Target="../diagrams/quickStyle2.xml"/><Relationship Id="rId5" Type="http://schemas.openxmlformats.org/officeDocument/2006/relationships/diagramLayout" Target="../diagrams/layout2.xml"/><Relationship Id="rId4" Type="http://schemas.openxmlformats.org/officeDocument/2006/relationships/diagramData" Target="../diagrams/data2.xml"/></Relationships>
</file>

<file path=ppt/slides/_rels/slide31.xml.rels><?xml version="1.0" encoding="UTF-8" standalone="yes"?>
<Relationships xmlns="http://schemas.openxmlformats.org/package/2006/relationships"><Relationship Id="rId3" Type="http://schemas.openxmlformats.org/officeDocument/2006/relationships/notesSlide" Target="../notesSlides/notesSlide16.xml"/><Relationship Id="rId2" Type="http://schemas.openxmlformats.org/officeDocument/2006/relationships/slideLayout" Target="../slideLayouts/slideLayout2.xml"/><Relationship Id="rId1" Type="http://schemas.openxmlformats.org/officeDocument/2006/relationships/tags" Target="../tags/tag16.xml"/></Relationships>
</file>

<file path=ppt/slides/_rels/slide32.xml.rels><?xml version="1.0" encoding="UTF-8" standalone="yes"?>
<Relationships xmlns="http://schemas.openxmlformats.org/package/2006/relationships"><Relationship Id="rId3" Type="http://schemas.openxmlformats.org/officeDocument/2006/relationships/notesSlide" Target="../notesSlides/notesSlide17.xml"/><Relationship Id="rId2" Type="http://schemas.openxmlformats.org/officeDocument/2006/relationships/slideLayout" Target="../slideLayouts/slideLayout2.xml"/><Relationship Id="rId1" Type="http://schemas.openxmlformats.org/officeDocument/2006/relationships/tags" Target="../tags/tag17.xml"/><Relationship Id="rId5" Type="http://schemas.openxmlformats.org/officeDocument/2006/relationships/image" Target="../media/image5.png"/><Relationship Id="rId4" Type="http://schemas.openxmlformats.org/officeDocument/2006/relationships/image" Target="../media/image1.jpeg"/></Relationships>
</file>

<file path=ppt/slides/_rels/slide33.xml.rels><?xml version="1.0" encoding="UTF-8" standalone="yes"?>
<Relationships xmlns="http://schemas.openxmlformats.org/package/2006/relationships"><Relationship Id="rId3" Type="http://schemas.openxmlformats.org/officeDocument/2006/relationships/notesSlide" Target="../notesSlides/notesSlide18.xml"/><Relationship Id="rId2" Type="http://schemas.openxmlformats.org/officeDocument/2006/relationships/slideLayout" Target="../slideLayouts/slideLayout1.xml"/><Relationship Id="rId1" Type="http://schemas.openxmlformats.org/officeDocument/2006/relationships/tags" Target="../tags/tag18.xml"/></Relationships>
</file>

<file path=ppt/slides/_rels/slide34.xml.rels><?xml version="1.0" encoding="UTF-8" standalone="yes"?>
<Relationships xmlns="http://schemas.openxmlformats.org/package/2006/relationships"><Relationship Id="rId3" Type="http://schemas.openxmlformats.org/officeDocument/2006/relationships/notesSlide" Target="../notesSlides/notesSlide19.xml"/><Relationship Id="rId2" Type="http://schemas.openxmlformats.org/officeDocument/2006/relationships/slideLayout" Target="../slideLayouts/slideLayout18.xml"/><Relationship Id="rId1" Type="http://schemas.openxmlformats.org/officeDocument/2006/relationships/tags" Target="../tags/tag19.xml"/><Relationship Id="rId5" Type="http://schemas.openxmlformats.org/officeDocument/2006/relationships/image" Target="../media/image33.emf"/><Relationship Id="rId4" Type="http://schemas.openxmlformats.org/officeDocument/2006/relationships/oleObject" Target="../embeddings/oleObject1.bin"/></Relationships>
</file>

<file path=ppt/slides/_rels/slide35.xml.rels><?xml version="1.0" encoding="UTF-8" standalone="yes"?>
<Relationships xmlns="http://schemas.openxmlformats.org/package/2006/relationships"><Relationship Id="rId3" Type="http://schemas.openxmlformats.org/officeDocument/2006/relationships/notesSlide" Target="../notesSlides/notesSlide20.xml"/><Relationship Id="rId2" Type="http://schemas.openxmlformats.org/officeDocument/2006/relationships/slideLayout" Target="../slideLayouts/slideLayout2.xml"/><Relationship Id="rId1" Type="http://schemas.openxmlformats.org/officeDocument/2006/relationships/tags" Target="../tags/tag20.xml"/></Relationships>
</file>

<file path=ppt/slides/_rels/slide36.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2.xml"/><Relationship Id="rId1" Type="http://schemas.openxmlformats.org/officeDocument/2006/relationships/tags" Target="../tags/tag21.xml"/></Relationships>
</file>

<file path=ppt/slides/_rels/slide37.xml.rels><?xml version="1.0" encoding="UTF-8" standalone="yes"?>
<Relationships xmlns="http://schemas.openxmlformats.org/package/2006/relationships"><Relationship Id="rId3" Type="http://schemas.openxmlformats.org/officeDocument/2006/relationships/notesSlide" Target="../notesSlides/notesSlide22.xml"/><Relationship Id="rId2" Type="http://schemas.openxmlformats.org/officeDocument/2006/relationships/slideLayout" Target="../slideLayouts/slideLayout2.xml"/><Relationship Id="rId1" Type="http://schemas.openxmlformats.org/officeDocument/2006/relationships/tags" Target="../tags/tag22.xml"/></Relationships>
</file>

<file path=ppt/slides/_rels/slide38.xml.rels><?xml version="1.0" encoding="UTF-8" standalone="yes"?>
<Relationships xmlns="http://schemas.openxmlformats.org/package/2006/relationships"><Relationship Id="rId3" Type="http://schemas.openxmlformats.org/officeDocument/2006/relationships/notesSlide" Target="../notesSlides/notesSlide23.xml"/><Relationship Id="rId2" Type="http://schemas.openxmlformats.org/officeDocument/2006/relationships/slideLayout" Target="../slideLayouts/slideLayout2.xml"/><Relationship Id="rId1" Type="http://schemas.openxmlformats.org/officeDocument/2006/relationships/tags" Target="../tags/tag23.xml"/></Relationships>
</file>

<file path=ppt/slides/_rels/slide39.xml.rels><?xml version="1.0" encoding="UTF-8" standalone="yes"?>
<Relationships xmlns="http://schemas.openxmlformats.org/package/2006/relationships"><Relationship Id="rId3" Type="http://schemas.openxmlformats.org/officeDocument/2006/relationships/notesSlide" Target="../notesSlides/notesSlide24.xml"/><Relationship Id="rId2" Type="http://schemas.openxmlformats.org/officeDocument/2006/relationships/slideLayout" Target="../slideLayouts/slideLayout2.xml"/><Relationship Id="rId1" Type="http://schemas.openxmlformats.org/officeDocument/2006/relationships/tags" Target="../tags/tag24.xml"/></Relationships>
</file>

<file path=ppt/slides/_rels/slide40.xml.rels><?xml version="1.0" encoding="UTF-8" standalone="yes"?>
<Relationships xmlns="http://schemas.openxmlformats.org/package/2006/relationships"><Relationship Id="rId3" Type="http://schemas.openxmlformats.org/officeDocument/2006/relationships/notesSlide" Target="../notesSlides/notesSlide25.xml"/><Relationship Id="rId2" Type="http://schemas.openxmlformats.org/officeDocument/2006/relationships/slideLayout" Target="../slideLayouts/slideLayout2.xml"/><Relationship Id="rId1" Type="http://schemas.openxmlformats.org/officeDocument/2006/relationships/tags" Target="../tags/tag25.xml"/></Relationships>
</file>

<file path=ppt/slides/_rels/slide41.xml.rels><?xml version="1.0" encoding="UTF-8" standalone="yes"?>
<Relationships xmlns="http://schemas.openxmlformats.org/package/2006/relationships"><Relationship Id="rId3" Type="http://schemas.openxmlformats.org/officeDocument/2006/relationships/notesSlide" Target="../notesSlides/notesSlide26.xml"/><Relationship Id="rId2" Type="http://schemas.openxmlformats.org/officeDocument/2006/relationships/slideLayout" Target="../slideLayouts/slideLayout2.xml"/><Relationship Id="rId1" Type="http://schemas.openxmlformats.org/officeDocument/2006/relationships/tags" Target="../tags/tag26.xml"/></Relationships>
</file>

<file path=ppt/slides/_rels/slide42.xml.rels><?xml version="1.0" encoding="UTF-8" standalone="yes"?>
<Relationships xmlns="http://schemas.openxmlformats.org/package/2006/relationships"><Relationship Id="rId3" Type="http://schemas.openxmlformats.org/officeDocument/2006/relationships/notesSlide" Target="../notesSlides/notesSlide27.xml"/><Relationship Id="rId2" Type="http://schemas.openxmlformats.org/officeDocument/2006/relationships/slideLayout" Target="../slideLayouts/slideLayout2.xml"/><Relationship Id="rId1" Type="http://schemas.openxmlformats.org/officeDocument/2006/relationships/tags" Target="../tags/tag27.xml"/></Relationships>
</file>

<file path=ppt/slides/_rels/slide43.xml.rels><?xml version="1.0" encoding="UTF-8" standalone="yes"?>
<Relationships xmlns="http://schemas.openxmlformats.org/package/2006/relationships"><Relationship Id="rId3" Type="http://schemas.openxmlformats.org/officeDocument/2006/relationships/notesSlide" Target="../notesSlides/notesSlide28.xml"/><Relationship Id="rId2" Type="http://schemas.openxmlformats.org/officeDocument/2006/relationships/slideLayout" Target="../slideLayouts/slideLayout2.xml"/><Relationship Id="rId1" Type="http://schemas.openxmlformats.org/officeDocument/2006/relationships/tags" Target="../tags/tag28.xml"/></Relationships>
</file>

<file path=ppt/slides/_rels/slide44.xml.rels><?xml version="1.0" encoding="UTF-8" standalone="yes"?>
<Relationships xmlns="http://schemas.openxmlformats.org/package/2006/relationships"><Relationship Id="rId3" Type="http://schemas.openxmlformats.org/officeDocument/2006/relationships/notesSlide" Target="../notesSlides/notesSlide29.xml"/><Relationship Id="rId2" Type="http://schemas.openxmlformats.org/officeDocument/2006/relationships/slideLayout" Target="../slideLayouts/slideLayout2.xml"/><Relationship Id="rId1" Type="http://schemas.openxmlformats.org/officeDocument/2006/relationships/tags" Target="../tags/tag29.xml"/></Relationships>
</file>

<file path=ppt/slides/_rels/slide45.xml.rels><?xml version="1.0" encoding="UTF-8" standalone="yes"?>
<Relationships xmlns="http://schemas.openxmlformats.org/package/2006/relationships"><Relationship Id="rId3" Type="http://schemas.openxmlformats.org/officeDocument/2006/relationships/notesSlide" Target="../notesSlides/notesSlide30.xml"/><Relationship Id="rId2" Type="http://schemas.openxmlformats.org/officeDocument/2006/relationships/slideLayout" Target="../slideLayouts/slideLayout2.xml"/><Relationship Id="rId1" Type="http://schemas.openxmlformats.org/officeDocument/2006/relationships/tags" Target="../tags/tag30.xml"/></Relationships>
</file>

<file path=ppt/slides/_rels/slide46.xml.rels><?xml version="1.0" encoding="UTF-8" standalone="yes"?>
<Relationships xmlns="http://schemas.openxmlformats.org/package/2006/relationships"><Relationship Id="rId3" Type="http://schemas.openxmlformats.org/officeDocument/2006/relationships/notesSlide" Target="../notesSlides/notesSlide31.xml"/><Relationship Id="rId2" Type="http://schemas.openxmlformats.org/officeDocument/2006/relationships/slideLayout" Target="../slideLayouts/slideLayout2.xml"/><Relationship Id="rId1" Type="http://schemas.openxmlformats.org/officeDocument/2006/relationships/tags" Target="../tags/tag31.xml"/></Relationships>
</file>

<file path=ppt/slides/_rels/slide47.xml.rels><?xml version="1.0" encoding="UTF-8" standalone="yes"?>
<Relationships xmlns="http://schemas.openxmlformats.org/package/2006/relationships"><Relationship Id="rId3" Type="http://schemas.openxmlformats.org/officeDocument/2006/relationships/notesSlide" Target="../notesSlides/notesSlide32.xml"/><Relationship Id="rId2" Type="http://schemas.openxmlformats.org/officeDocument/2006/relationships/slideLayout" Target="../slideLayouts/slideLayout2.xml"/><Relationship Id="rId1" Type="http://schemas.openxmlformats.org/officeDocument/2006/relationships/tags" Target="../tags/tag32.xml"/></Relationships>
</file>

<file path=ppt/slides/_rels/slide48.xml.rels><?xml version="1.0" encoding="UTF-8" standalone="yes"?>
<Relationships xmlns="http://schemas.openxmlformats.org/package/2006/relationships"><Relationship Id="rId3" Type="http://schemas.openxmlformats.org/officeDocument/2006/relationships/notesSlide" Target="../notesSlides/notesSlide33.xml"/><Relationship Id="rId2" Type="http://schemas.openxmlformats.org/officeDocument/2006/relationships/slideLayout" Target="../slideLayouts/slideLayout2.xml"/><Relationship Id="rId1" Type="http://schemas.openxmlformats.org/officeDocument/2006/relationships/tags" Target="../tags/tag33.xml"/></Relationships>
</file>

<file path=ppt/slides/_rels/slide49.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image" Target="../media/image34.png"/><Relationship Id="rId1" Type="http://schemas.openxmlformats.org/officeDocument/2006/relationships/slideLayout" Target="../slideLayouts/slideLayout2.xml"/><Relationship Id="rId4" Type="http://schemas.openxmlformats.org/officeDocument/2006/relationships/image" Target="../media/image36.jpe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A445BA-DE2A-44FA-98CF-86D1A5058549}"/>
              </a:ext>
            </a:extLst>
          </p:cNvPr>
          <p:cNvSpPr>
            <a:spLocks noGrp="1"/>
          </p:cNvSpPr>
          <p:nvPr>
            <p:ph type="ctrTitle"/>
          </p:nvPr>
        </p:nvSpPr>
        <p:spPr>
          <a:xfrm>
            <a:off x="647701" y="1454964"/>
            <a:ext cx="6255561" cy="3308840"/>
          </a:xfrm>
        </p:spPr>
        <p:txBody>
          <a:bodyPr>
            <a:normAutofit/>
          </a:bodyPr>
          <a:lstStyle/>
          <a:p>
            <a:pPr>
              <a:lnSpc>
                <a:spcPct val="90000"/>
              </a:lnSpc>
            </a:pPr>
            <a:r>
              <a:rPr lang="en-US" sz="5000" dirty="0"/>
              <a:t>Workshop 2 – Sole Traders and Partnerships</a:t>
            </a:r>
            <a:endParaRPr lang="en-GB" sz="5000" dirty="0"/>
          </a:p>
        </p:txBody>
      </p:sp>
      <p:sp>
        <p:nvSpPr>
          <p:cNvPr id="3" name="Subtitle 2">
            <a:extLst>
              <a:ext uri="{FF2B5EF4-FFF2-40B4-BE49-F238E27FC236}">
                <a16:creationId xmlns:a16="http://schemas.microsoft.com/office/drawing/2014/main" id="{30CF5604-814B-4B4A-801D-10C6D3048BFA}"/>
              </a:ext>
            </a:extLst>
          </p:cNvPr>
          <p:cNvSpPr>
            <a:spLocks noGrp="1"/>
          </p:cNvSpPr>
          <p:nvPr>
            <p:ph type="subTitle" idx="1"/>
          </p:nvPr>
        </p:nvSpPr>
        <p:spPr>
          <a:xfrm>
            <a:off x="647701" y="4763803"/>
            <a:ext cx="6255561" cy="1464378"/>
          </a:xfrm>
        </p:spPr>
        <p:txBody>
          <a:bodyPr>
            <a:normAutofit/>
          </a:bodyPr>
          <a:lstStyle/>
          <a:p>
            <a:r>
              <a:rPr lang="en-US" dirty="0"/>
              <a:t>Business Law and practice BMLW5005 </a:t>
            </a:r>
            <a:endParaRPr lang="en-GB" dirty="0"/>
          </a:p>
        </p:txBody>
      </p:sp>
      <p:pic>
        <p:nvPicPr>
          <p:cNvPr id="5" name="Picture 4" descr="Mountains on book art concept">
            <a:extLst>
              <a:ext uri="{FF2B5EF4-FFF2-40B4-BE49-F238E27FC236}">
                <a16:creationId xmlns:a16="http://schemas.microsoft.com/office/drawing/2014/main" id="{71FE49A9-6165-7092-C1CC-F6DC12FE0CBA}"/>
              </a:ext>
            </a:extLst>
          </p:cNvPr>
          <p:cNvPicPr>
            <a:picLocks noChangeAspect="1"/>
          </p:cNvPicPr>
          <p:nvPr/>
        </p:nvPicPr>
        <p:blipFill rotWithShape="1">
          <a:blip r:embed="rId3"/>
          <a:srcRect l="17675" r="21502"/>
          <a:stretch/>
        </p:blipFill>
        <p:spPr>
          <a:xfrm>
            <a:off x="7557315" y="10"/>
            <a:ext cx="4634685" cy="6857990"/>
          </a:xfrm>
          <a:prstGeom prst="rect">
            <a:avLst/>
          </a:prstGeom>
        </p:spPr>
      </p:pic>
      <p:sp>
        <p:nvSpPr>
          <p:cNvPr id="9" name="Rectangle 8">
            <a:extLst>
              <a:ext uri="{FF2B5EF4-FFF2-40B4-BE49-F238E27FC236}">
                <a16:creationId xmlns:a16="http://schemas.microsoft.com/office/drawing/2014/main" id="{DEC9835E-03D3-4D0F-9408-14C8B62C0F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395529251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1500"/>
                                  </p:stCondLst>
                                  <p:iterate>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700"/>
                                        <p:tgtEl>
                                          <p:spTgt spid="3">
                                            <p:txEl>
                                              <p:pRg st="0" end="0"/>
                                            </p:txEl>
                                          </p:spTgt>
                                        </p:tgtEl>
                                      </p:cBhvr>
                                    </p:animEffect>
                                  </p:childTnLst>
                                </p:cTn>
                              </p:par>
                              <p:par>
                                <p:cTn id="8" presetID="10" presetClass="entr" presetSubtype="0" fill="hold" grpId="0" nodeType="withEffect">
                                  <p:stCondLst>
                                    <p:cond delay="1000"/>
                                  </p:stCondLst>
                                  <p:iterate>
                                    <p:tmPct val="10000"/>
                                  </p:iterate>
                                  <p:childTnLst>
                                    <p:set>
                                      <p:cBhvr>
                                        <p:cTn id="9" dur="1" fill="hold">
                                          <p:stCondLst>
                                            <p:cond delay="0"/>
                                          </p:stCondLst>
                                        </p:cTn>
                                        <p:tgtEl>
                                          <p:spTgt spid="2"/>
                                        </p:tgtEl>
                                        <p:attrNameLst>
                                          <p:attrName>style.visibility</p:attrName>
                                        </p:attrNameLst>
                                      </p:cBhvr>
                                      <p:to>
                                        <p:strVal val="visible"/>
                                      </p:to>
                                    </p:set>
                                    <p:animEffect transition="in" filter="fade">
                                      <p:cBhvr>
                                        <p:cTn id="10" dur="7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52BEFF1-896C-45B1-B02C-96A6A1BC389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0" name="Freeform 36">
            <a:extLst>
              <a:ext uri="{FF2B5EF4-FFF2-40B4-BE49-F238E27FC236}">
                <a16:creationId xmlns:a16="http://schemas.microsoft.com/office/drawing/2014/main" id="{BB237A14-61B1-4C00-A670-5D8D68A8668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44637" y="0"/>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2">
              <a:alpha val="20000"/>
            </a:schemeClr>
          </a:solidFill>
          <a:ln>
            <a:noFill/>
          </a:ln>
        </p:spPr>
        <p:txBody>
          <a:bodyPr rtlCol="0" anchor="ctr"/>
          <a:lstStyle/>
          <a:p>
            <a:pPr algn="ctr"/>
            <a:endParaRPr lang="en-US"/>
          </a:p>
        </p:txBody>
      </p:sp>
      <p:sp>
        <p:nvSpPr>
          <p:cNvPr id="12" name="Freeform: Shape 11">
            <a:extLst>
              <a:ext uri="{FF2B5EF4-FFF2-40B4-BE49-F238E27FC236}">
                <a16:creationId xmlns:a16="http://schemas.microsoft.com/office/drawing/2014/main" id="{8598F259-6F54-47A3-8D13-1603D786A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4990911" cy="6858001"/>
          </a:xfrm>
          <a:custGeom>
            <a:avLst/>
            <a:gdLst>
              <a:gd name="connsiteX0" fmla="*/ 3646196 w 4990911"/>
              <a:gd name="connsiteY0" fmla="*/ 0 h 6858001"/>
              <a:gd name="connsiteX1" fmla="*/ 4989734 w 4990911"/>
              <a:gd name="connsiteY1" fmla="*/ 0 h 6858001"/>
              <a:gd name="connsiteX2" fmla="*/ 4964689 w 4990911"/>
              <a:gd name="connsiteY2" fmla="*/ 155677 h 6858001"/>
              <a:gd name="connsiteX3" fmla="*/ 4940820 w 4990911"/>
              <a:gd name="connsiteY3" fmla="*/ 310668 h 6858001"/>
              <a:gd name="connsiteX4" fmla="*/ 4917456 w 4990911"/>
              <a:gd name="connsiteY4" fmla="*/ 466344 h 6858001"/>
              <a:gd name="connsiteX5" fmla="*/ 4897453 w 4990911"/>
              <a:gd name="connsiteY5" fmla="*/ 622707 h 6858001"/>
              <a:gd name="connsiteX6" fmla="*/ 4877282 w 4990911"/>
              <a:gd name="connsiteY6" fmla="*/ 778383 h 6858001"/>
              <a:gd name="connsiteX7" fmla="*/ 4858456 w 4990911"/>
              <a:gd name="connsiteY7" fmla="*/ 934746 h 6858001"/>
              <a:gd name="connsiteX8" fmla="*/ 4842320 w 4990911"/>
              <a:gd name="connsiteY8" fmla="*/ 1089051 h 6858001"/>
              <a:gd name="connsiteX9" fmla="*/ 4827024 w 4990911"/>
              <a:gd name="connsiteY9" fmla="*/ 1245413 h 6858001"/>
              <a:gd name="connsiteX10" fmla="*/ 4813072 w 4990911"/>
              <a:gd name="connsiteY10" fmla="*/ 1401090 h 6858001"/>
              <a:gd name="connsiteX11" fmla="*/ 4800970 w 4990911"/>
              <a:gd name="connsiteY11" fmla="*/ 1554023 h 6858001"/>
              <a:gd name="connsiteX12" fmla="*/ 4788867 w 4990911"/>
              <a:gd name="connsiteY12" fmla="*/ 1709014 h 6858001"/>
              <a:gd name="connsiteX13" fmla="*/ 4778782 w 4990911"/>
              <a:gd name="connsiteY13" fmla="*/ 1861947 h 6858001"/>
              <a:gd name="connsiteX14" fmla="*/ 4770882 w 4990911"/>
              <a:gd name="connsiteY14" fmla="*/ 2014881 h 6858001"/>
              <a:gd name="connsiteX15" fmla="*/ 4762645 w 4990911"/>
              <a:gd name="connsiteY15" fmla="*/ 2167128 h 6858001"/>
              <a:gd name="connsiteX16" fmla="*/ 4755754 w 4990911"/>
              <a:gd name="connsiteY16" fmla="*/ 2318004 h 6858001"/>
              <a:gd name="connsiteX17" fmla="*/ 4750879 w 4990911"/>
              <a:gd name="connsiteY17" fmla="*/ 2467509 h 6858001"/>
              <a:gd name="connsiteX18" fmla="*/ 4746677 w 4990911"/>
              <a:gd name="connsiteY18" fmla="*/ 2617013 h 6858001"/>
              <a:gd name="connsiteX19" fmla="*/ 4742643 w 4990911"/>
              <a:gd name="connsiteY19" fmla="*/ 2765146 h 6858001"/>
              <a:gd name="connsiteX20" fmla="*/ 4740794 w 4990911"/>
              <a:gd name="connsiteY20" fmla="*/ 2911221 h 6858001"/>
              <a:gd name="connsiteX21" fmla="*/ 4738777 w 4990911"/>
              <a:gd name="connsiteY21" fmla="*/ 3057297 h 6858001"/>
              <a:gd name="connsiteX22" fmla="*/ 4737768 w 4990911"/>
              <a:gd name="connsiteY22" fmla="*/ 3201315 h 6858001"/>
              <a:gd name="connsiteX23" fmla="*/ 4738777 w 4990911"/>
              <a:gd name="connsiteY23" fmla="*/ 3343961 h 6858001"/>
              <a:gd name="connsiteX24" fmla="*/ 4738777 w 4990911"/>
              <a:gd name="connsiteY24" fmla="*/ 3485236 h 6858001"/>
              <a:gd name="connsiteX25" fmla="*/ 4740794 w 4990911"/>
              <a:gd name="connsiteY25" fmla="*/ 3625139 h 6858001"/>
              <a:gd name="connsiteX26" fmla="*/ 4743819 w 4990911"/>
              <a:gd name="connsiteY26" fmla="*/ 3762299 h 6858001"/>
              <a:gd name="connsiteX27" fmla="*/ 4746677 w 4990911"/>
              <a:gd name="connsiteY27" fmla="*/ 3898087 h 6858001"/>
              <a:gd name="connsiteX28" fmla="*/ 4749871 w 4990911"/>
              <a:gd name="connsiteY28" fmla="*/ 4031133 h 6858001"/>
              <a:gd name="connsiteX29" fmla="*/ 4754745 w 4990911"/>
              <a:gd name="connsiteY29" fmla="*/ 4163492 h 6858001"/>
              <a:gd name="connsiteX30" fmla="*/ 4759956 w 4990911"/>
              <a:gd name="connsiteY30" fmla="*/ 4293793 h 6858001"/>
              <a:gd name="connsiteX31" fmla="*/ 4764662 w 4990911"/>
              <a:gd name="connsiteY31" fmla="*/ 4421352 h 6858001"/>
              <a:gd name="connsiteX32" fmla="*/ 4777942 w 4990911"/>
              <a:gd name="connsiteY32" fmla="*/ 4670298 h 6858001"/>
              <a:gd name="connsiteX33" fmla="*/ 4792061 w 4990911"/>
              <a:gd name="connsiteY33" fmla="*/ 4908956 h 6858001"/>
              <a:gd name="connsiteX34" fmla="*/ 4806853 w 4990911"/>
              <a:gd name="connsiteY34" fmla="*/ 5138013 h 6858001"/>
              <a:gd name="connsiteX35" fmla="*/ 4823158 w 4990911"/>
              <a:gd name="connsiteY35" fmla="*/ 5354726 h 6858001"/>
              <a:gd name="connsiteX36" fmla="*/ 4840135 w 4990911"/>
              <a:gd name="connsiteY36" fmla="*/ 5561838 h 6858001"/>
              <a:gd name="connsiteX37" fmla="*/ 4858456 w 4990911"/>
              <a:gd name="connsiteY37" fmla="*/ 5753862 h 6858001"/>
              <a:gd name="connsiteX38" fmla="*/ 4876442 w 4990911"/>
              <a:gd name="connsiteY38" fmla="*/ 5934227 h 6858001"/>
              <a:gd name="connsiteX39" fmla="*/ 4894427 w 4990911"/>
              <a:gd name="connsiteY39" fmla="*/ 6100191 h 6858001"/>
              <a:gd name="connsiteX40" fmla="*/ 4911404 w 4990911"/>
              <a:gd name="connsiteY40" fmla="*/ 6252438 h 6858001"/>
              <a:gd name="connsiteX41" fmla="*/ 4927541 w 4990911"/>
              <a:gd name="connsiteY41" fmla="*/ 6387541 h 6858001"/>
              <a:gd name="connsiteX42" fmla="*/ 4942837 w 4990911"/>
              <a:gd name="connsiteY42" fmla="*/ 6509613 h 6858001"/>
              <a:gd name="connsiteX43" fmla="*/ 4955612 w 4990911"/>
              <a:gd name="connsiteY43" fmla="*/ 6612483 h 6858001"/>
              <a:gd name="connsiteX44" fmla="*/ 4967714 w 4990911"/>
              <a:gd name="connsiteY44" fmla="*/ 6698894 h 6858001"/>
              <a:gd name="connsiteX45" fmla="*/ 4985028 w 4990911"/>
              <a:gd name="connsiteY45" fmla="*/ 6817538 h 6858001"/>
              <a:gd name="connsiteX46" fmla="*/ 4990911 w 4990911"/>
              <a:gd name="connsiteY46" fmla="*/ 6858000 h 6858001"/>
              <a:gd name="connsiteX47" fmla="*/ 4085557 w 4990911"/>
              <a:gd name="connsiteY47" fmla="*/ 6858000 h 6858001"/>
              <a:gd name="connsiteX48" fmla="*/ 4085557 w 4990911"/>
              <a:gd name="connsiteY48" fmla="*/ 6858001 h 6858001"/>
              <a:gd name="connsiteX49" fmla="*/ 0 w 4990911"/>
              <a:gd name="connsiteY49" fmla="*/ 6858001 h 6858001"/>
              <a:gd name="connsiteX50" fmla="*/ 0 w 4990911"/>
              <a:gd name="connsiteY50" fmla="*/ 1 h 6858001"/>
              <a:gd name="connsiteX51" fmla="*/ 3646196 w 4990911"/>
              <a:gd name="connsiteY51" fmla="*/ 1 h 685800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4990911" h="6858001">
                <a:moveTo>
                  <a:pt x="3646196" y="0"/>
                </a:moveTo>
                <a:lnTo>
                  <a:pt x="4989734" y="0"/>
                </a:lnTo>
                <a:lnTo>
                  <a:pt x="4964689" y="155677"/>
                </a:lnTo>
                <a:lnTo>
                  <a:pt x="4940820" y="310668"/>
                </a:lnTo>
                <a:lnTo>
                  <a:pt x="4917456" y="466344"/>
                </a:lnTo>
                <a:lnTo>
                  <a:pt x="4897453" y="622707"/>
                </a:lnTo>
                <a:lnTo>
                  <a:pt x="4877282" y="778383"/>
                </a:lnTo>
                <a:lnTo>
                  <a:pt x="4858456" y="934746"/>
                </a:lnTo>
                <a:lnTo>
                  <a:pt x="4842320" y="1089051"/>
                </a:lnTo>
                <a:lnTo>
                  <a:pt x="4827024" y="1245413"/>
                </a:lnTo>
                <a:lnTo>
                  <a:pt x="4813072" y="1401090"/>
                </a:lnTo>
                <a:lnTo>
                  <a:pt x="4800970" y="1554023"/>
                </a:lnTo>
                <a:lnTo>
                  <a:pt x="4788867" y="1709014"/>
                </a:lnTo>
                <a:lnTo>
                  <a:pt x="4778782" y="1861947"/>
                </a:lnTo>
                <a:lnTo>
                  <a:pt x="4770882" y="2014881"/>
                </a:lnTo>
                <a:lnTo>
                  <a:pt x="4762645" y="2167128"/>
                </a:lnTo>
                <a:lnTo>
                  <a:pt x="4755754" y="2318004"/>
                </a:lnTo>
                <a:lnTo>
                  <a:pt x="4750879" y="2467509"/>
                </a:lnTo>
                <a:lnTo>
                  <a:pt x="4746677" y="2617013"/>
                </a:lnTo>
                <a:lnTo>
                  <a:pt x="4742643" y="2765146"/>
                </a:lnTo>
                <a:lnTo>
                  <a:pt x="4740794" y="2911221"/>
                </a:lnTo>
                <a:lnTo>
                  <a:pt x="4738777" y="3057297"/>
                </a:lnTo>
                <a:lnTo>
                  <a:pt x="4737768" y="3201315"/>
                </a:lnTo>
                <a:lnTo>
                  <a:pt x="4738777" y="3343961"/>
                </a:lnTo>
                <a:lnTo>
                  <a:pt x="4738777" y="3485236"/>
                </a:lnTo>
                <a:lnTo>
                  <a:pt x="4740794" y="3625139"/>
                </a:lnTo>
                <a:lnTo>
                  <a:pt x="4743819" y="3762299"/>
                </a:lnTo>
                <a:lnTo>
                  <a:pt x="4746677" y="3898087"/>
                </a:lnTo>
                <a:lnTo>
                  <a:pt x="4749871" y="4031133"/>
                </a:lnTo>
                <a:lnTo>
                  <a:pt x="4754745" y="4163492"/>
                </a:lnTo>
                <a:lnTo>
                  <a:pt x="4759956" y="4293793"/>
                </a:lnTo>
                <a:lnTo>
                  <a:pt x="4764662" y="4421352"/>
                </a:lnTo>
                <a:lnTo>
                  <a:pt x="4777942" y="4670298"/>
                </a:lnTo>
                <a:lnTo>
                  <a:pt x="4792061" y="4908956"/>
                </a:lnTo>
                <a:lnTo>
                  <a:pt x="4806853" y="5138013"/>
                </a:lnTo>
                <a:lnTo>
                  <a:pt x="4823158" y="5354726"/>
                </a:lnTo>
                <a:lnTo>
                  <a:pt x="4840135" y="5561838"/>
                </a:lnTo>
                <a:lnTo>
                  <a:pt x="4858456" y="5753862"/>
                </a:lnTo>
                <a:lnTo>
                  <a:pt x="4876442" y="5934227"/>
                </a:lnTo>
                <a:lnTo>
                  <a:pt x="4894427" y="6100191"/>
                </a:lnTo>
                <a:lnTo>
                  <a:pt x="4911404" y="6252438"/>
                </a:lnTo>
                <a:lnTo>
                  <a:pt x="4927541" y="6387541"/>
                </a:lnTo>
                <a:lnTo>
                  <a:pt x="4942837" y="6509613"/>
                </a:lnTo>
                <a:lnTo>
                  <a:pt x="4955612" y="6612483"/>
                </a:lnTo>
                <a:lnTo>
                  <a:pt x="4967714" y="6698894"/>
                </a:lnTo>
                <a:lnTo>
                  <a:pt x="4985028" y="6817538"/>
                </a:lnTo>
                <a:lnTo>
                  <a:pt x="4990911" y="6858000"/>
                </a:lnTo>
                <a:lnTo>
                  <a:pt x="4085557" y="6858000"/>
                </a:lnTo>
                <a:lnTo>
                  <a:pt x="4085557" y="6858001"/>
                </a:lnTo>
                <a:lnTo>
                  <a:pt x="0" y="6858001"/>
                </a:lnTo>
                <a:lnTo>
                  <a:pt x="0" y="1"/>
                </a:lnTo>
                <a:lnTo>
                  <a:pt x="3646196" y="1"/>
                </a:lnTo>
                <a:close/>
              </a:path>
            </a:pathLst>
          </a:cu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0BA768A8-4FED-4ED8-9E46-6BE72188ECD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952B561C-3320-4582-B9D7-E4FF5B9DB0E2}"/>
              </a:ext>
            </a:extLst>
          </p:cNvPr>
          <p:cNvSpPr>
            <a:spLocks noGrp="1"/>
          </p:cNvSpPr>
          <p:nvPr>
            <p:ph type="title"/>
          </p:nvPr>
        </p:nvSpPr>
        <p:spPr>
          <a:xfrm>
            <a:off x="653143" y="1645920"/>
            <a:ext cx="3522879" cy="4470821"/>
          </a:xfrm>
        </p:spPr>
        <p:txBody>
          <a:bodyPr>
            <a:normAutofit/>
          </a:bodyPr>
          <a:lstStyle/>
          <a:p>
            <a:pPr algn="r"/>
            <a:r>
              <a:rPr lang="en-US" dirty="0">
                <a:solidFill>
                  <a:srgbClr val="FFFFFF"/>
                </a:solidFill>
              </a:rPr>
              <a:t>This Session </a:t>
            </a:r>
            <a:endParaRPr lang="en-GB" dirty="0">
              <a:solidFill>
                <a:srgbClr val="FFFFFF"/>
              </a:solidFill>
            </a:endParaRPr>
          </a:p>
        </p:txBody>
      </p:sp>
      <p:sp>
        <p:nvSpPr>
          <p:cNvPr id="3" name="Content Placeholder 2">
            <a:extLst>
              <a:ext uri="{FF2B5EF4-FFF2-40B4-BE49-F238E27FC236}">
                <a16:creationId xmlns:a16="http://schemas.microsoft.com/office/drawing/2014/main" id="{145A33EE-0D95-4D4F-80F5-6915BFEA2BA2}"/>
              </a:ext>
            </a:extLst>
          </p:cNvPr>
          <p:cNvSpPr>
            <a:spLocks noGrp="1"/>
          </p:cNvSpPr>
          <p:nvPr>
            <p:ph idx="1"/>
          </p:nvPr>
        </p:nvSpPr>
        <p:spPr>
          <a:xfrm>
            <a:off x="5204109" y="1645920"/>
            <a:ext cx="5919503" cy="4470821"/>
          </a:xfrm>
        </p:spPr>
        <p:txBody>
          <a:bodyPr>
            <a:normAutofit/>
          </a:bodyPr>
          <a:lstStyle/>
          <a:p>
            <a:pPr>
              <a:lnSpc>
                <a:spcPct val="90000"/>
              </a:lnSpc>
            </a:pPr>
            <a:r>
              <a:rPr lang="en-US" sz="1400" b="1" u="sng" dirty="0"/>
              <a:t>LEARNING OUTCOMES</a:t>
            </a:r>
          </a:p>
          <a:p>
            <a:pPr algn="just">
              <a:buFont typeface="+mj-lt"/>
              <a:buAutoNum type="arabicPeriod"/>
            </a:pPr>
            <a:r>
              <a:rPr lang="en-GB" sz="1800" b="0" i="0" dirty="0">
                <a:solidFill>
                  <a:srgbClr val="000000"/>
                </a:solidFill>
                <a:effectLst/>
              </a:rPr>
              <a:t>This session will enable you to explain to a client the main matters which need to be addressed when setting up in business as a sole trader and as a partnership.</a:t>
            </a:r>
          </a:p>
          <a:p>
            <a:pPr algn="just">
              <a:buFont typeface="+mj-lt"/>
              <a:buAutoNum type="arabicPeriod"/>
            </a:pPr>
            <a:r>
              <a:rPr lang="en-GB" sz="1800" dirty="0">
                <a:solidFill>
                  <a:srgbClr val="000000"/>
                </a:solidFill>
              </a:rPr>
              <a:t>You will also be able to i</a:t>
            </a:r>
            <a:r>
              <a:rPr lang="en-GB" sz="1800" b="0" i="0" dirty="0">
                <a:solidFill>
                  <a:srgbClr val="000000"/>
                </a:solidFill>
                <a:effectLst/>
              </a:rPr>
              <a:t>dentify and explain the main features of sole traders and ordinary partnerships.</a:t>
            </a:r>
          </a:p>
          <a:p>
            <a:pPr algn="just">
              <a:buFont typeface="+mj-lt"/>
              <a:buAutoNum type="arabicPeriod"/>
            </a:pPr>
            <a:r>
              <a:rPr lang="en-GB" sz="1800" b="0" i="0" dirty="0">
                <a:solidFill>
                  <a:srgbClr val="000000"/>
                </a:solidFill>
                <a:effectLst/>
              </a:rPr>
              <a:t>Identify some of the main issues which are likely to influence a client in their choice of business medium.</a:t>
            </a:r>
          </a:p>
          <a:p>
            <a:pPr marL="342900" lvl="0" indent="-342900" algn="just" fontAlgn="base" hangingPunct="0">
              <a:lnSpc>
                <a:spcPct val="115000"/>
              </a:lnSpc>
              <a:spcBef>
                <a:spcPts val="1200"/>
              </a:spcBef>
              <a:buFont typeface="Symbol" panose="05050102010706020507" pitchFamily="18" charset="2"/>
              <a:buChar char=""/>
            </a:pP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90000"/>
              </a:lnSpc>
            </a:pPr>
            <a:endParaRPr lang="en-GB" sz="1400" dirty="0"/>
          </a:p>
        </p:txBody>
      </p:sp>
    </p:spTree>
    <p:extLst>
      <p:ext uri="{BB962C8B-B14F-4D97-AF65-F5344CB8AC3E}">
        <p14:creationId xmlns:p14="http://schemas.microsoft.com/office/powerpoint/2010/main" val="1681168761"/>
      </p:ext>
    </p:extLst>
  </p:cSld>
  <p:clrMapOvr>
    <a:overrideClrMapping bg1="lt1" tx1="dk1" bg2="lt2" tx2="dk2" accent1="accent1" accent2="accent2" accent3="accent3" accent4="accent4" accent5="accent5" accent6="accent6" hlink="hlink" folHlink="folHlink"/>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3FCAC4-BE70-7EE4-D5E0-A1F489523CC7}"/>
              </a:ext>
            </a:extLst>
          </p:cNvPr>
          <p:cNvSpPr>
            <a:spLocks noGrp="1"/>
          </p:cNvSpPr>
          <p:nvPr>
            <p:ph type="title"/>
          </p:nvPr>
        </p:nvSpPr>
        <p:spPr/>
        <p:txBody>
          <a:bodyPr/>
          <a:lstStyle/>
          <a:p>
            <a:endParaRPr lang="en-GB"/>
          </a:p>
        </p:txBody>
      </p:sp>
      <p:pic>
        <p:nvPicPr>
          <p:cNvPr id="5" name="Picture 2" descr="Online Learning With The World's Most Popular LMS - Moodle">
            <a:extLst>
              <a:ext uri="{FF2B5EF4-FFF2-40B4-BE49-F238E27FC236}">
                <a16:creationId xmlns:a16="http://schemas.microsoft.com/office/drawing/2014/main" id="{67A46F4F-5E81-1E54-823D-07C5CE4144D1}"/>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148364" y="1217485"/>
            <a:ext cx="2952750" cy="1552575"/>
          </a:xfrm>
          <a:prstGeom prst="rect">
            <a:avLst/>
          </a:prstGeom>
          <a:noFill/>
          <a:extLst>
            <a:ext uri="{909E8E84-426E-40DD-AFC4-6F175D3DCCD1}">
              <a14:hiddenFill xmlns:a14="http://schemas.microsoft.com/office/drawing/2010/main">
                <a:solidFill>
                  <a:srgbClr val="FFFFFF"/>
                </a:solidFill>
              </a14:hiddenFill>
            </a:ext>
          </a:extLst>
        </p:spPr>
      </p:pic>
      <p:pic>
        <p:nvPicPr>
          <p:cNvPr id="11" name="Content Placeholder 10">
            <a:extLst>
              <a:ext uri="{FF2B5EF4-FFF2-40B4-BE49-F238E27FC236}">
                <a16:creationId xmlns:a16="http://schemas.microsoft.com/office/drawing/2014/main" id="{3ADA5275-94A5-5EAD-2BDD-36BA574FF335}"/>
              </a:ext>
            </a:extLst>
          </p:cNvPr>
          <p:cNvPicPr>
            <a:picLocks noGrp="1" noChangeAspect="1"/>
          </p:cNvPicPr>
          <p:nvPr>
            <p:ph idx="1"/>
          </p:nvPr>
        </p:nvPicPr>
        <p:blipFill>
          <a:blip r:embed="rId3"/>
          <a:stretch>
            <a:fillRect/>
          </a:stretch>
        </p:blipFill>
        <p:spPr>
          <a:xfrm>
            <a:off x="562519" y="551439"/>
            <a:ext cx="7223736" cy="6472930"/>
          </a:xfrm>
          <a:prstGeom prst="rect">
            <a:avLst/>
          </a:prstGeom>
        </p:spPr>
      </p:pic>
    </p:spTree>
    <p:extLst>
      <p:ext uri="{BB962C8B-B14F-4D97-AF65-F5344CB8AC3E}">
        <p14:creationId xmlns:p14="http://schemas.microsoft.com/office/powerpoint/2010/main" val="154173447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41B68C77-138E-4BF7-A276-BD0C78A4219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2">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C268552-D473-46ED-B1B8-422042C4DEF1}"/>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4AC0CD9D-7610-4620-93B4-798CCD9AB58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B9238B3E-24AA-439A-B527-6C5DF6D72145}"/>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69F01145-BEA3-4CBF-AA21-10077B948CA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DE4D62F9-188E-4530-84C2-24BDEE4BEB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757B325C-3E35-45CF-9D07-3BCB281F3B9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CB6FD0C-B5E9-B61C-BFAA-DAC6F76A854D}"/>
              </a:ext>
            </a:extLst>
          </p:cNvPr>
          <p:cNvSpPr>
            <a:spLocks noGrp="1"/>
          </p:cNvSpPr>
          <p:nvPr>
            <p:ph type="title"/>
          </p:nvPr>
        </p:nvSpPr>
        <p:spPr>
          <a:xfrm>
            <a:off x="8191925" y="1325880"/>
            <a:ext cx="3352375" cy="3066507"/>
          </a:xfrm>
        </p:spPr>
        <p:txBody>
          <a:bodyPr vert="horz" lIns="91440" tIns="45720" rIns="91440" bIns="45720" rtlCol="0" anchor="b">
            <a:normAutofit/>
          </a:bodyPr>
          <a:lstStyle/>
          <a:p>
            <a:r>
              <a:rPr lang="en-US" sz="5400" b="0" i="0" kern="1200" dirty="0">
                <a:solidFill>
                  <a:srgbClr val="EBEBEB"/>
                </a:solidFill>
                <a:latin typeface="+mj-lt"/>
                <a:ea typeface="+mj-ea"/>
                <a:cs typeface="+mj-cs"/>
              </a:rPr>
              <a:t>Sole Trader </a:t>
            </a:r>
          </a:p>
        </p:txBody>
      </p:sp>
      <p:sp>
        <p:nvSpPr>
          <p:cNvPr id="23" name="Freeform 36">
            <a:extLst>
              <a:ext uri="{FF2B5EF4-FFF2-40B4-BE49-F238E27FC236}">
                <a16:creationId xmlns:a16="http://schemas.microsoft.com/office/drawing/2014/main" id="{C24BEC42-AFF3-40D1-93A2-A27A42E1E23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7463681" y="-1"/>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bg1">
              <a:alpha val="20000"/>
            </a:schemeClr>
          </a:solidFill>
          <a:ln>
            <a:noFill/>
          </a:ln>
        </p:spPr>
        <p:txBody>
          <a:bodyPr rtlCol="0" anchor="ctr"/>
          <a:lstStyle/>
          <a:p>
            <a:pPr algn="ctr"/>
            <a:endParaRPr lang="en-US"/>
          </a:p>
        </p:txBody>
      </p:sp>
      <p:sp useBgFill="1">
        <p:nvSpPr>
          <p:cNvPr id="25" name="Freeform: Shape 24">
            <a:extLst>
              <a:ext uri="{FF2B5EF4-FFF2-40B4-BE49-F238E27FC236}">
                <a16:creationId xmlns:a16="http://schemas.microsoft.com/office/drawing/2014/main" id="{608F427C-1EC9-4280-9367-F2B3AA063E8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7809954" cy="6858000"/>
          </a:xfrm>
          <a:custGeom>
            <a:avLst/>
            <a:gdLst>
              <a:gd name="connsiteX0" fmla="*/ 6465239 w 7809954"/>
              <a:gd name="connsiteY0" fmla="*/ 0 h 6858000"/>
              <a:gd name="connsiteX1" fmla="*/ 7808777 w 7809954"/>
              <a:gd name="connsiteY1" fmla="*/ 0 h 6858000"/>
              <a:gd name="connsiteX2" fmla="*/ 7783732 w 7809954"/>
              <a:gd name="connsiteY2" fmla="*/ 155676 h 6858000"/>
              <a:gd name="connsiteX3" fmla="*/ 7759863 w 7809954"/>
              <a:gd name="connsiteY3" fmla="*/ 310667 h 6858000"/>
              <a:gd name="connsiteX4" fmla="*/ 7736499 w 7809954"/>
              <a:gd name="connsiteY4" fmla="*/ 466344 h 6858000"/>
              <a:gd name="connsiteX5" fmla="*/ 7716496 w 7809954"/>
              <a:gd name="connsiteY5" fmla="*/ 622706 h 6858000"/>
              <a:gd name="connsiteX6" fmla="*/ 7696325 w 7809954"/>
              <a:gd name="connsiteY6" fmla="*/ 778383 h 6858000"/>
              <a:gd name="connsiteX7" fmla="*/ 7677499 w 7809954"/>
              <a:gd name="connsiteY7" fmla="*/ 934745 h 6858000"/>
              <a:gd name="connsiteX8" fmla="*/ 7661363 w 7809954"/>
              <a:gd name="connsiteY8" fmla="*/ 1089050 h 6858000"/>
              <a:gd name="connsiteX9" fmla="*/ 7646067 w 7809954"/>
              <a:gd name="connsiteY9" fmla="*/ 1245413 h 6858000"/>
              <a:gd name="connsiteX10" fmla="*/ 7632115 w 7809954"/>
              <a:gd name="connsiteY10" fmla="*/ 1401089 h 6858000"/>
              <a:gd name="connsiteX11" fmla="*/ 7620013 w 7809954"/>
              <a:gd name="connsiteY11" fmla="*/ 1554023 h 6858000"/>
              <a:gd name="connsiteX12" fmla="*/ 7607910 w 7809954"/>
              <a:gd name="connsiteY12" fmla="*/ 1709013 h 6858000"/>
              <a:gd name="connsiteX13" fmla="*/ 7597825 w 7809954"/>
              <a:gd name="connsiteY13" fmla="*/ 1861947 h 6858000"/>
              <a:gd name="connsiteX14" fmla="*/ 7589925 w 7809954"/>
              <a:gd name="connsiteY14" fmla="*/ 2014880 h 6858000"/>
              <a:gd name="connsiteX15" fmla="*/ 7581688 w 7809954"/>
              <a:gd name="connsiteY15" fmla="*/ 2167128 h 6858000"/>
              <a:gd name="connsiteX16" fmla="*/ 7574797 w 7809954"/>
              <a:gd name="connsiteY16" fmla="*/ 2318004 h 6858000"/>
              <a:gd name="connsiteX17" fmla="*/ 7569922 w 7809954"/>
              <a:gd name="connsiteY17" fmla="*/ 2467508 h 6858000"/>
              <a:gd name="connsiteX18" fmla="*/ 7565720 w 7809954"/>
              <a:gd name="connsiteY18" fmla="*/ 2617013 h 6858000"/>
              <a:gd name="connsiteX19" fmla="*/ 7561686 w 7809954"/>
              <a:gd name="connsiteY19" fmla="*/ 2765145 h 6858000"/>
              <a:gd name="connsiteX20" fmla="*/ 7559837 w 7809954"/>
              <a:gd name="connsiteY20" fmla="*/ 2911221 h 6858000"/>
              <a:gd name="connsiteX21" fmla="*/ 7557820 w 7809954"/>
              <a:gd name="connsiteY21" fmla="*/ 3057296 h 6858000"/>
              <a:gd name="connsiteX22" fmla="*/ 7556811 w 7809954"/>
              <a:gd name="connsiteY22" fmla="*/ 3201314 h 6858000"/>
              <a:gd name="connsiteX23" fmla="*/ 7557820 w 7809954"/>
              <a:gd name="connsiteY23" fmla="*/ 3343960 h 6858000"/>
              <a:gd name="connsiteX24" fmla="*/ 7557820 w 7809954"/>
              <a:gd name="connsiteY24" fmla="*/ 3485235 h 6858000"/>
              <a:gd name="connsiteX25" fmla="*/ 7559837 w 7809954"/>
              <a:gd name="connsiteY25" fmla="*/ 3625138 h 6858000"/>
              <a:gd name="connsiteX26" fmla="*/ 7562862 w 7809954"/>
              <a:gd name="connsiteY26" fmla="*/ 3762298 h 6858000"/>
              <a:gd name="connsiteX27" fmla="*/ 7565720 w 7809954"/>
              <a:gd name="connsiteY27" fmla="*/ 3898087 h 6858000"/>
              <a:gd name="connsiteX28" fmla="*/ 7568914 w 7809954"/>
              <a:gd name="connsiteY28" fmla="*/ 4031132 h 6858000"/>
              <a:gd name="connsiteX29" fmla="*/ 7573788 w 7809954"/>
              <a:gd name="connsiteY29" fmla="*/ 4163491 h 6858000"/>
              <a:gd name="connsiteX30" fmla="*/ 7578999 w 7809954"/>
              <a:gd name="connsiteY30" fmla="*/ 4293793 h 6858000"/>
              <a:gd name="connsiteX31" fmla="*/ 7583705 w 7809954"/>
              <a:gd name="connsiteY31" fmla="*/ 4421352 h 6858000"/>
              <a:gd name="connsiteX32" fmla="*/ 7596985 w 7809954"/>
              <a:gd name="connsiteY32" fmla="*/ 4670298 h 6858000"/>
              <a:gd name="connsiteX33" fmla="*/ 7611104 w 7809954"/>
              <a:gd name="connsiteY33" fmla="*/ 4908956 h 6858000"/>
              <a:gd name="connsiteX34" fmla="*/ 7625896 w 7809954"/>
              <a:gd name="connsiteY34" fmla="*/ 5138013 h 6858000"/>
              <a:gd name="connsiteX35" fmla="*/ 7642201 w 7809954"/>
              <a:gd name="connsiteY35" fmla="*/ 5354726 h 6858000"/>
              <a:gd name="connsiteX36" fmla="*/ 7659178 w 7809954"/>
              <a:gd name="connsiteY36" fmla="*/ 5561838 h 6858000"/>
              <a:gd name="connsiteX37" fmla="*/ 7677499 w 7809954"/>
              <a:gd name="connsiteY37" fmla="*/ 5753862 h 6858000"/>
              <a:gd name="connsiteX38" fmla="*/ 7695485 w 7809954"/>
              <a:gd name="connsiteY38" fmla="*/ 5934227 h 6858000"/>
              <a:gd name="connsiteX39" fmla="*/ 7713470 w 7809954"/>
              <a:gd name="connsiteY39" fmla="*/ 6100191 h 6858000"/>
              <a:gd name="connsiteX40" fmla="*/ 7730447 w 7809954"/>
              <a:gd name="connsiteY40" fmla="*/ 6252438 h 6858000"/>
              <a:gd name="connsiteX41" fmla="*/ 7746584 w 7809954"/>
              <a:gd name="connsiteY41" fmla="*/ 6387541 h 6858000"/>
              <a:gd name="connsiteX42" fmla="*/ 7761880 w 7809954"/>
              <a:gd name="connsiteY42" fmla="*/ 6509613 h 6858000"/>
              <a:gd name="connsiteX43" fmla="*/ 7774655 w 7809954"/>
              <a:gd name="connsiteY43" fmla="*/ 6612483 h 6858000"/>
              <a:gd name="connsiteX44" fmla="*/ 7786757 w 7809954"/>
              <a:gd name="connsiteY44" fmla="*/ 6698894 h 6858000"/>
              <a:gd name="connsiteX45" fmla="*/ 7804071 w 7809954"/>
              <a:gd name="connsiteY45" fmla="*/ 6817538 h 6858000"/>
              <a:gd name="connsiteX46" fmla="*/ 7809954 w 7809954"/>
              <a:gd name="connsiteY46" fmla="*/ 6858000 h 6858000"/>
              <a:gd name="connsiteX47" fmla="*/ 7157124 w 7809954"/>
              <a:gd name="connsiteY47" fmla="*/ 6858000 h 6858000"/>
              <a:gd name="connsiteX48" fmla="*/ 7157124 w 7809954"/>
              <a:gd name="connsiteY48" fmla="*/ 6858000 h 6858000"/>
              <a:gd name="connsiteX49" fmla="*/ 0 w 7809954"/>
              <a:gd name="connsiteY49" fmla="*/ 6858000 h 6858000"/>
              <a:gd name="connsiteX50" fmla="*/ 0 w 7809954"/>
              <a:gd name="connsiteY50" fmla="*/ 0 h 6858000"/>
              <a:gd name="connsiteX51" fmla="*/ 6465239 w 7809954"/>
              <a:gd name="connsiteY51" fmla="*/ 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7809954" h="6858000">
                <a:moveTo>
                  <a:pt x="6465239" y="0"/>
                </a:moveTo>
                <a:lnTo>
                  <a:pt x="7808777" y="0"/>
                </a:lnTo>
                <a:lnTo>
                  <a:pt x="7783732" y="155676"/>
                </a:lnTo>
                <a:lnTo>
                  <a:pt x="7759863" y="310667"/>
                </a:lnTo>
                <a:lnTo>
                  <a:pt x="7736499" y="466344"/>
                </a:lnTo>
                <a:lnTo>
                  <a:pt x="7716496" y="622706"/>
                </a:lnTo>
                <a:lnTo>
                  <a:pt x="7696325" y="778383"/>
                </a:lnTo>
                <a:lnTo>
                  <a:pt x="7677499" y="934745"/>
                </a:lnTo>
                <a:lnTo>
                  <a:pt x="7661363" y="1089050"/>
                </a:lnTo>
                <a:lnTo>
                  <a:pt x="7646067" y="1245413"/>
                </a:lnTo>
                <a:lnTo>
                  <a:pt x="7632115" y="1401089"/>
                </a:lnTo>
                <a:lnTo>
                  <a:pt x="7620013" y="1554023"/>
                </a:lnTo>
                <a:lnTo>
                  <a:pt x="7607910" y="1709013"/>
                </a:lnTo>
                <a:lnTo>
                  <a:pt x="7597825" y="1861947"/>
                </a:lnTo>
                <a:lnTo>
                  <a:pt x="7589925" y="2014880"/>
                </a:lnTo>
                <a:lnTo>
                  <a:pt x="7581688" y="2167128"/>
                </a:lnTo>
                <a:lnTo>
                  <a:pt x="7574797" y="2318004"/>
                </a:lnTo>
                <a:lnTo>
                  <a:pt x="7569922" y="2467508"/>
                </a:lnTo>
                <a:lnTo>
                  <a:pt x="7565720" y="2617013"/>
                </a:lnTo>
                <a:lnTo>
                  <a:pt x="7561686" y="2765145"/>
                </a:lnTo>
                <a:lnTo>
                  <a:pt x="7559837" y="2911221"/>
                </a:lnTo>
                <a:lnTo>
                  <a:pt x="7557820" y="3057296"/>
                </a:lnTo>
                <a:lnTo>
                  <a:pt x="7556811" y="3201314"/>
                </a:lnTo>
                <a:lnTo>
                  <a:pt x="7557820" y="3343960"/>
                </a:lnTo>
                <a:lnTo>
                  <a:pt x="7557820" y="3485235"/>
                </a:lnTo>
                <a:lnTo>
                  <a:pt x="7559837" y="3625138"/>
                </a:lnTo>
                <a:lnTo>
                  <a:pt x="7562862" y="3762298"/>
                </a:lnTo>
                <a:lnTo>
                  <a:pt x="7565720" y="3898087"/>
                </a:lnTo>
                <a:lnTo>
                  <a:pt x="7568914" y="4031132"/>
                </a:lnTo>
                <a:lnTo>
                  <a:pt x="7573788" y="4163491"/>
                </a:lnTo>
                <a:lnTo>
                  <a:pt x="7578999" y="4293793"/>
                </a:lnTo>
                <a:lnTo>
                  <a:pt x="7583705" y="4421352"/>
                </a:lnTo>
                <a:lnTo>
                  <a:pt x="7596985" y="4670298"/>
                </a:lnTo>
                <a:lnTo>
                  <a:pt x="7611104" y="4908956"/>
                </a:lnTo>
                <a:lnTo>
                  <a:pt x="7625896" y="5138013"/>
                </a:lnTo>
                <a:lnTo>
                  <a:pt x="7642201" y="5354726"/>
                </a:lnTo>
                <a:lnTo>
                  <a:pt x="7659178" y="5561838"/>
                </a:lnTo>
                <a:lnTo>
                  <a:pt x="7677499" y="5753862"/>
                </a:lnTo>
                <a:lnTo>
                  <a:pt x="7695485" y="5934227"/>
                </a:lnTo>
                <a:lnTo>
                  <a:pt x="7713470" y="6100191"/>
                </a:lnTo>
                <a:lnTo>
                  <a:pt x="7730447" y="6252438"/>
                </a:lnTo>
                <a:lnTo>
                  <a:pt x="7746584" y="6387541"/>
                </a:lnTo>
                <a:lnTo>
                  <a:pt x="7761880" y="6509613"/>
                </a:lnTo>
                <a:lnTo>
                  <a:pt x="7774655" y="6612483"/>
                </a:lnTo>
                <a:lnTo>
                  <a:pt x="7786757" y="6698894"/>
                </a:lnTo>
                <a:lnTo>
                  <a:pt x="7804071" y="6817538"/>
                </a:lnTo>
                <a:lnTo>
                  <a:pt x="7809954" y="6858000"/>
                </a:lnTo>
                <a:lnTo>
                  <a:pt x="7157124" y="6858000"/>
                </a:lnTo>
                <a:lnTo>
                  <a:pt x="7157124" y="6858000"/>
                </a:lnTo>
                <a:lnTo>
                  <a:pt x="0" y="6858000"/>
                </a:lnTo>
                <a:lnTo>
                  <a:pt x="0" y="0"/>
                </a:lnTo>
                <a:lnTo>
                  <a:pt x="6465239" y="0"/>
                </a:lnTo>
                <a:close/>
              </a:path>
            </a:pathLst>
          </a:custGeom>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F98810A7-E114-447A-A7D6-69B27CFB565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4" name="Content Placeholder 3">
            <a:extLst>
              <a:ext uri="{FF2B5EF4-FFF2-40B4-BE49-F238E27FC236}">
                <a16:creationId xmlns:a16="http://schemas.microsoft.com/office/drawing/2014/main" id="{A687A65E-6C8D-B547-F5DA-00A811A84604}"/>
              </a:ext>
            </a:extLst>
          </p:cNvPr>
          <p:cNvPicPr>
            <a:picLocks noGrp="1" noChangeAspect="1"/>
          </p:cNvPicPr>
          <p:nvPr>
            <p:ph idx="1"/>
          </p:nvPr>
        </p:nvPicPr>
        <p:blipFill>
          <a:blip r:embed="rId6"/>
          <a:stretch>
            <a:fillRect/>
          </a:stretch>
        </p:blipFill>
        <p:spPr>
          <a:xfrm>
            <a:off x="1523056" y="647698"/>
            <a:ext cx="4512257" cy="5562139"/>
          </a:xfrm>
          <a:prstGeom prst="rect">
            <a:avLst/>
          </a:prstGeom>
          <a:effectLst/>
        </p:spPr>
      </p:pic>
    </p:spTree>
    <p:extLst>
      <p:ext uri="{BB962C8B-B14F-4D97-AF65-F5344CB8AC3E}">
        <p14:creationId xmlns:p14="http://schemas.microsoft.com/office/powerpoint/2010/main" val="3044834493"/>
      </p:ext>
    </p:extLst>
  </p:cSld>
  <p:clrMapOvr>
    <a:overrideClrMapping bg1="lt1" tx1="dk1" bg2="lt2" tx2="dk2" accent1="accent1" accent2="accent2" accent3="accent3" accent4="accent4" accent5="accent5" accent6="accent6" hlink="hlink" folHlink="folHlink"/>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21FED2-AD7F-FD9F-D5E0-45794C647424}"/>
              </a:ext>
            </a:extLst>
          </p:cNvPr>
          <p:cNvSpPr>
            <a:spLocks noGrp="1"/>
          </p:cNvSpPr>
          <p:nvPr>
            <p:ph type="title"/>
          </p:nvPr>
        </p:nvSpPr>
        <p:spPr>
          <a:xfrm>
            <a:off x="932155" y="500063"/>
            <a:ext cx="9250070" cy="1143000"/>
          </a:xfrm>
        </p:spPr>
        <p:txBody>
          <a:bodyPr rtlCol="0">
            <a:normAutofit fontScale="90000"/>
          </a:bodyPr>
          <a:lstStyle/>
          <a:p>
            <a:pPr>
              <a:defRPr/>
            </a:pPr>
            <a:r>
              <a:rPr lang="en-GB" dirty="0"/>
              <a:t>Starting and running a business as a sole trader </a:t>
            </a:r>
          </a:p>
        </p:txBody>
      </p:sp>
      <p:sp>
        <p:nvSpPr>
          <p:cNvPr id="10243" name="Content Placeholder 2">
            <a:extLst>
              <a:ext uri="{FF2B5EF4-FFF2-40B4-BE49-F238E27FC236}">
                <a16:creationId xmlns:a16="http://schemas.microsoft.com/office/drawing/2014/main" id="{E2365C21-FCBF-5BBA-5696-3503EFBBAC5D}"/>
              </a:ext>
            </a:extLst>
          </p:cNvPr>
          <p:cNvSpPr>
            <a:spLocks noGrp="1"/>
          </p:cNvSpPr>
          <p:nvPr>
            <p:ph idx="1"/>
          </p:nvPr>
        </p:nvSpPr>
        <p:spPr/>
        <p:txBody>
          <a:bodyPr/>
          <a:lstStyle/>
          <a:p>
            <a:r>
              <a:rPr lang="en-GB" altLang="en-US" b="1" u="sng" dirty="0"/>
              <a:t>Options for a new business</a:t>
            </a:r>
          </a:p>
          <a:p>
            <a:r>
              <a:rPr lang="en-GB" altLang="en-US" dirty="0"/>
              <a:t>Initial finance options – limited to own resources, loans and possibly government grants</a:t>
            </a:r>
          </a:p>
          <a:p>
            <a:r>
              <a:rPr lang="en-GB" altLang="en-US" dirty="0"/>
              <a:t>Consider interest payments</a:t>
            </a:r>
          </a:p>
          <a:p>
            <a:r>
              <a:rPr lang="en-GB" altLang="en-US" dirty="0"/>
              <a:t>Overdrafts </a:t>
            </a:r>
          </a:p>
          <a:p>
            <a:r>
              <a:rPr lang="en-GB" altLang="en-US" dirty="0"/>
              <a:t>Credible business plan required for most banks</a:t>
            </a:r>
          </a:p>
          <a:p>
            <a:r>
              <a:rPr lang="en-GB" altLang="en-US" dirty="0"/>
              <a:t>Banks usually require some form of security</a:t>
            </a:r>
          </a:p>
          <a:p>
            <a:r>
              <a:rPr lang="en-GB" altLang="en-US" dirty="0"/>
              <a:t>Taxation – VAT and Income Tax</a:t>
            </a:r>
          </a:p>
        </p:txBody>
      </p:sp>
    </p:spTree>
    <p:custDataLst>
      <p:tags r:id="rId1"/>
    </p:custData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F76735DE-8331-0B14-BA2B-12442E219C2C}"/>
              </a:ext>
            </a:extLst>
          </p:cNvPr>
          <p:cNvSpPr>
            <a:spLocks noGrp="1"/>
          </p:cNvSpPr>
          <p:nvPr>
            <p:ph type="title"/>
          </p:nvPr>
        </p:nvSpPr>
        <p:spPr>
          <a:xfrm>
            <a:off x="648930" y="629267"/>
            <a:ext cx="9252154" cy="1016654"/>
          </a:xfrm>
        </p:spPr>
        <p:txBody>
          <a:bodyPr>
            <a:normAutofit/>
          </a:bodyPr>
          <a:lstStyle/>
          <a:p>
            <a:r>
              <a:rPr lang="en-GB">
                <a:solidFill>
                  <a:srgbClr val="EBEBEB"/>
                </a:solidFill>
              </a:rPr>
              <a:t>Activity </a:t>
            </a: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F5B0A0E7-766C-E642-4151-C9277E9F8409}"/>
              </a:ext>
            </a:extLst>
          </p:cNvPr>
          <p:cNvSpPr>
            <a:spLocks noGrp="1"/>
          </p:cNvSpPr>
          <p:nvPr>
            <p:ph idx="1"/>
          </p:nvPr>
        </p:nvSpPr>
        <p:spPr>
          <a:xfrm>
            <a:off x="648931" y="2548281"/>
            <a:ext cx="5122606" cy="3658689"/>
          </a:xfrm>
        </p:spPr>
        <p:txBody>
          <a:bodyPr>
            <a:normAutofit/>
          </a:bodyPr>
          <a:lstStyle/>
          <a:p>
            <a:r>
              <a:rPr lang="en-GB" sz="3200" b="0" i="0" dirty="0">
                <a:effectLst/>
                <a:latin typeface="Allerta"/>
              </a:rPr>
              <a:t>Go to </a:t>
            </a:r>
            <a:r>
              <a:rPr lang="en-GB" sz="3200" b="0" i="0" u="none" strike="noStrike" dirty="0">
                <a:effectLst/>
                <a:latin typeface="Allerta"/>
                <a:hlinkClick r:id="rId2">
                  <a:extLst>
                    <a:ext uri="{A12FA001-AC4F-418D-AE19-62706E023703}">
                      <ahyp:hlinkClr xmlns:ahyp="http://schemas.microsoft.com/office/drawing/2018/hyperlinkcolor" val="tx"/>
                    </a:ext>
                  </a:extLst>
                </a:hlinkClick>
              </a:rPr>
              <a:t>https://www.gov.uk/vat-registration-thresholds</a:t>
            </a:r>
            <a:r>
              <a:rPr lang="en-GB" sz="3200" b="0" i="0" dirty="0">
                <a:effectLst/>
                <a:latin typeface="Allerta"/>
              </a:rPr>
              <a:t> and find the up to date VAT registration threshold.</a:t>
            </a:r>
            <a:endParaRPr lang="en-GB" sz="3200" dirty="0"/>
          </a:p>
        </p:txBody>
      </p:sp>
      <p:pic>
        <p:nvPicPr>
          <p:cNvPr id="4" name="Picture 3">
            <a:extLst>
              <a:ext uri="{FF2B5EF4-FFF2-40B4-BE49-F238E27FC236}">
                <a16:creationId xmlns:a16="http://schemas.microsoft.com/office/drawing/2014/main" id="{F3F47AEE-E10F-6DE3-2892-F2DA302F142C}"/>
              </a:ext>
            </a:extLst>
          </p:cNvPr>
          <p:cNvPicPr>
            <a:picLocks noChangeAspect="1"/>
          </p:cNvPicPr>
          <p:nvPr/>
        </p:nvPicPr>
        <p:blipFill>
          <a:blip r:embed="rId3"/>
          <a:stretch>
            <a:fillRect/>
          </a:stretch>
        </p:blipFill>
        <p:spPr>
          <a:xfrm>
            <a:off x="6207568" y="2548281"/>
            <a:ext cx="5220323" cy="3662018"/>
          </a:xfrm>
          <a:prstGeom prst="rect">
            <a:avLst/>
          </a:prstGeom>
          <a:effectLst/>
        </p:spPr>
      </p:pic>
    </p:spTree>
    <p:extLst>
      <p:ext uri="{BB962C8B-B14F-4D97-AF65-F5344CB8AC3E}">
        <p14:creationId xmlns:p14="http://schemas.microsoft.com/office/powerpoint/2010/main" val="127931356"/>
      </p:ext>
    </p:extLst>
  </p:cSld>
  <p:clrMapOvr>
    <a:overrideClrMapping bg1="lt1" tx1="dk1" bg2="lt2" tx2="dk2" accent1="accent1" accent2="accent2" accent3="accent3" accent4="accent4" accent5="accent5" accent6="accent6" hlink="hlink" folHlink="folHlink"/>
  </p:clrMapOvr>
</p:sld>
</file>

<file path=ppt/slides/slide7.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A4E763-826C-ECE7-FAE0-9A06F85FC5BA}"/>
              </a:ext>
            </a:extLst>
          </p:cNvPr>
          <p:cNvSpPr>
            <a:spLocks noGrp="1"/>
          </p:cNvSpPr>
          <p:nvPr>
            <p:ph type="title"/>
          </p:nvPr>
        </p:nvSpPr>
        <p:spPr>
          <a:xfrm>
            <a:off x="5282381" y="629266"/>
            <a:ext cx="4767471" cy="1641986"/>
          </a:xfrm>
        </p:spPr>
        <p:txBody>
          <a:bodyPr rtlCol="0">
            <a:normAutofit/>
          </a:bodyPr>
          <a:lstStyle/>
          <a:p>
            <a:pPr>
              <a:lnSpc>
                <a:spcPct val="90000"/>
              </a:lnSpc>
              <a:defRPr/>
            </a:pPr>
            <a:r>
              <a:rPr lang="en-GB" sz="3600"/>
              <a:t>Other considerations for sole traders</a:t>
            </a:r>
          </a:p>
        </p:txBody>
      </p:sp>
      <p:pic>
        <p:nvPicPr>
          <p:cNvPr id="20485" name="Picture 20484">
            <a:extLst>
              <a:ext uri="{FF2B5EF4-FFF2-40B4-BE49-F238E27FC236}">
                <a16:creationId xmlns:a16="http://schemas.microsoft.com/office/drawing/2014/main" id="{A5E7E774-E804-5C67-F5F3-ADA06B064A52}"/>
              </a:ext>
            </a:extLst>
          </p:cNvPr>
          <p:cNvPicPr>
            <a:picLocks noChangeAspect="1"/>
          </p:cNvPicPr>
          <p:nvPr/>
        </p:nvPicPr>
        <p:blipFill rotWithShape="1">
          <a:blip r:embed="rId5"/>
          <a:srcRect l="20014" r="41972"/>
          <a:stretch/>
        </p:blipFill>
        <p:spPr>
          <a:xfrm>
            <a:off x="-1" y="10"/>
            <a:ext cx="4634680" cy="6857990"/>
          </a:xfrm>
          <a:prstGeom prst="rect">
            <a:avLst/>
          </a:prstGeom>
        </p:spPr>
      </p:pic>
      <p:sp>
        <p:nvSpPr>
          <p:cNvPr id="20483" name="Content Placeholder 2">
            <a:extLst>
              <a:ext uri="{FF2B5EF4-FFF2-40B4-BE49-F238E27FC236}">
                <a16:creationId xmlns:a16="http://schemas.microsoft.com/office/drawing/2014/main" id="{23939ABF-EEBB-0937-DF79-CA7A1F7F93D1}"/>
              </a:ext>
            </a:extLst>
          </p:cNvPr>
          <p:cNvSpPr>
            <a:spLocks noGrp="1"/>
          </p:cNvSpPr>
          <p:nvPr>
            <p:ph idx="1"/>
          </p:nvPr>
        </p:nvSpPr>
        <p:spPr>
          <a:xfrm>
            <a:off x="5282381" y="2438400"/>
            <a:ext cx="4767471" cy="3809999"/>
          </a:xfrm>
        </p:spPr>
        <p:txBody>
          <a:bodyPr>
            <a:normAutofit/>
          </a:bodyPr>
          <a:lstStyle/>
          <a:p>
            <a:r>
              <a:rPr lang="en-GB" altLang="en-US" sz="3600" dirty="0"/>
              <a:t>Bank account</a:t>
            </a:r>
          </a:p>
          <a:p>
            <a:r>
              <a:rPr lang="en-GB" altLang="en-US" sz="3600" dirty="0"/>
              <a:t>Accountant</a:t>
            </a:r>
          </a:p>
          <a:p>
            <a:r>
              <a:rPr lang="en-GB" altLang="en-US" sz="3600" dirty="0"/>
              <a:t>Choice of business name</a:t>
            </a:r>
          </a:p>
          <a:p>
            <a:endParaRPr lang="en-GB" altLang="en-US" dirty="0"/>
          </a:p>
        </p:txBody>
      </p:sp>
    </p:spTree>
    <p:custDataLst>
      <p:tags r:id="rId1"/>
    </p:custData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5A37618D-5EE2-9706-D9EC-7744F41043F9}"/>
              </a:ext>
            </a:extLst>
          </p:cNvPr>
          <p:cNvPicPr>
            <a:picLocks noChangeAspect="1"/>
          </p:cNvPicPr>
          <p:nvPr/>
        </p:nvPicPr>
        <p:blipFill rotWithShape="1">
          <a:blip r:embed="rId3">
            <a:alphaModFix/>
          </a:blip>
          <a:srcRect t="5238" b="14691"/>
          <a:stretch/>
        </p:blipFill>
        <p:spPr>
          <a:xfrm>
            <a:off x="20" y="-1"/>
            <a:ext cx="12191980" cy="6858000"/>
          </a:xfrm>
          <a:prstGeom prst="rect">
            <a:avLst/>
          </a:prstGeom>
        </p:spPr>
      </p:pic>
      <p:sp>
        <p:nvSpPr>
          <p:cNvPr id="14" name="Rectangle 13">
            <a:extLst>
              <a:ext uri="{FF2B5EF4-FFF2-40B4-BE49-F238E27FC236}">
                <a16:creationId xmlns:a16="http://schemas.microsoft.com/office/drawing/2014/main" id="{4F571EA7-BDC6-4E6F-A47A-B5D39E5E7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3316" y="0"/>
            <a:ext cx="7770296"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 name="Title 1">
            <a:extLst>
              <a:ext uri="{FF2B5EF4-FFF2-40B4-BE49-F238E27FC236}">
                <a16:creationId xmlns:a16="http://schemas.microsoft.com/office/drawing/2014/main" id="{DEF35FE3-77DB-4583-F6D8-83D90F4A92A9}"/>
              </a:ext>
            </a:extLst>
          </p:cNvPr>
          <p:cNvSpPr>
            <a:spLocks noGrp="1"/>
          </p:cNvSpPr>
          <p:nvPr>
            <p:ph type="title"/>
          </p:nvPr>
        </p:nvSpPr>
        <p:spPr>
          <a:xfrm>
            <a:off x="3491931" y="295728"/>
            <a:ext cx="6557921" cy="767688"/>
          </a:xfrm>
        </p:spPr>
        <p:txBody>
          <a:bodyPr anchor="b">
            <a:normAutofit/>
          </a:bodyPr>
          <a:lstStyle/>
          <a:p>
            <a:r>
              <a:rPr lang="en-GB" sz="2800"/>
              <a:t>Activity</a:t>
            </a:r>
          </a:p>
        </p:txBody>
      </p:sp>
      <p:sp>
        <p:nvSpPr>
          <p:cNvPr id="16" name="Rectangle 15">
            <a:extLst>
              <a:ext uri="{FF2B5EF4-FFF2-40B4-BE49-F238E27FC236}">
                <a16:creationId xmlns:a16="http://schemas.microsoft.com/office/drawing/2014/main" id="{526152D8-615F-4A5A-886D-E14B136CD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3352800" y="1295400"/>
            <a:ext cx="7772400" cy="5562600"/>
          </a:xfrm>
          <a:prstGeom prst="rect">
            <a:avLst/>
          </a:prstGeom>
          <a:solidFill>
            <a:schemeClr val="bg1">
              <a:alpha val="60000"/>
            </a:schemeClr>
          </a:solidFill>
          <a:ln>
            <a:noFill/>
          </a:ln>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CDD41C5E-8606-FEF1-1D48-5267A2BB9863}"/>
              </a:ext>
            </a:extLst>
          </p:cNvPr>
          <p:cNvSpPr>
            <a:spLocks noGrp="1"/>
          </p:cNvSpPr>
          <p:nvPr>
            <p:ph idx="1"/>
          </p:nvPr>
        </p:nvSpPr>
        <p:spPr>
          <a:xfrm>
            <a:off x="3491932" y="1447800"/>
            <a:ext cx="6557921" cy="4800599"/>
          </a:xfrm>
        </p:spPr>
        <p:txBody>
          <a:bodyPr anchor="t">
            <a:normAutofit/>
          </a:bodyPr>
          <a:lstStyle/>
          <a:p>
            <a:r>
              <a:rPr lang="en-GB" b="0" i="0" dirty="0">
                <a:effectLst/>
                <a:latin typeface="Allerta"/>
              </a:rPr>
              <a:t>Many businesses choose to trade under a name which is not their own name. They do this in order to reflect what their business does, or make it more easily recognisable to customers. This is true of businesses operated by both individuals and companies.</a:t>
            </a:r>
          </a:p>
          <a:p>
            <a:r>
              <a:rPr lang="en-GB" b="0" i="0" dirty="0">
                <a:effectLst/>
                <a:latin typeface="Allerta"/>
              </a:rPr>
              <a:t>For example, you may have heard of Admiral Insurance – but did you know that the business that you know as “Admiral Insurance” is actually the business name of a company with a different name?</a:t>
            </a:r>
          </a:p>
          <a:p>
            <a:r>
              <a:rPr lang="en-GB" b="0" i="0" dirty="0">
                <a:effectLst/>
                <a:latin typeface="Allerta"/>
              </a:rPr>
              <a:t>Go to </a:t>
            </a:r>
            <a:r>
              <a:rPr lang="en-GB" b="0" i="0" u="none" strike="noStrike" dirty="0">
                <a:effectLst/>
                <a:latin typeface="Allerta"/>
                <a:hlinkClick r:id="rId4">
                  <a:extLst>
                    <a:ext uri="{A12FA001-AC4F-418D-AE19-62706E023703}">
                      <ahyp:hlinkClr xmlns:ahyp="http://schemas.microsoft.com/office/drawing/2018/hyperlinkcolor" val="tx"/>
                    </a:ext>
                  </a:extLst>
                </a:hlinkClick>
              </a:rPr>
              <a:t>www.admiral.com</a:t>
            </a:r>
            <a:r>
              <a:rPr lang="en-GB" b="0" i="0" dirty="0">
                <a:effectLst/>
                <a:latin typeface="Allerta"/>
              </a:rPr>
              <a:t> and find the company’s name. </a:t>
            </a:r>
          </a:p>
          <a:p>
            <a:r>
              <a:rPr lang="en-GB" b="0" i="0" dirty="0">
                <a:effectLst/>
                <a:latin typeface="Allerta"/>
              </a:rPr>
              <a:t>Would you recognise that name as easily as “Admiral Insurance”? </a:t>
            </a:r>
          </a:p>
          <a:p>
            <a:r>
              <a:rPr lang="en-GB" b="0" i="0" dirty="0">
                <a:effectLst/>
                <a:latin typeface="Allerta"/>
              </a:rPr>
              <a:t>Would you remember it?</a:t>
            </a:r>
            <a:endParaRPr lang="en-GB" dirty="0"/>
          </a:p>
        </p:txBody>
      </p:sp>
    </p:spTree>
    <p:extLst>
      <p:ext uri="{BB962C8B-B14F-4D97-AF65-F5344CB8AC3E}">
        <p14:creationId xmlns:p14="http://schemas.microsoft.com/office/powerpoint/2010/main" val="274955911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EE4E366E-272A-409E-840F-9A6A64A9E3F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A721560C-E4AB-4287-A29C-3F6916794C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3" name="Freeform 7">
            <a:extLst>
              <a:ext uri="{FF2B5EF4-FFF2-40B4-BE49-F238E27FC236}">
                <a16:creationId xmlns:a16="http://schemas.microsoft.com/office/drawing/2014/main" id="{DF6CFF07-D953-4F9C-9A0E-E0A6AACB61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ABAB3915-5E74-127F-2860-AB79B0A10C90}"/>
              </a:ext>
            </a:extLst>
          </p:cNvPr>
          <p:cNvSpPr>
            <a:spLocks noGrp="1"/>
          </p:cNvSpPr>
          <p:nvPr>
            <p:ph type="title"/>
          </p:nvPr>
        </p:nvSpPr>
        <p:spPr>
          <a:xfrm>
            <a:off x="648930" y="629267"/>
            <a:ext cx="9252154" cy="1016654"/>
          </a:xfrm>
        </p:spPr>
        <p:txBody>
          <a:bodyPr>
            <a:normAutofit/>
          </a:bodyPr>
          <a:lstStyle/>
          <a:p>
            <a:r>
              <a:rPr lang="en-GB">
                <a:solidFill>
                  <a:srgbClr val="EBEBEB"/>
                </a:solidFill>
              </a:rPr>
              <a:t>Trade marks</a:t>
            </a:r>
          </a:p>
        </p:txBody>
      </p:sp>
      <p:sp useBgFill="1">
        <p:nvSpPr>
          <p:cNvPr id="15" name="Freeform: Shape 14">
            <a:extLst>
              <a:ext uri="{FF2B5EF4-FFF2-40B4-BE49-F238E27FC236}">
                <a16:creationId xmlns:a16="http://schemas.microsoft.com/office/drawing/2014/main" id="{DAA4FEEE-0B5F-41BF-825D-60F9FB0895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7" cy="5095933"/>
          </a:xfrm>
          <a:custGeom>
            <a:avLst/>
            <a:gdLst>
              <a:gd name="connsiteX0" fmla="*/ 0 w 12192417"/>
              <a:gd name="connsiteY0" fmla="*/ 0 h 5095933"/>
              <a:gd name="connsiteX1" fmla="*/ 71931 w 12192417"/>
              <a:gd name="connsiteY1" fmla="*/ 12261 h 5095933"/>
              <a:gd name="connsiteX2" fmla="*/ 282848 w 12192417"/>
              <a:gd name="connsiteY2" fmla="*/ 48343 h 5095933"/>
              <a:gd name="connsiteX3" fmla="*/ 436463 w 12192417"/>
              <a:gd name="connsiteY3" fmla="*/ 73565 h 5095933"/>
              <a:gd name="connsiteX4" fmla="*/ 619338 w 12192417"/>
              <a:gd name="connsiteY4" fmla="*/ 100188 h 5095933"/>
              <a:gd name="connsiteX5" fmla="*/ 836350 w 12192417"/>
              <a:gd name="connsiteY5" fmla="*/ 132066 h 5095933"/>
              <a:gd name="connsiteX6" fmla="*/ 1076527 w 12192417"/>
              <a:gd name="connsiteY6" fmla="*/ 165696 h 5095933"/>
              <a:gd name="connsiteX7" fmla="*/ 1347183 w 12192417"/>
              <a:gd name="connsiteY7" fmla="*/ 201077 h 5095933"/>
              <a:gd name="connsiteX8" fmla="*/ 1642222 w 12192417"/>
              <a:gd name="connsiteY8" fmla="*/ 238560 h 5095933"/>
              <a:gd name="connsiteX9" fmla="*/ 1962863 w 12192417"/>
              <a:gd name="connsiteY9" fmla="*/ 276043 h 5095933"/>
              <a:gd name="connsiteX10" fmla="*/ 2304231 w 12192417"/>
              <a:gd name="connsiteY10" fmla="*/ 314227 h 5095933"/>
              <a:gd name="connsiteX11" fmla="*/ 2672420 w 12192417"/>
              <a:gd name="connsiteY11" fmla="*/ 349608 h 5095933"/>
              <a:gd name="connsiteX12" fmla="*/ 3057677 w 12192417"/>
              <a:gd name="connsiteY12" fmla="*/ 383588 h 5095933"/>
              <a:gd name="connsiteX13" fmla="*/ 3464880 w 12192417"/>
              <a:gd name="connsiteY13" fmla="*/ 414415 h 5095933"/>
              <a:gd name="connsiteX14" fmla="*/ 3889151 w 12192417"/>
              <a:gd name="connsiteY14" fmla="*/ 443841 h 5095933"/>
              <a:gd name="connsiteX15" fmla="*/ 4331709 w 12192417"/>
              <a:gd name="connsiteY15" fmla="*/ 471515 h 5095933"/>
              <a:gd name="connsiteX16" fmla="*/ 4558475 w 12192417"/>
              <a:gd name="connsiteY16" fmla="*/ 481324 h 5095933"/>
              <a:gd name="connsiteX17" fmla="*/ 4790117 w 12192417"/>
              <a:gd name="connsiteY17" fmla="*/ 492183 h 5095933"/>
              <a:gd name="connsiteX18" fmla="*/ 5025417 w 12192417"/>
              <a:gd name="connsiteY18" fmla="*/ 502342 h 5095933"/>
              <a:gd name="connsiteX19" fmla="*/ 5261936 w 12192417"/>
              <a:gd name="connsiteY19" fmla="*/ 508998 h 5095933"/>
              <a:gd name="connsiteX20" fmla="*/ 5503331 w 12192417"/>
              <a:gd name="connsiteY20" fmla="*/ 514953 h 5095933"/>
              <a:gd name="connsiteX21" fmla="*/ 5747166 w 12192417"/>
              <a:gd name="connsiteY21" fmla="*/ 521259 h 5095933"/>
              <a:gd name="connsiteX22" fmla="*/ 5995876 w 12192417"/>
              <a:gd name="connsiteY22" fmla="*/ 525463 h 5095933"/>
              <a:gd name="connsiteX23" fmla="*/ 6247025 w 12192417"/>
              <a:gd name="connsiteY23" fmla="*/ 525463 h 5095933"/>
              <a:gd name="connsiteX24" fmla="*/ 6500612 w 12192417"/>
              <a:gd name="connsiteY24" fmla="*/ 527565 h 5095933"/>
              <a:gd name="connsiteX25" fmla="*/ 6756638 w 12192417"/>
              <a:gd name="connsiteY25" fmla="*/ 525463 h 5095933"/>
              <a:gd name="connsiteX26" fmla="*/ 7016321 w 12192417"/>
              <a:gd name="connsiteY26" fmla="*/ 521259 h 5095933"/>
              <a:gd name="connsiteX27" fmla="*/ 7276004 w 12192417"/>
              <a:gd name="connsiteY27" fmla="*/ 517406 h 5095933"/>
              <a:gd name="connsiteX28" fmla="*/ 7539344 w 12192417"/>
              <a:gd name="connsiteY28" fmla="*/ 508998 h 5095933"/>
              <a:gd name="connsiteX29" fmla="*/ 7805123 w 12192417"/>
              <a:gd name="connsiteY29" fmla="*/ 500241 h 5095933"/>
              <a:gd name="connsiteX30" fmla="*/ 8070902 w 12192417"/>
              <a:gd name="connsiteY30" fmla="*/ 490082 h 5095933"/>
              <a:gd name="connsiteX31" fmla="*/ 8339120 w 12192417"/>
              <a:gd name="connsiteY31" fmla="*/ 475719 h 5095933"/>
              <a:gd name="connsiteX32" fmla="*/ 8609775 w 12192417"/>
              <a:gd name="connsiteY32" fmla="*/ 458554 h 5095933"/>
              <a:gd name="connsiteX33" fmla="*/ 8881650 w 12192417"/>
              <a:gd name="connsiteY33" fmla="*/ 442089 h 5095933"/>
              <a:gd name="connsiteX34" fmla="*/ 9153525 w 12192417"/>
              <a:gd name="connsiteY34" fmla="*/ 421071 h 5095933"/>
              <a:gd name="connsiteX35" fmla="*/ 9429057 w 12192417"/>
              <a:gd name="connsiteY35" fmla="*/ 395849 h 5095933"/>
              <a:gd name="connsiteX36" fmla="*/ 9700932 w 12192417"/>
              <a:gd name="connsiteY36" fmla="*/ 370626 h 5095933"/>
              <a:gd name="connsiteX37" fmla="*/ 9977683 w 12192417"/>
              <a:gd name="connsiteY37" fmla="*/ 341551 h 5095933"/>
              <a:gd name="connsiteX38" fmla="*/ 10255654 w 12192417"/>
              <a:gd name="connsiteY38" fmla="*/ 309673 h 5095933"/>
              <a:gd name="connsiteX39" fmla="*/ 10529967 w 12192417"/>
              <a:gd name="connsiteY39" fmla="*/ 276043 h 5095933"/>
              <a:gd name="connsiteX40" fmla="*/ 10807938 w 12192417"/>
              <a:gd name="connsiteY40" fmla="*/ 236809 h 5095933"/>
              <a:gd name="connsiteX41" fmla="*/ 11084689 w 12192417"/>
              <a:gd name="connsiteY41" fmla="*/ 194772 h 5095933"/>
              <a:gd name="connsiteX42" fmla="*/ 11362660 w 12192417"/>
              <a:gd name="connsiteY42" fmla="*/ 153085 h 5095933"/>
              <a:gd name="connsiteX43" fmla="*/ 11639411 w 12192417"/>
              <a:gd name="connsiteY43" fmla="*/ 104392 h 5095933"/>
              <a:gd name="connsiteX44" fmla="*/ 11914944 w 12192417"/>
              <a:gd name="connsiteY44" fmla="*/ 54648 h 5095933"/>
              <a:gd name="connsiteX45" fmla="*/ 12191695 w 12192417"/>
              <a:gd name="connsiteY45" fmla="*/ 2452 h 5095933"/>
              <a:gd name="connsiteX46" fmla="*/ 12191695 w 12192417"/>
              <a:gd name="connsiteY46" fmla="*/ 2162231 h 5095933"/>
              <a:gd name="connsiteX47" fmla="*/ 12192417 w 12192417"/>
              <a:gd name="connsiteY47" fmla="*/ 2162231 h 5095933"/>
              <a:gd name="connsiteX48" fmla="*/ 12192417 w 12192417"/>
              <a:gd name="connsiteY48" fmla="*/ 5095933 h 5095933"/>
              <a:gd name="connsiteX49" fmla="*/ 0 w 12192417"/>
              <a:gd name="connsiteY49" fmla="*/ 5095933 h 5095933"/>
              <a:gd name="connsiteX50" fmla="*/ 0 w 12192417"/>
              <a:gd name="connsiteY50" fmla="*/ 2791958 h 5095933"/>
              <a:gd name="connsiteX51" fmla="*/ 0 w 12192417"/>
              <a:gd name="connsiteY51" fmla="*/ 2162231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12192417" h="5095933">
                <a:moveTo>
                  <a:pt x="0" y="0"/>
                </a:moveTo>
                <a:lnTo>
                  <a:pt x="71931" y="12261"/>
                </a:lnTo>
                <a:lnTo>
                  <a:pt x="282848" y="48343"/>
                </a:lnTo>
                <a:lnTo>
                  <a:pt x="436463" y="73565"/>
                </a:lnTo>
                <a:lnTo>
                  <a:pt x="619338" y="100188"/>
                </a:lnTo>
                <a:lnTo>
                  <a:pt x="836350" y="132066"/>
                </a:lnTo>
                <a:lnTo>
                  <a:pt x="1076527" y="165696"/>
                </a:lnTo>
                <a:lnTo>
                  <a:pt x="1347183" y="201077"/>
                </a:lnTo>
                <a:lnTo>
                  <a:pt x="1642222" y="238560"/>
                </a:lnTo>
                <a:lnTo>
                  <a:pt x="1962863" y="276043"/>
                </a:lnTo>
                <a:lnTo>
                  <a:pt x="2304231" y="314227"/>
                </a:lnTo>
                <a:lnTo>
                  <a:pt x="2672420" y="349608"/>
                </a:lnTo>
                <a:lnTo>
                  <a:pt x="3057677" y="383588"/>
                </a:lnTo>
                <a:lnTo>
                  <a:pt x="3464880" y="414415"/>
                </a:lnTo>
                <a:lnTo>
                  <a:pt x="3889151" y="443841"/>
                </a:lnTo>
                <a:lnTo>
                  <a:pt x="4331709" y="471515"/>
                </a:lnTo>
                <a:lnTo>
                  <a:pt x="4558475" y="481324"/>
                </a:lnTo>
                <a:lnTo>
                  <a:pt x="4790117" y="492183"/>
                </a:lnTo>
                <a:lnTo>
                  <a:pt x="5025417" y="502342"/>
                </a:lnTo>
                <a:lnTo>
                  <a:pt x="5261936" y="508998"/>
                </a:lnTo>
                <a:lnTo>
                  <a:pt x="5503331" y="514953"/>
                </a:lnTo>
                <a:lnTo>
                  <a:pt x="5747166" y="521259"/>
                </a:lnTo>
                <a:lnTo>
                  <a:pt x="5995876" y="525463"/>
                </a:lnTo>
                <a:lnTo>
                  <a:pt x="6247025" y="525463"/>
                </a:lnTo>
                <a:lnTo>
                  <a:pt x="6500612" y="527565"/>
                </a:lnTo>
                <a:lnTo>
                  <a:pt x="6756638" y="525463"/>
                </a:lnTo>
                <a:lnTo>
                  <a:pt x="7016321" y="521259"/>
                </a:lnTo>
                <a:lnTo>
                  <a:pt x="7276004" y="517406"/>
                </a:lnTo>
                <a:lnTo>
                  <a:pt x="7539344" y="508998"/>
                </a:lnTo>
                <a:lnTo>
                  <a:pt x="7805123" y="500241"/>
                </a:lnTo>
                <a:lnTo>
                  <a:pt x="8070902" y="490082"/>
                </a:lnTo>
                <a:lnTo>
                  <a:pt x="8339120" y="475719"/>
                </a:lnTo>
                <a:lnTo>
                  <a:pt x="8609775" y="458554"/>
                </a:lnTo>
                <a:lnTo>
                  <a:pt x="8881650" y="442089"/>
                </a:lnTo>
                <a:lnTo>
                  <a:pt x="9153525" y="421071"/>
                </a:lnTo>
                <a:lnTo>
                  <a:pt x="9429057" y="395849"/>
                </a:lnTo>
                <a:lnTo>
                  <a:pt x="9700932" y="370626"/>
                </a:lnTo>
                <a:lnTo>
                  <a:pt x="9977683" y="341551"/>
                </a:lnTo>
                <a:lnTo>
                  <a:pt x="10255654" y="309673"/>
                </a:lnTo>
                <a:lnTo>
                  <a:pt x="10529967" y="276043"/>
                </a:lnTo>
                <a:lnTo>
                  <a:pt x="10807938" y="236809"/>
                </a:lnTo>
                <a:lnTo>
                  <a:pt x="11084689" y="194772"/>
                </a:lnTo>
                <a:lnTo>
                  <a:pt x="11362660" y="153085"/>
                </a:lnTo>
                <a:lnTo>
                  <a:pt x="11639411" y="104392"/>
                </a:lnTo>
                <a:lnTo>
                  <a:pt x="11914944" y="54648"/>
                </a:lnTo>
                <a:lnTo>
                  <a:pt x="12191695" y="2452"/>
                </a:lnTo>
                <a:lnTo>
                  <a:pt x="12191695" y="2162231"/>
                </a:lnTo>
                <a:lnTo>
                  <a:pt x="12192417" y="2162231"/>
                </a:lnTo>
                <a:lnTo>
                  <a:pt x="12192417" y="5095933"/>
                </a:lnTo>
                <a:lnTo>
                  <a:pt x="0" y="5095933"/>
                </a:lnTo>
                <a:lnTo>
                  <a:pt x="0" y="2791958"/>
                </a:lnTo>
                <a:lnTo>
                  <a:pt x="0" y="2162231"/>
                </a:lnTo>
                <a:close/>
              </a:path>
            </a:pathLst>
          </a:custGeom>
          <a:ln>
            <a:noFill/>
          </a:ln>
        </p:spPr>
      </p:sp>
      <p:sp>
        <p:nvSpPr>
          <p:cNvPr id="3" name="Content Placeholder 2">
            <a:extLst>
              <a:ext uri="{FF2B5EF4-FFF2-40B4-BE49-F238E27FC236}">
                <a16:creationId xmlns:a16="http://schemas.microsoft.com/office/drawing/2014/main" id="{3A7CC5D2-4263-CF2D-A11C-4A02114D8DDC}"/>
              </a:ext>
            </a:extLst>
          </p:cNvPr>
          <p:cNvSpPr>
            <a:spLocks noGrp="1"/>
          </p:cNvSpPr>
          <p:nvPr>
            <p:ph idx="1"/>
          </p:nvPr>
        </p:nvSpPr>
        <p:spPr>
          <a:xfrm>
            <a:off x="648931" y="1576873"/>
            <a:ext cx="5122606" cy="4630097"/>
          </a:xfrm>
        </p:spPr>
        <p:txBody>
          <a:bodyPr>
            <a:normAutofit/>
          </a:bodyPr>
          <a:lstStyle/>
          <a:p>
            <a:pPr>
              <a:lnSpc>
                <a:spcPct val="90000"/>
              </a:lnSpc>
            </a:pPr>
            <a:r>
              <a:rPr lang="en-GB" b="0" i="0" dirty="0">
                <a:effectLst/>
                <a:latin typeface="Allerta"/>
              </a:rPr>
              <a:t>It is possible that your chosen name – or a name similar to it – has already been registered by another business as a </a:t>
            </a:r>
            <a:r>
              <a:rPr lang="en-GB" b="1" i="0" dirty="0">
                <a:effectLst/>
                <a:latin typeface="Allerta"/>
              </a:rPr>
              <a:t>trade mark</a:t>
            </a:r>
            <a:r>
              <a:rPr lang="en-GB" b="0" i="0" dirty="0">
                <a:effectLst/>
                <a:latin typeface="Allerta"/>
              </a:rPr>
              <a:t>. </a:t>
            </a:r>
          </a:p>
          <a:p>
            <a:pPr>
              <a:lnSpc>
                <a:spcPct val="90000"/>
              </a:lnSpc>
            </a:pPr>
            <a:r>
              <a:rPr lang="en-GB" b="0" i="0" dirty="0">
                <a:effectLst/>
                <a:latin typeface="Allerta"/>
              </a:rPr>
              <a:t>Trade mark law is a complex and specialised area. </a:t>
            </a:r>
          </a:p>
          <a:p>
            <a:pPr>
              <a:lnSpc>
                <a:spcPct val="90000"/>
              </a:lnSpc>
            </a:pPr>
            <a:r>
              <a:rPr lang="en-GB" b="0" i="0" dirty="0">
                <a:effectLst/>
                <a:latin typeface="Allerta"/>
              </a:rPr>
              <a:t>The good news is that it is easy to check whether your chosen name is already in use, by searching the online </a:t>
            </a:r>
            <a:r>
              <a:rPr lang="en-GB" b="1" i="0" dirty="0">
                <a:effectLst/>
                <a:latin typeface="Allerta"/>
              </a:rPr>
              <a:t>trade marks register</a:t>
            </a:r>
            <a:r>
              <a:rPr lang="en-GB" b="0" i="0" dirty="0">
                <a:effectLst/>
                <a:latin typeface="Allerta"/>
              </a:rPr>
              <a:t> maintained by the UK Intellectual Property Office at </a:t>
            </a:r>
            <a:r>
              <a:rPr lang="en-GB" b="0" i="0" u="none" strike="noStrike" dirty="0">
                <a:effectLst/>
                <a:latin typeface="Allerta"/>
                <a:hlinkClick r:id="rId2">
                  <a:extLst>
                    <a:ext uri="{A12FA001-AC4F-418D-AE19-62706E023703}">
                      <ahyp:hlinkClr xmlns:ahyp="http://schemas.microsoft.com/office/drawing/2018/hyperlinkcolor" val="tx"/>
                    </a:ext>
                  </a:extLst>
                </a:hlinkClick>
              </a:rPr>
              <a:t>https://trademarks.ipo.gov.uk/ipo-tmtext</a:t>
            </a:r>
            <a:r>
              <a:rPr lang="en-GB" b="0" i="0" dirty="0">
                <a:effectLst/>
                <a:latin typeface="Allerta"/>
              </a:rPr>
              <a:t>. A search should reveal any identical names, and it should also pick up a lot of similar names.</a:t>
            </a:r>
          </a:p>
          <a:p>
            <a:pPr>
              <a:lnSpc>
                <a:spcPct val="90000"/>
              </a:lnSpc>
            </a:pPr>
            <a:endParaRPr lang="en-GB" sz="1700" dirty="0"/>
          </a:p>
        </p:txBody>
      </p:sp>
      <p:pic>
        <p:nvPicPr>
          <p:cNvPr id="4" name="Picture 3">
            <a:extLst>
              <a:ext uri="{FF2B5EF4-FFF2-40B4-BE49-F238E27FC236}">
                <a16:creationId xmlns:a16="http://schemas.microsoft.com/office/drawing/2014/main" id="{1968269E-85F7-08BA-9ED0-0DD8B4919100}"/>
              </a:ext>
            </a:extLst>
          </p:cNvPr>
          <p:cNvPicPr>
            <a:picLocks noChangeAspect="1"/>
          </p:cNvPicPr>
          <p:nvPr/>
        </p:nvPicPr>
        <p:blipFill>
          <a:blip r:embed="rId3"/>
          <a:stretch>
            <a:fillRect/>
          </a:stretch>
        </p:blipFill>
        <p:spPr>
          <a:xfrm>
            <a:off x="6091916" y="3016383"/>
            <a:ext cx="5451627" cy="2725813"/>
          </a:xfrm>
          <a:prstGeom prst="rect">
            <a:avLst/>
          </a:prstGeom>
          <a:effectLst/>
        </p:spPr>
      </p:pic>
    </p:spTree>
    <p:extLst>
      <p:ext uri="{BB962C8B-B14F-4D97-AF65-F5344CB8AC3E}">
        <p14:creationId xmlns:p14="http://schemas.microsoft.com/office/powerpoint/2010/main" val="2906288738"/>
      </p:ext>
    </p:extLst>
  </p:cSld>
  <p:clrMapOvr>
    <a:overrideClrMapping bg1="lt1" tx1="dk1" bg2="lt2" tx2="dk2" accent1="accent1" accent2="accent2" accent3="accent3" accent4="accent4" accent5="accent5" accent6="accent6" hlink="hlink" folHlink="folHlink"/>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1B4F50-9C2D-18C0-DA89-B05E18539F5A}"/>
              </a:ext>
            </a:extLst>
          </p:cNvPr>
          <p:cNvSpPr>
            <a:spLocks noGrp="1"/>
          </p:cNvSpPr>
          <p:nvPr>
            <p:ph type="title"/>
          </p:nvPr>
        </p:nvSpPr>
        <p:spPr/>
        <p:txBody>
          <a:bodyPr/>
          <a:lstStyle/>
          <a:p>
            <a:r>
              <a:rPr lang="en-GB" dirty="0"/>
              <a:t>Passing Off</a:t>
            </a:r>
          </a:p>
        </p:txBody>
      </p:sp>
      <p:sp>
        <p:nvSpPr>
          <p:cNvPr id="3" name="Content Placeholder 2">
            <a:extLst>
              <a:ext uri="{FF2B5EF4-FFF2-40B4-BE49-F238E27FC236}">
                <a16:creationId xmlns:a16="http://schemas.microsoft.com/office/drawing/2014/main" id="{9C3164E8-3B0B-4B73-D861-959A8BC37BBD}"/>
              </a:ext>
            </a:extLst>
          </p:cNvPr>
          <p:cNvSpPr>
            <a:spLocks noGrp="1"/>
          </p:cNvSpPr>
          <p:nvPr>
            <p:ph idx="1"/>
          </p:nvPr>
        </p:nvSpPr>
        <p:spPr/>
        <p:txBody>
          <a:bodyPr>
            <a:normAutofit/>
          </a:bodyPr>
          <a:lstStyle/>
          <a:p>
            <a:pPr algn="just"/>
            <a:r>
              <a:rPr lang="en-GB" b="0" i="0" dirty="0">
                <a:effectLst/>
                <a:latin typeface="Allerta"/>
              </a:rPr>
              <a:t>However, another business can prevent you from using a name similar to their own even if they haven’t registered it as a trade mark, using the law of </a:t>
            </a:r>
            <a:r>
              <a:rPr lang="en-GB" b="1" i="0" dirty="0">
                <a:effectLst/>
                <a:latin typeface="Allerta"/>
              </a:rPr>
              <a:t>passing off</a:t>
            </a:r>
            <a:r>
              <a:rPr lang="en-GB" b="0" i="0" dirty="0">
                <a:effectLst/>
                <a:latin typeface="Allerta"/>
              </a:rPr>
              <a:t>. </a:t>
            </a:r>
          </a:p>
          <a:p>
            <a:pPr algn="just"/>
            <a:r>
              <a:rPr lang="en-GB" b="0" i="0" dirty="0">
                <a:effectLst/>
                <a:latin typeface="Allerta"/>
              </a:rPr>
              <a:t>Essentially, this allows them to prevent another trader from misrepresenting their identity, and confusing customers as a result.</a:t>
            </a:r>
          </a:p>
          <a:p>
            <a:pPr algn="just"/>
            <a:r>
              <a:rPr lang="en-GB" b="0" i="0" dirty="0">
                <a:effectLst/>
                <a:latin typeface="Allerta"/>
              </a:rPr>
              <a:t>This means that a trade mark search cannot guarantee that you will be free to use your chosen business name. </a:t>
            </a:r>
          </a:p>
          <a:p>
            <a:pPr algn="just"/>
            <a:r>
              <a:rPr lang="en-GB" b="0" i="0" dirty="0">
                <a:effectLst/>
                <a:latin typeface="Allerta"/>
              </a:rPr>
              <a:t>You should carry out further searches to make sure that the same name, or a similar name, is not already in use. </a:t>
            </a:r>
            <a:endParaRPr lang="en-GB" dirty="0"/>
          </a:p>
        </p:txBody>
      </p:sp>
    </p:spTree>
    <p:extLst>
      <p:ext uri="{BB962C8B-B14F-4D97-AF65-F5344CB8AC3E}">
        <p14:creationId xmlns:p14="http://schemas.microsoft.com/office/powerpoint/2010/main" val="41199530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12" name="Straight Connector 11">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14" name="Picture 13">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16"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6B4F0403-22AB-74FC-BCCF-B56648BBCA50}"/>
              </a:ext>
            </a:extLst>
          </p:cNvPr>
          <p:cNvSpPr>
            <a:spLocks noGrp="1"/>
          </p:cNvSpPr>
          <p:nvPr>
            <p:ph type="title"/>
          </p:nvPr>
        </p:nvSpPr>
        <p:spPr>
          <a:xfrm>
            <a:off x="806195" y="804672"/>
            <a:ext cx="3521359" cy="5248656"/>
          </a:xfrm>
        </p:spPr>
        <p:txBody>
          <a:bodyPr anchor="ctr">
            <a:normAutofit/>
          </a:bodyPr>
          <a:lstStyle/>
          <a:p>
            <a:pPr algn="ctr"/>
            <a:r>
              <a:rPr lang="en-GB" dirty="0"/>
              <a:t>Own name</a:t>
            </a:r>
            <a:endParaRPr lang="en-GB"/>
          </a:p>
        </p:txBody>
      </p:sp>
      <p:sp>
        <p:nvSpPr>
          <p:cNvPr id="3" name="Content Placeholder 2">
            <a:extLst>
              <a:ext uri="{FF2B5EF4-FFF2-40B4-BE49-F238E27FC236}">
                <a16:creationId xmlns:a16="http://schemas.microsoft.com/office/drawing/2014/main" id="{74F044FF-0EC6-5CAB-8869-CE7B0C38346C}"/>
              </a:ext>
            </a:extLst>
          </p:cNvPr>
          <p:cNvSpPr>
            <a:spLocks noGrp="1"/>
          </p:cNvSpPr>
          <p:nvPr>
            <p:ph idx="1"/>
          </p:nvPr>
        </p:nvSpPr>
        <p:spPr>
          <a:xfrm>
            <a:off x="4975861" y="804671"/>
            <a:ext cx="6399930" cy="5248657"/>
          </a:xfrm>
        </p:spPr>
        <p:txBody>
          <a:bodyPr anchor="ctr">
            <a:normAutofit/>
          </a:bodyPr>
          <a:lstStyle/>
          <a:p>
            <a:r>
              <a:rPr lang="en-GB" sz="2400" b="0" i="0" dirty="0">
                <a:effectLst/>
                <a:latin typeface="Allerta"/>
              </a:rPr>
              <a:t>The good news is that a sole trader using their own name should not give rise to any problems with trade marks or passing off, as long as they use their name in good faith. </a:t>
            </a:r>
          </a:p>
          <a:p>
            <a:r>
              <a:rPr lang="en-GB" sz="2400" b="0" i="0" dirty="0">
                <a:effectLst/>
                <a:latin typeface="Allerta"/>
              </a:rPr>
              <a:t>(An individual who changed their name to the name of an existing business just so as to be able to use that business’s name would not be acting in good faith.)</a:t>
            </a:r>
            <a:endParaRPr lang="en-GB" sz="2400" dirty="0"/>
          </a:p>
        </p:txBody>
      </p:sp>
    </p:spTree>
    <p:extLst>
      <p:ext uri="{BB962C8B-B14F-4D97-AF65-F5344CB8AC3E}">
        <p14:creationId xmlns:p14="http://schemas.microsoft.com/office/powerpoint/2010/main" val="377314025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8A3C342-1D03-412F-8DD3-BF519E8E0AE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5CD6090-36B9-5554-B909-FD30B6E35CCE}"/>
              </a:ext>
            </a:extLst>
          </p:cNvPr>
          <p:cNvSpPr>
            <a:spLocks noGrp="1"/>
          </p:cNvSpPr>
          <p:nvPr>
            <p:ph type="title"/>
          </p:nvPr>
        </p:nvSpPr>
        <p:spPr>
          <a:xfrm>
            <a:off x="5411931" y="452718"/>
            <a:ext cx="4638903" cy="1400530"/>
          </a:xfrm>
        </p:spPr>
        <p:txBody>
          <a:bodyPr>
            <a:normAutofit/>
          </a:bodyPr>
          <a:lstStyle/>
          <a:p>
            <a:r>
              <a:rPr lang="en-GB" sz="3900"/>
              <a:t>Restricted and prohibited names</a:t>
            </a:r>
          </a:p>
        </p:txBody>
      </p:sp>
      <p:sp>
        <p:nvSpPr>
          <p:cNvPr id="11" name="Freeform 31">
            <a:extLst>
              <a:ext uri="{FF2B5EF4-FFF2-40B4-BE49-F238E27FC236}">
                <a16:creationId xmlns:a16="http://schemas.microsoft.com/office/drawing/2014/main" id="{81CC9B02-E087-4350-AEBD-2C3CF001AF0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628375" y="-1573"/>
            <a:ext cx="559472" cy="3709642"/>
          </a:xfrm>
          <a:custGeom>
            <a:avLst/>
            <a:gdLst>
              <a:gd name="connsiteX0" fmla="*/ 0 w 559472"/>
              <a:gd name="connsiteY0" fmla="*/ 0 h 3709642"/>
              <a:gd name="connsiteX1" fmla="*/ 473952 w 559472"/>
              <a:gd name="connsiteY1" fmla="*/ 0 h 3709642"/>
              <a:gd name="connsiteX2" fmla="*/ 485840 w 559472"/>
              <a:gd name="connsiteY2" fmla="*/ 161194 h 3709642"/>
              <a:gd name="connsiteX3" fmla="*/ 523949 w 559472"/>
              <a:gd name="connsiteY3" fmla="*/ 3672197 h 3709642"/>
              <a:gd name="connsiteX4" fmla="*/ 454748 w 559472"/>
              <a:gd name="connsiteY4" fmla="*/ 3709642 h 3709642"/>
              <a:gd name="connsiteX5" fmla="*/ 448224 w 559472"/>
              <a:gd name="connsiteY5" fmla="*/ 3510471 h 3709642"/>
              <a:gd name="connsiteX6" fmla="*/ 443564 w 559472"/>
              <a:gd name="connsiteY6" fmla="*/ 3408563 h 3709642"/>
              <a:gd name="connsiteX7" fmla="*/ 438902 w 559472"/>
              <a:gd name="connsiteY7" fmla="*/ 3304407 h 3709642"/>
              <a:gd name="connsiteX8" fmla="*/ 433941 w 559472"/>
              <a:gd name="connsiteY8" fmla="*/ 3198777 h 3709642"/>
              <a:gd name="connsiteX9" fmla="*/ 427584 w 559472"/>
              <a:gd name="connsiteY9" fmla="*/ 3092510 h 3709642"/>
              <a:gd name="connsiteX10" fmla="*/ 420988 w 559472"/>
              <a:gd name="connsiteY10" fmla="*/ 2984390 h 3709642"/>
              <a:gd name="connsiteX11" fmla="*/ 414330 w 559472"/>
              <a:gd name="connsiteY11" fmla="*/ 2874401 h 3709642"/>
              <a:gd name="connsiteX12" fmla="*/ 406840 w 559472"/>
              <a:gd name="connsiteY12" fmla="*/ 2762980 h 3709642"/>
              <a:gd name="connsiteX13" fmla="*/ 397745 w 559472"/>
              <a:gd name="connsiteY13" fmla="*/ 2650566 h 3709642"/>
              <a:gd name="connsiteX14" fmla="*/ 389154 w 559472"/>
              <a:gd name="connsiteY14" fmla="*/ 2536612 h 3709642"/>
              <a:gd name="connsiteX15" fmla="*/ 379225 w 559472"/>
              <a:gd name="connsiteY15" fmla="*/ 2421642 h 3709642"/>
              <a:gd name="connsiteX16" fmla="*/ 368316 w 559472"/>
              <a:gd name="connsiteY16" fmla="*/ 2305627 h 3709642"/>
              <a:gd name="connsiteX17" fmla="*/ 357466 w 559472"/>
              <a:gd name="connsiteY17" fmla="*/ 2189233 h 3709642"/>
              <a:gd name="connsiteX18" fmla="*/ 344982 w 559472"/>
              <a:gd name="connsiteY18" fmla="*/ 2071473 h 3709642"/>
              <a:gd name="connsiteX19" fmla="*/ 332466 w 559472"/>
              <a:gd name="connsiteY19" fmla="*/ 1952216 h 3709642"/>
              <a:gd name="connsiteX20" fmla="*/ 319121 w 559472"/>
              <a:gd name="connsiteY20" fmla="*/ 1833776 h 3709642"/>
              <a:gd name="connsiteX21" fmla="*/ 304408 w 559472"/>
              <a:gd name="connsiteY21" fmla="*/ 1713948 h 3709642"/>
              <a:gd name="connsiteX22" fmla="*/ 288685 w 559472"/>
              <a:gd name="connsiteY22" fmla="*/ 1592703 h 3709642"/>
              <a:gd name="connsiteX23" fmla="*/ 273050 w 559472"/>
              <a:gd name="connsiteY23" fmla="*/ 1471451 h 3709642"/>
              <a:gd name="connsiteX24" fmla="*/ 255813 w 559472"/>
              <a:gd name="connsiteY24" fmla="*/ 1350328 h 3709642"/>
              <a:gd name="connsiteX25" fmla="*/ 237060 w 559472"/>
              <a:gd name="connsiteY25" fmla="*/ 1227080 h 3709642"/>
              <a:gd name="connsiteX26" fmla="*/ 218488 w 559472"/>
              <a:gd name="connsiteY26" fmla="*/ 1106065 h 3709642"/>
              <a:gd name="connsiteX27" fmla="*/ 198221 w 559472"/>
              <a:gd name="connsiteY27" fmla="*/ 982940 h 3709642"/>
              <a:gd name="connsiteX28" fmla="*/ 177152 w 559472"/>
              <a:gd name="connsiteY28" fmla="*/ 858755 h 3709642"/>
              <a:gd name="connsiteX29" fmla="*/ 155551 w 559472"/>
              <a:gd name="connsiteY29" fmla="*/ 736861 h 3709642"/>
              <a:gd name="connsiteX30" fmla="*/ 131782 w 559472"/>
              <a:gd name="connsiteY30" fmla="*/ 613645 h 3709642"/>
              <a:gd name="connsiteX31" fmla="*/ 107123 w 559472"/>
              <a:gd name="connsiteY31" fmla="*/ 490500 h 3709642"/>
              <a:gd name="connsiteX32" fmla="*/ 82552 w 559472"/>
              <a:gd name="connsiteY32" fmla="*/ 367348 h 3709642"/>
              <a:gd name="connsiteX33" fmla="*/ 55608 w 559472"/>
              <a:gd name="connsiteY33" fmla="*/ 244762 h 3709642"/>
              <a:gd name="connsiteX34" fmla="*/ 28130 w 559472"/>
              <a:gd name="connsiteY34" fmla="*/ 122220 h 3709642"/>
              <a:gd name="connsiteX35" fmla="*/ 0 w 559472"/>
              <a:gd name="connsiteY35" fmla="*/ 0 h 370964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Lst>
            <a:rect l="l" t="t" r="r" b="b"/>
            <a:pathLst>
              <a:path w="559472" h="3709642">
                <a:moveTo>
                  <a:pt x="0" y="0"/>
                </a:moveTo>
                <a:lnTo>
                  <a:pt x="473952" y="0"/>
                </a:lnTo>
                <a:lnTo>
                  <a:pt x="485840" y="161194"/>
                </a:lnTo>
                <a:cubicBezTo>
                  <a:pt x="552063" y="1147770"/>
                  <a:pt x="592441" y="3086737"/>
                  <a:pt x="523949" y="3672197"/>
                </a:cubicBezTo>
                <a:cubicBezTo>
                  <a:pt x="500842" y="3684557"/>
                  <a:pt x="477855" y="3697282"/>
                  <a:pt x="454748" y="3709642"/>
                </a:cubicBezTo>
                <a:lnTo>
                  <a:pt x="448224" y="3510471"/>
                </a:lnTo>
                <a:lnTo>
                  <a:pt x="443564" y="3408563"/>
                </a:lnTo>
                <a:lnTo>
                  <a:pt x="438902" y="3304407"/>
                </a:lnTo>
                <a:lnTo>
                  <a:pt x="433941" y="3198777"/>
                </a:lnTo>
                <a:lnTo>
                  <a:pt x="427584" y="3092510"/>
                </a:lnTo>
                <a:lnTo>
                  <a:pt x="420988" y="2984390"/>
                </a:lnTo>
                <a:lnTo>
                  <a:pt x="414330" y="2874401"/>
                </a:lnTo>
                <a:lnTo>
                  <a:pt x="406840" y="2762980"/>
                </a:lnTo>
                <a:lnTo>
                  <a:pt x="397745" y="2650566"/>
                </a:lnTo>
                <a:lnTo>
                  <a:pt x="389154" y="2536612"/>
                </a:lnTo>
                <a:lnTo>
                  <a:pt x="379225" y="2421642"/>
                </a:lnTo>
                <a:lnTo>
                  <a:pt x="368316" y="2305627"/>
                </a:lnTo>
                <a:lnTo>
                  <a:pt x="357466" y="2189233"/>
                </a:lnTo>
                <a:lnTo>
                  <a:pt x="344982" y="2071473"/>
                </a:lnTo>
                <a:lnTo>
                  <a:pt x="332466" y="1952216"/>
                </a:lnTo>
                <a:lnTo>
                  <a:pt x="319121" y="1833776"/>
                </a:lnTo>
                <a:lnTo>
                  <a:pt x="304408" y="1713948"/>
                </a:lnTo>
                <a:lnTo>
                  <a:pt x="288685" y="1592703"/>
                </a:lnTo>
                <a:lnTo>
                  <a:pt x="273050" y="1471451"/>
                </a:lnTo>
                <a:lnTo>
                  <a:pt x="255813" y="1350328"/>
                </a:lnTo>
                <a:lnTo>
                  <a:pt x="237060" y="1227080"/>
                </a:lnTo>
                <a:lnTo>
                  <a:pt x="218488" y="1106065"/>
                </a:lnTo>
                <a:lnTo>
                  <a:pt x="198221" y="982940"/>
                </a:lnTo>
                <a:lnTo>
                  <a:pt x="177152" y="858755"/>
                </a:lnTo>
                <a:lnTo>
                  <a:pt x="155551" y="736861"/>
                </a:lnTo>
                <a:lnTo>
                  <a:pt x="131782" y="613645"/>
                </a:lnTo>
                <a:lnTo>
                  <a:pt x="107123" y="490500"/>
                </a:lnTo>
                <a:lnTo>
                  <a:pt x="82552" y="367348"/>
                </a:lnTo>
                <a:lnTo>
                  <a:pt x="55608" y="244762"/>
                </a:lnTo>
                <a:lnTo>
                  <a:pt x="28130" y="122220"/>
                </a:lnTo>
                <a:lnTo>
                  <a:pt x="0" y="0"/>
                </a:lnTo>
                <a:close/>
              </a:path>
            </a:pathLst>
          </a:custGeom>
          <a:solidFill>
            <a:schemeClr val="tx1">
              <a:alpha val="20000"/>
            </a:schemeClr>
          </a:solidFill>
          <a:ln>
            <a:noFill/>
          </a:ln>
        </p:spPr>
        <p:txBody>
          <a:bodyPr rtlCol="0" anchor="ctr"/>
          <a:lstStyle/>
          <a:p>
            <a:pPr algn="ctr"/>
            <a:endParaRPr lang="en-US"/>
          </a:p>
        </p:txBody>
      </p:sp>
      <p:pic>
        <p:nvPicPr>
          <p:cNvPr id="4" name="Picture 3">
            <a:extLst>
              <a:ext uri="{FF2B5EF4-FFF2-40B4-BE49-F238E27FC236}">
                <a16:creationId xmlns:a16="http://schemas.microsoft.com/office/drawing/2014/main" id="{E402F0A2-7C2E-0062-3679-0F4CA964C7E8}"/>
              </a:ext>
            </a:extLst>
          </p:cNvPr>
          <p:cNvPicPr>
            <a:picLocks noChangeAspect="1"/>
          </p:cNvPicPr>
          <p:nvPr/>
        </p:nvPicPr>
        <p:blipFill rotWithShape="1">
          <a:blip r:embed="rId3"/>
          <a:srcRect l="13778" r="13706"/>
          <a:stretch/>
        </p:blipFill>
        <p:spPr>
          <a:xfrm>
            <a:off x="3" y="10"/>
            <a:ext cx="4973099" cy="6857991"/>
          </a:xfrm>
          <a:custGeom>
            <a:avLst/>
            <a:gdLst/>
            <a:ahLst/>
            <a:cxnLst/>
            <a:rect l="l" t="t" r="r" b="b"/>
            <a:pathLst>
              <a:path w="4973099" h="6858001">
                <a:moveTo>
                  <a:pt x="3628384" y="0"/>
                </a:moveTo>
                <a:lnTo>
                  <a:pt x="4971922" y="0"/>
                </a:lnTo>
                <a:lnTo>
                  <a:pt x="4946877" y="155677"/>
                </a:lnTo>
                <a:lnTo>
                  <a:pt x="4923008" y="310668"/>
                </a:lnTo>
                <a:lnTo>
                  <a:pt x="4899644" y="466344"/>
                </a:lnTo>
                <a:lnTo>
                  <a:pt x="4879641" y="622707"/>
                </a:lnTo>
                <a:lnTo>
                  <a:pt x="4859470" y="778383"/>
                </a:lnTo>
                <a:lnTo>
                  <a:pt x="4840644" y="934746"/>
                </a:lnTo>
                <a:lnTo>
                  <a:pt x="4824508" y="1089051"/>
                </a:lnTo>
                <a:lnTo>
                  <a:pt x="4809212" y="1245413"/>
                </a:lnTo>
                <a:lnTo>
                  <a:pt x="4795260" y="1401090"/>
                </a:lnTo>
                <a:lnTo>
                  <a:pt x="4783158" y="1554023"/>
                </a:lnTo>
                <a:lnTo>
                  <a:pt x="4771055" y="1709014"/>
                </a:lnTo>
                <a:lnTo>
                  <a:pt x="4760970" y="1861947"/>
                </a:lnTo>
                <a:lnTo>
                  <a:pt x="4753070" y="2014881"/>
                </a:lnTo>
                <a:lnTo>
                  <a:pt x="4744833" y="2167128"/>
                </a:lnTo>
                <a:lnTo>
                  <a:pt x="4737942" y="2318004"/>
                </a:lnTo>
                <a:lnTo>
                  <a:pt x="4733067" y="2467509"/>
                </a:lnTo>
                <a:lnTo>
                  <a:pt x="4728865" y="2617013"/>
                </a:lnTo>
                <a:lnTo>
                  <a:pt x="4724831" y="2765146"/>
                </a:lnTo>
                <a:lnTo>
                  <a:pt x="4722982" y="2911221"/>
                </a:lnTo>
                <a:lnTo>
                  <a:pt x="4720965" y="3057297"/>
                </a:lnTo>
                <a:lnTo>
                  <a:pt x="4719956" y="3201315"/>
                </a:lnTo>
                <a:lnTo>
                  <a:pt x="4720965" y="3343961"/>
                </a:lnTo>
                <a:lnTo>
                  <a:pt x="4720965" y="3485236"/>
                </a:lnTo>
                <a:lnTo>
                  <a:pt x="4722982" y="3625139"/>
                </a:lnTo>
                <a:lnTo>
                  <a:pt x="4726007" y="3762299"/>
                </a:lnTo>
                <a:lnTo>
                  <a:pt x="4728865" y="3898087"/>
                </a:lnTo>
                <a:lnTo>
                  <a:pt x="4732059" y="4031133"/>
                </a:lnTo>
                <a:lnTo>
                  <a:pt x="4736933" y="4163492"/>
                </a:lnTo>
                <a:lnTo>
                  <a:pt x="4742144" y="4293793"/>
                </a:lnTo>
                <a:lnTo>
                  <a:pt x="4746850" y="4421352"/>
                </a:lnTo>
                <a:lnTo>
                  <a:pt x="4760130" y="4670298"/>
                </a:lnTo>
                <a:lnTo>
                  <a:pt x="4774249" y="4908956"/>
                </a:lnTo>
                <a:lnTo>
                  <a:pt x="4789041" y="5138013"/>
                </a:lnTo>
                <a:lnTo>
                  <a:pt x="4805346" y="5354726"/>
                </a:lnTo>
                <a:lnTo>
                  <a:pt x="4822323" y="5561838"/>
                </a:lnTo>
                <a:lnTo>
                  <a:pt x="4840644" y="5753862"/>
                </a:lnTo>
                <a:lnTo>
                  <a:pt x="4858630" y="5934227"/>
                </a:lnTo>
                <a:lnTo>
                  <a:pt x="4876615" y="6100191"/>
                </a:lnTo>
                <a:lnTo>
                  <a:pt x="4893592" y="6252438"/>
                </a:lnTo>
                <a:lnTo>
                  <a:pt x="4909729" y="6387541"/>
                </a:lnTo>
                <a:lnTo>
                  <a:pt x="4925025" y="6509613"/>
                </a:lnTo>
                <a:lnTo>
                  <a:pt x="4937800" y="6612483"/>
                </a:lnTo>
                <a:lnTo>
                  <a:pt x="4949902" y="6698894"/>
                </a:lnTo>
                <a:lnTo>
                  <a:pt x="4967216" y="6817538"/>
                </a:lnTo>
                <a:lnTo>
                  <a:pt x="4973099" y="6858000"/>
                </a:lnTo>
                <a:lnTo>
                  <a:pt x="4075210" y="6858000"/>
                </a:lnTo>
                <a:lnTo>
                  <a:pt x="4075210" y="6858001"/>
                </a:lnTo>
                <a:lnTo>
                  <a:pt x="0" y="6858001"/>
                </a:lnTo>
                <a:lnTo>
                  <a:pt x="0" y="1"/>
                </a:lnTo>
                <a:lnTo>
                  <a:pt x="3628384" y="1"/>
                </a:lnTo>
                <a:close/>
              </a:path>
            </a:pathLst>
          </a:custGeom>
        </p:spPr>
      </p:pic>
      <p:sp>
        <p:nvSpPr>
          <p:cNvPr id="13" name="Rectangle 12">
            <a:extLst>
              <a:ext uri="{FF2B5EF4-FFF2-40B4-BE49-F238E27FC236}">
                <a16:creationId xmlns:a16="http://schemas.microsoft.com/office/drawing/2014/main" id="{D6F18ACE-6E82-4ADC-8A2F-A1771B309B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Content Placeholder 2">
            <a:extLst>
              <a:ext uri="{FF2B5EF4-FFF2-40B4-BE49-F238E27FC236}">
                <a16:creationId xmlns:a16="http://schemas.microsoft.com/office/drawing/2014/main" id="{D5695ECC-4AFC-3BB5-9944-B9B271087CAC}"/>
              </a:ext>
            </a:extLst>
          </p:cNvPr>
          <p:cNvSpPr>
            <a:spLocks noGrp="1"/>
          </p:cNvSpPr>
          <p:nvPr>
            <p:ph idx="1"/>
          </p:nvPr>
        </p:nvSpPr>
        <p:spPr>
          <a:xfrm>
            <a:off x="5410950" y="2052918"/>
            <a:ext cx="4638903" cy="4195481"/>
          </a:xfrm>
        </p:spPr>
        <p:txBody>
          <a:bodyPr>
            <a:normAutofit/>
          </a:bodyPr>
          <a:lstStyle/>
          <a:p>
            <a:pPr>
              <a:lnSpc>
                <a:spcPct val="90000"/>
              </a:lnSpc>
            </a:pPr>
            <a:r>
              <a:rPr lang="en-GB" sz="1900" b="0" i="0">
                <a:effectLst/>
                <a:latin typeface="Allerta"/>
              </a:rPr>
              <a:t>The statutory rules on restricted and prohibited business names are contained in </a:t>
            </a:r>
            <a:r>
              <a:rPr lang="en-GB" sz="1900" b="1" i="0">
                <a:effectLst/>
                <a:latin typeface="Allerta"/>
              </a:rPr>
              <a:t>ss1192–1198 Companies Act 2006</a:t>
            </a:r>
            <a:r>
              <a:rPr lang="en-GB" sz="1900" b="0" i="0">
                <a:effectLst/>
                <a:latin typeface="Allerta"/>
              </a:rPr>
              <a:t> (</a:t>
            </a:r>
            <a:r>
              <a:rPr lang="en-GB" sz="1900" b="1" i="0">
                <a:effectLst/>
                <a:latin typeface="Allerta"/>
              </a:rPr>
              <a:t>CA 2006</a:t>
            </a:r>
            <a:r>
              <a:rPr lang="en-GB" sz="1900" b="0" i="0">
                <a:effectLst/>
                <a:latin typeface="Allerta"/>
              </a:rPr>
              <a:t>). </a:t>
            </a:r>
          </a:p>
          <a:p>
            <a:pPr>
              <a:lnSpc>
                <a:spcPct val="90000"/>
              </a:lnSpc>
            </a:pPr>
            <a:r>
              <a:rPr lang="en-GB" sz="1900" b="0" i="0">
                <a:effectLst/>
                <a:latin typeface="Allerta"/>
              </a:rPr>
              <a:t>These rules apply to all business, and not just companies. </a:t>
            </a:r>
          </a:p>
          <a:p>
            <a:pPr>
              <a:lnSpc>
                <a:spcPct val="90000"/>
              </a:lnSpc>
            </a:pPr>
            <a:r>
              <a:rPr lang="en-GB" sz="1900" b="0" i="0">
                <a:effectLst/>
                <a:latin typeface="Allerta"/>
              </a:rPr>
              <a:t>The first, important, point to note about these rules is that </a:t>
            </a:r>
            <a:r>
              <a:rPr lang="en-GB" sz="1900" b="1" i="0">
                <a:effectLst/>
                <a:latin typeface="Allerta"/>
              </a:rPr>
              <a:t>s1192</a:t>
            </a:r>
            <a:r>
              <a:rPr lang="en-GB" sz="1900" b="0" i="0">
                <a:effectLst/>
                <a:latin typeface="Allerta"/>
              </a:rPr>
              <a:t> begins by saying where the rules do not apply. </a:t>
            </a:r>
          </a:p>
          <a:p>
            <a:pPr>
              <a:lnSpc>
                <a:spcPct val="90000"/>
              </a:lnSpc>
            </a:pPr>
            <a:r>
              <a:rPr lang="en-GB" sz="1900" b="1" i="0">
                <a:effectLst/>
                <a:latin typeface="Allerta"/>
              </a:rPr>
              <a:t>They don’t apply to an individual trading under a name consisting of their surname, or their surname with their forenames or the initial or initials of their forenames.</a:t>
            </a:r>
          </a:p>
          <a:p>
            <a:pPr>
              <a:lnSpc>
                <a:spcPct val="90000"/>
              </a:lnSpc>
            </a:pPr>
            <a:endParaRPr lang="en-GB" sz="1900"/>
          </a:p>
        </p:txBody>
      </p:sp>
    </p:spTree>
    <p:extLst>
      <p:ext uri="{BB962C8B-B14F-4D97-AF65-F5344CB8AC3E}">
        <p14:creationId xmlns:p14="http://schemas.microsoft.com/office/powerpoint/2010/main" val="1517282180"/>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DFE453-5FE2-33C8-C85A-04EAD2286D3D}"/>
              </a:ext>
            </a:extLst>
          </p:cNvPr>
          <p:cNvSpPr>
            <a:spLocks noGrp="1"/>
          </p:cNvSpPr>
          <p:nvPr>
            <p:ph type="title"/>
          </p:nvPr>
        </p:nvSpPr>
        <p:spPr/>
        <p:txBody>
          <a:bodyPr/>
          <a:lstStyle/>
          <a:p>
            <a:r>
              <a:rPr lang="en-GB" dirty="0"/>
              <a:t>The rules prohibit: </a:t>
            </a:r>
          </a:p>
        </p:txBody>
      </p:sp>
      <p:sp>
        <p:nvSpPr>
          <p:cNvPr id="3" name="Content Placeholder 2">
            <a:extLst>
              <a:ext uri="{FF2B5EF4-FFF2-40B4-BE49-F238E27FC236}">
                <a16:creationId xmlns:a16="http://schemas.microsoft.com/office/drawing/2014/main" id="{373A1883-1111-8B89-3906-2D93138A66D5}"/>
              </a:ext>
            </a:extLst>
          </p:cNvPr>
          <p:cNvSpPr>
            <a:spLocks noGrp="1"/>
          </p:cNvSpPr>
          <p:nvPr>
            <p:ph idx="1"/>
          </p:nvPr>
        </p:nvSpPr>
        <p:spPr/>
        <p:txBody>
          <a:bodyPr>
            <a:normAutofit/>
          </a:bodyPr>
          <a:lstStyle/>
          <a:p>
            <a:pPr algn="just">
              <a:buFont typeface="Arial" panose="020B0604020202020204" pitchFamily="34" charset="0"/>
              <a:buChar char="•"/>
            </a:pPr>
            <a:r>
              <a:rPr lang="en-GB" b="1" i="0" dirty="0">
                <a:effectLst/>
                <a:latin typeface="Allerta"/>
              </a:rPr>
              <a:t>s1193</a:t>
            </a:r>
            <a:r>
              <a:rPr lang="en-GB" b="0" i="0" dirty="0">
                <a:effectLst/>
                <a:latin typeface="Allerta"/>
              </a:rPr>
              <a:t>: use without permission of a name likely to give the impression that the business is connected with the government, including any of the devolved governments in Scotland, Wales or Northern Ireland, or a local authority, or a public authority listed in the </a:t>
            </a:r>
            <a:r>
              <a:rPr lang="en-GB" b="1" i="0" dirty="0">
                <a:effectLst/>
                <a:latin typeface="Allerta"/>
              </a:rPr>
              <a:t>Company, Limited Liability Partnership and Business Names (Names and Trading Disclosures) Regulations 2015</a:t>
            </a:r>
            <a:r>
              <a:rPr lang="en-GB" b="0" i="0" dirty="0">
                <a:effectLst/>
                <a:latin typeface="Allerta"/>
              </a:rPr>
              <a:t>. Permission to use such a name can be given by the Secretary of State for Business, Innovation and Skills.</a:t>
            </a:r>
          </a:p>
          <a:p>
            <a:endParaRPr lang="en-GB" dirty="0"/>
          </a:p>
        </p:txBody>
      </p:sp>
    </p:spTree>
    <p:extLst>
      <p:ext uri="{BB962C8B-B14F-4D97-AF65-F5344CB8AC3E}">
        <p14:creationId xmlns:p14="http://schemas.microsoft.com/office/powerpoint/2010/main" val="229590065"/>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8BFF64-F9E0-DFBD-D7F8-888FD422EBF0}"/>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3C085B7-2889-268F-081E-9A15992DEB51}"/>
              </a:ext>
            </a:extLst>
          </p:cNvPr>
          <p:cNvSpPr>
            <a:spLocks noGrp="1"/>
          </p:cNvSpPr>
          <p:nvPr>
            <p:ph idx="1"/>
          </p:nvPr>
        </p:nvSpPr>
        <p:spPr/>
        <p:txBody>
          <a:bodyPr/>
          <a:lstStyle/>
          <a:p>
            <a:pPr algn="just">
              <a:buFont typeface="Arial" panose="020B0604020202020204" pitchFamily="34" charset="0"/>
              <a:buChar char="•"/>
            </a:pPr>
            <a:r>
              <a:rPr lang="en-GB" b="1" i="0" dirty="0">
                <a:effectLst/>
                <a:latin typeface="Allerta"/>
              </a:rPr>
              <a:t>s1194</a:t>
            </a:r>
            <a:r>
              <a:rPr lang="en-GB" b="0" i="0" dirty="0">
                <a:effectLst/>
                <a:latin typeface="Allerta"/>
              </a:rPr>
              <a:t>: use without permission of certain “sensitive” names specified in the </a:t>
            </a:r>
            <a:r>
              <a:rPr lang="en-GB" b="1" i="0" dirty="0">
                <a:effectLst/>
                <a:latin typeface="Allerta"/>
              </a:rPr>
              <a:t>Company, Limited Liability Partnership and Business Names (Sensitive Words and Expressions) Regulations 2014</a:t>
            </a:r>
            <a:r>
              <a:rPr lang="en-GB" b="0" i="0" dirty="0">
                <a:effectLst/>
                <a:latin typeface="Allerta"/>
              </a:rPr>
              <a:t>. </a:t>
            </a:r>
          </a:p>
          <a:p>
            <a:pPr algn="just">
              <a:buFont typeface="Arial" panose="020B0604020202020204" pitchFamily="34" charset="0"/>
              <a:buChar char="•"/>
            </a:pPr>
            <a:r>
              <a:rPr lang="en-GB" b="0" i="0" dirty="0">
                <a:effectLst/>
                <a:latin typeface="Allerta"/>
              </a:rPr>
              <a:t>These include names which may convey a connection with a geographical area, such as “United Kingdom”, or “British”, and also “Swansea”. </a:t>
            </a:r>
          </a:p>
          <a:p>
            <a:pPr algn="just">
              <a:buFont typeface="Arial" panose="020B0604020202020204" pitchFamily="34" charset="0"/>
              <a:buChar char="•"/>
            </a:pPr>
            <a:r>
              <a:rPr lang="en-GB" b="0" i="0" dirty="0">
                <a:effectLst/>
                <a:latin typeface="Allerta"/>
              </a:rPr>
              <a:t>They also include names indicating a certain status, or a regulated profession, such as “Charity”, or “Police”, or “Nursing”. </a:t>
            </a:r>
          </a:p>
          <a:p>
            <a:pPr algn="just">
              <a:buFont typeface="Arial" panose="020B0604020202020204" pitchFamily="34" charset="0"/>
              <a:buChar char="•"/>
            </a:pPr>
            <a:r>
              <a:rPr lang="en-GB" b="0" i="0" dirty="0">
                <a:effectLst/>
                <a:latin typeface="Allerta"/>
              </a:rPr>
              <a:t>The regulations specify whose permission must be sought in order to use each name.</a:t>
            </a:r>
          </a:p>
          <a:p>
            <a:endParaRPr lang="en-GB" dirty="0"/>
          </a:p>
        </p:txBody>
      </p:sp>
    </p:spTree>
    <p:extLst>
      <p:ext uri="{BB962C8B-B14F-4D97-AF65-F5344CB8AC3E}">
        <p14:creationId xmlns:p14="http://schemas.microsoft.com/office/powerpoint/2010/main" val="4238871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AF3522-3D7C-D481-2D06-0CA8925DF676}"/>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522A6B44-606D-271C-4FB8-F7D9716EB253}"/>
              </a:ext>
            </a:extLst>
          </p:cNvPr>
          <p:cNvSpPr>
            <a:spLocks noGrp="1"/>
          </p:cNvSpPr>
          <p:nvPr>
            <p:ph idx="1"/>
          </p:nvPr>
        </p:nvSpPr>
        <p:spPr/>
        <p:txBody>
          <a:bodyPr/>
          <a:lstStyle/>
          <a:p>
            <a:r>
              <a:rPr lang="en-GB" b="1" i="0" dirty="0">
                <a:effectLst/>
                <a:latin typeface="Allerta"/>
              </a:rPr>
              <a:t>s1198</a:t>
            </a:r>
            <a:r>
              <a:rPr lang="en-GB" b="0" i="0" dirty="0">
                <a:effectLst/>
                <a:latin typeface="Allerta"/>
              </a:rPr>
              <a:t>: use of a name which gives an indication of the nature of the business which is so misleading as to cause harm to the public. </a:t>
            </a:r>
          </a:p>
          <a:p>
            <a:r>
              <a:rPr lang="en-GB" b="0" i="0" dirty="0">
                <a:effectLst/>
                <a:latin typeface="Allerta"/>
              </a:rPr>
              <a:t>So for example a business calling itself “Cheap Loans for All” is likely to be committing an offence (unless the description happens to be true).</a:t>
            </a:r>
          </a:p>
          <a:p>
            <a:endParaRPr lang="en-GB" dirty="0"/>
          </a:p>
        </p:txBody>
      </p:sp>
    </p:spTree>
    <p:extLst>
      <p:ext uri="{BB962C8B-B14F-4D97-AF65-F5344CB8AC3E}">
        <p14:creationId xmlns:p14="http://schemas.microsoft.com/office/powerpoint/2010/main" val="17947675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47AEA421-5F29-4BA7-9360-2501B598792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11" name="Freeform 7">
            <a:extLst>
              <a:ext uri="{FF2B5EF4-FFF2-40B4-BE49-F238E27FC236}">
                <a16:creationId xmlns:a16="http://schemas.microsoft.com/office/drawing/2014/main" id="{9348F0CB-4904-4DEF-BDD4-ADEC2DCCCBD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 name="Title 1">
            <a:extLst>
              <a:ext uri="{FF2B5EF4-FFF2-40B4-BE49-F238E27FC236}">
                <a16:creationId xmlns:a16="http://schemas.microsoft.com/office/drawing/2014/main" id="{2FB21529-3C12-BAC2-4200-DC2212E86756}"/>
              </a:ext>
            </a:extLst>
          </p:cNvPr>
          <p:cNvSpPr>
            <a:spLocks noGrp="1"/>
          </p:cNvSpPr>
          <p:nvPr>
            <p:ph type="title"/>
          </p:nvPr>
        </p:nvSpPr>
        <p:spPr>
          <a:xfrm>
            <a:off x="648930" y="629267"/>
            <a:ext cx="9252154" cy="1016654"/>
          </a:xfrm>
        </p:spPr>
        <p:txBody>
          <a:bodyPr>
            <a:normAutofit/>
          </a:bodyPr>
          <a:lstStyle/>
          <a:p>
            <a:r>
              <a:rPr lang="en-GB">
                <a:solidFill>
                  <a:srgbClr val="EBEBEB"/>
                </a:solidFill>
              </a:rPr>
              <a:t>Other matters </a:t>
            </a:r>
          </a:p>
        </p:txBody>
      </p:sp>
      <p:sp>
        <p:nvSpPr>
          <p:cNvPr id="13" name="Rectangle 12">
            <a:extLst>
              <a:ext uri="{FF2B5EF4-FFF2-40B4-BE49-F238E27FC236}">
                <a16:creationId xmlns:a16="http://schemas.microsoft.com/office/drawing/2014/main" id="{1583E1B8-79B3-49BB-8704-58E4AB1AF21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5" name="Freeform: Shape 14">
            <a:extLst>
              <a:ext uri="{FF2B5EF4-FFF2-40B4-BE49-F238E27FC236}">
                <a16:creationId xmlns:a16="http://schemas.microsoft.com/office/drawing/2014/main" id="{7BB34D5F-2B87-438E-8236-69C6068D47A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5" name="Content Placeholder 2">
            <a:extLst>
              <a:ext uri="{FF2B5EF4-FFF2-40B4-BE49-F238E27FC236}">
                <a16:creationId xmlns:a16="http://schemas.microsoft.com/office/drawing/2014/main" id="{5333B0D2-53DD-653C-9FA7-63DBDB544F7E}"/>
              </a:ext>
            </a:extLst>
          </p:cNvPr>
          <p:cNvGraphicFramePr>
            <a:graphicFrameLocks noGrp="1"/>
          </p:cNvGraphicFramePr>
          <p:nvPr>
            <p:ph idx="1"/>
            <p:extLst>
              <p:ext uri="{D42A27DB-BD31-4B8C-83A1-F6EECF244321}">
                <p14:modId xmlns:p14="http://schemas.microsoft.com/office/powerpoint/2010/main" val="1120292168"/>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619837030"/>
      </p:ext>
    </p:extLst>
  </p:cSld>
  <p:clrMapOvr>
    <a:overrideClrMapping bg1="lt1" tx1="dk1" bg2="lt2" tx2="dk2" accent1="accent1" accent2="accent2" accent3="accent3" accent4="accent4" accent5="accent5" accent6="accent6" hlink="hlink" folHlink="folHlink"/>
  </p:clrMapOvr>
</p:sld>
</file>

<file path=ppt/slides/slide17.xml><?xml version="1.0" encoding="utf-8"?>
<p:sld xmlns:a="http://schemas.openxmlformats.org/drawingml/2006/main" xmlns:r="http://schemas.openxmlformats.org/officeDocument/2006/relationships" xmlns:p="http://schemas.openxmlformats.org/presentationml/2006/main">
  <p:cSld>
    <p:bg>
      <p:bgPr>
        <a:blipFill rotWithShape="1">
          <a:blip r:embed="rId2">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pic>
        <p:nvPicPr>
          <p:cNvPr id="9" name="Picture 8">
            <a:extLst>
              <a:ext uri="{FF2B5EF4-FFF2-40B4-BE49-F238E27FC236}">
                <a16:creationId xmlns:a16="http://schemas.microsoft.com/office/drawing/2014/main" id="{C9ECDD5C-152A-4CC7-8333-0F367B3A62EA}"/>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3">
            <a:extLst>
              <a:ext uri="{28A0092B-C50C-407E-A947-70E740481C1C}">
                <a14:useLocalDpi xmlns:a14="http://schemas.microsoft.com/office/drawing/2010/main" val="0"/>
              </a:ext>
            </a:extLst>
          </a:blip>
          <a:srcRect l="3613"/>
          <a:stretch/>
        </p:blipFill>
        <p:spPr>
          <a:xfrm>
            <a:off x="0" y="2669685"/>
            <a:ext cx="4037012" cy="4188315"/>
          </a:xfrm>
          <a:prstGeom prst="rect">
            <a:avLst/>
          </a:prstGeom>
        </p:spPr>
      </p:pic>
      <p:pic>
        <p:nvPicPr>
          <p:cNvPr id="11" name="Picture 10">
            <a:extLst>
              <a:ext uri="{FF2B5EF4-FFF2-40B4-BE49-F238E27FC236}">
                <a16:creationId xmlns:a16="http://schemas.microsoft.com/office/drawing/2014/main" id="{7F5C92A3-369B-43F3-BDCE-E560B1B0EC89}"/>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4">
            <a:extLst>
              <a:ext uri="{28A0092B-C50C-407E-A947-70E740481C1C}">
                <a14:useLocalDpi xmlns:a14="http://schemas.microsoft.com/office/drawing/2010/main" val="0"/>
              </a:ext>
            </a:extLst>
          </a:blip>
          <a:srcRect l="35640"/>
          <a:stretch/>
        </p:blipFill>
        <p:spPr>
          <a:xfrm>
            <a:off x="0" y="2892347"/>
            <a:ext cx="1522412" cy="2365453"/>
          </a:xfrm>
          <a:prstGeom prst="rect">
            <a:avLst/>
          </a:prstGeom>
        </p:spPr>
      </p:pic>
      <p:sp>
        <p:nvSpPr>
          <p:cNvPr id="13" name="Oval 12">
            <a:extLst>
              <a:ext uri="{FF2B5EF4-FFF2-40B4-BE49-F238E27FC236}">
                <a16:creationId xmlns:a16="http://schemas.microsoft.com/office/drawing/2014/main" id="{AEBE9F1A-B38D-446E-83AE-14B17CE77FF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bg2">
                  <a:lumMod val="60000"/>
                  <a:lumOff val="40000"/>
                  <a:alpha val="7000"/>
                </a:schemeClr>
              </a:gs>
              <a:gs pos="69000">
                <a:schemeClr val="bg2">
                  <a:lumMod val="60000"/>
                  <a:lumOff val="40000"/>
                  <a:alpha val="0"/>
                </a:schemeClr>
              </a:gs>
              <a:gs pos="36000">
                <a:schemeClr val="bg2">
                  <a:lumMod val="60000"/>
                  <a:lumOff val="40000"/>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pic>
        <p:nvPicPr>
          <p:cNvPr id="15" name="Picture 14">
            <a:extLst>
              <a:ext uri="{FF2B5EF4-FFF2-40B4-BE49-F238E27FC236}">
                <a16:creationId xmlns:a16="http://schemas.microsoft.com/office/drawing/2014/main" id="{915B5014-A7EC-4BA6-9C83-8840CF81DB28}"/>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t="28813"/>
          <a:stretch/>
        </p:blipFill>
        <p:spPr>
          <a:xfrm>
            <a:off x="7999412" y="0"/>
            <a:ext cx="1603387" cy="1141407"/>
          </a:xfrm>
          <a:prstGeom prst="rect">
            <a:avLst/>
          </a:prstGeom>
        </p:spPr>
      </p:pic>
      <p:pic>
        <p:nvPicPr>
          <p:cNvPr id="17" name="Picture 16">
            <a:extLst>
              <a:ext uri="{FF2B5EF4-FFF2-40B4-BE49-F238E27FC236}">
                <a16:creationId xmlns:a16="http://schemas.microsoft.com/office/drawing/2014/main" id="{022C43AB-86D7-420D-8AD7-DC0A15FDD0AF}"/>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6">
            <a:extLst>
              <a:ext uri="{28A0092B-C50C-407E-A947-70E740481C1C}">
                <a14:useLocalDpi xmlns:a14="http://schemas.microsoft.com/office/drawing/2010/main" val="0"/>
              </a:ext>
            </a:extLst>
          </a:blip>
          <a:srcRect b="23320"/>
          <a:stretch/>
        </p:blipFill>
        <p:spPr>
          <a:xfrm>
            <a:off x="8605878" y="6096000"/>
            <a:ext cx="993734" cy="762000"/>
          </a:xfrm>
          <a:prstGeom prst="rect">
            <a:avLst/>
          </a:prstGeom>
        </p:spPr>
      </p:pic>
      <p:sp>
        <p:nvSpPr>
          <p:cNvPr id="19" name="Rectangle 18">
            <a:extLst>
              <a:ext uri="{FF2B5EF4-FFF2-40B4-BE49-F238E27FC236}">
                <a16:creationId xmlns:a16="http://schemas.microsoft.com/office/drawing/2014/main" id="{5E3EB826-A471-488F-9E8A-D65528A3C0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1" name="Rectangle 20">
            <a:extLst>
              <a:ext uri="{FF2B5EF4-FFF2-40B4-BE49-F238E27FC236}">
                <a16:creationId xmlns:a16="http://schemas.microsoft.com/office/drawing/2014/main" id="{2937D191-13D4-4D46-AA31-AA8157D36E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633F4B"/>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1B796756-8CDE-44C7-BF60-022DF3B3A7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466" y="643468"/>
            <a:ext cx="10905067" cy="5571066"/>
          </a:xfrm>
          <a:prstGeom prst="rect">
            <a:avLst/>
          </a:pr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B502A146-6461-45FE-B52F-8F9B510D9E3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77012" y="480060"/>
            <a:ext cx="11237976" cy="5897880"/>
          </a:xfrm>
          <a:prstGeom prst="rect">
            <a:avLst/>
          </a:prstGeom>
          <a:noFill/>
          <a:ln>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4" name="Content Placeholder 3">
            <a:extLst>
              <a:ext uri="{FF2B5EF4-FFF2-40B4-BE49-F238E27FC236}">
                <a16:creationId xmlns:a16="http://schemas.microsoft.com/office/drawing/2014/main" id="{CCB0CCA1-9971-D4D5-306A-A25760F28EF6}"/>
              </a:ext>
            </a:extLst>
          </p:cNvPr>
          <p:cNvPicPr>
            <a:picLocks noGrp="1" noChangeAspect="1"/>
          </p:cNvPicPr>
          <p:nvPr>
            <p:ph idx="1"/>
          </p:nvPr>
        </p:nvPicPr>
        <p:blipFill>
          <a:blip r:embed="rId7"/>
          <a:stretch>
            <a:fillRect/>
          </a:stretch>
        </p:blipFill>
        <p:spPr>
          <a:xfrm>
            <a:off x="1158129" y="1163639"/>
            <a:ext cx="9049150" cy="4524575"/>
          </a:xfrm>
          <a:prstGeom prst="rect">
            <a:avLst/>
          </a:prstGeom>
        </p:spPr>
      </p:pic>
      <p:sp>
        <p:nvSpPr>
          <p:cNvPr id="27" name="Rectangle 26">
            <a:extLst>
              <a:ext uri="{FF2B5EF4-FFF2-40B4-BE49-F238E27FC236}">
                <a16:creationId xmlns:a16="http://schemas.microsoft.com/office/drawing/2014/main" id="{95A115E8-EE09-4F41-9329-56DEEE8ABE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Tree>
    <p:extLst>
      <p:ext uri="{BB962C8B-B14F-4D97-AF65-F5344CB8AC3E}">
        <p14:creationId xmlns:p14="http://schemas.microsoft.com/office/powerpoint/2010/main" val="12001827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a:extLst>
              <a:ext uri="{FF2B5EF4-FFF2-40B4-BE49-F238E27FC236}">
                <a16:creationId xmlns:a16="http://schemas.microsoft.com/office/drawing/2014/main" id="{6B99931B-6D9A-0E75-00A7-875634E2617E}"/>
              </a:ext>
            </a:extLst>
          </p:cNvPr>
          <p:cNvSpPr>
            <a:spLocks noGrp="1" noChangeArrowheads="1"/>
          </p:cNvSpPr>
          <p:nvPr>
            <p:ph type="title"/>
          </p:nvPr>
        </p:nvSpPr>
        <p:spPr>
          <a:xfrm>
            <a:off x="949911" y="214314"/>
            <a:ext cx="9289464" cy="1285875"/>
          </a:xfrm>
        </p:spPr>
        <p:txBody>
          <a:bodyPr vert="horz" lIns="90488" tIns="44450" rIns="90488" bIns="44450" rtlCol="0" anchor="b">
            <a:noAutofit/>
          </a:bodyPr>
          <a:lstStyle/>
          <a:p>
            <a:pPr>
              <a:defRPr/>
            </a:pP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br>
              <a:rPr lang="en-US" sz="3600" dirty="0"/>
            </a:br>
            <a:endParaRPr lang="en-US" sz="3200" dirty="0"/>
          </a:p>
        </p:txBody>
      </p:sp>
      <p:sp>
        <p:nvSpPr>
          <p:cNvPr id="14339" name="Rectangle 3">
            <a:extLst>
              <a:ext uri="{FF2B5EF4-FFF2-40B4-BE49-F238E27FC236}">
                <a16:creationId xmlns:a16="http://schemas.microsoft.com/office/drawing/2014/main" id="{57F66CEC-129A-427A-7502-C5A780BC2510}"/>
              </a:ext>
            </a:extLst>
          </p:cNvPr>
          <p:cNvSpPr>
            <a:spLocks noGrp="1"/>
          </p:cNvSpPr>
          <p:nvPr>
            <p:ph type="body" idx="1"/>
          </p:nvPr>
        </p:nvSpPr>
        <p:spPr>
          <a:xfrm>
            <a:off x="470517" y="1773238"/>
            <a:ext cx="10197483" cy="4551362"/>
          </a:xfrm>
          <a:noFill/>
        </p:spPr>
        <p:txBody>
          <a:bodyPr vert="horz" lIns="90488" tIns="44450" rIns="90488" bIns="44450" rtlCol="0">
            <a:normAutofit lnSpcReduction="10000"/>
          </a:bodyPr>
          <a:lstStyle/>
          <a:p>
            <a:pPr marL="533400" indent="-533400">
              <a:lnSpc>
                <a:spcPct val="80000"/>
              </a:lnSpc>
              <a:buNone/>
            </a:pPr>
            <a:r>
              <a:rPr lang="en-US" altLang="en-US" sz="2400" b="1" dirty="0"/>
              <a:t>1</a:t>
            </a:r>
            <a:r>
              <a:rPr lang="en-US" altLang="en-US" sz="2400" dirty="0"/>
              <a:t>.	</a:t>
            </a:r>
            <a:r>
              <a:rPr lang="en-US" altLang="en-US" sz="2400" b="1" dirty="0"/>
              <a:t>Definition s1 Partnership Act 1890</a:t>
            </a:r>
          </a:p>
          <a:p>
            <a:pPr marL="533400" indent="-533400">
              <a:lnSpc>
                <a:spcPct val="80000"/>
              </a:lnSpc>
              <a:buNone/>
            </a:pPr>
            <a:r>
              <a:rPr lang="en-US" altLang="en-US" sz="2400" b="1" dirty="0"/>
              <a:t>	</a:t>
            </a:r>
            <a:r>
              <a:rPr lang="en-US" altLang="en-US" sz="2400" b="1" i="1" dirty="0"/>
              <a:t>“... the relation which subsists between persons carrying on business in common with a view of profit.”</a:t>
            </a:r>
          </a:p>
          <a:p>
            <a:pPr marL="533400" indent="-533400">
              <a:lnSpc>
                <a:spcPct val="80000"/>
              </a:lnSpc>
              <a:buNone/>
            </a:pPr>
            <a:endParaRPr lang="en-US" altLang="en-US" sz="800" b="1" i="1" dirty="0"/>
          </a:p>
          <a:p>
            <a:pPr marL="533400" indent="-533400">
              <a:lnSpc>
                <a:spcPct val="80000"/>
              </a:lnSpc>
              <a:buFontTx/>
              <a:buAutoNum type="arabicPeriod" startAt="2"/>
            </a:pPr>
            <a:r>
              <a:rPr lang="en-US" altLang="en-US" sz="2400" b="1" dirty="0"/>
              <a:t>The existence of a partnership is always a question of fact: the receipt of a share of profits is prima facie evidence of a partnership (s2(3)).</a:t>
            </a:r>
          </a:p>
          <a:p>
            <a:pPr marL="533400" indent="-533400">
              <a:lnSpc>
                <a:spcPct val="80000"/>
              </a:lnSpc>
              <a:buNone/>
            </a:pPr>
            <a:endParaRPr lang="en-US" altLang="en-US" sz="800" b="1" dirty="0"/>
          </a:p>
          <a:p>
            <a:pPr marL="533400" indent="-533400">
              <a:lnSpc>
                <a:spcPct val="80000"/>
              </a:lnSpc>
              <a:buFontTx/>
              <a:buAutoNum type="arabicPeriod" startAt="3"/>
            </a:pPr>
            <a:r>
              <a:rPr lang="en-US" altLang="en-US" sz="2400" b="1" dirty="0"/>
              <a:t>In contrast to forming a limited company, no formalities or registration are needed for a partnership to come into existence and there is no need for a partnership agreement.</a:t>
            </a:r>
          </a:p>
          <a:p>
            <a:pPr marL="533400" indent="-533400">
              <a:lnSpc>
                <a:spcPct val="80000"/>
              </a:lnSpc>
              <a:buNone/>
            </a:pPr>
            <a:endParaRPr lang="en-US" altLang="en-US" sz="800" b="1" dirty="0"/>
          </a:p>
          <a:p>
            <a:pPr marL="533400" indent="-533400">
              <a:lnSpc>
                <a:spcPct val="80000"/>
              </a:lnSpc>
              <a:buNone/>
            </a:pPr>
            <a:r>
              <a:rPr lang="en-US" altLang="en-US" sz="2400" b="1" dirty="0"/>
              <a:t>4.	</a:t>
            </a:r>
            <a:r>
              <a:rPr lang="en-US" altLang="en-US" sz="2400" b="1" u="sng" dirty="0"/>
              <a:t>In practice it is advisable to have written agreement. Why?</a:t>
            </a:r>
          </a:p>
          <a:p>
            <a:pPr marL="533400" indent="-533400">
              <a:lnSpc>
                <a:spcPct val="80000"/>
              </a:lnSpc>
              <a:buNone/>
            </a:pPr>
            <a:r>
              <a:rPr lang="en-US" altLang="en-US" sz="2400" dirty="0"/>
              <a:t>					</a:t>
            </a:r>
          </a:p>
        </p:txBody>
      </p:sp>
      <p:sp>
        <p:nvSpPr>
          <p:cNvPr id="14340" name="Rectangle 5">
            <a:extLst>
              <a:ext uri="{FF2B5EF4-FFF2-40B4-BE49-F238E27FC236}">
                <a16:creationId xmlns:a16="http://schemas.microsoft.com/office/drawing/2014/main" id="{99A2EB0A-7AF0-388E-84EC-55772DEE599A}"/>
              </a:ext>
            </a:extLst>
          </p:cNvPr>
          <p:cNvSpPr>
            <a:spLocks noChangeArrowheads="1"/>
          </p:cNvSpPr>
          <p:nvPr/>
        </p:nvSpPr>
        <p:spPr bwMode="auto">
          <a:xfrm>
            <a:off x="736847" y="214314"/>
            <a:ext cx="9502528" cy="13239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r>
              <a:rPr lang="en-US" altLang="en-US" sz="4000" b="1" dirty="0">
                <a:latin typeface="Arial" panose="020B0604020202020204" pitchFamily="34" charset="0"/>
              </a:rPr>
              <a:t>When does a partnership come into existence?</a:t>
            </a:r>
            <a:endParaRPr lang="en-GB" altLang="en-US" sz="4000" dirty="0">
              <a:latin typeface="Arial" panose="020B0604020202020204" pitchFamily="34" charset="0"/>
            </a:endParaRPr>
          </a:p>
        </p:txBody>
      </p:sp>
      <p:sp>
        <p:nvSpPr>
          <p:cNvPr id="14341" name="Slide Number Placeholder 4">
            <a:extLst>
              <a:ext uri="{FF2B5EF4-FFF2-40B4-BE49-F238E27FC236}">
                <a16:creationId xmlns:a16="http://schemas.microsoft.com/office/drawing/2014/main" id="{BCCB4680-0EDF-4BBB-4C47-C2E1ED5FB135}"/>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0C009977-3D82-4C09-9FBA-B84E3919C642}" type="slidenum">
              <a:rPr lang="en-GB" altLang="en-US" sz="1200"/>
              <a:pPr>
                <a:spcBef>
                  <a:spcPct val="0"/>
                </a:spcBef>
                <a:buFontTx/>
                <a:buNone/>
              </a:pPr>
              <a:t>18</a:t>
            </a:fld>
            <a:endParaRPr lang="en-GB" altLang="en-US" sz="1200"/>
          </a:p>
        </p:txBody>
      </p:sp>
    </p:spTree>
    <p:custDataLst>
      <p:tags r:id="rId1"/>
    </p:custDataLst>
  </p:cSld>
  <p:clrMapOvr>
    <a:masterClrMapping/>
  </p:clrMapOvr>
  <p:transition/>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6391" name="Picture 16390">
            <a:extLst>
              <a:ext uri="{FF2B5EF4-FFF2-40B4-BE49-F238E27FC236}">
                <a16:creationId xmlns:a16="http://schemas.microsoft.com/office/drawing/2014/main" id="{86CCC6B8-A6EA-864A-0F0E-ED491207D05A}"/>
              </a:ext>
            </a:extLst>
          </p:cNvPr>
          <p:cNvPicPr>
            <a:picLocks noChangeAspect="1"/>
          </p:cNvPicPr>
          <p:nvPr/>
        </p:nvPicPr>
        <p:blipFill rotWithShape="1">
          <a:blip r:embed="rId4">
            <a:alphaModFix amt="35000"/>
          </a:blip>
          <a:srcRect/>
          <a:stretch/>
        </p:blipFill>
        <p:spPr>
          <a:xfrm>
            <a:off x="20" y="-1"/>
            <a:ext cx="12191980" cy="6858000"/>
          </a:xfrm>
          <a:prstGeom prst="rect">
            <a:avLst/>
          </a:prstGeom>
        </p:spPr>
      </p:pic>
      <p:sp>
        <p:nvSpPr>
          <p:cNvPr id="7170" name="Rectangle 2">
            <a:extLst>
              <a:ext uri="{FF2B5EF4-FFF2-40B4-BE49-F238E27FC236}">
                <a16:creationId xmlns:a16="http://schemas.microsoft.com/office/drawing/2014/main" id="{133CBE62-2BEF-EF68-D51B-6D2E7F3CE58D}"/>
              </a:ext>
            </a:extLst>
          </p:cNvPr>
          <p:cNvSpPr>
            <a:spLocks noGrp="1" noChangeArrowheads="1"/>
          </p:cNvSpPr>
          <p:nvPr>
            <p:ph type="title"/>
          </p:nvPr>
        </p:nvSpPr>
        <p:spPr>
          <a:xfrm>
            <a:off x="646111" y="452718"/>
            <a:ext cx="9404723" cy="1400530"/>
          </a:xfrm>
        </p:spPr>
        <p:txBody>
          <a:bodyPr vert="horz" lIns="91440" tIns="45720" rIns="91440" bIns="45720" rtlCol="0" anchor="t">
            <a:normAutofit/>
          </a:bodyPr>
          <a:lstStyle/>
          <a:p>
            <a:pPr>
              <a:lnSpc>
                <a:spcPct val="90000"/>
              </a:lnSpc>
              <a:defRPr/>
            </a:pPr>
            <a:r>
              <a:rPr lang="en-US" sz="1400"/>
              <a:t>	</a:t>
            </a:r>
            <a:br>
              <a:rPr lang="en-US" sz="1400"/>
            </a:br>
            <a:br>
              <a:rPr lang="en-US" sz="1400"/>
            </a:br>
            <a:br>
              <a:rPr lang="en-US" sz="1400"/>
            </a:br>
            <a:br>
              <a:rPr lang="en-US" sz="1400"/>
            </a:br>
            <a:br>
              <a:rPr lang="en-US" sz="1400"/>
            </a:br>
            <a:endParaRPr lang="en-US" sz="1400"/>
          </a:p>
        </p:txBody>
      </p:sp>
      <p:sp>
        <p:nvSpPr>
          <p:cNvPr id="16395" name="Rectangle 16394">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6389" name="Slide Number Placeholder 4">
            <a:extLst>
              <a:ext uri="{FF2B5EF4-FFF2-40B4-BE49-F238E27FC236}">
                <a16:creationId xmlns:a16="http://schemas.microsoft.com/office/drawing/2014/main" id="{99E09E9F-B557-AEA8-8874-34DC58C3AE79}"/>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defTabSz="914400">
              <a:spcBef>
                <a:spcPct val="0"/>
              </a:spcBef>
              <a:spcAft>
                <a:spcPts val="600"/>
              </a:spcAft>
              <a:buFontTx/>
              <a:buNone/>
            </a:pPr>
            <a:fld id="{93375A13-2568-4B72-B157-BAE63DA35631}" type="slidenum">
              <a:rPr lang="en-US" altLang="en-US" sz="2800">
                <a:solidFill>
                  <a:schemeClr val="tx1">
                    <a:tint val="75000"/>
                  </a:schemeClr>
                </a:solidFill>
                <a:latin typeface="+mn-lt"/>
              </a:rPr>
              <a:pPr algn="ctr" defTabSz="914400">
                <a:spcBef>
                  <a:spcPct val="0"/>
                </a:spcBef>
                <a:spcAft>
                  <a:spcPts val="600"/>
                </a:spcAft>
                <a:buFontTx/>
                <a:buNone/>
              </a:pPr>
              <a:t>19</a:t>
            </a:fld>
            <a:endParaRPr lang="en-US" altLang="en-US" sz="2800">
              <a:solidFill>
                <a:schemeClr val="tx1">
                  <a:tint val="75000"/>
                </a:schemeClr>
              </a:solidFill>
              <a:latin typeface="+mn-lt"/>
            </a:endParaRPr>
          </a:p>
        </p:txBody>
      </p:sp>
      <p:sp>
        <p:nvSpPr>
          <p:cNvPr id="16387" name="Rectangle 3">
            <a:extLst>
              <a:ext uri="{FF2B5EF4-FFF2-40B4-BE49-F238E27FC236}">
                <a16:creationId xmlns:a16="http://schemas.microsoft.com/office/drawing/2014/main" id="{6A7AA367-6EAF-D5AF-8AAA-303F6BD2D664}"/>
              </a:ext>
            </a:extLst>
          </p:cNvPr>
          <p:cNvSpPr>
            <a:spLocks noGrp="1"/>
          </p:cNvSpPr>
          <p:nvPr>
            <p:ph type="body" idx="1"/>
          </p:nvPr>
        </p:nvSpPr>
        <p:spPr>
          <a:xfrm>
            <a:off x="1103312" y="2052918"/>
            <a:ext cx="8946541" cy="4195481"/>
          </a:xfrm>
        </p:spPr>
        <p:txBody>
          <a:bodyPr vert="horz" lIns="91440" tIns="45720" rIns="91440" bIns="45720" rtlCol="0">
            <a:normAutofit/>
          </a:bodyPr>
          <a:lstStyle/>
          <a:p>
            <a:r>
              <a:rPr lang="en-US" altLang="en-US" dirty="0"/>
              <a:t> </a:t>
            </a:r>
            <a:r>
              <a:rPr lang="en-US" altLang="en-US" sz="2400" dirty="0"/>
              <a:t>Duration – either:</a:t>
            </a:r>
          </a:p>
          <a:p>
            <a:pPr marL="0" indent="0">
              <a:buNone/>
            </a:pPr>
            <a:endParaRPr lang="en-US" altLang="en-US" sz="2400" dirty="0"/>
          </a:p>
          <a:p>
            <a:pPr lvl="1"/>
            <a:r>
              <a:rPr lang="en-US" altLang="en-US" sz="2400" dirty="0"/>
              <a:t>Express fixed term if agreed or</a:t>
            </a:r>
          </a:p>
          <a:p>
            <a:pPr lvl="1"/>
            <a:r>
              <a:rPr lang="en-US" altLang="en-US" sz="2400" dirty="0"/>
              <a:t>Partnership ‘at will’ s26</a:t>
            </a:r>
          </a:p>
          <a:p>
            <a:pPr lvl="2"/>
            <a:r>
              <a:rPr lang="en-US" altLang="en-US" sz="2400" dirty="0"/>
              <a:t>“Where no fixed term agreed…any partner may determine the partnership at any time on giving notice so to do to all the other partners”</a:t>
            </a:r>
          </a:p>
          <a:p>
            <a:pPr marL="0" indent="0">
              <a:buNone/>
            </a:pPr>
            <a:endParaRPr lang="en-US" altLang="en-US" dirty="0"/>
          </a:p>
        </p:txBody>
      </p:sp>
      <p:sp>
        <p:nvSpPr>
          <p:cNvPr id="16388" name="Rectangle 4">
            <a:extLst>
              <a:ext uri="{FF2B5EF4-FFF2-40B4-BE49-F238E27FC236}">
                <a16:creationId xmlns:a16="http://schemas.microsoft.com/office/drawing/2014/main" id="{FDD3D1EF-CF72-4083-55FC-A7AB0E2B6453}"/>
              </a:ext>
            </a:extLst>
          </p:cNvPr>
          <p:cNvSpPr>
            <a:spLocks noChangeArrowheads="1"/>
          </p:cNvSpPr>
          <p:nvPr/>
        </p:nvSpPr>
        <p:spPr bwMode="auto">
          <a:xfrm>
            <a:off x="177553" y="285750"/>
            <a:ext cx="10061822" cy="5847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spcAft>
                <a:spcPts val="600"/>
              </a:spcAft>
              <a:buFontTx/>
              <a:buNone/>
            </a:pPr>
            <a:r>
              <a:rPr lang="en-US" altLang="en-US" b="1" dirty="0">
                <a:latin typeface="Arial" panose="020B0604020202020204" pitchFamily="34" charset="0"/>
              </a:rPr>
              <a:t>How long does a partnership last? Duration</a:t>
            </a:r>
            <a:endParaRPr lang="en-GB" altLang="en-US" b="1">
              <a:latin typeface="Arial" panose="020B0604020202020204" pitchFamily="34" charset="0"/>
            </a:endParaRPr>
          </a:p>
        </p:txBody>
      </p:sp>
    </p:spTree>
    <p:custDataLst>
      <p:tags r:id="rId1"/>
    </p:custDataLst>
  </p:cSld>
  <p:clrMapOvr>
    <a:masterClrMapping/>
  </p:clrMapOvr>
  <p:transition/>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4" name="Rectangle 2">
            <a:extLst>
              <a:ext uri="{FF2B5EF4-FFF2-40B4-BE49-F238E27FC236}">
                <a16:creationId xmlns:a16="http://schemas.microsoft.com/office/drawing/2014/main" id="{9B729002-C200-49C1-70AF-ABBFC8BCB7FC}"/>
              </a:ext>
            </a:extLst>
          </p:cNvPr>
          <p:cNvSpPr>
            <a:spLocks noGrp="1" noChangeArrowheads="1"/>
          </p:cNvSpPr>
          <p:nvPr>
            <p:ph type="title"/>
          </p:nvPr>
        </p:nvSpPr>
        <p:spPr>
          <a:xfrm>
            <a:off x="1952625" y="215900"/>
            <a:ext cx="8286750" cy="1284288"/>
          </a:xfrm>
        </p:spPr>
        <p:txBody>
          <a:bodyPr/>
          <a:lstStyle/>
          <a:p>
            <a:pPr>
              <a:defRPr/>
            </a:pPr>
            <a:r>
              <a:rPr lang="en-US" sz="2800" dirty="0"/>
              <a:t>What disclosure requirements apply if the partners trade under a business name?	</a:t>
            </a:r>
          </a:p>
        </p:txBody>
      </p:sp>
      <p:sp>
        <p:nvSpPr>
          <p:cNvPr id="18435" name="Rectangle 3">
            <a:extLst>
              <a:ext uri="{FF2B5EF4-FFF2-40B4-BE49-F238E27FC236}">
                <a16:creationId xmlns:a16="http://schemas.microsoft.com/office/drawing/2014/main" id="{3E79FB93-70C5-7695-3036-B83BDBCFC379}"/>
              </a:ext>
            </a:extLst>
          </p:cNvPr>
          <p:cNvSpPr>
            <a:spLocks noGrp="1"/>
          </p:cNvSpPr>
          <p:nvPr>
            <p:ph type="body" idx="1"/>
          </p:nvPr>
        </p:nvSpPr>
        <p:spPr>
          <a:xfrm>
            <a:off x="1597026" y="1695451"/>
            <a:ext cx="9070975" cy="4448175"/>
          </a:xfrm>
        </p:spPr>
        <p:txBody>
          <a:bodyPr>
            <a:normAutofit fontScale="92500" lnSpcReduction="10000"/>
          </a:bodyPr>
          <a:lstStyle/>
          <a:p>
            <a:pPr>
              <a:lnSpc>
                <a:spcPct val="80000"/>
              </a:lnSpc>
            </a:pPr>
            <a:r>
              <a:rPr lang="en-US" altLang="en-US" b="1"/>
              <a:t>What is a business name? </a:t>
            </a:r>
          </a:p>
          <a:p>
            <a:pPr>
              <a:lnSpc>
                <a:spcPct val="80000"/>
              </a:lnSpc>
            </a:pPr>
            <a:r>
              <a:rPr lang="en-US" altLang="en-US" b="1"/>
              <a:t>S.1200 (2) (b) Companies Act </a:t>
            </a:r>
            <a:r>
              <a:rPr lang="en-US" altLang="en-US" b="1" i="1"/>
              <a:t>a “business name” means a name other than </a:t>
            </a:r>
            <a:r>
              <a:rPr lang="en-US" altLang="en-US" b="1"/>
              <a:t>…</a:t>
            </a:r>
            <a:r>
              <a:rPr lang="en-US" altLang="en-US" b="1" i="1"/>
              <a:t> in the case of a partnership (i) the surnames of all partners who are individuals and (ii) the corporate names of all companies who are partners without any additions other than a permitted addition.”</a:t>
            </a:r>
          </a:p>
          <a:p>
            <a:pPr>
              <a:lnSpc>
                <a:spcPct val="80000"/>
              </a:lnSpc>
            </a:pPr>
            <a:r>
              <a:rPr lang="en-US" altLang="en-US" b="1"/>
              <a:t>Permitted additions include in case of an individual forenames or initials of forenames.</a:t>
            </a:r>
          </a:p>
          <a:p>
            <a:pPr>
              <a:lnSpc>
                <a:spcPct val="80000"/>
              </a:lnSpc>
            </a:pPr>
            <a:r>
              <a:rPr lang="en-US" altLang="en-US" b="1"/>
              <a:t>For example William Jones and Brenda Burns start a partnership business.</a:t>
            </a:r>
          </a:p>
          <a:p>
            <a:pPr>
              <a:lnSpc>
                <a:spcPct val="80000"/>
              </a:lnSpc>
              <a:buFont typeface="Arial" panose="020B0604020202020204" pitchFamily="34" charset="0"/>
              <a:buNone/>
            </a:pPr>
            <a:r>
              <a:rPr lang="en-US" altLang="en-US" b="1"/>
              <a:t>	Is it a business name if they trade under following names?</a:t>
            </a:r>
          </a:p>
          <a:p>
            <a:pPr lvl="1">
              <a:lnSpc>
                <a:spcPct val="80000"/>
              </a:lnSpc>
            </a:pPr>
            <a:r>
              <a:rPr lang="en-US" altLang="en-US" sz="2000" b="1"/>
              <a:t>“Jones and Burns” or</a:t>
            </a:r>
          </a:p>
          <a:p>
            <a:pPr lvl="1">
              <a:lnSpc>
                <a:spcPct val="80000"/>
              </a:lnSpc>
            </a:pPr>
            <a:r>
              <a:rPr lang="en-US" altLang="en-US" sz="2000" b="1"/>
              <a:t>“W Jones &amp; B Burns</a:t>
            </a:r>
            <a:r>
              <a:rPr lang="en-US" altLang="en-US" sz="2000"/>
              <a:t>”</a:t>
            </a:r>
          </a:p>
          <a:p>
            <a:pPr>
              <a:lnSpc>
                <a:spcPct val="80000"/>
              </a:lnSpc>
            </a:pPr>
            <a:r>
              <a:rPr lang="en-US" altLang="en-US" b="1"/>
              <a:t>Does the Act apply if they trade under following names?</a:t>
            </a:r>
          </a:p>
          <a:p>
            <a:pPr lvl="1">
              <a:lnSpc>
                <a:spcPct val="80000"/>
              </a:lnSpc>
            </a:pPr>
            <a:r>
              <a:rPr lang="en-US" altLang="en-US" sz="2000" b="1"/>
              <a:t>“Jones &amp; Co.”</a:t>
            </a:r>
          </a:p>
          <a:p>
            <a:pPr lvl="1">
              <a:lnSpc>
                <a:spcPct val="80000"/>
              </a:lnSpc>
            </a:pPr>
            <a:r>
              <a:rPr lang="en-US" altLang="en-US" sz="2000" b="1"/>
              <a:t>“JB Services”</a:t>
            </a:r>
          </a:p>
          <a:p>
            <a:pPr>
              <a:lnSpc>
                <a:spcPct val="80000"/>
              </a:lnSpc>
            </a:pPr>
            <a:endParaRPr lang="en-US" altLang="en-US" b="1"/>
          </a:p>
        </p:txBody>
      </p:sp>
      <p:sp>
        <p:nvSpPr>
          <p:cNvPr id="18436" name="Slide Number Placeholder 3">
            <a:extLst>
              <a:ext uri="{FF2B5EF4-FFF2-40B4-BE49-F238E27FC236}">
                <a16:creationId xmlns:a16="http://schemas.microsoft.com/office/drawing/2014/main" id="{5D610844-AACC-1849-9C9E-A0A77453DE56}"/>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399CC2B1-9039-4DD6-A533-FA141F88214B}" type="slidenum">
              <a:rPr lang="en-GB" altLang="en-US" sz="1200"/>
              <a:pPr>
                <a:spcBef>
                  <a:spcPct val="0"/>
                </a:spcBef>
                <a:buFontTx/>
                <a:buNone/>
              </a:pPr>
              <a:t>20</a:t>
            </a:fld>
            <a:endParaRPr lang="en-GB" altLang="en-US" sz="1200"/>
          </a:p>
        </p:txBody>
      </p:sp>
    </p:spTree>
    <p:custDataLst>
      <p:tags r:id="rId1"/>
    </p:custDataLst>
  </p:cSld>
  <p:clrMapOvr>
    <a:masterClrMapping/>
  </p:clrMapOvr>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8" name="Rectangle 2">
            <a:extLst>
              <a:ext uri="{FF2B5EF4-FFF2-40B4-BE49-F238E27FC236}">
                <a16:creationId xmlns:a16="http://schemas.microsoft.com/office/drawing/2014/main" id="{CC46FF6C-ECD4-0B95-B9E4-83A8A769C058}"/>
              </a:ext>
            </a:extLst>
          </p:cNvPr>
          <p:cNvSpPr>
            <a:spLocks noGrp="1" noChangeArrowheads="1"/>
          </p:cNvSpPr>
          <p:nvPr>
            <p:ph type="title"/>
          </p:nvPr>
        </p:nvSpPr>
        <p:spPr>
          <a:xfrm>
            <a:off x="2024063" y="215900"/>
            <a:ext cx="8215312" cy="1284288"/>
          </a:xfrm>
        </p:spPr>
        <p:txBody>
          <a:bodyPr/>
          <a:lstStyle/>
          <a:p>
            <a:pPr>
              <a:defRPr/>
            </a:pPr>
            <a:r>
              <a:rPr lang="en-US" sz="3200" dirty="0"/>
              <a:t>What obligations are imposed if partners use a business name?</a:t>
            </a:r>
          </a:p>
        </p:txBody>
      </p:sp>
      <p:sp>
        <p:nvSpPr>
          <p:cNvPr id="20483" name="Rectangle 3">
            <a:extLst>
              <a:ext uri="{FF2B5EF4-FFF2-40B4-BE49-F238E27FC236}">
                <a16:creationId xmlns:a16="http://schemas.microsoft.com/office/drawing/2014/main" id="{B114B80D-5CDA-7B2C-C9A9-AC7AFD94618B}"/>
              </a:ext>
            </a:extLst>
          </p:cNvPr>
          <p:cNvSpPr>
            <a:spLocks noGrp="1"/>
          </p:cNvSpPr>
          <p:nvPr>
            <p:ph type="body" idx="1"/>
          </p:nvPr>
        </p:nvSpPr>
        <p:spPr>
          <a:xfrm>
            <a:off x="1738314" y="1600201"/>
            <a:ext cx="8472487" cy="4525963"/>
          </a:xfrm>
        </p:spPr>
        <p:txBody>
          <a:bodyPr>
            <a:normAutofit fontScale="92500" lnSpcReduction="10000"/>
          </a:bodyPr>
          <a:lstStyle/>
          <a:p>
            <a:pPr>
              <a:lnSpc>
                <a:spcPct val="90000"/>
              </a:lnSpc>
            </a:pPr>
            <a:r>
              <a:rPr lang="en-US" altLang="en-US" b="1"/>
              <a:t>If partners use a business name, legally the name of each partner and an address for service of documents must appear on the following:</a:t>
            </a:r>
          </a:p>
          <a:p>
            <a:pPr lvl="1">
              <a:lnSpc>
                <a:spcPct val="90000"/>
              </a:lnSpc>
            </a:pPr>
            <a:r>
              <a:rPr lang="en-US" altLang="en-US" sz="2000" b="1"/>
              <a:t>Every business letter s1202</a:t>
            </a:r>
          </a:p>
          <a:p>
            <a:pPr lvl="1">
              <a:lnSpc>
                <a:spcPct val="90000"/>
              </a:lnSpc>
            </a:pPr>
            <a:r>
              <a:rPr lang="en-US" altLang="en-US" sz="2000" b="1"/>
              <a:t>Every written order s1202</a:t>
            </a:r>
          </a:p>
          <a:p>
            <a:pPr lvl="1">
              <a:lnSpc>
                <a:spcPct val="90000"/>
              </a:lnSpc>
            </a:pPr>
            <a:r>
              <a:rPr lang="en-US" altLang="en-US" sz="2000" b="1"/>
              <a:t>Invoices and receipts s1202</a:t>
            </a:r>
          </a:p>
          <a:p>
            <a:pPr lvl="1">
              <a:lnSpc>
                <a:spcPct val="90000"/>
              </a:lnSpc>
            </a:pPr>
            <a:r>
              <a:rPr lang="en-US" altLang="en-US" sz="2000" b="1"/>
              <a:t>Written demands for payment s1202</a:t>
            </a:r>
          </a:p>
          <a:p>
            <a:pPr lvl="1">
              <a:lnSpc>
                <a:spcPct val="90000"/>
              </a:lnSpc>
            </a:pPr>
            <a:r>
              <a:rPr lang="en-US" altLang="en-US" sz="2000" b="1"/>
              <a:t>A notice at the business premises s1204</a:t>
            </a:r>
          </a:p>
          <a:p>
            <a:pPr lvl="1">
              <a:lnSpc>
                <a:spcPct val="90000"/>
              </a:lnSpc>
              <a:buFont typeface="Arial" panose="020B0604020202020204" pitchFamily="34" charset="0"/>
              <a:buNone/>
            </a:pPr>
            <a:endParaRPr lang="en-US" altLang="en-US" sz="2000" b="1"/>
          </a:p>
          <a:p>
            <a:pPr>
              <a:lnSpc>
                <a:spcPct val="90000"/>
              </a:lnSpc>
            </a:pPr>
            <a:r>
              <a:rPr lang="en-US" altLang="en-US" b="1"/>
              <a:t>Partnerships which have more than 20 partners must keep a list of all partners at the principal place of business (s1203)</a:t>
            </a:r>
          </a:p>
          <a:p>
            <a:pPr>
              <a:lnSpc>
                <a:spcPct val="90000"/>
              </a:lnSpc>
              <a:buFont typeface="Arial" panose="020B0604020202020204" pitchFamily="34" charset="0"/>
              <a:buNone/>
            </a:pPr>
            <a:endParaRPr lang="en-US" altLang="en-US" b="1"/>
          </a:p>
          <a:p>
            <a:pPr>
              <a:lnSpc>
                <a:spcPct val="90000"/>
              </a:lnSpc>
            </a:pPr>
            <a:r>
              <a:rPr lang="en-US" altLang="en-US" b="1"/>
              <a:t>Certain business names are prohibited or require consent - see ss1192 to 1199 and Company and Business Names Regulations</a:t>
            </a:r>
          </a:p>
          <a:p>
            <a:pPr>
              <a:lnSpc>
                <a:spcPct val="90000"/>
              </a:lnSpc>
            </a:pPr>
            <a:endParaRPr lang="en-US" altLang="en-US" sz="2400" b="1"/>
          </a:p>
          <a:p>
            <a:pPr>
              <a:lnSpc>
                <a:spcPct val="90000"/>
              </a:lnSpc>
            </a:pPr>
            <a:endParaRPr lang="en-US" altLang="en-US" sz="2400"/>
          </a:p>
          <a:p>
            <a:pPr lvl="1">
              <a:lnSpc>
                <a:spcPct val="90000"/>
              </a:lnSpc>
            </a:pPr>
            <a:endParaRPr lang="en-US" altLang="en-US" sz="2000"/>
          </a:p>
        </p:txBody>
      </p:sp>
      <p:sp>
        <p:nvSpPr>
          <p:cNvPr id="20484" name="Slide Number Placeholder 3">
            <a:extLst>
              <a:ext uri="{FF2B5EF4-FFF2-40B4-BE49-F238E27FC236}">
                <a16:creationId xmlns:a16="http://schemas.microsoft.com/office/drawing/2014/main" id="{F51C5105-D36F-E988-35AA-1D7F67D5558C}"/>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21A5B5B-E9C3-4C9F-8EE8-6D004BEBA83A}" type="slidenum">
              <a:rPr lang="en-GB" altLang="en-US" sz="1200"/>
              <a:pPr>
                <a:spcBef>
                  <a:spcPct val="0"/>
                </a:spcBef>
                <a:buFontTx/>
                <a:buNone/>
              </a:pPr>
              <a:t>21</a:t>
            </a:fld>
            <a:endParaRPr lang="en-GB" altLang="en-US" sz="1200"/>
          </a:p>
        </p:txBody>
      </p:sp>
    </p:spTree>
    <p:custDataLst>
      <p:tags r:id="rId1"/>
    </p:custDataLst>
  </p:cSld>
  <p:clrMapOvr>
    <a:masterClrMapping/>
  </p:clrMapOvr>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a:extLst>
              <a:ext uri="{FF2B5EF4-FFF2-40B4-BE49-F238E27FC236}">
                <a16:creationId xmlns:a16="http://schemas.microsoft.com/office/drawing/2014/main" id="{A8DCC634-95C3-199D-8B57-F719F15CB3BA}"/>
              </a:ext>
            </a:extLst>
          </p:cNvPr>
          <p:cNvSpPr>
            <a:spLocks noGrp="1" noChangeArrowheads="1"/>
          </p:cNvSpPr>
          <p:nvPr>
            <p:ph type="title"/>
          </p:nvPr>
        </p:nvSpPr>
        <p:spPr>
          <a:xfrm>
            <a:off x="1952625" y="228600"/>
            <a:ext cx="8286750" cy="1143000"/>
          </a:xfrm>
        </p:spPr>
        <p:txBody>
          <a:bodyPr/>
          <a:lstStyle/>
          <a:p>
            <a:pPr>
              <a:defRPr/>
            </a:pPr>
            <a:br>
              <a:rPr lang="en-GB" dirty="0"/>
            </a:br>
            <a:br>
              <a:rPr lang="en-US" sz="2800" dirty="0"/>
            </a:br>
            <a:endParaRPr lang="en-GB" sz="2800" dirty="0"/>
          </a:p>
        </p:txBody>
      </p:sp>
      <p:sp>
        <p:nvSpPr>
          <p:cNvPr id="22531" name="Rectangle 3">
            <a:extLst>
              <a:ext uri="{FF2B5EF4-FFF2-40B4-BE49-F238E27FC236}">
                <a16:creationId xmlns:a16="http://schemas.microsoft.com/office/drawing/2014/main" id="{D8CDBA29-F5EF-1EEA-B349-89531DA8CDC6}"/>
              </a:ext>
            </a:extLst>
          </p:cNvPr>
          <p:cNvSpPr>
            <a:spLocks noGrp="1"/>
          </p:cNvSpPr>
          <p:nvPr>
            <p:ph type="body" idx="1"/>
          </p:nvPr>
        </p:nvSpPr>
        <p:spPr>
          <a:xfrm>
            <a:off x="1524000" y="1484313"/>
            <a:ext cx="9144000" cy="4641850"/>
          </a:xfrm>
        </p:spPr>
        <p:txBody>
          <a:bodyPr>
            <a:normAutofit fontScale="92500" lnSpcReduction="10000"/>
          </a:bodyPr>
          <a:lstStyle/>
          <a:p>
            <a:pPr>
              <a:lnSpc>
                <a:spcPct val="90000"/>
              </a:lnSpc>
            </a:pPr>
            <a:r>
              <a:rPr lang="en-US" altLang="en-US" b="1"/>
              <a:t>What are the legal rights and duties of the partners to each other?</a:t>
            </a:r>
          </a:p>
          <a:p>
            <a:pPr>
              <a:lnSpc>
                <a:spcPct val="90000"/>
              </a:lnSpc>
              <a:buFont typeface="Arial" panose="020B0604020202020204" pitchFamily="34" charset="0"/>
              <a:buNone/>
            </a:pPr>
            <a:r>
              <a:rPr lang="en-US" altLang="en-US" b="1"/>
              <a:t>	It depends on what partners have agreed between them.</a:t>
            </a:r>
          </a:p>
          <a:p>
            <a:pPr>
              <a:lnSpc>
                <a:spcPct val="90000"/>
              </a:lnSpc>
            </a:pPr>
            <a:r>
              <a:rPr lang="en-US" altLang="en-US" b="1"/>
              <a:t>Freedom of contract is the basic rule – there might be an agreement which is express (even oral) or implied by a course of conduct. </a:t>
            </a:r>
          </a:p>
          <a:p>
            <a:pPr>
              <a:lnSpc>
                <a:spcPct val="90000"/>
              </a:lnSpc>
            </a:pPr>
            <a:r>
              <a:rPr lang="en-US" altLang="en-US" b="1"/>
              <a:t>However, what if partners have not agreed on a particular matter? S24 Partnership Act 1890 – default terms apply - </a:t>
            </a:r>
            <a:r>
              <a:rPr lang="en-US" altLang="en-US" b="1" i="1"/>
              <a:t>‘... subject to any agreement express or implied between the partners...’  </a:t>
            </a:r>
            <a:r>
              <a:rPr lang="en-US" altLang="en-US" b="1"/>
              <a:t>Eg:</a:t>
            </a:r>
          </a:p>
          <a:p>
            <a:pPr>
              <a:lnSpc>
                <a:spcPct val="90000"/>
              </a:lnSpc>
            </a:pPr>
            <a:endParaRPr lang="en-US" altLang="en-US" b="1"/>
          </a:p>
          <a:p>
            <a:pPr lvl="1">
              <a:lnSpc>
                <a:spcPct val="90000"/>
              </a:lnSpc>
              <a:buSzPct val="75000"/>
            </a:pPr>
            <a:r>
              <a:rPr lang="en-US" altLang="en-US" sz="2000" b="1"/>
              <a:t>equal share in capital upon dissolution s24(1)</a:t>
            </a:r>
          </a:p>
          <a:p>
            <a:pPr lvl="2">
              <a:lnSpc>
                <a:spcPct val="90000"/>
              </a:lnSpc>
              <a:buSzPct val="75000"/>
            </a:pPr>
            <a:r>
              <a:rPr lang="en-US" altLang="en-US" sz="2000" b="1"/>
              <a:t>Courts will readily IMPLY agreement to contrary if unequal capital contributions</a:t>
            </a:r>
          </a:p>
          <a:p>
            <a:pPr lvl="2">
              <a:lnSpc>
                <a:spcPct val="90000"/>
              </a:lnSpc>
              <a:buSzPct val="75000"/>
              <a:buFont typeface="Arial" panose="020B0604020202020204" pitchFamily="34" charset="0"/>
              <a:buNone/>
            </a:pPr>
            <a:endParaRPr lang="en-US" altLang="en-US" sz="2000" b="1"/>
          </a:p>
          <a:p>
            <a:pPr lvl="1">
              <a:lnSpc>
                <a:spcPct val="90000"/>
              </a:lnSpc>
              <a:buSzPct val="75000"/>
            </a:pPr>
            <a:r>
              <a:rPr lang="en-US" altLang="en-US" sz="2000" b="1"/>
              <a:t>equal share of profits and losses s24(1)</a:t>
            </a:r>
          </a:p>
          <a:p>
            <a:pPr lvl="2">
              <a:lnSpc>
                <a:spcPct val="90000"/>
              </a:lnSpc>
              <a:buSzPct val="75000"/>
            </a:pPr>
            <a:r>
              <a:rPr lang="en-US" altLang="en-US" sz="2000" b="1"/>
              <a:t>Profits in s24(1) includes income and capital profits </a:t>
            </a:r>
          </a:p>
          <a:p>
            <a:pPr lvl="1">
              <a:lnSpc>
                <a:spcPct val="90000"/>
              </a:lnSpc>
              <a:buSzPct val="75000"/>
              <a:buFontTx/>
              <a:buNone/>
            </a:pPr>
            <a:endParaRPr lang="en-US" altLang="en-US" sz="2000" b="1"/>
          </a:p>
          <a:p>
            <a:pPr>
              <a:lnSpc>
                <a:spcPct val="90000"/>
              </a:lnSpc>
            </a:pPr>
            <a:endParaRPr lang="en-GB" altLang="en-US" b="1"/>
          </a:p>
        </p:txBody>
      </p:sp>
      <p:sp>
        <p:nvSpPr>
          <p:cNvPr id="22532" name="Rectangle 4">
            <a:extLst>
              <a:ext uri="{FF2B5EF4-FFF2-40B4-BE49-F238E27FC236}">
                <a16:creationId xmlns:a16="http://schemas.microsoft.com/office/drawing/2014/main" id="{FC6A3EE2-6154-D137-B3F5-082BEC46350C}"/>
              </a:ext>
            </a:extLst>
          </p:cNvPr>
          <p:cNvSpPr>
            <a:spLocks noChangeArrowheads="1"/>
          </p:cNvSpPr>
          <p:nvPr/>
        </p:nvSpPr>
        <p:spPr bwMode="auto">
          <a:xfrm rot="10776161" flipV="1">
            <a:off x="1952625" y="320676"/>
            <a:ext cx="8288338" cy="955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r>
              <a:rPr lang="en-US" altLang="en-US" sz="2800" b="1">
                <a:latin typeface="Arial" panose="020B0604020202020204" pitchFamily="34" charset="0"/>
              </a:rPr>
              <a:t>What rules govern the internal relations of partners to each other I? </a:t>
            </a:r>
          </a:p>
        </p:txBody>
      </p:sp>
      <p:sp>
        <p:nvSpPr>
          <p:cNvPr id="22533" name="Slide Number Placeholder 4">
            <a:extLst>
              <a:ext uri="{FF2B5EF4-FFF2-40B4-BE49-F238E27FC236}">
                <a16:creationId xmlns:a16="http://schemas.microsoft.com/office/drawing/2014/main" id="{22FCAC58-0305-53B6-F929-A9266B606FCE}"/>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1CCF0940-217C-48AD-99CC-5B09E74B129C}" type="slidenum">
              <a:rPr lang="en-GB" altLang="en-US" sz="1200"/>
              <a:pPr>
                <a:spcBef>
                  <a:spcPct val="0"/>
                </a:spcBef>
                <a:buFontTx/>
                <a:buNone/>
              </a:pPr>
              <a:t>22</a:t>
            </a:fld>
            <a:endParaRPr lang="en-GB" altLang="en-US" sz="1200"/>
          </a:p>
        </p:txBody>
      </p:sp>
    </p:spTree>
    <p:custDataLst>
      <p:tags r:id="rId1"/>
    </p:custDataLst>
  </p:cSld>
  <p:clrMapOvr>
    <a:masterClrMapping/>
  </p:clrMapOvr>
  <p:transition/>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4583" name="Picture 24582" descr="Close-up of stacked books">
            <a:extLst>
              <a:ext uri="{FF2B5EF4-FFF2-40B4-BE49-F238E27FC236}">
                <a16:creationId xmlns:a16="http://schemas.microsoft.com/office/drawing/2014/main" id="{E82AE0F1-B749-7784-1E26-CB3398F78335}"/>
              </a:ext>
            </a:extLst>
          </p:cNvPr>
          <p:cNvPicPr>
            <a:picLocks noChangeAspect="1"/>
          </p:cNvPicPr>
          <p:nvPr/>
        </p:nvPicPr>
        <p:blipFill rotWithShape="1">
          <a:blip r:embed="rId4">
            <a:alphaModFix amt="35000"/>
          </a:blip>
          <a:srcRect/>
          <a:stretch/>
        </p:blipFill>
        <p:spPr>
          <a:xfrm>
            <a:off x="20" y="-1"/>
            <a:ext cx="12191980" cy="6858000"/>
          </a:xfrm>
          <a:prstGeom prst="rect">
            <a:avLst/>
          </a:prstGeom>
        </p:spPr>
      </p:pic>
      <p:sp>
        <p:nvSpPr>
          <p:cNvPr id="11266" name="Rectangle 2">
            <a:extLst>
              <a:ext uri="{FF2B5EF4-FFF2-40B4-BE49-F238E27FC236}">
                <a16:creationId xmlns:a16="http://schemas.microsoft.com/office/drawing/2014/main" id="{852E0664-CF05-7E85-5685-076DDFDF66D7}"/>
              </a:ext>
            </a:extLst>
          </p:cNvPr>
          <p:cNvSpPr>
            <a:spLocks noGrp="1" noChangeArrowheads="1"/>
          </p:cNvSpPr>
          <p:nvPr>
            <p:ph type="title"/>
          </p:nvPr>
        </p:nvSpPr>
        <p:spPr>
          <a:xfrm>
            <a:off x="646111" y="452718"/>
            <a:ext cx="9404723" cy="1400530"/>
          </a:xfrm>
        </p:spPr>
        <p:txBody>
          <a:bodyPr vert="horz" lIns="91440" tIns="45720" rIns="91440" bIns="45720" rtlCol="0" anchor="t">
            <a:normAutofit/>
          </a:bodyPr>
          <a:lstStyle/>
          <a:p>
            <a:pPr>
              <a:lnSpc>
                <a:spcPct val="90000"/>
              </a:lnSpc>
              <a:defRPr/>
            </a:pPr>
            <a:br>
              <a:rPr lang="en-US" sz="1100"/>
            </a:br>
            <a:br>
              <a:rPr lang="en-US" sz="1100"/>
            </a:br>
            <a:br>
              <a:rPr lang="en-US" sz="1100"/>
            </a:br>
            <a:br>
              <a:rPr lang="en-US" sz="1100"/>
            </a:br>
            <a:br>
              <a:rPr lang="en-US" sz="1100"/>
            </a:br>
            <a:br>
              <a:rPr lang="en-US" sz="1100"/>
            </a:br>
            <a:endParaRPr lang="en-US" sz="1100"/>
          </a:p>
        </p:txBody>
      </p:sp>
      <p:sp>
        <p:nvSpPr>
          <p:cNvPr id="24587" name="Rectangle 24586">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4581" name="Slide Number Placeholder 4">
            <a:extLst>
              <a:ext uri="{FF2B5EF4-FFF2-40B4-BE49-F238E27FC236}">
                <a16:creationId xmlns:a16="http://schemas.microsoft.com/office/drawing/2014/main" id="{4709AC69-D0ED-32E1-5D3A-7B3F9E5FEBB9}"/>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defTabSz="914400">
              <a:spcBef>
                <a:spcPct val="0"/>
              </a:spcBef>
              <a:spcAft>
                <a:spcPts val="600"/>
              </a:spcAft>
              <a:buFontTx/>
              <a:buNone/>
            </a:pPr>
            <a:fld id="{2DF50098-100A-4349-8510-E58D7E0EA673}" type="slidenum">
              <a:rPr lang="en-US" altLang="en-US" sz="2800">
                <a:solidFill>
                  <a:schemeClr val="tx1">
                    <a:tint val="75000"/>
                  </a:schemeClr>
                </a:solidFill>
                <a:latin typeface="+mn-lt"/>
              </a:rPr>
              <a:pPr algn="ctr" defTabSz="914400">
                <a:spcBef>
                  <a:spcPct val="0"/>
                </a:spcBef>
                <a:spcAft>
                  <a:spcPts val="600"/>
                </a:spcAft>
                <a:buFontTx/>
                <a:buNone/>
              </a:pPr>
              <a:t>23</a:t>
            </a:fld>
            <a:endParaRPr lang="en-US" altLang="en-US" sz="2800">
              <a:solidFill>
                <a:schemeClr val="tx1">
                  <a:tint val="75000"/>
                </a:schemeClr>
              </a:solidFill>
              <a:latin typeface="+mn-lt"/>
            </a:endParaRPr>
          </a:p>
        </p:txBody>
      </p:sp>
      <p:sp>
        <p:nvSpPr>
          <p:cNvPr id="24579" name="Rectangle 3">
            <a:extLst>
              <a:ext uri="{FF2B5EF4-FFF2-40B4-BE49-F238E27FC236}">
                <a16:creationId xmlns:a16="http://schemas.microsoft.com/office/drawing/2014/main" id="{6A2375A1-8142-184C-AD50-55457EAB632A}"/>
              </a:ext>
            </a:extLst>
          </p:cNvPr>
          <p:cNvSpPr>
            <a:spLocks noGrp="1"/>
          </p:cNvSpPr>
          <p:nvPr>
            <p:ph type="body" idx="1"/>
          </p:nvPr>
        </p:nvSpPr>
        <p:spPr>
          <a:xfrm>
            <a:off x="1103312" y="1660850"/>
            <a:ext cx="8946541" cy="4587550"/>
          </a:xfrm>
        </p:spPr>
        <p:txBody>
          <a:bodyPr vert="horz" lIns="91440" tIns="45720" rIns="91440" bIns="45720" rtlCol="0">
            <a:noAutofit/>
          </a:bodyPr>
          <a:lstStyle/>
          <a:p>
            <a:pPr lvl="1"/>
            <a:r>
              <a:rPr lang="en-US" altLang="en-US" sz="2000" dirty="0"/>
              <a:t>No interest on capital - s24(4)</a:t>
            </a:r>
          </a:p>
          <a:p>
            <a:pPr lvl="1"/>
            <a:r>
              <a:rPr lang="en-US" altLang="en-US" sz="2000" dirty="0"/>
              <a:t>5% interest on loans - s24(3)</a:t>
            </a:r>
          </a:p>
          <a:p>
            <a:pPr lvl="1"/>
            <a:r>
              <a:rPr lang="en-US" altLang="en-US" sz="2000" dirty="0"/>
              <a:t>Full entitlement to participate in management - s24(5)</a:t>
            </a:r>
          </a:p>
          <a:p>
            <a:pPr lvl="1"/>
            <a:r>
              <a:rPr lang="en-US" altLang="en-US" sz="2000" dirty="0"/>
              <a:t>No entitlement to a salary - s24(6)</a:t>
            </a:r>
          </a:p>
          <a:p>
            <a:pPr lvl="1"/>
            <a:r>
              <a:rPr lang="en-US" altLang="en-US" sz="2000" dirty="0"/>
              <a:t>Right to inspect and copy partnership books - s24(9)</a:t>
            </a:r>
          </a:p>
          <a:p>
            <a:pPr lvl="1"/>
            <a:endParaRPr lang="en-US" altLang="en-US" sz="2000" dirty="0"/>
          </a:p>
          <a:p>
            <a:r>
              <a:rPr lang="en-US" altLang="en-US" dirty="0"/>
              <a:t>How are decisions made?</a:t>
            </a:r>
          </a:p>
          <a:p>
            <a:pPr lvl="1"/>
            <a:r>
              <a:rPr lang="en-US" altLang="en-US" sz="2000" dirty="0"/>
              <a:t>Most decisions: simple majority of partners - s24(8)</a:t>
            </a:r>
          </a:p>
          <a:p>
            <a:pPr lvl="1"/>
            <a:r>
              <a:rPr lang="en-US" altLang="en-US" sz="2000" dirty="0"/>
              <a:t>But need unanimity if the decision is to admit a new partner / substantial change to business / change in the terms of the agreement – s24(8)</a:t>
            </a:r>
          </a:p>
        </p:txBody>
      </p:sp>
      <p:sp>
        <p:nvSpPr>
          <p:cNvPr id="24580" name="Rectangle 4">
            <a:extLst>
              <a:ext uri="{FF2B5EF4-FFF2-40B4-BE49-F238E27FC236}">
                <a16:creationId xmlns:a16="http://schemas.microsoft.com/office/drawing/2014/main" id="{781E5B4C-0C68-0CC6-2C94-CDDFDD033A22}"/>
              </a:ext>
            </a:extLst>
          </p:cNvPr>
          <p:cNvSpPr>
            <a:spLocks noChangeArrowheads="1"/>
          </p:cNvSpPr>
          <p:nvPr/>
        </p:nvSpPr>
        <p:spPr bwMode="auto">
          <a:xfrm>
            <a:off x="1952625" y="333375"/>
            <a:ext cx="8286750" cy="14003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spcAft>
                <a:spcPts val="600"/>
              </a:spcAft>
              <a:buFontTx/>
              <a:buNone/>
            </a:pPr>
            <a:r>
              <a:rPr lang="en-US" altLang="en-US" sz="2800" b="1">
                <a:latin typeface="Arial" panose="020B0604020202020204" pitchFamily="34" charset="0"/>
              </a:rPr>
              <a:t>What rules govern the internal relations of partners to each other II? </a:t>
            </a:r>
          </a:p>
          <a:p>
            <a:pPr algn="ctr" eaLnBrk="1" hangingPunct="1">
              <a:spcBef>
                <a:spcPct val="0"/>
              </a:spcBef>
              <a:spcAft>
                <a:spcPts val="600"/>
              </a:spcAft>
              <a:buFontTx/>
              <a:buNone/>
            </a:pPr>
            <a:endParaRPr lang="en-GB" altLang="en-US" sz="2400" b="1">
              <a:latin typeface="Arial" panose="020B0604020202020204" pitchFamily="34" charset="0"/>
            </a:endParaRPr>
          </a:p>
        </p:txBody>
      </p:sp>
    </p:spTree>
    <p:custDataLst>
      <p:tags r:id="rId1"/>
    </p:custDataLst>
  </p:cSld>
  <p:clrMapOvr>
    <a:masterClrMapping/>
  </p:clrMapOvr>
  <p:transition/>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6630" name="Picture 26629" descr="Desk with productivity items">
            <a:extLst>
              <a:ext uri="{FF2B5EF4-FFF2-40B4-BE49-F238E27FC236}">
                <a16:creationId xmlns:a16="http://schemas.microsoft.com/office/drawing/2014/main" id="{37B1523D-4AB6-EA9A-765E-E8E327BE0CFA}"/>
              </a:ext>
            </a:extLst>
          </p:cNvPr>
          <p:cNvPicPr>
            <a:picLocks noChangeAspect="1"/>
          </p:cNvPicPr>
          <p:nvPr/>
        </p:nvPicPr>
        <p:blipFill rotWithShape="1">
          <a:blip r:embed="rId4">
            <a:alphaModFix amt="35000"/>
          </a:blip>
          <a:srcRect b="15730"/>
          <a:stretch/>
        </p:blipFill>
        <p:spPr>
          <a:xfrm>
            <a:off x="20" y="-1"/>
            <a:ext cx="12191980" cy="6858000"/>
          </a:xfrm>
          <a:prstGeom prst="rect">
            <a:avLst/>
          </a:prstGeom>
        </p:spPr>
      </p:pic>
      <p:sp>
        <p:nvSpPr>
          <p:cNvPr id="12290" name="Rectangle 2">
            <a:extLst>
              <a:ext uri="{FF2B5EF4-FFF2-40B4-BE49-F238E27FC236}">
                <a16:creationId xmlns:a16="http://schemas.microsoft.com/office/drawing/2014/main" id="{CF18F326-EABF-98CD-B207-8A0C761908B6}"/>
              </a:ext>
            </a:extLst>
          </p:cNvPr>
          <p:cNvSpPr>
            <a:spLocks noGrp="1" noChangeArrowheads="1"/>
          </p:cNvSpPr>
          <p:nvPr>
            <p:ph type="title"/>
          </p:nvPr>
        </p:nvSpPr>
        <p:spPr>
          <a:xfrm>
            <a:off x="646111" y="452718"/>
            <a:ext cx="9404723" cy="1400530"/>
          </a:xfrm>
        </p:spPr>
        <p:txBody>
          <a:bodyPr vert="horz" lIns="90488" tIns="44450" rIns="90488" bIns="44450" rtlCol="0">
            <a:normAutofit/>
          </a:bodyPr>
          <a:lstStyle/>
          <a:p>
            <a:pPr>
              <a:defRPr/>
            </a:pPr>
            <a:r>
              <a:rPr lang="en-US" sz="3900"/>
              <a:t>What rules govern the internal relations of partners to each other III? </a:t>
            </a:r>
          </a:p>
        </p:txBody>
      </p:sp>
      <p:sp>
        <p:nvSpPr>
          <p:cNvPr id="26634" name="Rectangle 26633">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6628" name="Slide Number Placeholder 3">
            <a:extLst>
              <a:ext uri="{FF2B5EF4-FFF2-40B4-BE49-F238E27FC236}">
                <a16:creationId xmlns:a16="http://schemas.microsoft.com/office/drawing/2014/main" id="{8F3EB8FA-BF64-4DB6-EB99-3AE1DF413921}"/>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600"/>
              </a:spcAft>
              <a:buFontTx/>
              <a:buNone/>
            </a:pPr>
            <a:fld id="{466C5DF3-44A9-49AE-A8DA-3806B7CE2698}" type="slidenum">
              <a:rPr lang="en-GB" altLang="en-US"/>
              <a:pPr>
                <a:spcBef>
                  <a:spcPct val="0"/>
                </a:spcBef>
                <a:spcAft>
                  <a:spcPts val="600"/>
                </a:spcAft>
                <a:buFontTx/>
                <a:buNone/>
              </a:pPr>
              <a:t>24</a:t>
            </a:fld>
            <a:endParaRPr lang="en-GB" altLang="en-US"/>
          </a:p>
        </p:txBody>
      </p:sp>
      <p:sp>
        <p:nvSpPr>
          <p:cNvPr id="26627" name="Rectangle 3">
            <a:extLst>
              <a:ext uri="{FF2B5EF4-FFF2-40B4-BE49-F238E27FC236}">
                <a16:creationId xmlns:a16="http://schemas.microsoft.com/office/drawing/2014/main" id="{E866208E-2F11-E10E-1AC4-65AD8589E50D}"/>
              </a:ext>
            </a:extLst>
          </p:cNvPr>
          <p:cNvSpPr>
            <a:spLocks noGrp="1"/>
          </p:cNvSpPr>
          <p:nvPr>
            <p:ph type="body" idx="1"/>
          </p:nvPr>
        </p:nvSpPr>
        <p:spPr>
          <a:xfrm>
            <a:off x="1103312" y="2052918"/>
            <a:ext cx="8946541" cy="4195481"/>
          </a:xfrm>
        </p:spPr>
        <p:txBody>
          <a:bodyPr vert="horz" lIns="90488" tIns="44450" rIns="90488" bIns="44450" rtlCol="0">
            <a:normAutofit/>
          </a:bodyPr>
          <a:lstStyle/>
          <a:p>
            <a:pPr>
              <a:buFontTx/>
              <a:buNone/>
            </a:pPr>
            <a:r>
              <a:rPr lang="en-US" altLang="en-US" b="1"/>
              <a:t>Duty of good faith</a:t>
            </a:r>
          </a:p>
          <a:p>
            <a:r>
              <a:rPr lang="en-US" altLang="en-US" b="1"/>
              <a:t>s28 PA - a duty to disclose information</a:t>
            </a:r>
          </a:p>
          <a:p>
            <a:r>
              <a:rPr lang="en-US" altLang="en-US" b="1"/>
              <a:t>s29 PA - a duty to account for any profits from use of firm’s property, name or connection</a:t>
            </a:r>
          </a:p>
          <a:p>
            <a:r>
              <a:rPr lang="en-US" altLang="en-US" b="1"/>
              <a:t>s30 PA - a duty to account to other partners for profits from a competing business</a:t>
            </a:r>
          </a:p>
          <a:p>
            <a:pPr>
              <a:buFont typeface="Arial" panose="020B0604020202020204" pitchFamily="34" charset="0"/>
              <a:buNone/>
            </a:pPr>
            <a:endParaRPr lang="en-US" altLang="en-US" b="1"/>
          </a:p>
          <a:p>
            <a:pPr>
              <a:buFontTx/>
              <a:buNone/>
            </a:pPr>
            <a:r>
              <a:rPr lang="en-US" altLang="en-US" b="1"/>
              <a:t>BUT</a:t>
            </a:r>
          </a:p>
          <a:p>
            <a:r>
              <a:rPr lang="en-US" altLang="en-US" b="1"/>
              <a:t>No obligation to work full time in the business</a:t>
            </a:r>
          </a:p>
          <a:p>
            <a:r>
              <a:rPr lang="en-US" altLang="en-US" b="1"/>
              <a:t>May be involved in a non-competing business</a:t>
            </a:r>
          </a:p>
          <a:p>
            <a:pPr>
              <a:buFontTx/>
              <a:buNone/>
            </a:pPr>
            <a:endParaRPr lang="en-US" altLang="en-US" b="1"/>
          </a:p>
        </p:txBody>
      </p:sp>
    </p:spTree>
    <p:custDataLst>
      <p:tags r:id="rId1"/>
    </p:custDataLst>
  </p:cSld>
  <p:clrMapOvr>
    <a:masterClrMapping/>
  </p:clrMapOvr>
  <p:transition/>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28678" name="Picture 28677" descr="Four wooden houses with different sizes">
            <a:extLst>
              <a:ext uri="{FF2B5EF4-FFF2-40B4-BE49-F238E27FC236}">
                <a16:creationId xmlns:a16="http://schemas.microsoft.com/office/drawing/2014/main" id="{1DAD20C1-8B87-EA2C-1A4F-6D32F6E2622A}"/>
              </a:ext>
            </a:extLst>
          </p:cNvPr>
          <p:cNvPicPr>
            <a:picLocks noChangeAspect="1"/>
          </p:cNvPicPr>
          <p:nvPr/>
        </p:nvPicPr>
        <p:blipFill rotWithShape="1">
          <a:blip r:embed="rId4">
            <a:alphaModFix amt="35000"/>
          </a:blip>
          <a:srcRect t="2110" b="13620"/>
          <a:stretch/>
        </p:blipFill>
        <p:spPr>
          <a:xfrm>
            <a:off x="20" y="-1"/>
            <a:ext cx="12191980" cy="6858000"/>
          </a:xfrm>
          <a:prstGeom prst="rect">
            <a:avLst/>
          </a:prstGeom>
        </p:spPr>
      </p:pic>
      <p:sp>
        <p:nvSpPr>
          <p:cNvPr id="13314" name="Rectangle 2">
            <a:extLst>
              <a:ext uri="{FF2B5EF4-FFF2-40B4-BE49-F238E27FC236}">
                <a16:creationId xmlns:a16="http://schemas.microsoft.com/office/drawing/2014/main" id="{76E677AE-9479-8380-E63D-AAA2A382B434}"/>
              </a:ext>
            </a:extLst>
          </p:cNvPr>
          <p:cNvSpPr>
            <a:spLocks noGrp="1" noChangeArrowheads="1"/>
          </p:cNvSpPr>
          <p:nvPr>
            <p:ph type="title"/>
          </p:nvPr>
        </p:nvSpPr>
        <p:spPr>
          <a:xfrm>
            <a:off x="646111" y="452718"/>
            <a:ext cx="9404723" cy="1400530"/>
          </a:xfrm>
        </p:spPr>
        <p:txBody>
          <a:bodyPr vert="horz" lIns="90488" tIns="44450" rIns="90488" bIns="44450" rtlCol="0">
            <a:normAutofit/>
          </a:bodyPr>
          <a:lstStyle/>
          <a:p>
            <a:pPr>
              <a:defRPr/>
            </a:pPr>
            <a:r>
              <a:rPr lang="en-US" dirty="0"/>
              <a:t>What is partnership property?</a:t>
            </a:r>
          </a:p>
        </p:txBody>
      </p:sp>
      <p:sp>
        <p:nvSpPr>
          <p:cNvPr id="28682" name="Rectangle 28681">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28676" name="Slide Number Placeholder 3">
            <a:extLst>
              <a:ext uri="{FF2B5EF4-FFF2-40B4-BE49-F238E27FC236}">
                <a16:creationId xmlns:a16="http://schemas.microsoft.com/office/drawing/2014/main" id="{084892F7-5B04-DE10-D986-ED8D1E565792}"/>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600"/>
              </a:spcAft>
              <a:buFontTx/>
              <a:buNone/>
            </a:pPr>
            <a:fld id="{287DBA1B-F6CD-4354-9B20-D24786C66F8F}" type="slidenum">
              <a:rPr lang="en-GB" altLang="en-US"/>
              <a:pPr>
                <a:spcBef>
                  <a:spcPct val="0"/>
                </a:spcBef>
                <a:spcAft>
                  <a:spcPts val="600"/>
                </a:spcAft>
                <a:buFontTx/>
                <a:buNone/>
              </a:pPr>
              <a:t>25</a:t>
            </a:fld>
            <a:endParaRPr lang="en-GB" altLang="en-US"/>
          </a:p>
        </p:txBody>
      </p:sp>
      <p:sp>
        <p:nvSpPr>
          <p:cNvPr id="28675" name="Rectangle 3">
            <a:extLst>
              <a:ext uri="{FF2B5EF4-FFF2-40B4-BE49-F238E27FC236}">
                <a16:creationId xmlns:a16="http://schemas.microsoft.com/office/drawing/2014/main" id="{690772D0-68EA-5BED-E077-7683EFCF6283}"/>
              </a:ext>
            </a:extLst>
          </p:cNvPr>
          <p:cNvSpPr>
            <a:spLocks noGrp="1"/>
          </p:cNvSpPr>
          <p:nvPr>
            <p:ph type="body" idx="1"/>
          </p:nvPr>
        </p:nvSpPr>
        <p:spPr>
          <a:xfrm>
            <a:off x="1103312" y="2052918"/>
            <a:ext cx="8946541" cy="4195481"/>
          </a:xfrm>
        </p:spPr>
        <p:txBody>
          <a:bodyPr vert="horz" lIns="90488" tIns="44450" rIns="90488" bIns="44450" rtlCol="0">
            <a:normAutofit/>
          </a:bodyPr>
          <a:lstStyle/>
          <a:p>
            <a:pPr>
              <a:buFontTx/>
              <a:buNone/>
            </a:pPr>
            <a:r>
              <a:rPr lang="en-US" altLang="en-US"/>
              <a:t>	</a:t>
            </a:r>
            <a:r>
              <a:rPr lang="en-US" altLang="en-US" b="1"/>
              <a:t>s20 PA </a:t>
            </a:r>
            <a:r>
              <a:rPr lang="en-US" altLang="en-US" b="1" i="1"/>
              <a:t>“All property and rights and interests in property originally brought into the partnership stock or acquired, whether by purchase or otherwise, on account of the firm, or for the purposes and in the course of the partnership business ...”</a:t>
            </a:r>
          </a:p>
          <a:p>
            <a:pPr lvl="1">
              <a:buSzPct val="75000"/>
              <a:buFont typeface="Arial" panose="020B0604020202020204" pitchFamily="34" charset="0"/>
              <a:buNone/>
            </a:pPr>
            <a:endParaRPr lang="en-US" altLang="en-US" b="1" i="1"/>
          </a:p>
          <a:p>
            <a:pPr lvl="1">
              <a:buSzPct val="75000"/>
              <a:buFont typeface="Arial" panose="020B0604020202020204" pitchFamily="34" charset="0"/>
              <a:buNone/>
            </a:pPr>
            <a:r>
              <a:rPr lang="en-US" altLang="en-US" b="1"/>
              <a:t>Why is it important to decide whether something is </a:t>
            </a:r>
          </a:p>
          <a:p>
            <a:pPr lvl="1">
              <a:buSzPct val="75000"/>
              <a:buFont typeface="Arial" panose="020B0604020202020204" pitchFamily="34" charset="0"/>
              <a:buNone/>
            </a:pPr>
            <a:r>
              <a:rPr lang="en-US" altLang="en-US" b="1"/>
              <a:t>or is not partnership property?</a:t>
            </a:r>
          </a:p>
          <a:p>
            <a:pPr lvl="1">
              <a:buSzPct val="75000"/>
              <a:buFont typeface="Arial" panose="020B0604020202020204" pitchFamily="34" charset="0"/>
              <a:buNone/>
            </a:pPr>
            <a:endParaRPr lang="en-US" altLang="en-US" b="1"/>
          </a:p>
          <a:p>
            <a:pPr lvl="1">
              <a:buSzPct val="75000"/>
            </a:pPr>
            <a:r>
              <a:rPr lang="en-US" altLang="en-US" b="1"/>
              <a:t>What if a partner leaves or there is a dispute?</a:t>
            </a:r>
          </a:p>
          <a:p>
            <a:pPr lvl="1">
              <a:buSzPct val="75000"/>
            </a:pPr>
            <a:r>
              <a:rPr lang="en-US" altLang="en-US" b="1"/>
              <a:t>What if property changes in value?</a:t>
            </a:r>
          </a:p>
          <a:p>
            <a:pPr lvl="1">
              <a:buSzPct val="75000"/>
            </a:pPr>
            <a:r>
              <a:rPr lang="en-US" altLang="en-US" b="1"/>
              <a:t>Bankruptcy of a partner: personal -v- business creditors</a:t>
            </a:r>
          </a:p>
          <a:p>
            <a:pPr lvl="1">
              <a:buSzPct val="75000"/>
            </a:pPr>
            <a:endParaRPr lang="en-US" altLang="en-US" b="1" i="1"/>
          </a:p>
          <a:p>
            <a:pPr lvl="1">
              <a:buSzPct val="75000"/>
            </a:pPr>
            <a:endParaRPr lang="en-US" altLang="en-US" b="1" i="1"/>
          </a:p>
        </p:txBody>
      </p:sp>
    </p:spTree>
    <p:custDataLst>
      <p:tags r:id="rId1"/>
    </p:custDataLst>
  </p:cSld>
  <p:clrMapOvr>
    <a:masterClrMapping/>
  </p:clrMapOvr>
  <p:transition/>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8" name="Rectangle 2">
            <a:extLst>
              <a:ext uri="{FF2B5EF4-FFF2-40B4-BE49-F238E27FC236}">
                <a16:creationId xmlns:a16="http://schemas.microsoft.com/office/drawing/2014/main" id="{B8775A38-98F7-3C2A-4C85-2FBD6332F0EF}"/>
              </a:ext>
            </a:extLst>
          </p:cNvPr>
          <p:cNvSpPr>
            <a:spLocks noGrp="1" noChangeArrowheads="1"/>
          </p:cNvSpPr>
          <p:nvPr>
            <p:ph type="title"/>
          </p:nvPr>
        </p:nvSpPr>
        <p:spPr>
          <a:xfrm>
            <a:off x="1952625" y="214314"/>
            <a:ext cx="8286750" cy="1233487"/>
          </a:xfrm>
        </p:spPr>
        <p:txBody>
          <a:bodyPr vert="horz" lIns="90488" tIns="44450" rIns="90488" bIns="44450" rtlCol="0" anchor="b">
            <a:noAutofit/>
          </a:bodyPr>
          <a:lstStyle/>
          <a:p>
            <a:pPr>
              <a:defRPr/>
            </a:pPr>
            <a:r>
              <a:rPr lang="en-US" sz="3200" dirty="0"/>
              <a:t>			</a:t>
            </a:r>
          </a:p>
        </p:txBody>
      </p:sp>
      <p:sp>
        <p:nvSpPr>
          <p:cNvPr id="30723" name="Rectangle 3">
            <a:extLst>
              <a:ext uri="{FF2B5EF4-FFF2-40B4-BE49-F238E27FC236}">
                <a16:creationId xmlns:a16="http://schemas.microsoft.com/office/drawing/2014/main" id="{FF95B345-6798-7DBB-402E-2D26014B6702}"/>
              </a:ext>
            </a:extLst>
          </p:cNvPr>
          <p:cNvSpPr>
            <a:spLocks noGrp="1"/>
          </p:cNvSpPr>
          <p:nvPr>
            <p:ph type="body" idx="1"/>
          </p:nvPr>
        </p:nvSpPr>
        <p:spPr>
          <a:xfrm>
            <a:off x="1524000" y="1557338"/>
            <a:ext cx="9144000" cy="4800600"/>
          </a:xfrm>
          <a:noFill/>
        </p:spPr>
        <p:txBody>
          <a:bodyPr vert="horz" lIns="90488" tIns="44450" rIns="90488" bIns="44450" rtlCol="0">
            <a:normAutofit/>
          </a:bodyPr>
          <a:lstStyle/>
          <a:p>
            <a:pPr lvl="1">
              <a:lnSpc>
                <a:spcPct val="90000"/>
              </a:lnSpc>
              <a:buSzPct val="75000"/>
            </a:pPr>
            <a:r>
              <a:rPr lang="en-US" altLang="en-US" sz="2400" b="1"/>
              <a:t>By notice – if is a partnership at will</a:t>
            </a:r>
          </a:p>
          <a:p>
            <a:pPr lvl="1">
              <a:lnSpc>
                <a:spcPct val="90000"/>
              </a:lnSpc>
              <a:buSzPct val="75000"/>
            </a:pPr>
            <a:r>
              <a:rPr lang="en-US" altLang="en-US" sz="2400" b="1"/>
              <a:t>By express agreement</a:t>
            </a:r>
          </a:p>
          <a:p>
            <a:pPr lvl="1">
              <a:lnSpc>
                <a:spcPct val="90000"/>
              </a:lnSpc>
              <a:buSzPct val="75000"/>
            </a:pPr>
            <a:r>
              <a:rPr lang="en-US" altLang="en-US" sz="2400" b="1"/>
              <a:t>Automatically (subject to contrary agreement)</a:t>
            </a:r>
          </a:p>
          <a:p>
            <a:pPr lvl="2">
              <a:lnSpc>
                <a:spcPct val="90000"/>
              </a:lnSpc>
              <a:buSzPct val="75000"/>
            </a:pPr>
            <a:r>
              <a:rPr lang="en-US" altLang="en-US" b="1"/>
              <a:t>Bankruptcy or death</a:t>
            </a:r>
          </a:p>
          <a:p>
            <a:pPr lvl="2">
              <a:lnSpc>
                <a:spcPct val="90000"/>
              </a:lnSpc>
              <a:buSzPct val="75000"/>
            </a:pPr>
            <a:r>
              <a:rPr lang="en-US" altLang="en-US" b="1"/>
              <a:t>Illegality</a:t>
            </a:r>
          </a:p>
          <a:p>
            <a:pPr lvl="2">
              <a:lnSpc>
                <a:spcPct val="90000"/>
              </a:lnSpc>
              <a:buSzPct val="75000"/>
            </a:pPr>
            <a:r>
              <a:rPr lang="en-US" altLang="en-US" b="1"/>
              <a:t>Expiration of a fixed term</a:t>
            </a:r>
          </a:p>
          <a:p>
            <a:pPr lvl="1">
              <a:lnSpc>
                <a:spcPct val="90000"/>
              </a:lnSpc>
              <a:buSzPct val="75000"/>
            </a:pPr>
            <a:r>
              <a:rPr lang="en-US" altLang="en-US" sz="2400" b="1"/>
              <a:t>By a court. Eg:</a:t>
            </a:r>
          </a:p>
          <a:p>
            <a:pPr lvl="1">
              <a:lnSpc>
                <a:spcPct val="90000"/>
              </a:lnSpc>
              <a:buSzPct val="75000"/>
            </a:pPr>
            <a:r>
              <a:rPr lang="en-US" altLang="en-US" sz="2400" b="1"/>
              <a:t>s35(c) - Conduct prejudicial to the business</a:t>
            </a:r>
          </a:p>
          <a:p>
            <a:pPr lvl="1">
              <a:lnSpc>
                <a:spcPct val="90000"/>
              </a:lnSpc>
              <a:buSzPct val="75000"/>
            </a:pPr>
            <a:r>
              <a:rPr lang="en-US" altLang="en-US" sz="2400" b="1"/>
              <a:t>s35(d) - Breach of partnership agreement</a:t>
            </a:r>
          </a:p>
          <a:p>
            <a:pPr lvl="1">
              <a:lnSpc>
                <a:spcPct val="90000"/>
              </a:lnSpc>
              <a:buSzPct val="75000"/>
            </a:pPr>
            <a:r>
              <a:rPr lang="en-US" altLang="en-US" sz="2400" b="1"/>
              <a:t>s35(f) - Just and equitable dissolution</a:t>
            </a:r>
          </a:p>
          <a:p>
            <a:pPr lvl="1">
              <a:lnSpc>
                <a:spcPct val="90000"/>
              </a:lnSpc>
              <a:buSzPct val="75000"/>
            </a:pPr>
            <a:r>
              <a:rPr lang="en-US" altLang="en-US" sz="2400" b="1"/>
              <a:t>s96 Mental Health Act 1983</a:t>
            </a:r>
          </a:p>
          <a:p>
            <a:pPr lvl="4">
              <a:lnSpc>
                <a:spcPct val="90000"/>
              </a:lnSpc>
              <a:buSzPct val="75000"/>
              <a:buFontTx/>
              <a:buNone/>
            </a:pPr>
            <a:endParaRPr lang="en-US" altLang="en-US" sz="1800" b="1"/>
          </a:p>
        </p:txBody>
      </p:sp>
      <p:sp>
        <p:nvSpPr>
          <p:cNvPr id="30724" name="Rectangle 4">
            <a:extLst>
              <a:ext uri="{FF2B5EF4-FFF2-40B4-BE49-F238E27FC236}">
                <a16:creationId xmlns:a16="http://schemas.microsoft.com/office/drawing/2014/main" id="{D2D81816-0D05-D229-323D-76FBED851EE6}"/>
              </a:ext>
            </a:extLst>
          </p:cNvPr>
          <p:cNvSpPr>
            <a:spLocks noChangeArrowheads="1"/>
          </p:cNvSpPr>
          <p:nvPr/>
        </p:nvSpPr>
        <p:spPr bwMode="auto">
          <a:xfrm>
            <a:off x="1919289" y="-315913"/>
            <a:ext cx="8320087" cy="17541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endParaRPr lang="en-US" altLang="en-US" sz="3600" b="1">
              <a:latin typeface="Arial" panose="020B0604020202020204" pitchFamily="34" charset="0"/>
            </a:endParaRPr>
          </a:p>
          <a:p>
            <a:pPr algn="ctr" eaLnBrk="1" hangingPunct="1">
              <a:spcBef>
                <a:spcPct val="0"/>
              </a:spcBef>
              <a:buFontTx/>
              <a:buNone/>
            </a:pPr>
            <a:r>
              <a:rPr lang="en-US" altLang="en-US" sz="3600" b="1">
                <a:latin typeface="Arial" panose="020B0604020202020204" pitchFamily="34" charset="0"/>
              </a:rPr>
              <a:t>When is a partnership dissolved (comes to an end)?</a:t>
            </a:r>
          </a:p>
        </p:txBody>
      </p:sp>
      <p:sp>
        <p:nvSpPr>
          <p:cNvPr id="30725" name="Slide Number Placeholder 4">
            <a:extLst>
              <a:ext uri="{FF2B5EF4-FFF2-40B4-BE49-F238E27FC236}">
                <a16:creationId xmlns:a16="http://schemas.microsoft.com/office/drawing/2014/main" id="{1D113773-9972-52ED-4245-3E55823C8391}"/>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A6BEADCC-7F60-4B61-9738-D4582A259A82}" type="slidenum">
              <a:rPr lang="en-GB" altLang="en-US" sz="1200"/>
              <a:pPr>
                <a:spcBef>
                  <a:spcPct val="0"/>
                </a:spcBef>
                <a:buFontTx/>
                <a:buNone/>
              </a:pPr>
              <a:t>26</a:t>
            </a:fld>
            <a:endParaRPr lang="en-GB" altLang="en-US" sz="1200"/>
          </a:p>
        </p:txBody>
      </p:sp>
    </p:spTree>
    <p:custDataLst>
      <p:tags r:id="rId1"/>
    </p:custDataLst>
  </p:cSld>
  <p:clrMapOvr>
    <a:masterClrMapping/>
  </p:clrMapOvr>
  <p:transition/>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2">
            <a:extLst>
              <a:ext uri="{FF2B5EF4-FFF2-40B4-BE49-F238E27FC236}">
                <a16:creationId xmlns:a16="http://schemas.microsoft.com/office/drawing/2014/main" id="{D264EDF7-C4A2-4944-12FA-C629E438B057}"/>
              </a:ext>
            </a:extLst>
          </p:cNvPr>
          <p:cNvSpPr>
            <a:spLocks noGrp="1" noChangeArrowheads="1"/>
          </p:cNvSpPr>
          <p:nvPr>
            <p:ph type="title"/>
          </p:nvPr>
        </p:nvSpPr>
        <p:spPr>
          <a:xfrm>
            <a:off x="1952625" y="188913"/>
            <a:ext cx="8286750" cy="863600"/>
          </a:xfrm>
        </p:spPr>
        <p:txBody>
          <a:bodyPr vert="horz" lIns="90488" tIns="44450" rIns="90488" bIns="44450" rtlCol="0" anchor="b">
            <a:noAutofit/>
          </a:bodyPr>
          <a:lstStyle/>
          <a:p>
            <a:pPr>
              <a:defRPr/>
            </a:pPr>
            <a:r>
              <a:rPr lang="en-US" sz="3600" dirty="0"/>
              <a:t>		</a:t>
            </a:r>
            <a:br>
              <a:rPr lang="en-US" sz="3600" dirty="0"/>
            </a:br>
            <a:br>
              <a:rPr lang="en-US" sz="3600" dirty="0"/>
            </a:br>
            <a:br>
              <a:rPr lang="en-US" sz="3600" dirty="0"/>
            </a:br>
            <a:br>
              <a:rPr lang="en-US" sz="3600" dirty="0"/>
            </a:br>
            <a:br>
              <a:rPr lang="en-US" sz="3600" dirty="0"/>
            </a:br>
            <a:br>
              <a:rPr lang="en-US" sz="3600" dirty="0"/>
            </a:br>
            <a:br>
              <a:rPr lang="en-US" sz="3600" dirty="0"/>
            </a:br>
            <a:r>
              <a:rPr lang="en-US" sz="3600" dirty="0"/>
              <a:t> </a:t>
            </a:r>
            <a:r>
              <a:rPr lang="en-US" sz="4000" dirty="0"/>
              <a:t>What happens on dissolution I?</a:t>
            </a:r>
          </a:p>
        </p:txBody>
      </p:sp>
      <p:sp>
        <p:nvSpPr>
          <p:cNvPr id="32771" name="Rectangle 3">
            <a:extLst>
              <a:ext uri="{FF2B5EF4-FFF2-40B4-BE49-F238E27FC236}">
                <a16:creationId xmlns:a16="http://schemas.microsoft.com/office/drawing/2014/main" id="{285AB1F0-B837-C7F4-5F21-E8A83CB276C6}"/>
              </a:ext>
            </a:extLst>
          </p:cNvPr>
          <p:cNvSpPr>
            <a:spLocks noGrp="1"/>
          </p:cNvSpPr>
          <p:nvPr>
            <p:ph type="body" idx="1"/>
          </p:nvPr>
        </p:nvSpPr>
        <p:spPr>
          <a:xfrm>
            <a:off x="1524001" y="1268414"/>
            <a:ext cx="8893175" cy="5284787"/>
          </a:xfrm>
          <a:noFill/>
        </p:spPr>
        <p:txBody>
          <a:bodyPr vert="horz" lIns="90488" tIns="44450" rIns="90488" bIns="44450" rtlCol="0">
            <a:normAutofit/>
          </a:bodyPr>
          <a:lstStyle/>
          <a:p>
            <a:pPr>
              <a:buFontTx/>
              <a:buNone/>
            </a:pPr>
            <a:r>
              <a:rPr lang="en-US" altLang="en-US" sz="3600"/>
              <a:t>	</a:t>
            </a:r>
            <a:r>
              <a:rPr lang="en-US" altLang="en-US" b="1"/>
              <a:t>Legal consequences of dissolution – </a:t>
            </a:r>
          </a:p>
          <a:p>
            <a:pPr>
              <a:buFontTx/>
              <a:buNone/>
            </a:pPr>
            <a:endParaRPr lang="en-US" altLang="en-US" sz="1200" b="1"/>
          </a:p>
          <a:p>
            <a:pPr lvl="1">
              <a:buSzPct val="75000"/>
            </a:pPr>
            <a:r>
              <a:rPr lang="en-US" altLang="en-US" sz="3200" b="1"/>
              <a:t>continuing authority of partners for purposes of winding up the partnership business and realising the partnership property- s38 PA</a:t>
            </a:r>
          </a:p>
          <a:p>
            <a:pPr lvl="1">
              <a:buSzPct val="75000"/>
            </a:pPr>
            <a:r>
              <a:rPr lang="en-US" altLang="en-US" sz="3200" b="1"/>
              <a:t>notification of the dissolution (including a notice in the London Gazette) - ss36 and 37 PA</a:t>
            </a:r>
          </a:p>
          <a:p>
            <a:pPr>
              <a:buFontTx/>
              <a:buChar char="–"/>
            </a:pPr>
            <a:endParaRPr lang="en-US" altLang="en-US" sz="2800" b="1"/>
          </a:p>
        </p:txBody>
      </p:sp>
      <p:sp>
        <p:nvSpPr>
          <p:cNvPr id="32772" name="Slide Number Placeholder 3">
            <a:extLst>
              <a:ext uri="{FF2B5EF4-FFF2-40B4-BE49-F238E27FC236}">
                <a16:creationId xmlns:a16="http://schemas.microsoft.com/office/drawing/2014/main" id="{B5832F51-C6A8-0124-1190-6A54AFDBAD36}"/>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3E57E12F-5D1F-4952-B910-51CBFC07C935}" type="slidenum">
              <a:rPr lang="en-GB" altLang="en-US" sz="1200"/>
              <a:pPr>
                <a:spcBef>
                  <a:spcPct val="0"/>
                </a:spcBef>
                <a:buFontTx/>
                <a:buNone/>
              </a:pPr>
              <a:t>27</a:t>
            </a:fld>
            <a:endParaRPr lang="en-GB" altLang="en-US" sz="1200"/>
          </a:p>
        </p:txBody>
      </p:sp>
    </p:spTree>
    <p:custDataLst>
      <p:tags r:id="rId1"/>
    </p:custDataLst>
  </p:cSld>
  <p:clrMapOvr>
    <a:masterClrMapping/>
  </p:clrMapOvr>
  <p:transition/>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4823" name="Picture 34822" descr="Calculator, pen, compass, money and a paper with graphs printed on it">
            <a:extLst>
              <a:ext uri="{FF2B5EF4-FFF2-40B4-BE49-F238E27FC236}">
                <a16:creationId xmlns:a16="http://schemas.microsoft.com/office/drawing/2014/main" id="{FE7183DB-7133-C5F7-02FF-F7F431DCEECF}"/>
              </a:ext>
            </a:extLst>
          </p:cNvPr>
          <p:cNvPicPr>
            <a:picLocks noChangeAspect="1"/>
          </p:cNvPicPr>
          <p:nvPr/>
        </p:nvPicPr>
        <p:blipFill rotWithShape="1">
          <a:blip r:embed="rId4">
            <a:alphaModFix amt="35000"/>
          </a:blip>
          <a:srcRect b="6639"/>
          <a:stretch/>
        </p:blipFill>
        <p:spPr>
          <a:xfrm>
            <a:off x="20" y="-1"/>
            <a:ext cx="12191980" cy="6858000"/>
          </a:xfrm>
          <a:prstGeom prst="rect">
            <a:avLst/>
          </a:prstGeom>
        </p:spPr>
      </p:pic>
      <p:sp>
        <p:nvSpPr>
          <p:cNvPr id="26626" name="Rectangle 2">
            <a:extLst>
              <a:ext uri="{FF2B5EF4-FFF2-40B4-BE49-F238E27FC236}">
                <a16:creationId xmlns:a16="http://schemas.microsoft.com/office/drawing/2014/main" id="{50C820A1-F9F5-3202-8963-C670F89314E6}"/>
              </a:ext>
            </a:extLst>
          </p:cNvPr>
          <p:cNvSpPr>
            <a:spLocks noGrp="1" noChangeArrowheads="1"/>
          </p:cNvSpPr>
          <p:nvPr>
            <p:ph type="title"/>
          </p:nvPr>
        </p:nvSpPr>
        <p:spPr>
          <a:xfrm>
            <a:off x="646111" y="452718"/>
            <a:ext cx="9404723" cy="1400530"/>
          </a:xfrm>
        </p:spPr>
        <p:txBody>
          <a:bodyPr vert="horz" lIns="91440" tIns="45720" rIns="91440" bIns="45720" rtlCol="0" anchor="t">
            <a:normAutofit/>
          </a:bodyPr>
          <a:lstStyle/>
          <a:p>
            <a:pPr>
              <a:defRPr/>
            </a:pPr>
            <a:r>
              <a:rPr lang="en-US"/>
              <a:t>	</a:t>
            </a:r>
            <a:r>
              <a:rPr lang="en-US" dirty="0"/>
              <a:t>   </a:t>
            </a:r>
            <a:endParaRPr lang="en-US"/>
          </a:p>
        </p:txBody>
      </p:sp>
      <p:sp>
        <p:nvSpPr>
          <p:cNvPr id="34827" name="Rectangle 34826">
            <a:extLst>
              <a:ext uri="{FF2B5EF4-FFF2-40B4-BE49-F238E27FC236}">
                <a16:creationId xmlns:a16="http://schemas.microsoft.com/office/drawing/2014/main" id="{0D187C4E-14B9-4504-B200-5127823FA78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42448"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4821" name="Slide Number Placeholder 4">
            <a:extLst>
              <a:ext uri="{FF2B5EF4-FFF2-40B4-BE49-F238E27FC236}">
                <a16:creationId xmlns:a16="http://schemas.microsoft.com/office/drawing/2014/main" id="{71134F18-4040-2EC7-679C-597CF85720AD}"/>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lIns="91440" tIns="45720" rIns="91440" bIns="45720" rtlCol="0" anchor="b">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defTabSz="914400">
              <a:spcBef>
                <a:spcPct val="0"/>
              </a:spcBef>
              <a:spcAft>
                <a:spcPts val="600"/>
              </a:spcAft>
              <a:buFontTx/>
              <a:buNone/>
            </a:pPr>
            <a:fld id="{1B54D7A5-BA2D-4483-B53D-D8C3DE46ED8D}" type="slidenum">
              <a:rPr lang="en-US" altLang="en-US" sz="2800">
                <a:solidFill>
                  <a:schemeClr val="tx1">
                    <a:tint val="75000"/>
                  </a:schemeClr>
                </a:solidFill>
                <a:latin typeface="+mn-lt"/>
              </a:rPr>
              <a:pPr algn="ctr" defTabSz="914400">
                <a:spcBef>
                  <a:spcPct val="0"/>
                </a:spcBef>
                <a:spcAft>
                  <a:spcPts val="600"/>
                </a:spcAft>
                <a:buFontTx/>
                <a:buNone/>
              </a:pPr>
              <a:t>28</a:t>
            </a:fld>
            <a:endParaRPr lang="en-US" altLang="en-US" sz="2800">
              <a:solidFill>
                <a:schemeClr val="tx1">
                  <a:tint val="75000"/>
                </a:schemeClr>
              </a:solidFill>
              <a:latin typeface="+mn-lt"/>
            </a:endParaRPr>
          </a:p>
        </p:txBody>
      </p:sp>
      <p:sp>
        <p:nvSpPr>
          <p:cNvPr id="34819" name="Rectangle 3">
            <a:extLst>
              <a:ext uri="{FF2B5EF4-FFF2-40B4-BE49-F238E27FC236}">
                <a16:creationId xmlns:a16="http://schemas.microsoft.com/office/drawing/2014/main" id="{D49E6D47-98EF-C771-C840-3ED2D37DEDD8}"/>
              </a:ext>
            </a:extLst>
          </p:cNvPr>
          <p:cNvSpPr>
            <a:spLocks noGrp="1"/>
          </p:cNvSpPr>
          <p:nvPr>
            <p:ph type="body" idx="1"/>
          </p:nvPr>
        </p:nvSpPr>
        <p:spPr>
          <a:xfrm>
            <a:off x="1103312" y="2052918"/>
            <a:ext cx="8946541" cy="4195481"/>
          </a:xfrm>
        </p:spPr>
        <p:txBody>
          <a:bodyPr vert="horz" lIns="91440" tIns="45720" rIns="91440" bIns="45720" rtlCol="0">
            <a:normAutofit/>
          </a:bodyPr>
          <a:lstStyle/>
          <a:p>
            <a:pPr>
              <a:lnSpc>
                <a:spcPct val="90000"/>
              </a:lnSpc>
            </a:pPr>
            <a:r>
              <a:rPr lang="en-US" altLang="en-US"/>
              <a:t>S44 sets out how the assets of the partnership should be</a:t>
            </a:r>
          </a:p>
          <a:p>
            <a:pPr>
              <a:lnSpc>
                <a:spcPct val="90000"/>
              </a:lnSpc>
            </a:pPr>
            <a:r>
              <a:rPr lang="en-US" altLang="en-US"/>
              <a:t>dealt with (subject to contrary agreement)</a:t>
            </a:r>
          </a:p>
          <a:p>
            <a:pPr lvl="1">
              <a:lnSpc>
                <a:spcPct val="90000"/>
              </a:lnSpc>
            </a:pPr>
            <a:r>
              <a:rPr lang="en-US" altLang="en-US"/>
              <a:t>creditors</a:t>
            </a:r>
          </a:p>
          <a:p>
            <a:pPr lvl="1">
              <a:lnSpc>
                <a:spcPct val="90000"/>
              </a:lnSpc>
            </a:pPr>
            <a:r>
              <a:rPr lang="en-US" altLang="en-US"/>
              <a:t>repay loan to partners</a:t>
            </a:r>
          </a:p>
          <a:p>
            <a:pPr lvl="1">
              <a:lnSpc>
                <a:spcPct val="90000"/>
              </a:lnSpc>
            </a:pPr>
            <a:r>
              <a:rPr lang="en-US" altLang="en-US"/>
              <a:t>capital to partners</a:t>
            </a:r>
          </a:p>
          <a:p>
            <a:pPr lvl="1">
              <a:lnSpc>
                <a:spcPct val="90000"/>
              </a:lnSpc>
            </a:pPr>
            <a:r>
              <a:rPr lang="en-US" altLang="en-US"/>
              <a:t>balance divided between partners in profit sharing ratio</a:t>
            </a:r>
          </a:p>
          <a:p>
            <a:pPr>
              <a:lnSpc>
                <a:spcPct val="90000"/>
              </a:lnSpc>
            </a:pPr>
            <a:r>
              <a:rPr lang="en-US" altLang="en-US"/>
              <a:t>Losses are met</a:t>
            </a:r>
          </a:p>
          <a:p>
            <a:pPr lvl="1">
              <a:lnSpc>
                <a:spcPct val="90000"/>
              </a:lnSpc>
            </a:pPr>
            <a:r>
              <a:rPr lang="en-US" altLang="en-US"/>
              <a:t>from profits</a:t>
            </a:r>
          </a:p>
          <a:p>
            <a:pPr lvl="1">
              <a:lnSpc>
                <a:spcPct val="90000"/>
              </a:lnSpc>
            </a:pPr>
            <a:r>
              <a:rPr lang="en-US" altLang="en-US"/>
              <a:t>from capital</a:t>
            </a:r>
          </a:p>
          <a:p>
            <a:pPr lvl="1">
              <a:lnSpc>
                <a:spcPct val="90000"/>
              </a:lnSpc>
            </a:pPr>
            <a:r>
              <a:rPr lang="en-US" altLang="en-US"/>
              <a:t>from contributions made by partners in the proportion in which they divide profits</a:t>
            </a:r>
          </a:p>
          <a:p>
            <a:pPr>
              <a:lnSpc>
                <a:spcPct val="90000"/>
              </a:lnSpc>
            </a:pPr>
            <a:endParaRPr lang="en-US" altLang="en-US"/>
          </a:p>
        </p:txBody>
      </p:sp>
      <p:sp>
        <p:nvSpPr>
          <p:cNvPr id="34820" name="Rectangle 4">
            <a:extLst>
              <a:ext uri="{FF2B5EF4-FFF2-40B4-BE49-F238E27FC236}">
                <a16:creationId xmlns:a16="http://schemas.microsoft.com/office/drawing/2014/main" id="{D58493E4-688A-0C6B-7C11-B630E0B04C2B}"/>
              </a:ext>
            </a:extLst>
          </p:cNvPr>
          <p:cNvSpPr>
            <a:spLocks noChangeArrowheads="1"/>
          </p:cNvSpPr>
          <p:nvPr/>
        </p:nvSpPr>
        <p:spPr bwMode="auto">
          <a:xfrm>
            <a:off x="1952626" y="476251"/>
            <a:ext cx="8715375" cy="7080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spcAft>
                <a:spcPts val="600"/>
              </a:spcAft>
              <a:buFontTx/>
              <a:buNone/>
            </a:pPr>
            <a:r>
              <a:rPr lang="en-US" altLang="en-US" sz="4000" b="1">
                <a:latin typeface="Arial" panose="020B0604020202020204" pitchFamily="34" charset="0"/>
              </a:rPr>
              <a:t>What happens on dissolution II?</a:t>
            </a:r>
            <a:endParaRPr lang="en-GB" altLang="en-US" sz="4000" b="1">
              <a:latin typeface="Arial" panose="020B0604020202020204" pitchFamily="34" charset="0"/>
            </a:endParaRPr>
          </a:p>
        </p:txBody>
      </p:sp>
    </p:spTree>
    <p:custDataLst>
      <p:tags r:id="rId1"/>
    </p:custDataLst>
  </p:cSld>
  <p:clrMapOvr>
    <a:masterClrMapping/>
  </p:clrMapOvr>
  <p:transition/>
</p:sld>
</file>

<file path=ppt/slides/slide2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E6A539-94D6-18B8-EA9F-ADF4FB46826A}"/>
              </a:ext>
            </a:extLst>
          </p:cNvPr>
          <p:cNvSpPr>
            <a:spLocks noGrp="1"/>
          </p:cNvSpPr>
          <p:nvPr>
            <p:ph type="title"/>
          </p:nvPr>
        </p:nvSpPr>
        <p:spPr>
          <a:xfrm>
            <a:off x="646111" y="452718"/>
            <a:ext cx="9404723" cy="1400530"/>
          </a:xfrm>
        </p:spPr>
        <p:txBody>
          <a:bodyPr>
            <a:normAutofit/>
          </a:bodyPr>
          <a:lstStyle/>
          <a:p>
            <a:pPr>
              <a:defRPr/>
            </a:pPr>
            <a:r>
              <a:rPr lang="en-US" dirty="0"/>
              <a:t>How are partnership disputes resolved I?</a:t>
            </a:r>
            <a:endParaRPr lang="en-GB" dirty="0"/>
          </a:p>
        </p:txBody>
      </p:sp>
      <p:sp>
        <p:nvSpPr>
          <p:cNvPr id="36868" name="Slide Number Placeholder 3">
            <a:extLst>
              <a:ext uri="{FF2B5EF4-FFF2-40B4-BE49-F238E27FC236}">
                <a16:creationId xmlns:a16="http://schemas.microsoft.com/office/drawing/2014/main" id="{0F536122-BE99-BB65-6E64-7AB6C9A67C3A}"/>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600"/>
              </a:spcAft>
              <a:buFontTx/>
              <a:buNone/>
            </a:pPr>
            <a:fld id="{94F184FD-7A4A-416D-BB5B-6A553A0120B2}" type="slidenum">
              <a:rPr lang="en-GB" altLang="en-US">
                <a:solidFill>
                  <a:srgbClr val="FFFFFF"/>
                </a:solidFill>
              </a:rPr>
              <a:pPr>
                <a:spcBef>
                  <a:spcPct val="0"/>
                </a:spcBef>
                <a:spcAft>
                  <a:spcPts val="600"/>
                </a:spcAft>
                <a:buFontTx/>
                <a:buNone/>
              </a:pPr>
              <a:t>29</a:t>
            </a:fld>
            <a:endParaRPr lang="en-GB" altLang="en-US">
              <a:solidFill>
                <a:srgbClr val="FFFFFF"/>
              </a:solidFill>
            </a:endParaRPr>
          </a:p>
        </p:txBody>
      </p:sp>
      <p:sp>
        <p:nvSpPr>
          <p:cNvPr id="36867" name="Content Placeholder 2">
            <a:extLst>
              <a:ext uri="{FF2B5EF4-FFF2-40B4-BE49-F238E27FC236}">
                <a16:creationId xmlns:a16="http://schemas.microsoft.com/office/drawing/2014/main" id="{207CA367-A783-40B8-553D-6A3EA655F03C}"/>
              </a:ext>
            </a:extLst>
          </p:cNvPr>
          <p:cNvSpPr>
            <a:spLocks noGrp="1"/>
          </p:cNvSpPr>
          <p:nvPr>
            <p:ph idx="1"/>
          </p:nvPr>
        </p:nvSpPr>
        <p:spPr>
          <a:xfrm>
            <a:off x="1103312" y="2052918"/>
            <a:ext cx="8946541" cy="4195481"/>
          </a:xfrm>
        </p:spPr>
        <p:txBody>
          <a:bodyPr>
            <a:normAutofit/>
          </a:bodyPr>
          <a:lstStyle/>
          <a:p>
            <a:r>
              <a:rPr lang="en-US" altLang="en-US" b="1"/>
              <a:t>What issue is the most common cause of arguments between partners?</a:t>
            </a:r>
          </a:p>
          <a:p>
            <a:r>
              <a:rPr lang="en-US" altLang="en-US" b="1"/>
              <a:t>When a partner leaves how will their share be valued?</a:t>
            </a:r>
          </a:p>
          <a:p>
            <a:r>
              <a:rPr lang="en-US" altLang="en-US" b="1"/>
              <a:t>Does PA provide any practical solutions to these problems? No, PA only provides for dissolution</a:t>
            </a:r>
          </a:p>
          <a:p>
            <a:r>
              <a:rPr lang="en-US" altLang="en-US" b="1"/>
              <a:t>What happens on dissolution (closure / sale of the business)?</a:t>
            </a:r>
          </a:p>
          <a:p>
            <a:r>
              <a:rPr lang="en-US" altLang="en-US" b="1"/>
              <a:t>Dissolution by a court entails expensive litigation</a:t>
            </a:r>
          </a:p>
        </p:txBody>
      </p:sp>
    </p:spTree>
    <p:custDataLst>
      <p:tags r:id="rId1"/>
    </p:custData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38922" name="Rectangle 38921">
            <a:extLst>
              <a:ext uri="{FF2B5EF4-FFF2-40B4-BE49-F238E27FC236}">
                <a16:creationId xmlns:a16="http://schemas.microsoft.com/office/drawing/2014/main" id="{F747F1B4-B831-4277-8AB0-32767F7EB7B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txBody>
          <a:bodyPr rtlCol="0" anchor="ctr"/>
          <a:lstStyle/>
          <a:p>
            <a:pPr algn="ctr"/>
            <a:endParaRPr lang="en-US"/>
          </a:p>
        </p:txBody>
      </p:sp>
      <p:sp>
        <p:nvSpPr>
          <p:cNvPr id="38924" name="Freeform 7">
            <a:extLst>
              <a:ext uri="{FF2B5EF4-FFF2-40B4-BE49-F238E27FC236}">
                <a16:creationId xmlns:a16="http://schemas.microsoft.com/office/drawing/2014/main" id="{D80CFA21-AB7C-4BEB-9BFF-05764FBBF3C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719939" y="1460230"/>
            <a:ext cx="3472060" cy="825932"/>
          </a:xfrm>
          <a:custGeom>
            <a:avLst/>
            <a:gdLst>
              <a:gd name="connsiteX0" fmla="*/ 3470310 w 3472060"/>
              <a:gd name="connsiteY0" fmla="*/ 0 h 825932"/>
              <a:gd name="connsiteX1" fmla="*/ 3472060 w 3472060"/>
              <a:gd name="connsiteY1" fmla="*/ 12850 h 825932"/>
              <a:gd name="connsiteX2" fmla="*/ 3472060 w 3472060"/>
              <a:gd name="connsiteY2" fmla="*/ 480529 h 825932"/>
              <a:gd name="connsiteX3" fmla="*/ 3363699 w 3472060"/>
              <a:gd name="connsiteY3" fmla="*/ 498471 h 825932"/>
              <a:gd name="connsiteX4" fmla="*/ 42060 w 3472060"/>
              <a:gd name="connsiteY4" fmla="*/ 824486 h 825932"/>
              <a:gd name="connsiteX5" fmla="*/ 0 w 3472060"/>
              <a:gd name="connsiteY5" fmla="*/ 758452 h 825932"/>
              <a:gd name="connsiteX6" fmla="*/ 188014 w 3472060"/>
              <a:gd name="connsiteY6" fmla="*/ 735602 h 825932"/>
              <a:gd name="connsiteX7" fmla="*/ 284087 w 3472060"/>
              <a:gd name="connsiteY7" fmla="*/ 722590 h 825932"/>
              <a:gd name="connsiteX8" fmla="*/ 382288 w 3472060"/>
              <a:gd name="connsiteY8" fmla="*/ 709392 h 825932"/>
              <a:gd name="connsiteX9" fmla="*/ 481858 w 3472060"/>
              <a:gd name="connsiteY9" fmla="*/ 695774 h 825932"/>
              <a:gd name="connsiteX10" fmla="*/ 581897 w 3472060"/>
              <a:gd name="connsiteY10" fmla="*/ 680711 h 825932"/>
              <a:gd name="connsiteX11" fmla="*/ 683670 w 3472060"/>
              <a:gd name="connsiteY11" fmla="*/ 665256 h 825932"/>
              <a:gd name="connsiteX12" fmla="*/ 787206 w 3472060"/>
              <a:gd name="connsiteY12" fmla="*/ 649587 h 825932"/>
              <a:gd name="connsiteX13" fmla="*/ 892019 w 3472060"/>
              <a:gd name="connsiteY13" fmla="*/ 632968 h 825932"/>
              <a:gd name="connsiteX14" fmla="*/ 997620 w 3472060"/>
              <a:gd name="connsiteY14" fmla="*/ 614667 h 825932"/>
              <a:gd name="connsiteX15" fmla="*/ 1104727 w 3472060"/>
              <a:gd name="connsiteY15" fmla="*/ 596741 h 825932"/>
              <a:gd name="connsiteX16" fmla="*/ 1212669 w 3472060"/>
              <a:gd name="connsiteY16" fmla="*/ 577397 h 825932"/>
              <a:gd name="connsiteX17" fmla="*/ 1321506 w 3472060"/>
              <a:gd name="connsiteY17" fmla="*/ 556988 h 825932"/>
              <a:gd name="connsiteX18" fmla="*/ 1430709 w 3472060"/>
              <a:gd name="connsiteY18" fmla="*/ 536607 h 825932"/>
              <a:gd name="connsiteX19" fmla="*/ 1541050 w 3472060"/>
              <a:gd name="connsiteY19" fmla="*/ 514481 h 825932"/>
              <a:gd name="connsiteX20" fmla="*/ 1652805 w 3472060"/>
              <a:gd name="connsiteY20" fmla="*/ 492202 h 825932"/>
              <a:gd name="connsiteX21" fmla="*/ 1763708 w 3472060"/>
              <a:gd name="connsiteY21" fmla="*/ 469161 h 825932"/>
              <a:gd name="connsiteX22" fmla="*/ 1875795 w 3472060"/>
              <a:gd name="connsiteY22" fmla="*/ 444641 h 825932"/>
              <a:gd name="connsiteX23" fmla="*/ 1989128 w 3472060"/>
              <a:gd name="connsiteY23" fmla="*/ 418995 h 825932"/>
              <a:gd name="connsiteX24" fmla="*/ 2102476 w 3472060"/>
              <a:gd name="connsiteY24" fmla="*/ 393438 h 825932"/>
              <a:gd name="connsiteX25" fmla="*/ 2215549 w 3472060"/>
              <a:gd name="connsiteY25" fmla="*/ 366291 h 825932"/>
              <a:gd name="connsiteX26" fmla="*/ 2330490 w 3472060"/>
              <a:gd name="connsiteY26" fmla="*/ 337455 h 825932"/>
              <a:gd name="connsiteX27" fmla="*/ 2443333 w 3472060"/>
              <a:gd name="connsiteY27" fmla="*/ 308983 h 825932"/>
              <a:gd name="connsiteX28" fmla="*/ 2558014 w 3472060"/>
              <a:gd name="connsiteY28" fmla="*/ 278646 h 825932"/>
              <a:gd name="connsiteX29" fmla="*/ 2673621 w 3472060"/>
              <a:gd name="connsiteY29" fmla="*/ 247421 h 825932"/>
              <a:gd name="connsiteX30" fmla="*/ 2787008 w 3472060"/>
              <a:gd name="connsiteY30" fmla="*/ 215853 h 825932"/>
              <a:gd name="connsiteX31" fmla="*/ 2901442 w 3472060"/>
              <a:gd name="connsiteY31" fmla="*/ 182011 h 825932"/>
              <a:gd name="connsiteX32" fmla="*/ 3015722 w 3472060"/>
              <a:gd name="connsiteY32" fmla="*/ 147286 h 825932"/>
              <a:gd name="connsiteX33" fmla="*/ 3130018 w 3472060"/>
              <a:gd name="connsiteY33" fmla="*/ 112649 h 825932"/>
              <a:gd name="connsiteX34" fmla="*/ 3243551 w 3472060"/>
              <a:gd name="connsiteY34" fmla="*/ 75688 h 825932"/>
              <a:gd name="connsiteX35" fmla="*/ 3356992 w 3472060"/>
              <a:gd name="connsiteY35" fmla="*/ 38197 h 825932"/>
              <a:gd name="connsiteX36" fmla="*/ 3470310 w 3472060"/>
              <a:gd name="connsiteY36" fmla="*/ 0 h 8259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Lst>
            <a:rect l="l" t="t" r="r" b="b"/>
            <a:pathLst>
              <a:path w="3472060" h="825932">
                <a:moveTo>
                  <a:pt x="3470310" y="0"/>
                </a:moveTo>
                <a:lnTo>
                  <a:pt x="3472060" y="12850"/>
                </a:lnTo>
                <a:lnTo>
                  <a:pt x="3472060" y="480529"/>
                </a:lnTo>
                <a:lnTo>
                  <a:pt x="3363699" y="498471"/>
                </a:lnTo>
                <a:cubicBezTo>
                  <a:pt x="2435623" y="645518"/>
                  <a:pt x="603076" y="844866"/>
                  <a:pt x="42060" y="824486"/>
                </a:cubicBezTo>
                <a:cubicBezTo>
                  <a:pt x="28151" y="802425"/>
                  <a:pt x="13909" y="780513"/>
                  <a:pt x="0" y="758452"/>
                </a:cubicBezTo>
                <a:lnTo>
                  <a:pt x="188014" y="735602"/>
                </a:lnTo>
                <a:lnTo>
                  <a:pt x="284087" y="722590"/>
                </a:lnTo>
                <a:lnTo>
                  <a:pt x="382288" y="709392"/>
                </a:lnTo>
                <a:lnTo>
                  <a:pt x="481858" y="695774"/>
                </a:lnTo>
                <a:lnTo>
                  <a:pt x="581897" y="680711"/>
                </a:lnTo>
                <a:lnTo>
                  <a:pt x="683670" y="665256"/>
                </a:lnTo>
                <a:lnTo>
                  <a:pt x="787206" y="649587"/>
                </a:lnTo>
                <a:lnTo>
                  <a:pt x="892019" y="632968"/>
                </a:lnTo>
                <a:lnTo>
                  <a:pt x="997620" y="614667"/>
                </a:lnTo>
                <a:lnTo>
                  <a:pt x="1104727" y="596741"/>
                </a:lnTo>
                <a:lnTo>
                  <a:pt x="1212669" y="577397"/>
                </a:lnTo>
                <a:lnTo>
                  <a:pt x="1321506" y="556988"/>
                </a:lnTo>
                <a:lnTo>
                  <a:pt x="1430709" y="536607"/>
                </a:lnTo>
                <a:lnTo>
                  <a:pt x="1541050" y="514481"/>
                </a:lnTo>
                <a:lnTo>
                  <a:pt x="1652805" y="492202"/>
                </a:lnTo>
                <a:lnTo>
                  <a:pt x="1763708" y="469161"/>
                </a:lnTo>
                <a:lnTo>
                  <a:pt x="1875795" y="444641"/>
                </a:lnTo>
                <a:lnTo>
                  <a:pt x="1989128" y="418995"/>
                </a:lnTo>
                <a:lnTo>
                  <a:pt x="2102476" y="393438"/>
                </a:lnTo>
                <a:lnTo>
                  <a:pt x="2215549" y="366291"/>
                </a:lnTo>
                <a:lnTo>
                  <a:pt x="2330490" y="337455"/>
                </a:lnTo>
                <a:lnTo>
                  <a:pt x="2443333" y="308983"/>
                </a:lnTo>
                <a:lnTo>
                  <a:pt x="2558014" y="278646"/>
                </a:lnTo>
                <a:lnTo>
                  <a:pt x="2673621" y="247421"/>
                </a:lnTo>
                <a:lnTo>
                  <a:pt x="2787008" y="215853"/>
                </a:lnTo>
                <a:lnTo>
                  <a:pt x="2901442" y="182011"/>
                </a:lnTo>
                <a:lnTo>
                  <a:pt x="3015722" y="147286"/>
                </a:lnTo>
                <a:lnTo>
                  <a:pt x="3130018" y="112649"/>
                </a:lnTo>
                <a:lnTo>
                  <a:pt x="3243551" y="75688"/>
                </a:lnTo>
                <a:lnTo>
                  <a:pt x="3356992" y="38197"/>
                </a:lnTo>
                <a:lnTo>
                  <a:pt x="3470310" y="0"/>
                </a:lnTo>
                <a:close/>
              </a:path>
            </a:pathLst>
          </a:custGeom>
          <a:solidFill>
            <a:schemeClr val="bg1">
              <a:alpha val="20000"/>
            </a:schemeClr>
          </a:solidFill>
          <a:ln>
            <a:noFill/>
          </a:ln>
        </p:spPr>
        <p:txBody>
          <a:bodyPr rtlCol="0" anchor="ctr"/>
          <a:lstStyle/>
          <a:p>
            <a:pPr algn="ctr"/>
            <a:endParaRPr lang="en-US">
              <a:solidFill>
                <a:schemeClr val="tx1"/>
              </a:solidFill>
            </a:endParaRPr>
          </a:p>
        </p:txBody>
      </p:sp>
      <p:sp>
        <p:nvSpPr>
          <p:cNvPr id="28674" name="Rectangle 2">
            <a:extLst>
              <a:ext uri="{FF2B5EF4-FFF2-40B4-BE49-F238E27FC236}">
                <a16:creationId xmlns:a16="http://schemas.microsoft.com/office/drawing/2014/main" id="{4875C27D-57BA-99F2-87B0-B05870D6A92C}"/>
              </a:ext>
            </a:extLst>
          </p:cNvPr>
          <p:cNvSpPr>
            <a:spLocks noGrp="1" noChangeArrowheads="1"/>
          </p:cNvSpPr>
          <p:nvPr>
            <p:ph type="title"/>
          </p:nvPr>
        </p:nvSpPr>
        <p:spPr>
          <a:xfrm>
            <a:off x="648930" y="629267"/>
            <a:ext cx="9252154" cy="1016654"/>
          </a:xfrm>
        </p:spPr>
        <p:txBody>
          <a:bodyPr>
            <a:normAutofit/>
          </a:bodyPr>
          <a:lstStyle/>
          <a:p>
            <a:pPr>
              <a:lnSpc>
                <a:spcPct val="90000"/>
              </a:lnSpc>
              <a:defRPr/>
            </a:pPr>
            <a:r>
              <a:rPr lang="en-US" sz="3600">
                <a:solidFill>
                  <a:srgbClr val="EBEBEB"/>
                </a:solidFill>
              </a:rPr>
              <a:t>How are partnership disputes resolved II?</a:t>
            </a:r>
            <a:endParaRPr lang="en-GB" sz="3600">
              <a:solidFill>
                <a:srgbClr val="EBEBEB"/>
              </a:solidFill>
            </a:endParaRPr>
          </a:p>
        </p:txBody>
      </p:sp>
      <p:sp>
        <p:nvSpPr>
          <p:cNvPr id="38926" name="Rectangle 38925">
            <a:extLst>
              <a:ext uri="{FF2B5EF4-FFF2-40B4-BE49-F238E27FC236}">
                <a16:creationId xmlns:a16="http://schemas.microsoft.com/office/drawing/2014/main" id="{12F7E335-851A-4CAE-B09F-E657819D46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8916" name="Slide Number Placeholder 3">
            <a:extLst>
              <a:ext uri="{FF2B5EF4-FFF2-40B4-BE49-F238E27FC236}">
                <a16:creationId xmlns:a16="http://schemas.microsoft.com/office/drawing/2014/main" id="{4B9BF8C2-1E4C-DABA-904A-C63216B6D430}"/>
              </a:ext>
            </a:extLst>
          </p:cNvPr>
          <p:cNvSpPr>
            <a:spLocks noGrp="1"/>
          </p:cNvSpPr>
          <p:nvPr>
            <p:ph type="sldNum" sz="quarter" idx="10"/>
          </p:nvPr>
        </p:nvSpPr>
        <p:spPr bwMode="auto">
          <a:xfrm>
            <a:off x="10352540" y="295729"/>
            <a:ext cx="838199" cy="767687"/>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spcAft>
                <a:spcPts val="600"/>
              </a:spcAft>
              <a:buFontTx/>
              <a:buNone/>
            </a:pPr>
            <a:fld id="{A619E4BA-C99B-4181-8284-649277B92868}" type="slidenum">
              <a:rPr lang="en-GB" altLang="en-US">
                <a:solidFill>
                  <a:srgbClr val="FFFFFF"/>
                </a:solidFill>
              </a:rPr>
              <a:pPr>
                <a:spcBef>
                  <a:spcPct val="0"/>
                </a:spcBef>
                <a:spcAft>
                  <a:spcPts val="600"/>
                </a:spcAft>
                <a:buFontTx/>
                <a:buNone/>
              </a:pPr>
              <a:t>30</a:t>
            </a:fld>
            <a:endParaRPr lang="en-GB" altLang="en-US">
              <a:solidFill>
                <a:srgbClr val="FFFFFF"/>
              </a:solidFill>
            </a:endParaRPr>
          </a:p>
        </p:txBody>
      </p:sp>
      <p:sp>
        <p:nvSpPr>
          <p:cNvPr id="38928" name="Freeform: Shape 38927">
            <a:extLst>
              <a:ext uri="{FF2B5EF4-FFF2-40B4-BE49-F238E27FC236}">
                <a16:creationId xmlns:a16="http://schemas.microsoft.com/office/drawing/2014/main" id="{10B541F0-7F6E-402E-84D8-CF96EACA5F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 y="1762067"/>
            <a:ext cx="12192418" cy="5095933"/>
          </a:xfrm>
          <a:custGeom>
            <a:avLst/>
            <a:gdLst>
              <a:gd name="connsiteX0" fmla="*/ 1 w 12192418"/>
              <a:gd name="connsiteY0" fmla="*/ 0 h 5095933"/>
              <a:gd name="connsiteX1" fmla="*/ 71932 w 12192418"/>
              <a:gd name="connsiteY1" fmla="*/ 12261 h 5095933"/>
              <a:gd name="connsiteX2" fmla="*/ 282849 w 12192418"/>
              <a:gd name="connsiteY2" fmla="*/ 48343 h 5095933"/>
              <a:gd name="connsiteX3" fmla="*/ 436464 w 12192418"/>
              <a:gd name="connsiteY3" fmla="*/ 73565 h 5095933"/>
              <a:gd name="connsiteX4" fmla="*/ 619339 w 12192418"/>
              <a:gd name="connsiteY4" fmla="*/ 100188 h 5095933"/>
              <a:gd name="connsiteX5" fmla="*/ 836351 w 12192418"/>
              <a:gd name="connsiteY5" fmla="*/ 132066 h 5095933"/>
              <a:gd name="connsiteX6" fmla="*/ 1076528 w 12192418"/>
              <a:gd name="connsiteY6" fmla="*/ 165696 h 5095933"/>
              <a:gd name="connsiteX7" fmla="*/ 1347184 w 12192418"/>
              <a:gd name="connsiteY7" fmla="*/ 201077 h 5095933"/>
              <a:gd name="connsiteX8" fmla="*/ 1642223 w 12192418"/>
              <a:gd name="connsiteY8" fmla="*/ 238560 h 5095933"/>
              <a:gd name="connsiteX9" fmla="*/ 1962864 w 12192418"/>
              <a:gd name="connsiteY9" fmla="*/ 276043 h 5095933"/>
              <a:gd name="connsiteX10" fmla="*/ 2304232 w 12192418"/>
              <a:gd name="connsiteY10" fmla="*/ 314227 h 5095933"/>
              <a:gd name="connsiteX11" fmla="*/ 2672421 w 12192418"/>
              <a:gd name="connsiteY11" fmla="*/ 349608 h 5095933"/>
              <a:gd name="connsiteX12" fmla="*/ 3057678 w 12192418"/>
              <a:gd name="connsiteY12" fmla="*/ 383588 h 5095933"/>
              <a:gd name="connsiteX13" fmla="*/ 3464881 w 12192418"/>
              <a:gd name="connsiteY13" fmla="*/ 414415 h 5095933"/>
              <a:gd name="connsiteX14" fmla="*/ 3889152 w 12192418"/>
              <a:gd name="connsiteY14" fmla="*/ 443841 h 5095933"/>
              <a:gd name="connsiteX15" fmla="*/ 4331710 w 12192418"/>
              <a:gd name="connsiteY15" fmla="*/ 471515 h 5095933"/>
              <a:gd name="connsiteX16" fmla="*/ 4558476 w 12192418"/>
              <a:gd name="connsiteY16" fmla="*/ 481324 h 5095933"/>
              <a:gd name="connsiteX17" fmla="*/ 4790118 w 12192418"/>
              <a:gd name="connsiteY17" fmla="*/ 492183 h 5095933"/>
              <a:gd name="connsiteX18" fmla="*/ 5025418 w 12192418"/>
              <a:gd name="connsiteY18" fmla="*/ 502342 h 5095933"/>
              <a:gd name="connsiteX19" fmla="*/ 5261937 w 12192418"/>
              <a:gd name="connsiteY19" fmla="*/ 508998 h 5095933"/>
              <a:gd name="connsiteX20" fmla="*/ 5503332 w 12192418"/>
              <a:gd name="connsiteY20" fmla="*/ 514953 h 5095933"/>
              <a:gd name="connsiteX21" fmla="*/ 5747167 w 12192418"/>
              <a:gd name="connsiteY21" fmla="*/ 521259 h 5095933"/>
              <a:gd name="connsiteX22" fmla="*/ 5995877 w 12192418"/>
              <a:gd name="connsiteY22" fmla="*/ 525463 h 5095933"/>
              <a:gd name="connsiteX23" fmla="*/ 6247026 w 12192418"/>
              <a:gd name="connsiteY23" fmla="*/ 525463 h 5095933"/>
              <a:gd name="connsiteX24" fmla="*/ 6500613 w 12192418"/>
              <a:gd name="connsiteY24" fmla="*/ 527565 h 5095933"/>
              <a:gd name="connsiteX25" fmla="*/ 6756639 w 12192418"/>
              <a:gd name="connsiteY25" fmla="*/ 525463 h 5095933"/>
              <a:gd name="connsiteX26" fmla="*/ 7016322 w 12192418"/>
              <a:gd name="connsiteY26" fmla="*/ 521259 h 5095933"/>
              <a:gd name="connsiteX27" fmla="*/ 7276005 w 12192418"/>
              <a:gd name="connsiteY27" fmla="*/ 517406 h 5095933"/>
              <a:gd name="connsiteX28" fmla="*/ 7539345 w 12192418"/>
              <a:gd name="connsiteY28" fmla="*/ 508998 h 5095933"/>
              <a:gd name="connsiteX29" fmla="*/ 7805124 w 12192418"/>
              <a:gd name="connsiteY29" fmla="*/ 500241 h 5095933"/>
              <a:gd name="connsiteX30" fmla="*/ 8070903 w 12192418"/>
              <a:gd name="connsiteY30" fmla="*/ 490082 h 5095933"/>
              <a:gd name="connsiteX31" fmla="*/ 8339121 w 12192418"/>
              <a:gd name="connsiteY31" fmla="*/ 475719 h 5095933"/>
              <a:gd name="connsiteX32" fmla="*/ 8609776 w 12192418"/>
              <a:gd name="connsiteY32" fmla="*/ 458554 h 5095933"/>
              <a:gd name="connsiteX33" fmla="*/ 8881651 w 12192418"/>
              <a:gd name="connsiteY33" fmla="*/ 442089 h 5095933"/>
              <a:gd name="connsiteX34" fmla="*/ 9153526 w 12192418"/>
              <a:gd name="connsiteY34" fmla="*/ 421071 h 5095933"/>
              <a:gd name="connsiteX35" fmla="*/ 9429058 w 12192418"/>
              <a:gd name="connsiteY35" fmla="*/ 395849 h 5095933"/>
              <a:gd name="connsiteX36" fmla="*/ 9700933 w 12192418"/>
              <a:gd name="connsiteY36" fmla="*/ 370626 h 5095933"/>
              <a:gd name="connsiteX37" fmla="*/ 9977684 w 12192418"/>
              <a:gd name="connsiteY37" fmla="*/ 341551 h 5095933"/>
              <a:gd name="connsiteX38" fmla="*/ 10255655 w 12192418"/>
              <a:gd name="connsiteY38" fmla="*/ 309673 h 5095933"/>
              <a:gd name="connsiteX39" fmla="*/ 10529968 w 12192418"/>
              <a:gd name="connsiteY39" fmla="*/ 276043 h 5095933"/>
              <a:gd name="connsiteX40" fmla="*/ 10807939 w 12192418"/>
              <a:gd name="connsiteY40" fmla="*/ 236809 h 5095933"/>
              <a:gd name="connsiteX41" fmla="*/ 11084690 w 12192418"/>
              <a:gd name="connsiteY41" fmla="*/ 194772 h 5095933"/>
              <a:gd name="connsiteX42" fmla="*/ 11362661 w 12192418"/>
              <a:gd name="connsiteY42" fmla="*/ 153085 h 5095933"/>
              <a:gd name="connsiteX43" fmla="*/ 11639412 w 12192418"/>
              <a:gd name="connsiteY43" fmla="*/ 104392 h 5095933"/>
              <a:gd name="connsiteX44" fmla="*/ 11914945 w 12192418"/>
              <a:gd name="connsiteY44" fmla="*/ 54648 h 5095933"/>
              <a:gd name="connsiteX45" fmla="*/ 12191696 w 12192418"/>
              <a:gd name="connsiteY45" fmla="*/ 2452 h 5095933"/>
              <a:gd name="connsiteX46" fmla="*/ 12191696 w 12192418"/>
              <a:gd name="connsiteY46" fmla="*/ 2109542 h 5095933"/>
              <a:gd name="connsiteX47" fmla="*/ 12191999 w 12192418"/>
              <a:gd name="connsiteY47" fmla="*/ 2109542 h 5095933"/>
              <a:gd name="connsiteX48" fmla="*/ 12191999 w 12192418"/>
              <a:gd name="connsiteY48" fmla="*/ 2802467 h 5095933"/>
              <a:gd name="connsiteX49" fmla="*/ 12192418 w 12192418"/>
              <a:gd name="connsiteY49" fmla="*/ 2802467 h 5095933"/>
              <a:gd name="connsiteX50" fmla="*/ 12192418 w 12192418"/>
              <a:gd name="connsiteY50" fmla="*/ 5095933 h 5095933"/>
              <a:gd name="connsiteX51" fmla="*/ 1 w 12192418"/>
              <a:gd name="connsiteY51" fmla="*/ 5095933 h 5095933"/>
              <a:gd name="connsiteX52" fmla="*/ 1 w 12192418"/>
              <a:gd name="connsiteY52" fmla="*/ 4074529 h 5095933"/>
              <a:gd name="connsiteX53" fmla="*/ 0 w 12192418"/>
              <a:gd name="connsiteY53" fmla="*/ 4074529 h 5095933"/>
              <a:gd name="connsiteX54" fmla="*/ 0 w 12192418"/>
              <a:gd name="connsiteY54" fmla="*/ 2109542 h 5095933"/>
              <a:gd name="connsiteX55" fmla="*/ 1 w 12192418"/>
              <a:gd name="connsiteY55" fmla="*/ 2109542 h 5095933"/>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 ang="0">
                <a:pos x="connsiteX52" y="connsiteY52"/>
              </a:cxn>
              <a:cxn ang="0">
                <a:pos x="connsiteX53" y="connsiteY53"/>
              </a:cxn>
              <a:cxn ang="0">
                <a:pos x="connsiteX54" y="connsiteY54"/>
              </a:cxn>
              <a:cxn ang="0">
                <a:pos x="connsiteX55" y="connsiteY55"/>
              </a:cxn>
            </a:cxnLst>
            <a:rect l="l" t="t" r="r" b="b"/>
            <a:pathLst>
              <a:path w="12192418" h="5095933">
                <a:moveTo>
                  <a:pt x="1" y="0"/>
                </a:moveTo>
                <a:lnTo>
                  <a:pt x="71932" y="12261"/>
                </a:lnTo>
                <a:lnTo>
                  <a:pt x="282849" y="48343"/>
                </a:lnTo>
                <a:lnTo>
                  <a:pt x="436464" y="73565"/>
                </a:lnTo>
                <a:lnTo>
                  <a:pt x="619339" y="100188"/>
                </a:lnTo>
                <a:lnTo>
                  <a:pt x="836351" y="132066"/>
                </a:lnTo>
                <a:lnTo>
                  <a:pt x="1076528" y="165696"/>
                </a:lnTo>
                <a:lnTo>
                  <a:pt x="1347184" y="201077"/>
                </a:lnTo>
                <a:lnTo>
                  <a:pt x="1642223" y="238560"/>
                </a:lnTo>
                <a:lnTo>
                  <a:pt x="1962864" y="276043"/>
                </a:lnTo>
                <a:lnTo>
                  <a:pt x="2304232" y="314227"/>
                </a:lnTo>
                <a:lnTo>
                  <a:pt x="2672421" y="349608"/>
                </a:lnTo>
                <a:lnTo>
                  <a:pt x="3057678" y="383588"/>
                </a:lnTo>
                <a:lnTo>
                  <a:pt x="3464881" y="414415"/>
                </a:lnTo>
                <a:lnTo>
                  <a:pt x="3889152" y="443841"/>
                </a:lnTo>
                <a:lnTo>
                  <a:pt x="4331710" y="471515"/>
                </a:lnTo>
                <a:lnTo>
                  <a:pt x="4558476" y="481324"/>
                </a:lnTo>
                <a:lnTo>
                  <a:pt x="4790118" y="492183"/>
                </a:lnTo>
                <a:lnTo>
                  <a:pt x="5025418" y="502342"/>
                </a:lnTo>
                <a:lnTo>
                  <a:pt x="5261937" y="508998"/>
                </a:lnTo>
                <a:lnTo>
                  <a:pt x="5503332" y="514953"/>
                </a:lnTo>
                <a:lnTo>
                  <a:pt x="5747167" y="521259"/>
                </a:lnTo>
                <a:lnTo>
                  <a:pt x="5995877" y="525463"/>
                </a:lnTo>
                <a:lnTo>
                  <a:pt x="6247026" y="525463"/>
                </a:lnTo>
                <a:lnTo>
                  <a:pt x="6500613" y="527565"/>
                </a:lnTo>
                <a:lnTo>
                  <a:pt x="6756639" y="525463"/>
                </a:lnTo>
                <a:lnTo>
                  <a:pt x="7016322" y="521259"/>
                </a:lnTo>
                <a:lnTo>
                  <a:pt x="7276005" y="517406"/>
                </a:lnTo>
                <a:lnTo>
                  <a:pt x="7539345" y="508998"/>
                </a:lnTo>
                <a:lnTo>
                  <a:pt x="7805124" y="500241"/>
                </a:lnTo>
                <a:lnTo>
                  <a:pt x="8070903" y="490082"/>
                </a:lnTo>
                <a:lnTo>
                  <a:pt x="8339121" y="475719"/>
                </a:lnTo>
                <a:lnTo>
                  <a:pt x="8609776" y="458554"/>
                </a:lnTo>
                <a:lnTo>
                  <a:pt x="8881651" y="442089"/>
                </a:lnTo>
                <a:lnTo>
                  <a:pt x="9153526" y="421071"/>
                </a:lnTo>
                <a:lnTo>
                  <a:pt x="9429058" y="395849"/>
                </a:lnTo>
                <a:lnTo>
                  <a:pt x="9700933" y="370626"/>
                </a:lnTo>
                <a:lnTo>
                  <a:pt x="9977684" y="341551"/>
                </a:lnTo>
                <a:lnTo>
                  <a:pt x="10255655" y="309673"/>
                </a:lnTo>
                <a:lnTo>
                  <a:pt x="10529968" y="276043"/>
                </a:lnTo>
                <a:lnTo>
                  <a:pt x="10807939" y="236809"/>
                </a:lnTo>
                <a:lnTo>
                  <a:pt x="11084690" y="194772"/>
                </a:lnTo>
                <a:lnTo>
                  <a:pt x="11362661" y="153085"/>
                </a:lnTo>
                <a:lnTo>
                  <a:pt x="11639412" y="104392"/>
                </a:lnTo>
                <a:lnTo>
                  <a:pt x="11914945" y="54648"/>
                </a:lnTo>
                <a:lnTo>
                  <a:pt x="12191696" y="2452"/>
                </a:lnTo>
                <a:lnTo>
                  <a:pt x="12191696" y="2109542"/>
                </a:lnTo>
                <a:lnTo>
                  <a:pt x="12191999" y="2109542"/>
                </a:lnTo>
                <a:lnTo>
                  <a:pt x="12191999" y="2802467"/>
                </a:lnTo>
                <a:lnTo>
                  <a:pt x="12192418" y="2802467"/>
                </a:lnTo>
                <a:lnTo>
                  <a:pt x="12192418" y="5095933"/>
                </a:lnTo>
                <a:lnTo>
                  <a:pt x="1" y="5095933"/>
                </a:lnTo>
                <a:lnTo>
                  <a:pt x="1" y="4074529"/>
                </a:lnTo>
                <a:lnTo>
                  <a:pt x="0" y="4074529"/>
                </a:lnTo>
                <a:lnTo>
                  <a:pt x="0" y="2109542"/>
                </a:lnTo>
                <a:lnTo>
                  <a:pt x="1" y="2109542"/>
                </a:lnTo>
                <a:close/>
              </a:path>
            </a:pathLst>
          </a:custGeom>
          <a:solidFill>
            <a:schemeClr val="bg1"/>
          </a:solidFill>
          <a:ln>
            <a:noFill/>
          </a:ln>
        </p:spPr>
      </p:sp>
      <p:graphicFrame>
        <p:nvGraphicFramePr>
          <p:cNvPr id="38918" name="Rectangle 3">
            <a:extLst>
              <a:ext uri="{FF2B5EF4-FFF2-40B4-BE49-F238E27FC236}">
                <a16:creationId xmlns:a16="http://schemas.microsoft.com/office/drawing/2014/main" id="{77B95AF3-BC2B-4BBC-37E9-B998AC24FFB9}"/>
              </a:ext>
            </a:extLst>
          </p:cNvPr>
          <p:cNvGraphicFramePr/>
          <p:nvPr>
            <p:extLst>
              <p:ext uri="{D42A27DB-BD31-4B8C-83A1-F6EECF244321}">
                <p14:modId xmlns:p14="http://schemas.microsoft.com/office/powerpoint/2010/main" val="279439564"/>
              </p:ext>
            </p:extLst>
          </p:nvPr>
        </p:nvGraphicFramePr>
        <p:xfrm>
          <a:off x="648930" y="2810256"/>
          <a:ext cx="10895370" cy="3404277"/>
        </p:xfrm>
        <a:graphic>
          <a:graphicData uri="http://schemas.openxmlformats.org/drawingml/2006/diagram">
            <dgm:relIds xmlns:dgm="http://schemas.openxmlformats.org/drawingml/2006/diagram" xmlns:r="http://schemas.openxmlformats.org/officeDocument/2006/relationships" r:dm="rId4" r:lo="rId5" r:qs="rId6" r:cs="rId7"/>
          </a:graphicData>
        </a:graphic>
      </p:graphicFrame>
    </p:spTree>
    <p:custDataLst>
      <p:tags r:id="rId1"/>
    </p:custDataLst>
  </p:cSld>
  <p:clrMapOvr>
    <a:overrideClrMapping bg1="lt1" tx1="dk1" bg2="lt2" tx2="dk2" accent1="accent1" accent2="accent2" accent3="accent3" accent4="accent4" accent5="accent5" accent6="accent6" hlink="hlink" folHlink="folHlink"/>
  </p:clrMapOvr>
  <p:transition/>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B72FB3-B61E-536B-023F-D7DF3C0F5C2B}"/>
              </a:ext>
            </a:extLst>
          </p:cNvPr>
          <p:cNvSpPr>
            <a:spLocks noGrp="1"/>
          </p:cNvSpPr>
          <p:nvPr>
            <p:ph type="title"/>
          </p:nvPr>
        </p:nvSpPr>
        <p:spPr>
          <a:xfrm>
            <a:off x="1063691" y="215900"/>
            <a:ext cx="8961374" cy="1284288"/>
          </a:xfrm>
        </p:spPr>
        <p:txBody>
          <a:bodyPr/>
          <a:lstStyle/>
          <a:p>
            <a:pPr>
              <a:defRPr/>
            </a:pPr>
            <a:r>
              <a:rPr lang="en-US" dirty="0"/>
              <a:t>Drafting to avoid problems</a:t>
            </a:r>
            <a:endParaRPr lang="en-GB" dirty="0"/>
          </a:p>
        </p:txBody>
      </p:sp>
      <p:sp>
        <p:nvSpPr>
          <p:cNvPr id="40963" name="Content Placeholder 2">
            <a:extLst>
              <a:ext uri="{FF2B5EF4-FFF2-40B4-BE49-F238E27FC236}">
                <a16:creationId xmlns:a16="http://schemas.microsoft.com/office/drawing/2014/main" id="{D763D6AE-AA46-CE91-B1BE-0F81CF3D228D}"/>
              </a:ext>
            </a:extLst>
          </p:cNvPr>
          <p:cNvSpPr>
            <a:spLocks noGrp="1"/>
          </p:cNvSpPr>
          <p:nvPr>
            <p:ph idx="1"/>
          </p:nvPr>
        </p:nvSpPr>
        <p:spPr>
          <a:xfrm>
            <a:off x="1981200" y="1773239"/>
            <a:ext cx="8229600" cy="4352925"/>
          </a:xfrm>
        </p:spPr>
        <p:txBody>
          <a:bodyPr>
            <a:normAutofit fontScale="92500" lnSpcReduction="10000"/>
          </a:bodyPr>
          <a:lstStyle/>
          <a:p>
            <a:r>
              <a:rPr lang="en-US" altLang="en-US" sz="2400" b="1" dirty="0"/>
              <a:t>Include an arbitration or mediation clause</a:t>
            </a:r>
          </a:p>
          <a:p>
            <a:pPr>
              <a:buFont typeface="Arial" panose="020B0604020202020204" pitchFamily="34" charset="0"/>
              <a:buNone/>
            </a:pPr>
            <a:endParaRPr lang="en-US" altLang="en-US" sz="1200" b="1" dirty="0"/>
          </a:p>
          <a:p>
            <a:r>
              <a:rPr lang="en-US" altLang="en-US" sz="2400" b="1" dirty="0"/>
              <a:t>Include provision for valuation and payment of partner’s share on retirement or expulsion</a:t>
            </a:r>
          </a:p>
          <a:p>
            <a:pPr>
              <a:buFont typeface="Arial" panose="020B0604020202020204" pitchFamily="34" charset="0"/>
              <a:buNone/>
            </a:pPr>
            <a:endParaRPr lang="en-US" altLang="en-US" sz="1200" b="1" dirty="0"/>
          </a:p>
          <a:p>
            <a:r>
              <a:rPr lang="en-US" altLang="en-US" sz="2400" b="1" dirty="0"/>
              <a:t>Include a clause dealing with the expulsion of a partner </a:t>
            </a:r>
          </a:p>
          <a:p>
            <a:pPr lvl="1">
              <a:buSzPct val="75000"/>
            </a:pPr>
            <a:r>
              <a:rPr lang="en-US" altLang="en-US" sz="2000" b="1" i="1" dirty="0"/>
              <a:t>“No majority of the partners can expel any partner unless a power to do so has been confirmed by express agreement between the partners” –s25 PA</a:t>
            </a:r>
          </a:p>
          <a:p>
            <a:pPr lvl="1">
              <a:buSzPct val="75000"/>
            </a:pPr>
            <a:r>
              <a:rPr lang="en-US" altLang="en-US" sz="2000" b="1" dirty="0"/>
              <a:t> Content of expulsion clause – should cover:</a:t>
            </a:r>
          </a:p>
          <a:p>
            <a:pPr lvl="2">
              <a:buSzPct val="75000"/>
            </a:pPr>
            <a:r>
              <a:rPr lang="en-US" altLang="en-US" sz="1800" b="1" dirty="0"/>
              <a:t>Voting</a:t>
            </a:r>
          </a:p>
          <a:p>
            <a:pPr lvl="2">
              <a:buSzPct val="75000"/>
            </a:pPr>
            <a:r>
              <a:rPr lang="en-US" altLang="en-US" sz="1800" b="1" dirty="0"/>
              <a:t>Quorum</a:t>
            </a:r>
          </a:p>
          <a:p>
            <a:endParaRPr lang="en-GB" altLang="en-US" dirty="0"/>
          </a:p>
        </p:txBody>
      </p:sp>
      <p:sp>
        <p:nvSpPr>
          <p:cNvPr id="40964" name="Slide Number Placeholder 3">
            <a:extLst>
              <a:ext uri="{FF2B5EF4-FFF2-40B4-BE49-F238E27FC236}">
                <a16:creationId xmlns:a16="http://schemas.microsoft.com/office/drawing/2014/main" id="{1826596D-F9A4-12D2-7274-2FFF881907CC}"/>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4619FA13-992C-411F-830B-E12E7813CAE0}" type="slidenum">
              <a:rPr lang="en-GB" altLang="en-US" sz="1200"/>
              <a:pPr>
                <a:spcBef>
                  <a:spcPct val="0"/>
                </a:spcBef>
                <a:buFontTx/>
                <a:buNone/>
              </a:pPr>
              <a:t>31</a:t>
            </a:fld>
            <a:endParaRPr lang="en-GB" altLang="en-US" sz="1200"/>
          </a:p>
        </p:txBody>
      </p:sp>
    </p:spTree>
    <p:custDataLst>
      <p:tags r:id="rId1"/>
    </p:custData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bg>
      <p:bgPr>
        <a:blipFill rotWithShape="1">
          <a:blip r:embed="rId4">
            <a:duotone>
              <a:schemeClr val="bg2">
                <a:shade val="69000"/>
                <a:hueMod val="108000"/>
                <a:satMod val="164000"/>
                <a:lumMod val="74000"/>
              </a:schemeClr>
              <a:schemeClr val="bg2">
                <a:tint val="96000"/>
                <a:hueMod val="88000"/>
                <a:satMod val="140000"/>
                <a:lumMod val="132000"/>
              </a:schemeClr>
            </a:duotone>
          </a:blip>
          <a:stretch/>
        </a:blipFill>
        <a:effectLst/>
      </p:bgPr>
    </p:bg>
    <p:spTree>
      <p:nvGrpSpPr>
        <p:cNvPr id="1" name=""/>
        <p:cNvGrpSpPr/>
        <p:nvPr/>
      </p:nvGrpSpPr>
      <p:grpSpPr>
        <a:xfrm>
          <a:off x="0" y="0"/>
          <a:ext cx="0" cy="0"/>
          <a:chOff x="0" y="0"/>
          <a:chExt cx="0" cy="0"/>
        </a:xfrm>
      </p:grpSpPr>
      <p:sp>
        <p:nvSpPr>
          <p:cNvPr id="43017" name="Rectangle 43016">
            <a:extLst>
              <a:ext uri="{FF2B5EF4-FFF2-40B4-BE49-F238E27FC236}">
                <a16:creationId xmlns:a16="http://schemas.microsoft.com/office/drawing/2014/main" id="{923E8915-D2AA-4327-A45A-972C3CA957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3019" name="Rectangle 43018">
            <a:extLst>
              <a:ext uri="{FF2B5EF4-FFF2-40B4-BE49-F238E27FC236}">
                <a16:creationId xmlns:a16="http://schemas.microsoft.com/office/drawing/2014/main" id="{8302FC3C-9804-4950-B721-5FD704BA60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ltGray">
          <a:xfrm>
            <a:off x="0" y="0"/>
            <a:ext cx="12188952" cy="6858000"/>
          </a:xfrm>
          <a:prstGeom prst="rect">
            <a:avLst/>
          </a:prstGeom>
          <a:ln w="127000" cap="sq" cmpd="thinThick">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cxnSp>
        <p:nvCxnSpPr>
          <p:cNvPr id="43021" name="Straight Connector 43020">
            <a:extLst>
              <a:ext uri="{FF2B5EF4-FFF2-40B4-BE49-F238E27FC236}">
                <a16:creationId xmlns:a16="http://schemas.microsoft.com/office/drawing/2014/main" id="{6B9695BD-ECF6-49CA-8877-8C493193C65D}"/>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4654295" y="1828800"/>
            <a:ext cx="0" cy="3200400"/>
          </a:xfrm>
          <a:prstGeom prst="line">
            <a:avLst/>
          </a:prstGeom>
          <a:ln w="19050">
            <a:solidFill>
              <a:schemeClr val="bg2">
                <a:lumMod val="60000"/>
                <a:lumOff val="40000"/>
              </a:schemeClr>
            </a:solidFill>
          </a:ln>
        </p:spPr>
        <p:style>
          <a:lnRef idx="1">
            <a:schemeClr val="accent1"/>
          </a:lnRef>
          <a:fillRef idx="0">
            <a:schemeClr val="accent1"/>
          </a:fillRef>
          <a:effectRef idx="0">
            <a:schemeClr val="accent1"/>
          </a:effectRef>
          <a:fontRef idx="minor">
            <a:schemeClr val="tx1"/>
          </a:fontRef>
        </p:style>
      </p:cxnSp>
      <p:pic>
        <p:nvPicPr>
          <p:cNvPr id="43023" name="Picture 43022">
            <a:extLst>
              <a:ext uri="{FF2B5EF4-FFF2-40B4-BE49-F238E27FC236}">
                <a16:creationId xmlns:a16="http://schemas.microsoft.com/office/drawing/2014/main" id="{3BC6EBB2-9BDC-4075-BA6B-43A9FBF9C86C}"/>
              </a:ext>
              <a:ext uri="{C183D7F6-B498-43B3-948B-1728B52AA6E4}">
                <adec:decorative xmlns:adec="http://schemas.microsoft.com/office/drawing/2017/decorative" val="1"/>
              </a:ext>
            </a:extLst>
          </p:cNvPr>
          <p:cNvPicPr>
            <a:picLocks noGrp="1" noRot="1" noChangeAspect="1" noMove="1" noResize="1" noEditPoints="1" noAdjustHandles="1" noChangeArrowheads="1" noChangeShapeType="1" noCrop="1"/>
          </p:cNvPicPr>
          <p:nvPr>
            <p:extLst>
              <p:ext uri="{386F3935-93C4-4BCD-93E2-E3B085C9AB24}">
                <p16:designElem xmlns:p16="http://schemas.microsoft.com/office/powerpoint/2015/main" val="1"/>
              </p:ext>
            </p:extLst>
          </p:nvPr>
        </p:nvPicPr>
        <p:blipFill rotWithShape="1">
          <a:blip r:embed="rId5">
            <a:extLst>
              <a:ext uri="{28A0092B-C50C-407E-A947-70E740481C1C}">
                <a14:useLocalDpi xmlns:a14="http://schemas.microsoft.com/office/drawing/2010/main" val="0"/>
              </a:ext>
            </a:extLst>
          </a:blip>
          <a:srcRect b="23320"/>
          <a:stretch/>
        </p:blipFill>
        <p:spPr>
          <a:xfrm>
            <a:off x="8605878" y="6228080"/>
            <a:ext cx="993734" cy="762000"/>
          </a:xfrm>
          <a:prstGeom prst="rect">
            <a:avLst/>
          </a:prstGeom>
        </p:spPr>
      </p:pic>
      <p:sp>
        <p:nvSpPr>
          <p:cNvPr id="43025" name="Freeform 5">
            <a:extLst>
              <a:ext uri="{FF2B5EF4-FFF2-40B4-BE49-F238E27FC236}">
                <a16:creationId xmlns:a16="http://schemas.microsoft.com/office/drawing/2014/main" id="{F3798573-F27B-47EB-8EA4-7EE34954C2D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1588" y="0"/>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30722" name="Rectangle 2">
            <a:extLst>
              <a:ext uri="{FF2B5EF4-FFF2-40B4-BE49-F238E27FC236}">
                <a16:creationId xmlns:a16="http://schemas.microsoft.com/office/drawing/2014/main" id="{33225787-89C6-0CFE-18BB-0B4D4EE3D79D}"/>
              </a:ext>
            </a:extLst>
          </p:cNvPr>
          <p:cNvSpPr>
            <a:spLocks noGrp="1" noChangeArrowheads="1"/>
          </p:cNvSpPr>
          <p:nvPr>
            <p:ph type="title"/>
          </p:nvPr>
        </p:nvSpPr>
        <p:spPr>
          <a:xfrm>
            <a:off x="806195" y="804672"/>
            <a:ext cx="3521359" cy="5248656"/>
          </a:xfrm>
        </p:spPr>
        <p:txBody>
          <a:bodyPr anchor="ctr">
            <a:normAutofit/>
          </a:bodyPr>
          <a:lstStyle/>
          <a:p>
            <a:pPr algn="ctr">
              <a:defRPr/>
            </a:pPr>
            <a:r>
              <a:rPr lang="en-GB" dirty="0"/>
              <a:t>	</a:t>
            </a:r>
            <a:r>
              <a:rPr lang="en-GB"/>
              <a:t>The importance of careful drafting</a:t>
            </a:r>
          </a:p>
        </p:txBody>
      </p:sp>
      <p:sp>
        <p:nvSpPr>
          <p:cNvPr id="43011" name="Rectangle 3">
            <a:extLst>
              <a:ext uri="{FF2B5EF4-FFF2-40B4-BE49-F238E27FC236}">
                <a16:creationId xmlns:a16="http://schemas.microsoft.com/office/drawing/2014/main" id="{0CD69092-4FE5-7D30-3DEC-FAE88A4F250F}"/>
              </a:ext>
            </a:extLst>
          </p:cNvPr>
          <p:cNvSpPr>
            <a:spLocks noGrp="1"/>
          </p:cNvSpPr>
          <p:nvPr>
            <p:ph type="body" idx="1"/>
          </p:nvPr>
        </p:nvSpPr>
        <p:spPr>
          <a:xfrm>
            <a:off x="4975861" y="804671"/>
            <a:ext cx="6399930" cy="5248657"/>
          </a:xfrm>
        </p:spPr>
        <p:txBody>
          <a:bodyPr anchor="ctr">
            <a:normAutofit/>
          </a:bodyPr>
          <a:lstStyle/>
          <a:p>
            <a:pPr marL="609600" indent="-609600">
              <a:buNone/>
            </a:pPr>
            <a:r>
              <a:rPr lang="en-GB" altLang="en-US" b="1" dirty="0"/>
              <a:t>For example, what is wrong with the</a:t>
            </a:r>
          </a:p>
          <a:p>
            <a:pPr marL="609600" indent="-609600">
              <a:buNone/>
            </a:pPr>
            <a:r>
              <a:rPr lang="en-GB" altLang="en-US" b="1" dirty="0"/>
              <a:t>following drafting?</a:t>
            </a:r>
          </a:p>
          <a:p>
            <a:pPr marL="609600" indent="-609600">
              <a:buNone/>
            </a:pPr>
            <a:endParaRPr lang="en-GB" altLang="en-US" b="1" dirty="0"/>
          </a:p>
          <a:p>
            <a:pPr marL="609600" indent="-609600">
              <a:buNone/>
            </a:pPr>
            <a:r>
              <a:rPr lang="en-GB" altLang="en-US" b="1" i="1" dirty="0"/>
              <a:t>‘Expulsion</a:t>
            </a:r>
          </a:p>
          <a:p>
            <a:pPr marL="609600" indent="-609600">
              <a:buNone/>
            </a:pPr>
            <a:r>
              <a:rPr lang="en-GB" altLang="en-US" b="1" i="1" dirty="0"/>
              <a:t>	A partner may be expelled from the Partnership with the unanimous agreement of all of the partners’</a:t>
            </a:r>
          </a:p>
          <a:p>
            <a:pPr marL="609600" indent="-609600"/>
            <a:endParaRPr lang="en-GB" altLang="en-US" b="1" i="1" dirty="0"/>
          </a:p>
          <a:p>
            <a:pPr marL="609600" indent="-609600"/>
            <a:endParaRPr lang="en-GB" altLang="en-US" dirty="0"/>
          </a:p>
        </p:txBody>
      </p:sp>
      <p:sp>
        <p:nvSpPr>
          <p:cNvPr id="43012" name="Slide Number Placeholder 3">
            <a:extLst>
              <a:ext uri="{FF2B5EF4-FFF2-40B4-BE49-F238E27FC236}">
                <a16:creationId xmlns:a16="http://schemas.microsoft.com/office/drawing/2014/main" id="{9BF568DA-1631-0F9F-CDBB-21FAEEDBBFE6}"/>
              </a:ext>
            </a:extLst>
          </p:cNvPr>
          <p:cNvSpPr>
            <a:spLocks noGrp="1"/>
          </p:cNvSpPr>
          <p:nvPr>
            <p:ph type="sldNum" sz="quarter" idx="10"/>
          </p:nvPr>
        </p:nvSpPr>
        <p:spPr bwMode="auto">
          <a:xfrm>
            <a:off x="11082612" y="6400005"/>
            <a:ext cx="633127" cy="301752"/>
          </a:xfrm>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normAutofit/>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r">
              <a:spcBef>
                <a:spcPct val="0"/>
              </a:spcBef>
              <a:spcAft>
                <a:spcPts val="600"/>
              </a:spcAft>
              <a:buFontTx/>
              <a:buNone/>
            </a:pPr>
            <a:fld id="{CE472487-9FD5-4AE0-875A-7299988C9DF2}" type="slidenum">
              <a:rPr lang="en-GB" altLang="en-US" sz="1100">
                <a:solidFill>
                  <a:schemeClr val="accent1"/>
                </a:solidFill>
              </a:rPr>
              <a:pPr algn="r">
                <a:spcBef>
                  <a:spcPct val="0"/>
                </a:spcBef>
                <a:spcAft>
                  <a:spcPts val="600"/>
                </a:spcAft>
                <a:buFontTx/>
                <a:buNone/>
              </a:pPr>
              <a:t>32</a:t>
            </a:fld>
            <a:endParaRPr lang="en-GB" altLang="en-US" sz="1100">
              <a:solidFill>
                <a:schemeClr val="accent1"/>
              </a:solidFill>
            </a:endParaRPr>
          </a:p>
        </p:txBody>
      </p:sp>
    </p:spTree>
    <p:custDataLst>
      <p:tags r:id="rId1"/>
    </p:custDataLst>
  </p:cSld>
  <p:clrMapOvr>
    <a:masterClrMapping/>
  </p:clrMapOvr>
  <p:transition/>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098" name="Rectangle 1026">
            <a:extLst>
              <a:ext uri="{FF2B5EF4-FFF2-40B4-BE49-F238E27FC236}">
                <a16:creationId xmlns:a16="http://schemas.microsoft.com/office/drawing/2014/main" id="{61FE9184-4D0B-EAB2-7A08-C724FF4B543D}"/>
              </a:ext>
            </a:extLst>
          </p:cNvPr>
          <p:cNvSpPr>
            <a:spLocks noGrp="1" noChangeArrowheads="1"/>
          </p:cNvSpPr>
          <p:nvPr>
            <p:ph type="ctrTitle" idx="4294967295"/>
          </p:nvPr>
        </p:nvSpPr>
        <p:spPr>
          <a:xfrm>
            <a:off x="746449" y="188913"/>
            <a:ext cx="9492926" cy="1143000"/>
          </a:xfrm>
          <a:ln>
            <a:solidFill>
              <a:schemeClr val="accent2">
                <a:lumMod val="75000"/>
              </a:schemeClr>
            </a:solidFill>
          </a:ln>
        </p:spPr>
        <p:txBody>
          <a:bodyPr vert="horz" lIns="90488" tIns="44450" rIns="90488" bIns="44450" rtlCol="0" anchor="t">
            <a:noAutofit/>
          </a:bodyPr>
          <a:lstStyle/>
          <a:p>
            <a:pPr>
              <a:defRPr/>
            </a:pPr>
            <a:r>
              <a:rPr lang="en-US" sz="4000" b="1">
                <a:latin typeface="Arial" charset="0"/>
              </a:rPr>
              <a:t>When is the partnership liable to third parties?</a:t>
            </a:r>
          </a:p>
        </p:txBody>
      </p:sp>
      <p:sp>
        <p:nvSpPr>
          <p:cNvPr id="14339" name="Rectangle 1027">
            <a:extLst>
              <a:ext uri="{FF2B5EF4-FFF2-40B4-BE49-F238E27FC236}">
                <a16:creationId xmlns:a16="http://schemas.microsoft.com/office/drawing/2014/main" id="{52AA6493-188B-AAB8-A403-228553EE42A9}"/>
              </a:ext>
            </a:extLst>
          </p:cNvPr>
          <p:cNvSpPr>
            <a:spLocks noGrp="1"/>
          </p:cNvSpPr>
          <p:nvPr>
            <p:ph type="subTitle" idx="4294967295"/>
          </p:nvPr>
        </p:nvSpPr>
        <p:spPr>
          <a:xfrm>
            <a:off x="1703388" y="1557338"/>
            <a:ext cx="8856662" cy="4608512"/>
          </a:xfrm>
          <a:noFill/>
        </p:spPr>
        <p:txBody>
          <a:bodyPr vert="horz" lIns="90488" tIns="44450" rIns="90488" bIns="44450" rtlCol="0">
            <a:normAutofit/>
          </a:bodyPr>
          <a:lstStyle/>
          <a:p>
            <a:pPr marL="609600" indent="-609600">
              <a:buFontTx/>
              <a:buChar char="•"/>
            </a:pPr>
            <a:r>
              <a:rPr lang="en-US" altLang="en-US" sz="3200" dirty="0">
                <a:latin typeface="Arial" panose="020B0604020202020204" pitchFamily="34" charset="0"/>
                <a:cs typeface="Arial" panose="020B0604020202020204" pitchFamily="34" charset="0"/>
              </a:rPr>
              <a:t>Agency rules</a:t>
            </a:r>
          </a:p>
          <a:p>
            <a:pPr marL="609600" indent="-609600">
              <a:buFontTx/>
              <a:buChar char="•"/>
            </a:pPr>
            <a:r>
              <a:rPr lang="en-US" altLang="en-US" sz="3200" dirty="0">
                <a:latin typeface="Arial" panose="020B0604020202020204" pitchFamily="34" charset="0"/>
                <a:cs typeface="Arial" panose="020B0604020202020204" pitchFamily="34" charset="0"/>
              </a:rPr>
              <a:t>Partnership = Principal</a:t>
            </a:r>
          </a:p>
          <a:p>
            <a:pPr marL="609600" indent="-609600">
              <a:buFontTx/>
              <a:buChar char="•"/>
            </a:pPr>
            <a:r>
              <a:rPr lang="en-US" altLang="en-US" sz="3200" dirty="0">
                <a:latin typeface="Arial" panose="020B0604020202020204" pitchFamily="34" charset="0"/>
                <a:cs typeface="Arial" panose="020B0604020202020204" pitchFamily="34" charset="0"/>
              </a:rPr>
              <a:t>Individual partners = Agents</a:t>
            </a:r>
          </a:p>
          <a:p>
            <a:pPr marL="609600" indent="-609600">
              <a:buFontTx/>
              <a:buChar char="•"/>
            </a:pPr>
            <a:r>
              <a:rPr lang="en-US" altLang="en-US" sz="3200" dirty="0">
                <a:latin typeface="Arial" panose="020B0604020202020204" pitchFamily="34" charset="0"/>
                <a:cs typeface="Arial" panose="020B0604020202020204" pitchFamily="34" charset="0"/>
              </a:rPr>
              <a:t>Firm = Collective name for persons in partnership s4</a:t>
            </a:r>
          </a:p>
          <a:p>
            <a:pPr marL="609600" indent="-609600">
              <a:buFontTx/>
              <a:buChar char="•"/>
            </a:pPr>
            <a:r>
              <a:rPr lang="en-US" altLang="en-US" sz="3200" dirty="0">
                <a:latin typeface="Arial" panose="020B0604020202020204" pitchFamily="34" charset="0"/>
                <a:cs typeface="Arial" panose="020B0604020202020204" pitchFamily="34" charset="0"/>
              </a:rPr>
              <a:t>Firm is liable if partner or other agent of the firm had authority</a:t>
            </a:r>
          </a:p>
          <a:p>
            <a:pPr marL="609600" indent="-609600">
              <a:buNone/>
            </a:pPr>
            <a:endParaRPr lang="en-US" altLang="en-US" b="1" dirty="0"/>
          </a:p>
        </p:txBody>
      </p:sp>
      <p:sp>
        <p:nvSpPr>
          <p:cNvPr id="14340" name="Slide Number Placeholder 4">
            <a:extLst>
              <a:ext uri="{FF2B5EF4-FFF2-40B4-BE49-F238E27FC236}">
                <a16:creationId xmlns:a16="http://schemas.microsoft.com/office/drawing/2014/main" id="{53778167-973A-176C-2352-6F93F7919085}"/>
              </a:ext>
            </a:extLst>
          </p:cNvPr>
          <p:cNvSpPr txBox="1">
            <a:spLocks noGrp="1"/>
          </p:cNvSpPr>
          <p:nvPr/>
        </p:nvSpPr>
        <p:spPr bwMode="auto">
          <a:xfrm>
            <a:off x="5024438" y="6286501"/>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fld id="{A9B3F46E-EF71-4730-BF7D-3AEBAEFE8B8B}" type="slidenum">
              <a:rPr lang="en-US" altLang="en-US" sz="1200"/>
              <a:pPr algn="ctr" eaLnBrk="1" hangingPunct="1">
                <a:spcBef>
                  <a:spcPct val="0"/>
                </a:spcBef>
                <a:buFontTx/>
                <a:buNone/>
              </a:pPr>
              <a:t>33</a:t>
            </a:fld>
            <a:endParaRPr lang="en-US" altLang="en-US" sz="1200"/>
          </a:p>
        </p:txBody>
      </p:sp>
    </p:spTree>
    <p:custDataLst>
      <p:tags r:id="rId1"/>
    </p:custData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7" name="Rectangle 2">
            <a:extLst>
              <a:ext uri="{FF2B5EF4-FFF2-40B4-BE49-F238E27FC236}">
                <a16:creationId xmlns:a16="http://schemas.microsoft.com/office/drawing/2014/main" id="{FC92783A-7665-0DC8-AC6E-F4A04DFAD4CB}"/>
              </a:ext>
            </a:extLst>
          </p:cNvPr>
          <p:cNvSpPr>
            <a:spLocks noGrp="1" noChangeArrowheads="1"/>
          </p:cNvSpPr>
          <p:nvPr>
            <p:ph type="title"/>
          </p:nvPr>
        </p:nvSpPr>
        <p:spPr>
          <a:xfrm>
            <a:off x="1952625" y="214313"/>
            <a:ext cx="8286750" cy="1071562"/>
          </a:xfrm>
          <a:ln>
            <a:solidFill>
              <a:schemeClr val="accent2">
                <a:lumMod val="75000"/>
              </a:schemeClr>
            </a:solidFill>
          </a:ln>
        </p:spPr>
        <p:txBody>
          <a:bodyPr/>
          <a:lstStyle/>
          <a:p>
            <a:pPr>
              <a:defRPr/>
            </a:pPr>
            <a:r>
              <a:rPr lang="en-US" sz="4000" b="1">
                <a:latin typeface="Arial" charset="0"/>
              </a:rPr>
              <a:t>What authority binds a partnership business?</a:t>
            </a:r>
          </a:p>
        </p:txBody>
      </p:sp>
      <p:sp>
        <p:nvSpPr>
          <p:cNvPr id="16387" name="Rectangle 5">
            <a:extLst>
              <a:ext uri="{FF2B5EF4-FFF2-40B4-BE49-F238E27FC236}">
                <a16:creationId xmlns:a16="http://schemas.microsoft.com/office/drawing/2014/main" id="{DF4C12C3-1E04-1A8E-109D-B2BC43469D71}"/>
              </a:ext>
            </a:extLst>
          </p:cNvPr>
          <p:cNvSpPr>
            <a:spLocks noChangeArrowheads="1"/>
          </p:cNvSpPr>
          <p:nvPr/>
        </p:nvSpPr>
        <p:spPr bwMode="auto">
          <a:xfrm>
            <a:off x="1524000" y="1571625"/>
            <a:ext cx="9144000" cy="4357688"/>
          </a:xfrm>
          <a:prstGeom prst="rect">
            <a:avLst/>
          </a:prstGeom>
          <a:solidFill>
            <a:schemeClr val="bg1"/>
          </a:solidFill>
          <a:ln w="9525" algn="ctr">
            <a:solidFill>
              <a:schemeClr val="tx1"/>
            </a:solidFill>
            <a:round/>
            <a:headEnd/>
            <a:tailEnd/>
          </a:ln>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eaLnBrk="1" hangingPunct="1">
              <a:spcBef>
                <a:spcPct val="0"/>
              </a:spcBef>
              <a:buFontTx/>
              <a:buNone/>
            </a:pPr>
            <a:endParaRPr lang="en-GB" altLang="en-US" sz="1800">
              <a:latin typeface="Arial" panose="020B0604020202020204" pitchFamily="34" charset="0"/>
            </a:endParaRPr>
          </a:p>
        </p:txBody>
      </p:sp>
      <p:graphicFrame>
        <p:nvGraphicFramePr>
          <p:cNvPr id="16388" name="Object 4">
            <a:extLst>
              <a:ext uri="{FF2B5EF4-FFF2-40B4-BE49-F238E27FC236}">
                <a16:creationId xmlns:a16="http://schemas.microsoft.com/office/drawing/2014/main" id="{49174C8E-71D8-8166-CF1B-E8F9CA2CCBAB}"/>
              </a:ext>
            </a:extLst>
          </p:cNvPr>
          <p:cNvGraphicFramePr>
            <a:graphicFrameLocks noChangeAspect="1"/>
          </p:cNvGraphicFramePr>
          <p:nvPr/>
        </p:nvGraphicFramePr>
        <p:xfrm>
          <a:off x="1703389" y="1597025"/>
          <a:ext cx="8785225" cy="3587750"/>
        </p:xfrm>
        <a:graphic>
          <a:graphicData uri="http://schemas.openxmlformats.org/presentationml/2006/ole">
            <mc:AlternateContent xmlns:mc="http://schemas.openxmlformats.org/markup-compatibility/2006">
              <mc:Choice xmlns:v="urn:schemas-microsoft-com:vml" Requires="v">
                <p:oleObj name="Document" r:id="rId4" imgW="9051850" imgH="3654717" progId="Word.Document.8">
                  <p:embed/>
                </p:oleObj>
              </mc:Choice>
              <mc:Fallback>
                <p:oleObj name="Document" r:id="rId4" imgW="9051850" imgH="3654717" progId="Word.Document.8">
                  <p:embed/>
                  <p:pic>
                    <p:nvPicPr>
                      <p:cNvPr id="16388" name="Object 4">
                        <a:extLst>
                          <a:ext uri="{FF2B5EF4-FFF2-40B4-BE49-F238E27FC236}">
                            <a16:creationId xmlns:a16="http://schemas.microsoft.com/office/drawing/2014/main" id="{49174C8E-71D8-8166-CF1B-E8F9CA2CCBAB}"/>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1703389" y="1597025"/>
                        <a:ext cx="8785225" cy="3587750"/>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
        <p:nvSpPr>
          <p:cNvPr id="16389" name="Slide Number Placeholder 5">
            <a:extLst>
              <a:ext uri="{FF2B5EF4-FFF2-40B4-BE49-F238E27FC236}">
                <a16:creationId xmlns:a16="http://schemas.microsoft.com/office/drawing/2014/main" id="{D7361BCF-A45E-957A-A203-5A6CAFC8C324}"/>
              </a:ext>
            </a:extLst>
          </p:cNvPr>
          <p:cNvSpPr>
            <a:spLocks noGrp="1"/>
          </p:cNvSpPr>
          <p:nvPr>
            <p:ph type="sldNum" sz="quarter" idx="12"/>
          </p:nvPr>
        </p:nvSpPr>
        <p:spPr bwMode="auto">
          <a:xfrm>
            <a:off x="4810125" y="6286501"/>
            <a:ext cx="2133600" cy="365125"/>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a:spcBef>
                <a:spcPct val="0"/>
              </a:spcBef>
              <a:buFontTx/>
              <a:buNone/>
            </a:pPr>
            <a:fld id="{999631FB-9867-4844-BC27-70B66569E4CE}" type="slidenum">
              <a:rPr lang="en-US" altLang="en-US" sz="1200"/>
              <a:pPr algn="ctr">
                <a:spcBef>
                  <a:spcPct val="0"/>
                </a:spcBef>
                <a:buFontTx/>
                <a:buNone/>
              </a:pPr>
              <a:t>34</a:t>
            </a:fld>
            <a:endParaRPr lang="en-US" altLang="en-US" sz="1200"/>
          </a:p>
        </p:txBody>
      </p:sp>
    </p:spTree>
    <p:custDataLst>
      <p:tags r:id="rId1"/>
    </p:custDataLst>
  </p:cSld>
  <p:clrMapOvr>
    <a:masterClrMapping/>
  </p:clrMapOvr>
  <p:transition>
    <p:wedge/>
  </p:transition>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6" name="Rectangle 2">
            <a:extLst>
              <a:ext uri="{FF2B5EF4-FFF2-40B4-BE49-F238E27FC236}">
                <a16:creationId xmlns:a16="http://schemas.microsoft.com/office/drawing/2014/main" id="{3CDA2028-7136-0B80-449A-2DE8A7279890}"/>
              </a:ext>
            </a:extLst>
          </p:cNvPr>
          <p:cNvSpPr>
            <a:spLocks noGrp="1" noChangeArrowheads="1"/>
          </p:cNvSpPr>
          <p:nvPr>
            <p:ph type="title"/>
          </p:nvPr>
        </p:nvSpPr>
        <p:spPr>
          <a:xfrm>
            <a:off x="1952625" y="214314"/>
            <a:ext cx="8286750" cy="1081087"/>
          </a:xfrm>
        </p:spPr>
        <p:txBody>
          <a:bodyPr vert="horz" lIns="90488" tIns="44450" rIns="90488" bIns="44450" rtlCol="0" anchor="b">
            <a:noAutofit/>
          </a:bodyPr>
          <a:lstStyle/>
          <a:p>
            <a:pPr>
              <a:defRPr/>
            </a:pPr>
            <a:r>
              <a:rPr lang="en-US">
                <a:latin typeface="Arial" charset="0"/>
                <a:cs typeface="Arial" charset="0"/>
              </a:rPr>
              <a:t>Actual Authority s6 PA</a:t>
            </a:r>
          </a:p>
        </p:txBody>
      </p:sp>
      <p:sp>
        <p:nvSpPr>
          <p:cNvPr id="18435" name="Rectangle 3">
            <a:extLst>
              <a:ext uri="{FF2B5EF4-FFF2-40B4-BE49-F238E27FC236}">
                <a16:creationId xmlns:a16="http://schemas.microsoft.com/office/drawing/2014/main" id="{43A98294-D766-028A-C800-4D377F4B5129}"/>
              </a:ext>
            </a:extLst>
          </p:cNvPr>
          <p:cNvSpPr>
            <a:spLocks noGrp="1"/>
          </p:cNvSpPr>
          <p:nvPr>
            <p:ph type="body" idx="1"/>
          </p:nvPr>
        </p:nvSpPr>
        <p:spPr>
          <a:noFill/>
        </p:spPr>
        <p:txBody>
          <a:bodyPr vert="horz" lIns="90488" tIns="44450" rIns="90488" bIns="44450" rtlCol="0">
            <a:normAutofit/>
          </a:bodyPr>
          <a:lstStyle/>
          <a:p>
            <a:pPr>
              <a:buFontTx/>
              <a:buNone/>
            </a:pPr>
            <a:endParaRPr lang="en-US" altLang="en-US" b="1" dirty="0"/>
          </a:p>
          <a:p>
            <a:pPr>
              <a:buFontTx/>
              <a:buNone/>
            </a:pPr>
            <a:r>
              <a:rPr lang="en-US" altLang="en-US" i="1" dirty="0"/>
              <a:t>“ </a:t>
            </a:r>
            <a:r>
              <a:rPr lang="en-US" altLang="en-US" sz="2800" i="1" dirty="0"/>
              <a:t>an act … </a:t>
            </a:r>
            <a:r>
              <a:rPr lang="en-US" altLang="en-US" sz="2800" i="1" u="sng" dirty="0"/>
              <a:t>relating to the business of the firm</a:t>
            </a:r>
            <a:r>
              <a:rPr lang="en-US" altLang="en-US" sz="2800" i="1" dirty="0"/>
              <a:t> and done or </a:t>
            </a:r>
            <a:r>
              <a:rPr lang="en-US" altLang="en-US" sz="2800" i="1" u="sng" dirty="0"/>
              <a:t>executed in the firm name</a:t>
            </a:r>
            <a:r>
              <a:rPr lang="en-US" altLang="en-US" sz="2800" i="1" dirty="0"/>
              <a:t>, </a:t>
            </a:r>
            <a:r>
              <a:rPr lang="en-US" altLang="en-US" sz="2800" i="1" u="sng" dirty="0"/>
              <a:t>or</a:t>
            </a:r>
            <a:r>
              <a:rPr lang="en-US" altLang="en-US" sz="2800" i="1" dirty="0"/>
              <a:t> in any other manner </a:t>
            </a:r>
            <a:r>
              <a:rPr lang="en-US" altLang="en-US" sz="2800" i="1" u="sng" dirty="0"/>
              <a:t>showing an intention to bind the firm</a:t>
            </a:r>
            <a:r>
              <a:rPr lang="en-US" altLang="en-US" sz="2800" i="1" dirty="0"/>
              <a:t>, by </a:t>
            </a:r>
            <a:r>
              <a:rPr lang="en-US" altLang="en-US" sz="2800" i="1" u="sng" dirty="0"/>
              <a:t>any person thereto </a:t>
            </a:r>
            <a:r>
              <a:rPr lang="en-US" altLang="en-US" sz="2800" i="1" u="sng" dirty="0" err="1"/>
              <a:t>authorised</a:t>
            </a:r>
            <a:r>
              <a:rPr lang="en-US" altLang="en-US" sz="2800" i="1" dirty="0"/>
              <a:t>, … is binding on the firm and all the partners.”</a:t>
            </a:r>
          </a:p>
          <a:p>
            <a:pPr>
              <a:buFontTx/>
              <a:buNone/>
            </a:pPr>
            <a:endParaRPr lang="en-US" altLang="en-US" i="1" dirty="0"/>
          </a:p>
        </p:txBody>
      </p:sp>
      <p:sp>
        <p:nvSpPr>
          <p:cNvPr id="18436" name="Slide Number Placeholder 3">
            <a:extLst>
              <a:ext uri="{FF2B5EF4-FFF2-40B4-BE49-F238E27FC236}">
                <a16:creationId xmlns:a16="http://schemas.microsoft.com/office/drawing/2014/main" id="{8438D3F2-BE7F-6E09-CC56-964E79F1FBA5}"/>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5E9DA544-39B0-48B6-BE37-14C37C55B486}" type="slidenum">
              <a:rPr lang="en-GB" altLang="en-US" sz="1200"/>
              <a:pPr>
                <a:spcBef>
                  <a:spcPct val="0"/>
                </a:spcBef>
                <a:buFontTx/>
                <a:buNone/>
              </a:pPr>
              <a:t>35</a:t>
            </a:fld>
            <a:endParaRPr lang="en-GB" altLang="en-US" sz="1200"/>
          </a:p>
        </p:txBody>
      </p:sp>
    </p:spTree>
    <p:custDataLst>
      <p:tags r:id="rId1"/>
    </p:custDataLst>
  </p:cSld>
  <p:clrMapOvr>
    <a:masterClrMapping/>
  </p:clrMapOvr>
  <p:transition/>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C443F749-2938-44C0-D74C-1088B45D3D78}"/>
              </a:ext>
            </a:extLst>
          </p:cNvPr>
          <p:cNvSpPr>
            <a:spLocks noGrp="1" noChangeArrowheads="1"/>
          </p:cNvSpPr>
          <p:nvPr>
            <p:ph type="title" idx="4294967295"/>
          </p:nvPr>
        </p:nvSpPr>
        <p:spPr>
          <a:xfrm>
            <a:off x="1952625" y="215900"/>
            <a:ext cx="8286750" cy="1284288"/>
          </a:xfrm>
          <a:ln>
            <a:solidFill>
              <a:schemeClr val="accent2">
                <a:lumMod val="75000"/>
              </a:schemeClr>
            </a:solidFill>
          </a:ln>
        </p:spPr>
        <p:txBody>
          <a:bodyPr/>
          <a:lstStyle/>
          <a:p>
            <a:pPr>
              <a:defRPr/>
            </a:pPr>
            <a:r>
              <a:rPr lang="en-GB" sz="4000" b="1">
                <a:latin typeface="Arial" charset="0"/>
                <a:cs typeface="Arial" charset="0"/>
              </a:rPr>
              <a:t>Actual Authority</a:t>
            </a:r>
            <a:br>
              <a:rPr lang="en-GB" sz="4000" b="1">
                <a:latin typeface="Arial" charset="0"/>
                <a:cs typeface="Arial" charset="0"/>
              </a:rPr>
            </a:br>
            <a:r>
              <a:rPr lang="en-GB" sz="4000" b="1">
                <a:latin typeface="Arial" charset="0"/>
                <a:cs typeface="Arial" charset="0"/>
              </a:rPr>
              <a:t>3 key elements </a:t>
            </a:r>
          </a:p>
        </p:txBody>
      </p:sp>
      <p:sp>
        <p:nvSpPr>
          <p:cNvPr id="20483" name="Rectangle 3">
            <a:extLst>
              <a:ext uri="{FF2B5EF4-FFF2-40B4-BE49-F238E27FC236}">
                <a16:creationId xmlns:a16="http://schemas.microsoft.com/office/drawing/2014/main" id="{5D0B34A1-A715-89E5-233D-5540E63FFC21}"/>
              </a:ext>
            </a:extLst>
          </p:cNvPr>
          <p:cNvSpPr>
            <a:spLocks noGrp="1"/>
          </p:cNvSpPr>
          <p:nvPr>
            <p:ph type="body" idx="4294967295"/>
          </p:nvPr>
        </p:nvSpPr>
        <p:spPr>
          <a:xfrm>
            <a:off x="1981200" y="1785939"/>
            <a:ext cx="8401050" cy="4340225"/>
          </a:xfrm>
        </p:spPr>
        <p:txBody>
          <a:bodyPr>
            <a:normAutofit/>
          </a:bodyPr>
          <a:lstStyle/>
          <a:p>
            <a:pPr marL="609600" indent="-609600">
              <a:buFontTx/>
              <a:buAutoNum type="arabicPeriod"/>
            </a:pPr>
            <a:r>
              <a:rPr lang="en-GB" altLang="en-US" sz="2800" dirty="0">
                <a:latin typeface="Arial" panose="020B0604020202020204" pitchFamily="34" charset="0"/>
                <a:cs typeface="Arial" panose="020B0604020202020204" pitchFamily="34" charset="0"/>
              </a:rPr>
              <a:t>The contract must relate to the business of the partnership. (i.e. not personal). AND</a:t>
            </a:r>
          </a:p>
          <a:p>
            <a:pPr marL="609600" indent="-609600">
              <a:buFontTx/>
              <a:buAutoNum type="arabicPeriod"/>
            </a:pPr>
            <a:r>
              <a:rPr lang="en-GB" altLang="en-US" sz="2800" dirty="0">
                <a:latin typeface="Arial" panose="020B0604020202020204" pitchFamily="34" charset="0"/>
                <a:cs typeface="Arial" panose="020B0604020202020204" pitchFamily="34" charset="0"/>
              </a:rPr>
              <a:t>Contract must be executed in the firm name OR in another way showing an intent to bind the firm AND</a:t>
            </a:r>
          </a:p>
          <a:p>
            <a:pPr marL="609600" indent="-609600">
              <a:buFontTx/>
              <a:buAutoNum type="arabicPeriod"/>
            </a:pPr>
            <a:r>
              <a:rPr lang="en-GB" altLang="en-US" sz="2800" dirty="0">
                <a:latin typeface="Arial" panose="020B0604020202020204" pitchFamily="34" charset="0"/>
                <a:cs typeface="Arial" panose="020B0604020202020204" pitchFamily="34" charset="0"/>
              </a:rPr>
              <a:t>The partner must be authorised</a:t>
            </a:r>
          </a:p>
          <a:p>
            <a:pPr marL="609600" indent="-609600">
              <a:buNone/>
            </a:pPr>
            <a:r>
              <a:rPr lang="en-GB" altLang="en-US" sz="2800" dirty="0">
                <a:latin typeface="Arial" panose="020B0604020202020204" pitchFamily="34" charset="0"/>
                <a:cs typeface="Arial" panose="020B0604020202020204" pitchFamily="34" charset="0"/>
              </a:rPr>
              <a:t>All 3 elements needed for s6 to bind the firm.</a:t>
            </a:r>
          </a:p>
        </p:txBody>
      </p:sp>
      <p:sp>
        <p:nvSpPr>
          <p:cNvPr id="20484" name="Slide Number Placeholder 3">
            <a:extLst>
              <a:ext uri="{FF2B5EF4-FFF2-40B4-BE49-F238E27FC236}">
                <a16:creationId xmlns:a16="http://schemas.microsoft.com/office/drawing/2014/main" id="{99FE0A2B-3AFB-BF57-10E8-512005FCC71C}"/>
              </a:ext>
            </a:extLst>
          </p:cNvPr>
          <p:cNvSpPr txBox="1">
            <a:spLocks noGrp="1"/>
          </p:cNvSpPr>
          <p:nvPr/>
        </p:nvSpPr>
        <p:spPr bwMode="auto">
          <a:xfrm>
            <a:off x="5024438" y="6356351"/>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fld id="{18441C01-2E76-4D79-B89F-A8DAE55815DB}" type="slidenum">
              <a:rPr lang="en-GB" altLang="en-US" sz="1200"/>
              <a:pPr algn="ctr" eaLnBrk="1" hangingPunct="1">
                <a:spcBef>
                  <a:spcPct val="0"/>
                </a:spcBef>
                <a:buFontTx/>
                <a:buNone/>
              </a:pPr>
              <a:t>36</a:t>
            </a:fld>
            <a:endParaRPr lang="en-GB" altLang="en-US" sz="1200"/>
          </a:p>
        </p:txBody>
      </p:sp>
    </p:spTree>
    <p:custDataLst>
      <p:tags r:id="rId1"/>
    </p:custDataLst>
  </p:cSld>
  <p:clrMapOvr>
    <a:masterClrMapping/>
  </p:clrMapOvr>
  <p:transition/>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EA32EFBB-036F-B46E-1B27-9BED51E556F9}"/>
              </a:ext>
            </a:extLst>
          </p:cNvPr>
          <p:cNvSpPr>
            <a:spLocks noGrp="1" noChangeArrowheads="1"/>
          </p:cNvSpPr>
          <p:nvPr>
            <p:ph type="title" idx="4294967295"/>
          </p:nvPr>
        </p:nvSpPr>
        <p:spPr>
          <a:xfrm>
            <a:off x="1952625" y="215900"/>
            <a:ext cx="8286750" cy="1284288"/>
          </a:xfrm>
          <a:ln>
            <a:solidFill>
              <a:schemeClr val="accent2">
                <a:lumMod val="75000"/>
              </a:schemeClr>
            </a:solidFill>
          </a:ln>
        </p:spPr>
        <p:txBody>
          <a:bodyPr/>
          <a:lstStyle/>
          <a:p>
            <a:pPr>
              <a:defRPr/>
            </a:pPr>
            <a:r>
              <a:rPr lang="en-GB" sz="4000" b="1">
                <a:latin typeface="Arial" charset="0"/>
                <a:cs typeface="Arial" charset="0"/>
              </a:rPr>
              <a:t>Actual Authority</a:t>
            </a:r>
            <a:br>
              <a:rPr lang="en-GB" sz="4000" b="1">
                <a:latin typeface="Arial" charset="0"/>
                <a:cs typeface="Arial" charset="0"/>
              </a:rPr>
            </a:br>
            <a:r>
              <a:rPr lang="en-GB" sz="4000" b="1">
                <a:latin typeface="Arial" charset="0"/>
                <a:cs typeface="Arial" charset="0"/>
              </a:rPr>
              <a:t>Example </a:t>
            </a:r>
          </a:p>
        </p:txBody>
      </p:sp>
      <p:sp>
        <p:nvSpPr>
          <p:cNvPr id="22531" name="Rectangle 3">
            <a:extLst>
              <a:ext uri="{FF2B5EF4-FFF2-40B4-BE49-F238E27FC236}">
                <a16:creationId xmlns:a16="http://schemas.microsoft.com/office/drawing/2014/main" id="{6F128962-1DB4-0904-6F0B-B59D331D56DA}"/>
              </a:ext>
            </a:extLst>
          </p:cNvPr>
          <p:cNvSpPr>
            <a:spLocks noGrp="1"/>
          </p:cNvSpPr>
          <p:nvPr>
            <p:ph type="body" idx="4294967295"/>
          </p:nvPr>
        </p:nvSpPr>
        <p:spPr>
          <a:xfrm>
            <a:off x="1981200" y="1785939"/>
            <a:ext cx="8401050" cy="4340225"/>
          </a:xfrm>
        </p:spPr>
        <p:txBody>
          <a:bodyPr/>
          <a:lstStyle/>
          <a:p>
            <a:pPr marL="609600" indent="-609600">
              <a:buNone/>
            </a:pPr>
            <a:r>
              <a:rPr lang="en-GB" altLang="en-US" sz="2800">
                <a:latin typeface="Arial" panose="020B0604020202020204" pitchFamily="34" charset="0"/>
                <a:cs typeface="Arial" panose="020B0604020202020204" pitchFamily="34" charset="0"/>
              </a:rPr>
              <a:t>Mr Andrews, Mr Bailey and Mr Collins run a</a:t>
            </a:r>
          </a:p>
          <a:p>
            <a:pPr marL="609600" indent="-609600">
              <a:buNone/>
            </a:pPr>
            <a:r>
              <a:rPr lang="en-GB" altLang="en-US" sz="2800">
                <a:latin typeface="Arial" panose="020B0604020202020204" pitchFamily="34" charset="0"/>
                <a:cs typeface="Arial" panose="020B0604020202020204" pitchFamily="34" charset="0"/>
              </a:rPr>
              <a:t>restaurant business in partnership. Mr Andrews (who takes responsibility for ordering supplies) enters into a contract with a local meat supplier for £100 of fillet steak. He places the order on the partnership’s letter headed notepaper.</a:t>
            </a:r>
          </a:p>
          <a:p>
            <a:pPr marL="609600" indent="-609600">
              <a:buNone/>
            </a:pPr>
            <a:endParaRPr lang="en-GB" altLang="en-US" sz="2800">
              <a:latin typeface="Arial" panose="020B0604020202020204" pitchFamily="34" charset="0"/>
              <a:cs typeface="Arial" panose="020B0604020202020204" pitchFamily="34" charset="0"/>
            </a:endParaRPr>
          </a:p>
          <a:p>
            <a:pPr marL="609600" indent="-609600">
              <a:buNone/>
            </a:pPr>
            <a:r>
              <a:rPr lang="en-GB" altLang="en-US" sz="2800">
                <a:latin typeface="Arial" panose="020B0604020202020204" pitchFamily="34" charset="0"/>
                <a:cs typeface="Arial" panose="020B0604020202020204" pitchFamily="34" charset="0"/>
              </a:rPr>
              <a:t>Is the partnership bound by actual authority?</a:t>
            </a:r>
          </a:p>
        </p:txBody>
      </p:sp>
      <p:sp>
        <p:nvSpPr>
          <p:cNvPr id="22532" name="Slide Number Placeholder 3">
            <a:extLst>
              <a:ext uri="{FF2B5EF4-FFF2-40B4-BE49-F238E27FC236}">
                <a16:creationId xmlns:a16="http://schemas.microsoft.com/office/drawing/2014/main" id="{82B9D3EA-DB04-4FBC-8E95-5B24605A850B}"/>
              </a:ext>
            </a:extLst>
          </p:cNvPr>
          <p:cNvSpPr txBox="1">
            <a:spLocks noGrp="1"/>
          </p:cNvSpPr>
          <p:nvPr/>
        </p:nvSpPr>
        <p:spPr bwMode="auto">
          <a:xfrm>
            <a:off x="5024438" y="6356351"/>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fld id="{3F24DC8D-5107-40A3-9B23-F8061E96063C}" type="slidenum">
              <a:rPr lang="en-GB" altLang="en-US" sz="1200"/>
              <a:pPr algn="ctr" eaLnBrk="1" hangingPunct="1">
                <a:spcBef>
                  <a:spcPct val="0"/>
                </a:spcBef>
                <a:buFontTx/>
                <a:buNone/>
              </a:pPr>
              <a:t>37</a:t>
            </a:fld>
            <a:endParaRPr lang="en-GB" altLang="en-US" sz="1200"/>
          </a:p>
        </p:txBody>
      </p:sp>
    </p:spTree>
    <p:custDataLst>
      <p:tags r:id="rId1"/>
    </p:custDataLst>
  </p:cSld>
  <p:clrMapOvr>
    <a:masterClrMapping/>
  </p:clrMapOvr>
  <p:transition/>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a:extLst>
              <a:ext uri="{FF2B5EF4-FFF2-40B4-BE49-F238E27FC236}">
                <a16:creationId xmlns:a16="http://schemas.microsoft.com/office/drawing/2014/main" id="{EF6EB4D7-30B1-F2BF-5D44-81EF47D3DFE1}"/>
              </a:ext>
            </a:extLst>
          </p:cNvPr>
          <p:cNvSpPr>
            <a:spLocks noGrp="1" noChangeArrowheads="1"/>
          </p:cNvSpPr>
          <p:nvPr>
            <p:ph type="title"/>
          </p:nvPr>
        </p:nvSpPr>
        <p:spPr>
          <a:xfrm>
            <a:off x="1952625" y="214314"/>
            <a:ext cx="8286750" cy="1222375"/>
          </a:xfrm>
        </p:spPr>
        <p:txBody>
          <a:bodyPr vert="horz" lIns="90488" tIns="44450" rIns="90488" bIns="44450" rtlCol="0" anchor="b">
            <a:noAutofit/>
          </a:bodyPr>
          <a:lstStyle/>
          <a:p>
            <a:pPr>
              <a:defRPr/>
            </a:pPr>
            <a:r>
              <a:rPr lang="en-US">
                <a:latin typeface="Arial" charset="0"/>
                <a:cs typeface="Arial" charset="0"/>
              </a:rPr>
              <a:t>Apparent Authority s5 PA</a:t>
            </a:r>
          </a:p>
        </p:txBody>
      </p:sp>
      <p:sp>
        <p:nvSpPr>
          <p:cNvPr id="24579" name="Rectangle 3">
            <a:extLst>
              <a:ext uri="{FF2B5EF4-FFF2-40B4-BE49-F238E27FC236}">
                <a16:creationId xmlns:a16="http://schemas.microsoft.com/office/drawing/2014/main" id="{591C587B-E7F5-B200-9367-63F85EF0F2C2}"/>
              </a:ext>
            </a:extLst>
          </p:cNvPr>
          <p:cNvSpPr>
            <a:spLocks noGrp="1"/>
          </p:cNvSpPr>
          <p:nvPr>
            <p:ph type="body" idx="1"/>
          </p:nvPr>
        </p:nvSpPr>
        <p:spPr>
          <a:xfrm>
            <a:off x="1703389" y="1628775"/>
            <a:ext cx="8785225" cy="4464050"/>
          </a:xfrm>
          <a:noFill/>
        </p:spPr>
        <p:txBody>
          <a:bodyPr vert="horz" lIns="90488" tIns="44450" rIns="90488" bIns="44450" rtlCol="0">
            <a:normAutofit/>
          </a:bodyPr>
          <a:lstStyle/>
          <a:p>
            <a:pPr>
              <a:lnSpc>
                <a:spcPct val="80000"/>
              </a:lnSpc>
              <a:buFontTx/>
              <a:buNone/>
            </a:pPr>
            <a:r>
              <a:rPr lang="en-US" altLang="en-US" sz="2400" b="1"/>
              <a:t>    “</a:t>
            </a:r>
            <a:r>
              <a:rPr lang="en-US" altLang="en-US" i="1"/>
              <a:t>Every partner is an agent of the firm ... for the </a:t>
            </a:r>
            <a:r>
              <a:rPr lang="en-US" altLang="en-US" i="1" u="sng"/>
              <a:t>purpose of the business of the partnership</a:t>
            </a:r>
            <a:r>
              <a:rPr lang="en-US" altLang="en-US" i="1"/>
              <a:t>; and the acts of every partner who does any act for carrying on </a:t>
            </a:r>
            <a:r>
              <a:rPr lang="en-US" altLang="en-US" i="1" u="sng"/>
              <a:t>in the usual way</a:t>
            </a:r>
            <a:r>
              <a:rPr lang="en-US" altLang="en-US" i="1"/>
              <a:t> business of the kind carried on by the firm ... bind the firm and his partners, </a:t>
            </a:r>
            <a:r>
              <a:rPr lang="en-US" altLang="en-US" i="1" u="sng"/>
              <a:t>unless</a:t>
            </a:r>
            <a:r>
              <a:rPr lang="en-US" altLang="en-US" i="1"/>
              <a:t> the partner so acting has … no authority to act for the firm in the particular matter, and the person with whom he is dealing </a:t>
            </a:r>
            <a:r>
              <a:rPr lang="en-US" altLang="en-US" i="1" u="sng"/>
              <a:t>either knows that he has no authority, or does not know or believe him to be a partner.”</a:t>
            </a:r>
          </a:p>
        </p:txBody>
      </p:sp>
      <p:sp>
        <p:nvSpPr>
          <p:cNvPr id="24580" name="Slide Number Placeholder 3">
            <a:extLst>
              <a:ext uri="{FF2B5EF4-FFF2-40B4-BE49-F238E27FC236}">
                <a16:creationId xmlns:a16="http://schemas.microsoft.com/office/drawing/2014/main" id="{E7912054-4132-AB30-E466-13DA6D6D1937}"/>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4052E8C5-EFB8-4637-8D9A-2CAE61DFAA61}" type="slidenum">
              <a:rPr lang="en-GB" altLang="en-US" sz="1200"/>
              <a:pPr>
                <a:spcBef>
                  <a:spcPct val="0"/>
                </a:spcBef>
                <a:buFontTx/>
                <a:buNone/>
              </a:pPr>
              <a:t>38</a:t>
            </a:fld>
            <a:endParaRPr lang="en-GB" altLang="en-US" sz="1200"/>
          </a:p>
        </p:txBody>
      </p:sp>
    </p:spTree>
    <p:custDataLst>
      <p:tags r:id="rId1"/>
    </p:custDataLst>
  </p:cSld>
  <p:clrMapOvr>
    <a:masterClrMapping/>
  </p:clrMapOvr>
  <p:transition/>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F7DBCF85-02AB-2CE7-03F4-E466A53E9E73}"/>
              </a:ext>
            </a:extLst>
          </p:cNvPr>
          <p:cNvSpPr>
            <a:spLocks noGrp="1" noChangeArrowheads="1"/>
          </p:cNvSpPr>
          <p:nvPr>
            <p:ph type="title"/>
          </p:nvPr>
        </p:nvSpPr>
        <p:spPr>
          <a:xfrm>
            <a:off x="1952625" y="215900"/>
            <a:ext cx="8286750" cy="1284288"/>
          </a:xfrm>
        </p:spPr>
        <p:txBody>
          <a:bodyPr/>
          <a:lstStyle/>
          <a:p>
            <a:pPr>
              <a:defRPr/>
            </a:pPr>
            <a:r>
              <a:rPr lang="en-GB" sz="4000">
                <a:latin typeface="Arial" charset="0"/>
                <a:cs typeface="Arial" charset="0"/>
              </a:rPr>
              <a:t>Apparent Authority</a:t>
            </a:r>
            <a:br>
              <a:rPr lang="en-GB" sz="4000">
                <a:latin typeface="Arial" charset="0"/>
                <a:cs typeface="Arial" charset="0"/>
              </a:rPr>
            </a:br>
            <a:r>
              <a:rPr lang="en-GB" sz="4000">
                <a:latin typeface="Arial" charset="0"/>
                <a:cs typeface="Arial" charset="0"/>
              </a:rPr>
              <a:t>3 key elements </a:t>
            </a:r>
          </a:p>
        </p:txBody>
      </p:sp>
      <p:sp>
        <p:nvSpPr>
          <p:cNvPr id="26627" name="Rectangle 3">
            <a:extLst>
              <a:ext uri="{FF2B5EF4-FFF2-40B4-BE49-F238E27FC236}">
                <a16:creationId xmlns:a16="http://schemas.microsoft.com/office/drawing/2014/main" id="{C4D60EDB-C94F-52BE-3D3D-129E819B75E7}"/>
              </a:ext>
            </a:extLst>
          </p:cNvPr>
          <p:cNvSpPr>
            <a:spLocks noGrp="1"/>
          </p:cNvSpPr>
          <p:nvPr>
            <p:ph type="body" idx="1"/>
          </p:nvPr>
        </p:nvSpPr>
        <p:spPr>
          <a:xfrm>
            <a:off x="1981200" y="1785939"/>
            <a:ext cx="8401050" cy="4340225"/>
          </a:xfrm>
        </p:spPr>
        <p:txBody>
          <a:bodyPr>
            <a:normAutofit/>
          </a:bodyPr>
          <a:lstStyle/>
          <a:p>
            <a:pPr marL="609600" indent="-609600">
              <a:buFontTx/>
              <a:buAutoNum type="arabicPeriod"/>
            </a:pPr>
            <a:r>
              <a:rPr lang="en-GB" altLang="en-US" sz="2800" dirty="0"/>
              <a:t>The purpose of the contract must relate to the business of the partnership. (i.e. not personal or extraneous). AND</a:t>
            </a:r>
          </a:p>
          <a:p>
            <a:pPr marL="609600" indent="-609600">
              <a:buFontTx/>
              <a:buAutoNum type="arabicPeriod"/>
            </a:pPr>
            <a:r>
              <a:rPr lang="en-GB" altLang="en-US" sz="2800" dirty="0"/>
              <a:t>Contract must be made in usual way.  (i.e. not unusual) AND</a:t>
            </a:r>
          </a:p>
          <a:p>
            <a:pPr marL="609600" indent="-609600">
              <a:buFontTx/>
              <a:buAutoNum type="arabicPeriod"/>
            </a:pPr>
            <a:r>
              <a:rPr lang="en-GB" altLang="en-US" sz="2800" dirty="0"/>
              <a:t>3</a:t>
            </a:r>
            <a:r>
              <a:rPr lang="en-GB" altLang="en-US" sz="2800" baseline="30000" dirty="0"/>
              <a:t>rd</a:t>
            </a:r>
            <a:r>
              <a:rPr lang="en-GB" altLang="en-US" sz="2800" dirty="0"/>
              <a:t> party not aware of any absence of authority.</a:t>
            </a:r>
          </a:p>
          <a:p>
            <a:pPr marL="609600" indent="-609600">
              <a:buNone/>
            </a:pPr>
            <a:r>
              <a:rPr lang="en-GB" altLang="en-US" sz="2800" dirty="0"/>
              <a:t>All 3 elements needed for s5 to bind the firm.</a:t>
            </a:r>
          </a:p>
        </p:txBody>
      </p:sp>
      <p:sp>
        <p:nvSpPr>
          <p:cNvPr id="26628" name="Slide Number Placeholder 3">
            <a:extLst>
              <a:ext uri="{FF2B5EF4-FFF2-40B4-BE49-F238E27FC236}">
                <a16:creationId xmlns:a16="http://schemas.microsoft.com/office/drawing/2014/main" id="{0CAE4E40-47B5-A6D6-2E13-980F16336497}"/>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58E175E5-8CDA-434C-811D-B362B04A90A6}" type="slidenum">
              <a:rPr lang="en-GB" altLang="en-US" sz="1200"/>
              <a:pPr>
                <a:spcBef>
                  <a:spcPct val="0"/>
                </a:spcBef>
                <a:buFontTx/>
                <a:buNone/>
              </a:pPr>
              <a:t>39</a:t>
            </a:fld>
            <a:endParaRPr lang="en-GB" altLang="en-US" sz="1200"/>
          </a:p>
        </p:txBody>
      </p:sp>
    </p:spTree>
    <p:custDataLst>
      <p:tags r:id="rId1"/>
    </p:custDataLst>
  </p:cSld>
  <p:clrMapOvr>
    <a:masterClrMapping/>
  </p:clrMapOvr>
  <p:transition/>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8434" name="Rectangle 2">
            <a:extLst>
              <a:ext uri="{FF2B5EF4-FFF2-40B4-BE49-F238E27FC236}">
                <a16:creationId xmlns:a16="http://schemas.microsoft.com/office/drawing/2014/main" id="{1801E665-31B6-2ECC-9E4D-716728070934}"/>
              </a:ext>
            </a:extLst>
          </p:cNvPr>
          <p:cNvSpPr>
            <a:spLocks noGrp="1" noChangeArrowheads="1"/>
          </p:cNvSpPr>
          <p:nvPr>
            <p:ph type="title" idx="4294967295"/>
          </p:nvPr>
        </p:nvSpPr>
        <p:spPr>
          <a:xfrm>
            <a:off x="1952625" y="215900"/>
            <a:ext cx="8286750" cy="1284288"/>
          </a:xfrm>
          <a:ln>
            <a:solidFill>
              <a:schemeClr val="accent2">
                <a:lumMod val="75000"/>
              </a:schemeClr>
            </a:solidFill>
          </a:ln>
        </p:spPr>
        <p:txBody>
          <a:bodyPr/>
          <a:lstStyle/>
          <a:p>
            <a:pPr>
              <a:defRPr/>
            </a:pPr>
            <a:r>
              <a:rPr lang="en-GB" sz="4000" b="1">
                <a:latin typeface="Arial" charset="0"/>
                <a:cs typeface="Arial" charset="0"/>
              </a:rPr>
              <a:t>Apparent Authority</a:t>
            </a:r>
            <a:br>
              <a:rPr lang="en-GB" sz="4000" b="1">
                <a:latin typeface="Arial" charset="0"/>
                <a:cs typeface="Arial" charset="0"/>
              </a:rPr>
            </a:br>
            <a:r>
              <a:rPr lang="en-GB" sz="4000" b="1">
                <a:latin typeface="Arial" charset="0"/>
                <a:cs typeface="Arial" charset="0"/>
              </a:rPr>
              <a:t>Example</a:t>
            </a:r>
          </a:p>
        </p:txBody>
      </p:sp>
      <p:sp>
        <p:nvSpPr>
          <p:cNvPr id="28675" name="Rectangle 3">
            <a:extLst>
              <a:ext uri="{FF2B5EF4-FFF2-40B4-BE49-F238E27FC236}">
                <a16:creationId xmlns:a16="http://schemas.microsoft.com/office/drawing/2014/main" id="{E7451BC2-8DE7-8E17-0D53-47A9C49D8FE8}"/>
              </a:ext>
            </a:extLst>
          </p:cNvPr>
          <p:cNvSpPr>
            <a:spLocks noGrp="1"/>
          </p:cNvSpPr>
          <p:nvPr>
            <p:ph type="body" idx="4294967295"/>
          </p:nvPr>
        </p:nvSpPr>
        <p:spPr>
          <a:xfrm>
            <a:off x="1981200" y="1557339"/>
            <a:ext cx="8401050" cy="4568825"/>
          </a:xfrm>
        </p:spPr>
        <p:txBody>
          <a:bodyPr>
            <a:normAutofit lnSpcReduction="10000"/>
          </a:bodyPr>
          <a:lstStyle/>
          <a:p>
            <a:pPr marL="609600" indent="-609600">
              <a:lnSpc>
                <a:spcPct val="90000"/>
              </a:lnSpc>
              <a:buNone/>
            </a:pPr>
            <a:r>
              <a:rPr lang="en-GB" altLang="en-US">
                <a:latin typeface="Arial" panose="020B0604020202020204" pitchFamily="34" charset="0"/>
                <a:cs typeface="Arial" panose="020B0604020202020204" pitchFamily="34" charset="0"/>
              </a:rPr>
              <a:t>Mr Adams, Mr Ball and Mr Cartwright run a restaurant</a:t>
            </a:r>
          </a:p>
          <a:p>
            <a:pPr marL="609600" indent="-609600">
              <a:lnSpc>
                <a:spcPct val="90000"/>
              </a:lnSpc>
              <a:buNone/>
            </a:pPr>
            <a:r>
              <a:rPr lang="en-GB" altLang="en-US">
                <a:latin typeface="Arial" panose="020B0604020202020204" pitchFamily="34" charset="0"/>
                <a:cs typeface="Arial" panose="020B0604020202020204" pitchFamily="34" charset="0"/>
              </a:rPr>
              <a:t>business in partnership. At a partnership meeting last month</a:t>
            </a:r>
          </a:p>
          <a:p>
            <a:pPr marL="609600" indent="-609600">
              <a:lnSpc>
                <a:spcPct val="90000"/>
              </a:lnSpc>
              <a:buNone/>
            </a:pPr>
            <a:r>
              <a:rPr lang="en-GB" altLang="en-US">
                <a:latin typeface="Arial" panose="020B0604020202020204" pitchFamily="34" charset="0"/>
                <a:cs typeface="Arial" panose="020B0604020202020204" pitchFamily="34" charset="0"/>
              </a:rPr>
              <a:t>it was agreed by a majority of 2:1 that the partnership would</a:t>
            </a:r>
          </a:p>
          <a:p>
            <a:pPr marL="609600" indent="-609600">
              <a:lnSpc>
                <a:spcPct val="90000"/>
              </a:lnSpc>
              <a:buNone/>
            </a:pPr>
            <a:r>
              <a:rPr lang="en-GB" altLang="en-US">
                <a:latin typeface="Arial" panose="020B0604020202020204" pitchFamily="34" charset="0"/>
                <a:cs typeface="Arial" panose="020B0604020202020204" pitchFamily="34" charset="0"/>
              </a:rPr>
              <a:t>not spend any more money on advertising. Last week Mr</a:t>
            </a:r>
          </a:p>
          <a:p>
            <a:pPr marL="609600" indent="-609600">
              <a:lnSpc>
                <a:spcPct val="90000"/>
              </a:lnSpc>
              <a:buNone/>
            </a:pPr>
            <a:r>
              <a:rPr lang="en-GB" altLang="en-US">
                <a:latin typeface="Arial" panose="020B0604020202020204" pitchFamily="34" charset="0"/>
                <a:cs typeface="Arial" panose="020B0604020202020204" pitchFamily="34" charset="0"/>
              </a:rPr>
              <a:t>Cartwright (who has always taken responsibility for</a:t>
            </a:r>
          </a:p>
          <a:p>
            <a:pPr marL="609600" indent="-609600">
              <a:lnSpc>
                <a:spcPct val="90000"/>
              </a:lnSpc>
              <a:buNone/>
            </a:pPr>
            <a:r>
              <a:rPr lang="en-GB" altLang="en-US">
                <a:latin typeface="Arial" panose="020B0604020202020204" pitchFamily="34" charset="0"/>
                <a:cs typeface="Arial" panose="020B0604020202020204" pitchFamily="34" charset="0"/>
              </a:rPr>
              <a:t>advertising in the past) placed an order with a local company</a:t>
            </a:r>
          </a:p>
          <a:p>
            <a:pPr marL="609600" indent="-609600">
              <a:lnSpc>
                <a:spcPct val="90000"/>
              </a:lnSpc>
              <a:buNone/>
            </a:pPr>
            <a:r>
              <a:rPr lang="en-GB" altLang="en-US">
                <a:latin typeface="Arial" panose="020B0604020202020204" pitchFamily="34" charset="0"/>
                <a:cs typeface="Arial" panose="020B0604020202020204" pitchFamily="34" charset="0"/>
              </a:rPr>
              <a:t>to print 1000 leaflets advertising the restaurant at a cost of</a:t>
            </a:r>
          </a:p>
          <a:p>
            <a:pPr marL="609600" indent="-609600">
              <a:lnSpc>
                <a:spcPct val="90000"/>
              </a:lnSpc>
              <a:buNone/>
            </a:pPr>
            <a:r>
              <a:rPr lang="en-GB" altLang="en-US">
                <a:latin typeface="Arial" panose="020B0604020202020204" pitchFamily="34" charset="0"/>
                <a:cs typeface="Arial" panose="020B0604020202020204" pitchFamily="34" charset="0"/>
              </a:rPr>
              <a:t>£200. The order was placed on the partnership’s letter</a:t>
            </a:r>
          </a:p>
          <a:p>
            <a:pPr marL="609600" indent="-609600">
              <a:lnSpc>
                <a:spcPct val="90000"/>
              </a:lnSpc>
              <a:buNone/>
            </a:pPr>
            <a:r>
              <a:rPr lang="en-GB" altLang="en-US">
                <a:latin typeface="Arial" panose="020B0604020202020204" pitchFamily="34" charset="0"/>
                <a:cs typeface="Arial" panose="020B0604020202020204" pitchFamily="34" charset="0"/>
              </a:rPr>
              <a:t>headed notepaper. The company has printed the</a:t>
            </a:r>
          </a:p>
          <a:p>
            <a:pPr marL="609600" indent="-609600">
              <a:lnSpc>
                <a:spcPct val="90000"/>
              </a:lnSpc>
              <a:buNone/>
            </a:pPr>
            <a:r>
              <a:rPr lang="en-GB" altLang="en-US">
                <a:latin typeface="Arial" panose="020B0604020202020204" pitchFamily="34" charset="0"/>
                <a:cs typeface="Arial" panose="020B0604020202020204" pitchFamily="34" charset="0"/>
              </a:rPr>
              <a:t>partnership’s leaflets in the past</a:t>
            </a:r>
          </a:p>
          <a:p>
            <a:pPr marL="609600" indent="-609600">
              <a:lnSpc>
                <a:spcPct val="90000"/>
              </a:lnSpc>
              <a:buNone/>
            </a:pPr>
            <a:endParaRPr lang="en-GB" altLang="en-US">
              <a:latin typeface="Arial" panose="020B0604020202020204" pitchFamily="34" charset="0"/>
              <a:cs typeface="Arial" panose="020B0604020202020204" pitchFamily="34" charset="0"/>
            </a:endParaRPr>
          </a:p>
          <a:p>
            <a:pPr marL="609600" indent="-609600">
              <a:lnSpc>
                <a:spcPct val="90000"/>
              </a:lnSpc>
              <a:buNone/>
            </a:pPr>
            <a:r>
              <a:rPr lang="en-GB" altLang="en-US">
                <a:latin typeface="Arial" panose="020B0604020202020204" pitchFamily="34" charset="0"/>
                <a:cs typeface="Arial" panose="020B0604020202020204" pitchFamily="34" charset="0"/>
              </a:rPr>
              <a:t>Is the partnership bound by apparent authority?</a:t>
            </a:r>
          </a:p>
          <a:p>
            <a:pPr marL="609600" indent="-609600">
              <a:lnSpc>
                <a:spcPct val="90000"/>
              </a:lnSpc>
              <a:buFontTx/>
              <a:buChar char="•"/>
            </a:pPr>
            <a:endParaRPr lang="en-GB" altLang="en-US">
              <a:latin typeface="Arial" panose="020B0604020202020204" pitchFamily="34" charset="0"/>
              <a:cs typeface="Arial" panose="020B0604020202020204" pitchFamily="34" charset="0"/>
            </a:endParaRPr>
          </a:p>
        </p:txBody>
      </p:sp>
      <p:sp>
        <p:nvSpPr>
          <p:cNvPr id="28676" name="Slide Number Placeholder 3">
            <a:extLst>
              <a:ext uri="{FF2B5EF4-FFF2-40B4-BE49-F238E27FC236}">
                <a16:creationId xmlns:a16="http://schemas.microsoft.com/office/drawing/2014/main" id="{F0E35A65-0344-224A-CD5E-7F9F5FE0275C}"/>
              </a:ext>
            </a:extLst>
          </p:cNvPr>
          <p:cNvSpPr txBox="1">
            <a:spLocks noGrp="1"/>
          </p:cNvSpPr>
          <p:nvPr/>
        </p:nvSpPr>
        <p:spPr bwMode="auto">
          <a:xfrm>
            <a:off x="5024438" y="6356351"/>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fld id="{D2EEF0AB-4679-413F-AE06-8A528ADEB694}" type="slidenum">
              <a:rPr lang="en-GB" altLang="en-US" sz="1200"/>
              <a:pPr algn="ctr" eaLnBrk="1" hangingPunct="1">
                <a:spcBef>
                  <a:spcPct val="0"/>
                </a:spcBef>
                <a:buFontTx/>
                <a:buNone/>
              </a:pPr>
              <a:t>40</a:t>
            </a:fld>
            <a:endParaRPr lang="en-GB" altLang="en-US" sz="1200"/>
          </a:p>
        </p:txBody>
      </p:sp>
    </p:spTree>
    <p:custDataLst>
      <p:tags r:id="rId1"/>
    </p:custDataLst>
  </p:cSld>
  <p:clrMapOvr>
    <a:masterClrMapping/>
  </p:clrMapOvr>
  <p:transition/>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7E9CDA46-00CF-5749-F4E7-81FE03B8D506}"/>
              </a:ext>
            </a:extLst>
          </p:cNvPr>
          <p:cNvSpPr>
            <a:spLocks noGrp="1" noChangeArrowheads="1"/>
          </p:cNvSpPr>
          <p:nvPr>
            <p:ph type="title"/>
          </p:nvPr>
        </p:nvSpPr>
        <p:spPr>
          <a:xfrm>
            <a:off x="2024063" y="228600"/>
            <a:ext cx="8215312" cy="1143000"/>
          </a:xfrm>
        </p:spPr>
        <p:txBody>
          <a:bodyPr/>
          <a:lstStyle/>
          <a:p>
            <a:pPr>
              <a:defRPr/>
            </a:pPr>
            <a:r>
              <a:rPr lang="en-US" sz="3200">
                <a:latin typeface="Arial" charset="0"/>
                <a:cs typeface="Arial" charset="0"/>
              </a:rPr>
              <a:t> </a:t>
            </a:r>
            <a:r>
              <a:rPr lang="en-US" sz="4000">
                <a:latin typeface="Arial" charset="0"/>
                <a:cs typeface="Arial" charset="0"/>
              </a:rPr>
              <a:t>When is the partnership liable to third parties?</a:t>
            </a:r>
            <a:r>
              <a:rPr lang="en-US" sz="3200">
                <a:latin typeface="Arial" charset="0"/>
                <a:cs typeface="Arial" charset="0"/>
              </a:rPr>
              <a:t> </a:t>
            </a:r>
          </a:p>
        </p:txBody>
      </p:sp>
      <p:sp>
        <p:nvSpPr>
          <p:cNvPr id="30723" name="Rectangle 3">
            <a:extLst>
              <a:ext uri="{FF2B5EF4-FFF2-40B4-BE49-F238E27FC236}">
                <a16:creationId xmlns:a16="http://schemas.microsoft.com/office/drawing/2014/main" id="{48385C79-B7E1-AA6C-C4C8-FBA7FF1078F4}"/>
              </a:ext>
            </a:extLst>
          </p:cNvPr>
          <p:cNvSpPr>
            <a:spLocks noGrp="1"/>
          </p:cNvSpPr>
          <p:nvPr>
            <p:ph type="body" idx="1"/>
          </p:nvPr>
        </p:nvSpPr>
        <p:spPr>
          <a:xfrm>
            <a:off x="1774825" y="1524000"/>
            <a:ext cx="8713788" cy="4572000"/>
          </a:xfrm>
        </p:spPr>
        <p:txBody>
          <a:bodyPr/>
          <a:lstStyle/>
          <a:p>
            <a:r>
              <a:rPr lang="en-US" altLang="en-US" sz="2800" dirty="0"/>
              <a:t>Apparent Authority is all important as far as  liability to outsiders is concerned</a:t>
            </a:r>
          </a:p>
          <a:p>
            <a:pPr>
              <a:buFont typeface="Arial" panose="020B0604020202020204" pitchFamily="34" charset="0"/>
              <a:buNone/>
            </a:pPr>
            <a:endParaRPr lang="en-US" altLang="en-US" sz="2800" dirty="0"/>
          </a:p>
          <a:p>
            <a:r>
              <a:rPr lang="en-US" altLang="en-US" sz="2800" dirty="0"/>
              <a:t>Actual Authority is usually only relevant to the  internal liability of partners to each other.</a:t>
            </a:r>
          </a:p>
          <a:p>
            <a:pPr lvl="1"/>
            <a:r>
              <a:rPr lang="en-US" altLang="en-US" dirty="0"/>
              <a:t>If a partner exceeds his ACTUAL authority, he is liable to indemnify/reimburse the other partners liable to the outsider by virtue of APPARENT authority</a:t>
            </a:r>
          </a:p>
        </p:txBody>
      </p:sp>
      <p:sp>
        <p:nvSpPr>
          <p:cNvPr id="30724" name="Slide Number Placeholder 3">
            <a:extLst>
              <a:ext uri="{FF2B5EF4-FFF2-40B4-BE49-F238E27FC236}">
                <a16:creationId xmlns:a16="http://schemas.microsoft.com/office/drawing/2014/main" id="{0C5AD16A-07B1-67B6-156F-E810CDDBEE6A}"/>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D4A70F6D-B6A9-4591-B5DD-817FCFC5208A}" type="slidenum">
              <a:rPr lang="en-GB" altLang="en-US" sz="1200"/>
              <a:pPr>
                <a:spcBef>
                  <a:spcPct val="0"/>
                </a:spcBef>
                <a:buFontTx/>
                <a:buNone/>
              </a:pPr>
              <a:t>41</a:t>
            </a:fld>
            <a:endParaRPr lang="en-GB" altLang="en-US" sz="1200"/>
          </a:p>
        </p:txBody>
      </p:sp>
    </p:spTree>
    <p:custDataLst>
      <p:tags r:id="rId1"/>
    </p:custDataLst>
  </p:cSld>
  <p:clrMapOvr>
    <a:masterClrMapping/>
  </p:clrMapOvr>
  <p:transition/>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Rectangle 2">
            <a:extLst>
              <a:ext uri="{FF2B5EF4-FFF2-40B4-BE49-F238E27FC236}">
                <a16:creationId xmlns:a16="http://schemas.microsoft.com/office/drawing/2014/main" id="{40CF0E3F-4F9F-02BB-FA55-EFE7F006FBE6}"/>
              </a:ext>
            </a:extLst>
          </p:cNvPr>
          <p:cNvSpPr>
            <a:spLocks noGrp="1" noChangeArrowheads="1"/>
          </p:cNvSpPr>
          <p:nvPr>
            <p:ph type="title" idx="4294967295"/>
          </p:nvPr>
        </p:nvSpPr>
        <p:spPr>
          <a:xfrm>
            <a:off x="665825" y="228600"/>
            <a:ext cx="9573550" cy="1143000"/>
          </a:xfrm>
          <a:ln>
            <a:solidFill>
              <a:schemeClr val="accent2">
                <a:lumMod val="75000"/>
              </a:schemeClr>
            </a:solidFill>
          </a:ln>
        </p:spPr>
        <p:txBody>
          <a:bodyPr/>
          <a:lstStyle/>
          <a:p>
            <a:pPr>
              <a:defRPr/>
            </a:pPr>
            <a:r>
              <a:rPr lang="en-US" sz="3200" b="1" dirty="0">
                <a:latin typeface="Arial" charset="0"/>
                <a:cs typeface="Arial" charset="0"/>
              </a:rPr>
              <a:t> </a:t>
            </a:r>
            <a:r>
              <a:rPr lang="en-US" sz="3600" b="1" dirty="0">
                <a:latin typeface="Arial" charset="0"/>
                <a:cs typeface="Arial" charset="0"/>
              </a:rPr>
              <a:t>When is a particular partner or individual liable? Current partners </a:t>
            </a:r>
          </a:p>
        </p:txBody>
      </p:sp>
      <p:sp>
        <p:nvSpPr>
          <p:cNvPr id="32771" name="Rectangle 3">
            <a:extLst>
              <a:ext uri="{FF2B5EF4-FFF2-40B4-BE49-F238E27FC236}">
                <a16:creationId xmlns:a16="http://schemas.microsoft.com/office/drawing/2014/main" id="{BAB6F64C-8AE9-D853-D079-BDBA4AD7AB97}"/>
              </a:ext>
            </a:extLst>
          </p:cNvPr>
          <p:cNvSpPr>
            <a:spLocks noGrp="1"/>
          </p:cNvSpPr>
          <p:nvPr>
            <p:ph type="body" idx="4294967295"/>
          </p:nvPr>
        </p:nvSpPr>
        <p:spPr>
          <a:xfrm>
            <a:off x="1774825" y="1524000"/>
            <a:ext cx="8713788" cy="4572000"/>
          </a:xfrm>
        </p:spPr>
        <p:txBody>
          <a:bodyPr/>
          <a:lstStyle/>
          <a:p>
            <a:r>
              <a:rPr lang="en-US" altLang="en-US">
                <a:latin typeface="Arial" panose="020B0604020202020204" pitchFamily="34" charset="0"/>
                <a:cs typeface="Arial" panose="020B0604020202020204" pitchFamily="34" charset="0"/>
              </a:rPr>
              <a:t>Tort and contract</a:t>
            </a:r>
          </a:p>
          <a:p>
            <a:pPr>
              <a:buFont typeface="Arial" panose="020B0604020202020204" pitchFamily="34" charset="0"/>
              <a:buNone/>
            </a:pPr>
            <a:endParaRPr lang="en-US" altLang="en-US">
              <a:latin typeface="Arial" panose="020B0604020202020204" pitchFamily="34" charset="0"/>
              <a:cs typeface="Arial" panose="020B0604020202020204" pitchFamily="34" charset="0"/>
            </a:endParaRPr>
          </a:p>
          <a:p>
            <a:r>
              <a:rPr lang="en-US" altLang="en-US">
                <a:latin typeface="Arial" panose="020B0604020202020204" pitchFamily="34" charset="0"/>
                <a:cs typeface="Arial" panose="020B0604020202020204" pitchFamily="34" charset="0"/>
              </a:rPr>
              <a:t>Tort s10</a:t>
            </a:r>
          </a:p>
          <a:p>
            <a:pPr lvl="1"/>
            <a:r>
              <a:rPr lang="en-US" altLang="en-US" sz="3200">
                <a:latin typeface="Arial" panose="020B0604020202020204" pitchFamily="34" charset="0"/>
                <a:cs typeface="Arial" panose="020B0604020202020204" pitchFamily="34" charset="0"/>
              </a:rPr>
              <a:t>Joint liability of partners for torts committed by partner acting in ordinary course of the business of firm</a:t>
            </a:r>
          </a:p>
          <a:p>
            <a:pPr lvl="1">
              <a:buFont typeface="Arial" panose="020B0604020202020204" pitchFamily="34" charset="0"/>
              <a:buNone/>
            </a:pPr>
            <a:endParaRPr lang="en-US" altLang="en-US" sz="3200">
              <a:latin typeface="Arial" panose="020B0604020202020204" pitchFamily="34" charset="0"/>
              <a:cs typeface="Arial" panose="020B0604020202020204" pitchFamily="34" charset="0"/>
            </a:endParaRPr>
          </a:p>
          <a:p>
            <a:pPr>
              <a:buFont typeface="Arial" panose="020B0604020202020204" pitchFamily="34" charset="0"/>
              <a:buNone/>
            </a:pPr>
            <a:endParaRPr lang="en-US" altLang="en-US" sz="4000">
              <a:latin typeface="Arial" panose="020B0604020202020204" pitchFamily="34" charset="0"/>
              <a:cs typeface="Arial" panose="020B0604020202020204" pitchFamily="34" charset="0"/>
            </a:endParaRPr>
          </a:p>
        </p:txBody>
      </p:sp>
      <p:sp>
        <p:nvSpPr>
          <p:cNvPr id="32772" name="Slide Number Placeholder 3">
            <a:extLst>
              <a:ext uri="{FF2B5EF4-FFF2-40B4-BE49-F238E27FC236}">
                <a16:creationId xmlns:a16="http://schemas.microsoft.com/office/drawing/2014/main" id="{097F7E0F-BED1-284E-D2C0-BAF5FFF4E460}"/>
              </a:ext>
            </a:extLst>
          </p:cNvPr>
          <p:cNvSpPr txBox="1">
            <a:spLocks noGrp="1"/>
          </p:cNvSpPr>
          <p:nvPr/>
        </p:nvSpPr>
        <p:spPr bwMode="auto">
          <a:xfrm>
            <a:off x="5024438" y="6356351"/>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fld id="{95B31D2D-F41C-49F4-B062-2D6A7A4D9D43}" type="slidenum">
              <a:rPr lang="en-GB" altLang="en-US" sz="1200"/>
              <a:pPr algn="ctr" eaLnBrk="1" hangingPunct="1">
                <a:spcBef>
                  <a:spcPct val="0"/>
                </a:spcBef>
                <a:buFontTx/>
                <a:buNone/>
              </a:pPr>
              <a:t>42</a:t>
            </a:fld>
            <a:endParaRPr lang="en-GB" altLang="en-US" sz="1200"/>
          </a:p>
        </p:txBody>
      </p:sp>
    </p:spTree>
    <p:custDataLst>
      <p:tags r:id="rId1"/>
    </p:custDataLst>
  </p:cSld>
  <p:clrMapOvr>
    <a:masterClrMapping/>
  </p:clrMapOvr>
  <p:transition/>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a:extLst>
              <a:ext uri="{FF2B5EF4-FFF2-40B4-BE49-F238E27FC236}">
                <a16:creationId xmlns:a16="http://schemas.microsoft.com/office/drawing/2014/main" id="{37CA8342-D17C-7A09-A9EB-33790271B210}"/>
              </a:ext>
            </a:extLst>
          </p:cNvPr>
          <p:cNvSpPr>
            <a:spLocks noGrp="1" noChangeArrowheads="1"/>
          </p:cNvSpPr>
          <p:nvPr>
            <p:ph type="title"/>
          </p:nvPr>
        </p:nvSpPr>
        <p:spPr>
          <a:xfrm>
            <a:off x="426128" y="188914"/>
            <a:ext cx="9781497" cy="1157287"/>
          </a:xfrm>
        </p:spPr>
        <p:txBody>
          <a:bodyPr vert="horz" lIns="90488" tIns="44450" rIns="90488" bIns="44450" rtlCol="0" anchor="b">
            <a:noAutofit/>
          </a:bodyPr>
          <a:lstStyle/>
          <a:p>
            <a:pPr>
              <a:defRPr/>
            </a:pPr>
            <a:r>
              <a:rPr lang="en-US" sz="3600" dirty="0">
                <a:latin typeface="Arial" charset="0"/>
                <a:cs typeface="Arial" charset="0"/>
              </a:rPr>
              <a:t>When is a particular partner or individual liable? - Current partners</a:t>
            </a:r>
          </a:p>
        </p:txBody>
      </p:sp>
      <p:sp>
        <p:nvSpPr>
          <p:cNvPr id="34819" name="Rectangle 3">
            <a:extLst>
              <a:ext uri="{FF2B5EF4-FFF2-40B4-BE49-F238E27FC236}">
                <a16:creationId xmlns:a16="http://schemas.microsoft.com/office/drawing/2014/main" id="{04A1D981-4E13-DD8C-E829-EB067CF23AAD}"/>
              </a:ext>
            </a:extLst>
          </p:cNvPr>
          <p:cNvSpPr>
            <a:spLocks noGrp="1"/>
          </p:cNvSpPr>
          <p:nvPr>
            <p:ph type="body" idx="1"/>
          </p:nvPr>
        </p:nvSpPr>
        <p:spPr>
          <a:xfrm>
            <a:off x="1524001" y="1484314"/>
            <a:ext cx="8964613" cy="4465637"/>
          </a:xfrm>
          <a:noFill/>
        </p:spPr>
        <p:txBody>
          <a:bodyPr vert="horz" lIns="90488" tIns="44450" rIns="90488" bIns="44450" rtlCol="0">
            <a:normAutofit/>
          </a:bodyPr>
          <a:lstStyle/>
          <a:p>
            <a:endParaRPr lang="en-US" altLang="en-US"/>
          </a:p>
          <a:p>
            <a:r>
              <a:rPr lang="en-US" altLang="en-US"/>
              <a:t>Contract s9 </a:t>
            </a:r>
          </a:p>
          <a:p>
            <a:pPr lvl="1"/>
            <a:r>
              <a:rPr lang="en-US" altLang="en-US" sz="3200"/>
              <a:t>If firm is liable in contract all persons who were actually partners at the time the contract was made are jointly liable for debts and obligations without limit</a:t>
            </a:r>
          </a:p>
          <a:p>
            <a:pPr lvl="1">
              <a:buFontTx/>
              <a:buNone/>
            </a:pPr>
            <a:r>
              <a:rPr lang="en-US" altLang="en-US" sz="2400" b="1"/>
              <a:t>		</a:t>
            </a:r>
            <a:r>
              <a:rPr lang="en-US" altLang="en-US" sz="1400"/>
              <a:t>	</a:t>
            </a:r>
          </a:p>
          <a:p>
            <a:pPr>
              <a:buFontTx/>
              <a:buNone/>
            </a:pPr>
            <a:endParaRPr lang="en-US" altLang="en-US" sz="1400"/>
          </a:p>
        </p:txBody>
      </p:sp>
      <p:sp>
        <p:nvSpPr>
          <p:cNvPr id="34820" name="Slide Number Placeholder 3">
            <a:extLst>
              <a:ext uri="{FF2B5EF4-FFF2-40B4-BE49-F238E27FC236}">
                <a16:creationId xmlns:a16="http://schemas.microsoft.com/office/drawing/2014/main" id="{C5AF6D4C-CCA1-C61C-3F7A-8C6E14BE0D3A}"/>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ACF6ACFA-9496-4895-9EAF-DA7CAB34B196}" type="slidenum">
              <a:rPr lang="en-GB" altLang="en-US" sz="1200"/>
              <a:pPr>
                <a:spcBef>
                  <a:spcPct val="0"/>
                </a:spcBef>
                <a:buFontTx/>
                <a:buNone/>
              </a:pPr>
              <a:t>43</a:t>
            </a:fld>
            <a:endParaRPr lang="en-GB" altLang="en-US" sz="1200"/>
          </a:p>
        </p:txBody>
      </p:sp>
    </p:spTree>
    <p:custDataLst>
      <p:tags r:id="rId1"/>
    </p:custDataLst>
  </p:cSld>
  <p:clrMapOvr>
    <a:masterClrMapping/>
  </p:clrMapOvr>
  <p:transition/>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a:extLst>
              <a:ext uri="{FF2B5EF4-FFF2-40B4-BE49-F238E27FC236}">
                <a16:creationId xmlns:a16="http://schemas.microsoft.com/office/drawing/2014/main" id="{CE4C9E98-3B95-DCDF-42BE-A54657EFB691}"/>
              </a:ext>
            </a:extLst>
          </p:cNvPr>
          <p:cNvSpPr>
            <a:spLocks noGrp="1" noChangeArrowheads="1"/>
          </p:cNvSpPr>
          <p:nvPr>
            <p:ph type="title"/>
          </p:nvPr>
        </p:nvSpPr>
        <p:spPr>
          <a:xfrm>
            <a:off x="1093787" y="214314"/>
            <a:ext cx="9145588" cy="1189037"/>
          </a:xfrm>
        </p:spPr>
        <p:txBody>
          <a:bodyPr vert="horz" lIns="90488" tIns="44450" rIns="90488" bIns="44450" rtlCol="0" anchor="b">
            <a:noAutofit/>
          </a:bodyPr>
          <a:lstStyle/>
          <a:p>
            <a:pPr>
              <a:defRPr/>
            </a:pPr>
            <a:r>
              <a:rPr lang="en-US" sz="3200" dirty="0">
                <a:latin typeface="Arial" charset="0"/>
                <a:cs typeface="Arial" charset="0"/>
              </a:rPr>
              <a:t> </a:t>
            </a:r>
            <a:r>
              <a:rPr lang="en-US" sz="3600" dirty="0">
                <a:latin typeface="Arial" charset="0"/>
                <a:cs typeface="Arial" charset="0"/>
              </a:rPr>
              <a:t>When is a particular partner or individual liable? - New partners</a:t>
            </a:r>
          </a:p>
        </p:txBody>
      </p:sp>
      <p:sp>
        <p:nvSpPr>
          <p:cNvPr id="36867" name="Rectangle 3">
            <a:extLst>
              <a:ext uri="{FF2B5EF4-FFF2-40B4-BE49-F238E27FC236}">
                <a16:creationId xmlns:a16="http://schemas.microsoft.com/office/drawing/2014/main" id="{BEAB6FC1-AFA3-BDA5-44B2-0625A7464E78}"/>
              </a:ext>
            </a:extLst>
          </p:cNvPr>
          <p:cNvSpPr>
            <a:spLocks noGrp="1"/>
          </p:cNvSpPr>
          <p:nvPr>
            <p:ph type="body" idx="1"/>
          </p:nvPr>
        </p:nvSpPr>
        <p:spPr>
          <a:xfrm>
            <a:off x="1524000" y="1628776"/>
            <a:ext cx="9145588" cy="4352925"/>
          </a:xfrm>
          <a:noFill/>
        </p:spPr>
        <p:txBody>
          <a:bodyPr vert="horz" lIns="90488" tIns="44450" rIns="90488" bIns="44450" rtlCol="0">
            <a:normAutofit/>
          </a:bodyPr>
          <a:lstStyle/>
          <a:p>
            <a:pPr>
              <a:buFontTx/>
              <a:buNone/>
            </a:pPr>
            <a:endParaRPr lang="en-US" altLang="en-US"/>
          </a:p>
          <a:p>
            <a:pPr>
              <a:buFontTx/>
              <a:buChar char="•"/>
            </a:pPr>
            <a:r>
              <a:rPr lang="en-US" altLang="en-US"/>
              <a:t>s17(1)-</a:t>
            </a:r>
            <a:r>
              <a:rPr lang="en-US" altLang="en-US" i="1"/>
              <a:t>“a person who is admitted as a partner into an existing firm does not thereby become liable to the creditors of the firm for anything done before he became a partner”.</a:t>
            </a:r>
          </a:p>
        </p:txBody>
      </p:sp>
      <p:sp>
        <p:nvSpPr>
          <p:cNvPr id="36868" name="Slide Number Placeholder 3">
            <a:extLst>
              <a:ext uri="{FF2B5EF4-FFF2-40B4-BE49-F238E27FC236}">
                <a16:creationId xmlns:a16="http://schemas.microsoft.com/office/drawing/2014/main" id="{B87F1416-7D8D-BFB0-C0E7-C303700FA86E}"/>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0847019E-BB22-4775-A7E6-07D98891BC97}" type="slidenum">
              <a:rPr lang="en-GB" altLang="en-US" sz="1200"/>
              <a:pPr>
                <a:spcBef>
                  <a:spcPct val="0"/>
                </a:spcBef>
                <a:buFontTx/>
                <a:buNone/>
              </a:pPr>
              <a:t>44</a:t>
            </a:fld>
            <a:endParaRPr lang="en-GB" altLang="en-US" sz="1200"/>
          </a:p>
        </p:txBody>
      </p:sp>
    </p:spTree>
    <p:custDataLst>
      <p:tags r:id="rId1"/>
    </p:custDataLst>
  </p:cSld>
  <p:clrMapOvr>
    <a:masterClrMapping/>
  </p:clrMapOvr>
  <p:transition/>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1B9AD357-7774-172C-A8E7-CC0F73AA6B6F}"/>
              </a:ext>
            </a:extLst>
          </p:cNvPr>
          <p:cNvSpPr>
            <a:spLocks noGrp="1" noChangeArrowheads="1"/>
          </p:cNvSpPr>
          <p:nvPr>
            <p:ph type="title"/>
          </p:nvPr>
        </p:nvSpPr>
        <p:spPr>
          <a:xfrm>
            <a:off x="648070" y="188913"/>
            <a:ext cx="9486530" cy="1143000"/>
          </a:xfrm>
        </p:spPr>
        <p:txBody>
          <a:bodyPr vert="horz" lIns="90488" tIns="44450" rIns="90488" bIns="44450" rtlCol="0" anchor="b">
            <a:noAutofit/>
          </a:bodyPr>
          <a:lstStyle/>
          <a:p>
            <a:pPr>
              <a:defRPr/>
            </a:pPr>
            <a:r>
              <a:rPr lang="en-US" sz="3600">
                <a:latin typeface="Arial" charset="0"/>
                <a:cs typeface="Arial" charset="0"/>
              </a:rPr>
              <a:t>When is a particular partner or individual liable? -  Holding out</a:t>
            </a:r>
          </a:p>
        </p:txBody>
      </p:sp>
      <p:sp>
        <p:nvSpPr>
          <p:cNvPr id="38915" name="Rectangle 3">
            <a:extLst>
              <a:ext uri="{FF2B5EF4-FFF2-40B4-BE49-F238E27FC236}">
                <a16:creationId xmlns:a16="http://schemas.microsoft.com/office/drawing/2014/main" id="{E3C3EDD2-B1A3-4C20-842B-A6493BCB4B7A}"/>
              </a:ext>
            </a:extLst>
          </p:cNvPr>
          <p:cNvSpPr>
            <a:spLocks noGrp="1"/>
          </p:cNvSpPr>
          <p:nvPr>
            <p:ph type="body" idx="1"/>
          </p:nvPr>
        </p:nvSpPr>
        <p:spPr>
          <a:noFill/>
        </p:spPr>
        <p:txBody>
          <a:bodyPr vert="horz" lIns="90488" tIns="44450" rIns="90488" bIns="44450" rtlCol="0">
            <a:normAutofit/>
          </a:bodyPr>
          <a:lstStyle/>
          <a:p>
            <a:pPr>
              <a:buFontTx/>
              <a:buChar char="•"/>
            </a:pPr>
            <a:r>
              <a:rPr lang="en-US" altLang="en-US"/>
              <a:t>s14 -  </a:t>
            </a:r>
            <a:r>
              <a:rPr lang="en-US" altLang="en-US" i="1"/>
              <a:t>“Everyone who…. represents himself or knowingly suffers himself to be represented as a partner in a particular firm is liable as a partner to anyone who has on the faith of such representation given credit….”</a:t>
            </a:r>
          </a:p>
        </p:txBody>
      </p:sp>
      <p:sp>
        <p:nvSpPr>
          <p:cNvPr id="38916" name="Slide Number Placeholder 3">
            <a:extLst>
              <a:ext uri="{FF2B5EF4-FFF2-40B4-BE49-F238E27FC236}">
                <a16:creationId xmlns:a16="http://schemas.microsoft.com/office/drawing/2014/main" id="{A8C0C2DA-B638-AA86-9601-E24498BFB9DA}"/>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CF4315CE-5197-439D-A7CE-24432ADA78C8}" type="slidenum">
              <a:rPr lang="en-GB" altLang="en-US" sz="1200"/>
              <a:pPr>
                <a:spcBef>
                  <a:spcPct val="0"/>
                </a:spcBef>
                <a:buFontTx/>
                <a:buNone/>
              </a:pPr>
              <a:t>45</a:t>
            </a:fld>
            <a:endParaRPr lang="en-GB" altLang="en-US" sz="1200"/>
          </a:p>
        </p:txBody>
      </p:sp>
    </p:spTree>
    <p:custDataLst>
      <p:tags r:id="rId1"/>
    </p:custDataLst>
  </p:cSld>
  <p:clrMapOvr>
    <a:masterClrMapping/>
  </p:clrMapOvr>
  <p:transition/>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2530" name="Rectangle 2">
            <a:extLst>
              <a:ext uri="{FF2B5EF4-FFF2-40B4-BE49-F238E27FC236}">
                <a16:creationId xmlns:a16="http://schemas.microsoft.com/office/drawing/2014/main" id="{BBFD1756-6390-58C9-99FC-89C0AF38542B}"/>
              </a:ext>
            </a:extLst>
          </p:cNvPr>
          <p:cNvSpPr>
            <a:spLocks noGrp="1" noChangeArrowheads="1"/>
          </p:cNvSpPr>
          <p:nvPr>
            <p:ph type="title" idx="4294967295"/>
          </p:nvPr>
        </p:nvSpPr>
        <p:spPr>
          <a:xfrm>
            <a:off x="275208" y="188913"/>
            <a:ext cx="9859392" cy="1143000"/>
          </a:xfrm>
          <a:ln>
            <a:solidFill>
              <a:schemeClr val="accent2">
                <a:lumMod val="75000"/>
              </a:schemeClr>
            </a:solidFill>
          </a:ln>
        </p:spPr>
        <p:txBody>
          <a:bodyPr vert="horz" lIns="90488" tIns="44450" rIns="90488" bIns="44450" rtlCol="0" anchor="b">
            <a:noAutofit/>
          </a:bodyPr>
          <a:lstStyle/>
          <a:p>
            <a:pPr>
              <a:defRPr/>
            </a:pPr>
            <a:r>
              <a:rPr lang="en-US" sz="3200" b="1">
                <a:latin typeface="Arial" charset="0"/>
                <a:cs typeface="Arial" charset="0"/>
              </a:rPr>
              <a:t>When is a particular partner or individual liable? -  Deceased partners</a:t>
            </a:r>
          </a:p>
        </p:txBody>
      </p:sp>
      <p:sp>
        <p:nvSpPr>
          <p:cNvPr id="40963" name="Rectangle 3">
            <a:extLst>
              <a:ext uri="{FF2B5EF4-FFF2-40B4-BE49-F238E27FC236}">
                <a16:creationId xmlns:a16="http://schemas.microsoft.com/office/drawing/2014/main" id="{6F31314F-FE74-9185-E3D6-9E0DE09CFB2F}"/>
              </a:ext>
            </a:extLst>
          </p:cNvPr>
          <p:cNvSpPr>
            <a:spLocks noGrp="1"/>
          </p:cNvSpPr>
          <p:nvPr>
            <p:ph type="body" idx="4294967295"/>
          </p:nvPr>
        </p:nvSpPr>
        <p:spPr>
          <a:noFill/>
        </p:spPr>
        <p:txBody>
          <a:bodyPr vert="horz" lIns="90488" tIns="44450" rIns="90488" bIns="44450" rtlCol="0">
            <a:normAutofit/>
          </a:bodyPr>
          <a:lstStyle/>
          <a:p>
            <a:pPr>
              <a:buFontTx/>
              <a:buChar char="•"/>
            </a:pPr>
            <a:r>
              <a:rPr lang="en-US" altLang="en-US">
                <a:latin typeface="Arial" panose="020B0604020202020204" pitchFamily="34" charset="0"/>
                <a:cs typeface="Arial" panose="020B0604020202020204" pitchFamily="34" charset="0"/>
              </a:rPr>
              <a:t>Debts incurred </a:t>
            </a:r>
            <a:r>
              <a:rPr lang="en-US" altLang="en-US" u="sng">
                <a:latin typeface="Arial" panose="020B0604020202020204" pitchFamily="34" charset="0"/>
                <a:cs typeface="Arial" panose="020B0604020202020204" pitchFamily="34" charset="0"/>
              </a:rPr>
              <a:t>before</a:t>
            </a:r>
            <a:r>
              <a:rPr lang="en-US" altLang="en-US">
                <a:latin typeface="Arial" panose="020B0604020202020204" pitchFamily="34" charset="0"/>
                <a:cs typeface="Arial" panose="020B0604020202020204" pitchFamily="34" charset="0"/>
              </a:rPr>
              <a:t> death</a:t>
            </a:r>
          </a:p>
          <a:p>
            <a:pPr>
              <a:buFontTx/>
              <a:buNone/>
            </a:pPr>
            <a:r>
              <a:rPr lang="en-US" altLang="en-US">
                <a:latin typeface="Arial" panose="020B0604020202020204" pitchFamily="34" charset="0"/>
                <a:cs typeface="Arial" panose="020B0604020202020204" pitchFamily="34" charset="0"/>
              </a:rPr>
              <a:t>      - </a:t>
            </a:r>
            <a:r>
              <a:rPr lang="en-US" altLang="en-US" sz="2800">
                <a:latin typeface="Arial" panose="020B0604020202020204" pitchFamily="34" charset="0"/>
                <a:cs typeface="Arial" panose="020B0604020202020204" pitchFamily="34" charset="0"/>
              </a:rPr>
              <a:t>Estate is severally liable (s9)</a:t>
            </a:r>
          </a:p>
          <a:p>
            <a:pPr>
              <a:buFontTx/>
              <a:buNone/>
            </a:pPr>
            <a:endParaRPr lang="en-US" altLang="en-US">
              <a:latin typeface="Arial" panose="020B0604020202020204" pitchFamily="34" charset="0"/>
              <a:cs typeface="Arial" panose="020B0604020202020204" pitchFamily="34" charset="0"/>
            </a:endParaRPr>
          </a:p>
          <a:p>
            <a:pPr>
              <a:buFontTx/>
              <a:buChar char="•"/>
            </a:pPr>
            <a:r>
              <a:rPr lang="en-US" altLang="en-US">
                <a:latin typeface="Arial" panose="020B0604020202020204" pitchFamily="34" charset="0"/>
                <a:cs typeface="Arial" panose="020B0604020202020204" pitchFamily="34" charset="0"/>
              </a:rPr>
              <a:t>Debts incurred </a:t>
            </a:r>
            <a:r>
              <a:rPr lang="en-US" altLang="en-US" u="sng">
                <a:latin typeface="Arial" panose="020B0604020202020204" pitchFamily="34" charset="0"/>
                <a:cs typeface="Arial" panose="020B0604020202020204" pitchFamily="34" charset="0"/>
              </a:rPr>
              <a:t>after</a:t>
            </a:r>
            <a:r>
              <a:rPr lang="en-US" altLang="en-US">
                <a:latin typeface="Arial" panose="020B0604020202020204" pitchFamily="34" charset="0"/>
                <a:cs typeface="Arial" panose="020B0604020202020204" pitchFamily="34" charset="0"/>
              </a:rPr>
              <a:t> death</a:t>
            </a:r>
          </a:p>
          <a:p>
            <a:pPr lvl="1"/>
            <a:r>
              <a:rPr lang="en-US" altLang="en-US" i="1">
                <a:latin typeface="Arial" panose="020B0604020202020204" pitchFamily="34" charset="0"/>
                <a:cs typeface="Arial" panose="020B0604020202020204" pitchFamily="34" charset="0"/>
              </a:rPr>
              <a:t>   </a:t>
            </a:r>
            <a:r>
              <a:rPr lang="en-US" altLang="en-US">
                <a:latin typeface="Arial" panose="020B0604020202020204" pitchFamily="34" charset="0"/>
                <a:cs typeface="Arial" panose="020B0604020202020204" pitchFamily="34" charset="0"/>
              </a:rPr>
              <a:t>Estate is not liable (s36(3))</a:t>
            </a:r>
          </a:p>
          <a:p>
            <a:pPr lvl="1"/>
            <a:r>
              <a:rPr lang="en-US" altLang="en-US">
                <a:latin typeface="Arial" panose="020B0604020202020204" pitchFamily="34" charset="0"/>
                <a:cs typeface="Arial" panose="020B0604020202020204" pitchFamily="34" charset="0"/>
              </a:rPr>
              <a:t>   Continued use of name as part of the         firm’s name does not make estate liable (s14(2))</a:t>
            </a:r>
          </a:p>
        </p:txBody>
      </p:sp>
      <p:sp>
        <p:nvSpPr>
          <p:cNvPr id="40964" name="Slide Number Placeholder 3">
            <a:extLst>
              <a:ext uri="{FF2B5EF4-FFF2-40B4-BE49-F238E27FC236}">
                <a16:creationId xmlns:a16="http://schemas.microsoft.com/office/drawing/2014/main" id="{F9C89F92-6210-152D-7FE4-C6BEA92397AA}"/>
              </a:ext>
            </a:extLst>
          </p:cNvPr>
          <p:cNvSpPr txBox="1">
            <a:spLocks noGrp="1"/>
          </p:cNvSpPr>
          <p:nvPr/>
        </p:nvSpPr>
        <p:spPr bwMode="auto">
          <a:xfrm>
            <a:off x="5024438" y="6356351"/>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fld id="{0428298F-ED2F-4865-AD8B-36CCD31F7BB1}" type="slidenum">
              <a:rPr lang="en-GB" altLang="en-US" sz="1200"/>
              <a:pPr algn="ctr" eaLnBrk="1" hangingPunct="1">
                <a:spcBef>
                  <a:spcPct val="0"/>
                </a:spcBef>
                <a:buFontTx/>
                <a:buNone/>
              </a:pPr>
              <a:t>46</a:t>
            </a:fld>
            <a:endParaRPr lang="en-GB" altLang="en-US" sz="1200"/>
          </a:p>
        </p:txBody>
      </p:sp>
    </p:spTree>
    <p:custDataLst>
      <p:tags r:id="rId1"/>
    </p:custDataLst>
  </p:cSld>
  <p:clrMapOvr>
    <a:masterClrMapping/>
  </p:clrMapOvr>
  <p:transition/>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815A4B9C-D4BC-39DE-7854-25CFBD2308EE}"/>
              </a:ext>
            </a:extLst>
          </p:cNvPr>
          <p:cNvSpPr>
            <a:spLocks noGrp="1" noChangeArrowheads="1"/>
          </p:cNvSpPr>
          <p:nvPr>
            <p:ph type="title"/>
          </p:nvPr>
        </p:nvSpPr>
        <p:spPr>
          <a:xfrm>
            <a:off x="514905" y="214314"/>
            <a:ext cx="9724470" cy="1127125"/>
          </a:xfrm>
        </p:spPr>
        <p:txBody>
          <a:bodyPr vert="horz" lIns="90488" tIns="44450" rIns="90488" bIns="44450" rtlCol="0" anchor="b">
            <a:noAutofit/>
          </a:bodyPr>
          <a:lstStyle/>
          <a:p>
            <a:pPr>
              <a:defRPr/>
            </a:pPr>
            <a:r>
              <a:rPr lang="en-US" sz="3600" dirty="0">
                <a:latin typeface="Arial" charset="0"/>
                <a:cs typeface="Arial" charset="0"/>
              </a:rPr>
              <a:t>When is a particular partner or individual liable? - Retiring partners</a:t>
            </a:r>
          </a:p>
        </p:txBody>
      </p:sp>
      <p:sp>
        <p:nvSpPr>
          <p:cNvPr id="43011" name="Rectangle 3">
            <a:extLst>
              <a:ext uri="{FF2B5EF4-FFF2-40B4-BE49-F238E27FC236}">
                <a16:creationId xmlns:a16="http://schemas.microsoft.com/office/drawing/2014/main" id="{4C381E9D-2281-19DF-E5A4-F8BCC70090D4}"/>
              </a:ext>
            </a:extLst>
          </p:cNvPr>
          <p:cNvSpPr>
            <a:spLocks noGrp="1"/>
          </p:cNvSpPr>
          <p:nvPr>
            <p:ph type="body" idx="1"/>
          </p:nvPr>
        </p:nvSpPr>
        <p:spPr>
          <a:xfrm>
            <a:off x="1524000" y="1371600"/>
            <a:ext cx="9144000" cy="5029200"/>
          </a:xfrm>
          <a:noFill/>
        </p:spPr>
        <p:txBody>
          <a:bodyPr vert="horz" lIns="90488" tIns="44450" rIns="90488" bIns="44450" rtlCol="0">
            <a:normAutofit/>
          </a:bodyPr>
          <a:lstStyle/>
          <a:p>
            <a:pPr>
              <a:buFont typeface="Arial" panose="020B0604020202020204" pitchFamily="34" charset="0"/>
              <a:buNone/>
            </a:pPr>
            <a:endParaRPr lang="en-US" altLang="en-US" b="1"/>
          </a:p>
          <a:p>
            <a:r>
              <a:rPr lang="en-US" altLang="en-US"/>
              <a:t>Debts incurred </a:t>
            </a:r>
            <a:r>
              <a:rPr lang="en-US" altLang="en-US" u="sng"/>
              <a:t>before</a:t>
            </a:r>
            <a:r>
              <a:rPr lang="en-US" altLang="en-US"/>
              <a:t> retirement </a:t>
            </a:r>
          </a:p>
          <a:p>
            <a:pPr>
              <a:buFont typeface="Arial" panose="020B0604020202020204" pitchFamily="34" charset="0"/>
              <a:buNone/>
            </a:pPr>
            <a:r>
              <a:rPr lang="en-US" altLang="en-US" i="1"/>
              <a:t>       - “a partner who retires from a firm does not     </a:t>
            </a:r>
          </a:p>
          <a:p>
            <a:pPr>
              <a:buFont typeface="Arial" panose="020B0604020202020204" pitchFamily="34" charset="0"/>
              <a:buNone/>
            </a:pPr>
            <a:r>
              <a:rPr lang="en-US" altLang="en-US" i="1"/>
              <a:t>          thereby cease to be liable for partnership </a:t>
            </a:r>
          </a:p>
          <a:p>
            <a:pPr>
              <a:buFont typeface="Arial" panose="020B0604020202020204" pitchFamily="34" charset="0"/>
              <a:buNone/>
            </a:pPr>
            <a:r>
              <a:rPr lang="en-US" altLang="en-US" i="1"/>
              <a:t>          debts or obligations incurred before his </a:t>
            </a:r>
          </a:p>
          <a:p>
            <a:pPr>
              <a:buFont typeface="Arial" panose="020B0604020202020204" pitchFamily="34" charset="0"/>
              <a:buNone/>
            </a:pPr>
            <a:r>
              <a:rPr lang="en-US" altLang="en-US" i="1"/>
              <a:t>          retirement” - s17(2)</a:t>
            </a:r>
          </a:p>
          <a:p>
            <a:pPr>
              <a:buFont typeface="Arial" panose="020B0604020202020204" pitchFamily="34" charset="0"/>
              <a:buNone/>
            </a:pPr>
            <a:r>
              <a:rPr lang="en-US" altLang="en-US"/>
              <a:t>       -  agreement to be indemnified / released    </a:t>
            </a:r>
          </a:p>
          <a:p>
            <a:pPr>
              <a:buFont typeface="Arial" panose="020B0604020202020204" pitchFamily="34" charset="0"/>
              <a:buNone/>
            </a:pPr>
            <a:r>
              <a:rPr lang="en-US" altLang="en-US"/>
              <a:t>          from obligations by creditor (“novation”)</a:t>
            </a:r>
          </a:p>
          <a:p>
            <a:endParaRPr lang="en-US" altLang="en-US"/>
          </a:p>
          <a:p>
            <a:pPr>
              <a:buFontTx/>
              <a:buChar char="–"/>
            </a:pPr>
            <a:endParaRPr lang="en-US" altLang="en-US" sz="2800"/>
          </a:p>
        </p:txBody>
      </p:sp>
      <p:sp>
        <p:nvSpPr>
          <p:cNvPr id="43012" name="Slide Number Placeholder 3">
            <a:extLst>
              <a:ext uri="{FF2B5EF4-FFF2-40B4-BE49-F238E27FC236}">
                <a16:creationId xmlns:a16="http://schemas.microsoft.com/office/drawing/2014/main" id="{710FD13C-9050-AC2F-9F99-10C75CD43889}"/>
              </a:ext>
            </a:extLst>
          </p:cNvPr>
          <p:cNvSpPr>
            <a:spLocks noGrp="1"/>
          </p:cNvSpPr>
          <p:nvPr>
            <p:ph type="sldNum" sz="quarter" idx="10"/>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spcBef>
                <a:spcPct val="0"/>
              </a:spcBef>
              <a:buFontTx/>
              <a:buNone/>
            </a:pPr>
            <a:fld id="{546C232B-C09A-4F7B-95F9-2BFC8F294CE5}" type="slidenum">
              <a:rPr lang="en-GB" altLang="en-US" sz="1200"/>
              <a:pPr>
                <a:spcBef>
                  <a:spcPct val="0"/>
                </a:spcBef>
                <a:buFontTx/>
                <a:buNone/>
              </a:pPr>
              <a:t>47</a:t>
            </a:fld>
            <a:endParaRPr lang="en-GB" altLang="en-US" sz="1200"/>
          </a:p>
        </p:txBody>
      </p:sp>
    </p:spTree>
    <p:custDataLst>
      <p:tags r:id="rId1"/>
    </p:custDataLst>
  </p:cSld>
  <p:clrMapOvr>
    <a:masterClrMapping/>
  </p:clrMapOvr>
  <p:transition/>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4" name="Rectangle 2">
            <a:extLst>
              <a:ext uri="{FF2B5EF4-FFF2-40B4-BE49-F238E27FC236}">
                <a16:creationId xmlns:a16="http://schemas.microsoft.com/office/drawing/2014/main" id="{27153154-552B-50C2-2EC1-3E9FECE9BB8D}"/>
              </a:ext>
            </a:extLst>
          </p:cNvPr>
          <p:cNvSpPr>
            <a:spLocks noGrp="1" noChangeArrowheads="1"/>
          </p:cNvSpPr>
          <p:nvPr>
            <p:ph type="title" idx="4294967295"/>
          </p:nvPr>
        </p:nvSpPr>
        <p:spPr>
          <a:xfrm>
            <a:off x="914400" y="214314"/>
            <a:ext cx="9324975" cy="1127125"/>
          </a:xfrm>
          <a:ln>
            <a:solidFill>
              <a:schemeClr val="accent2">
                <a:lumMod val="75000"/>
              </a:schemeClr>
            </a:solidFill>
          </a:ln>
        </p:spPr>
        <p:txBody>
          <a:bodyPr vert="horz" lIns="90488" tIns="44450" rIns="90488" bIns="44450" rtlCol="0" anchor="b">
            <a:noAutofit/>
          </a:bodyPr>
          <a:lstStyle/>
          <a:p>
            <a:pPr>
              <a:defRPr/>
            </a:pPr>
            <a:r>
              <a:rPr lang="en-US" sz="3600" b="1" dirty="0">
                <a:latin typeface="Arial" charset="0"/>
                <a:cs typeface="Arial" charset="0"/>
              </a:rPr>
              <a:t>When is a particular partner or individual liable? Retiring partner</a:t>
            </a:r>
          </a:p>
        </p:txBody>
      </p:sp>
      <p:sp>
        <p:nvSpPr>
          <p:cNvPr id="45059" name="Rectangle 3">
            <a:extLst>
              <a:ext uri="{FF2B5EF4-FFF2-40B4-BE49-F238E27FC236}">
                <a16:creationId xmlns:a16="http://schemas.microsoft.com/office/drawing/2014/main" id="{BFFD926A-D01E-DA29-FEA4-FC6A7FBB5DC7}"/>
              </a:ext>
            </a:extLst>
          </p:cNvPr>
          <p:cNvSpPr>
            <a:spLocks noGrp="1"/>
          </p:cNvSpPr>
          <p:nvPr>
            <p:ph type="body" idx="4294967295"/>
          </p:nvPr>
        </p:nvSpPr>
        <p:spPr>
          <a:xfrm>
            <a:off x="1524000" y="1371600"/>
            <a:ext cx="9144000" cy="5029200"/>
          </a:xfrm>
          <a:noFill/>
        </p:spPr>
        <p:txBody>
          <a:bodyPr vert="horz" lIns="90488" tIns="44450" rIns="90488" bIns="44450" rtlCol="0">
            <a:normAutofit/>
          </a:bodyPr>
          <a:lstStyle/>
          <a:p>
            <a:pPr>
              <a:lnSpc>
                <a:spcPct val="90000"/>
              </a:lnSpc>
              <a:buFont typeface="Arial" panose="020B0604020202020204" pitchFamily="34" charset="0"/>
              <a:buNone/>
            </a:pPr>
            <a:endParaRPr lang="en-US" altLang="en-US" b="1">
              <a:latin typeface="Arial" panose="020B0604020202020204" pitchFamily="34" charset="0"/>
              <a:cs typeface="Arial" panose="020B0604020202020204" pitchFamily="34" charset="0"/>
            </a:endParaRPr>
          </a:p>
          <a:p>
            <a:pPr>
              <a:lnSpc>
                <a:spcPct val="90000"/>
              </a:lnSpc>
            </a:pPr>
            <a:r>
              <a:rPr lang="en-US" altLang="en-US">
                <a:latin typeface="Arial" panose="020B0604020202020204" pitchFamily="34" charset="0"/>
                <a:cs typeface="Arial" panose="020B0604020202020204" pitchFamily="34" charset="0"/>
              </a:rPr>
              <a:t>Debts incurred </a:t>
            </a:r>
            <a:r>
              <a:rPr lang="en-US" altLang="en-US" u="sng">
                <a:latin typeface="Arial" panose="020B0604020202020204" pitchFamily="34" charset="0"/>
                <a:cs typeface="Arial" panose="020B0604020202020204" pitchFamily="34" charset="0"/>
              </a:rPr>
              <a:t>after</a:t>
            </a:r>
            <a:r>
              <a:rPr lang="en-US" altLang="en-US">
                <a:latin typeface="Arial" panose="020B0604020202020204" pitchFamily="34" charset="0"/>
                <a:cs typeface="Arial" panose="020B0604020202020204" pitchFamily="34" charset="0"/>
              </a:rPr>
              <a:t> retirement </a:t>
            </a:r>
          </a:p>
          <a:p>
            <a:pPr>
              <a:lnSpc>
                <a:spcPct val="90000"/>
              </a:lnSpc>
              <a:buFont typeface="Arial" panose="020B0604020202020204" pitchFamily="34" charset="0"/>
              <a:buNone/>
            </a:pPr>
            <a:r>
              <a:rPr lang="en-US" altLang="en-US">
                <a:latin typeface="Arial" panose="020B0604020202020204" pitchFamily="34" charset="0"/>
                <a:cs typeface="Arial" panose="020B0604020202020204" pitchFamily="34" charset="0"/>
              </a:rPr>
              <a:t>        - s36(1) still liable unless given ACTUAL      </a:t>
            </a:r>
          </a:p>
          <a:p>
            <a:pPr>
              <a:lnSpc>
                <a:spcPct val="90000"/>
              </a:lnSpc>
              <a:buFont typeface="Arial" panose="020B0604020202020204" pitchFamily="34" charset="0"/>
              <a:buNone/>
            </a:pPr>
            <a:r>
              <a:rPr lang="en-US" altLang="en-US">
                <a:latin typeface="Arial" panose="020B0604020202020204" pitchFamily="34" charset="0"/>
                <a:cs typeface="Arial" panose="020B0604020202020204" pitchFamily="34" charset="0"/>
              </a:rPr>
              <a:t>          notice to existing customers/suppliers and </a:t>
            </a:r>
          </a:p>
          <a:p>
            <a:pPr>
              <a:lnSpc>
                <a:spcPct val="90000"/>
              </a:lnSpc>
              <a:buFont typeface="Arial" panose="020B0604020202020204" pitchFamily="34" charset="0"/>
              <a:buNone/>
            </a:pPr>
            <a:r>
              <a:rPr lang="en-US" altLang="en-US">
                <a:latin typeface="Arial" panose="020B0604020202020204" pitchFamily="34" charset="0"/>
                <a:cs typeface="Arial" panose="020B0604020202020204" pitchFamily="34" charset="0"/>
              </a:rPr>
              <a:t>          creditors </a:t>
            </a:r>
          </a:p>
          <a:p>
            <a:pPr>
              <a:lnSpc>
                <a:spcPct val="90000"/>
              </a:lnSpc>
              <a:buFont typeface="Arial" panose="020B0604020202020204" pitchFamily="34" charset="0"/>
              <a:buNone/>
            </a:pPr>
            <a:r>
              <a:rPr lang="en-US" altLang="en-US">
                <a:latin typeface="Arial" panose="020B0604020202020204" pitchFamily="34" charset="0"/>
                <a:cs typeface="Arial" panose="020B0604020202020204" pitchFamily="34" charset="0"/>
              </a:rPr>
              <a:t>        - Notice in London Gazette (DEEMED </a:t>
            </a:r>
          </a:p>
          <a:p>
            <a:pPr>
              <a:lnSpc>
                <a:spcPct val="90000"/>
              </a:lnSpc>
              <a:buFont typeface="Arial" panose="020B0604020202020204" pitchFamily="34" charset="0"/>
              <a:buNone/>
            </a:pPr>
            <a:r>
              <a:rPr lang="en-US" altLang="en-US">
                <a:latin typeface="Arial" panose="020B0604020202020204" pitchFamily="34" charset="0"/>
                <a:cs typeface="Arial" panose="020B0604020202020204" pitchFamily="34" charset="0"/>
              </a:rPr>
              <a:t>           notice to others)</a:t>
            </a:r>
          </a:p>
          <a:p>
            <a:pPr>
              <a:lnSpc>
                <a:spcPct val="90000"/>
              </a:lnSpc>
              <a:buFont typeface="Arial" panose="020B0604020202020204" pitchFamily="34" charset="0"/>
              <a:buNone/>
            </a:pPr>
            <a:r>
              <a:rPr lang="en-US" altLang="en-US">
                <a:latin typeface="Arial" panose="020B0604020202020204" pitchFamily="34" charset="0"/>
                <a:cs typeface="Arial" panose="020B0604020202020204" pitchFamily="34" charset="0"/>
              </a:rPr>
              <a:t>        - s14 holding out-ensure name removed </a:t>
            </a:r>
          </a:p>
          <a:p>
            <a:pPr>
              <a:lnSpc>
                <a:spcPct val="90000"/>
              </a:lnSpc>
              <a:buFont typeface="Arial" panose="020B0604020202020204" pitchFamily="34" charset="0"/>
              <a:buNone/>
            </a:pPr>
            <a:r>
              <a:rPr lang="en-US" altLang="en-US">
                <a:latin typeface="Arial" panose="020B0604020202020204" pitchFamily="34" charset="0"/>
                <a:cs typeface="Arial" panose="020B0604020202020204" pitchFamily="34" charset="0"/>
              </a:rPr>
              <a:t>          from notepaper</a:t>
            </a:r>
          </a:p>
          <a:p>
            <a:pPr>
              <a:lnSpc>
                <a:spcPct val="90000"/>
              </a:lnSpc>
              <a:buFontTx/>
              <a:buChar char="–"/>
            </a:pPr>
            <a:endParaRPr lang="en-US" altLang="en-US" sz="2800">
              <a:latin typeface="Arial" panose="020B0604020202020204" pitchFamily="34" charset="0"/>
              <a:cs typeface="Arial" panose="020B0604020202020204" pitchFamily="34" charset="0"/>
            </a:endParaRPr>
          </a:p>
        </p:txBody>
      </p:sp>
      <p:sp>
        <p:nvSpPr>
          <p:cNvPr id="45060" name="Slide Number Placeholder 3">
            <a:extLst>
              <a:ext uri="{FF2B5EF4-FFF2-40B4-BE49-F238E27FC236}">
                <a16:creationId xmlns:a16="http://schemas.microsoft.com/office/drawing/2014/main" id="{1CDC82E6-89A5-5CC1-3463-6206E7D92EA9}"/>
              </a:ext>
            </a:extLst>
          </p:cNvPr>
          <p:cNvSpPr txBox="1">
            <a:spLocks noGrp="1"/>
          </p:cNvSpPr>
          <p:nvPr/>
        </p:nvSpPr>
        <p:spPr bwMode="auto">
          <a:xfrm>
            <a:off x="5024438" y="6356351"/>
            <a:ext cx="2133600" cy="36512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lvl1pPr>
              <a:spcBef>
                <a:spcPct val="20000"/>
              </a:spcBef>
              <a:buFont typeface="Arial" panose="020B0604020202020204" pitchFamily="34" charset="0"/>
              <a:buChar char="•"/>
              <a:defRPr sz="3200">
                <a:solidFill>
                  <a:schemeClr val="tx1"/>
                </a:solidFill>
                <a:latin typeface="Calibri" panose="020F0502020204030204" pitchFamily="34" charset="0"/>
              </a:defRPr>
            </a:lvl1pPr>
            <a:lvl2pPr marL="742950" indent="-285750">
              <a:spcBef>
                <a:spcPct val="20000"/>
              </a:spcBef>
              <a:buFont typeface="Arial" panose="020B0604020202020204" pitchFamily="34" charset="0"/>
              <a:buChar char="–"/>
              <a:defRPr sz="2800">
                <a:solidFill>
                  <a:schemeClr val="tx1"/>
                </a:solidFill>
                <a:latin typeface="Calibri" panose="020F0502020204030204" pitchFamily="34" charset="0"/>
              </a:defRPr>
            </a:lvl2pPr>
            <a:lvl3pPr marL="1143000" indent="-228600">
              <a:spcBef>
                <a:spcPct val="20000"/>
              </a:spcBef>
              <a:buFont typeface="Arial" panose="020B0604020202020204" pitchFamily="34" charset="0"/>
              <a:buChar char="•"/>
              <a:defRPr sz="2400">
                <a:solidFill>
                  <a:schemeClr val="tx1"/>
                </a:solidFill>
                <a:latin typeface="Calibri" panose="020F0502020204030204" pitchFamily="34" charset="0"/>
              </a:defRPr>
            </a:lvl3pPr>
            <a:lvl4pPr marL="1600200" indent="-228600">
              <a:spcBef>
                <a:spcPct val="20000"/>
              </a:spcBef>
              <a:buFont typeface="Arial" panose="020B0604020202020204" pitchFamily="34" charset="0"/>
              <a:buChar char="–"/>
              <a:defRPr sz="2000">
                <a:solidFill>
                  <a:schemeClr val="tx1"/>
                </a:solidFill>
                <a:latin typeface="Calibri" panose="020F0502020204030204" pitchFamily="34" charset="0"/>
              </a:defRPr>
            </a:lvl4pPr>
            <a:lvl5pPr marL="2057400" indent="-228600">
              <a:spcBef>
                <a:spcPct val="20000"/>
              </a:spcBef>
              <a:buFont typeface="Arial" panose="020B0604020202020204" pitchFamily="34" charset="0"/>
              <a:buChar char="»"/>
              <a:defRPr sz="2000">
                <a:solidFill>
                  <a:schemeClr val="tx1"/>
                </a:solidFill>
                <a:latin typeface="Calibri" panose="020F0502020204030204" pitchFamily="34" charset="0"/>
              </a:defRPr>
            </a:lvl5pPr>
            <a:lvl6pPr marL="25146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6pPr>
            <a:lvl7pPr marL="29718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7pPr>
            <a:lvl8pPr marL="34290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8pPr>
            <a:lvl9pPr marL="3886200" indent="-228600" eaLnBrk="0" fontAlgn="base" hangingPunct="0">
              <a:spcBef>
                <a:spcPct val="20000"/>
              </a:spcBef>
              <a:spcAft>
                <a:spcPct val="0"/>
              </a:spcAft>
              <a:buFont typeface="Arial" panose="020B0604020202020204" pitchFamily="34" charset="0"/>
              <a:buChar char="»"/>
              <a:defRPr sz="2000">
                <a:solidFill>
                  <a:schemeClr val="tx1"/>
                </a:solidFill>
                <a:latin typeface="Calibri" panose="020F0502020204030204" pitchFamily="34" charset="0"/>
              </a:defRPr>
            </a:lvl9pPr>
          </a:lstStyle>
          <a:p>
            <a:pPr algn="ctr" eaLnBrk="1" hangingPunct="1">
              <a:spcBef>
                <a:spcPct val="0"/>
              </a:spcBef>
              <a:buFontTx/>
              <a:buNone/>
            </a:pPr>
            <a:fld id="{EAB7ED62-08A6-474F-A912-90675CA1404F}" type="slidenum">
              <a:rPr lang="en-GB" altLang="en-US" sz="1200"/>
              <a:pPr algn="ctr" eaLnBrk="1" hangingPunct="1">
                <a:spcBef>
                  <a:spcPct val="0"/>
                </a:spcBef>
                <a:buFontTx/>
                <a:buNone/>
              </a:pPr>
              <a:t>48</a:t>
            </a:fld>
            <a:endParaRPr lang="en-GB" altLang="en-US" sz="1200"/>
          </a:p>
        </p:txBody>
      </p:sp>
    </p:spTree>
    <p:custDataLst>
      <p:tags r:id="rId1"/>
    </p:custDataLst>
  </p:cSld>
  <p:clrMapOvr>
    <a:masterClrMapping/>
  </p:clrMapOvr>
  <p:transition/>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C60AC-964D-0D75-FCFC-3E94607EF3E4}"/>
              </a:ext>
            </a:extLst>
          </p:cNvPr>
          <p:cNvSpPr>
            <a:spLocks noGrp="1"/>
          </p:cNvSpPr>
          <p:nvPr>
            <p:ph type="title"/>
          </p:nvPr>
        </p:nvSpPr>
        <p:spPr/>
        <p:txBody>
          <a:bodyPr/>
          <a:lstStyle/>
          <a:p>
            <a:r>
              <a:rPr lang="en-GB" dirty="0"/>
              <a:t>Any Questions? </a:t>
            </a:r>
          </a:p>
        </p:txBody>
      </p:sp>
      <p:pic>
        <p:nvPicPr>
          <p:cNvPr id="23554" name="Picture 2" descr="Question Marks - The Origins... - Creativelix.com ⦿ Expressing Concerns">
            <a:extLst>
              <a:ext uri="{FF2B5EF4-FFF2-40B4-BE49-F238E27FC236}">
                <a16:creationId xmlns:a16="http://schemas.microsoft.com/office/drawing/2014/main" id="{C9B113F7-FF77-817B-F0D8-787B544CD053}"/>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6040582" y="1600200"/>
            <a:ext cx="5396346" cy="2971799"/>
          </a:xfrm>
          <a:prstGeom prst="rect">
            <a:avLst/>
          </a:prstGeom>
          <a:noFill/>
          <a:extLst>
            <a:ext uri="{909E8E84-426E-40DD-AFC4-6F175D3DCCD1}">
              <a14:hiddenFill xmlns:a14="http://schemas.microsoft.com/office/drawing/2010/main">
                <a:solidFill>
                  <a:srgbClr val="FFFFFF"/>
                </a:solidFill>
              </a14:hiddenFill>
            </a:ext>
          </a:extLst>
        </p:spPr>
      </p:pic>
      <p:pic>
        <p:nvPicPr>
          <p:cNvPr id="23556" name="Picture 4" descr="250+ Not-Boring Questions To Connect And Get To Know Someone">
            <a:extLst>
              <a:ext uri="{FF2B5EF4-FFF2-40B4-BE49-F238E27FC236}">
                <a16:creationId xmlns:a16="http://schemas.microsoft.com/office/drawing/2014/main" id="{4F21C847-58D3-26B4-33A5-E949861CFDB8}"/>
              </a:ext>
            </a:extLst>
          </p:cNvPr>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914834" y="1914525"/>
            <a:ext cx="3019425" cy="1514475"/>
          </a:xfrm>
          <a:prstGeom prst="rect">
            <a:avLst/>
          </a:prstGeom>
          <a:noFill/>
          <a:extLst>
            <a:ext uri="{909E8E84-426E-40DD-AFC4-6F175D3DCCD1}">
              <a14:hiddenFill xmlns:a14="http://schemas.microsoft.com/office/drawing/2010/main">
                <a:solidFill>
                  <a:srgbClr val="FFFFFF"/>
                </a:solidFill>
              </a14:hiddenFill>
            </a:ext>
          </a:extLst>
        </p:spPr>
      </p:pic>
      <p:pic>
        <p:nvPicPr>
          <p:cNvPr id="23558" name="Picture 6" descr="Should we use questions to teach? – Part 1 | ...to the real.">
            <a:extLst>
              <a:ext uri="{FF2B5EF4-FFF2-40B4-BE49-F238E27FC236}">
                <a16:creationId xmlns:a16="http://schemas.microsoft.com/office/drawing/2014/main" id="{B5367BF3-7396-5123-8F69-2FEB85FBAB5C}"/>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205347" y="4116966"/>
            <a:ext cx="2143125" cy="214312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88061263"/>
      </p:ext>
    </p:extLst>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2.mp3"/>
  <p:tag name="AUDIO_ID" val="269"/>
  <p:tag name="ELAPSEDTIME" val="26.776"/>
  <p:tag name="ARTICULATE_SLIDE_GUID" val="389e8082-5725-43c4-8108-dc4ec25eac67"/>
  <p:tag name="ARTICULATE_SLIDE_NAV" val="2"/>
</p:tagLst>
</file>

<file path=ppt/tags/tag2.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TYPES OF BUSINESS MEDIUM 1415 AUDACITY\SLIDE 7.mp3"/>
  <p:tag name="AUDIO_ID" val="274"/>
  <p:tag name="ELAPSEDTIME" val="67.318"/>
  <p:tag name="ARTICULATE_SLIDE_GUID" val="c21bc98e-5b74-475d-b08a-ed0e394782b2"/>
  <p:tag name="ARTICULATE_SLIDE_NAV" val="7"/>
</p:tagLst>
</file>

<file path=ppt/tags/tag3.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4.mp3"/>
  <p:tag name="AUDIO_ID" val="271"/>
  <p:tag name="ELAPSEDTIME" val="77.375"/>
  <p:tag name="ARTICULATE_SLIDE_NAV" val="4"/>
  <p:tag name="ARTICULATE_SLIDE_GUID" val="addaf884-5313-478a-b9d4-c2af98185f0a"/>
</p:tagLst>
</file>

<file path=ppt/tags/tag4.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5.mp3"/>
  <p:tag name="AUDIO_ID" val="272"/>
  <p:tag name="ELAPSEDTIME" val="29.571"/>
  <p:tag name="ARTICULATE_SLIDE_NAV" val="5"/>
  <p:tag name="ARTICULATE_SLIDE_GUID" val="2d1e6ac3-8297-4709-ba64-1d91b56f2315"/>
</p:tagLst>
</file>

<file path=ppt/tags/tag5.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6.mp3"/>
  <p:tag name="AUDIO_ID" val="273"/>
  <p:tag name="ELAPSEDTIME" val="67.814"/>
  <p:tag name="ARTICULATE_SLIDE_NAV" val="6"/>
  <p:tag name="ARTICULATE_SLIDE_GUID" val="35d1d07c-e926-46d0-80e1-18843bf37346"/>
</p:tagLst>
</file>

<file path=ppt/tags/tag6.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7.mp3"/>
  <p:tag name="AUDIO_ID" val="274"/>
  <p:tag name="ELAPSEDTIME" val="52.924"/>
  <p:tag name="ARTICULATE_SLIDE_NAV" val="7"/>
  <p:tag name="ARTICULATE_SLIDE_GUID" val="14241607-2d0e-4b59-abcd-a60767618fd5"/>
</p:tagLst>
</file>

<file path=ppt/tags/tag7.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8.mp3"/>
  <p:tag name="AUDIO_ID" val="275"/>
  <p:tag name="ELAPSEDTIME" val="59.194"/>
  <p:tag name="ARTICULATE_SLIDE_NAV" val="8"/>
  <p:tag name="ARTICULATE_SLIDE_GUID" val="b2048329-798b-4ed7-94e8-ec64569224c0"/>
</p:tagLst>
</file>

<file path=ppt/tags/tag8.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9.mp3"/>
  <p:tag name="AUDIO_ID" val="276"/>
  <p:tag name="ELAPSEDTIME" val="61.31"/>
  <p:tag name="ARTICULATE_SLIDE_NAV" val="9"/>
  <p:tag name="ARTICULATE_SLIDE_GUID" val="a9ece13f-cb61-49b6-b865-273c578f371b"/>
</p:tagLst>
</file>

<file path=ppt/tags/tag9.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0.mp3"/>
  <p:tag name="AUDIO_ID" val="277"/>
  <p:tag name="ELAPSEDTIME" val="51.932"/>
  <p:tag name="ARTICULATE_SLIDE_NAV" val="10"/>
  <p:tag name="ARTICULATE_SLIDE_GUID" val="38fdec16-39c1-45ae-9d20-6ac30fdecc93"/>
</p:tagLst>
</file>

<file path=ppt/tags/tag10.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1.mp3"/>
  <p:tag name="AUDIO_ID" val="278"/>
  <p:tag name="ELAPSEDTIME" val="63.478"/>
  <p:tag name="ARTICULATE_SLIDE_NAV" val="11"/>
  <p:tag name="ARTICULATE_SLIDE_GUID" val="b5405ff0-4210-495a-aa41-2bb63ea02fa8"/>
</p:tagLst>
</file>

<file path=ppt/tags/tag11.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2.mp3"/>
  <p:tag name="AUDIO_ID" val="279"/>
  <p:tag name="ELAPSEDTIME" val="58.854"/>
  <p:tag name="ARTICULATE_SLIDE_NAV" val="12"/>
  <p:tag name="ARTICULATE_SLIDE_GUID" val="42663154-a74b-489a-a195-ddadcee7e70e"/>
</p:tagLst>
</file>

<file path=ppt/tags/tag12.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3.mp3"/>
  <p:tag name="AUDIO_ID" val="280"/>
  <p:tag name="ELAPSEDTIME" val="21.133"/>
  <p:tag name="ARTICULATE_SLIDE_NAV" val="13"/>
  <p:tag name="ARTICULATE_SLIDE_GUID" val="368e7c11-e596-4742-ad4e-4ee13f9c254f"/>
</p:tagLst>
</file>

<file path=ppt/tags/tag13.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4.mp3"/>
  <p:tag name="AUDIO_ID" val="281"/>
  <p:tag name="ELAPSEDTIME" val="34.09"/>
  <p:tag name="ARTICULATE_SLIDE_NAV" val="14"/>
  <p:tag name="ARTICULATE_SLIDE_GUID" val="925ff328-fc2b-4a81-843e-a8b7368a53bb"/>
</p:tagLst>
</file>

<file path=ppt/tags/tag14.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5.mp3"/>
  <p:tag name="AUDIO_ID" val="287"/>
  <p:tag name="ELAPSEDTIME" val="47.36"/>
  <p:tag name="ARTICULATE_SLIDE_NAV" val="15"/>
  <p:tag name="ARTICULATE_SLIDE_GUID" val="8748eabf-9909-42bd-a88f-1ee545c10229"/>
</p:tagLst>
</file>

<file path=ppt/tags/tag15.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6.mp3"/>
  <p:tag name="AUDIO_ID" val="283"/>
  <p:tag name="ELAPSEDTIME" val="39.08"/>
  <p:tag name="ARTICULATE_SLIDE_NAV" val="16"/>
  <p:tag name="ARTICULATE_SLIDE_GUID" val="583f1088-09e4-4f49-bd9f-41819b7a7421"/>
</p:tagLst>
</file>

<file path=ppt/tags/tag16.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7.mp3"/>
  <p:tag name="AUDIO_ID" val="288"/>
  <p:tag name="ELAPSEDTIME" val="43.233"/>
  <p:tag name="ARTICULATE_SLIDE_NAV" val="17"/>
  <p:tag name="ARTICULATE_SLIDE_GUID" val="8bf5febd-0f9e-4888-a212-30a8a5c1c29e"/>
</p:tagLst>
</file>

<file path=ppt/tags/tag17.xml><?xml version="1.0" encoding="utf-8"?>
<p:tagLst xmlns:a="http://schemas.openxmlformats.org/drawingml/2006/main" xmlns:r="http://schemas.openxmlformats.org/officeDocument/2006/relationships" xmlns:p="http://schemas.openxmlformats.org/presentationml/2006/main">
  <p:tag name="AUDIO_IMPORT" val="L:\Legal Practice Course\BLP\LTGs - Sep 14 Issue\AUDIO\BLP PARTNERSHIP 1 1415\SLIDE 18.mp3"/>
  <p:tag name="AUDIO_ID" val="285"/>
  <p:tag name="ELAPSEDTIME" val="47.282"/>
  <p:tag name="ARTICULATE_SLIDE_NAV" val="18"/>
  <p:tag name="ARTICULATE_SLIDE_GUID" val="a2559c9d-655b-49c7-af87-27f739a549a6"/>
</p:tagLst>
</file>

<file path=ppt/tags/tag18.xml><?xml version="1.0" encoding="utf-8"?>
<p:tagLst xmlns:a="http://schemas.openxmlformats.org/drawingml/2006/main" xmlns:r="http://schemas.openxmlformats.org/officeDocument/2006/relationships" xmlns:p="http://schemas.openxmlformats.org/presentationml/2006/main">
  <p:tag name="ARTICULATE_SLIDE_GUID" val="8f651f02-1e1b-4378-b845-60a225785290"/>
  <p:tag name="AUDIO_IMPORT" val="H:\MP3\BLP SB 15\Partnership 2\Slide 3.mp3"/>
  <p:tag name="AUDIO_ID" val="270"/>
  <p:tag name="ELAPSEDTIME" val="31.321"/>
  <p:tag name="ARTICULATE_SLIDE_NAV" val="3"/>
</p:tagLst>
</file>

<file path=ppt/tags/tag19.xml><?xml version="1.0" encoding="utf-8"?>
<p:tagLst xmlns:a="http://schemas.openxmlformats.org/drawingml/2006/main" xmlns:r="http://schemas.openxmlformats.org/officeDocument/2006/relationships" xmlns:p="http://schemas.openxmlformats.org/presentationml/2006/main">
  <p:tag name="ARTICULATE_SLIDE_GUID" val="7e7144ff-4aa7-43e5-aec6-3e4006553763"/>
  <p:tag name="AUDIO_IMPORT" val="H:\MP3\BLP SB 15\Partnership 2\Slide 4.mp3"/>
  <p:tag name="AUDIO_ID" val="271"/>
  <p:tag name="ELAPSEDTIME" val="36.18"/>
  <p:tag name="ARTICULATE_SLIDE_NAV" val="4"/>
</p:tagLst>
</file>

<file path=ppt/tags/tag20.xml><?xml version="1.0" encoding="utf-8"?>
<p:tagLst xmlns:a="http://schemas.openxmlformats.org/drawingml/2006/main" xmlns:r="http://schemas.openxmlformats.org/officeDocument/2006/relationships" xmlns:p="http://schemas.openxmlformats.org/presentationml/2006/main">
  <p:tag name="ARTICULATE_SLIDE_GUID" val="cc64d7eb-1286-4c20-a9b5-de41740fa63f"/>
  <p:tag name="AUDIO_IMPORT" val="H:\MP3\BLP SB 15\Partnership 2\Slide 5.mp3"/>
  <p:tag name="AUDIO_ID" val="272"/>
  <p:tag name="ELAPSEDTIME" val="19.227"/>
  <p:tag name="ARTICULATE_SLIDE_NAV" val="5"/>
</p:tagLst>
</file>

<file path=ppt/tags/tag21.xml><?xml version="1.0" encoding="utf-8"?>
<p:tagLst xmlns:a="http://schemas.openxmlformats.org/drawingml/2006/main" xmlns:r="http://schemas.openxmlformats.org/officeDocument/2006/relationships" xmlns:p="http://schemas.openxmlformats.org/presentationml/2006/main">
  <p:tag name="ARTICULATE_SLIDE_GUID" val="acbea505-d0c5-4819-958a-de04a3a518dd"/>
  <p:tag name="AUDIO_IMPORT" val="H:\MP3\BLP SB 15\Partnership 2\Slide 6.mp3"/>
  <p:tag name="AUDIO_ID" val="273"/>
  <p:tag name="ELAPSEDTIME" val="36.441"/>
  <p:tag name="ARTICULATE_SLIDE_NAV" val="6"/>
</p:tagLst>
</file>

<file path=ppt/tags/tag22.xml><?xml version="1.0" encoding="utf-8"?>
<p:tagLst xmlns:a="http://schemas.openxmlformats.org/drawingml/2006/main" xmlns:r="http://schemas.openxmlformats.org/officeDocument/2006/relationships" xmlns:p="http://schemas.openxmlformats.org/presentationml/2006/main">
  <p:tag name="ARTICULATE_SLIDE_GUID" val="a7718412-b292-481e-8caa-8bcb866c5d0e"/>
  <p:tag name="AUDIO_IMPORT" val="H:\MP3\BLP SB 15\Partnership 2\Slide 7.mp3"/>
  <p:tag name="AUDIO_ID" val="274"/>
  <p:tag name="ELAPSEDTIME" val="81.685"/>
  <p:tag name="ARTICULATE_SLIDE_NAV" val="7"/>
</p:tagLst>
</file>

<file path=ppt/tags/tag23.xml><?xml version="1.0" encoding="utf-8"?>
<p:tagLst xmlns:a="http://schemas.openxmlformats.org/drawingml/2006/main" xmlns:r="http://schemas.openxmlformats.org/officeDocument/2006/relationships" xmlns:p="http://schemas.openxmlformats.org/presentationml/2006/main">
  <p:tag name="ARTICULATE_SLIDE_GUID" val="8ae2e877-bfdd-4b50-b2a5-e1ae6794382d"/>
  <p:tag name="AUDIO_IMPORT" val="H:\MP3\BLP SB 15\Partnership 2\Slide 8.mp3"/>
  <p:tag name="AUDIO_ID" val="275"/>
  <p:tag name="ELAPSEDTIME" val="39.001"/>
  <p:tag name="ARTICULATE_SLIDE_NAV" val="8"/>
</p:tagLst>
</file>

<file path=ppt/tags/tag24.xml><?xml version="1.0" encoding="utf-8"?>
<p:tagLst xmlns:a="http://schemas.openxmlformats.org/drawingml/2006/main" xmlns:r="http://schemas.openxmlformats.org/officeDocument/2006/relationships" xmlns:p="http://schemas.openxmlformats.org/presentationml/2006/main">
  <p:tag name="ARTICULATE_SLIDE_GUID" val="468e0fb2-d510-4238-a6c2-0f0017f134ec"/>
  <p:tag name="AUDIO_IMPORT" val="H:\MP3\BLP SB 15\Partnership 2\Slide 9.mp3"/>
  <p:tag name="AUDIO_ID" val="276"/>
  <p:tag name="ELAPSEDTIME" val="38.583"/>
  <p:tag name="ARTICULATE_SLIDE_NAV" val="9"/>
</p:tagLst>
</file>

<file path=ppt/tags/tag25.xml><?xml version="1.0" encoding="utf-8"?>
<p:tagLst xmlns:a="http://schemas.openxmlformats.org/drawingml/2006/main" xmlns:r="http://schemas.openxmlformats.org/officeDocument/2006/relationships" xmlns:p="http://schemas.openxmlformats.org/presentationml/2006/main">
  <p:tag name="ARTICULATE_SLIDE_GUID" val="ed7a9057-4f8d-4880-9c62-7f1c7589743b"/>
  <p:tag name="AUDIO_IMPORT" val="H:\MP3\BLP SB 15\Partnership 2\Slide 10.mp3"/>
  <p:tag name="AUDIO_ID" val="277"/>
  <p:tag name="ELAPSEDTIME" val="123.586"/>
  <p:tag name="ARTICULATE_SLIDE_NAV" val="10"/>
</p:tagLst>
</file>

<file path=ppt/tags/tag26.xml><?xml version="1.0" encoding="utf-8"?>
<p:tagLst xmlns:a="http://schemas.openxmlformats.org/drawingml/2006/main" xmlns:r="http://schemas.openxmlformats.org/officeDocument/2006/relationships" xmlns:p="http://schemas.openxmlformats.org/presentationml/2006/main">
  <p:tag name="ARTICULATE_SLIDE_GUID" val="c068ea5a-f1f7-447f-ac82-8e9b7cd693c0"/>
  <p:tag name="AUDIO_IMPORT" val="H:\MP3\BLP SB 15\Partnership 2\Slide 11.mp3"/>
  <p:tag name="AUDIO_ID" val="278"/>
  <p:tag name="ELAPSEDTIME" val="27.533"/>
  <p:tag name="ARTICULATE_SLIDE_NAV" val="11"/>
</p:tagLst>
</file>

<file path=ppt/tags/tag27.xml><?xml version="1.0" encoding="utf-8"?>
<p:tagLst xmlns:a="http://schemas.openxmlformats.org/drawingml/2006/main" xmlns:r="http://schemas.openxmlformats.org/officeDocument/2006/relationships" xmlns:p="http://schemas.openxmlformats.org/presentationml/2006/main">
  <p:tag name="ARTICULATE_SLIDE_GUID" val="81558e65-805b-40ac-a090-5ad131d39f0d"/>
  <p:tag name="AUDIO_IMPORT" val="H:\MP3\BLP SB 15\Partnership 2\Slide 12.mp3"/>
  <p:tag name="AUDIO_ID" val="279"/>
  <p:tag name="ELAPSEDTIME" val="27.586"/>
  <p:tag name="ARTICULATE_SLIDE_NAV" val="12"/>
</p:tagLst>
</file>

<file path=ppt/tags/tag28.xml><?xml version="1.0" encoding="utf-8"?>
<p:tagLst xmlns:a="http://schemas.openxmlformats.org/drawingml/2006/main" xmlns:r="http://schemas.openxmlformats.org/officeDocument/2006/relationships" xmlns:p="http://schemas.openxmlformats.org/presentationml/2006/main">
  <p:tag name="ARTICULATE_SLIDE_GUID" val="3623a051-698d-4f08-9ca0-8b990f76a71a"/>
  <p:tag name="AUDIO_IMPORT" val="H:\MP3\BLP SB 15\Partnership 2\Slide 13.mp3"/>
  <p:tag name="AUDIO_ID" val="280"/>
  <p:tag name="ELAPSEDTIME" val="13.636"/>
  <p:tag name="ARTICULATE_SLIDE_NAV" val="13"/>
</p:tagLst>
</file>

<file path=ppt/tags/tag29.xml><?xml version="1.0" encoding="utf-8"?>
<p:tagLst xmlns:a="http://schemas.openxmlformats.org/drawingml/2006/main" xmlns:r="http://schemas.openxmlformats.org/officeDocument/2006/relationships" xmlns:p="http://schemas.openxmlformats.org/presentationml/2006/main">
  <p:tag name="ARTICULATE_SLIDE_GUID" val="50ac912d-c30d-47cb-b4b9-2535f72ff4db"/>
  <p:tag name="AUDIO_IMPORT" val="H:\MP3\BLP SB 15\Partnership 2\Slide 14.mp3"/>
  <p:tag name="AUDIO_ID" val="281"/>
  <p:tag name="ELAPSEDTIME" val="22.257"/>
  <p:tag name="ARTICULATE_SLIDE_NAV" val="14"/>
</p:tagLst>
</file>

<file path=ppt/tags/tag30.xml><?xml version="1.0" encoding="utf-8"?>
<p:tagLst xmlns:a="http://schemas.openxmlformats.org/drawingml/2006/main" xmlns:r="http://schemas.openxmlformats.org/officeDocument/2006/relationships" xmlns:p="http://schemas.openxmlformats.org/presentationml/2006/main">
  <p:tag name="ARTICULATE_SLIDE_GUID" val="d62ef53f-889b-4d7b-9566-9d7b795d7277"/>
  <p:tag name="AUDIO_IMPORT" val="H:\MP3\BLP SB 15\Partnership 2\Slide 15.mp3"/>
  <p:tag name="AUDIO_ID" val="282"/>
  <p:tag name="ELAPSEDTIME" val="50.26"/>
  <p:tag name="ARTICULATE_SLIDE_NAV" val="15"/>
</p:tagLst>
</file>

<file path=ppt/tags/tag31.xml><?xml version="1.0" encoding="utf-8"?>
<p:tagLst xmlns:a="http://schemas.openxmlformats.org/drawingml/2006/main" xmlns:r="http://schemas.openxmlformats.org/officeDocument/2006/relationships" xmlns:p="http://schemas.openxmlformats.org/presentationml/2006/main">
  <p:tag name="ARTICULATE_SLIDE_GUID" val="539c398b-75a7-4d35-98fc-8c1b51ccca64"/>
  <p:tag name="AUDIO_IMPORT" val="H:\MP3\BLP SB 15\Partnership 2\Slide 16.mp3"/>
  <p:tag name="AUDIO_ID" val="283"/>
  <p:tag name="ELAPSEDTIME" val="73.143"/>
  <p:tag name="ARTICULATE_SLIDE_NAV" val="16"/>
</p:tagLst>
</file>

<file path=ppt/tags/tag32.xml><?xml version="1.0" encoding="utf-8"?>
<p:tagLst xmlns:a="http://schemas.openxmlformats.org/drawingml/2006/main" xmlns:r="http://schemas.openxmlformats.org/officeDocument/2006/relationships" xmlns:p="http://schemas.openxmlformats.org/presentationml/2006/main">
  <p:tag name="ARTICULATE_SLIDE_GUID" val="d105d418-23ce-43c6-b956-bf7651d88a06"/>
  <p:tag name="AUDIO_IMPORT" val="H:\MP3\BLP SB 15\Partnership 2\Slide 17.mp3"/>
  <p:tag name="AUDIO_ID" val="284"/>
  <p:tag name="ELAPSEDTIME" val="36.258"/>
  <p:tag name="ARTICULATE_SLIDE_NAV" val="17"/>
</p:tagLst>
</file>

<file path=ppt/tags/tag33.xml><?xml version="1.0" encoding="utf-8"?>
<p:tagLst xmlns:a="http://schemas.openxmlformats.org/drawingml/2006/main" xmlns:r="http://schemas.openxmlformats.org/officeDocument/2006/relationships" xmlns:p="http://schemas.openxmlformats.org/presentationml/2006/main">
  <p:tag name="ARTICULATE_SLIDE_GUID" val="dbf4130e-351e-49eb-8968-4109289bc358"/>
  <p:tag name="AUDIO_IMPORT" val="H:\MP3\BLP SB 15\Partnership 2\Slide 18.mp3"/>
  <p:tag name="AUDIO_ID" val="285"/>
  <p:tag name="ELAPSEDTIME" val="51.174"/>
  <p:tag name="ARTICULATE_SLIDE_NAV" val="18"/>
</p:tagLst>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a:themeElements>
    <a:clrScheme name="Ion">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Ion">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7000"/>
                <a:hueMod val="88000"/>
                <a:satMod val="130000"/>
                <a:lumMod val="124000"/>
              </a:schemeClr>
            </a:gs>
            <a:gs pos="100000">
              <a:schemeClr val="phClr">
                <a:tint val="96000"/>
                <a:shade val="88000"/>
                <a:hueMod val="108000"/>
                <a:satMod val="164000"/>
                <a:lumMod val="76000"/>
              </a:schemeClr>
            </a:gs>
          </a:gsLst>
          <a:path path="circle">
            <a:fillToRect l="45000" t="65000" r="125000" b="100000"/>
          </a:path>
        </a:gradFill>
        <a:blipFill rotWithShape="1">
          <a:blip xmlns:r="http://schemas.openxmlformats.org/officeDocument/2006/relationships" r:embed="rId1">
            <a:duotone>
              <a:schemeClr val="phClr">
                <a:shade val="69000"/>
                <a:hueMod val="108000"/>
                <a:satMod val="164000"/>
                <a:lumMod val="74000"/>
              </a:schemeClr>
              <a:schemeClr val="phClr">
                <a:tint val="96000"/>
                <a:hueMod val="88000"/>
                <a:satMod val="140000"/>
                <a:lumMod val="132000"/>
              </a:schemeClr>
            </a:duotone>
          </a:blip>
          <a:stretch/>
        </a:blipFill>
      </a:bgFillStyleLst>
    </a:fmtScheme>
  </a:themeElements>
  <a:objectDefaults/>
  <a:extraClrSchemeLst/>
  <a:extLst>
    <a:ext uri="{05A4C25C-085E-4340-85A3-A5531E510DB2}">
      <thm15:themeFamily xmlns:thm15="http://schemas.microsoft.com/office/thememl/2012/main" name="Ion" id="{B8441ADB-2E43-4AF7-B97A-BD870242C6A8}" vid="{292E63A9-BB86-4E3D-B92A-7223C6510D2E}"/>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0</TotalTime>
  <Words>3347</Words>
  <Application>Microsoft Office PowerPoint</Application>
  <PresentationFormat>Widescreen</PresentationFormat>
  <Paragraphs>350</Paragraphs>
  <Slides>49</Slides>
  <Notes>33</Notes>
  <HiddenSlides>0</HiddenSlides>
  <MMClips>0</MMClips>
  <ScaleCrop>false</ScaleCrop>
  <HeadingPairs>
    <vt:vector size="8" baseType="variant">
      <vt:variant>
        <vt:lpstr>Fonts Used</vt:lpstr>
      </vt:variant>
      <vt:variant>
        <vt:i4>6</vt:i4>
      </vt:variant>
      <vt:variant>
        <vt:lpstr>Theme</vt:lpstr>
      </vt:variant>
      <vt:variant>
        <vt:i4>1</vt:i4>
      </vt:variant>
      <vt:variant>
        <vt:lpstr>Embedded OLE Servers</vt:lpstr>
      </vt:variant>
      <vt:variant>
        <vt:i4>1</vt:i4>
      </vt:variant>
      <vt:variant>
        <vt:lpstr>Slide Titles</vt:lpstr>
      </vt:variant>
      <vt:variant>
        <vt:i4>49</vt:i4>
      </vt:variant>
    </vt:vector>
  </HeadingPairs>
  <TitlesOfParts>
    <vt:vector size="57" baseType="lpstr">
      <vt:lpstr>Allerta</vt:lpstr>
      <vt:lpstr>Arial</vt:lpstr>
      <vt:lpstr>Calibri</vt:lpstr>
      <vt:lpstr>Century Gothic</vt:lpstr>
      <vt:lpstr>Symbol</vt:lpstr>
      <vt:lpstr>Wingdings 3</vt:lpstr>
      <vt:lpstr>Ion</vt:lpstr>
      <vt:lpstr>Microsoft Office Word 97 - 2003 Document</vt:lpstr>
      <vt:lpstr>Workshop 2 – Sole Traders and Partnerships</vt:lpstr>
      <vt:lpstr>This Session </vt:lpstr>
      <vt:lpstr>PowerPoint Presentation</vt:lpstr>
      <vt:lpstr>Sole Trader </vt:lpstr>
      <vt:lpstr>Starting and running a business as a sole trader </vt:lpstr>
      <vt:lpstr>Activity </vt:lpstr>
      <vt:lpstr>Other considerations for sole traders</vt:lpstr>
      <vt:lpstr>Activity</vt:lpstr>
      <vt:lpstr>Trade marks</vt:lpstr>
      <vt:lpstr>Passing Off</vt:lpstr>
      <vt:lpstr>Own name</vt:lpstr>
      <vt:lpstr>Restricted and prohibited names</vt:lpstr>
      <vt:lpstr>The rules prohibit: </vt:lpstr>
      <vt:lpstr>PowerPoint Presentation</vt:lpstr>
      <vt:lpstr>PowerPoint Presentation</vt:lpstr>
      <vt:lpstr>Other matters </vt:lpstr>
      <vt:lpstr>PowerPoint Presentation</vt:lpstr>
      <vt:lpstr>                              </vt:lpstr>
      <vt:lpstr>      </vt:lpstr>
      <vt:lpstr>What disclosure requirements apply if the partners trade under a business name? </vt:lpstr>
      <vt:lpstr>What obligations are imposed if partners use a business name?</vt:lpstr>
      <vt:lpstr>  </vt:lpstr>
      <vt:lpstr>      </vt:lpstr>
      <vt:lpstr>What rules govern the internal relations of partners to each other III? </vt:lpstr>
      <vt:lpstr>What is partnership property?</vt:lpstr>
      <vt:lpstr>   </vt:lpstr>
      <vt:lpstr>          What happens on dissolution I?</vt:lpstr>
      <vt:lpstr>    </vt:lpstr>
      <vt:lpstr>How are partnership disputes resolved I?</vt:lpstr>
      <vt:lpstr>How are partnership disputes resolved II?</vt:lpstr>
      <vt:lpstr>Drafting to avoid problems</vt:lpstr>
      <vt:lpstr> The importance of careful drafting</vt:lpstr>
      <vt:lpstr>When is the partnership liable to third parties?</vt:lpstr>
      <vt:lpstr>What authority binds a partnership business?</vt:lpstr>
      <vt:lpstr>Actual Authority s6 PA</vt:lpstr>
      <vt:lpstr>Actual Authority 3 key elements </vt:lpstr>
      <vt:lpstr>Actual Authority Example </vt:lpstr>
      <vt:lpstr>Apparent Authority s5 PA</vt:lpstr>
      <vt:lpstr>Apparent Authority 3 key elements </vt:lpstr>
      <vt:lpstr>Apparent Authority Example</vt:lpstr>
      <vt:lpstr> When is the partnership liable to third parties? </vt:lpstr>
      <vt:lpstr> When is a particular partner or individual liable? Current partners </vt:lpstr>
      <vt:lpstr>When is a particular partner or individual liable? - Current partners</vt:lpstr>
      <vt:lpstr> When is a particular partner or individual liable? - New partners</vt:lpstr>
      <vt:lpstr>When is a particular partner or individual liable? -  Holding out</vt:lpstr>
      <vt:lpstr>When is a particular partner or individual liable? -  Deceased partners</vt:lpstr>
      <vt:lpstr>When is a particular partner or individual liable? - Retiring partners</vt:lpstr>
      <vt:lpstr>When is a particular partner or individual liable? Retiring partner</vt:lpstr>
      <vt:lpstr>Any Questions?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Bronwen Williams</dc:creator>
  <cp:lastModifiedBy>Sian Turvey</cp:lastModifiedBy>
  <cp:revision>5</cp:revision>
  <dcterms:created xsi:type="dcterms:W3CDTF">2020-09-23T12:37:13Z</dcterms:created>
  <dcterms:modified xsi:type="dcterms:W3CDTF">2023-02-09T15:00:25Z</dcterms:modified>
</cp:coreProperties>
</file>