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7320" y="1165754"/>
            <a:ext cx="9448800" cy="1825096"/>
          </a:xfrm>
        </p:spPr>
        <p:txBody>
          <a:bodyPr/>
          <a:lstStyle/>
          <a:p>
            <a:r>
              <a:rPr lang="en-GB" dirty="0" smtClean="0"/>
              <a:t>Culture: a tool for survival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622" y="2198370"/>
            <a:ext cx="5248275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83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culture?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Culture is:</a:t>
            </a:r>
          </a:p>
          <a:p>
            <a:r>
              <a:rPr lang="en-GB" dirty="0" smtClean="0"/>
              <a:t>A frame of reference that determines how we behave</a:t>
            </a:r>
          </a:p>
          <a:p>
            <a:r>
              <a:rPr lang="en-GB" dirty="0" smtClean="0"/>
              <a:t>The underlying logic that articulates behaviour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080" y="1855094"/>
            <a:ext cx="3977640" cy="4446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609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culture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Culture shapes you – it:</a:t>
            </a:r>
          </a:p>
          <a:p>
            <a:r>
              <a:rPr lang="en-GB" dirty="0" smtClean="0"/>
              <a:t>Classifies (people and things)</a:t>
            </a:r>
          </a:p>
          <a:p>
            <a:r>
              <a:rPr lang="en-GB" dirty="0" smtClean="0"/>
              <a:t>Creates relationships</a:t>
            </a:r>
          </a:p>
          <a:p>
            <a:r>
              <a:rPr lang="en-GB" dirty="0" smtClean="0"/>
              <a:t>Determines behaviour </a:t>
            </a:r>
          </a:p>
          <a:p>
            <a:pPr lvl="1"/>
            <a:r>
              <a:rPr lang="en-GB" dirty="0" smtClean="0"/>
              <a:t>What you should do to be in the group</a:t>
            </a:r>
          </a:p>
          <a:p>
            <a:r>
              <a:rPr lang="en-GB" dirty="0" smtClean="0"/>
              <a:t>Establishes norms</a:t>
            </a:r>
          </a:p>
          <a:p>
            <a:pPr lvl="1"/>
            <a:r>
              <a:rPr lang="en-GB" dirty="0" smtClean="0"/>
              <a:t>What is right/wrong/ acceptable/problematic</a:t>
            </a:r>
          </a:p>
          <a:p>
            <a:r>
              <a:rPr lang="en-GB" dirty="0" smtClean="0"/>
              <a:t>Creates traditions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833616"/>
            <a:ext cx="5334000" cy="274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979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culture function?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Culture perpetuates through repeated behaviours.</a:t>
            </a:r>
          </a:p>
          <a:p>
            <a:r>
              <a:rPr lang="en-GB" dirty="0" smtClean="0"/>
              <a:t>This occurs in our families – and other groups like schools, work </a:t>
            </a:r>
            <a:r>
              <a:rPr lang="en-GB" dirty="0" err="1" smtClean="0"/>
              <a:t>etc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We hardly realise we are ‘doing’ it…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16" b="11230"/>
          <a:stretch/>
        </p:blipFill>
        <p:spPr>
          <a:xfrm>
            <a:off x="6934200" y="2057400"/>
            <a:ext cx="4158615" cy="4581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473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Invisibility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How can we see culture?</a:t>
            </a:r>
          </a:p>
          <a:p>
            <a:r>
              <a:rPr lang="en-GB" dirty="0" smtClean="0"/>
              <a:t> Cultural IDEAS can be seen in what we do, what we buy, what we reject, what we embrace, but culture isn’t visible.</a:t>
            </a:r>
          </a:p>
          <a:p>
            <a:r>
              <a:rPr lang="en-GB" dirty="0" smtClean="0"/>
              <a:t>Culture creates products but it is not the products!</a:t>
            </a:r>
          </a:p>
          <a:p>
            <a:r>
              <a:rPr lang="en-GB" dirty="0" smtClean="0"/>
              <a:t>Culture can be seen in language, traditions, beliefs, clothing </a:t>
            </a:r>
            <a:r>
              <a:rPr lang="en-GB" dirty="0" err="1" smtClean="0"/>
              <a:t>etc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300" y="2005790"/>
            <a:ext cx="4533900" cy="4401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94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is fragile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Culture changes over time. It is fluid but has reference points that link to the past.</a:t>
            </a:r>
          </a:p>
          <a:p>
            <a:r>
              <a:rPr lang="en-GB" dirty="0" smtClean="0"/>
              <a:t>These points are used to make culture authentic.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080" y="2058754"/>
            <a:ext cx="4251960" cy="434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32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Multi cultural society…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does that mean?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250" y="1450976"/>
            <a:ext cx="316230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52283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34</TotalTime>
  <Words>199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Vapor Trail</vt:lpstr>
      <vt:lpstr>Culture: a tool for survival</vt:lpstr>
      <vt:lpstr>What is culture?</vt:lpstr>
      <vt:lpstr>What does culture do?</vt:lpstr>
      <vt:lpstr>How does culture function?</vt:lpstr>
      <vt:lpstr>Invisibility </vt:lpstr>
      <vt:lpstr>Culture is fragile</vt:lpstr>
      <vt:lpstr>Multi cultural society…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Culture: a tool for survival</dc:title>
  <dc:creator>Luci  Attala</dc:creator>
  <cp:lastModifiedBy>Luci  Attala</cp:lastModifiedBy>
  <cp:revision>4</cp:revision>
  <dcterms:created xsi:type="dcterms:W3CDTF">2016-06-23T10:11:42Z</dcterms:created>
  <dcterms:modified xsi:type="dcterms:W3CDTF">2016-06-23T10:46:18Z</dcterms:modified>
</cp:coreProperties>
</file>