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78" r:id="rId1"/>
  </p:sld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596"/>
    <p:restoredTop sz="94646"/>
  </p:normalViewPr>
  <p:slideViewPr>
    <p:cSldViewPr snapToGrid="0">
      <p:cViewPr>
        <p:scale>
          <a:sx n="63" d="100"/>
          <a:sy n="63" d="100"/>
        </p:scale>
        <p:origin x="744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40410"/>
            <a:ext cx="10813067" cy="7838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998185"/>
            <a:ext cx="10813067" cy="54150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2974" y="1606318"/>
            <a:ext cx="11268845" cy="479145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FC4771-5A22-2E68-AB04-0949D0A15B66}"/>
              </a:ext>
            </a:extLst>
          </p:cNvPr>
          <p:cNvCxnSpPr>
            <a:cxnSpLocks/>
          </p:cNvCxnSpPr>
          <p:nvPr/>
        </p:nvCxnSpPr>
        <p:spPr>
          <a:xfrm flipH="1">
            <a:off x="0" y="159971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A95C5A-6D75-9E1D-C459-7F2022E84F55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ED5AC1-9F96-A868-7F45-523BF1A45E7C}"/>
              </a:ext>
            </a:extLst>
          </p:cNvPr>
          <p:cNvCxnSpPr>
            <a:cxnSpLocks/>
          </p:cNvCxnSpPr>
          <p:nvPr/>
        </p:nvCxnSpPr>
        <p:spPr>
          <a:xfrm>
            <a:off x="117348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0E1F764-5B01-7711-9CF1-7EA13A629701}"/>
              </a:ext>
            </a:extLst>
          </p:cNvPr>
          <p:cNvCxnSpPr>
            <a:cxnSpLocks/>
          </p:cNvCxnSpPr>
          <p:nvPr/>
        </p:nvCxnSpPr>
        <p:spPr>
          <a:xfrm flipH="1">
            <a:off x="0" y="6396171"/>
            <a:ext cx="12192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43996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60221"/>
            <a:ext cx="10515600" cy="133046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04291"/>
            <a:ext cx="10515600" cy="41726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445997"/>
            <a:ext cx="394930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76D044F-5574-D6D7-2A47-5069E411C22F}"/>
              </a:ext>
            </a:extLst>
          </p:cNvPr>
          <p:cNvCxnSpPr>
            <a:cxnSpLocks/>
          </p:cNvCxnSpPr>
          <p:nvPr/>
        </p:nvCxnSpPr>
        <p:spPr>
          <a:xfrm flipH="1">
            <a:off x="0" y="1825625"/>
            <a:ext cx="12210293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15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445" y="1480212"/>
            <a:ext cx="3849131" cy="2871351"/>
          </a:xfrm>
        </p:spPr>
        <p:txBody>
          <a:bodyPr anchor="ctr">
            <a:normAutofit/>
          </a:bodyPr>
          <a:lstStyle>
            <a:lvl1pPr algn="ctr">
              <a:defRPr sz="36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46" y="5410440"/>
            <a:ext cx="3849128" cy="106820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04414" cy="6859634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29501" y="6445997"/>
            <a:ext cx="295546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26650" y="6445997"/>
            <a:ext cx="135305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BE003B-9AA9-5AAB-16A3-CC8CD5997AAA}"/>
              </a:ext>
            </a:extLst>
          </p:cNvPr>
          <p:cNvCxnSpPr>
            <a:cxnSpLocks/>
          </p:cNvCxnSpPr>
          <p:nvPr/>
        </p:nvCxnSpPr>
        <p:spPr>
          <a:xfrm flipH="1">
            <a:off x="7206802" y="5031087"/>
            <a:ext cx="4985198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0CBC2A1-BC50-27CD-C764-435FA7A59ABD}"/>
              </a:ext>
            </a:extLst>
          </p:cNvPr>
          <p:cNvCxnSpPr>
            <a:cxnSpLocks/>
          </p:cNvCxnSpPr>
          <p:nvPr/>
        </p:nvCxnSpPr>
        <p:spPr>
          <a:xfrm>
            <a:off x="720680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3228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6222" y="1246912"/>
            <a:ext cx="8919556" cy="3050766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1378" y="5345199"/>
            <a:ext cx="7289245" cy="118403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C4A186-7A3C-2849-F4A7-5B5565EB29E6}"/>
              </a:ext>
            </a:extLst>
          </p:cNvPr>
          <p:cNvCxnSpPr>
            <a:cxnSpLocks/>
          </p:cNvCxnSpPr>
          <p:nvPr/>
        </p:nvCxnSpPr>
        <p:spPr>
          <a:xfrm flipH="1">
            <a:off x="0" y="5016433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0C7E87E-EC44-47F9-6172-5EEA03DE5D87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60857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2D6AD5-6168-B411-89A9-90C82303B25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C6DA0-2CB8-AFC5-DB06-AB9235983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38087"/>
            <a:ext cx="8932653" cy="3312544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cap="all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16A9F-28B9-2207-66D3-D952EB7EC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-789870"/>
            <a:ext cx="10515600" cy="63835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3F77F-C41D-1011-B9F4-A5DE814F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75108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CD507-925C-84B3-8F49-9F3B91209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3B4AE-32E8-CAFF-4A3C-6CBE4FFFA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BFA0DE8-9E4B-D747-CB64-14B8DEDC02EA}"/>
              </a:ext>
            </a:extLst>
          </p:cNvPr>
          <p:cNvCxnSpPr>
            <a:cxnSpLocks/>
          </p:cNvCxnSpPr>
          <p:nvPr/>
        </p:nvCxnSpPr>
        <p:spPr>
          <a:xfrm flipH="1">
            <a:off x="0" y="1367580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EB75EB-F27E-271A-C843-4096E1F19057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2353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02D18C4-A1A8-6CA4-B4A2-0E9791DC7F7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63362"/>
            <a:ext cx="11122507" cy="1162632"/>
          </a:xfrm>
        </p:spPr>
        <p:txBody>
          <a:bodyPr anchor="ctr">
            <a:normAutofit/>
          </a:bodyPr>
          <a:lstStyle>
            <a:lvl1pPr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79085" y="2249592"/>
            <a:ext cx="6100623" cy="3787062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>
                <a:solidFill>
                  <a:schemeClr val="tx2"/>
                </a:solidFill>
              </a:defRPr>
            </a:lvl1pPr>
            <a:lvl2pPr marL="571500" indent="-342900">
              <a:buFont typeface="+mj-lt"/>
              <a:buAutoNum type="arabicPeriod"/>
              <a:defRPr lang="en-US" sz="1800" dirty="0">
                <a:solidFill>
                  <a:schemeClr val="tx2"/>
                </a:solidFill>
              </a:defRPr>
            </a:lvl2pPr>
            <a:lvl3pPr marL="800100" indent="-342900">
              <a:buFont typeface="+mj-lt"/>
              <a:buAutoNum type="arabicPeriod"/>
              <a:defRPr lang="en-US" sz="1600" dirty="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4pPr>
            <a:lvl5pPr marL="12573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2634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0D0A563-F018-FFF1-B911-D69E42CEEAA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63362"/>
            <a:ext cx="11130279" cy="1162632"/>
          </a:xfrm>
        </p:spPr>
        <p:txBody>
          <a:bodyPr anchor="ctr">
            <a:normAutofit/>
          </a:bodyPr>
          <a:lstStyle>
            <a:lvl1pPr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DA2B1BE-7DDF-C8B4-6A46-21B5A0257D0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8364" y="1830708"/>
            <a:ext cx="5321063" cy="456392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6552" y="2191025"/>
            <a:ext cx="5733156" cy="3894807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>
                <a:solidFill>
                  <a:schemeClr val="tx2"/>
                </a:solidFill>
              </a:defRPr>
            </a:lvl1pPr>
            <a:lvl2pPr marL="571500" indent="-342900">
              <a:buFont typeface="+mj-lt"/>
              <a:buAutoNum type="arabicPeriod"/>
              <a:defRPr lang="en-US" sz="1800" dirty="0">
                <a:solidFill>
                  <a:schemeClr val="tx2"/>
                </a:solidFill>
              </a:defRPr>
            </a:lvl2pPr>
            <a:lvl3pPr marL="800100" indent="-342900">
              <a:buFont typeface="+mj-lt"/>
              <a:buAutoNum type="arabicPeriod"/>
              <a:defRPr lang="en-US" sz="1600" dirty="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4pPr>
            <a:lvl5pPr marL="12573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5DD64E6-257D-65B2-D2A7-6A1002E1E580}"/>
              </a:ext>
            </a:extLst>
          </p:cNvPr>
          <p:cNvCxnSpPr>
            <a:cxnSpLocks/>
          </p:cNvCxnSpPr>
          <p:nvPr/>
        </p:nvCxnSpPr>
        <p:spPr>
          <a:xfrm>
            <a:off x="5321065" y="1822345"/>
            <a:ext cx="0" cy="5035655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3592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1299"/>
            <a:ext cx="3689927" cy="1486906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4515" y="2780147"/>
            <a:ext cx="6567049" cy="3359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5C1EC-3A2D-2E51-65A6-6155B3776C4A}"/>
              </a:ext>
            </a:extLst>
          </p:cNvPr>
          <p:cNvCxnSpPr>
            <a:cxnSpLocks/>
          </p:cNvCxnSpPr>
          <p:nvPr/>
        </p:nvCxnSpPr>
        <p:spPr>
          <a:xfrm flipH="1">
            <a:off x="0" y="239797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97FEE4-9B7E-CE58-4AA3-EC6E3E1861F3}"/>
              </a:ext>
            </a:extLst>
          </p:cNvPr>
          <p:cNvCxnSpPr>
            <a:cxnSpLocks/>
          </p:cNvCxnSpPr>
          <p:nvPr/>
        </p:nvCxnSpPr>
        <p:spPr>
          <a:xfrm>
            <a:off x="4469245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94027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360">
          <p15:clr>
            <a:srgbClr val="FBAE40"/>
          </p15:clr>
        </p15:guide>
        <p15:guide id="4" pos="2928">
          <p15:clr>
            <a:srgbClr val="FBAE40"/>
          </p15:clr>
        </p15:guide>
        <p15:guide id="5" pos="47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473"/>
            <a:ext cx="3664107" cy="386405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0349" y="720473"/>
            <a:ext cx="6309360" cy="5303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AC6891-86BE-FF41-E94E-AB97BFFB2322}"/>
              </a:ext>
            </a:extLst>
          </p:cNvPr>
          <p:cNvCxnSpPr>
            <a:cxnSpLocks/>
          </p:cNvCxnSpPr>
          <p:nvPr/>
        </p:nvCxnSpPr>
        <p:spPr>
          <a:xfrm>
            <a:off x="464346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51E503-5C8D-3CDA-5CC2-A56B4F2A619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2303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1995" y="559483"/>
            <a:ext cx="6825541" cy="100965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421943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1994" y="2083837"/>
            <a:ext cx="6825545" cy="4032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81144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423739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4425535" y="1810995"/>
            <a:ext cx="7750205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2717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644" y="669386"/>
            <a:ext cx="7231413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8994" y="-5468"/>
            <a:ext cx="4011836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2644" y="1812385"/>
            <a:ext cx="7231407" cy="44238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40801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00921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123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0728"/>
            <a:ext cx="7281067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3728"/>
            <a:ext cx="7281061" cy="44238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5489" y="-6369"/>
            <a:ext cx="3996512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8188287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983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78485"/>
            <a:ext cx="6369370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1484"/>
            <a:ext cx="6360897" cy="42921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7100" y="-8466"/>
            <a:ext cx="4914895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727000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41883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8145"/>
            <a:ext cx="4000497" cy="16797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72880"/>
            <a:ext cx="4000497" cy="37894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53323" y="0"/>
            <a:ext cx="7338676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40005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849331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0835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9922" y="458144"/>
            <a:ext cx="3909536" cy="148587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68396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9922" y="2463789"/>
            <a:ext cx="3909534" cy="356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A67EAFE-BA64-2156-9780-AA400F6F3026}"/>
              </a:ext>
            </a:extLst>
          </p:cNvPr>
          <p:cNvCxnSpPr>
            <a:cxnSpLocks/>
          </p:cNvCxnSpPr>
          <p:nvPr/>
        </p:nvCxnSpPr>
        <p:spPr>
          <a:xfrm>
            <a:off x="7271347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F2342-86AA-3EA4-EB3B-2DB8D68315E6}"/>
              </a:ext>
            </a:extLst>
          </p:cNvPr>
          <p:cNvCxnSpPr>
            <a:cxnSpLocks/>
          </p:cNvCxnSpPr>
          <p:nvPr/>
        </p:nvCxnSpPr>
        <p:spPr>
          <a:xfrm flipH="1">
            <a:off x="7227420" y="2212509"/>
            <a:ext cx="493532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5088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959530"/>
            <a:ext cx="3512409" cy="219986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B441162-7125-E1E0-1B82-FCC1AB84227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857" y="-1"/>
            <a:ext cx="12192000" cy="364897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3613" y="3959529"/>
            <a:ext cx="7011183" cy="236954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1" y="6445997"/>
            <a:ext cx="354329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FF81FBD-8D67-B5E4-E22E-74E98EF89F80}"/>
              </a:ext>
            </a:extLst>
          </p:cNvPr>
          <p:cNvCxnSpPr>
            <a:cxnSpLocks/>
          </p:cNvCxnSpPr>
          <p:nvPr/>
        </p:nvCxnSpPr>
        <p:spPr>
          <a:xfrm>
            <a:off x="4290210" y="3648976"/>
            <a:ext cx="0" cy="3209024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92870-1B48-2935-21E8-3BC6F474C661}"/>
              </a:ext>
            </a:extLst>
          </p:cNvPr>
          <p:cNvCxnSpPr>
            <a:cxnSpLocks/>
          </p:cNvCxnSpPr>
          <p:nvPr/>
        </p:nvCxnSpPr>
        <p:spPr>
          <a:xfrm flipH="1">
            <a:off x="-857" y="3654706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0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77072"/>
            <a:ext cx="4958078" cy="122548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42182"/>
            <a:ext cx="5758172" cy="454645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142" y="377072"/>
            <a:ext cx="5558655" cy="579748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575817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1842182"/>
            <a:ext cx="5758174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2360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407360"/>
            <a:ext cx="3543299" cy="173282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598"/>
            <a:ext cx="4460008" cy="3601433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635" y="788704"/>
            <a:ext cx="6730614" cy="53858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5433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4068031"/>
            <a:ext cx="4460008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446000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D58D1-F636-9620-582E-41FBB707092B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6067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1F6A87-CC7B-D4BD-1F6A-C3948971C39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88720" y="5264780"/>
            <a:ext cx="9811512" cy="109728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10000"/>
              </a:lnSpc>
              <a:defRPr lang="en-US" sz="2800" cap="all" spc="100" baseline="0" dirty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76656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sz="2780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ADE133-B5D6-A1C0-6BC9-C723D008EC0E}"/>
              </a:ext>
            </a:extLst>
          </p:cNvPr>
          <p:cNvCxnSpPr>
            <a:cxnSpLocks/>
          </p:cNvCxnSpPr>
          <p:nvPr/>
        </p:nvCxnSpPr>
        <p:spPr>
          <a:xfrm flipH="1">
            <a:off x="0" y="501866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83364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FB4D75-C478-D736-9A5A-B64DEA24103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93103" y="1493520"/>
            <a:ext cx="8805794" cy="3911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5400" b="0">
                <a:solidFill>
                  <a:schemeClr val="tx2"/>
                </a:solidFill>
                <a:latin typeface="+mj-lt"/>
              </a:defRPr>
            </a:lvl1pPr>
            <a:lvl2pPr marL="228600" indent="0" algn="ctr">
              <a:lnSpc>
                <a:spcPct val="110000"/>
              </a:lnSpc>
              <a:buNone/>
              <a:defRPr sz="4800" b="0">
                <a:solidFill>
                  <a:schemeClr val="tx2"/>
                </a:solidFill>
                <a:latin typeface="+mj-lt"/>
              </a:defRPr>
            </a:lvl2pPr>
            <a:lvl3pPr marL="457200" indent="0" algn="ctr">
              <a:lnSpc>
                <a:spcPct val="110000"/>
              </a:lnSpc>
              <a:buNone/>
              <a:defRPr sz="4400" b="0">
                <a:solidFill>
                  <a:schemeClr val="tx2"/>
                </a:solidFill>
                <a:latin typeface="+mj-lt"/>
              </a:defRPr>
            </a:lvl3pPr>
            <a:lvl4pPr marL="685800" indent="0" algn="ctr">
              <a:lnSpc>
                <a:spcPct val="110000"/>
              </a:lnSpc>
              <a:buNone/>
              <a:defRPr sz="4000" b="0">
                <a:solidFill>
                  <a:schemeClr val="tx2"/>
                </a:solidFill>
                <a:latin typeface="+mj-lt"/>
              </a:defRPr>
            </a:lvl4pPr>
            <a:lvl5pPr marL="914400" indent="0" algn="ctr">
              <a:lnSpc>
                <a:spcPct val="110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547212-589F-3A5C-2FF7-4E576B86E3A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E2472-A2D0-B3C4-1592-E709B2EC9AD6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F95E0B8-C6C3-8095-D53F-FB618E39D7CE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D2DF78-237E-1E21-906C-273460F55F55}"/>
              </a:ext>
            </a:extLst>
          </p:cNvPr>
          <p:cNvCxnSpPr>
            <a:cxnSpLocks/>
          </p:cNvCxnSpPr>
          <p:nvPr/>
        </p:nvCxnSpPr>
        <p:spPr>
          <a:xfrm>
            <a:off x="117348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9984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7DCC75-46A1-9953-9459-89672E9805A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2100" y="5549186"/>
            <a:ext cx="9199563" cy="6531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 cap="all" spc="100" baseline="0">
                <a:solidFill>
                  <a:schemeClr val="accent4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6EB602-83B2-B4EE-7805-FB94B774766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562100" y="823913"/>
            <a:ext cx="9199563" cy="3614737"/>
          </a:xfrm>
        </p:spPr>
        <p:txBody>
          <a:bodyPr anchor="ctr">
            <a:normAutofit/>
          </a:bodyPr>
          <a:lstStyle>
            <a:lvl1pPr marL="182880" indent="-182880">
              <a:buNone/>
              <a:defRPr sz="400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1338F2-C5CE-45A7-7748-138B348BA1E7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4CFB94-8AB3-65DB-0B12-EC4F7DAAEBF7}"/>
              </a:ext>
            </a:extLst>
          </p:cNvPr>
          <p:cNvCxnSpPr>
            <a:cxnSpLocks/>
          </p:cNvCxnSpPr>
          <p:nvPr/>
        </p:nvCxnSpPr>
        <p:spPr>
          <a:xfrm flipH="1">
            <a:off x="0" y="5043721"/>
            <a:ext cx="12192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69212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27BF6-CDFA-AAF4-F7FD-F4F8D06FF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5309"/>
            <a:ext cx="11277600" cy="914400"/>
          </a:xfrm>
        </p:spPr>
        <p:txBody>
          <a:bodyPr anchor="ctr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B1904-05A3-AF54-90B7-8B4E5E9BFC6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5613" y="1677988"/>
            <a:ext cx="5181600" cy="44989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D15555F-2C1E-04D7-CE37-D06ABFB5685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53200" y="1677988"/>
            <a:ext cx="5180013" cy="44989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08197-F703-726D-4372-C7520052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FAA39-5E1E-3A94-5A04-C36BA19E3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80595-19B6-01B9-FCF5-F94B0C1BB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2C5098A-8A29-951C-ABCF-B4C329C3A94F}"/>
              </a:ext>
            </a:extLst>
          </p:cNvPr>
          <p:cNvCxnSpPr>
            <a:cxnSpLocks/>
          </p:cNvCxnSpPr>
          <p:nvPr/>
        </p:nvCxnSpPr>
        <p:spPr>
          <a:xfrm>
            <a:off x="6096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4A1D01-2B46-73F0-8DC7-926AA95F7DFC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1220004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31765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F27A1-B3E2-4312-9475-76586DB1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6838"/>
            <a:ext cx="11274552" cy="9144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D6984-5D8F-6F35-3DC2-352D46E75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199" y="1475623"/>
            <a:ext cx="5184648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800" b="0" cap="all" spc="16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D5136-48A0-D788-8CE2-627309A00EC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522538"/>
            <a:ext cx="5178425" cy="38068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7CEA6-7FDB-2A72-485B-D38A79C18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56248" y="1475622"/>
            <a:ext cx="5184648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800" b="0" cap="all" spc="16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C4D723F-4492-3B3B-CE74-0959714EEB1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56375" y="2522538"/>
            <a:ext cx="5175249" cy="38068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FA108E0-63AE-4B5C-404F-AD0FEC4AB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2E2EB77-3CF8-CDC9-D0D4-1AC07FC5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918C09E-FCA3-F1F6-7408-40D98FCE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54F547E-1AC1-2FFD-3E17-DC3F25B07823}"/>
              </a:ext>
            </a:extLst>
          </p:cNvPr>
          <p:cNvCxnSpPr>
            <a:cxnSpLocks/>
          </p:cNvCxnSpPr>
          <p:nvPr/>
        </p:nvCxnSpPr>
        <p:spPr>
          <a:xfrm>
            <a:off x="6096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95E25D-D4B1-2002-F8AB-8B987C1683D9}"/>
              </a:ext>
            </a:extLst>
          </p:cNvPr>
          <p:cNvCxnSpPr>
            <a:cxnSpLocks/>
          </p:cNvCxnSpPr>
          <p:nvPr/>
        </p:nvCxnSpPr>
        <p:spPr>
          <a:xfrm flipH="1">
            <a:off x="0" y="226812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35EA16-C700-BA75-F075-2E4BC3EAFBE2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1220004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89308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2C1-DD73-A90F-46E0-33A4D5580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F8C10-87B8-01D2-2FEE-DAC41B9CF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5E57E-7F73-3825-2158-80859BAD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634BF-792D-AC8C-B0E0-492263401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7566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51370D-0A93-44DD-E049-EF3265B7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F00A2-5853-30A7-62F5-7C7CB5A22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3E97DA-A7DF-E3FF-8937-F6A36D17F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4095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319627-2791-E32D-91B0-857B27F822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473"/>
            <a:ext cx="11122508" cy="1993399"/>
          </a:xfrm>
        </p:spPr>
        <p:txBody>
          <a:bodyPr anchor="b">
            <a:norm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3528206"/>
            <a:ext cx="11122509" cy="275425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72851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7CD7571-736E-B4CB-34E0-C8B31B5A98C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473"/>
            <a:ext cx="6768193" cy="1993399"/>
          </a:xfrm>
        </p:spPr>
        <p:txBody>
          <a:bodyPr anchor="b">
            <a:norm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3528206"/>
            <a:ext cx="6768193" cy="1794899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0089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57148D-D60C-3359-4AC2-15A43E221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1"/>
            <a:ext cx="10515600" cy="11572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8731C-FCAE-A05A-5A11-57005B86A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52E70-B2DF-717F-6373-70A688FAD8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445997"/>
            <a:ext cx="3949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215E5-6146-14C5-665E-EF04630DCB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37594" y="6445997"/>
            <a:ext cx="18421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8D35C552-49D1-4A49-BDB8-01825653B818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8FA3A-8706-3F4B-41CC-B024431F6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4800" y="6445997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14BD7BA5-4C38-4246-9923-F74416024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1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9" r:id="rId1"/>
    <p:sldLayoutId id="2147484080" r:id="rId2"/>
    <p:sldLayoutId id="2147484081" r:id="rId3"/>
    <p:sldLayoutId id="2147484082" r:id="rId4"/>
    <p:sldLayoutId id="2147484083" r:id="rId5"/>
    <p:sldLayoutId id="2147484084" r:id="rId6"/>
    <p:sldLayoutId id="2147484085" r:id="rId7"/>
    <p:sldLayoutId id="2147484086" r:id="rId8"/>
    <p:sldLayoutId id="2147484087" r:id="rId9"/>
    <p:sldLayoutId id="2147484088" r:id="rId10"/>
    <p:sldLayoutId id="2147484089" r:id="rId11"/>
    <p:sldLayoutId id="2147484090" r:id="rId12"/>
    <p:sldLayoutId id="2147484091" r:id="rId13"/>
    <p:sldLayoutId id="2147484092" r:id="rId14"/>
    <p:sldLayoutId id="2147484093" r:id="rId15"/>
    <p:sldLayoutId id="2147484094" r:id="rId16"/>
    <p:sldLayoutId id="2147484095" r:id="rId17"/>
    <p:sldLayoutId id="2147484096" r:id="rId18"/>
    <p:sldLayoutId id="2147484097" r:id="rId19"/>
    <p:sldLayoutId id="2147484098" r:id="rId20"/>
    <p:sldLayoutId id="2147484099" r:id="rId21"/>
    <p:sldLayoutId id="2147484100" r:id="rId22"/>
    <p:sldLayoutId id="2147484101" r:id="rId23"/>
    <p:sldLayoutId id="2147484102" r:id="rId24"/>
    <p:sldLayoutId id="2147484103" r:id="rId25"/>
    <p:sldLayoutId id="2147484104" r:id="rId26"/>
    <p:sldLayoutId id="2147484105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08">
          <p15:clr>
            <a:srgbClr val="F26B43"/>
          </p15:clr>
        </p15:guide>
        <p15:guide id="3" pos="4872">
          <p15:clr>
            <a:srgbClr val="F26B43"/>
          </p15:clr>
        </p15:guide>
        <p15:guide id="4" pos="5160">
          <p15:clr>
            <a:srgbClr val="F26B43"/>
          </p15:clr>
        </p15:guide>
        <p15:guide id="5" pos="2520">
          <p15:clr>
            <a:srgbClr val="F26B43"/>
          </p15:clr>
        </p15:guide>
        <p15:guide id="6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3000"/>
                <a:satMod val="150000"/>
                <a:shade val="98000"/>
                <a:lumMod val="102000"/>
              </a:schemeClr>
            </a:gs>
            <a:gs pos="13000">
              <a:schemeClr val="bg2">
                <a:tint val="98000"/>
                <a:satMod val="130000"/>
                <a:shade val="90000"/>
                <a:lumMod val="103000"/>
                <a:alpha val="23000"/>
              </a:schemeClr>
            </a:gs>
            <a:gs pos="10000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0AD70-9EF2-9404-C6F7-3EFF23CCA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0876" y="255111"/>
            <a:ext cx="10267951" cy="13255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Bookman Old Style" panose="02050604050505020204" pitchFamily="18" charset="0"/>
              </a:rPr>
              <a:t> </a:t>
            </a:r>
            <a:r>
              <a:rPr lang="en-US" sz="4000" spc="600" dirty="0">
                <a:latin typeface="Bookman Old Style" panose="02050604050505020204" pitchFamily="18" charset="0"/>
              </a:rPr>
              <a:t>Campus</a:t>
            </a:r>
            <a:r>
              <a:rPr lang="en-US" sz="3600" spc="600" dirty="0">
                <a:latin typeface="Bookman Old Style" panose="02050604050505020204" pitchFamily="18" charset="0"/>
              </a:rPr>
              <a:t> Pint Hub</a:t>
            </a:r>
            <a:br>
              <a:rPr lang="en-US" dirty="0">
                <a:latin typeface="Bookman Old Style" panose="02050604050505020204" pitchFamily="18" charset="0"/>
              </a:rPr>
            </a:br>
            <a:r>
              <a:rPr lang="en-US" dirty="0">
                <a:latin typeface="Bookman Old Style" panose="02050604050505020204" pitchFamily="18" charset="0"/>
              </a:rPr>
              <a:t> </a:t>
            </a:r>
            <a:r>
              <a:rPr lang="en-US" sz="1800" b="1" dirty="0">
                <a:latin typeface="Bookman Old Style" panose="02050604050505020204" pitchFamily="18" charset="0"/>
              </a:rPr>
              <a:t>Price List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44CFB9-1D0F-D05E-1719-DE8F0099EC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0146" y="529273"/>
            <a:ext cx="970228" cy="7772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F880AC-2958-5FA3-1861-10B995F8EC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33322" y="2408557"/>
            <a:ext cx="760476" cy="7604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14D2E55-9B27-54F6-F149-447186185C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031663" y="2467756"/>
            <a:ext cx="619125" cy="6191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73E9EBF-A6D6-B88F-32B8-E4FBEFFEB553}"/>
              </a:ext>
            </a:extLst>
          </p:cNvPr>
          <p:cNvSpPr txBox="1"/>
          <p:nvPr/>
        </p:nvSpPr>
        <p:spPr>
          <a:xfrm>
            <a:off x="9477000" y="2592652"/>
            <a:ext cx="2111827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prstMaterial="softEdge"/>
          </a:bodyPr>
          <a:lstStyle/>
          <a:p>
            <a:r>
              <a:rPr lang="en-US" b="1" dirty="0">
                <a:ln/>
                <a:solidFill>
                  <a:schemeClr val="accent4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en-US" b="1" dirty="0">
                <a:ln w="9525">
                  <a:solidFill>
                    <a:schemeClr val="tx1"/>
                  </a:solidFill>
                  <a:prstDash val="solid"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OTHER SERVICES</a:t>
            </a:r>
            <a:endParaRPr lang="en-US" b="1" dirty="0">
              <a:ln w="9525">
                <a:solidFill>
                  <a:schemeClr val="tx1"/>
                </a:solidFill>
                <a:prstDash val="solid"/>
              </a:ln>
              <a:solidFill>
                <a:schemeClr val="accent4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73644E2-4AE6-2B57-5817-D61C76EE470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646386" y="2337880"/>
            <a:ext cx="901829" cy="90182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2C95E9D-A1BD-F663-9985-2995D4D54E56}"/>
              </a:ext>
            </a:extLst>
          </p:cNvPr>
          <p:cNvSpPr txBox="1"/>
          <p:nvPr/>
        </p:nvSpPr>
        <p:spPr>
          <a:xfrm>
            <a:off x="525774" y="3557006"/>
            <a:ext cx="3660565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Black and White A4: £0.10 / page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Colour A4: £0.50 / page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Colour A3: £1.00 /  page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B07C660-CF96-5444-F585-C35FC257A79F}"/>
              </a:ext>
            </a:extLst>
          </p:cNvPr>
          <p:cNvSpPr txBox="1"/>
          <p:nvPr/>
        </p:nvSpPr>
        <p:spPr>
          <a:xfrm>
            <a:off x="4694859" y="3557005"/>
            <a:ext cx="3062981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Spiral Binding: £3.00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Comb Binding: £2.50</a:t>
            </a:r>
          </a:p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75265A0-1D6E-30B7-6FC6-FA991417E0DE}"/>
              </a:ext>
            </a:extLst>
          </p:cNvPr>
          <p:cNvSpPr txBox="1"/>
          <p:nvPr/>
        </p:nvSpPr>
        <p:spPr>
          <a:xfrm>
            <a:off x="8668490" y="3429000"/>
            <a:ext cx="3910485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Laminating A4: £1.50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Laminating A3: £2.50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Poster Printing: £8.00</a:t>
            </a:r>
          </a:p>
          <a:p>
            <a:endParaRPr lang="en-US" spc="3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C4894B3-4C4A-72DF-CD8C-63893327F7EF}"/>
              </a:ext>
            </a:extLst>
          </p:cNvPr>
          <p:cNvSpPr txBox="1"/>
          <p:nvPr/>
        </p:nvSpPr>
        <p:spPr>
          <a:xfrm>
            <a:off x="1551491" y="2604131"/>
            <a:ext cx="1156086" cy="36933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b="1" dirty="0">
                <a:ln w="9525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PRINTING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79D2FD2-B731-B8CF-E725-00598123CF09}"/>
              </a:ext>
            </a:extLst>
          </p:cNvPr>
          <p:cNvSpPr txBox="1"/>
          <p:nvPr/>
        </p:nvSpPr>
        <p:spPr>
          <a:xfrm>
            <a:off x="5688382" y="2606698"/>
            <a:ext cx="107593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prstMaterial="softEdge"/>
          </a:bodyPr>
          <a:lstStyle/>
          <a:p>
            <a:r>
              <a:rPr lang="en-US" b="1" dirty="0">
                <a:ln w="13462">
                  <a:solidFill>
                    <a:schemeClr val="tx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BINDING</a:t>
            </a:r>
            <a:endParaRPr lang="en-US" b="1" dirty="0">
              <a:ln w="9525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F1222A-5FE3-C50E-F20C-F2AB676D1FA9}"/>
              </a:ext>
            </a:extLst>
          </p:cNvPr>
          <p:cNvCxnSpPr>
            <a:cxnSpLocks/>
          </p:cNvCxnSpPr>
          <p:nvPr/>
        </p:nvCxnSpPr>
        <p:spPr>
          <a:xfrm>
            <a:off x="4199072" y="2467756"/>
            <a:ext cx="0" cy="3942832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7763F170-3790-2962-D5F2-9099DE157735}"/>
              </a:ext>
            </a:extLst>
          </p:cNvPr>
          <p:cNvCxnSpPr>
            <a:cxnSpLocks/>
          </p:cNvCxnSpPr>
          <p:nvPr/>
        </p:nvCxnSpPr>
        <p:spPr>
          <a:xfrm>
            <a:off x="7757840" y="2467756"/>
            <a:ext cx="0" cy="39428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7728857"/>
      </p:ext>
    </p:extLst>
  </p:cSld>
  <p:clrMapOvr>
    <a:masterClrMapping/>
  </p:clrMapOvr>
</p:sld>
</file>

<file path=ppt/theme/theme1.xml><?xml version="1.0" encoding="utf-8"?>
<a:theme xmlns:a="http://schemas.openxmlformats.org/drawingml/2006/main" name="Shoji">
  <a:themeElements>
    <a:clrScheme name="Shoji">
      <a:dk1>
        <a:srgbClr val="131313"/>
      </a:dk1>
      <a:lt1>
        <a:sysClr val="window" lastClr="FFFFFF"/>
      </a:lt1>
      <a:dk2>
        <a:srgbClr val="1D3433"/>
      </a:dk2>
      <a:lt2>
        <a:srgbClr val="F3F2ED"/>
      </a:lt2>
      <a:accent1>
        <a:srgbClr val="7C5C3E"/>
      </a:accent1>
      <a:accent2>
        <a:srgbClr val="B8A189"/>
      </a:accent2>
      <a:accent3>
        <a:srgbClr val="A1A696"/>
      </a:accent3>
      <a:accent4>
        <a:srgbClr val="566868"/>
      </a:accent4>
      <a:accent5>
        <a:srgbClr val="786F50"/>
      </a:accent5>
      <a:accent6>
        <a:srgbClr val="A9A375"/>
      </a:accent6>
      <a:hlink>
        <a:srgbClr val="B1785F"/>
      </a:hlink>
      <a:folHlink>
        <a:srgbClr val="6C7F7F"/>
      </a:folHlink>
    </a:clrScheme>
    <a:fontScheme name="Custom 35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hoji" id="{FC7F6458-703E-4B19-BAF9-E88A9B02521B}" vid="{6FBA4037-BA28-4926-BD89-6C54034403A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Axis</Template>
  <TotalTime>285</TotalTime>
  <Words>61</Words>
  <Application>Microsoft Macintosh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 Light</vt:lpstr>
      <vt:lpstr>Arial</vt:lpstr>
      <vt:lpstr>Bookman Old Style</vt:lpstr>
      <vt:lpstr>Walbaum Display</vt:lpstr>
      <vt:lpstr>Shoji</vt:lpstr>
      <vt:lpstr> Campus Pint Hub  Price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Daiana-Nicoleta Ungureanu (2610236)</dc:creator>
  <cp:keywords/>
  <dc:description/>
  <cp:lastModifiedBy>Daiana-Nicoleta Ungureanu (2610236)</cp:lastModifiedBy>
  <cp:revision>5</cp:revision>
  <dcterms:created xsi:type="dcterms:W3CDTF">2026-10-11T22:07:36Z</dcterms:created>
  <dcterms:modified xsi:type="dcterms:W3CDTF">2026-10-18T15:58:01Z</dcterms:modified>
  <cp:category/>
</cp:coreProperties>
</file>