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  <p:sldMasterId id="2147484702" r:id="rId5"/>
  </p:sldMasterIdLst>
  <p:sldIdLst>
    <p:sldId id="256" r:id="rId6"/>
    <p:sldId id="257" r:id="rId7"/>
    <p:sldId id="258" r:id="rId8"/>
    <p:sldId id="265" r:id="rId9"/>
    <p:sldId id="274" r:id="rId10"/>
    <p:sldId id="275" r:id="rId11"/>
    <p:sldId id="273" r:id="rId12"/>
    <p:sldId id="277" r:id="rId13"/>
    <p:sldId id="267" r:id="rId14"/>
    <p:sldId id="276" r:id="rId15"/>
    <p:sldId id="268" r:id="rId16"/>
    <p:sldId id="279" r:id="rId17"/>
    <p:sldId id="281" r:id="rId18"/>
    <p:sldId id="280" r:id="rId19"/>
    <p:sldId id="278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C363AC3-DC61-42F6-8BD4-716651FF7603}" v="4" dt="2022-06-20T10:10:41.57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18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20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microsoft.com/office/2015/10/relationships/revisionInfo" Target="revisionInfo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theme" Target="theme/theme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tin Locock" userId="e15b0232-237d-4436-a587-677fdd88485c" providerId="ADAL" clId="{3C363AC3-DC61-42F6-8BD4-716651FF7603}"/>
    <pc:docChg chg="undo custSel addSld delSld modSld sldOrd">
      <pc:chgData name="Martin Locock" userId="e15b0232-237d-4436-a587-677fdd88485c" providerId="ADAL" clId="{3C363AC3-DC61-42F6-8BD4-716651FF7603}" dt="2022-06-27T13:20:58.796" v="2711" actId="20577"/>
      <pc:docMkLst>
        <pc:docMk/>
      </pc:docMkLst>
      <pc:sldChg chg="modSp mod">
        <pc:chgData name="Martin Locock" userId="e15b0232-237d-4436-a587-677fdd88485c" providerId="ADAL" clId="{3C363AC3-DC61-42F6-8BD4-716651FF7603}" dt="2022-06-20T08:05:57.961" v="38" actId="20577"/>
        <pc:sldMkLst>
          <pc:docMk/>
          <pc:sldMk cId="167424052" sldId="256"/>
        </pc:sldMkLst>
        <pc:spChg chg="mod">
          <ac:chgData name="Martin Locock" userId="e15b0232-237d-4436-a587-677fdd88485c" providerId="ADAL" clId="{3C363AC3-DC61-42F6-8BD4-716651FF7603}" dt="2022-06-20T08:05:57.961" v="38" actId="20577"/>
          <ac:spMkLst>
            <pc:docMk/>
            <pc:sldMk cId="167424052" sldId="256"/>
            <ac:spMk id="3" creationId="{00472AF1-905E-4DF7-9CA9-9062CBFE3A2F}"/>
          </ac:spMkLst>
        </pc:spChg>
      </pc:sldChg>
      <pc:sldChg chg="modSp mod">
        <pc:chgData name="Martin Locock" userId="e15b0232-237d-4436-a587-677fdd88485c" providerId="ADAL" clId="{3C363AC3-DC61-42F6-8BD4-716651FF7603}" dt="2022-06-27T13:20:27.239" v="2679" actId="20577"/>
        <pc:sldMkLst>
          <pc:docMk/>
          <pc:sldMk cId="2742347393" sldId="257"/>
        </pc:sldMkLst>
        <pc:spChg chg="mod">
          <ac:chgData name="Martin Locock" userId="e15b0232-237d-4436-a587-677fdd88485c" providerId="ADAL" clId="{3C363AC3-DC61-42F6-8BD4-716651FF7603}" dt="2022-06-27T13:20:27.239" v="2679" actId="20577"/>
          <ac:spMkLst>
            <pc:docMk/>
            <pc:sldMk cId="2742347393" sldId="257"/>
            <ac:spMk id="3" creationId="{FC83BEDC-4791-47AB-B6E8-74905128A117}"/>
          </ac:spMkLst>
        </pc:spChg>
      </pc:sldChg>
      <pc:sldChg chg="modSp mod">
        <pc:chgData name="Martin Locock" userId="e15b0232-237d-4436-a587-677fdd88485c" providerId="ADAL" clId="{3C363AC3-DC61-42F6-8BD4-716651FF7603}" dt="2022-06-20T10:43:48.380" v="2389" actId="20577"/>
        <pc:sldMkLst>
          <pc:docMk/>
          <pc:sldMk cId="330663012" sldId="258"/>
        </pc:sldMkLst>
        <pc:spChg chg="mod">
          <ac:chgData name="Martin Locock" userId="e15b0232-237d-4436-a587-677fdd88485c" providerId="ADAL" clId="{3C363AC3-DC61-42F6-8BD4-716651FF7603}" dt="2022-06-20T09:12:29.968" v="195" actId="20577"/>
          <ac:spMkLst>
            <pc:docMk/>
            <pc:sldMk cId="330663012" sldId="258"/>
            <ac:spMk id="2" creationId="{631BAA0A-1C6F-4BDF-92B6-F87940130BAE}"/>
          </ac:spMkLst>
        </pc:spChg>
        <pc:spChg chg="mod">
          <ac:chgData name="Martin Locock" userId="e15b0232-237d-4436-a587-677fdd88485c" providerId="ADAL" clId="{3C363AC3-DC61-42F6-8BD4-716651FF7603}" dt="2022-06-20T10:43:48.380" v="2389" actId="20577"/>
          <ac:spMkLst>
            <pc:docMk/>
            <pc:sldMk cId="330663012" sldId="258"/>
            <ac:spMk id="3" creationId="{1344B335-BE94-4C29-A32F-C6592A68291E}"/>
          </ac:spMkLst>
        </pc:spChg>
      </pc:sldChg>
      <pc:sldChg chg="del">
        <pc:chgData name="Martin Locock" userId="e15b0232-237d-4436-a587-677fdd88485c" providerId="ADAL" clId="{3C363AC3-DC61-42F6-8BD4-716651FF7603}" dt="2022-06-20T09:17:20.577" v="558" actId="47"/>
        <pc:sldMkLst>
          <pc:docMk/>
          <pc:sldMk cId="2457822116" sldId="259"/>
        </pc:sldMkLst>
      </pc:sldChg>
      <pc:sldChg chg="del">
        <pc:chgData name="Martin Locock" userId="e15b0232-237d-4436-a587-677fdd88485c" providerId="ADAL" clId="{3C363AC3-DC61-42F6-8BD4-716651FF7603}" dt="2022-06-20T09:17:21.409" v="559" actId="47"/>
        <pc:sldMkLst>
          <pc:docMk/>
          <pc:sldMk cId="3791429794" sldId="260"/>
        </pc:sldMkLst>
      </pc:sldChg>
      <pc:sldChg chg="del">
        <pc:chgData name="Martin Locock" userId="e15b0232-237d-4436-a587-677fdd88485c" providerId="ADAL" clId="{3C363AC3-DC61-42F6-8BD4-716651FF7603}" dt="2022-06-20T09:18:01.121" v="575" actId="2696"/>
        <pc:sldMkLst>
          <pc:docMk/>
          <pc:sldMk cId="3474176346" sldId="261"/>
        </pc:sldMkLst>
      </pc:sldChg>
      <pc:sldChg chg="del">
        <pc:chgData name="Martin Locock" userId="e15b0232-237d-4436-a587-677fdd88485c" providerId="ADAL" clId="{3C363AC3-DC61-42F6-8BD4-716651FF7603}" dt="2022-06-20T09:18:05.726" v="576" actId="2696"/>
        <pc:sldMkLst>
          <pc:docMk/>
          <pc:sldMk cId="4162441293" sldId="262"/>
        </pc:sldMkLst>
      </pc:sldChg>
      <pc:sldChg chg="addSp modSp mod">
        <pc:chgData name="Martin Locock" userId="e15b0232-237d-4436-a587-677fdd88485c" providerId="ADAL" clId="{3C363AC3-DC61-42F6-8BD4-716651FF7603}" dt="2022-06-20T09:36:18.931" v="1240" actId="1076"/>
        <pc:sldMkLst>
          <pc:docMk/>
          <pc:sldMk cId="3419588853" sldId="265"/>
        </pc:sldMkLst>
        <pc:spChg chg="mod">
          <ac:chgData name="Martin Locock" userId="e15b0232-237d-4436-a587-677fdd88485c" providerId="ADAL" clId="{3C363AC3-DC61-42F6-8BD4-716651FF7603}" dt="2022-06-20T09:18:20.739" v="613" actId="6549"/>
          <ac:spMkLst>
            <pc:docMk/>
            <pc:sldMk cId="3419588853" sldId="265"/>
            <ac:spMk id="2" creationId="{00000000-0000-0000-0000-000000000000}"/>
          </ac:spMkLst>
        </pc:spChg>
        <pc:spChg chg="mod">
          <ac:chgData name="Martin Locock" userId="e15b0232-237d-4436-a587-677fdd88485c" providerId="ADAL" clId="{3C363AC3-DC61-42F6-8BD4-716651FF7603}" dt="2022-06-20T09:36:18.931" v="1240" actId="1076"/>
          <ac:spMkLst>
            <pc:docMk/>
            <pc:sldMk cId="3419588853" sldId="265"/>
            <ac:spMk id="3" creationId="{00000000-0000-0000-0000-000000000000}"/>
          </ac:spMkLst>
        </pc:spChg>
        <pc:picChg chg="add mod">
          <ac:chgData name="Martin Locock" userId="e15b0232-237d-4436-a587-677fdd88485c" providerId="ADAL" clId="{3C363AC3-DC61-42F6-8BD4-716651FF7603}" dt="2022-06-20T09:20:17.854" v="616" actId="1076"/>
          <ac:picMkLst>
            <pc:docMk/>
            <pc:sldMk cId="3419588853" sldId="265"/>
            <ac:picMk id="7" creationId="{F46F8BE9-AEFB-1BBB-C067-707D7D4142C9}"/>
          </ac:picMkLst>
        </pc:picChg>
      </pc:sldChg>
      <pc:sldChg chg="del">
        <pc:chgData name="Martin Locock" userId="e15b0232-237d-4436-a587-677fdd88485c" providerId="ADAL" clId="{3C363AC3-DC61-42F6-8BD4-716651FF7603}" dt="2022-06-20T09:18:08.185" v="577" actId="2696"/>
        <pc:sldMkLst>
          <pc:docMk/>
          <pc:sldMk cId="437453852" sldId="266"/>
        </pc:sldMkLst>
      </pc:sldChg>
      <pc:sldChg chg="modSp mod">
        <pc:chgData name="Martin Locock" userId="e15b0232-237d-4436-a587-677fdd88485c" providerId="ADAL" clId="{3C363AC3-DC61-42F6-8BD4-716651FF7603}" dt="2022-06-20T10:32:51.807" v="2017" actId="20577"/>
        <pc:sldMkLst>
          <pc:docMk/>
          <pc:sldMk cId="3769650339" sldId="267"/>
        </pc:sldMkLst>
        <pc:spChg chg="mod">
          <ac:chgData name="Martin Locock" userId="e15b0232-237d-4436-a587-677fdd88485c" providerId="ADAL" clId="{3C363AC3-DC61-42F6-8BD4-716651FF7603}" dt="2022-06-20T10:11:21.125" v="1544" actId="6549"/>
          <ac:spMkLst>
            <pc:docMk/>
            <pc:sldMk cId="3769650339" sldId="267"/>
            <ac:spMk id="2" creationId="{00000000-0000-0000-0000-000000000000}"/>
          </ac:spMkLst>
        </pc:spChg>
        <pc:spChg chg="mod">
          <ac:chgData name="Martin Locock" userId="e15b0232-237d-4436-a587-677fdd88485c" providerId="ADAL" clId="{3C363AC3-DC61-42F6-8BD4-716651FF7603}" dt="2022-06-20T10:32:51.807" v="2017" actId="20577"/>
          <ac:spMkLst>
            <pc:docMk/>
            <pc:sldMk cId="3769650339" sldId="267"/>
            <ac:spMk id="3" creationId="{00000000-0000-0000-0000-000000000000}"/>
          </ac:spMkLst>
        </pc:spChg>
      </pc:sldChg>
      <pc:sldChg chg="modSp mod">
        <pc:chgData name="Martin Locock" userId="e15b0232-237d-4436-a587-677fdd88485c" providerId="ADAL" clId="{3C363AC3-DC61-42F6-8BD4-716651FF7603}" dt="2022-06-27T13:17:54.524" v="2441" actId="20577"/>
        <pc:sldMkLst>
          <pc:docMk/>
          <pc:sldMk cId="1537002598" sldId="268"/>
        </pc:sldMkLst>
        <pc:spChg chg="mod">
          <ac:chgData name="Martin Locock" userId="e15b0232-237d-4436-a587-677fdd88485c" providerId="ADAL" clId="{3C363AC3-DC61-42F6-8BD4-716651FF7603}" dt="2022-06-20T10:44:11.630" v="2390" actId="20577"/>
          <ac:spMkLst>
            <pc:docMk/>
            <pc:sldMk cId="1537002598" sldId="268"/>
            <ac:spMk id="2" creationId="{00000000-0000-0000-0000-000000000000}"/>
          </ac:spMkLst>
        </pc:spChg>
        <pc:spChg chg="mod">
          <ac:chgData name="Martin Locock" userId="e15b0232-237d-4436-a587-677fdd88485c" providerId="ADAL" clId="{3C363AC3-DC61-42F6-8BD4-716651FF7603}" dt="2022-06-27T13:17:54.524" v="2441" actId="20577"/>
          <ac:spMkLst>
            <pc:docMk/>
            <pc:sldMk cId="1537002598" sldId="268"/>
            <ac:spMk id="3" creationId="{00000000-0000-0000-0000-000000000000}"/>
          </ac:spMkLst>
        </pc:spChg>
      </pc:sldChg>
      <pc:sldChg chg="del">
        <pc:chgData name="Martin Locock" userId="e15b0232-237d-4436-a587-677fdd88485c" providerId="ADAL" clId="{3C363AC3-DC61-42F6-8BD4-716651FF7603}" dt="2022-06-20T10:44:34.599" v="2391" actId="2696"/>
        <pc:sldMkLst>
          <pc:docMk/>
          <pc:sldMk cId="253765842" sldId="269"/>
        </pc:sldMkLst>
      </pc:sldChg>
      <pc:sldChg chg="del">
        <pc:chgData name="Martin Locock" userId="e15b0232-237d-4436-a587-677fdd88485c" providerId="ADAL" clId="{3C363AC3-DC61-42F6-8BD4-716651FF7603}" dt="2022-06-20T10:44:41.419" v="2393" actId="2696"/>
        <pc:sldMkLst>
          <pc:docMk/>
          <pc:sldMk cId="145494744" sldId="270"/>
        </pc:sldMkLst>
      </pc:sldChg>
      <pc:sldChg chg="del">
        <pc:chgData name="Martin Locock" userId="e15b0232-237d-4436-a587-677fdd88485c" providerId="ADAL" clId="{3C363AC3-DC61-42F6-8BD4-716651FF7603}" dt="2022-06-20T10:44:38.182" v="2392" actId="2696"/>
        <pc:sldMkLst>
          <pc:docMk/>
          <pc:sldMk cId="3161829244" sldId="271"/>
        </pc:sldMkLst>
      </pc:sldChg>
      <pc:sldChg chg="del">
        <pc:chgData name="Martin Locock" userId="e15b0232-237d-4436-a587-677fdd88485c" providerId="ADAL" clId="{3C363AC3-DC61-42F6-8BD4-716651FF7603}" dt="2022-06-20T10:44:45.628" v="2394" actId="2696"/>
        <pc:sldMkLst>
          <pc:docMk/>
          <pc:sldMk cId="3072390014" sldId="272"/>
        </pc:sldMkLst>
      </pc:sldChg>
      <pc:sldChg chg="modSp new mod">
        <pc:chgData name="Martin Locock" userId="e15b0232-237d-4436-a587-677fdd88485c" providerId="ADAL" clId="{3C363AC3-DC61-42F6-8BD4-716651FF7603}" dt="2022-06-27T13:16:33.240" v="2429" actId="20577"/>
        <pc:sldMkLst>
          <pc:docMk/>
          <pc:sldMk cId="299169726" sldId="273"/>
        </pc:sldMkLst>
        <pc:spChg chg="mod">
          <ac:chgData name="Martin Locock" userId="e15b0232-237d-4436-a587-677fdd88485c" providerId="ADAL" clId="{3C363AC3-DC61-42F6-8BD4-716651FF7603}" dt="2022-06-20T09:33:40.010" v="1044" actId="20577"/>
          <ac:spMkLst>
            <pc:docMk/>
            <pc:sldMk cId="299169726" sldId="273"/>
            <ac:spMk id="2" creationId="{F12C9A9E-52C0-737F-D225-38B1A52C72BE}"/>
          </ac:spMkLst>
        </pc:spChg>
        <pc:spChg chg="mod">
          <ac:chgData name="Martin Locock" userId="e15b0232-237d-4436-a587-677fdd88485c" providerId="ADAL" clId="{3C363AC3-DC61-42F6-8BD4-716651FF7603}" dt="2022-06-27T13:16:33.240" v="2429" actId="20577"/>
          <ac:spMkLst>
            <pc:docMk/>
            <pc:sldMk cId="299169726" sldId="273"/>
            <ac:spMk id="3" creationId="{F854903A-6A57-61E2-3EFB-A753319BE64C}"/>
          </ac:spMkLst>
        </pc:spChg>
      </pc:sldChg>
      <pc:sldChg chg="del">
        <pc:chgData name="Martin Locock" userId="e15b0232-237d-4436-a587-677fdd88485c" providerId="ADAL" clId="{3C363AC3-DC61-42F6-8BD4-716651FF7603}" dt="2022-06-20T08:06:06.206" v="39" actId="2696"/>
        <pc:sldMkLst>
          <pc:docMk/>
          <pc:sldMk cId="1671672501" sldId="273"/>
        </pc:sldMkLst>
      </pc:sldChg>
      <pc:sldChg chg="del">
        <pc:chgData name="Martin Locock" userId="e15b0232-237d-4436-a587-677fdd88485c" providerId="ADAL" clId="{3C363AC3-DC61-42F6-8BD4-716651FF7603}" dt="2022-06-20T08:06:09.835" v="40" actId="2696"/>
        <pc:sldMkLst>
          <pc:docMk/>
          <pc:sldMk cId="545436471" sldId="274"/>
        </pc:sldMkLst>
      </pc:sldChg>
      <pc:sldChg chg="addSp modSp new mod">
        <pc:chgData name="Martin Locock" userId="e15b0232-237d-4436-a587-677fdd88485c" providerId="ADAL" clId="{3C363AC3-DC61-42F6-8BD4-716651FF7603}" dt="2022-06-20T10:10:38.535" v="1504"/>
        <pc:sldMkLst>
          <pc:docMk/>
          <pc:sldMk cId="588724685" sldId="274"/>
        </pc:sldMkLst>
        <pc:spChg chg="mod">
          <ac:chgData name="Martin Locock" userId="e15b0232-237d-4436-a587-677fdd88485c" providerId="ADAL" clId="{3C363AC3-DC61-42F6-8BD4-716651FF7603}" dt="2022-06-20T09:43:12.839" v="1283" actId="20577"/>
          <ac:spMkLst>
            <pc:docMk/>
            <pc:sldMk cId="588724685" sldId="274"/>
            <ac:spMk id="3" creationId="{ACD7CAA3-0D55-BBFD-2B26-21A36F2B7ABA}"/>
          </ac:spMkLst>
        </pc:spChg>
        <pc:picChg chg="add mod">
          <ac:chgData name="Martin Locock" userId="e15b0232-237d-4436-a587-677fdd88485c" providerId="ADAL" clId="{3C363AC3-DC61-42F6-8BD4-716651FF7603}" dt="2022-06-20T10:10:38.535" v="1504"/>
          <ac:picMkLst>
            <pc:docMk/>
            <pc:sldMk cId="588724685" sldId="274"/>
            <ac:picMk id="7" creationId="{4B1DC39A-123C-8653-AD80-27D4AE47CB81}"/>
          </ac:picMkLst>
        </pc:picChg>
      </pc:sldChg>
      <pc:sldChg chg="addSp modSp new mod">
        <pc:chgData name="Martin Locock" userId="e15b0232-237d-4436-a587-677fdd88485c" providerId="ADAL" clId="{3C363AC3-DC61-42F6-8BD4-716651FF7603}" dt="2022-06-20T10:10:48.822" v="1506" actId="1076"/>
        <pc:sldMkLst>
          <pc:docMk/>
          <pc:sldMk cId="426819203" sldId="275"/>
        </pc:sldMkLst>
        <pc:spChg chg="mod">
          <ac:chgData name="Martin Locock" userId="e15b0232-237d-4436-a587-677fdd88485c" providerId="ADAL" clId="{3C363AC3-DC61-42F6-8BD4-716651FF7603}" dt="2022-06-20T10:10:48.822" v="1506" actId="1076"/>
          <ac:spMkLst>
            <pc:docMk/>
            <pc:sldMk cId="426819203" sldId="275"/>
            <ac:spMk id="2" creationId="{C472A827-DBCB-DC25-98CA-10E5B284500C}"/>
          </ac:spMkLst>
        </pc:spChg>
        <pc:spChg chg="mod">
          <ac:chgData name="Martin Locock" userId="e15b0232-237d-4436-a587-677fdd88485c" providerId="ADAL" clId="{3C363AC3-DC61-42F6-8BD4-716651FF7603}" dt="2022-06-20T09:55:32.767" v="1503" actId="20577"/>
          <ac:spMkLst>
            <pc:docMk/>
            <pc:sldMk cId="426819203" sldId="275"/>
            <ac:spMk id="3" creationId="{9BFAAC51-036E-ADEF-F359-1EE7872535BC}"/>
          </ac:spMkLst>
        </pc:spChg>
        <pc:picChg chg="add mod">
          <ac:chgData name="Martin Locock" userId="e15b0232-237d-4436-a587-677fdd88485c" providerId="ADAL" clId="{3C363AC3-DC61-42F6-8BD4-716651FF7603}" dt="2022-06-20T09:54:57.290" v="1493" actId="14100"/>
          <ac:picMkLst>
            <pc:docMk/>
            <pc:sldMk cId="426819203" sldId="275"/>
            <ac:picMk id="7" creationId="{2F052347-50A3-42B3-D0CE-7B1F3C62CD7B}"/>
          </ac:picMkLst>
        </pc:picChg>
        <pc:picChg chg="add mod">
          <ac:chgData name="Martin Locock" userId="e15b0232-237d-4436-a587-677fdd88485c" providerId="ADAL" clId="{3C363AC3-DC61-42F6-8BD4-716651FF7603}" dt="2022-06-20T10:10:41.574" v="1505"/>
          <ac:picMkLst>
            <pc:docMk/>
            <pc:sldMk cId="426819203" sldId="275"/>
            <ac:picMk id="8" creationId="{10E542E8-8F9E-79ED-6B05-445CBB04C776}"/>
          </ac:picMkLst>
        </pc:picChg>
      </pc:sldChg>
      <pc:sldChg chg="modSp new mod">
        <pc:chgData name="Martin Locock" userId="e15b0232-237d-4436-a587-677fdd88485c" providerId="ADAL" clId="{3C363AC3-DC61-42F6-8BD4-716651FF7603}" dt="2022-06-20T10:25:45.587" v="1719" actId="20577"/>
        <pc:sldMkLst>
          <pc:docMk/>
          <pc:sldMk cId="2228216542" sldId="276"/>
        </pc:sldMkLst>
        <pc:spChg chg="mod">
          <ac:chgData name="Martin Locock" userId="e15b0232-237d-4436-a587-677fdd88485c" providerId="ADAL" clId="{3C363AC3-DC61-42F6-8BD4-716651FF7603}" dt="2022-06-20T10:25:29.473" v="1677" actId="20577"/>
          <ac:spMkLst>
            <pc:docMk/>
            <pc:sldMk cId="2228216542" sldId="276"/>
            <ac:spMk id="2" creationId="{262BFEC9-63ED-B6C0-740B-3DAB5AD55E84}"/>
          </ac:spMkLst>
        </pc:spChg>
        <pc:spChg chg="mod">
          <ac:chgData name="Martin Locock" userId="e15b0232-237d-4436-a587-677fdd88485c" providerId="ADAL" clId="{3C363AC3-DC61-42F6-8BD4-716651FF7603}" dt="2022-06-20T10:25:45.587" v="1719" actId="20577"/>
          <ac:spMkLst>
            <pc:docMk/>
            <pc:sldMk cId="2228216542" sldId="276"/>
            <ac:spMk id="3" creationId="{ED1A4969-3637-0AAC-1FB9-D0476FA6AF53}"/>
          </ac:spMkLst>
        </pc:spChg>
      </pc:sldChg>
      <pc:sldChg chg="new del">
        <pc:chgData name="Martin Locock" userId="e15b0232-237d-4436-a587-677fdd88485c" providerId="ADAL" clId="{3C363AC3-DC61-42F6-8BD4-716651FF7603}" dt="2022-06-20T10:10:58.636" v="1507" actId="2696"/>
        <pc:sldMkLst>
          <pc:docMk/>
          <pc:sldMk cId="3620916769" sldId="276"/>
        </pc:sldMkLst>
      </pc:sldChg>
      <pc:sldChg chg="modSp new mod ord">
        <pc:chgData name="Martin Locock" userId="e15b0232-237d-4436-a587-677fdd88485c" providerId="ADAL" clId="{3C363AC3-DC61-42F6-8BD4-716651FF7603}" dt="2022-06-20T10:30:16.714" v="1870"/>
        <pc:sldMkLst>
          <pc:docMk/>
          <pc:sldMk cId="1396364657" sldId="277"/>
        </pc:sldMkLst>
        <pc:spChg chg="mod">
          <ac:chgData name="Martin Locock" userId="e15b0232-237d-4436-a587-677fdd88485c" providerId="ADAL" clId="{3C363AC3-DC61-42F6-8BD4-716651FF7603}" dt="2022-06-20T10:26:25.520" v="1741" actId="20577"/>
          <ac:spMkLst>
            <pc:docMk/>
            <pc:sldMk cId="1396364657" sldId="277"/>
            <ac:spMk id="2" creationId="{4336B701-27A1-0DE6-1F0A-37B3BFDE2B27}"/>
          </ac:spMkLst>
        </pc:spChg>
        <pc:spChg chg="mod">
          <ac:chgData name="Martin Locock" userId="e15b0232-237d-4436-a587-677fdd88485c" providerId="ADAL" clId="{3C363AC3-DC61-42F6-8BD4-716651FF7603}" dt="2022-06-20T10:29:57.331" v="1868" actId="20577"/>
          <ac:spMkLst>
            <pc:docMk/>
            <pc:sldMk cId="1396364657" sldId="277"/>
            <ac:spMk id="3" creationId="{EFB8434D-B6B6-6B31-FA62-62C1C266A153}"/>
          </ac:spMkLst>
        </pc:spChg>
      </pc:sldChg>
      <pc:sldChg chg="modSp new mod">
        <pc:chgData name="Martin Locock" userId="e15b0232-237d-4436-a587-677fdd88485c" providerId="ADAL" clId="{3C363AC3-DC61-42F6-8BD4-716651FF7603}" dt="2022-06-27T13:19:38.110" v="2622" actId="20577"/>
        <pc:sldMkLst>
          <pc:docMk/>
          <pc:sldMk cId="476242984" sldId="278"/>
        </pc:sldMkLst>
        <pc:spChg chg="mod">
          <ac:chgData name="Martin Locock" userId="e15b0232-237d-4436-a587-677fdd88485c" providerId="ADAL" clId="{3C363AC3-DC61-42F6-8BD4-716651FF7603}" dt="2022-06-27T13:18:25.662" v="2457" actId="20577"/>
          <ac:spMkLst>
            <pc:docMk/>
            <pc:sldMk cId="476242984" sldId="278"/>
            <ac:spMk id="2" creationId="{361CDD18-5A13-538D-80E3-EB30481DFEAB}"/>
          </ac:spMkLst>
        </pc:spChg>
        <pc:spChg chg="mod">
          <ac:chgData name="Martin Locock" userId="e15b0232-237d-4436-a587-677fdd88485c" providerId="ADAL" clId="{3C363AC3-DC61-42F6-8BD4-716651FF7603}" dt="2022-06-27T13:19:38.110" v="2622" actId="20577"/>
          <ac:spMkLst>
            <pc:docMk/>
            <pc:sldMk cId="476242984" sldId="278"/>
            <ac:spMk id="3" creationId="{E3394AFB-7CA0-F5E8-5E79-4507E595497A}"/>
          </ac:spMkLst>
        </pc:spChg>
      </pc:sldChg>
      <pc:sldChg chg="modSp new mod">
        <pc:chgData name="Martin Locock" userId="e15b0232-237d-4436-a587-677fdd88485c" providerId="ADAL" clId="{3C363AC3-DC61-42F6-8BD4-716651FF7603}" dt="2022-06-27T13:20:58.796" v="2711" actId="20577"/>
        <pc:sldMkLst>
          <pc:docMk/>
          <pc:sldMk cId="2768578611" sldId="279"/>
        </pc:sldMkLst>
        <pc:spChg chg="mod">
          <ac:chgData name="Martin Locock" userId="e15b0232-237d-4436-a587-677fdd88485c" providerId="ADAL" clId="{3C363AC3-DC61-42F6-8BD4-716651FF7603}" dt="2022-06-27T13:20:39.486" v="2702" actId="20577"/>
          <ac:spMkLst>
            <pc:docMk/>
            <pc:sldMk cId="2768578611" sldId="279"/>
            <ac:spMk id="2" creationId="{21CA1762-563B-2727-3463-837F339923D4}"/>
          </ac:spMkLst>
        </pc:spChg>
        <pc:spChg chg="mod">
          <ac:chgData name="Martin Locock" userId="e15b0232-237d-4436-a587-677fdd88485c" providerId="ADAL" clId="{3C363AC3-DC61-42F6-8BD4-716651FF7603}" dt="2022-06-27T13:20:58.796" v="2711" actId="20577"/>
          <ac:spMkLst>
            <pc:docMk/>
            <pc:sldMk cId="2768578611" sldId="279"/>
            <ac:spMk id="3" creationId="{22A2116D-9C88-F2C0-08FA-842A8F868926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6CABC6-128C-4C37-8061-BADC733769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1A36F67-2CDD-4FFE-9FB9-05A11F3211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C9B01C-363C-49DD-A505-53075C7BFD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AA9CE-C963-4FC9-BFC9-76EFB6355B6C}" type="datetimeFigureOut">
              <a:rPr lang="en-GB" smtClean="0"/>
              <a:t>28/06/2022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6F19F7-B6B3-452C-B4F4-4236D1F672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D2AF0C-1A61-48A7-9A6E-5B1F7236FC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B861E-36EE-41BB-8EB0-B4A5BCD414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32685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E06052-14FD-4D55-B2C7-299C7F746F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A2331C-3268-4A1E-9A0A-78A858E3C3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DE9F47-3B00-446E-9374-2BF122491A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AA9CE-C963-4FC9-BFC9-76EFB6355B6C}" type="datetimeFigureOut">
              <a:rPr lang="en-GB" smtClean="0"/>
              <a:t>28/06/2022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F62808-7519-491E-9ED7-097752A725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C80854-FB7C-411D-AB83-3CAD16F982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B861E-36EE-41BB-8EB0-B4A5BCD414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47625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B04E23-E8E4-44FF-8D87-96702EABE4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3A92FD-51DC-4182-9F60-0A0C7B60B0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C7527D-5FF3-4425-8A3A-BFAFB0C635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AA9CE-C963-4FC9-BFC9-76EFB6355B6C}" type="datetimeFigureOut">
              <a:rPr lang="en-GB" smtClean="0"/>
              <a:t>28/06/2022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FFD1D4-4C45-449A-98EF-2B519E85EC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CCA265-8993-4376-8CE0-B59CE21BFB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B861E-36EE-41BB-8EB0-B4A5BCD414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40115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7086BE-493F-4E78-9C2F-59904943B6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E32A62-38CC-446A-9022-E75CC5EF8C2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5C2A2D-7ED5-49AC-BF98-0AFB39B3676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026D919-2F76-4744-8263-85194C0AC5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AA9CE-C963-4FC9-BFC9-76EFB6355B6C}" type="datetimeFigureOut">
              <a:rPr lang="en-GB" smtClean="0"/>
              <a:t>28/06/2022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5DBC662-27EC-4953-87A8-2507E2AB44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7AF390-952D-4C3D-BED1-C5CCB09B0C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B861E-36EE-41BB-8EB0-B4A5BCD414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16125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B56174-8398-4DC3-B6F8-424A394288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CB178F2-FE2B-4FCF-BA0A-2B9E970D73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0EEEA44-EECA-48D3-88B5-9E5344671DC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8023192-E5CF-4FF1-83D0-6ECE975AB7A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E6E8720-96F2-4DA7-86B0-0840687D472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B75AC38-ED81-4E43-9FB3-DBF80AC6B4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AA9CE-C963-4FC9-BFC9-76EFB6355B6C}" type="datetimeFigureOut">
              <a:rPr lang="en-GB" smtClean="0"/>
              <a:t>28/06/2022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C25609C-1437-49FC-8930-01F21C6D81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842F758-4D8A-41E5-96D4-31EE4D5042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B861E-36EE-41BB-8EB0-B4A5BCD414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86666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F129E8-6D37-4E58-8DC2-90FDC84DA6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F017CC-8AA8-4706-BCBD-09F28F107B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AA9CE-C963-4FC9-BFC9-76EFB6355B6C}" type="datetimeFigureOut">
              <a:rPr lang="en-GB" smtClean="0"/>
              <a:t>28/06/2022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5DADA85-FBA3-4471-8622-236FDB7985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A2CA8AA-E4B1-49BA-AE7E-9A428DCB28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B861E-36EE-41BB-8EB0-B4A5BCD414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37848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493496F-2CCF-4ECB-8C1C-D9899D42EB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AA9CE-C963-4FC9-BFC9-76EFB6355B6C}" type="datetimeFigureOut">
              <a:rPr lang="en-GB" smtClean="0"/>
              <a:t>28/06/2022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4A3E37A-7DFA-4369-80A5-B6F4500463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986418-BF1A-48A6-B418-05B82384AE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B861E-36EE-41BB-8EB0-B4A5BCD414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37414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EF0A0E-C8A2-467F-9F8C-E8080CF2E3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20A39-5EFF-42ED-890B-A0D459A692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9100D7E-5A79-4BBF-AE99-158950C71F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43210F-1B88-422B-A097-67633523D7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AA9CE-C963-4FC9-BFC9-76EFB6355B6C}" type="datetimeFigureOut">
              <a:rPr lang="en-GB" smtClean="0"/>
              <a:t>28/06/2022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3C7797-29FB-4E7B-9903-B6EF60C5B9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70F3EA-4BFF-41BA-84C0-75E02EC450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B861E-36EE-41BB-8EB0-B4A5BCD414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55280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970A7C-80C9-407E-89A5-6347630CC4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C194111-7EF1-4769-BB8C-6AB2904CFE5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0D8D40E-0AE6-48FD-8976-A98C9C3DCFA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3EC2C69-0948-4626-9E74-91F32C8FCC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AA9CE-C963-4FC9-BFC9-76EFB6355B6C}" type="datetimeFigureOut">
              <a:rPr lang="en-GB" smtClean="0"/>
              <a:t>28/06/2022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AF0233F-0E51-4444-9627-55E0C6AA8A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73709E7-EE75-4466-839E-204D6F1E84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B861E-36EE-41BB-8EB0-B4A5BCD414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46012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9E8DB3-0054-45BD-8A02-ADBB3B2CE8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D0FA7F6-AECF-49FC-B039-B650F4B3A58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3B9DBE-89C3-4429-ABA0-5F2EC85A68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AA9CE-C963-4FC9-BFC9-76EFB6355B6C}" type="datetimeFigureOut">
              <a:rPr lang="en-GB" smtClean="0"/>
              <a:t>28/06/2022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BBEAC8-B552-4CCE-91BB-2FFBD7C03A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51A214-808D-4A23-8CE4-B042F40AF0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B861E-36EE-41BB-8EB0-B4A5BCD414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2721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C73F8C5-7957-43E1-9D45-2DD245D5779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7485D61-CA90-43B3-9626-36A55E50CD3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FDFD50-4891-47CD-AB60-9BF4CA45C4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AA9CE-C963-4FC9-BFC9-76EFB6355B6C}" type="datetimeFigureOut">
              <a:rPr lang="en-GB" smtClean="0"/>
              <a:t>28/06/2022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6934C5-8EB3-4A2E-8C0A-51D49DA580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D0BDA0-17C3-4B5F-A606-010D8869C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B861E-36EE-41BB-8EB0-B4A5BCD414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783485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1000">
                <a:solidFill>
                  <a:srgbClr val="898989"/>
                </a:solidFill>
                <a:latin typeface="Arial" charset="0"/>
                <a:ea typeface="MS PGothic" charset="0"/>
                <a:cs typeface="MS PGothic" charset="0"/>
              </a:defRPr>
            </a:lvl1pPr>
          </a:lstStyle>
          <a:p>
            <a:pPr>
              <a:defRPr/>
            </a:pPr>
            <a:fld id="{14DC0D71-D308-AE47-B644-375C518D8DD1}" type="datetime1">
              <a:rPr lang="en-GB" smtClean="0"/>
              <a:t>28/06/2022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E1F813-727A-E541-A356-B83EFC3EE9E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12894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188C46F-040A-4057-8974-611EE0F902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0C4F29C-D5E2-4070-A159-1CC4EAEB01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4B67D0-519C-4B51-A00E-8717C175590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6AA9CE-C963-4FC9-BFC9-76EFB6355B6C}" type="datetimeFigureOut">
              <a:rPr lang="en-GB" smtClean="0"/>
              <a:t>28/06/2022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249234-D4B8-48AB-AA97-BA4AD6E9D6A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A922E1-AE69-477B-A7E1-E569561FF84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FB861E-36EE-41BB-8EB0-B4A5BCD414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69940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0854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hangingPunct="1">
              <a:defRPr sz="105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1pPr>
          </a:lstStyle>
          <a:p>
            <a:pPr>
              <a:defRPr/>
            </a:pPr>
            <a:fld id="{373E650C-A27A-BE4F-9B17-D2BCD362EAC5}" type="datetime1">
              <a:rPr lang="en-GB" smtClean="0"/>
              <a:t>28/06/2022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</a:defRPr>
            </a:lvl1pPr>
          </a:lstStyle>
          <a:p>
            <a:pPr>
              <a:defRPr/>
            </a:pPr>
            <a:fld id="{B605EDDA-E6AC-0345-9882-0C1076432E4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5230" r:id="rId1"/>
  </p:sldLayoutIdLst>
  <p:hf hd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ＭＳ Ｐゴシック" charset="0"/>
          <a:cs typeface="ＭＳ Ｐゴシック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  <a:cs typeface="ＭＳ Ｐゴシック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  <a:cs typeface="ＭＳ Ｐゴシック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  <a:cs typeface="ＭＳ Ｐゴシック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  <a:cs typeface="ＭＳ Ｐゴシック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ＭＳ Ｐゴシック" charset="0"/>
          <a:cs typeface="ＭＳ Ｐゴシック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ＭＳ Ｐゴシック" charset="0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ＭＳ Ｐゴシック" charset="0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ＭＳ Ｐゴシック" charset="0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ＭＳ Ｐゴシック" charset="0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mailto:a.slater@uwtsd.ac.uk" TargetMode="External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37D0E8-5004-400D-8E13-C0783D1A288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HPAR7003 Project Planning and Delivery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0472AF1-905E-4DF7-9CA9-9062CBFE3A2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4000" b="1"/>
              <a:t>Feedback session </a:t>
            </a:r>
          </a:p>
          <a:p>
            <a:r>
              <a:rPr lang="en-GB" sz="4000" b="1"/>
              <a:t> 29/6/22</a:t>
            </a:r>
          </a:p>
        </p:txBody>
      </p:sp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ADF82461-44FB-414A-8389-0F1B9405905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836" y="277678"/>
            <a:ext cx="3474727" cy="11521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4240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76D8FA-5F4B-4314-84BC-C02F957E0A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Session outline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83BEDC-4791-47AB-B6E8-74905128A1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/>
              <a:t>Assessment feedback</a:t>
            </a:r>
          </a:p>
          <a:p>
            <a:r>
              <a:rPr lang="en-GB"/>
              <a:t>FAME update</a:t>
            </a:r>
          </a:p>
          <a:p>
            <a:r>
              <a:rPr lang="en-GB"/>
              <a:t>Future</a:t>
            </a:r>
          </a:p>
          <a:p>
            <a:pPr lvl="1"/>
            <a:r>
              <a:rPr lang="en-GB"/>
              <a:t>Term dates</a:t>
            </a:r>
          </a:p>
          <a:p>
            <a:pPr lvl="1"/>
            <a:r>
              <a:rPr lang="en-GB"/>
              <a:t>Portfolio</a:t>
            </a:r>
          </a:p>
          <a:p>
            <a:pPr lvl="1"/>
            <a:r>
              <a:rPr lang="en-GB"/>
              <a:t>Specialist practice</a:t>
            </a:r>
          </a:p>
          <a:p>
            <a:pPr lvl="1"/>
            <a:r>
              <a:rPr lang="en-GB"/>
              <a:t>Employer Liaison Group</a:t>
            </a:r>
          </a:p>
          <a:p>
            <a:pPr lvl="1"/>
            <a:r>
              <a:rPr lang="en-GB"/>
              <a:t>Over the summer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23473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BAA0A-1C6F-4BDF-92B6-F87940130B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Assessment feedback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44B335-BE94-4C29-A32F-C6592A6829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/>
              <a:t>Overview</a:t>
            </a:r>
          </a:p>
          <a:p>
            <a:r>
              <a:rPr lang="en-GB"/>
              <a:t>Feedback</a:t>
            </a:r>
          </a:p>
          <a:p>
            <a:pPr lvl="1"/>
            <a:r>
              <a:rPr lang="en-GB"/>
              <a:t>Mark</a:t>
            </a:r>
          </a:p>
          <a:p>
            <a:pPr lvl="1"/>
            <a:r>
              <a:rPr lang="en-GB"/>
              <a:t>In text comments </a:t>
            </a:r>
          </a:p>
          <a:p>
            <a:pPr lvl="1"/>
            <a:r>
              <a:rPr lang="en-GB"/>
              <a:t>Summary comments   -  achieved / not achieved / ways to improve</a:t>
            </a:r>
          </a:p>
          <a:p>
            <a:pPr lvl="1"/>
            <a:r>
              <a:rPr lang="en-GB"/>
              <a:t>Voicenote</a:t>
            </a:r>
          </a:p>
          <a:p>
            <a:r>
              <a:rPr lang="en-GB"/>
              <a:t>Tips-</a:t>
            </a:r>
          </a:p>
          <a:p>
            <a:pPr lvl="1"/>
            <a:r>
              <a:rPr lang="en-GB"/>
              <a:t>Illustrations</a:t>
            </a:r>
          </a:p>
          <a:p>
            <a:pPr lvl="1"/>
            <a:r>
              <a:rPr lang="en-GB"/>
              <a:t>Use of emails/pers. comm. , lectures</a:t>
            </a:r>
          </a:p>
          <a:p>
            <a:pPr lvl="1"/>
            <a:r>
              <a:rPr lang="en-GB"/>
              <a:t>Quoting existing sources/ reusing text</a:t>
            </a:r>
          </a:p>
          <a:p>
            <a:r>
              <a:rPr lang="en-GB"/>
              <a:t>Suggestions - revisions to assessment briefing</a:t>
            </a:r>
          </a:p>
        </p:txBody>
      </p:sp>
    </p:spTree>
    <p:extLst>
      <p:ext uri="{BB962C8B-B14F-4D97-AF65-F5344CB8AC3E}">
        <p14:creationId xmlns:p14="http://schemas.microsoft.com/office/powerpoint/2010/main" val="3306630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FAME update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2488" y="1155585"/>
            <a:ext cx="10972800" cy="3917032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y-GB" altLang="en-US"/>
              <a:t>Archaeological Standard Method of Measurement (ASMM)</a:t>
            </a:r>
          </a:p>
          <a:p>
            <a:pPr lvl="1">
              <a:lnSpc>
                <a:spcPct val="90000"/>
              </a:lnSpc>
            </a:pPr>
            <a:r>
              <a:rPr lang="cy-GB" altLang="en-US"/>
              <a:t>Historic England initiative – for govt projects (and others?)</a:t>
            </a:r>
          </a:p>
          <a:p>
            <a:pPr lvl="1">
              <a:lnSpc>
                <a:spcPct val="90000"/>
              </a:lnSpc>
            </a:pPr>
            <a:r>
              <a:rPr lang="cy-GB" altLang="en-US"/>
              <a:t>Bill of quantities “excavate 1 m</a:t>
            </a:r>
            <a:r>
              <a:rPr lang="cy-GB" altLang="en-US" baseline="30000"/>
              <a:t>3</a:t>
            </a:r>
            <a:r>
              <a:rPr lang="cy-GB" altLang="en-US"/>
              <a:t> of stratified deposits”</a:t>
            </a:r>
          </a:p>
          <a:p>
            <a:pPr lvl="1">
              <a:lnSpc>
                <a:spcPct val="90000"/>
              </a:lnSpc>
            </a:pPr>
            <a:r>
              <a:rPr lang="cy-GB" altLang="en-US"/>
              <a:t>Tenderer provides rates</a:t>
            </a:r>
          </a:p>
          <a:p>
            <a:pPr lvl="1">
              <a:lnSpc>
                <a:spcPct val="90000"/>
              </a:lnSpc>
            </a:pPr>
            <a:r>
              <a:rPr lang="cy-GB" altLang="en-US"/>
              <a:t>Commissioner/consultants provides indicative quantities</a:t>
            </a:r>
          </a:p>
          <a:p>
            <a:pPr lvl="1">
              <a:lnSpc>
                <a:spcPct val="90000"/>
              </a:lnSpc>
            </a:pPr>
            <a:r>
              <a:rPr lang="cy-GB" altLang="en-US"/>
              <a:t>Commissioner/consultants approve actual quantity done</a:t>
            </a:r>
          </a:p>
          <a:p>
            <a:pPr>
              <a:lnSpc>
                <a:spcPct val="90000"/>
              </a:lnSpc>
            </a:pPr>
            <a:r>
              <a:rPr lang="cy-GB" altLang="en-US"/>
              <a:t>Archaeological Cost Information Service (ACIS)</a:t>
            </a:r>
          </a:p>
          <a:p>
            <a:pPr lvl="1">
              <a:lnSpc>
                <a:spcPct val="90000"/>
              </a:lnSpc>
            </a:pPr>
            <a:r>
              <a:rPr lang="cy-GB" altLang="en-US"/>
              <a:t>Online resource recording real costs</a:t>
            </a:r>
          </a:p>
          <a:p>
            <a:pPr lvl="1">
              <a:lnSpc>
                <a:spcPct val="90000"/>
              </a:lnSpc>
            </a:pPr>
            <a:r>
              <a:rPr lang="cy-GB" altLang="en-US"/>
              <a:t>Mandatory for HE/Govt, optional for others</a:t>
            </a:r>
          </a:p>
          <a:p>
            <a:pPr lvl="1">
              <a:lnSpc>
                <a:spcPct val="90000"/>
              </a:lnSpc>
            </a:pPr>
            <a:r>
              <a:rPr lang="cy-GB" altLang="en-US"/>
              <a:t>Accessible to commissioners </a:t>
            </a:r>
          </a:p>
          <a:p>
            <a:pPr marL="0" indent="0">
              <a:lnSpc>
                <a:spcPct val="90000"/>
              </a:lnSpc>
              <a:buNone/>
            </a:pPr>
            <a:endParaRPr lang="cy-GB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4DC0D71-D308-AE47-B644-375C518D8DD1}" type="datetime1">
              <a:rPr lang="en-GB" smtClean="0"/>
              <a:t>28/06/2022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E1F813-727A-E541-A356-B83EFC3EE9EA}" type="slidenum">
              <a:rPr lang="en-GB" smtClean="0"/>
              <a:pPr>
                <a:defRPr/>
              </a:pPr>
              <a:t>4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46F8BE9-AEFB-1BBB-C067-707D7D4142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1859" y="221333"/>
            <a:ext cx="2200275" cy="742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95888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C8F4DD-01B1-BA3B-4A3E-658E16E3E6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D7CAA3-0D55-BBFD-2B26-21A36F2B7A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Contracts </a:t>
            </a:r>
          </a:p>
          <a:p>
            <a:r>
              <a:rPr lang="en-GB" b="1" i="0">
                <a:solidFill>
                  <a:srgbClr val="0F1111"/>
                </a:solidFill>
                <a:effectLst/>
                <a:latin typeface="Amazon Ember"/>
              </a:rPr>
              <a:t>ICE Conditions of Contract for Archaeological Investigation: Conditions of Contract, Appendix and Form of Agreement for Use in Connection with Archaeological Investigation</a:t>
            </a:r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8B5B14-978D-CE73-44A8-821007F29D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4DC0D71-D308-AE47-B644-375C518D8DD1}" type="datetime1">
              <a:rPr lang="en-GB" smtClean="0"/>
              <a:t>28/06/2022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121351-A252-0C89-14F1-133AD7ECAC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18FC00-B017-33B1-FC1D-5E42C5CC05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E1F813-727A-E541-A356-B83EFC3EE9EA}" type="slidenum">
              <a:rPr lang="en-GB" smtClean="0"/>
              <a:pPr>
                <a:defRPr/>
              </a:pPr>
              <a:t>5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B1DC39A-123C-8653-AD80-27D4AE47CB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1859" y="221333"/>
            <a:ext cx="2200275" cy="742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87246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72A827-DBCB-DC25-98CA-10E5B28450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6939"/>
            <a:ext cx="10972800" cy="1143000"/>
          </a:xfrm>
        </p:spPr>
        <p:txBody>
          <a:bodyPr/>
          <a:lstStyle/>
          <a:p>
            <a:r>
              <a:rPr lang="en-GB"/>
              <a:t>Using a Matrix to analyse stratigraphy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FAAC51-036E-ADEF-F359-1EE7872535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On site?</a:t>
            </a:r>
          </a:p>
          <a:p>
            <a:r>
              <a:rPr lang="en-GB"/>
              <a:t>Post-ex?</a:t>
            </a:r>
          </a:p>
          <a:p>
            <a:r>
              <a:rPr lang="en-GB"/>
              <a:t>Format – paper / text/ spreadsheet  …</a:t>
            </a:r>
          </a:p>
          <a:p>
            <a:r>
              <a:rPr lang="en-GB"/>
              <a:t>In report?</a:t>
            </a:r>
          </a:p>
          <a:p>
            <a:r>
              <a:rPr lang="en-GB"/>
              <a:t>In archive?  (FAIR?)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2689E6-B6AE-C249-A07F-A3967622C1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4DC0D71-D308-AE47-B644-375C518D8DD1}" type="datetime1">
              <a:rPr lang="en-GB" smtClean="0"/>
              <a:t>28/06/2022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747780-DB96-37C7-D2D0-2C2260ED93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ABD82F-8AD4-6B80-3B37-01CC8C830C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E1F813-727A-E541-A356-B83EFC3EE9EA}" type="slidenum">
              <a:rPr lang="en-GB" smtClean="0"/>
              <a:pPr>
                <a:defRPr/>
              </a:pPr>
              <a:t>6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F052347-50A3-42B3-D0CE-7B1F3C62CD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25887" y="1491791"/>
            <a:ext cx="2169680" cy="425748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0E542E8-8F9E-79ED-6B05-445CBB04C77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859" y="221333"/>
            <a:ext cx="2200275" cy="742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8192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2C9A9E-52C0-737F-D225-38B1A52C72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Journal publication session 5/7/22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54903A-6A57-61E2-3EFB-A753319BE6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See email 20/6/22   (I’m trying to clarify access)</a:t>
            </a:r>
          </a:p>
          <a:p>
            <a:endParaRPr lang="en-GB"/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84A766-3052-080A-C9CB-87FFA7D592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4DC0D71-D308-AE47-B644-375C518D8DD1}" type="datetime1">
              <a:rPr lang="en-GB" smtClean="0"/>
              <a:t>28/06/2022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18F32A-FFFA-1842-5DEE-2CA4D9C255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59A7BC-B12A-A20A-7D87-AAED40B478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E1F813-727A-E541-A356-B83EFC3EE9EA}" type="slidenum">
              <a:rPr lang="en-GB" smtClean="0"/>
              <a:pPr>
                <a:defRPr/>
              </a:pPr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1697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36B701-27A1-0DE6-1F0A-37B3BFDE2B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Term dates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B8434D-B6B6-6B31-FA62-62C1C266A1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Induction Project Reporting 28/9/22</a:t>
            </a:r>
          </a:p>
          <a:p>
            <a:r>
              <a:rPr lang="en-GB"/>
              <a:t>Final session 7/12/22</a:t>
            </a:r>
          </a:p>
          <a:p>
            <a:r>
              <a:rPr lang="en-GB"/>
              <a:t>Deadline 6/1/23</a:t>
            </a:r>
          </a:p>
          <a:p>
            <a:endParaRPr lang="en-GB"/>
          </a:p>
          <a:p>
            <a:r>
              <a:rPr lang="en-GB"/>
              <a:t>Specialist practice  11/1/23-15/3/23</a:t>
            </a:r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8A8308-97F7-3100-2322-4532150E43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4DC0D71-D308-AE47-B644-375C518D8DD1}" type="datetime1">
              <a:rPr lang="en-GB" smtClean="0"/>
              <a:t>28/06/2022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0B69F9-F69B-4357-32C9-FC24438AC1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7BB48A-7677-4645-6856-8DEBADE715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E1F813-727A-E541-A356-B83EFC3EE9EA}" type="slidenum">
              <a:rPr lang="en-GB" smtClean="0"/>
              <a:pPr>
                <a:defRPr/>
              </a:pPr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63646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Portfolio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Gateway and Portfolio guidance tile</a:t>
            </a:r>
          </a:p>
          <a:p>
            <a:pPr lvl="1"/>
            <a:r>
              <a:rPr lang="en-GB"/>
              <a:t>KSBs</a:t>
            </a:r>
          </a:p>
          <a:p>
            <a:pPr lvl="1"/>
            <a:r>
              <a:rPr lang="en-GB"/>
              <a:t>Example structure</a:t>
            </a:r>
          </a:p>
          <a:p>
            <a:pPr lvl="1"/>
            <a:r>
              <a:rPr lang="en-GB"/>
              <a:t>Guidance on evidence</a:t>
            </a:r>
          </a:p>
          <a:p>
            <a:r>
              <a:rPr lang="en-GB"/>
              <a:t>Portfolio upload links</a:t>
            </a:r>
          </a:p>
          <a:p>
            <a:pPr lvl="1"/>
            <a:r>
              <a:rPr lang="en-GB"/>
              <a:t>Can be used to store completed sections</a:t>
            </a:r>
          </a:p>
          <a:p>
            <a:pPr lvl="1"/>
            <a:r>
              <a:rPr lang="en-GB"/>
              <a:t>(or else can use Dropbox, One Drive etc)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4DC0D71-D308-AE47-B644-375C518D8DD1}" type="datetime1">
              <a:rPr lang="en-GB" smtClean="0"/>
              <a:t>28/06/2022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E1F813-727A-E541-A356-B83EFC3EE9EA}" type="slidenum">
              <a:rPr lang="en-GB" smtClean="0"/>
              <a:pPr>
                <a:defRPr/>
              </a:pPr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96503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2BFEC9-63ED-B6C0-740B-3DAB5AD55E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Off The Job Training hours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1A4969-3637-0AAC-1FB9-D0476FA6AF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Important to record time spent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32BE6F-3FE3-23F1-98A7-F5F928FF4B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4DC0D71-D308-AE47-B644-375C518D8DD1}" type="datetime1">
              <a:rPr lang="en-GB" smtClean="0"/>
              <a:t>28/06/2022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733F95-A1ED-0010-6604-3B67FBAA45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1A514B-0383-0A54-38D3-203886D45C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E1F813-727A-E541-A356-B83EFC3EE9EA}" type="slidenum">
              <a:rPr lang="en-GB" smtClean="0"/>
              <a:pPr>
                <a:defRPr/>
              </a:pPr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82165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Specialist Practice preparation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4950" y="1417638"/>
            <a:ext cx="9244529" cy="3917032"/>
          </a:xfrm>
        </p:spPr>
        <p:txBody>
          <a:bodyPr/>
          <a:lstStyle/>
          <a:p>
            <a:pPr marL="0" indent="0">
              <a:buNone/>
            </a:pPr>
            <a:r>
              <a:rPr lang="en-GB" sz="2800"/>
              <a:t>Module in spring 2023</a:t>
            </a:r>
          </a:p>
          <a:p>
            <a:pPr marL="0" indent="0">
              <a:buNone/>
            </a:pPr>
            <a:r>
              <a:rPr lang="en-GB" sz="2800"/>
              <a:t>What is you intended area of specialist practice? (project management, maritime, fieldwork, archives, medieval pottery, post-excavation?)</a:t>
            </a:r>
          </a:p>
          <a:p>
            <a:pPr marL="0" indent="0">
              <a:buNone/>
            </a:pPr>
            <a:r>
              <a:rPr lang="en-GB" sz="2800"/>
              <a:t>What guidance are you aware of?</a:t>
            </a:r>
          </a:p>
          <a:p>
            <a:pPr marL="0" indent="0">
              <a:buNone/>
            </a:pPr>
            <a:r>
              <a:rPr lang="en-GB" sz="2800"/>
              <a:t>Format of analysis and reporting</a:t>
            </a:r>
          </a:p>
          <a:p>
            <a:pPr marL="0" indent="0">
              <a:buNone/>
            </a:pPr>
            <a:r>
              <a:rPr lang="en-GB" sz="2800"/>
              <a:t>National/regional variations?</a:t>
            </a:r>
          </a:p>
          <a:p>
            <a:pPr marL="0" indent="0">
              <a:buNone/>
            </a:pPr>
            <a:r>
              <a:rPr lang="en-GB" sz="2800"/>
              <a:t>Terminologies and glossaries</a:t>
            </a:r>
          </a:p>
          <a:p>
            <a:pPr marL="0" indent="0">
              <a:buNone/>
            </a:pPr>
            <a:r>
              <a:rPr lang="en-GB"/>
              <a:t> 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4DC0D71-D308-AE47-B644-375C518D8DD1}" type="datetime1">
              <a:rPr lang="en-GB" smtClean="0"/>
              <a:t>28/06/2022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E1F813-727A-E541-A356-B83EFC3EE9EA}" type="slidenum">
              <a:rPr lang="en-GB" smtClean="0"/>
              <a:pPr>
                <a:defRPr/>
              </a:pPr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700259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CA1762-563B-2727-3463-837F339923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Employer Liaison Group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A2116D-9C88-F2C0-08FA-842A8F8689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6 July</a:t>
            </a:r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92A74D-5EBF-DE13-73B7-00C620C664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4DC0D71-D308-AE47-B644-375C518D8DD1}" type="datetime1">
              <a:rPr lang="en-GB" smtClean="0"/>
              <a:t>28/06/2022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7B289B-9500-5CA8-1AF6-3B87A53234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09485C-C979-08D8-4C0C-DC738921D8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E1F813-727A-E541-A356-B83EFC3EE9EA}" type="slidenum">
              <a:rPr lang="en-GB" smtClean="0"/>
              <a:pPr>
                <a:defRPr/>
              </a:pPr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857861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AC3CEA-77D9-F171-CB3B-1808916CBC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Safeguarding and PREVENT contacts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0C5836-772D-48C7-7B99-1C0C9BBB52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Angus Slater    </a:t>
            </a:r>
            <a:r>
              <a:rPr lang="nb-NO">
                <a:hlinkClick r:id="rId2"/>
              </a:rPr>
              <a:t>a.slater@uwtsd.ac.uk</a:t>
            </a:r>
            <a:endParaRPr lang="nb-NO"/>
          </a:p>
          <a:p>
            <a:r>
              <a:rPr lang="en-GB"/>
              <a:t>PREVENT: any member of staff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319E6A-2729-0105-6CD8-E09A951746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4DC0D71-D308-AE47-B644-375C518D8DD1}" type="datetime1">
              <a:rPr lang="en-GB" smtClean="0"/>
              <a:t>28/06/2022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FB0A8B-CDC5-B539-20AF-CE8634AAFF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DE4489-582A-CED9-2E55-87D75D3ED1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E1F813-727A-E541-A356-B83EFC3EE9EA}" type="slidenum">
              <a:rPr lang="en-GB" smtClean="0"/>
              <a:pPr>
                <a:defRPr/>
              </a:pPr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337645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947A97-7B1A-7A26-44BD-C48D570A20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British Values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09BA7-5E3B-E8B7-ED8C-1010C9E268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0" i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Democracy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The rule of law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Individual liberty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Mutual respect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Tolerance of those of different faiths and beliefs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0BE83B-B07C-7038-7515-7B35F5CDCB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4DC0D71-D308-AE47-B644-375C518D8DD1}" type="datetime1">
              <a:rPr lang="en-GB" smtClean="0"/>
              <a:t>28/06/2022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99C781-B842-D821-0DEA-90FBB4BFAD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C0B5F4-810E-59C9-76EF-A690F41496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E1F813-727A-E541-A356-B83EFC3EE9EA}" type="slidenum">
              <a:rPr lang="en-GB" smtClean="0"/>
              <a:pPr>
                <a:defRPr/>
              </a:pPr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373982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1CDD18-5A13-538D-80E3-EB30481DFE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Over the summer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394AFB-7CA0-F5E8-5E79-4507E59549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Review feedback on assessments</a:t>
            </a:r>
          </a:p>
          <a:p>
            <a:r>
              <a:rPr lang="en-GB"/>
              <a:t>Module feedback form</a:t>
            </a:r>
          </a:p>
          <a:p>
            <a:r>
              <a:rPr lang="en-GB"/>
              <a:t>Continue off-the-job training</a:t>
            </a:r>
          </a:p>
          <a:p>
            <a:r>
              <a:rPr lang="en-GB"/>
              <a:t>Meet with Apprentice Liaison Officer</a:t>
            </a:r>
          </a:p>
          <a:p>
            <a:r>
              <a:rPr lang="en-GB"/>
              <a:t>Portfolio</a:t>
            </a:r>
          </a:p>
          <a:p>
            <a:r>
              <a:rPr lang="en-GB"/>
              <a:t>Specialist practice preparation</a:t>
            </a:r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9F3CBF-17C1-50F5-400C-EDDC43943C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4DC0D71-D308-AE47-B644-375C518D8DD1}" type="datetime1">
              <a:rPr lang="en-GB" smtClean="0"/>
              <a:t>28/06/2022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B62E21-86B1-0B10-77CD-2538F8DC32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019CF8-D041-AA96-5A19-03BD96BA74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E1F813-727A-E541-A356-B83EFC3EE9EA}" type="slidenum">
              <a:rPr lang="en-GB" smtClean="0"/>
              <a:pPr>
                <a:defRPr/>
              </a:pPr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624298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PowerPoint Presentation Template" id="{0D1ACAAF-D24C-4680-B8CC-11ED3888D29C}" vid="{3C49ADF3-94F9-4D40-97E1-94FEF14D3CA4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MS_Mappings xmlns="92c24619-d6d5-42cf-b618-23d930ad9f20" xsi:nil="true"/>
    <Math_Settings xmlns="92c24619-d6d5-42cf-b618-23d930ad9f20" xsi:nil="true"/>
    <NotebookType xmlns="92c24619-d6d5-42cf-b618-23d930ad9f20" xsi:nil="true"/>
    <Distribution_Groups xmlns="92c24619-d6d5-42cf-b618-23d930ad9f20" xsi:nil="true"/>
    <DefaultSectionNames xmlns="92c24619-d6d5-42cf-b618-23d930ad9f20" xsi:nil="true"/>
    <Invited_Members xmlns="92c24619-d6d5-42cf-b618-23d930ad9f20" xsi:nil="true"/>
    <FolderType xmlns="92c24619-d6d5-42cf-b618-23d930ad9f20" xsi:nil="true"/>
    <Owner xmlns="92c24619-d6d5-42cf-b618-23d930ad9f20">
      <UserInfo>
        <DisplayName/>
        <AccountId xsi:nil="true"/>
        <AccountType/>
      </UserInfo>
    </Owner>
    <Is_Collaboration_Space_Locked xmlns="92c24619-d6d5-42cf-b618-23d930ad9f20" xsi:nil="true"/>
    <Templates xmlns="92c24619-d6d5-42cf-b618-23d930ad9f20" xsi:nil="true"/>
    <Has_Leaders_Only_SectionGroup xmlns="92c24619-d6d5-42cf-b618-23d930ad9f20" xsi:nil="true"/>
    <Leaders xmlns="92c24619-d6d5-42cf-b618-23d930ad9f20">
      <UserInfo>
        <DisplayName/>
        <AccountId xsi:nil="true"/>
        <AccountType/>
      </UserInfo>
    </Leaders>
    <TeamsChannelId xmlns="92c24619-d6d5-42cf-b618-23d930ad9f20" xsi:nil="true"/>
    <IsNotebookLocked xmlns="92c24619-d6d5-42cf-b618-23d930ad9f20" xsi:nil="true"/>
    <Member_Groups xmlns="92c24619-d6d5-42cf-b618-23d930ad9f20">
      <UserInfo>
        <DisplayName/>
        <AccountId xsi:nil="true"/>
        <AccountType/>
      </UserInfo>
    </Member_Groups>
    <Self_Registration_Enabled xmlns="92c24619-d6d5-42cf-b618-23d930ad9f20" xsi:nil="true"/>
    <CultureName xmlns="92c24619-d6d5-42cf-b618-23d930ad9f20" xsi:nil="true"/>
    <AppVersion xmlns="92c24619-d6d5-42cf-b618-23d930ad9f20" xsi:nil="true"/>
    <Invited_Leaders xmlns="92c24619-d6d5-42cf-b618-23d930ad9f20" xsi:nil="true"/>
    <Members xmlns="92c24619-d6d5-42cf-b618-23d930ad9f20">
      <UserInfo>
        <DisplayName/>
        <AccountId xsi:nil="true"/>
        <AccountType/>
      </UserInfo>
    </Members>
    <TaxCatchAll xmlns="8ee9550b-f5f4-4dde-bce5-39f4ba45c2f1" xsi:nil="true"/>
    <lcf76f155ced4ddcb4097134ff3c332f xmlns="92c24619-d6d5-42cf-b618-23d930ad9f20">
      <Terms xmlns="http://schemas.microsoft.com/office/infopath/2007/PartnerControls"/>
    </lcf76f155ced4ddcb4097134ff3c332f>
    <SharedWithUsers xmlns="8ee9550b-f5f4-4dde-bce5-39f4ba45c2f1">
      <UserInfo>
        <DisplayName>Nigel Nayling</DisplayName>
        <AccountId>11</AccountId>
        <AccountType/>
      </UserInfo>
      <UserInfo>
        <DisplayName>Martin Locock</DisplayName>
        <AccountId>7</AccountId>
        <AccountType/>
      </UserInfo>
    </SharedWithUser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09B251219B0E4FA192FAB8C3136AE6" ma:contentTypeVersion="34" ma:contentTypeDescription="Create a new document." ma:contentTypeScope="" ma:versionID="0d1124dec766aa220f022c3a9c9dbe8c">
  <xsd:schema xmlns:xsd="http://www.w3.org/2001/XMLSchema" xmlns:xs="http://www.w3.org/2001/XMLSchema" xmlns:p="http://schemas.microsoft.com/office/2006/metadata/properties" xmlns:ns2="92c24619-d6d5-42cf-b618-23d930ad9f20" xmlns:ns3="8ee9550b-f5f4-4dde-bce5-39f4ba45c2f1" targetNamespace="http://schemas.microsoft.com/office/2006/metadata/properties" ma:root="true" ma:fieldsID="731eb3f69ea2d99f18ad2c85c98665f1" ns2:_="" ns3:_="">
    <xsd:import namespace="92c24619-d6d5-42cf-b618-23d930ad9f20"/>
    <xsd:import namespace="8ee9550b-f5f4-4dde-bce5-39f4ba45c2f1"/>
    <xsd:element name="properties">
      <xsd:complexType>
        <xsd:sequence>
          <xsd:element name="documentManagement">
            <xsd:complexType>
              <xsd:all>
                <xsd:element ref="ns2:NotebookType" minOccurs="0"/>
                <xsd:element ref="ns2:FolderType" minOccurs="0"/>
                <xsd:element ref="ns2:CultureName" minOccurs="0"/>
                <xsd:element ref="ns2:AppVersion" minOccurs="0"/>
                <xsd:element ref="ns2:TeamsChannelId" minOccurs="0"/>
                <xsd:element ref="ns2:Owner" minOccurs="0"/>
                <xsd:element ref="ns2:Math_Settings" minOccurs="0"/>
                <xsd:element ref="ns2:DefaultSectionNames" minOccurs="0"/>
                <xsd:element ref="ns2:Templates" minOccurs="0"/>
                <xsd:element ref="ns2:Leaders" minOccurs="0"/>
                <xsd:element ref="ns2:Members" minOccurs="0"/>
                <xsd:element ref="ns2:Member_Groups" minOccurs="0"/>
                <xsd:element ref="ns2:Distribution_Groups" minOccurs="0"/>
                <xsd:element ref="ns2:LMS_Mappings" minOccurs="0"/>
                <xsd:element ref="ns2:Invited_Leaders" minOccurs="0"/>
                <xsd:element ref="ns2:Invited_Members" minOccurs="0"/>
                <xsd:element ref="ns2:Self_Registration_Enabled" minOccurs="0"/>
                <xsd:element ref="ns2:Has_Leaders_Only_SectionGroup" minOccurs="0"/>
                <xsd:element ref="ns2:Is_Collaboration_Space_Locked" minOccurs="0"/>
                <xsd:element ref="ns2:IsNotebookLocked" minOccurs="0"/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lcf76f155ced4ddcb4097134ff3c332f" minOccurs="0"/>
                <xsd:element ref="ns3:TaxCatchAll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c24619-d6d5-42cf-b618-23d930ad9f20" elementFormDefault="qualified">
    <xsd:import namespace="http://schemas.microsoft.com/office/2006/documentManagement/types"/>
    <xsd:import namespace="http://schemas.microsoft.com/office/infopath/2007/PartnerControls"/>
    <xsd:element name="NotebookType" ma:index="8" nillable="true" ma:displayName="Notebook Type" ma:internalName="NotebookType">
      <xsd:simpleType>
        <xsd:restriction base="dms:Text"/>
      </xsd:simpleType>
    </xsd:element>
    <xsd:element name="FolderType" ma:index="9" nillable="true" ma:displayName="Folder Type" ma:internalName="FolderType">
      <xsd:simpleType>
        <xsd:restriction base="dms:Text"/>
      </xsd:simpleType>
    </xsd:element>
    <xsd:element name="CultureName" ma:index="10" nillable="true" ma:displayName="Culture Name" ma:internalName="CultureName">
      <xsd:simpleType>
        <xsd:restriction base="dms:Text"/>
      </xsd:simpleType>
    </xsd:element>
    <xsd:element name="AppVersion" ma:index="11" nillable="true" ma:displayName="App Version" ma:internalName="AppVersion">
      <xsd:simpleType>
        <xsd:restriction base="dms:Text"/>
      </xsd:simpleType>
    </xsd:element>
    <xsd:element name="TeamsChannelId" ma:index="12" nillable="true" ma:displayName="Teams Channel Id" ma:internalName="TeamsChannelId">
      <xsd:simpleType>
        <xsd:restriction base="dms:Text"/>
      </xsd:simpleType>
    </xsd:element>
    <xsd:element name="Owner" ma:index="13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ath_Settings" ma:index="14" nillable="true" ma:displayName="Math Settings" ma:internalName="Math_Settings">
      <xsd:simpleType>
        <xsd:restriction base="dms:Text"/>
      </xsd:simpleType>
    </xsd:element>
    <xsd:element name="DefaultSectionNames" ma:index="15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16" nillable="true" ma:displayName="Templates" ma:internalName="Templates">
      <xsd:simpleType>
        <xsd:restriction base="dms:Note">
          <xsd:maxLength value="255"/>
        </xsd:restriction>
      </xsd:simpleType>
    </xsd:element>
    <xsd:element name="Leaders" ma:index="17" nillable="true" ma:displayName="Leaders" ma:internalName="Lead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embers" ma:index="18" nillable="true" ma:displayName="Members" ma:internalName="Memb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ember_Groups" ma:index="19" nillable="true" ma:displayName="Member Groups" ma:internalName="Member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istribution_Groups" ma:index="20" nillable="true" ma:displayName="Distribution Groups" ma:internalName="Distribution_Groups">
      <xsd:simpleType>
        <xsd:restriction base="dms:Note">
          <xsd:maxLength value="255"/>
        </xsd:restriction>
      </xsd:simpleType>
    </xsd:element>
    <xsd:element name="LMS_Mappings" ma:index="21" nillable="true" ma:displayName="LMS Mappings" ma:internalName="LMS_Mappings">
      <xsd:simpleType>
        <xsd:restriction base="dms:Note">
          <xsd:maxLength value="255"/>
        </xsd:restriction>
      </xsd:simpleType>
    </xsd:element>
    <xsd:element name="Invited_Leaders" ma:index="22" nillable="true" ma:displayName="Invited Leaders" ma:internalName="Invited_Leaders">
      <xsd:simpleType>
        <xsd:restriction base="dms:Note">
          <xsd:maxLength value="255"/>
        </xsd:restriction>
      </xsd:simpleType>
    </xsd:element>
    <xsd:element name="Invited_Members" ma:index="23" nillable="true" ma:displayName="Invited Members" ma:internalName="Invited_Members">
      <xsd:simpleType>
        <xsd:restriction base="dms:Note">
          <xsd:maxLength value="255"/>
        </xsd:restriction>
      </xsd:simpleType>
    </xsd:element>
    <xsd:element name="Self_Registration_Enabled" ma:index="24" nillable="true" ma:displayName="Self Registration Enabled" ma:internalName="Self_Registration_Enabled">
      <xsd:simpleType>
        <xsd:restriction base="dms:Boolean"/>
      </xsd:simpleType>
    </xsd:element>
    <xsd:element name="Has_Leaders_Only_SectionGroup" ma:index="25" nillable="true" ma:displayName="Has Leaders Only SectionGroup" ma:internalName="Has_Leaders_Only_SectionGroup">
      <xsd:simpleType>
        <xsd:restriction base="dms:Boolean"/>
      </xsd:simpleType>
    </xsd:element>
    <xsd:element name="Is_Collaboration_Space_Locked" ma:index="26" nillable="true" ma:displayName="Is Collaboration Space Locked" ma:internalName="Is_Collaboration_Space_Locked">
      <xsd:simpleType>
        <xsd:restriction base="dms:Boolean"/>
      </xsd:simpleType>
    </xsd:element>
    <xsd:element name="IsNotebookLocked" ma:index="27" nillable="true" ma:displayName="Is Notebook Locked" ma:internalName="IsNotebookLocked">
      <xsd:simpleType>
        <xsd:restriction base="dms:Boolean"/>
      </xsd:simpleType>
    </xsd:element>
    <xsd:element name="MediaServiceMetadata" ma:index="2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2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3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3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32" nillable="true" ma:displayName="MediaServiceDateTaken" ma:hidden="true" ma:internalName="MediaServiceDateTaken" ma:readOnly="true">
      <xsd:simpleType>
        <xsd:restriction base="dms:Text"/>
      </xsd:simpleType>
    </xsd:element>
    <xsd:element name="MediaServiceOCR" ma:index="3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3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35" nillable="true" ma:displayName="MediaServiceEventHashCode" ma:hidden="true" ma:internalName="MediaServiceEventHashCode" ma:readOnly="true">
      <xsd:simpleType>
        <xsd:restriction base="dms:Text"/>
      </xsd:simpleType>
    </xsd:element>
    <xsd:element name="lcf76f155ced4ddcb4097134ff3c332f" ma:index="37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e9550b-f5f4-4dde-bce5-39f4ba45c2f1" elementFormDefault="qualified">
    <xsd:import namespace="http://schemas.microsoft.com/office/2006/documentManagement/types"/>
    <xsd:import namespace="http://schemas.microsoft.com/office/infopath/2007/PartnerControls"/>
    <xsd:element name="TaxCatchAll" ma:index="38" nillable="true" ma:displayName="Taxonomy Catch All Column" ma:hidden="true" ma:list="{a5513ad2-1f13-4aa5-bf0c-e8efd5c58722}" ma:internalName="TaxCatchAll" ma:showField="CatchAllData" ma:web="8ee9550b-f5f4-4dde-bce5-39f4ba45c2f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3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4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798785CD-32F6-4752-909D-A493FE292884}">
  <ds:schemaRefs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schemas.microsoft.com/office/2006/documentManagement/types"/>
    <ds:schemaRef ds:uri="http://schemas.microsoft.com/office/2006/metadata/properties"/>
    <ds:schemaRef ds:uri="http://purl.org/dc/elements/1.1/"/>
    <ds:schemaRef ds:uri="92c24619-d6d5-42cf-b618-23d930ad9f20"/>
    <ds:schemaRef ds:uri="http://purl.org/dc/terms/"/>
    <ds:schemaRef ds:uri="http://www.w3.org/XML/1998/namespace"/>
    <ds:schemaRef ds:uri="8ee9550b-f5f4-4dde-bce5-39f4ba45c2f1"/>
  </ds:schemaRefs>
</ds:datastoreItem>
</file>

<file path=customXml/itemProps2.xml><?xml version="1.0" encoding="utf-8"?>
<ds:datastoreItem xmlns:ds="http://schemas.openxmlformats.org/officeDocument/2006/customXml" ds:itemID="{4840A725-7CDE-488C-8AEC-C2219FBF69D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2c24619-d6d5-42cf-b618-23d930ad9f20"/>
    <ds:schemaRef ds:uri="8ee9550b-f5f4-4dde-bce5-39f4ba45c2f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57929510-81C5-487C-8335-2F470080ED4C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870</TotalTime>
  <Words>410</Words>
  <Application>Microsoft Office PowerPoint</Application>
  <PresentationFormat>Widescreen</PresentationFormat>
  <Paragraphs>111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15</vt:i4>
      </vt:variant>
    </vt:vector>
  </HeadingPairs>
  <TitlesOfParts>
    <vt:vector size="23" baseType="lpstr">
      <vt:lpstr>Amazon Ember</vt:lpstr>
      <vt:lpstr>Arial</vt:lpstr>
      <vt:lpstr>Arial</vt:lpstr>
      <vt:lpstr>Calibri</vt:lpstr>
      <vt:lpstr>Calibri Light</vt:lpstr>
      <vt:lpstr>Myriad Pro</vt:lpstr>
      <vt:lpstr>Office Theme</vt:lpstr>
      <vt:lpstr>1_20140311PresentationUWTSDTemplate</vt:lpstr>
      <vt:lpstr>HPAR7003 Project Planning and Delivery</vt:lpstr>
      <vt:lpstr>Session outline</vt:lpstr>
      <vt:lpstr>Assessment feedback</vt:lpstr>
      <vt:lpstr>FAME update</vt:lpstr>
      <vt:lpstr>PowerPoint Presentation</vt:lpstr>
      <vt:lpstr>Using a Matrix to analyse stratigraphy</vt:lpstr>
      <vt:lpstr>Journal publication session 5/7/22</vt:lpstr>
      <vt:lpstr>Term dates</vt:lpstr>
      <vt:lpstr>Portfolio</vt:lpstr>
      <vt:lpstr>Off The Job Training hours</vt:lpstr>
      <vt:lpstr>Specialist Practice preparation</vt:lpstr>
      <vt:lpstr>Employer Liaison Group</vt:lpstr>
      <vt:lpstr>Safeguarding and PREVENT contacts</vt:lpstr>
      <vt:lpstr>British Values</vt:lpstr>
      <vt:lpstr>Over the summer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HPAR7003 Project Planning and Delivery</dc:title>
  <dc:creator>Martin Locock</dc:creator>
  <cp:lastModifiedBy>Martin Locock</cp:lastModifiedBy>
  <cp:revision>8</cp:revision>
  <dcterms:created xsi:type="dcterms:W3CDTF">2022-02-08T15:43:13Z</dcterms:created>
  <dcterms:modified xsi:type="dcterms:W3CDTF">2022-06-28T12:59:45Z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0x010100E209B251219B0E4FA192FAB8C3136AE6</vt:lpwstr>
  </property>
  <property fmtid="{D5CDD505-2E9C-101B-9397-08002B2CF9AE}" pid="3" name="MediaServiceImageTags">
    <vt:lpwstr/>
  </property>
</Properties>
</file>