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9467A0-BE3F-4C73-9D74-C87BF7C4F8A0}" v="2" dt="2021-03-04T15:46:01.1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6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6847D-1CF6-46BA-B46B-48BED0604A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 b="1" cap="all" spc="1500" baseline="0">
                <a:latin typeface="+mj-lt"/>
                <a:ea typeface="Source Sans Pro SemiBold" panose="020B0603030403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B4F5A5-C931-4A4C-B6B1-EF4C95965B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 cap="all" spc="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DE4AEC-B6E4-439C-B716-EBE3D4D1D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FF81C-1FCB-4DBA-8044-F1A0FCFD45A6}" type="datetime1">
              <a:rPr lang="en-US" smtClean="0"/>
              <a:t>5/2/2024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8BC18-102E-45BF-8FEA-801E9C59D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8BF5F-B1F8-461F-9B3D-7D50D0242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D6BF779-0B8C-4CC2-9268-9506AD0C5331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0225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88500-1605-41EA-A15F-9B79DF7E4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14AC8-25A5-4D7F-BF23-CB20AA2EC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8997F1B7-1EE7-4EA5-A5A4-866F9A810C9F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5E13483-2FB6-4753-8402-06FDC3498E0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8F0DF22-F640-4002-B783-DF1C6A9473F6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C2787B8-7984-4332-B611-D3D3DE898FE0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AF3646C-B3D7-4F57-8FD2-CD93CEB39214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65FA7DA-93A0-43A4-834C-0F1BB9806A8C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95D22-0146-4DE2-9E78-4C00333D4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7773D-8987-489A-A650-3D6F7D5C7C38}" type="datetime1">
              <a:rPr lang="en-US" smtClean="0"/>
              <a:t>5/2/2024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9717A-A1FE-485D-AFFF-2C7026C71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DB88B-64CF-4100-8F07-D191DD79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04332FF-8349-42A5-B5C8-5EE3825CE25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1513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BFE6C-EBF1-47DE-8468-E7125172B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104992-D139-48DC-BCCE-D71EA23CA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A8C5E768-0E62-4DE7-A0AF-93121DA843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402845F-9E8A-41E1-B051-1AAA46C997A2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A45C410-5FD0-4339-A3BC-A865DE4190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7B0B703-8BA8-483C-A433-C44C809687DE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CCFA03D-B879-419B-88B9-F4F3645C8AF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6B0260A-6B2D-4F54-8614-60BC3103E166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AB8F6-0796-47E9-B1D4-760B7CCFC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150C1-1D78-4D80-810D-E9E86F6E88AB}" type="datetime1">
              <a:rPr lang="en-US" smtClean="0"/>
              <a:t>5/2/2024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86FC0-7327-44D9-B689-0AE73FD25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9D265-BFBA-4C93-9B1A-B9483AE6B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4F5FEB-DE92-47DA-8C46-DC088E8960A4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591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637BE-B22F-40EE-94F0-04549BC56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71582-4BAF-4211-AD4A-476ED6EB11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9DCF6B-C800-4345-BAE9-EE9FA6590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E6190A1E-5381-43C4-B058-7758339984D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7E35469-0BEA-4E5E-955F-1AA300A62DE5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8F650BE-565E-4A52-8143-7A87700FC5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86A3F89-AA2A-44E5-915E-C47A069EB68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C57F514-AB27-4489-8D3C-01DD1025DDAD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141169F-1C39-4D04-AF32-D0D14D004B05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087465-759F-4895-8FC6-DD464FB91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9CBD8-1588-4B6B-B74D-87480DDE94C0}" type="datetime1">
              <a:rPr lang="en-US" smtClean="0"/>
              <a:t>5/2/2024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1AA18-D8A5-44D9-881C-522258ED5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BA574-A76A-4F4C-8CBD-768278B66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793E083-ADC4-4391-83DD-781529A6611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014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1B666-D6BE-4FA8-9CF1-F15FD58B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E4B4A-DE64-4563-83CD-C40B1D681D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DA0314-0202-4E6D-8352-C28376A9C0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B56083-87B4-4603-B6FF-A9EB68E3E6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3708CF-F028-4917-A9CB-59BF5248A2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81B934BF-E239-47E1-93E9-EA3182162D21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3BBF177-5044-426A-93ED-64BDC84BF184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4270648-77F5-4D28-B691-DA57AA28FD73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086B770-2F70-4B7B-9525-286BBD63AD7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7DDC14D-7AE3-41CD-ADFC-A3601D4F9DF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2181834-8401-4B66-85EE-1CBF57807DA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33C091-3B62-4087-9A97-63BBE28CF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94440-721C-4D75-BD4F-4CFB3D51CDCA}" type="datetime1">
              <a:rPr lang="en-US" smtClean="0"/>
              <a:t>5/2/2024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0710C3-2723-4847-BCAF-96D9FAE50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618B2C-95AC-4438-97FD-07ACF297B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6B0F5A7-6E8A-4BCD-8F1F-233ECD21B26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1101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9CF7F-748D-4598-983E-96A2BE269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6" name="Graphic 185">
            <a:extLst>
              <a:ext uri="{FF2B5EF4-FFF2-40B4-BE49-F238E27FC236}">
                <a16:creationId xmlns:a16="http://schemas.microsoft.com/office/drawing/2014/main" id="{DFD4D3BE-80D4-4E69-9C76-F0D8517DF690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0B6E97F-00E1-4372-8978-8BCBDC9026E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C7651B7-7A30-4AFA-A4D7-0B0C5D2DDA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D2FC5CA-556B-4409-B084-34753A1F04E6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E63FB41-EE1F-4889-9096-3A38936330D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D19F3B-7B3E-4861-8FDA-D0116C96C16E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0A2C46-C908-4010-AAE2-9FA41B145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01A64-483B-4532-94FB-D8F90CB6DEE0}" type="datetime1">
              <a:rPr lang="en-US" smtClean="0"/>
              <a:t>5/2/2024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CF5279-7D37-4D98-9A70-987C84F62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96FAD0-59EF-49AA-BBC6-A0EC184DD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76EB399-18D2-46D5-8757-35FCFF8EA80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194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08C302-4224-4668-8CAC-3267172A0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8FB39-20FB-4E2E-B861-45B709B9C3C5}" type="datetime1">
              <a:rPr lang="en-US" smtClean="0"/>
              <a:t>5/2/2024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C8FC22-AEB6-4BAF-BF93-41A2C757C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2CA88A-5462-4F17-AFA0-52721ADDB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0CCC791-94D7-4BB8-9EDF-423CEA1F6215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909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AC37-C5B5-462A-BE4A-E55CEBF2A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007F-32A8-4688-BBEF-4FCB99DF5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2E2EB-BF8A-44A4-8AE0-BD6C31B1D9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FC9E188F-54C8-4547-9F8C-525712AD7DB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99C4538-3939-47A9-A590-09FF21960653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541CA75-5D05-4996-A26D-CE0C909CD5F7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6305856-26BC-4BCC-BEF3-5E9CED94177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C69651C-AC37-4CD2-8367-19297D7E2389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3E9031B-BA8D-4D9D-9BB3-A16F7A80F85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840A2-CF60-4C47-B955-E65BC451F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AC19-8BD6-476C-9770-8884373BCF00}" type="datetime1">
              <a:rPr lang="en-US" smtClean="0"/>
              <a:t>5/2/2024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79DC6E-CC55-47AB-A405-5FB7EE2D1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5D5E7D-EBA7-4DB0-8C78-7EB8A85F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B051DE-636E-4B3C-9886-2055CE23E49A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094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1D355-3146-41D1-B7DC-20B8ACE39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D4AAFB-E8F8-4FD1-8C6A-ED2C3FAD50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051AF1-B16F-43B9-95CC-C17B570DE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C8B77273-9FF7-4B93-8385-AD09A5F86AE5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117A673-3729-4EAD-9E8C-52BEBF74B857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E8DB752-94CD-4A94-BDE3-DD285EB89F3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2F8DDFC-E5CA-4F36-B2BE-BCE49D4F6C9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BB589AE-2F9C-4C83-8DC7-1205CB03752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AC9A2DE-3C9E-4CD0-8C7A-CC5F9F9942E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8C8714-2467-4715-934E-6787C84F7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68C53-8AD1-4F09-9486-FB3406B99CFA}" type="datetime1">
              <a:rPr lang="en-US" smtClean="0"/>
              <a:t>5/2/2024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6F13D6-03EC-4D31-8BB1-9FFDE3633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5D4DD-A2A4-4DF6-9527-E5F12FEB9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D202F3A-9FDE-4E11-B865-FBAEC415F88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976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3A871-D377-4EC0-9ACF-86842F01E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D53202-92A9-45A3-B812-777DB9578B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7196FB0C-3A9D-4892-90C9-21F3459AAD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6938C96-CF0F-4B69-A695-913F11BFC6F0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CA7E6BB-6B60-4BF5-9D3E-A3FE782EF5B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F693EDA-57B3-4AEB-863B-B198C2A5A8E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3A04A96-045F-4B6E-AEEE-11A2FA01B4F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FB357DC-5AD3-44F4-879B-5AD6B18AC36F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CA47F-83AD-4BE3-AC2F-6C17883F7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092B3-2D87-4CDF-B84B-C46E5F5D31F7}" type="datetime1">
              <a:rPr lang="en-US" smtClean="0"/>
              <a:t>5/2/2024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18A72-3200-4597-A9C5-0D9ECFF3E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70055A-71D4-49B4-8A8F-19AFDB84E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B0E5D27-C447-432F-982D-B60FDD6F34A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541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C59DBB-9256-464D-8A6A-8BDA71541D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25E310-E6CB-4838-8E9B-B288DA5527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BCF412A8-E798-47AD-ABD9-98D76A55D30B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70160C5-475D-401A-AEE2-2C04E99A1518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7CC7CE9-9C7F-49C2-8609-47BF523390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26FD5F1-978C-45AF-9086-D5DBE1F01681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873AB1C-723A-4FB4-9B23-65BAF507483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1DE5510-5094-4FA4-96E5-AD4841D1C38A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E2202-679F-48B0-B2DD-F6F547112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69E57-47B1-47B0-B526-3153E4B1E729}" type="datetime1">
              <a:rPr lang="en-US" smtClean="0"/>
              <a:t>5/2/2024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BC83D-E4C0-49E1-ADA1-1AF403984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F211E-B2EA-4CDC-9E84-B68983949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FE2F5FD-5D31-4C1D-82F8-93624C7B0A3C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9509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33F5C3-CD4B-4472-B59A-49D460CB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72236B-AB2C-4D6F-AE15-700992DA9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0F509-07BE-4446-8772-F44E09936B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BA543EDD-D0D2-447F-B24F-3717AF4B109D}" type="datetime1">
              <a:rPr lang="en-US" smtClean="0"/>
              <a:pPr/>
              <a:t>5/2/2024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B927E-3833-4F85-99B5-56B5F1E540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8CB64-4E98-43DE-B543-7BE5B329DB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F3450C42-9A0B-4425-92C2-70FCF7C457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93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3ACE7128-D815-45E0-99FE-0FE8DA0522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10" r="-1" b="73"/>
          <a:stretch/>
        </p:blipFill>
        <p:spPr>
          <a:xfrm>
            <a:off x="20" y="10"/>
            <a:ext cx="12191978" cy="6857990"/>
          </a:xfrm>
          <a:prstGeom prst="rect">
            <a:avLst/>
          </a:prstGeom>
          <a:ln w="28575">
            <a:noFill/>
          </a:ln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15D553-F1E2-4033-8E29-ECED90BF5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603955" cy="6858000"/>
          </a:xfrm>
          <a:prstGeom prst="rect">
            <a:avLst/>
          </a:prstGeom>
          <a:gradFill>
            <a:gsLst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47167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617B5AA-8A0D-41D3-B2EF-8BC53E3B7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47167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86902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572EB308-9A4E-4332-A908-22F2978D7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86902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BB7A900B-006E-46F4-831E-5AABAEE45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4492" y="1103896"/>
            <a:ext cx="4965868" cy="4598497"/>
            <a:chOff x="1674895" y="1345036"/>
            <a:chExt cx="5428610" cy="4210939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2C1D3151-5F97-4860-B56C-C98BD62CC2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DAD33695-C117-4AEE-9AF5-65F13C6CC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0A7F83A-9728-4030-8E45-9ECF1ABCCC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039" y="1073782"/>
            <a:ext cx="4860256" cy="4529266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BA2242-05ED-42DD-B711-2173DF1537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254952"/>
            <a:ext cx="4324642" cy="2939655"/>
          </a:xfrm>
        </p:spPr>
        <p:txBody>
          <a:bodyPr>
            <a:normAutofit/>
          </a:bodyPr>
          <a:lstStyle/>
          <a:p>
            <a:r>
              <a:rPr lang="en-GB" sz="3300"/>
              <a:t>Putting your e-portfolio together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8BD7B-1759-498F-8E16-908FAF1406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286683"/>
            <a:ext cx="4324642" cy="1199392"/>
          </a:xfrm>
        </p:spPr>
        <p:txBody>
          <a:bodyPr>
            <a:normAutofit/>
          </a:bodyPr>
          <a:lstStyle/>
          <a:p>
            <a:r>
              <a:rPr lang="en-GB" dirty="0"/>
              <a:t>The New Google Format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634" y="4727300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8E44D629-6B8E-4D88-A77E-149C0ED03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634" y="4727300"/>
            <a:ext cx="319941" cy="319941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644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D6BF779-0B8C-4CC2-9268-9506AD0C5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B646C36-EEEC-4D52-8E8E-206F4CD8A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F4DC8FC-A449-4B26-8CD3-F79AFEFC30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74"/>
          <a:stretch/>
        </p:blipFill>
        <p:spPr>
          <a:xfrm>
            <a:off x="-1" y="0"/>
            <a:ext cx="12192000" cy="6858000"/>
          </a:xfrm>
          <a:prstGeom prst="rect">
            <a:avLst/>
          </a:prstGeom>
          <a:ln w="28575">
            <a:noFill/>
          </a:ln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308C40F4-6A24-4867-B726-B552DB080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77495" y="526800"/>
            <a:ext cx="4860256" cy="5696169"/>
            <a:chOff x="1481312" y="743744"/>
            <a:chExt cx="4860256" cy="4589316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54BF10E-4559-4F28-91B0-3D0C2C4864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81312" y="743744"/>
              <a:ext cx="4860256" cy="4589316"/>
            </a:xfrm>
            <a:prstGeom prst="rect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accent1"/>
                </a:solidFill>
              </a:endParaRP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DB0B5A20-FCFE-4AED-B5A3-91D3DE935C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81312" y="743744"/>
              <a:ext cx="4860256" cy="4589316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6CA2F4C-8E9E-4BCD-B6E8-A68A311CA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75912" y="431421"/>
            <a:ext cx="4860256" cy="5696169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A349A6-4689-4423-851A-3FFB36FDD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8064" y="781748"/>
            <a:ext cx="4429556" cy="35701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cap="all" spc="1500">
                <a:ea typeface="Source Sans Pro SemiBold" panose="020B0603030403020204" pitchFamily="34" charset="0"/>
              </a:rPr>
              <a:t>Front Page</a:t>
            </a:r>
          </a:p>
        </p:txBody>
      </p:sp>
    </p:spTree>
    <p:extLst>
      <p:ext uri="{BB962C8B-B14F-4D97-AF65-F5344CB8AC3E}">
        <p14:creationId xmlns:p14="http://schemas.microsoft.com/office/powerpoint/2010/main" val="3233277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0CCC791-94D7-4BB8-9EDF-423CEA1F6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55A19D-297C-4231-AD1F-08EF9B4AA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741E0FD9-F51C-4EEC-BFC3-0299DC5FA6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1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5BD12E1-AB08-48AC-9D78-07E83A409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3369" y="372041"/>
            <a:ext cx="978631" cy="1957264"/>
          </a:xfrm>
          <a:custGeom>
            <a:avLst/>
            <a:gdLst>
              <a:gd name="connsiteX0" fmla="*/ 978631 w 978631"/>
              <a:gd name="connsiteY0" fmla="*/ 0 h 1957264"/>
              <a:gd name="connsiteX1" fmla="*/ 978631 w 978631"/>
              <a:gd name="connsiteY1" fmla="*/ 337451 h 1957264"/>
              <a:gd name="connsiteX2" fmla="*/ 337450 w 978631"/>
              <a:gd name="connsiteY2" fmla="*/ 978631 h 1957264"/>
              <a:gd name="connsiteX3" fmla="*/ 978631 w 978631"/>
              <a:gd name="connsiteY3" fmla="*/ 1619811 h 1957264"/>
              <a:gd name="connsiteX4" fmla="*/ 978631 w 978631"/>
              <a:gd name="connsiteY4" fmla="*/ 1957264 h 1957264"/>
              <a:gd name="connsiteX5" fmla="*/ 0 w 978631"/>
              <a:gd name="connsiteY5" fmla="*/ 978631 h 1957264"/>
              <a:gd name="connsiteX6" fmla="*/ 978631 w 978631"/>
              <a:gd name="connsiteY6" fmla="*/ 0 h 195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8631" h="1957264">
                <a:moveTo>
                  <a:pt x="978631" y="0"/>
                </a:moveTo>
                <a:lnTo>
                  <a:pt x="978631" y="337451"/>
                </a:lnTo>
                <a:cubicBezTo>
                  <a:pt x="624550" y="337451"/>
                  <a:pt x="337450" y="624550"/>
                  <a:pt x="337450" y="978631"/>
                </a:cubicBezTo>
                <a:cubicBezTo>
                  <a:pt x="337450" y="1332713"/>
                  <a:pt x="624550" y="1619811"/>
                  <a:pt x="978631" y="1619811"/>
                </a:cubicBezTo>
                <a:lnTo>
                  <a:pt x="978631" y="1957264"/>
                </a:lnTo>
                <a:cubicBezTo>
                  <a:pt x="438155" y="1957264"/>
                  <a:pt x="0" y="1519107"/>
                  <a:pt x="0" y="978631"/>
                </a:cubicBezTo>
                <a:cubicBezTo>
                  <a:pt x="0" y="438155"/>
                  <a:pt x="438155" y="0"/>
                  <a:pt x="978631" y="0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C2134FB-41CB-4835-9ABE-34E09235E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3369" y="372041"/>
            <a:ext cx="978631" cy="1957264"/>
          </a:xfrm>
          <a:custGeom>
            <a:avLst/>
            <a:gdLst>
              <a:gd name="connsiteX0" fmla="*/ 978631 w 978631"/>
              <a:gd name="connsiteY0" fmla="*/ 0 h 1957264"/>
              <a:gd name="connsiteX1" fmla="*/ 978631 w 978631"/>
              <a:gd name="connsiteY1" fmla="*/ 337451 h 1957264"/>
              <a:gd name="connsiteX2" fmla="*/ 337450 w 978631"/>
              <a:gd name="connsiteY2" fmla="*/ 978631 h 1957264"/>
              <a:gd name="connsiteX3" fmla="*/ 978631 w 978631"/>
              <a:gd name="connsiteY3" fmla="*/ 1619811 h 1957264"/>
              <a:gd name="connsiteX4" fmla="*/ 978631 w 978631"/>
              <a:gd name="connsiteY4" fmla="*/ 1957264 h 1957264"/>
              <a:gd name="connsiteX5" fmla="*/ 0 w 978631"/>
              <a:gd name="connsiteY5" fmla="*/ 978631 h 1957264"/>
              <a:gd name="connsiteX6" fmla="*/ 978631 w 978631"/>
              <a:gd name="connsiteY6" fmla="*/ 0 h 195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8631" h="1957264">
                <a:moveTo>
                  <a:pt x="978631" y="0"/>
                </a:moveTo>
                <a:lnTo>
                  <a:pt x="978631" y="337451"/>
                </a:lnTo>
                <a:cubicBezTo>
                  <a:pt x="624550" y="337451"/>
                  <a:pt x="337450" y="624550"/>
                  <a:pt x="337450" y="978631"/>
                </a:cubicBezTo>
                <a:cubicBezTo>
                  <a:pt x="337450" y="1332713"/>
                  <a:pt x="624550" y="1619811"/>
                  <a:pt x="978631" y="1619811"/>
                </a:cubicBezTo>
                <a:lnTo>
                  <a:pt x="978631" y="1957264"/>
                </a:lnTo>
                <a:cubicBezTo>
                  <a:pt x="438155" y="1957264"/>
                  <a:pt x="0" y="1519107"/>
                  <a:pt x="0" y="978631"/>
                </a:cubicBezTo>
                <a:cubicBezTo>
                  <a:pt x="0" y="438155"/>
                  <a:pt x="438155" y="0"/>
                  <a:pt x="978631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BD92D0D-80C0-40C4-A942-F10B4660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217234"/>
            <a:ext cx="515928" cy="515928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C5E0534-1245-40ED-BD5C-427E7EB88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217234"/>
            <a:ext cx="515928" cy="515928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26763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C42C1-873A-4679-A5C8-38A40AEEA9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CV </a:t>
            </a:r>
          </a:p>
        </p:txBody>
      </p:sp>
      <p:pic>
        <p:nvPicPr>
          <p:cNvPr id="5" name="Content Placeholder 4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2A6CD425-1D49-4669-A465-4572DD3F2F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5331" y="1825625"/>
            <a:ext cx="7861338" cy="4351338"/>
          </a:xfrm>
        </p:spPr>
      </p:pic>
    </p:spTree>
    <p:extLst>
      <p:ext uri="{BB962C8B-B14F-4D97-AF65-F5344CB8AC3E}">
        <p14:creationId xmlns:p14="http://schemas.microsoft.com/office/powerpoint/2010/main" val="3576791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0CCC791-94D7-4BB8-9EDF-423CEA1F6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55A19D-297C-4231-AD1F-08EF9B4AA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B9E5270C-0631-45D9-9A9C-D16EA5443B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Graphic 212">
            <a:extLst>
              <a:ext uri="{FF2B5EF4-FFF2-40B4-BE49-F238E27FC236}">
                <a16:creationId xmlns:a16="http://schemas.microsoft.com/office/drawing/2014/main" id="{E9F10750-EF7A-4B45-967C-214C8CE78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69707" y="372043"/>
            <a:ext cx="768186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3" name="Graphic 212">
            <a:extLst>
              <a:ext uri="{FF2B5EF4-FFF2-40B4-BE49-F238E27FC236}">
                <a16:creationId xmlns:a16="http://schemas.microsoft.com/office/drawing/2014/main" id="{05173CA5-CBEA-452A-A648-B818B70A9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69707" y="372043"/>
            <a:ext cx="768186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BD92D0D-80C0-40C4-A942-F10B4660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100276"/>
            <a:ext cx="515928" cy="515928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C5E0534-1245-40ED-BD5C-427E7EB88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100276"/>
            <a:ext cx="515928" cy="515928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26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0CCC791-94D7-4BB8-9EDF-423CEA1F6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55A19D-297C-4231-AD1F-08EF9B4AA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5EAC79C6-030F-4138-8E99-0733B5BB77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" r="1842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5BD12E1-AB08-48AC-9D78-07E83A409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3369" y="372041"/>
            <a:ext cx="978631" cy="1957264"/>
          </a:xfrm>
          <a:custGeom>
            <a:avLst/>
            <a:gdLst>
              <a:gd name="connsiteX0" fmla="*/ 978631 w 978631"/>
              <a:gd name="connsiteY0" fmla="*/ 0 h 1957264"/>
              <a:gd name="connsiteX1" fmla="*/ 978631 w 978631"/>
              <a:gd name="connsiteY1" fmla="*/ 337451 h 1957264"/>
              <a:gd name="connsiteX2" fmla="*/ 337450 w 978631"/>
              <a:gd name="connsiteY2" fmla="*/ 978631 h 1957264"/>
              <a:gd name="connsiteX3" fmla="*/ 978631 w 978631"/>
              <a:gd name="connsiteY3" fmla="*/ 1619811 h 1957264"/>
              <a:gd name="connsiteX4" fmla="*/ 978631 w 978631"/>
              <a:gd name="connsiteY4" fmla="*/ 1957264 h 1957264"/>
              <a:gd name="connsiteX5" fmla="*/ 0 w 978631"/>
              <a:gd name="connsiteY5" fmla="*/ 978631 h 1957264"/>
              <a:gd name="connsiteX6" fmla="*/ 978631 w 978631"/>
              <a:gd name="connsiteY6" fmla="*/ 0 h 195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8631" h="1957264">
                <a:moveTo>
                  <a:pt x="978631" y="0"/>
                </a:moveTo>
                <a:lnTo>
                  <a:pt x="978631" y="337451"/>
                </a:lnTo>
                <a:cubicBezTo>
                  <a:pt x="624550" y="337451"/>
                  <a:pt x="337450" y="624550"/>
                  <a:pt x="337450" y="978631"/>
                </a:cubicBezTo>
                <a:cubicBezTo>
                  <a:pt x="337450" y="1332713"/>
                  <a:pt x="624550" y="1619811"/>
                  <a:pt x="978631" y="1619811"/>
                </a:cubicBezTo>
                <a:lnTo>
                  <a:pt x="978631" y="1957264"/>
                </a:lnTo>
                <a:cubicBezTo>
                  <a:pt x="438155" y="1957264"/>
                  <a:pt x="0" y="1519107"/>
                  <a:pt x="0" y="978631"/>
                </a:cubicBezTo>
                <a:cubicBezTo>
                  <a:pt x="0" y="438155"/>
                  <a:pt x="438155" y="0"/>
                  <a:pt x="978631" y="0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C2134FB-41CB-4835-9ABE-34E09235E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3369" y="372041"/>
            <a:ext cx="978631" cy="1957264"/>
          </a:xfrm>
          <a:custGeom>
            <a:avLst/>
            <a:gdLst>
              <a:gd name="connsiteX0" fmla="*/ 978631 w 978631"/>
              <a:gd name="connsiteY0" fmla="*/ 0 h 1957264"/>
              <a:gd name="connsiteX1" fmla="*/ 978631 w 978631"/>
              <a:gd name="connsiteY1" fmla="*/ 337451 h 1957264"/>
              <a:gd name="connsiteX2" fmla="*/ 337450 w 978631"/>
              <a:gd name="connsiteY2" fmla="*/ 978631 h 1957264"/>
              <a:gd name="connsiteX3" fmla="*/ 978631 w 978631"/>
              <a:gd name="connsiteY3" fmla="*/ 1619811 h 1957264"/>
              <a:gd name="connsiteX4" fmla="*/ 978631 w 978631"/>
              <a:gd name="connsiteY4" fmla="*/ 1957264 h 1957264"/>
              <a:gd name="connsiteX5" fmla="*/ 0 w 978631"/>
              <a:gd name="connsiteY5" fmla="*/ 978631 h 1957264"/>
              <a:gd name="connsiteX6" fmla="*/ 978631 w 978631"/>
              <a:gd name="connsiteY6" fmla="*/ 0 h 195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8631" h="1957264">
                <a:moveTo>
                  <a:pt x="978631" y="0"/>
                </a:moveTo>
                <a:lnTo>
                  <a:pt x="978631" y="337451"/>
                </a:lnTo>
                <a:cubicBezTo>
                  <a:pt x="624550" y="337451"/>
                  <a:pt x="337450" y="624550"/>
                  <a:pt x="337450" y="978631"/>
                </a:cubicBezTo>
                <a:cubicBezTo>
                  <a:pt x="337450" y="1332713"/>
                  <a:pt x="624550" y="1619811"/>
                  <a:pt x="978631" y="1619811"/>
                </a:cubicBezTo>
                <a:lnTo>
                  <a:pt x="978631" y="1957264"/>
                </a:lnTo>
                <a:cubicBezTo>
                  <a:pt x="438155" y="1957264"/>
                  <a:pt x="0" y="1519107"/>
                  <a:pt x="0" y="978631"/>
                </a:cubicBezTo>
                <a:cubicBezTo>
                  <a:pt x="0" y="438155"/>
                  <a:pt x="438155" y="0"/>
                  <a:pt x="978631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BD92D0D-80C0-40C4-A942-F10B4660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217234"/>
            <a:ext cx="515928" cy="515928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C5E0534-1245-40ED-BD5C-427E7EB88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217234"/>
            <a:ext cx="515928" cy="515928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184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0CCC791-94D7-4BB8-9EDF-423CEA1F6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55A19D-297C-4231-AD1F-08EF9B4AA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57B3DCF2-DACB-44A1-8468-3AA2D36352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5BD12E1-AB08-48AC-9D78-07E83A409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3369" y="372041"/>
            <a:ext cx="978631" cy="1957264"/>
          </a:xfrm>
          <a:custGeom>
            <a:avLst/>
            <a:gdLst>
              <a:gd name="connsiteX0" fmla="*/ 978631 w 978631"/>
              <a:gd name="connsiteY0" fmla="*/ 0 h 1957264"/>
              <a:gd name="connsiteX1" fmla="*/ 978631 w 978631"/>
              <a:gd name="connsiteY1" fmla="*/ 337451 h 1957264"/>
              <a:gd name="connsiteX2" fmla="*/ 337450 w 978631"/>
              <a:gd name="connsiteY2" fmla="*/ 978631 h 1957264"/>
              <a:gd name="connsiteX3" fmla="*/ 978631 w 978631"/>
              <a:gd name="connsiteY3" fmla="*/ 1619811 h 1957264"/>
              <a:gd name="connsiteX4" fmla="*/ 978631 w 978631"/>
              <a:gd name="connsiteY4" fmla="*/ 1957264 h 1957264"/>
              <a:gd name="connsiteX5" fmla="*/ 0 w 978631"/>
              <a:gd name="connsiteY5" fmla="*/ 978631 h 1957264"/>
              <a:gd name="connsiteX6" fmla="*/ 978631 w 978631"/>
              <a:gd name="connsiteY6" fmla="*/ 0 h 195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8631" h="1957264">
                <a:moveTo>
                  <a:pt x="978631" y="0"/>
                </a:moveTo>
                <a:lnTo>
                  <a:pt x="978631" y="337451"/>
                </a:lnTo>
                <a:cubicBezTo>
                  <a:pt x="624550" y="337451"/>
                  <a:pt x="337450" y="624550"/>
                  <a:pt x="337450" y="978631"/>
                </a:cubicBezTo>
                <a:cubicBezTo>
                  <a:pt x="337450" y="1332713"/>
                  <a:pt x="624550" y="1619811"/>
                  <a:pt x="978631" y="1619811"/>
                </a:cubicBezTo>
                <a:lnTo>
                  <a:pt x="978631" y="1957264"/>
                </a:lnTo>
                <a:cubicBezTo>
                  <a:pt x="438155" y="1957264"/>
                  <a:pt x="0" y="1519107"/>
                  <a:pt x="0" y="978631"/>
                </a:cubicBezTo>
                <a:cubicBezTo>
                  <a:pt x="0" y="438155"/>
                  <a:pt x="438155" y="0"/>
                  <a:pt x="978631" y="0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C2134FB-41CB-4835-9ABE-34E09235E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3369" y="372041"/>
            <a:ext cx="978631" cy="1957264"/>
          </a:xfrm>
          <a:custGeom>
            <a:avLst/>
            <a:gdLst>
              <a:gd name="connsiteX0" fmla="*/ 978631 w 978631"/>
              <a:gd name="connsiteY0" fmla="*/ 0 h 1957264"/>
              <a:gd name="connsiteX1" fmla="*/ 978631 w 978631"/>
              <a:gd name="connsiteY1" fmla="*/ 337451 h 1957264"/>
              <a:gd name="connsiteX2" fmla="*/ 337450 w 978631"/>
              <a:gd name="connsiteY2" fmla="*/ 978631 h 1957264"/>
              <a:gd name="connsiteX3" fmla="*/ 978631 w 978631"/>
              <a:gd name="connsiteY3" fmla="*/ 1619811 h 1957264"/>
              <a:gd name="connsiteX4" fmla="*/ 978631 w 978631"/>
              <a:gd name="connsiteY4" fmla="*/ 1957264 h 1957264"/>
              <a:gd name="connsiteX5" fmla="*/ 0 w 978631"/>
              <a:gd name="connsiteY5" fmla="*/ 978631 h 1957264"/>
              <a:gd name="connsiteX6" fmla="*/ 978631 w 978631"/>
              <a:gd name="connsiteY6" fmla="*/ 0 h 195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8631" h="1957264">
                <a:moveTo>
                  <a:pt x="978631" y="0"/>
                </a:moveTo>
                <a:lnTo>
                  <a:pt x="978631" y="337451"/>
                </a:lnTo>
                <a:cubicBezTo>
                  <a:pt x="624550" y="337451"/>
                  <a:pt x="337450" y="624550"/>
                  <a:pt x="337450" y="978631"/>
                </a:cubicBezTo>
                <a:cubicBezTo>
                  <a:pt x="337450" y="1332713"/>
                  <a:pt x="624550" y="1619811"/>
                  <a:pt x="978631" y="1619811"/>
                </a:cubicBezTo>
                <a:lnTo>
                  <a:pt x="978631" y="1957264"/>
                </a:lnTo>
                <a:cubicBezTo>
                  <a:pt x="438155" y="1957264"/>
                  <a:pt x="0" y="1519107"/>
                  <a:pt x="0" y="978631"/>
                </a:cubicBezTo>
                <a:cubicBezTo>
                  <a:pt x="0" y="438155"/>
                  <a:pt x="438155" y="0"/>
                  <a:pt x="978631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BD92D0D-80C0-40C4-A942-F10B4660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217234"/>
            <a:ext cx="515928" cy="515928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C5E0534-1245-40ED-BD5C-427E7EB88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217234"/>
            <a:ext cx="515928" cy="515928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8655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0CCC791-94D7-4BB8-9EDF-423CEA1F6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55A19D-297C-4231-AD1F-08EF9B4AA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text, person, sport, female&#10;&#10;Description automatically generated">
            <a:extLst>
              <a:ext uri="{FF2B5EF4-FFF2-40B4-BE49-F238E27FC236}">
                <a16:creationId xmlns:a16="http://schemas.microsoft.com/office/drawing/2014/main" id="{2DAC4D9E-BC37-418F-9881-AD524621BD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5BD12E1-AB08-48AC-9D78-07E83A409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3369" y="372041"/>
            <a:ext cx="978631" cy="1957264"/>
          </a:xfrm>
          <a:custGeom>
            <a:avLst/>
            <a:gdLst>
              <a:gd name="connsiteX0" fmla="*/ 978631 w 978631"/>
              <a:gd name="connsiteY0" fmla="*/ 0 h 1957264"/>
              <a:gd name="connsiteX1" fmla="*/ 978631 w 978631"/>
              <a:gd name="connsiteY1" fmla="*/ 337451 h 1957264"/>
              <a:gd name="connsiteX2" fmla="*/ 337450 w 978631"/>
              <a:gd name="connsiteY2" fmla="*/ 978631 h 1957264"/>
              <a:gd name="connsiteX3" fmla="*/ 978631 w 978631"/>
              <a:gd name="connsiteY3" fmla="*/ 1619811 h 1957264"/>
              <a:gd name="connsiteX4" fmla="*/ 978631 w 978631"/>
              <a:gd name="connsiteY4" fmla="*/ 1957264 h 1957264"/>
              <a:gd name="connsiteX5" fmla="*/ 0 w 978631"/>
              <a:gd name="connsiteY5" fmla="*/ 978631 h 1957264"/>
              <a:gd name="connsiteX6" fmla="*/ 978631 w 978631"/>
              <a:gd name="connsiteY6" fmla="*/ 0 h 195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8631" h="1957264">
                <a:moveTo>
                  <a:pt x="978631" y="0"/>
                </a:moveTo>
                <a:lnTo>
                  <a:pt x="978631" y="337451"/>
                </a:lnTo>
                <a:cubicBezTo>
                  <a:pt x="624550" y="337451"/>
                  <a:pt x="337450" y="624550"/>
                  <a:pt x="337450" y="978631"/>
                </a:cubicBezTo>
                <a:cubicBezTo>
                  <a:pt x="337450" y="1332713"/>
                  <a:pt x="624550" y="1619811"/>
                  <a:pt x="978631" y="1619811"/>
                </a:cubicBezTo>
                <a:lnTo>
                  <a:pt x="978631" y="1957264"/>
                </a:lnTo>
                <a:cubicBezTo>
                  <a:pt x="438155" y="1957264"/>
                  <a:pt x="0" y="1519107"/>
                  <a:pt x="0" y="978631"/>
                </a:cubicBezTo>
                <a:cubicBezTo>
                  <a:pt x="0" y="438155"/>
                  <a:pt x="438155" y="0"/>
                  <a:pt x="978631" y="0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C2134FB-41CB-4835-9ABE-34E09235E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3369" y="372041"/>
            <a:ext cx="978631" cy="1957264"/>
          </a:xfrm>
          <a:custGeom>
            <a:avLst/>
            <a:gdLst>
              <a:gd name="connsiteX0" fmla="*/ 978631 w 978631"/>
              <a:gd name="connsiteY0" fmla="*/ 0 h 1957264"/>
              <a:gd name="connsiteX1" fmla="*/ 978631 w 978631"/>
              <a:gd name="connsiteY1" fmla="*/ 337451 h 1957264"/>
              <a:gd name="connsiteX2" fmla="*/ 337450 w 978631"/>
              <a:gd name="connsiteY2" fmla="*/ 978631 h 1957264"/>
              <a:gd name="connsiteX3" fmla="*/ 978631 w 978631"/>
              <a:gd name="connsiteY3" fmla="*/ 1619811 h 1957264"/>
              <a:gd name="connsiteX4" fmla="*/ 978631 w 978631"/>
              <a:gd name="connsiteY4" fmla="*/ 1957264 h 1957264"/>
              <a:gd name="connsiteX5" fmla="*/ 0 w 978631"/>
              <a:gd name="connsiteY5" fmla="*/ 978631 h 1957264"/>
              <a:gd name="connsiteX6" fmla="*/ 978631 w 978631"/>
              <a:gd name="connsiteY6" fmla="*/ 0 h 195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8631" h="1957264">
                <a:moveTo>
                  <a:pt x="978631" y="0"/>
                </a:moveTo>
                <a:lnTo>
                  <a:pt x="978631" y="337451"/>
                </a:lnTo>
                <a:cubicBezTo>
                  <a:pt x="624550" y="337451"/>
                  <a:pt x="337450" y="624550"/>
                  <a:pt x="337450" y="978631"/>
                </a:cubicBezTo>
                <a:cubicBezTo>
                  <a:pt x="337450" y="1332713"/>
                  <a:pt x="624550" y="1619811"/>
                  <a:pt x="978631" y="1619811"/>
                </a:cubicBezTo>
                <a:lnTo>
                  <a:pt x="978631" y="1957264"/>
                </a:lnTo>
                <a:cubicBezTo>
                  <a:pt x="438155" y="1957264"/>
                  <a:pt x="0" y="1519107"/>
                  <a:pt x="0" y="978631"/>
                </a:cubicBezTo>
                <a:cubicBezTo>
                  <a:pt x="0" y="438155"/>
                  <a:pt x="438155" y="0"/>
                  <a:pt x="978631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BD92D0D-80C0-40C4-A942-F10B4660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217234"/>
            <a:ext cx="515928" cy="515928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C5E0534-1245-40ED-BD5C-427E7EB88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217234"/>
            <a:ext cx="515928" cy="515928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3694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06831-04A8-4653-8BB6-CDCBA7E3E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1153775" cy="1325563"/>
          </a:xfrm>
        </p:spPr>
        <p:txBody>
          <a:bodyPr/>
          <a:lstStyle/>
          <a:p>
            <a:r>
              <a:rPr lang="en-GB"/>
              <a:t>CONTINUING PROFESSIONAL DEVELOPMENT</a:t>
            </a:r>
            <a:endParaRPr lang="en-GB" dirty="0"/>
          </a:p>
        </p:txBody>
      </p:sp>
      <p:pic>
        <p:nvPicPr>
          <p:cNvPr id="5" name="Content Placeholder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145D7DF7-4ED2-4611-862C-3CF0CF54C3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6765" y="1825625"/>
            <a:ext cx="7658469" cy="4351338"/>
          </a:xfrm>
        </p:spPr>
      </p:pic>
    </p:spTree>
    <p:extLst>
      <p:ext uri="{BB962C8B-B14F-4D97-AF65-F5344CB8AC3E}">
        <p14:creationId xmlns:p14="http://schemas.microsoft.com/office/powerpoint/2010/main" val="31391175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06831-04A8-4653-8BB6-CDCBA7E3E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1153775" cy="1325563"/>
          </a:xfrm>
        </p:spPr>
        <p:txBody>
          <a:bodyPr/>
          <a:lstStyle/>
          <a:p>
            <a:r>
              <a:rPr lang="en-GB"/>
              <a:t>CONTINUING PROFESSIONAL DEVELOPMENT</a:t>
            </a:r>
            <a:endParaRPr lang="en-GB" dirty="0"/>
          </a:p>
        </p:txBody>
      </p:sp>
      <p:pic>
        <p:nvPicPr>
          <p:cNvPr id="11" name="Content Placeholder 10" descr="Table&#10;&#10;Description automatically generated">
            <a:extLst>
              <a:ext uri="{FF2B5EF4-FFF2-40B4-BE49-F238E27FC236}">
                <a16:creationId xmlns:a16="http://schemas.microsoft.com/office/drawing/2014/main" id="{BBFD81F5-E546-4F09-AF9A-D4014E3454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6643" y="1524980"/>
            <a:ext cx="4538714" cy="5063503"/>
          </a:xfrm>
        </p:spPr>
      </p:pic>
    </p:spTree>
    <p:extLst>
      <p:ext uri="{BB962C8B-B14F-4D97-AF65-F5344CB8AC3E}">
        <p14:creationId xmlns:p14="http://schemas.microsoft.com/office/powerpoint/2010/main" val="29915285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A1286-C3C0-4421-A8DF-7296C5122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 OF PRACTICE HOURS</a:t>
            </a:r>
          </a:p>
        </p:txBody>
      </p:sp>
      <p:pic>
        <p:nvPicPr>
          <p:cNvPr id="5" name="Content Placeholder 4" descr="Graphical user interface, application, table, Excel&#10;&#10;Description automatically generated">
            <a:extLst>
              <a:ext uri="{FF2B5EF4-FFF2-40B4-BE49-F238E27FC236}">
                <a16:creationId xmlns:a16="http://schemas.microsoft.com/office/drawing/2014/main" id="{4B22FC9E-5A9D-4712-9904-BA70FEEFA8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2052" y="1825625"/>
            <a:ext cx="7887895" cy="4351338"/>
          </a:xfrm>
        </p:spPr>
      </p:pic>
    </p:spTree>
    <p:extLst>
      <p:ext uri="{BB962C8B-B14F-4D97-AF65-F5344CB8AC3E}">
        <p14:creationId xmlns:p14="http://schemas.microsoft.com/office/powerpoint/2010/main" val="3404094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0CCC791-94D7-4BB8-9EDF-423CEA1F6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55A19D-297C-4231-AD1F-08EF9B4AA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F422106-7D29-4068-935B-1B0390E869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1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5BD12E1-AB08-48AC-9D78-07E83A409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3369" y="372041"/>
            <a:ext cx="978631" cy="1957264"/>
          </a:xfrm>
          <a:custGeom>
            <a:avLst/>
            <a:gdLst>
              <a:gd name="connsiteX0" fmla="*/ 978631 w 978631"/>
              <a:gd name="connsiteY0" fmla="*/ 0 h 1957264"/>
              <a:gd name="connsiteX1" fmla="*/ 978631 w 978631"/>
              <a:gd name="connsiteY1" fmla="*/ 337451 h 1957264"/>
              <a:gd name="connsiteX2" fmla="*/ 337450 w 978631"/>
              <a:gd name="connsiteY2" fmla="*/ 978631 h 1957264"/>
              <a:gd name="connsiteX3" fmla="*/ 978631 w 978631"/>
              <a:gd name="connsiteY3" fmla="*/ 1619811 h 1957264"/>
              <a:gd name="connsiteX4" fmla="*/ 978631 w 978631"/>
              <a:gd name="connsiteY4" fmla="*/ 1957264 h 1957264"/>
              <a:gd name="connsiteX5" fmla="*/ 0 w 978631"/>
              <a:gd name="connsiteY5" fmla="*/ 978631 h 1957264"/>
              <a:gd name="connsiteX6" fmla="*/ 978631 w 978631"/>
              <a:gd name="connsiteY6" fmla="*/ 0 h 195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8631" h="1957264">
                <a:moveTo>
                  <a:pt x="978631" y="0"/>
                </a:moveTo>
                <a:lnTo>
                  <a:pt x="978631" y="337451"/>
                </a:lnTo>
                <a:cubicBezTo>
                  <a:pt x="624550" y="337451"/>
                  <a:pt x="337450" y="624550"/>
                  <a:pt x="337450" y="978631"/>
                </a:cubicBezTo>
                <a:cubicBezTo>
                  <a:pt x="337450" y="1332713"/>
                  <a:pt x="624550" y="1619811"/>
                  <a:pt x="978631" y="1619811"/>
                </a:cubicBezTo>
                <a:lnTo>
                  <a:pt x="978631" y="1957264"/>
                </a:lnTo>
                <a:cubicBezTo>
                  <a:pt x="438155" y="1957264"/>
                  <a:pt x="0" y="1519107"/>
                  <a:pt x="0" y="978631"/>
                </a:cubicBezTo>
                <a:cubicBezTo>
                  <a:pt x="0" y="438155"/>
                  <a:pt x="438155" y="0"/>
                  <a:pt x="978631" y="0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C2134FB-41CB-4835-9ABE-34E09235E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3369" y="372041"/>
            <a:ext cx="978631" cy="1957264"/>
          </a:xfrm>
          <a:custGeom>
            <a:avLst/>
            <a:gdLst>
              <a:gd name="connsiteX0" fmla="*/ 978631 w 978631"/>
              <a:gd name="connsiteY0" fmla="*/ 0 h 1957264"/>
              <a:gd name="connsiteX1" fmla="*/ 978631 w 978631"/>
              <a:gd name="connsiteY1" fmla="*/ 337451 h 1957264"/>
              <a:gd name="connsiteX2" fmla="*/ 337450 w 978631"/>
              <a:gd name="connsiteY2" fmla="*/ 978631 h 1957264"/>
              <a:gd name="connsiteX3" fmla="*/ 978631 w 978631"/>
              <a:gd name="connsiteY3" fmla="*/ 1619811 h 1957264"/>
              <a:gd name="connsiteX4" fmla="*/ 978631 w 978631"/>
              <a:gd name="connsiteY4" fmla="*/ 1957264 h 1957264"/>
              <a:gd name="connsiteX5" fmla="*/ 0 w 978631"/>
              <a:gd name="connsiteY5" fmla="*/ 978631 h 1957264"/>
              <a:gd name="connsiteX6" fmla="*/ 978631 w 978631"/>
              <a:gd name="connsiteY6" fmla="*/ 0 h 195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8631" h="1957264">
                <a:moveTo>
                  <a:pt x="978631" y="0"/>
                </a:moveTo>
                <a:lnTo>
                  <a:pt x="978631" y="337451"/>
                </a:lnTo>
                <a:cubicBezTo>
                  <a:pt x="624550" y="337451"/>
                  <a:pt x="337450" y="624550"/>
                  <a:pt x="337450" y="978631"/>
                </a:cubicBezTo>
                <a:cubicBezTo>
                  <a:pt x="337450" y="1332713"/>
                  <a:pt x="624550" y="1619811"/>
                  <a:pt x="978631" y="1619811"/>
                </a:cubicBezTo>
                <a:lnTo>
                  <a:pt x="978631" y="1957264"/>
                </a:lnTo>
                <a:cubicBezTo>
                  <a:pt x="438155" y="1957264"/>
                  <a:pt x="0" y="1519107"/>
                  <a:pt x="0" y="978631"/>
                </a:cubicBezTo>
                <a:cubicBezTo>
                  <a:pt x="0" y="438155"/>
                  <a:pt x="438155" y="0"/>
                  <a:pt x="978631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BD92D0D-80C0-40C4-A942-F10B4660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217234"/>
            <a:ext cx="515928" cy="515928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C5E0534-1245-40ED-BD5C-427E7EB88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217234"/>
            <a:ext cx="515928" cy="515928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766900"/>
      </p:ext>
    </p:extLst>
  </p:cSld>
  <p:clrMapOvr>
    <a:masterClrMapping/>
  </p:clrMapOvr>
</p:sld>
</file>

<file path=ppt/theme/theme1.xml><?xml version="1.0" encoding="utf-8"?>
<a:theme xmlns:a="http://schemas.openxmlformats.org/drawingml/2006/main" name="FunkyShapesVTI">
  <a:themeElements>
    <a:clrScheme name="AnalogousFromRegularSeedRightStep">
      <a:dk1>
        <a:srgbClr val="000000"/>
      </a:dk1>
      <a:lt1>
        <a:srgbClr val="FFFFFF"/>
      </a:lt1>
      <a:dk2>
        <a:srgbClr val="1C2B31"/>
      </a:dk2>
      <a:lt2>
        <a:srgbClr val="F3F0F3"/>
      </a:lt2>
      <a:accent1>
        <a:srgbClr val="21BA23"/>
      </a:accent1>
      <a:accent2>
        <a:srgbClr val="14B85A"/>
      </a:accent2>
      <a:accent3>
        <a:srgbClr val="20B59D"/>
      </a:accent3>
      <a:accent4>
        <a:srgbClr val="17A4D5"/>
      </a:accent4>
      <a:accent5>
        <a:srgbClr val="2966E7"/>
      </a:accent5>
      <a:accent6>
        <a:srgbClr val="4A3BDB"/>
      </a:accent6>
      <a:hlink>
        <a:srgbClr val="BF3FBD"/>
      </a:hlink>
      <a:folHlink>
        <a:srgbClr val="7F7F7F"/>
      </a:folHlink>
    </a:clrScheme>
    <a:fontScheme name="Source Sans Pro">
      <a:majorFont>
        <a:latin typeface="Source Sans Pro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unkyShapesVTI" id="{A7F40C41-3FB2-45B0-B0D6-DFB7FDD9B7AD}" vid="{C49381A0-09CD-46EE-B141-E2CDD87ABFE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21</Words>
  <Application>Microsoft Office PowerPoint</Application>
  <PresentationFormat>Widescreen</PresentationFormat>
  <Paragraphs>7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Source Sans Pro</vt:lpstr>
      <vt:lpstr>Source Sans Pro SemiBold</vt:lpstr>
      <vt:lpstr>FunkyShapesVTI</vt:lpstr>
      <vt:lpstr>Putting your e-portfolio together </vt:lpstr>
      <vt:lpstr>Front Page</vt:lpstr>
      <vt:lpstr>PowerPoint Presentation</vt:lpstr>
      <vt:lpstr>CV </vt:lpstr>
      <vt:lpstr>PowerPoint Presentation</vt:lpstr>
      <vt:lpstr>PowerPoint Presentation</vt:lpstr>
      <vt:lpstr>PowerPoint Presentation</vt:lpstr>
      <vt:lpstr>PowerPoint Presentation</vt:lpstr>
      <vt:lpstr>CONTINUING PROFESSIONAL DEVELOPMENT</vt:lpstr>
      <vt:lpstr>CONTINUING PROFESSIONAL DEVELOPMENT</vt:lpstr>
      <vt:lpstr>RECORD OF PRACTICE HOURS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Putting your e-portfolio together </dc:title>
  <dc:creator>Daniel Martin</dc:creator>
  <cp:lastModifiedBy>Kerry Nicholas</cp:lastModifiedBy>
  <cp:revision>2</cp:revision>
  <dcterms:created xsi:type="dcterms:W3CDTF">2021-02-24T12:53:33Z</dcterms:created>
  <dcterms:modified xsi:type="dcterms:W3CDTF">2024-05-02T12:58:31Z</dcterms:modified>
</cp:coreProperties>
</file>