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67" r:id="rId1"/>
  </p:sldMasterIdLst>
  <p:notesMasterIdLst>
    <p:notesMasterId r:id="rId3"/>
  </p:notesMasterIdLst>
  <p:handoutMasterIdLst>
    <p:handoutMasterId r:id="rId4"/>
  </p:handoutMasterIdLst>
  <p:sldIdLst>
    <p:sldId id="256" r:id="rId2"/>
  </p:sldIdLst>
  <p:sldSz cx="51206400" cy="32918400"/>
  <p:notesSz cx="9290050" cy="7004050"/>
  <p:kinsoku lang="ja-JP" invalStChars="、。，．・：；？！゛゜ヽヾゝゞ々ー’”）〕］｝〉》」』】°‰′″℃￠％ぁぃぅぇぉっゃゅょゎァィゥェォッャュョヮヵヶ!%),.:;?]}｡｣､･ｧｨｩｪｫｬｭｮｯｰﾞﾟ" invalEndChars="‘“（〔［｛〈《「『【￥＄$([\{｢￡"/>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8305">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E36F6D0-C156-4458-A9CE-AA89F80D5173}" v="161" dt="2025-05-08T11:07:35.91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584" autoAdjust="0"/>
    <p:restoredTop sz="91048" autoAdjust="0"/>
  </p:normalViewPr>
  <p:slideViewPr>
    <p:cSldViewPr>
      <p:cViewPr>
        <p:scale>
          <a:sx n="25" d="100"/>
          <a:sy n="25" d="100"/>
        </p:scale>
        <p:origin x="-245" y="254"/>
      </p:cViewPr>
      <p:guideLst>
        <p:guide orient="horz" pos="10368"/>
        <p:guide pos="8305"/>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80" d="100"/>
        <a:sy n="8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10" Type="http://schemas.microsoft.com/office/2015/10/relationships/revisionInfo" Target="revisionInfo.xml"/><Relationship Id="rId4" Type="http://schemas.openxmlformats.org/officeDocument/2006/relationships/handoutMaster" Target="handoutMasters/handoutMaster1.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eil Edwards" userId="ebfba21233930432" providerId="LiveId" clId="{3E36F6D0-C156-4458-A9CE-AA89F80D5173}"/>
    <pc:docChg chg="undo redo custSel addSld delSld modSld modMainMaster">
      <pc:chgData name="Neil Edwards" userId="ebfba21233930432" providerId="LiveId" clId="{3E36F6D0-C156-4458-A9CE-AA89F80D5173}" dt="2025-05-08T15:05:34.027" v="6568" actId="20577"/>
      <pc:docMkLst>
        <pc:docMk/>
      </pc:docMkLst>
      <pc:sldChg chg="addSp delSp modSp mod setBg modClrScheme setClrOvrMap delDesignElem chgLayout">
        <pc:chgData name="Neil Edwards" userId="ebfba21233930432" providerId="LiveId" clId="{3E36F6D0-C156-4458-A9CE-AA89F80D5173}" dt="2025-05-08T15:05:34.027" v="6568" actId="20577"/>
        <pc:sldMkLst>
          <pc:docMk/>
          <pc:sldMk cId="0" sldId="256"/>
        </pc:sldMkLst>
        <pc:spChg chg="add del mod">
          <ac:chgData name="Neil Edwards" userId="ebfba21233930432" providerId="LiveId" clId="{3E36F6D0-C156-4458-A9CE-AA89F80D5173}" dt="2025-05-07T22:46:42.794" v="5315" actId="478"/>
          <ac:spMkLst>
            <pc:docMk/>
            <pc:sldMk cId="0" sldId="256"/>
            <ac:spMk id="14" creationId="{2952D97F-9540-5294-AAB2-18786DB1A063}"/>
          </ac:spMkLst>
        </pc:spChg>
        <pc:spChg chg="add del mod">
          <ac:chgData name="Neil Edwards" userId="ebfba21233930432" providerId="LiveId" clId="{3E36F6D0-C156-4458-A9CE-AA89F80D5173}" dt="2025-05-07T23:05:26.472" v="5753" actId="478"/>
          <ac:spMkLst>
            <pc:docMk/>
            <pc:sldMk cId="0" sldId="256"/>
            <ac:spMk id="22" creationId="{1A2810E3-5FF8-B687-59D8-DD192A57DA20}"/>
          </ac:spMkLst>
        </pc:spChg>
        <pc:spChg chg="mod">
          <ac:chgData name="Neil Edwards" userId="ebfba21233930432" providerId="LiveId" clId="{3E36F6D0-C156-4458-A9CE-AA89F80D5173}" dt="2025-05-08T10:48:08.009" v="6119" actId="20577"/>
          <ac:spMkLst>
            <pc:docMk/>
            <pc:sldMk cId="0" sldId="256"/>
            <ac:spMk id="2050" creationId="{B1D83B8E-BBFF-3A27-3D67-D0D79ABCD133}"/>
          </ac:spMkLst>
        </pc:spChg>
        <pc:spChg chg="add del mod">
          <ac:chgData name="Neil Edwards" userId="ebfba21233930432" providerId="LiveId" clId="{3E36F6D0-C156-4458-A9CE-AA89F80D5173}" dt="2025-05-08T10:56:34.729" v="6397" actId="20577"/>
          <ac:spMkLst>
            <pc:docMk/>
            <pc:sldMk cId="0" sldId="256"/>
            <ac:spMk id="2051" creationId="{43D6534C-00E4-040E-B0CF-84AEFE126548}"/>
          </ac:spMkLst>
        </pc:spChg>
        <pc:spChg chg="mod">
          <ac:chgData name="Neil Edwards" userId="ebfba21233930432" providerId="LiveId" clId="{3E36F6D0-C156-4458-A9CE-AA89F80D5173}" dt="2025-05-08T15:05:34.027" v="6568" actId="20577"/>
          <ac:spMkLst>
            <pc:docMk/>
            <pc:sldMk cId="0" sldId="256"/>
            <ac:spMk id="2052" creationId="{78C8433E-13C8-4EAC-1158-465F96FEF0A3}"/>
          </ac:spMkLst>
        </pc:spChg>
        <pc:spChg chg="mod">
          <ac:chgData name="Neil Edwards" userId="ebfba21233930432" providerId="LiveId" clId="{3E36F6D0-C156-4458-A9CE-AA89F80D5173}" dt="2025-05-08T11:07:30.365" v="6564" actId="20577"/>
          <ac:spMkLst>
            <pc:docMk/>
            <pc:sldMk cId="0" sldId="256"/>
            <ac:spMk id="2053" creationId="{7811C5EA-2336-75B2-3E6A-EADC97BE03E2}"/>
          </ac:spMkLst>
        </pc:spChg>
        <pc:spChg chg="mod">
          <ac:chgData name="Neil Edwards" userId="ebfba21233930432" providerId="LiveId" clId="{3E36F6D0-C156-4458-A9CE-AA89F80D5173}" dt="2025-05-08T11:07:59.975" v="6566" actId="255"/>
          <ac:spMkLst>
            <pc:docMk/>
            <pc:sldMk cId="0" sldId="256"/>
            <ac:spMk id="2054" creationId="{E64A7953-EC3B-AE56-7197-2D61296A2C51}"/>
          </ac:spMkLst>
        </pc:spChg>
        <pc:spChg chg="mod ord">
          <ac:chgData name="Neil Edwards" userId="ebfba21233930432" providerId="LiveId" clId="{3E36F6D0-C156-4458-A9CE-AA89F80D5173}" dt="2025-05-07T23:36:23.404" v="5900" actId="1076"/>
          <ac:spMkLst>
            <pc:docMk/>
            <pc:sldMk cId="0" sldId="256"/>
            <ac:spMk id="2055" creationId="{E5FD9769-D028-2327-5B75-CA79084CE796}"/>
          </ac:spMkLst>
        </pc:spChg>
        <pc:spChg chg="add del mod">
          <ac:chgData name="Neil Edwards" userId="ebfba21233930432" providerId="LiveId" clId="{3E36F6D0-C156-4458-A9CE-AA89F80D5173}" dt="2025-05-07T22:45:47.341" v="5310" actId="478"/>
          <ac:spMkLst>
            <pc:docMk/>
            <pc:sldMk cId="0" sldId="256"/>
            <ac:spMk id="2057" creationId="{26FC3FD2-199A-3A13-A8C1-0409D2623008}"/>
          </ac:spMkLst>
        </pc:spChg>
        <pc:spChg chg="add del mod">
          <ac:chgData name="Neil Edwards" userId="ebfba21233930432" providerId="LiveId" clId="{3E36F6D0-C156-4458-A9CE-AA89F80D5173}" dt="2025-05-07T22:45:51.211" v="5312" actId="478"/>
          <ac:spMkLst>
            <pc:docMk/>
            <pc:sldMk cId="0" sldId="256"/>
            <ac:spMk id="2058" creationId="{67D331BF-E532-56FC-2C1A-6637CB623D41}"/>
          </ac:spMkLst>
        </pc:spChg>
        <pc:spChg chg="add del mod">
          <ac:chgData name="Neil Edwards" userId="ebfba21233930432" providerId="LiveId" clId="{3E36F6D0-C156-4458-A9CE-AA89F80D5173}" dt="2025-05-07T23:04:33.892" v="5744" actId="478"/>
          <ac:spMkLst>
            <pc:docMk/>
            <pc:sldMk cId="0" sldId="256"/>
            <ac:spMk id="2059" creationId="{5F3858D7-D93A-0232-C1E2-391DECFEB3B3}"/>
          </ac:spMkLst>
        </pc:spChg>
        <pc:spChg chg="add del mod">
          <ac:chgData name="Neil Edwards" userId="ebfba21233930432" providerId="LiveId" clId="{3E36F6D0-C156-4458-A9CE-AA89F80D5173}" dt="2025-05-07T23:11:10.728" v="5772" actId="478"/>
          <ac:spMkLst>
            <pc:docMk/>
            <pc:sldMk cId="0" sldId="256"/>
            <ac:spMk id="2061" creationId="{07AD2DAD-C4FC-8E96-CD8C-F1DCCAB3878B}"/>
          </ac:spMkLst>
        </pc:spChg>
        <pc:spChg chg="add del">
          <ac:chgData name="Neil Edwards" userId="ebfba21233930432" providerId="LiveId" clId="{3E36F6D0-C156-4458-A9CE-AA89F80D5173}" dt="2025-05-07T22:06:01.540" v="5243" actId="26606"/>
          <ac:spMkLst>
            <pc:docMk/>
            <pc:sldMk cId="0" sldId="256"/>
            <ac:spMk id="2064" creationId="{4FA533C5-33E3-4611-AF9F-72811D8B26A6}"/>
          </ac:spMkLst>
        </pc:spChg>
        <pc:spChg chg="add del">
          <ac:chgData name="Neil Edwards" userId="ebfba21233930432" providerId="LiveId" clId="{3E36F6D0-C156-4458-A9CE-AA89F80D5173}" dt="2025-05-07T22:06:01.540" v="5243" actId="26606"/>
          <ac:spMkLst>
            <pc:docMk/>
            <pc:sldMk cId="0" sldId="256"/>
            <ac:spMk id="2070" creationId="{87F0FDC4-AD8C-47D9-9131-623C98ADB0AE}"/>
          </ac:spMkLst>
        </pc:spChg>
        <pc:spChg chg="add del">
          <ac:chgData name="Neil Edwards" userId="ebfba21233930432" providerId="LiveId" clId="{3E36F6D0-C156-4458-A9CE-AA89F80D5173}" dt="2025-05-07T22:06:01.540" v="5243" actId="26606"/>
          <ac:spMkLst>
            <pc:docMk/>
            <pc:sldMk cId="0" sldId="256"/>
            <ac:spMk id="2072" creationId="{923E8915-D2AA-4327-A45A-972C3CA9574B}"/>
          </ac:spMkLst>
        </pc:spChg>
        <pc:spChg chg="add del">
          <ac:chgData name="Neil Edwards" userId="ebfba21233930432" providerId="LiveId" clId="{3E36F6D0-C156-4458-A9CE-AA89F80D5173}" dt="2025-05-07T22:06:01.540" v="5243" actId="26606"/>
          <ac:spMkLst>
            <pc:docMk/>
            <pc:sldMk cId="0" sldId="256"/>
            <ac:spMk id="2074" creationId="{8302FC3C-9804-4950-B721-5FD704BA6065}"/>
          </ac:spMkLst>
        </pc:spChg>
        <pc:spChg chg="add del">
          <ac:chgData name="Neil Edwards" userId="ebfba21233930432" providerId="LiveId" clId="{3E36F6D0-C156-4458-A9CE-AA89F80D5173}" dt="2025-05-07T22:06:01.540" v="5243" actId="26606"/>
          <ac:spMkLst>
            <pc:docMk/>
            <pc:sldMk cId="0" sldId="256"/>
            <ac:spMk id="2080" creationId="{F3798573-F27B-47EB-8EA4-7EE34954C2D6}"/>
          </ac:spMkLst>
        </pc:spChg>
        <pc:spChg chg="add del">
          <ac:chgData name="Neil Edwards" userId="ebfba21233930432" providerId="LiveId" clId="{3E36F6D0-C156-4458-A9CE-AA89F80D5173}" dt="2025-05-07T22:06:06.535" v="5245" actId="26606"/>
          <ac:spMkLst>
            <pc:docMk/>
            <pc:sldMk cId="0" sldId="256"/>
            <ac:spMk id="2084" creationId="{4FA533C5-33E3-4611-AF9F-72811D8B26A6}"/>
          </ac:spMkLst>
        </pc:spChg>
        <pc:spChg chg="add del">
          <ac:chgData name="Neil Edwards" userId="ebfba21233930432" providerId="LiveId" clId="{3E36F6D0-C156-4458-A9CE-AA89F80D5173}" dt="2025-05-07T22:06:06.535" v="5245" actId="26606"/>
          <ac:spMkLst>
            <pc:docMk/>
            <pc:sldMk cId="0" sldId="256"/>
            <ac:spMk id="2087" creationId="{87F0FDC4-AD8C-47D9-9131-623C98ADB0AE}"/>
          </ac:spMkLst>
        </pc:spChg>
        <pc:spChg chg="add del">
          <ac:chgData name="Neil Edwards" userId="ebfba21233930432" providerId="LiveId" clId="{3E36F6D0-C156-4458-A9CE-AA89F80D5173}" dt="2025-05-07T22:06:06.535" v="5245" actId="26606"/>
          <ac:spMkLst>
            <pc:docMk/>
            <pc:sldMk cId="0" sldId="256"/>
            <ac:spMk id="2088" creationId="{74CD14DB-BB81-479F-A1FC-1C75640E9F84}"/>
          </ac:spMkLst>
        </pc:spChg>
        <pc:spChg chg="add del">
          <ac:chgData name="Neil Edwards" userId="ebfba21233930432" providerId="LiveId" clId="{3E36F6D0-C156-4458-A9CE-AA89F80D5173}" dt="2025-05-07T22:06:06.535" v="5245" actId="26606"/>
          <ac:spMkLst>
            <pc:docMk/>
            <pc:sldMk cId="0" sldId="256"/>
            <ac:spMk id="2089" creationId="{C943A91B-7CA7-4592-A975-73B1BF8C4C74}"/>
          </ac:spMkLst>
        </pc:spChg>
        <pc:spChg chg="add del">
          <ac:chgData name="Neil Edwards" userId="ebfba21233930432" providerId="LiveId" clId="{3E36F6D0-C156-4458-A9CE-AA89F80D5173}" dt="2025-05-07T22:06:06.535" v="5245" actId="26606"/>
          <ac:spMkLst>
            <pc:docMk/>
            <pc:sldMk cId="0" sldId="256"/>
            <ac:spMk id="2090" creationId="{EC471314-E46A-414B-8D91-74880E84F187}"/>
          </ac:spMkLst>
        </pc:spChg>
        <pc:spChg chg="add del">
          <ac:chgData name="Neil Edwards" userId="ebfba21233930432" providerId="LiveId" clId="{3E36F6D0-C156-4458-A9CE-AA89F80D5173}" dt="2025-05-07T22:06:06.535" v="5245" actId="26606"/>
          <ac:spMkLst>
            <pc:docMk/>
            <pc:sldMk cId="0" sldId="256"/>
            <ac:spMk id="2091" creationId="{6A681326-1C9D-44A3-A627-3871BDAE4127}"/>
          </ac:spMkLst>
        </pc:spChg>
        <pc:spChg chg="add del">
          <ac:chgData name="Neil Edwards" userId="ebfba21233930432" providerId="LiveId" clId="{3E36F6D0-C156-4458-A9CE-AA89F80D5173}" dt="2025-05-07T22:06:59.267" v="5250" actId="26606"/>
          <ac:spMkLst>
            <pc:docMk/>
            <pc:sldMk cId="0" sldId="256"/>
            <ac:spMk id="2095" creationId="{4FA533C5-33E3-4611-AF9F-72811D8B26A6}"/>
          </ac:spMkLst>
        </pc:spChg>
        <pc:spChg chg="add del">
          <ac:chgData name="Neil Edwards" userId="ebfba21233930432" providerId="LiveId" clId="{3E36F6D0-C156-4458-A9CE-AA89F80D5173}" dt="2025-05-07T22:06:59.267" v="5250" actId="26606"/>
          <ac:spMkLst>
            <pc:docMk/>
            <pc:sldMk cId="0" sldId="256"/>
            <ac:spMk id="2098" creationId="{87F0FDC4-AD8C-47D9-9131-623C98ADB0AE}"/>
          </ac:spMkLst>
        </pc:spChg>
        <pc:spChg chg="add del">
          <ac:chgData name="Neil Edwards" userId="ebfba21233930432" providerId="LiveId" clId="{3E36F6D0-C156-4458-A9CE-AA89F80D5173}" dt="2025-05-07T22:06:59.267" v="5250" actId="26606"/>
          <ac:spMkLst>
            <pc:docMk/>
            <pc:sldMk cId="0" sldId="256"/>
            <ac:spMk id="2099" creationId="{74CD14DB-BB81-479F-A1FC-1C75640E9F84}"/>
          </ac:spMkLst>
        </pc:spChg>
        <pc:spChg chg="add del">
          <ac:chgData name="Neil Edwards" userId="ebfba21233930432" providerId="LiveId" clId="{3E36F6D0-C156-4458-A9CE-AA89F80D5173}" dt="2025-05-07T22:06:59.267" v="5250" actId="26606"/>
          <ac:spMkLst>
            <pc:docMk/>
            <pc:sldMk cId="0" sldId="256"/>
            <ac:spMk id="2100" creationId="{C943A91B-7CA7-4592-A975-73B1BF8C4C74}"/>
          </ac:spMkLst>
        </pc:spChg>
        <pc:spChg chg="add del">
          <ac:chgData name="Neil Edwards" userId="ebfba21233930432" providerId="LiveId" clId="{3E36F6D0-C156-4458-A9CE-AA89F80D5173}" dt="2025-05-07T22:06:59.267" v="5250" actId="26606"/>
          <ac:spMkLst>
            <pc:docMk/>
            <pc:sldMk cId="0" sldId="256"/>
            <ac:spMk id="2101" creationId="{EC471314-E46A-414B-8D91-74880E84F187}"/>
          </ac:spMkLst>
        </pc:spChg>
        <pc:spChg chg="add del">
          <ac:chgData name="Neil Edwards" userId="ebfba21233930432" providerId="LiveId" clId="{3E36F6D0-C156-4458-A9CE-AA89F80D5173}" dt="2025-05-07T22:06:59.267" v="5250" actId="26606"/>
          <ac:spMkLst>
            <pc:docMk/>
            <pc:sldMk cId="0" sldId="256"/>
            <ac:spMk id="2102" creationId="{6A681326-1C9D-44A3-A627-3871BDAE4127}"/>
          </ac:spMkLst>
        </pc:spChg>
        <pc:graphicFrameChg chg="add mod modGraphic">
          <ac:chgData name="Neil Edwards" userId="ebfba21233930432" providerId="LiveId" clId="{3E36F6D0-C156-4458-A9CE-AA89F80D5173}" dt="2025-05-07T22:45:22.843" v="5308" actId="1076"/>
          <ac:graphicFrameMkLst>
            <pc:docMk/>
            <pc:sldMk cId="0" sldId="256"/>
            <ac:graphicFrameMk id="12" creationId="{42F79902-5D38-C940-EF29-EA850A42FA0C}"/>
          </ac:graphicFrameMkLst>
        </pc:graphicFrameChg>
        <pc:graphicFrameChg chg="add del mod">
          <ac:chgData name="Neil Edwards" userId="ebfba21233930432" providerId="LiveId" clId="{3E36F6D0-C156-4458-A9CE-AA89F80D5173}" dt="2025-05-07T22:46:42.794" v="5315" actId="478"/>
          <ac:graphicFrameMkLst>
            <pc:docMk/>
            <pc:sldMk cId="0" sldId="256"/>
            <ac:graphicFrameMk id="13" creationId="{DD6A6205-917B-EE95-E635-F2FB3EA24882}"/>
          </ac:graphicFrameMkLst>
        </pc:graphicFrameChg>
        <pc:graphicFrameChg chg="add del mod modGraphic">
          <ac:chgData name="Neil Edwards" userId="ebfba21233930432" providerId="LiveId" clId="{3E36F6D0-C156-4458-A9CE-AA89F80D5173}" dt="2025-05-07T23:22:45.269" v="5832" actId="478"/>
          <ac:graphicFrameMkLst>
            <pc:docMk/>
            <pc:sldMk cId="0" sldId="256"/>
            <ac:graphicFrameMk id="15" creationId="{B270A08D-C8E7-8512-4136-F3AC42B6274E}"/>
          </ac:graphicFrameMkLst>
        </pc:graphicFrameChg>
        <pc:graphicFrameChg chg="add mod modGraphic">
          <ac:chgData name="Neil Edwards" userId="ebfba21233930432" providerId="LiveId" clId="{3E36F6D0-C156-4458-A9CE-AA89F80D5173}" dt="2025-05-08T00:41:19.614" v="5967" actId="1076"/>
          <ac:graphicFrameMkLst>
            <pc:docMk/>
            <pc:sldMk cId="0" sldId="256"/>
            <ac:graphicFrameMk id="32" creationId="{93DE3704-0CCC-40E8-6745-8323F89EC434}"/>
          </ac:graphicFrameMkLst>
        </pc:graphicFrameChg>
        <pc:graphicFrameChg chg="add del mod modGraphic">
          <ac:chgData name="Neil Edwards" userId="ebfba21233930432" providerId="LiveId" clId="{3E36F6D0-C156-4458-A9CE-AA89F80D5173}" dt="2025-05-08T00:34:19.012" v="5927" actId="26606"/>
          <ac:graphicFrameMkLst>
            <pc:docMk/>
            <pc:sldMk cId="0" sldId="256"/>
            <ac:graphicFrameMk id="2063" creationId="{2BA081E9-C7C2-1581-74A9-DA4C6F08754F}"/>
          </ac:graphicFrameMkLst>
        </pc:graphicFrameChg>
        <pc:picChg chg="add del mod">
          <ac:chgData name="Neil Edwards" userId="ebfba21233930432" providerId="LiveId" clId="{3E36F6D0-C156-4458-A9CE-AA89F80D5173}" dt="2025-05-07T21:31:22.995" v="4099" actId="478"/>
          <ac:picMkLst>
            <pc:docMk/>
            <pc:sldMk cId="0" sldId="256"/>
            <ac:picMk id="3" creationId="{C41FFB7F-86F6-0CA7-6C45-77CF1B840BA9}"/>
          </ac:picMkLst>
        </pc:picChg>
        <pc:picChg chg="add del mod">
          <ac:chgData name="Neil Edwards" userId="ebfba21233930432" providerId="LiveId" clId="{3E36F6D0-C156-4458-A9CE-AA89F80D5173}" dt="2025-05-07T22:03:30.527" v="5241" actId="478"/>
          <ac:picMkLst>
            <pc:docMk/>
            <pc:sldMk cId="0" sldId="256"/>
            <ac:picMk id="5" creationId="{14679905-85AA-704F-3448-0DFE0BEF7BD7}"/>
          </ac:picMkLst>
        </pc:picChg>
        <pc:picChg chg="add del mod">
          <ac:chgData name="Neil Edwards" userId="ebfba21233930432" providerId="LiveId" clId="{3E36F6D0-C156-4458-A9CE-AA89F80D5173}" dt="2025-05-07T22:35:52.531" v="5254" actId="478"/>
          <ac:picMkLst>
            <pc:docMk/>
            <pc:sldMk cId="0" sldId="256"/>
            <ac:picMk id="7" creationId="{4FB480F2-BEA8-3BC9-8B55-29FAADDCE9FB}"/>
          </ac:picMkLst>
        </pc:picChg>
        <pc:picChg chg="add del mod">
          <ac:chgData name="Neil Edwards" userId="ebfba21233930432" providerId="LiveId" clId="{3E36F6D0-C156-4458-A9CE-AA89F80D5173}" dt="2025-05-07T22:36:57.555" v="5265" actId="478"/>
          <ac:picMkLst>
            <pc:docMk/>
            <pc:sldMk cId="0" sldId="256"/>
            <ac:picMk id="9" creationId="{5B6AFDB7-9AAF-051F-83CE-775756D804A0}"/>
          </ac:picMkLst>
        </pc:picChg>
        <pc:picChg chg="add del mod ord">
          <ac:chgData name="Neil Edwards" userId="ebfba21233930432" providerId="LiveId" clId="{3E36F6D0-C156-4458-A9CE-AA89F80D5173}" dt="2025-05-07T22:43:32.540" v="5292" actId="478"/>
          <ac:picMkLst>
            <pc:docMk/>
            <pc:sldMk cId="0" sldId="256"/>
            <ac:picMk id="11" creationId="{E3EF8CAD-BBCC-3799-8766-1830F912266F}"/>
          </ac:picMkLst>
        </pc:picChg>
        <pc:picChg chg="add del mod">
          <ac:chgData name="Neil Edwards" userId="ebfba21233930432" providerId="LiveId" clId="{3E36F6D0-C156-4458-A9CE-AA89F80D5173}" dt="2025-05-07T23:02:45.426" v="5723" actId="478"/>
          <ac:picMkLst>
            <pc:docMk/>
            <pc:sldMk cId="0" sldId="256"/>
            <ac:picMk id="17" creationId="{5544951D-A0A5-712E-E018-1E78C0AE5A85}"/>
          </ac:picMkLst>
        </pc:picChg>
        <pc:picChg chg="add del mod">
          <ac:chgData name="Neil Edwards" userId="ebfba21233930432" providerId="LiveId" clId="{3E36F6D0-C156-4458-A9CE-AA89F80D5173}" dt="2025-05-07T23:02:45.426" v="5723" actId="478"/>
          <ac:picMkLst>
            <pc:docMk/>
            <pc:sldMk cId="0" sldId="256"/>
            <ac:picMk id="19" creationId="{07866F41-7E0D-F57F-E760-503CF234A92F}"/>
          </ac:picMkLst>
        </pc:picChg>
        <pc:picChg chg="add del mod ord">
          <ac:chgData name="Neil Edwards" userId="ebfba21233930432" providerId="LiveId" clId="{3E36F6D0-C156-4458-A9CE-AA89F80D5173}" dt="2025-05-07T23:05:26.472" v="5753" actId="478"/>
          <ac:picMkLst>
            <pc:docMk/>
            <pc:sldMk cId="0" sldId="256"/>
            <ac:picMk id="21" creationId="{EB04920E-768B-651F-C0F0-5B7B10E03E35}"/>
          </ac:picMkLst>
        </pc:picChg>
        <pc:picChg chg="add del mod">
          <ac:chgData name="Neil Edwards" userId="ebfba21233930432" providerId="LiveId" clId="{3E36F6D0-C156-4458-A9CE-AA89F80D5173}" dt="2025-05-07T23:10:03.099" v="5766" actId="478"/>
          <ac:picMkLst>
            <pc:docMk/>
            <pc:sldMk cId="0" sldId="256"/>
            <ac:picMk id="24" creationId="{443B4D82-3B0E-867A-C423-D950C85611E6}"/>
          </ac:picMkLst>
        </pc:picChg>
        <pc:picChg chg="add del mod ord">
          <ac:chgData name="Neil Edwards" userId="ebfba21233930432" providerId="LiveId" clId="{3E36F6D0-C156-4458-A9CE-AA89F80D5173}" dt="2025-05-07T23:24:46.851" v="5835" actId="478"/>
          <ac:picMkLst>
            <pc:docMk/>
            <pc:sldMk cId="0" sldId="256"/>
            <ac:picMk id="26" creationId="{EB3AAD73-58B4-F13B-A0B4-D0D6F44B008A}"/>
          </ac:picMkLst>
        </pc:picChg>
        <pc:picChg chg="add mod">
          <ac:chgData name="Neil Edwards" userId="ebfba21233930432" providerId="LiveId" clId="{3E36F6D0-C156-4458-A9CE-AA89F80D5173}" dt="2025-05-08T00:34:23.848" v="5931"/>
          <ac:picMkLst>
            <pc:docMk/>
            <pc:sldMk cId="0" sldId="256"/>
            <ac:picMk id="27" creationId="{0E2F5C8B-C9CF-5F2B-08C0-E339E050363D}"/>
          </ac:picMkLst>
        </pc:picChg>
        <pc:picChg chg="add mod">
          <ac:chgData name="Neil Edwards" userId="ebfba21233930432" providerId="LiveId" clId="{3E36F6D0-C156-4458-A9CE-AA89F80D5173}" dt="2025-05-08T00:34:16.697" v="5924"/>
          <ac:picMkLst>
            <pc:docMk/>
            <pc:sldMk cId="0" sldId="256"/>
            <ac:picMk id="28" creationId="{0D42AB19-9519-FB5E-7936-E71015BC73FD}"/>
          </ac:picMkLst>
        </pc:picChg>
        <pc:picChg chg="add mod">
          <ac:chgData name="Neil Edwards" userId="ebfba21233930432" providerId="LiveId" clId="{3E36F6D0-C156-4458-A9CE-AA89F80D5173}" dt="2025-05-08T00:45:48.549" v="5996" actId="14100"/>
          <ac:picMkLst>
            <pc:docMk/>
            <pc:sldMk cId="0" sldId="256"/>
            <ac:picMk id="29" creationId="{930A4ACA-3D99-109E-416D-98861A9CBC3E}"/>
          </ac:picMkLst>
        </pc:picChg>
        <pc:picChg chg="add mod">
          <ac:chgData name="Neil Edwards" userId="ebfba21233930432" providerId="LiveId" clId="{3E36F6D0-C156-4458-A9CE-AA89F80D5173}" dt="2025-05-08T00:49:15.347" v="6008" actId="14100"/>
          <ac:picMkLst>
            <pc:docMk/>
            <pc:sldMk cId="0" sldId="256"/>
            <ac:picMk id="30" creationId="{317306C5-A5AD-78BD-8AC7-77D3A5A1E0E9}"/>
          </ac:picMkLst>
        </pc:picChg>
        <pc:picChg chg="add mod">
          <ac:chgData name="Neil Edwards" userId="ebfba21233930432" providerId="LiveId" clId="{3E36F6D0-C156-4458-A9CE-AA89F80D5173}" dt="2025-05-08T00:45:43.649" v="5995" actId="14100"/>
          <ac:picMkLst>
            <pc:docMk/>
            <pc:sldMk cId="0" sldId="256"/>
            <ac:picMk id="31" creationId="{419EF0EF-11D4-04EC-77B3-9FA40086E00E}"/>
          </ac:picMkLst>
        </pc:picChg>
        <pc:picChg chg="add mod">
          <ac:chgData name="Neil Edwards" userId="ebfba21233930432" providerId="LiveId" clId="{3E36F6D0-C156-4458-A9CE-AA89F80D5173}" dt="2025-05-08T00:45:52.943" v="5997" actId="14100"/>
          <ac:picMkLst>
            <pc:docMk/>
            <pc:sldMk cId="0" sldId="256"/>
            <ac:picMk id="33" creationId="{69B1EB65-A3C3-703C-884C-B67BA193D7A3}"/>
          </ac:picMkLst>
        </pc:picChg>
        <pc:picChg chg="add mod">
          <ac:chgData name="Neil Edwards" userId="ebfba21233930432" providerId="LiveId" clId="{3E36F6D0-C156-4458-A9CE-AA89F80D5173}" dt="2025-05-08T00:45:57.214" v="5998" actId="14100"/>
          <ac:picMkLst>
            <pc:docMk/>
            <pc:sldMk cId="0" sldId="256"/>
            <ac:picMk id="34" creationId="{1F32ED22-A123-79A6-DE56-C54EB5708823}"/>
          </ac:picMkLst>
        </pc:picChg>
        <pc:picChg chg="add mod">
          <ac:chgData name="Neil Edwards" userId="ebfba21233930432" providerId="LiveId" clId="{3E36F6D0-C156-4458-A9CE-AA89F80D5173}" dt="2025-05-08T00:47:39.977" v="6005" actId="14100"/>
          <ac:picMkLst>
            <pc:docMk/>
            <pc:sldMk cId="0" sldId="256"/>
            <ac:picMk id="1027" creationId="{9E96C914-0D31-B4C3-EAA2-0D9236C5F442}"/>
          </ac:picMkLst>
        </pc:picChg>
        <pc:picChg chg="add del">
          <ac:chgData name="Neil Edwards" userId="ebfba21233930432" providerId="LiveId" clId="{3E36F6D0-C156-4458-A9CE-AA89F80D5173}" dt="2025-05-07T22:06:01.540" v="5243" actId="26606"/>
          <ac:picMkLst>
            <pc:docMk/>
            <pc:sldMk cId="0" sldId="256"/>
            <ac:picMk id="2060" creationId="{91B28F63-CF00-448F-B141-FE33C33B1891}"/>
          </ac:picMkLst>
        </pc:picChg>
        <pc:picChg chg="add del">
          <ac:chgData name="Neil Edwards" userId="ebfba21233930432" providerId="LiveId" clId="{3E36F6D0-C156-4458-A9CE-AA89F80D5173}" dt="2025-05-07T22:06:01.540" v="5243" actId="26606"/>
          <ac:picMkLst>
            <pc:docMk/>
            <pc:sldMk cId="0" sldId="256"/>
            <ac:picMk id="2062" creationId="{2AE609E2-8522-44E4-9077-980E5BCF3E14}"/>
          </ac:picMkLst>
        </pc:picChg>
        <pc:picChg chg="add del">
          <ac:chgData name="Neil Edwards" userId="ebfba21233930432" providerId="LiveId" clId="{3E36F6D0-C156-4458-A9CE-AA89F80D5173}" dt="2025-05-07T22:06:01.540" v="5243" actId="26606"/>
          <ac:picMkLst>
            <pc:docMk/>
            <pc:sldMk cId="0" sldId="256"/>
            <ac:picMk id="2068" creationId="{6AC7D913-60B7-4603-881B-831DA5D3A940}"/>
          </ac:picMkLst>
        </pc:picChg>
        <pc:picChg chg="add">
          <ac:chgData name="Neil Edwards" userId="ebfba21233930432" providerId="LiveId" clId="{3E36F6D0-C156-4458-A9CE-AA89F80D5173}" dt="2025-05-07T22:06:01.570" v="5244" actId="26606"/>
          <ac:picMkLst>
            <pc:docMk/>
            <pc:sldMk cId="0" sldId="256"/>
            <ac:picMk id="2082" creationId="{91B28F63-CF00-448F-B141-FE33C33B1891}"/>
          </ac:picMkLst>
        </pc:picChg>
        <pc:picChg chg="del">
          <ac:chgData name="Neil Edwards" userId="ebfba21233930432" providerId="LiveId" clId="{3E36F6D0-C156-4458-A9CE-AA89F80D5173}" dt="2025-05-07T22:06:06.535" v="5245" actId="26606"/>
          <ac:picMkLst>
            <pc:docMk/>
            <pc:sldMk cId="0" sldId="256"/>
            <ac:picMk id="2085" creationId="{8949AD42-25FD-4C3D-9EEE-B7FEC5809988}"/>
          </ac:picMkLst>
        </pc:picChg>
        <pc:picChg chg="add del">
          <ac:chgData name="Neil Edwards" userId="ebfba21233930432" providerId="LiveId" clId="{3E36F6D0-C156-4458-A9CE-AA89F80D5173}" dt="2025-05-07T22:06:06.535" v="5245" actId="26606"/>
          <ac:picMkLst>
            <pc:docMk/>
            <pc:sldMk cId="0" sldId="256"/>
            <ac:picMk id="2086" creationId="{6AC7D913-60B7-4603-881B-831DA5D3A940}"/>
          </ac:picMkLst>
        </pc:picChg>
        <pc:picChg chg="add del">
          <ac:chgData name="Neil Edwards" userId="ebfba21233930432" providerId="LiveId" clId="{3E36F6D0-C156-4458-A9CE-AA89F80D5173}" dt="2025-05-07T22:06:58.278" v="5249"/>
          <ac:picMkLst>
            <pc:docMk/>
            <pc:sldMk cId="0" sldId="256"/>
            <ac:picMk id="2093" creationId="{91B28F63-CF00-448F-B141-FE33C33B1891}"/>
          </ac:picMkLst>
        </pc:picChg>
        <pc:picChg chg="add del">
          <ac:chgData name="Neil Edwards" userId="ebfba21233930432" providerId="LiveId" clId="{3E36F6D0-C156-4458-A9CE-AA89F80D5173}" dt="2025-05-07T22:06:58.278" v="5249"/>
          <ac:picMkLst>
            <pc:docMk/>
            <pc:sldMk cId="0" sldId="256"/>
            <ac:picMk id="2094" creationId="{2AE609E2-8522-44E4-9077-980E5BCF3E14}"/>
          </ac:picMkLst>
        </pc:picChg>
        <pc:picChg chg="add del">
          <ac:chgData name="Neil Edwards" userId="ebfba21233930432" providerId="LiveId" clId="{3E36F6D0-C156-4458-A9CE-AA89F80D5173}" dt="2025-05-07T22:06:59.267" v="5250" actId="26606"/>
          <ac:picMkLst>
            <pc:docMk/>
            <pc:sldMk cId="0" sldId="256"/>
            <ac:picMk id="2096" creationId="{8949AD42-25FD-4C3D-9EEE-B7FEC5809988}"/>
          </ac:picMkLst>
        </pc:picChg>
        <pc:picChg chg="add del">
          <ac:chgData name="Neil Edwards" userId="ebfba21233930432" providerId="LiveId" clId="{3E36F6D0-C156-4458-A9CE-AA89F80D5173}" dt="2025-05-07T22:06:59.267" v="5250" actId="26606"/>
          <ac:picMkLst>
            <pc:docMk/>
            <pc:sldMk cId="0" sldId="256"/>
            <ac:picMk id="2097" creationId="{6AC7D913-60B7-4603-881B-831DA5D3A940}"/>
          </ac:picMkLst>
        </pc:picChg>
      </pc:sldChg>
      <pc:sldChg chg="new del">
        <pc:chgData name="Neil Edwards" userId="ebfba21233930432" providerId="LiveId" clId="{3E36F6D0-C156-4458-A9CE-AA89F80D5173}" dt="2025-05-07T21:58:36.278" v="5236" actId="47"/>
        <pc:sldMkLst>
          <pc:docMk/>
          <pc:sldMk cId="775132440" sldId="257"/>
        </pc:sldMkLst>
      </pc:sldChg>
      <pc:sldMasterChg chg="setBg">
        <pc:chgData name="Neil Edwards" userId="ebfba21233930432" providerId="LiveId" clId="{3E36F6D0-C156-4458-A9CE-AA89F80D5173}" dt="2025-05-07T23:32:45.145" v="5894"/>
        <pc:sldMasterMkLst>
          <pc:docMk/>
          <pc:sldMasterMk cId="0" sldId="2147483671"/>
        </pc:sldMasterMkLst>
      </pc:sldMaster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F6269BA7-3427-A677-A174-B866ED5B4209}"/>
              </a:ext>
            </a:extLst>
          </p:cNvPr>
          <p:cNvSpPr>
            <a:spLocks noGrp="1" noChangeArrowheads="1"/>
          </p:cNvSpPr>
          <p:nvPr>
            <p:ph type="body" sz="quarter" idx="3"/>
          </p:nvPr>
        </p:nvSpPr>
        <p:spPr bwMode="auto">
          <a:xfrm>
            <a:off x="1238250" y="3327400"/>
            <a:ext cx="6813550" cy="3151188"/>
          </a:xfrm>
          <a:prstGeom prst="rect">
            <a:avLst/>
          </a:prstGeom>
          <a:noFill/>
          <a:ln w="12700">
            <a:noFill/>
            <a:miter lim="800000"/>
            <a:headEnd/>
            <a:tailEnd/>
          </a:ln>
          <a:effectLst/>
        </p:spPr>
        <p:txBody>
          <a:bodyPr vert="horz" wrap="square" lIns="85849" tIns="42924" rIns="85849" bIns="42924"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3075" name="Rectangle 3">
            <a:extLst>
              <a:ext uri="{FF2B5EF4-FFF2-40B4-BE49-F238E27FC236}">
                <a16:creationId xmlns:a16="http://schemas.microsoft.com/office/drawing/2014/main" id="{A5443C4C-18AA-AF86-0F49-1D4A3126BB89}"/>
              </a:ext>
            </a:extLst>
          </p:cNvPr>
          <p:cNvSpPr>
            <a:spLocks noGrp="1" noRot="1" noChangeAspect="1" noChangeArrowheads="1" noTextEdit="1"/>
          </p:cNvSpPr>
          <p:nvPr>
            <p:ph type="sldImg" idx="2"/>
          </p:nvPr>
        </p:nvSpPr>
        <p:spPr bwMode="auto">
          <a:xfrm>
            <a:off x="2613025" y="527050"/>
            <a:ext cx="4076700" cy="2622550"/>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sp>
    </p:spTree>
  </p:cSld>
  <p:clrMap bg1="lt1" tx1="dk1" bg2="lt2" tx2="dk2" accent1="accent1" accent2="accent2" accent3="accent3" accent4="accent4" accent5="accent5" accent6="accent6" hlink="hlink" folHlink="folHlink"/>
  <p:notesStyle>
    <a:lvl1pPr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1pPr>
    <a:lvl2pPr marL="42227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2pPr>
    <a:lvl3pPr marL="84455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3pPr>
    <a:lvl4pPr marL="1266825"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4pPr>
    <a:lvl5pPr marL="1689100" algn="l" defTabSz="844550" rtl="0" eaLnBrk="0" fontAlgn="base" hangingPunct="0">
      <a:spcBef>
        <a:spcPct val="30000"/>
      </a:spcBef>
      <a:spcAft>
        <a:spcPct val="0"/>
      </a:spcAft>
      <a:defRPr sz="1100" b="0" i="0" kern="1200">
        <a:solidFill>
          <a:schemeClr val="tx1"/>
        </a:solidFill>
        <a:latin typeface="Arial" panose="020B0604020202020204" pitchFamily="34"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33366BC8-C51D-7893-397D-AE3F72D406BF}"/>
              </a:ext>
            </a:extLst>
          </p:cNvPr>
          <p:cNvSpPr>
            <a:spLocks noGrp="1" noRot="1" noChangeAspect="1" noChangeArrowheads="1" noTextEdit="1"/>
          </p:cNvSpPr>
          <p:nvPr>
            <p:ph type="sldImg"/>
          </p:nvPr>
        </p:nvSpPr>
        <p:spPr>
          <a:ln/>
        </p:spPr>
      </p:sp>
      <p:sp>
        <p:nvSpPr>
          <p:cNvPr id="4099" name="Rectangle 3">
            <a:extLst>
              <a:ext uri="{FF2B5EF4-FFF2-40B4-BE49-F238E27FC236}">
                <a16:creationId xmlns:a16="http://schemas.microsoft.com/office/drawing/2014/main" id="{E791B583-FD38-63EF-C658-8A3DEF639BAA}"/>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pPr eaLnBrk="1" hangingPunct="1"/>
            <a:endParaRPr lang="en-GB"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154674" y="3851033"/>
            <a:ext cx="36275707" cy="12198869"/>
          </a:xfrm>
        </p:spPr>
        <p:txBody>
          <a:bodyPr bIns="0" anchor="b">
            <a:normAutofit/>
          </a:bodyPr>
          <a:lstStyle>
            <a:lvl1pPr algn="l">
              <a:defRPr sz="27720"/>
            </a:lvl1pPr>
          </a:lstStyle>
          <a:p>
            <a:r>
              <a:rPr lang="en-US"/>
              <a:t>Click to edit Master title style</a:t>
            </a:r>
            <a:endParaRPr lang="en-US" dirty="0"/>
          </a:p>
        </p:txBody>
      </p:sp>
      <p:sp>
        <p:nvSpPr>
          <p:cNvPr id="3" name="Subtitle 2"/>
          <p:cNvSpPr>
            <a:spLocks noGrp="1"/>
          </p:cNvSpPr>
          <p:nvPr>
            <p:ph type="subTitle" idx="1"/>
          </p:nvPr>
        </p:nvSpPr>
        <p:spPr>
          <a:xfrm>
            <a:off x="10154676" y="16949782"/>
            <a:ext cx="36275702" cy="4692581"/>
          </a:xfrm>
        </p:spPr>
        <p:txBody>
          <a:bodyPr tIns="91440" bIns="91440">
            <a:normAutofit/>
          </a:bodyPr>
          <a:lstStyle>
            <a:lvl1pPr marL="0" indent="0" algn="l">
              <a:buNone/>
              <a:defRPr sz="7560" b="0" cap="all" baseline="0">
                <a:solidFill>
                  <a:schemeClr val="tx1"/>
                </a:solidFill>
              </a:defRPr>
            </a:lvl1pPr>
            <a:lvl2pPr marL="1920240" indent="0" algn="ctr">
              <a:buNone/>
              <a:defRPr sz="756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a:xfrm>
            <a:off x="10149302" y="1580676"/>
            <a:ext cx="20890443" cy="1484165"/>
          </a:xfrm>
        </p:spPr>
        <p:txBody>
          <a:bodyPr/>
          <a:lstStyle/>
          <a:p>
            <a:endParaRPr lang="en-GB" altLang="en-US"/>
          </a:p>
        </p:txBody>
      </p:sp>
      <p:sp>
        <p:nvSpPr>
          <p:cNvPr id="6" name="Slide Number Placeholder 5"/>
          <p:cNvSpPr>
            <a:spLocks noGrp="1"/>
          </p:cNvSpPr>
          <p:nvPr>
            <p:ph type="sldNum" sz="quarter" idx="12"/>
          </p:nvPr>
        </p:nvSpPr>
        <p:spPr>
          <a:xfrm>
            <a:off x="6038191" y="3835071"/>
            <a:ext cx="3406280" cy="2417174"/>
          </a:xfrm>
        </p:spPr>
        <p:txBody>
          <a:bodyPr/>
          <a:lstStyle/>
          <a:p>
            <a:fld id="{8E1F0C5D-DBBE-444F-81F4-BC76E557BCFA}" type="slidenum">
              <a:rPr lang="en-US" altLang="en-US" smtClean="0"/>
              <a:pPr/>
              <a:t>‹#›</a:t>
            </a:fld>
            <a:endParaRPr lang="en-US" altLang="en-US"/>
          </a:p>
        </p:txBody>
      </p:sp>
      <p:cxnSp>
        <p:nvCxnSpPr>
          <p:cNvPr id="15" name="Straight Connector 14"/>
          <p:cNvCxnSpPr/>
          <p:nvPr/>
        </p:nvCxnSpPr>
        <p:spPr>
          <a:xfrm>
            <a:off x="10154676" y="16937002"/>
            <a:ext cx="362757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49301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4469E15D-24AA-5B4F-954F-58FF741F8464}" type="slidenum">
              <a:rPr lang="en-US" altLang="en-US" smtClean="0"/>
              <a:pPr/>
              <a:t>‹#›</a:t>
            </a:fld>
            <a:endParaRPr lang="en-US" altLang="en-US"/>
          </a:p>
        </p:txBody>
      </p:sp>
      <p:cxnSp>
        <p:nvCxnSpPr>
          <p:cNvPr id="33" name="Straight Connector 32"/>
          <p:cNvCxnSpPr/>
          <p:nvPr/>
        </p:nvCxnSpPr>
        <p:spPr>
          <a:xfrm>
            <a:off x="6106363" y="8866022"/>
            <a:ext cx="4035159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33188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07804" y="8429424"/>
            <a:ext cx="36301247" cy="9062160"/>
          </a:xfrm>
        </p:spPr>
        <p:txBody>
          <a:bodyPr anchor="b">
            <a:normAutofit/>
          </a:bodyPr>
          <a:lstStyle>
            <a:lvl1pPr algn="l">
              <a:defRPr sz="15120"/>
            </a:lvl1pPr>
          </a:lstStyle>
          <a:p>
            <a:r>
              <a:rPr lang="en-US"/>
              <a:t>Click to edit Master title style</a:t>
            </a:r>
            <a:endParaRPr lang="en-US" dirty="0"/>
          </a:p>
        </p:txBody>
      </p:sp>
      <p:sp>
        <p:nvSpPr>
          <p:cNvPr id="3" name="Text Placeholder 2"/>
          <p:cNvSpPr>
            <a:spLocks noGrp="1"/>
          </p:cNvSpPr>
          <p:nvPr>
            <p:ph type="body" idx="1"/>
          </p:nvPr>
        </p:nvSpPr>
        <p:spPr>
          <a:xfrm>
            <a:off x="6107804" y="18269739"/>
            <a:ext cx="36247873" cy="4862059"/>
          </a:xfrm>
        </p:spPr>
        <p:txBody>
          <a:bodyPr tIns="91440">
            <a:normAutofit/>
          </a:bodyPr>
          <a:lstStyle>
            <a:lvl1pPr marL="0" indent="0" algn="l">
              <a:buNone/>
              <a:defRPr sz="7560">
                <a:solidFill>
                  <a:schemeClr val="tx1"/>
                </a:solidFill>
              </a:defRPr>
            </a:lvl1pPr>
            <a:lvl2pPr marL="1920240" indent="0">
              <a:buNone/>
              <a:defRPr sz="756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99DD8A46-8C81-8A43-B706-B28B623DFC20}" type="slidenum">
              <a:rPr lang="en-US" altLang="en-US" smtClean="0"/>
              <a:pPr/>
              <a:t>‹#›</a:t>
            </a:fld>
            <a:endParaRPr lang="en-US" altLang="en-US"/>
          </a:p>
        </p:txBody>
      </p:sp>
      <p:cxnSp>
        <p:nvCxnSpPr>
          <p:cNvPr id="15" name="Straight Connector 14"/>
          <p:cNvCxnSpPr/>
          <p:nvPr/>
        </p:nvCxnSpPr>
        <p:spPr>
          <a:xfrm>
            <a:off x="6107804" y="18263928"/>
            <a:ext cx="3624787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454695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86713" y="3863470"/>
            <a:ext cx="40343667" cy="5084664"/>
          </a:xfrm>
        </p:spPr>
        <p:txBody>
          <a:bodyPr/>
          <a:lstStyle/>
          <a:p>
            <a:r>
              <a:rPr lang="en-US"/>
              <a:t>Click to edit Master title style</a:t>
            </a:r>
            <a:endParaRPr lang="en-US" dirty="0"/>
          </a:p>
        </p:txBody>
      </p:sp>
      <p:sp>
        <p:nvSpPr>
          <p:cNvPr id="3" name="Content Placeholder 2"/>
          <p:cNvSpPr>
            <a:spLocks noGrp="1"/>
          </p:cNvSpPr>
          <p:nvPr>
            <p:ph sz="half" idx="1"/>
          </p:nvPr>
        </p:nvSpPr>
        <p:spPr>
          <a:xfrm>
            <a:off x="6078790" y="9652217"/>
            <a:ext cx="19509638" cy="165532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6937838" y="9683246"/>
            <a:ext cx="19509638" cy="1651929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33281B96-9A65-CA4E-A5BF-5A26F46C6227}" type="slidenum">
              <a:rPr lang="en-US" altLang="en-US" smtClean="0"/>
              <a:pPr/>
              <a:t>‹#›</a:t>
            </a:fld>
            <a:endParaRPr lang="en-US" altLang="en-US"/>
          </a:p>
        </p:txBody>
      </p:sp>
      <p:cxnSp>
        <p:nvCxnSpPr>
          <p:cNvPr id="35" name="Straight Connector 34"/>
          <p:cNvCxnSpPr/>
          <p:nvPr/>
        </p:nvCxnSpPr>
        <p:spPr>
          <a:xfrm>
            <a:off x="6106363" y="8866022"/>
            <a:ext cx="4035159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8815477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78204" y="3859985"/>
            <a:ext cx="40352176" cy="5070331"/>
          </a:xfrm>
        </p:spPr>
        <p:txBody>
          <a:bodyPr/>
          <a:lstStyle/>
          <a:p>
            <a:r>
              <a:rPr lang="en-US"/>
              <a:t>Click to edit Master title style</a:t>
            </a:r>
            <a:endParaRPr lang="en-US" dirty="0"/>
          </a:p>
        </p:txBody>
      </p:sp>
      <p:sp>
        <p:nvSpPr>
          <p:cNvPr id="3" name="Text Placeholder 2"/>
          <p:cNvSpPr>
            <a:spLocks noGrp="1"/>
          </p:cNvSpPr>
          <p:nvPr>
            <p:ph type="body" idx="1"/>
          </p:nvPr>
        </p:nvSpPr>
        <p:spPr>
          <a:xfrm>
            <a:off x="6078202" y="9693838"/>
            <a:ext cx="19509638" cy="3849326"/>
          </a:xfrm>
        </p:spPr>
        <p:txBody>
          <a:bodyPr anchor="b">
            <a:normAutofit/>
          </a:bodyPr>
          <a:lstStyle>
            <a:lvl1pPr marL="0" indent="0">
              <a:lnSpc>
                <a:spcPct val="100000"/>
              </a:lnSpc>
              <a:buNone/>
              <a:defRPr sz="9240" b="0" cap="all" baseline="0">
                <a:solidFill>
                  <a:schemeClr val="accent1"/>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4" name="Content Placeholder 3"/>
          <p:cNvSpPr>
            <a:spLocks noGrp="1"/>
          </p:cNvSpPr>
          <p:nvPr>
            <p:ph sz="half" idx="2"/>
          </p:nvPr>
        </p:nvSpPr>
        <p:spPr>
          <a:xfrm>
            <a:off x="6078202" y="13556493"/>
            <a:ext cx="19509638" cy="126933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6931921" y="9710417"/>
            <a:ext cx="19509638" cy="3850738"/>
          </a:xfrm>
        </p:spPr>
        <p:txBody>
          <a:bodyPr anchor="b">
            <a:normAutofit/>
          </a:bodyPr>
          <a:lstStyle>
            <a:lvl1pPr marL="0" indent="0">
              <a:lnSpc>
                <a:spcPct val="100000"/>
              </a:lnSpc>
              <a:buNone/>
              <a:defRPr sz="9240" b="0" cap="all" baseline="0">
                <a:solidFill>
                  <a:schemeClr val="accent1"/>
                </a:solidFill>
              </a:defRPr>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a:t>Click to edit Master text styles</a:t>
            </a:r>
          </a:p>
        </p:txBody>
      </p:sp>
      <p:sp>
        <p:nvSpPr>
          <p:cNvPr id="6" name="Content Placeholder 5"/>
          <p:cNvSpPr>
            <a:spLocks noGrp="1"/>
          </p:cNvSpPr>
          <p:nvPr>
            <p:ph sz="quarter" idx="4"/>
          </p:nvPr>
        </p:nvSpPr>
        <p:spPr>
          <a:xfrm>
            <a:off x="26931921" y="13543159"/>
            <a:ext cx="19509638" cy="12659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endParaRPr lang="en-GB" altLang="en-US"/>
          </a:p>
        </p:txBody>
      </p:sp>
      <p:sp>
        <p:nvSpPr>
          <p:cNvPr id="8" name="Footer Placeholder 7"/>
          <p:cNvSpPr>
            <a:spLocks noGrp="1"/>
          </p:cNvSpPr>
          <p:nvPr>
            <p:ph type="ftr" sz="quarter" idx="11"/>
          </p:nvPr>
        </p:nvSpPr>
        <p:spPr/>
        <p:txBody>
          <a:bodyPr/>
          <a:lstStyle/>
          <a:p>
            <a:endParaRPr lang="en-GB" altLang="en-US"/>
          </a:p>
        </p:txBody>
      </p:sp>
      <p:sp>
        <p:nvSpPr>
          <p:cNvPr id="9" name="Slide Number Placeholder 8"/>
          <p:cNvSpPr>
            <a:spLocks noGrp="1"/>
          </p:cNvSpPr>
          <p:nvPr>
            <p:ph type="sldNum" sz="quarter" idx="12"/>
          </p:nvPr>
        </p:nvSpPr>
        <p:spPr/>
        <p:txBody>
          <a:bodyPr/>
          <a:lstStyle/>
          <a:p>
            <a:fld id="{AF757C87-9A4B-7849-ACBA-4BE9C7866101}" type="slidenum">
              <a:rPr lang="en-US" altLang="en-US" smtClean="0"/>
              <a:pPr/>
              <a:t>‹#›</a:t>
            </a:fld>
            <a:endParaRPr lang="en-US" altLang="en-US"/>
          </a:p>
        </p:txBody>
      </p:sp>
      <p:cxnSp>
        <p:nvCxnSpPr>
          <p:cNvPr id="29" name="Straight Connector 28"/>
          <p:cNvCxnSpPr/>
          <p:nvPr/>
        </p:nvCxnSpPr>
        <p:spPr>
          <a:xfrm>
            <a:off x="6106363" y="8866022"/>
            <a:ext cx="4035159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3419733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endParaRPr lang="en-GB" altLang="en-US"/>
          </a:p>
        </p:txBody>
      </p:sp>
      <p:sp>
        <p:nvSpPr>
          <p:cNvPr id="4" name="Footer Placeholder 3"/>
          <p:cNvSpPr>
            <a:spLocks noGrp="1"/>
          </p:cNvSpPr>
          <p:nvPr>
            <p:ph type="ftr" sz="quarter" idx="11"/>
          </p:nvPr>
        </p:nvSpPr>
        <p:spPr/>
        <p:txBody>
          <a:bodyPr/>
          <a:lstStyle/>
          <a:p>
            <a:endParaRPr lang="en-GB" altLang="en-US"/>
          </a:p>
        </p:txBody>
      </p:sp>
      <p:sp>
        <p:nvSpPr>
          <p:cNvPr id="5" name="Slide Number Placeholder 4"/>
          <p:cNvSpPr>
            <a:spLocks noGrp="1"/>
          </p:cNvSpPr>
          <p:nvPr>
            <p:ph type="sldNum" sz="quarter" idx="12"/>
          </p:nvPr>
        </p:nvSpPr>
        <p:spPr/>
        <p:txBody>
          <a:bodyPr/>
          <a:lstStyle/>
          <a:p>
            <a:fld id="{06351AA6-B120-2644-89B4-773ED046FF9E}" type="slidenum">
              <a:rPr lang="en-US" altLang="en-US" smtClean="0"/>
              <a:pPr/>
              <a:t>‹#›</a:t>
            </a:fld>
            <a:endParaRPr lang="en-US" altLang="en-US"/>
          </a:p>
        </p:txBody>
      </p:sp>
      <p:cxnSp>
        <p:nvCxnSpPr>
          <p:cNvPr id="25" name="Straight Connector 24"/>
          <p:cNvCxnSpPr/>
          <p:nvPr/>
        </p:nvCxnSpPr>
        <p:spPr>
          <a:xfrm>
            <a:off x="6106363" y="8866022"/>
            <a:ext cx="4035159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7782897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ltLang="en-US"/>
          </a:p>
        </p:txBody>
      </p:sp>
      <p:sp>
        <p:nvSpPr>
          <p:cNvPr id="3" name="Footer Placeholder 2"/>
          <p:cNvSpPr>
            <a:spLocks noGrp="1"/>
          </p:cNvSpPr>
          <p:nvPr>
            <p:ph type="ftr" sz="quarter" idx="11"/>
          </p:nvPr>
        </p:nvSpPr>
        <p:spPr/>
        <p:txBody>
          <a:bodyPr/>
          <a:lstStyle/>
          <a:p>
            <a:endParaRPr lang="en-GB" altLang="en-US"/>
          </a:p>
        </p:txBody>
      </p:sp>
      <p:sp>
        <p:nvSpPr>
          <p:cNvPr id="4" name="Slide Number Placeholder 3"/>
          <p:cNvSpPr>
            <a:spLocks noGrp="1"/>
          </p:cNvSpPr>
          <p:nvPr>
            <p:ph type="sldNum" sz="quarter" idx="12"/>
          </p:nvPr>
        </p:nvSpPr>
        <p:spPr/>
        <p:txBody>
          <a:bodyPr/>
          <a:lstStyle/>
          <a:p>
            <a:fld id="{B5743555-E68A-5A41-9382-0EEA800E1353}" type="slidenum">
              <a:rPr lang="en-US" altLang="en-US" smtClean="0"/>
              <a:pPr/>
              <a:t>‹#›</a:t>
            </a:fld>
            <a:endParaRPr lang="en-US" altLang="en-US"/>
          </a:p>
        </p:txBody>
      </p:sp>
    </p:spTree>
    <p:extLst>
      <p:ext uri="{BB962C8B-B14F-4D97-AF65-F5344CB8AC3E}">
        <p14:creationId xmlns:p14="http://schemas.microsoft.com/office/powerpoint/2010/main" val="21753117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67620" y="3835073"/>
            <a:ext cx="13747016" cy="10786162"/>
          </a:xfrm>
        </p:spPr>
        <p:txBody>
          <a:bodyPr anchor="b">
            <a:normAutofit/>
          </a:bodyPr>
          <a:lstStyle>
            <a:lvl1pPr algn="l">
              <a:defRPr sz="10080"/>
            </a:lvl1pPr>
          </a:lstStyle>
          <a:p>
            <a:r>
              <a:rPr lang="en-US"/>
              <a:t>Click to edit Master title style</a:t>
            </a:r>
            <a:endParaRPr lang="en-US" dirty="0"/>
          </a:p>
        </p:txBody>
      </p:sp>
      <p:sp>
        <p:nvSpPr>
          <p:cNvPr id="3" name="Content Placeholder 2"/>
          <p:cNvSpPr>
            <a:spLocks noGrp="1"/>
          </p:cNvSpPr>
          <p:nvPr>
            <p:ph idx="1"/>
          </p:nvPr>
        </p:nvSpPr>
        <p:spPr>
          <a:xfrm>
            <a:off x="21183599" y="3835075"/>
            <a:ext cx="25252374" cy="2236236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067620" y="15386359"/>
            <a:ext cx="13755055" cy="10791269"/>
          </a:xfrm>
        </p:spPr>
        <p:txBody>
          <a:bodyPr/>
          <a:lstStyle>
            <a:lvl1pPr marL="0" indent="0" algn="l">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GB" altLang="en-US"/>
          </a:p>
        </p:txBody>
      </p:sp>
      <p:sp>
        <p:nvSpPr>
          <p:cNvPr id="6" name="Footer Placeholder 5"/>
          <p:cNvSpPr>
            <a:spLocks noGrp="1"/>
          </p:cNvSpPr>
          <p:nvPr>
            <p:ph type="ftr" sz="quarter" idx="11"/>
          </p:nvPr>
        </p:nvSpPr>
        <p:spPr/>
        <p:txBody>
          <a:bodyPr/>
          <a:lstStyle/>
          <a:p>
            <a:endParaRPr lang="en-GB" altLang="en-US"/>
          </a:p>
        </p:txBody>
      </p:sp>
      <p:sp>
        <p:nvSpPr>
          <p:cNvPr id="7" name="Slide Number Placeholder 6"/>
          <p:cNvSpPr>
            <a:spLocks noGrp="1"/>
          </p:cNvSpPr>
          <p:nvPr>
            <p:ph type="sldNum" sz="quarter" idx="12"/>
          </p:nvPr>
        </p:nvSpPr>
        <p:spPr/>
        <p:txBody>
          <a:bodyPr/>
          <a:lstStyle/>
          <a:p>
            <a:fld id="{3C35636F-4C12-694B-9ABC-179D5476D679}" type="slidenum">
              <a:rPr lang="en-US" altLang="en-US" smtClean="0"/>
              <a:pPr/>
              <a:t>‹#›</a:t>
            </a:fld>
            <a:endParaRPr lang="en-US" altLang="en-US"/>
          </a:p>
        </p:txBody>
      </p:sp>
      <p:cxnSp>
        <p:nvCxnSpPr>
          <p:cNvPr id="17" name="Straight Connector 16"/>
          <p:cNvCxnSpPr/>
          <p:nvPr/>
        </p:nvCxnSpPr>
        <p:spPr>
          <a:xfrm>
            <a:off x="6082776" y="15386357"/>
            <a:ext cx="13731858"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47957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31405027" y="2314418"/>
            <a:ext cx="17113039" cy="24715685"/>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6095065" y="5421663"/>
            <a:ext cx="23235778" cy="8786803"/>
          </a:xfrm>
        </p:spPr>
        <p:txBody>
          <a:bodyPr anchor="b">
            <a:normAutofit/>
          </a:bodyPr>
          <a:lstStyle>
            <a:lvl1pPr>
              <a:defRPr sz="13440"/>
            </a:lvl1pPr>
          </a:lstStyle>
          <a:p>
            <a:r>
              <a:rPr lang="en-US"/>
              <a:t>Click to edit Master title style</a:t>
            </a:r>
            <a:endParaRPr lang="en-US" dirty="0"/>
          </a:p>
        </p:txBody>
      </p:sp>
      <p:sp>
        <p:nvSpPr>
          <p:cNvPr id="3" name="Picture Placeholder 2"/>
          <p:cNvSpPr>
            <a:spLocks noGrp="1" noChangeAspect="1"/>
          </p:cNvSpPr>
          <p:nvPr>
            <p:ph type="pic" idx="1"/>
          </p:nvPr>
        </p:nvSpPr>
        <p:spPr>
          <a:xfrm>
            <a:off x="34122436" y="5388204"/>
            <a:ext cx="11722918" cy="18558370"/>
          </a:xfrm>
          <a:solidFill>
            <a:schemeClr val="bg1">
              <a:lumMod val="85000"/>
            </a:schemeClr>
          </a:solidFill>
          <a:ln w="9525" cap="sq">
            <a:noFill/>
            <a:miter lim="800000"/>
          </a:ln>
          <a:effectLst/>
        </p:spPr>
        <p:txBody>
          <a:bodyPr anchor="t"/>
          <a:lstStyle>
            <a:lvl1pPr marL="0" indent="0" algn="ctr">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a:t>Click icon to add picture</a:t>
            </a:r>
            <a:endParaRPr lang="en-US" dirty="0"/>
          </a:p>
        </p:txBody>
      </p:sp>
      <p:sp>
        <p:nvSpPr>
          <p:cNvPr id="4" name="Text Placeholder 3"/>
          <p:cNvSpPr>
            <a:spLocks noGrp="1"/>
          </p:cNvSpPr>
          <p:nvPr>
            <p:ph type="body" sz="half" idx="2"/>
          </p:nvPr>
        </p:nvSpPr>
        <p:spPr>
          <a:xfrm>
            <a:off x="6091382" y="15100761"/>
            <a:ext cx="23202497" cy="9617962"/>
          </a:xfrm>
        </p:spPr>
        <p:txBody>
          <a:bodyPr>
            <a:normAutofit/>
          </a:bodyPr>
          <a:lstStyle>
            <a:lvl1pPr marL="0" indent="0" algn="l">
              <a:buNone/>
              <a:defRPr sz="756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a:t>Click to edit Master text styles</a:t>
            </a:r>
          </a:p>
        </p:txBody>
      </p:sp>
      <p:sp>
        <p:nvSpPr>
          <p:cNvPr id="5" name="Date Placeholder 4"/>
          <p:cNvSpPr>
            <a:spLocks noGrp="1"/>
          </p:cNvSpPr>
          <p:nvPr>
            <p:ph type="dt" sz="half" idx="10"/>
          </p:nvPr>
        </p:nvSpPr>
        <p:spPr>
          <a:xfrm>
            <a:off x="6079007" y="26255311"/>
            <a:ext cx="23214874" cy="1536590"/>
          </a:xfrm>
        </p:spPr>
        <p:txBody>
          <a:bodyPr/>
          <a:lstStyle>
            <a:lvl1pPr algn="l">
              <a:defRPr/>
            </a:lvl1pPr>
          </a:lstStyle>
          <a:p>
            <a:endParaRPr lang="en-GB" altLang="en-US"/>
          </a:p>
        </p:txBody>
      </p:sp>
      <p:sp>
        <p:nvSpPr>
          <p:cNvPr id="6" name="Footer Placeholder 5"/>
          <p:cNvSpPr>
            <a:spLocks noGrp="1"/>
          </p:cNvSpPr>
          <p:nvPr>
            <p:ph type="ftr" sz="quarter" idx="11"/>
          </p:nvPr>
        </p:nvSpPr>
        <p:spPr>
          <a:xfrm>
            <a:off x="6079004" y="1529474"/>
            <a:ext cx="23272217" cy="1540469"/>
          </a:xfrm>
        </p:spPr>
        <p:txBody>
          <a:bodyPr/>
          <a:lstStyle/>
          <a:p>
            <a:endParaRPr lang="en-GB" altLang="en-US"/>
          </a:p>
        </p:txBody>
      </p:sp>
      <p:sp>
        <p:nvSpPr>
          <p:cNvPr id="7" name="Slide Number Placeholder 6"/>
          <p:cNvSpPr>
            <a:spLocks noGrp="1"/>
          </p:cNvSpPr>
          <p:nvPr>
            <p:ph type="sldNum" sz="quarter" idx="12"/>
          </p:nvPr>
        </p:nvSpPr>
        <p:spPr/>
        <p:txBody>
          <a:bodyPr/>
          <a:lstStyle/>
          <a:p>
            <a:fld id="{5B93C19C-1549-A04D-B837-8C26116D1798}" type="slidenum">
              <a:rPr lang="en-US" altLang="en-US" smtClean="0"/>
              <a:pPr/>
              <a:t>‹#›</a:t>
            </a:fld>
            <a:endParaRPr lang="en-US" altLang="en-US"/>
          </a:p>
        </p:txBody>
      </p:sp>
      <p:cxnSp>
        <p:nvCxnSpPr>
          <p:cNvPr id="31" name="Straight Connector 30"/>
          <p:cNvCxnSpPr/>
          <p:nvPr/>
        </p:nvCxnSpPr>
        <p:spPr>
          <a:xfrm>
            <a:off x="6079007" y="15089304"/>
            <a:ext cx="2321487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144400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DCCEFCC5-019C-494B-A2FB-424A8D175E87}" type="slidenum">
              <a:rPr lang="en-US" altLang="en-US" smtClean="0"/>
              <a:pPr/>
              <a:t>‹#›</a:t>
            </a:fld>
            <a:endParaRPr lang="en-US" altLang="en-US"/>
          </a:p>
        </p:txBody>
      </p:sp>
      <p:cxnSp>
        <p:nvCxnSpPr>
          <p:cNvPr id="26" name="Straight Connector 25"/>
          <p:cNvCxnSpPr/>
          <p:nvPr/>
        </p:nvCxnSpPr>
        <p:spPr>
          <a:xfrm>
            <a:off x="6106363" y="8866022"/>
            <a:ext cx="4035159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11605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9644266" y="3835073"/>
            <a:ext cx="6786116" cy="22367467"/>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6067622" y="3835073"/>
            <a:ext cx="32881086" cy="2236746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endParaRPr lang="en-GB" altLang="en-US"/>
          </a:p>
        </p:txBody>
      </p:sp>
      <p:sp>
        <p:nvSpPr>
          <p:cNvPr id="5" name="Footer Placeholder 4"/>
          <p:cNvSpPr>
            <a:spLocks noGrp="1"/>
          </p:cNvSpPr>
          <p:nvPr>
            <p:ph type="ftr" sz="quarter" idx="11"/>
          </p:nvPr>
        </p:nvSpPr>
        <p:spPr/>
        <p:txBody>
          <a:bodyPr/>
          <a:lstStyle/>
          <a:p>
            <a:endParaRPr lang="en-GB" altLang="en-US"/>
          </a:p>
        </p:txBody>
      </p:sp>
      <p:sp>
        <p:nvSpPr>
          <p:cNvPr id="6" name="Slide Number Placeholder 5"/>
          <p:cNvSpPr>
            <a:spLocks noGrp="1"/>
          </p:cNvSpPr>
          <p:nvPr>
            <p:ph type="sldNum" sz="quarter" idx="12"/>
          </p:nvPr>
        </p:nvSpPr>
        <p:spPr/>
        <p:txBody>
          <a:bodyPr/>
          <a:lstStyle/>
          <a:p>
            <a:fld id="{6C473701-BD89-BF49-A6A0-2BAE5214F5C1}" type="slidenum">
              <a:rPr lang="en-US" altLang="en-US" smtClean="0"/>
              <a:pPr/>
              <a:t>‹#›</a:t>
            </a:fld>
            <a:endParaRPr lang="en-US" altLang="en-US"/>
          </a:p>
        </p:txBody>
      </p:sp>
      <p:cxnSp>
        <p:nvCxnSpPr>
          <p:cNvPr id="15" name="Straight Connector 14"/>
          <p:cNvCxnSpPr/>
          <p:nvPr/>
        </p:nvCxnSpPr>
        <p:spPr>
          <a:xfrm>
            <a:off x="39644266" y="3835073"/>
            <a:ext cx="0" cy="22367467"/>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666373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9693487"/>
            <a:ext cx="51206400" cy="19708517"/>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29407104"/>
            <a:ext cx="51206400" cy="3566160"/>
          </a:xfrm>
          <a:prstGeom prst="rect">
            <a:avLst/>
          </a:prstGeom>
        </p:spPr>
      </p:pic>
      <p:sp>
        <p:nvSpPr>
          <p:cNvPr id="2" name="Title Placeholder 1"/>
          <p:cNvSpPr>
            <a:spLocks noGrp="1"/>
          </p:cNvSpPr>
          <p:nvPr>
            <p:ph type="title"/>
          </p:nvPr>
        </p:nvSpPr>
        <p:spPr>
          <a:xfrm>
            <a:off x="6096634" y="3861694"/>
            <a:ext cx="40333755" cy="503632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096634" y="9675516"/>
            <a:ext cx="40333755" cy="1656294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1727382" y="1585778"/>
            <a:ext cx="14703003" cy="1484165"/>
          </a:xfrm>
          <a:prstGeom prst="rect">
            <a:avLst/>
          </a:prstGeom>
        </p:spPr>
        <p:txBody>
          <a:bodyPr vert="horz" lIns="91440" tIns="45720" rIns="91440" bIns="45720" rtlCol="0" anchor="ctr"/>
          <a:lstStyle>
            <a:lvl1pPr algn="r">
              <a:defRPr sz="4200">
                <a:solidFill>
                  <a:schemeClr val="tx1">
                    <a:tint val="75000"/>
                  </a:schemeClr>
                </a:solidFill>
              </a:defRPr>
            </a:lvl1pPr>
          </a:lstStyle>
          <a:p>
            <a:endParaRPr lang="en-GB" altLang="en-US"/>
          </a:p>
        </p:txBody>
      </p:sp>
      <p:sp>
        <p:nvSpPr>
          <p:cNvPr id="5" name="Footer Placeholder 4"/>
          <p:cNvSpPr>
            <a:spLocks noGrp="1"/>
          </p:cNvSpPr>
          <p:nvPr>
            <p:ph type="ftr" sz="quarter" idx="3"/>
          </p:nvPr>
        </p:nvSpPr>
        <p:spPr>
          <a:xfrm>
            <a:off x="6096632" y="1580676"/>
            <a:ext cx="24943111" cy="1484165"/>
          </a:xfrm>
          <a:prstGeom prst="rect">
            <a:avLst/>
          </a:prstGeom>
        </p:spPr>
        <p:txBody>
          <a:bodyPr vert="horz" lIns="91440" tIns="45720" rIns="91440" bIns="45720" rtlCol="0" anchor="ctr"/>
          <a:lstStyle>
            <a:lvl1pPr algn="l">
              <a:defRPr sz="4200">
                <a:solidFill>
                  <a:schemeClr val="tx1">
                    <a:tint val="75000"/>
                  </a:schemeClr>
                </a:solidFill>
              </a:defRPr>
            </a:lvl1pPr>
          </a:lstStyle>
          <a:p>
            <a:endParaRPr lang="en-GB" altLang="en-US"/>
          </a:p>
        </p:txBody>
      </p:sp>
      <p:sp>
        <p:nvSpPr>
          <p:cNvPr id="6" name="Slide Number Placeholder 5"/>
          <p:cNvSpPr>
            <a:spLocks noGrp="1"/>
          </p:cNvSpPr>
          <p:nvPr>
            <p:ph type="sldNum" sz="quarter" idx="4"/>
          </p:nvPr>
        </p:nvSpPr>
        <p:spPr>
          <a:xfrm>
            <a:off x="2016254" y="3835071"/>
            <a:ext cx="3406280" cy="2417174"/>
          </a:xfrm>
          <a:prstGeom prst="rect">
            <a:avLst/>
          </a:prstGeom>
        </p:spPr>
        <p:txBody>
          <a:bodyPr vert="horz" lIns="91440" tIns="45720" rIns="91440" bIns="45720" rtlCol="0" anchor="t"/>
          <a:lstStyle>
            <a:lvl1pPr algn="r">
              <a:defRPr sz="11760">
                <a:solidFill>
                  <a:schemeClr val="accent1"/>
                </a:solidFill>
              </a:defRPr>
            </a:lvl1pPr>
          </a:lstStyle>
          <a:p>
            <a:fld id="{980FC53C-7879-7B4E-B96A-5BAC08834F95}" type="slidenum">
              <a:rPr lang="en-US" altLang="en-US" smtClean="0"/>
              <a:pPr/>
              <a:t>‹#›</a:t>
            </a:fld>
            <a:endParaRPr lang="en-US" altLang="en-US"/>
          </a:p>
        </p:txBody>
      </p:sp>
      <p:cxnSp>
        <p:nvCxnSpPr>
          <p:cNvPr id="10" name="Straight Connector 9"/>
          <p:cNvCxnSpPr/>
          <p:nvPr/>
        </p:nvCxnSpPr>
        <p:spPr>
          <a:xfrm>
            <a:off x="0" y="29416382"/>
            <a:ext cx="512064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92727536"/>
      </p:ext>
    </p:extLst>
  </p:cSld>
  <p:clrMap bg1="lt1" tx1="dk1" bg2="lt2" tx2="dk2" accent1="accent1" accent2="accent2" accent3="accent3" accent4="accent4" accent5="accent5" accent6="accent6" hlink="hlink" folHlink="folHlink"/>
  <p:sldLayoutIdLst>
    <p:sldLayoutId id="2147483768" r:id="rId1"/>
    <p:sldLayoutId id="2147483769" r:id="rId2"/>
    <p:sldLayoutId id="2147483770" r:id="rId3"/>
    <p:sldLayoutId id="2147483771" r:id="rId4"/>
    <p:sldLayoutId id="2147483772" r:id="rId5"/>
    <p:sldLayoutId id="2147483773" r:id="rId6"/>
    <p:sldLayoutId id="2147483774" r:id="rId7"/>
    <p:sldLayoutId id="2147483775" r:id="rId8"/>
    <p:sldLayoutId id="2147483776" r:id="rId9"/>
    <p:sldLayoutId id="2147483777" r:id="rId10"/>
    <p:sldLayoutId id="2147483778" r:id="rId11"/>
  </p:sldLayoutIdLst>
  <p:txStyles>
    <p:titleStyle>
      <a:lvl1pPr algn="l" defTabSz="3840480" rtl="0" eaLnBrk="1" latinLnBrk="0" hangingPunct="1">
        <a:lnSpc>
          <a:spcPct val="90000"/>
        </a:lnSpc>
        <a:spcBef>
          <a:spcPct val="0"/>
        </a:spcBef>
        <a:buNone/>
        <a:defRPr sz="13440" b="0" i="0" kern="1200" cap="all">
          <a:solidFill>
            <a:schemeClr val="tx1"/>
          </a:solidFill>
          <a:effectLst/>
          <a:latin typeface="+mj-lt"/>
          <a:ea typeface="+mj-ea"/>
          <a:cs typeface="+mj-cs"/>
        </a:defRPr>
      </a:lvl1pPr>
    </p:titleStyle>
    <p:bodyStyle>
      <a:lvl1pPr marL="960120" indent="-960120" algn="l" defTabSz="3840480" rtl="0" eaLnBrk="1" latinLnBrk="0" hangingPunct="1">
        <a:lnSpc>
          <a:spcPct val="120000"/>
        </a:lnSpc>
        <a:spcBef>
          <a:spcPts val="4200"/>
        </a:spcBef>
        <a:buClr>
          <a:schemeClr val="accent1"/>
        </a:buClr>
        <a:buSzPct val="100000"/>
        <a:buFont typeface="Arial" panose="020B0604020202020204" pitchFamily="34" charset="0"/>
        <a:buChar char="•"/>
        <a:defRPr sz="8400" kern="1200">
          <a:solidFill>
            <a:schemeClr val="tx1"/>
          </a:solidFill>
          <a:effectLst/>
          <a:latin typeface="+mn-lt"/>
          <a:ea typeface="+mn-ea"/>
          <a:cs typeface="+mn-cs"/>
        </a:defRPr>
      </a:lvl1pPr>
      <a:lvl2pPr marL="288036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7560" kern="1200" cap="none" baseline="0">
          <a:solidFill>
            <a:schemeClr val="tx1"/>
          </a:solidFill>
          <a:effectLst/>
          <a:latin typeface="+mn-lt"/>
          <a:ea typeface="+mn-ea"/>
          <a:cs typeface="+mn-cs"/>
        </a:defRPr>
      </a:lvl2pPr>
      <a:lvl3pPr marL="480060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6720" kern="1200">
          <a:solidFill>
            <a:schemeClr val="tx1"/>
          </a:solidFill>
          <a:effectLst/>
          <a:latin typeface="+mn-lt"/>
          <a:ea typeface="+mn-ea"/>
          <a:cs typeface="+mn-cs"/>
        </a:defRPr>
      </a:lvl3pPr>
      <a:lvl4pPr marL="672084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880" kern="1200" cap="none" baseline="0">
          <a:solidFill>
            <a:schemeClr val="tx1"/>
          </a:solidFill>
          <a:effectLst/>
          <a:latin typeface="+mn-lt"/>
          <a:ea typeface="+mn-ea"/>
          <a:cs typeface="+mn-cs"/>
        </a:defRPr>
      </a:lvl4pPr>
      <a:lvl5pPr marL="864108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040" kern="1200">
          <a:solidFill>
            <a:schemeClr val="tx1"/>
          </a:solidFill>
          <a:effectLst/>
          <a:latin typeface="+mn-lt"/>
          <a:ea typeface="+mn-ea"/>
          <a:cs typeface="+mn-cs"/>
        </a:defRPr>
      </a:lvl5pPr>
      <a:lvl6pPr marL="1056132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040" kern="1200">
          <a:solidFill>
            <a:schemeClr val="tx1"/>
          </a:solidFill>
          <a:effectLst/>
          <a:latin typeface="+mn-lt"/>
          <a:ea typeface="+mn-ea"/>
          <a:cs typeface="+mn-cs"/>
        </a:defRPr>
      </a:lvl6pPr>
      <a:lvl7pPr marL="1248156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040" kern="1200">
          <a:solidFill>
            <a:schemeClr val="tx1"/>
          </a:solidFill>
          <a:effectLst/>
          <a:latin typeface="+mn-lt"/>
          <a:ea typeface="+mn-ea"/>
          <a:cs typeface="+mn-cs"/>
        </a:defRPr>
      </a:lvl7pPr>
      <a:lvl8pPr marL="1440180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040" kern="1200" baseline="0">
          <a:solidFill>
            <a:schemeClr val="tx1"/>
          </a:solidFill>
          <a:effectLst/>
          <a:latin typeface="+mn-lt"/>
          <a:ea typeface="+mn-ea"/>
          <a:cs typeface="+mn-cs"/>
        </a:defRPr>
      </a:lvl8pPr>
      <a:lvl9pPr marL="16322040" indent="-960120" algn="l" defTabSz="3840480" rtl="0" eaLnBrk="1" latinLnBrk="0" hangingPunct="1">
        <a:lnSpc>
          <a:spcPct val="120000"/>
        </a:lnSpc>
        <a:spcBef>
          <a:spcPts val="2100"/>
        </a:spcBef>
        <a:buClr>
          <a:schemeClr val="accent1"/>
        </a:buClr>
        <a:buSzPct val="100000"/>
        <a:buFont typeface="Arial" panose="020B0604020202020204" pitchFamily="34" charset="0"/>
        <a:buChar char="•"/>
        <a:defRPr sz="5040" kern="1200" baseline="0">
          <a:solidFill>
            <a:schemeClr val="tx1"/>
          </a:solidFill>
          <a:effectLst/>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 Box 2448">
            <a:extLst>
              <a:ext uri="{FF2B5EF4-FFF2-40B4-BE49-F238E27FC236}">
                <a16:creationId xmlns:a16="http://schemas.microsoft.com/office/drawing/2014/main" id="{B1D83B8E-BBFF-3A27-3D67-D0D79ABCD133}"/>
              </a:ext>
            </a:extLst>
          </p:cNvPr>
          <p:cNvSpPr txBox="1">
            <a:spLocks noChangeArrowheads="1"/>
          </p:cNvSpPr>
          <p:nvPr/>
        </p:nvSpPr>
        <p:spPr bwMode="auto">
          <a:xfrm>
            <a:off x="212495" y="2661581"/>
            <a:ext cx="16558678" cy="7476232"/>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4000" b="1" u="sng" dirty="0">
                <a:latin typeface="Arial" panose="020B0604020202020204" pitchFamily="34" charset="0"/>
                <a:cs typeface="+mj-cs"/>
              </a:rPr>
              <a:t>Introduction</a:t>
            </a:r>
            <a:endParaRPr lang="en-GB" altLang="en-US" sz="4000" b="1" dirty="0">
              <a:latin typeface="Arial" panose="020B0604020202020204" pitchFamily="34" charset="0"/>
              <a:cs typeface="+mn-cs"/>
            </a:endParaRPr>
          </a:p>
          <a:p>
            <a:pPr>
              <a:lnSpc>
                <a:spcPct val="80000"/>
              </a:lnSpc>
              <a:spcBef>
                <a:spcPct val="50000"/>
              </a:spcBef>
            </a:pPr>
            <a:r>
              <a:rPr lang="en-GB" sz="4000" b="1" dirty="0">
                <a:effectLst/>
                <a:latin typeface="Aptos" panose="020B0004020202020204" pitchFamily="34" charset="0"/>
                <a:ea typeface="Aptos" panose="020B0004020202020204" pitchFamily="34" charset="0"/>
                <a:cs typeface="Times New Roman" panose="02020603050405020304" pitchFamily="18" charset="0"/>
              </a:rPr>
              <a:t>In 1948 Fred Mitchell introduced muscle energy techniques to treat issues at the pelvis using isometric contractions within the hip.</a:t>
            </a:r>
            <a:r>
              <a:rPr lang="en-GB" sz="4000" b="1" kern="100" dirty="0">
                <a:effectLst/>
                <a:latin typeface="Aptos" panose="020B0004020202020204" pitchFamily="34" charset="0"/>
                <a:ea typeface="Aptos" panose="020B0004020202020204" pitchFamily="34" charset="0"/>
                <a:cs typeface="Times New Roman" panose="02020603050405020304" pitchFamily="18" charset="0"/>
              </a:rPr>
              <a:t> Muscle energy techniques take the tendons beyond the point of bind, stretching tissue to a new range increasing the subjects’ range of movement (Atchison, Tolchin, Ross, and Eubanks, 2021). </a:t>
            </a:r>
          </a:p>
          <a:p>
            <a:pPr>
              <a:lnSpc>
                <a:spcPct val="80000"/>
              </a:lnSpc>
              <a:spcBef>
                <a:spcPct val="50000"/>
              </a:spcBef>
            </a:pPr>
            <a:r>
              <a:rPr lang="en-GB" sz="4000" b="1" kern="100" dirty="0">
                <a:latin typeface="Aptos" panose="020B0004020202020204" pitchFamily="34" charset="0"/>
                <a:ea typeface="Aptos" panose="020B0004020202020204" pitchFamily="34" charset="0"/>
                <a:cs typeface="Times New Roman" panose="02020603050405020304" pitchFamily="18" charset="0"/>
              </a:rPr>
              <a:t>There are two techniques used in muscle energy techniques, post isometric relaxation (PIR) and reciprocal inhibition (RI). PIR is where the problem tissue is contracted to illicit relaxation, RI is where the antagonist muscle is engaged to relax the opposite muscle. This study compared the two techniques and their effectiveness in treating muscle tightness. It is used by many professions, such as; osteopathy, physiotherapy and sports therapy (Nambi, 2018). </a:t>
            </a:r>
            <a:endParaRPr lang="en-GB" altLang="en-US" sz="4000" b="1" dirty="0">
              <a:latin typeface="Arial" panose="020B0604020202020204" pitchFamily="34" charset="0"/>
              <a:cs typeface="+mn-cs"/>
            </a:endParaRPr>
          </a:p>
        </p:txBody>
      </p:sp>
      <p:sp>
        <p:nvSpPr>
          <p:cNvPr id="2051" name="Text Box 2449">
            <a:extLst>
              <a:ext uri="{FF2B5EF4-FFF2-40B4-BE49-F238E27FC236}">
                <a16:creationId xmlns:a16="http://schemas.microsoft.com/office/drawing/2014/main" id="{43D6534C-00E4-040E-B0CF-84AEFE126548}"/>
              </a:ext>
            </a:extLst>
          </p:cNvPr>
          <p:cNvSpPr txBox="1">
            <a:spLocks noChangeArrowheads="1"/>
          </p:cNvSpPr>
          <p:nvPr/>
        </p:nvSpPr>
        <p:spPr bwMode="auto">
          <a:xfrm>
            <a:off x="154355" y="10800766"/>
            <a:ext cx="16558678" cy="15601533"/>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4000" b="1" u="sng" dirty="0">
                <a:latin typeface="Arial" panose="020B0604020202020204" pitchFamily="34" charset="0"/>
              </a:rPr>
              <a:t>Aims and Method</a:t>
            </a:r>
          </a:p>
          <a:p>
            <a:pPr>
              <a:lnSpc>
                <a:spcPct val="80000"/>
              </a:lnSpc>
              <a:spcBef>
                <a:spcPct val="50000"/>
              </a:spcBef>
            </a:pPr>
            <a:endParaRPr lang="en-GB" altLang="en-US" sz="4000" b="1" dirty="0">
              <a:highlight>
                <a:srgbClr val="000000"/>
              </a:highlight>
              <a:latin typeface="Arial" panose="020B0604020202020204" pitchFamily="34" charset="0"/>
            </a:endParaRPr>
          </a:p>
          <a:p>
            <a:pPr>
              <a:lnSpc>
                <a:spcPct val="80000"/>
              </a:lnSpc>
              <a:spcBef>
                <a:spcPct val="50000"/>
              </a:spcBef>
            </a:pPr>
            <a:r>
              <a:rPr lang="en-GB" sz="4000" b="1" dirty="0">
                <a:effectLst/>
                <a:latin typeface="Aptos" panose="020B0004020202020204" pitchFamily="34" charset="0"/>
                <a:ea typeface="Aptos" panose="020B0004020202020204" pitchFamily="34" charset="0"/>
                <a:cs typeface="Times New Roman" panose="02020603050405020304" pitchFamily="18" charset="0"/>
              </a:rPr>
              <a:t>To evaluate the effectiveness of post isometric relaxation and reciprocal inhibition in increasing range of movement at the hip in healthy adults, and understanding which treatment is the better option for use in a clinical setting, using SPSS to determine which treatment was more effective. </a:t>
            </a:r>
          </a:p>
          <a:p>
            <a:pPr>
              <a:lnSpc>
                <a:spcPct val="80000"/>
              </a:lnSpc>
              <a:spcBef>
                <a:spcPct val="50000"/>
              </a:spcBef>
            </a:pPr>
            <a:r>
              <a:rPr lang="en-GB" altLang="en-US" sz="4000" b="1" dirty="0">
                <a:latin typeface="Aptos" panose="020B0004020202020204" pitchFamily="34" charset="0"/>
                <a:cs typeface="Times New Roman" panose="02020603050405020304" pitchFamily="18" charset="0"/>
              </a:rPr>
              <a:t>12 adults were selected between 18 and 63 with no injuries. Two different interventions were used. Six participants were chosen to be assessed using PIR and six were selected for RI. They were swapped a week later and both groups took part again with opposite interventions applied. Written consent and approval was carried out for the study. Each participant had to take a brisk walk before taking part. Hip range of motion was measured before and after treatment using a goniometer. </a:t>
            </a:r>
          </a:p>
          <a:p>
            <a:pPr>
              <a:lnSpc>
                <a:spcPct val="80000"/>
              </a:lnSpc>
              <a:spcBef>
                <a:spcPct val="50000"/>
              </a:spcBef>
            </a:pPr>
            <a:r>
              <a:rPr lang="en-GB" altLang="en-US" sz="4000" b="1" dirty="0">
                <a:latin typeface="Aptos" panose="020B0004020202020204" pitchFamily="34" charset="0"/>
                <a:cs typeface="Times New Roman" panose="02020603050405020304" pitchFamily="18" charset="0"/>
              </a:rPr>
              <a:t>PIR treatment involved the participant pushing against the therapist with 20% effort for 10 seconds and the therapist then moving the patient into a further stretch and hold for 20 seconds, this was then repeated 3 times. </a:t>
            </a:r>
          </a:p>
          <a:p>
            <a:pPr>
              <a:lnSpc>
                <a:spcPct val="80000"/>
              </a:lnSpc>
              <a:spcBef>
                <a:spcPct val="50000"/>
              </a:spcBef>
            </a:pPr>
            <a:r>
              <a:rPr lang="en-GB" altLang="en-US" sz="4000" b="1" dirty="0">
                <a:latin typeface="Aptos" panose="020B0004020202020204" pitchFamily="34" charset="0"/>
                <a:cs typeface="Times New Roman" panose="02020603050405020304" pitchFamily="18" charset="0"/>
              </a:rPr>
              <a:t>RI treatment involved the participant pulling the leg away from the therapist while the therapist resisted. The participant again used 20% effort with therapist moving the patient to a new range and holding for 20 seconds, this was then repeated 3 times.  </a:t>
            </a:r>
          </a:p>
          <a:p>
            <a:pPr>
              <a:lnSpc>
                <a:spcPct val="80000"/>
              </a:lnSpc>
              <a:spcBef>
                <a:spcPct val="50000"/>
              </a:spcBef>
            </a:pPr>
            <a:r>
              <a:rPr lang="en-GB" altLang="en-US" sz="4000" b="1" dirty="0">
                <a:latin typeface="Aptos" panose="020B0004020202020204" pitchFamily="34" charset="0"/>
                <a:cs typeface="Times New Roman" panose="02020603050405020304" pitchFamily="18" charset="0"/>
              </a:rPr>
              <a:t>It was all recorded using Microsoft Excel and analysed using SPSS, version 24. SPSS was used for paired and independent t-tests with Cohen’s-d used for effect sizes. Statistical significance was set at p&lt;.05.</a:t>
            </a:r>
            <a:endParaRPr lang="en-GB" altLang="en-US" sz="4000" b="1" dirty="0">
              <a:latin typeface="Arial" panose="020B0604020202020204" pitchFamily="34" charset="0"/>
            </a:endParaRPr>
          </a:p>
        </p:txBody>
      </p:sp>
      <p:sp>
        <p:nvSpPr>
          <p:cNvPr id="2052" name="Text Box 2450">
            <a:extLst>
              <a:ext uri="{FF2B5EF4-FFF2-40B4-BE49-F238E27FC236}">
                <a16:creationId xmlns:a16="http://schemas.microsoft.com/office/drawing/2014/main" id="{78C8433E-13C8-4EAC-1158-465F96FEF0A3}"/>
              </a:ext>
            </a:extLst>
          </p:cNvPr>
          <p:cNvSpPr txBox="1">
            <a:spLocks noChangeArrowheads="1"/>
          </p:cNvSpPr>
          <p:nvPr/>
        </p:nvSpPr>
        <p:spPr bwMode="auto">
          <a:xfrm>
            <a:off x="16739299" y="2585381"/>
            <a:ext cx="17971213" cy="12325765"/>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4000" b="1" u="sng" dirty="0">
                <a:latin typeface="Arial" panose="020B0604020202020204" pitchFamily="34" charset="0"/>
              </a:rPr>
              <a:t>Results</a:t>
            </a:r>
            <a:endParaRPr lang="en-GB" altLang="en-US" sz="4000" b="1" dirty="0">
              <a:latin typeface="Arial" panose="020B0604020202020204" pitchFamily="34" charset="0"/>
            </a:endParaRPr>
          </a:p>
          <a:p>
            <a:pPr>
              <a:lnSpc>
                <a:spcPct val="80000"/>
              </a:lnSpc>
              <a:spcBef>
                <a:spcPct val="50000"/>
              </a:spcBef>
            </a:pPr>
            <a:r>
              <a:rPr lang="en-GB" sz="4000" b="1" kern="100" dirty="0">
                <a:effectLst/>
                <a:latin typeface="Arial" panose="020B0604020202020204" pitchFamily="34" charset="0"/>
                <a:ea typeface="Aptos" panose="020B0004020202020204" pitchFamily="34" charset="0"/>
              </a:rPr>
              <a:t>The results showed that there was no difference in </a:t>
            </a:r>
            <a:r>
              <a:rPr lang="en-GB" sz="4000" b="1" kern="100">
                <a:effectLst/>
                <a:latin typeface="Arial" panose="020B0604020202020204" pitchFamily="34" charset="0"/>
                <a:ea typeface="Aptos" panose="020B0004020202020204" pitchFamily="34" charset="0"/>
              </a:rPr>
              <a:t>efficacy between </a:t>
            </a:r>
            <a:r>
              <a:rPr lang="en-GB" sz="4000" b="1" kern="100" dirty="0">
                <a:effectLst/>
                <a:latin typeface="Arial" panose="020B0604020202020204" pitchFamily="34" charset="0"/>
                <a:ea typeface="Aptos" panose="020B0004020202020204" pitchFamily="34" charset="0"/>
              </a:rPr>
              <a:t>post isometric relaxation and reciprocal inhibition, both being as effective in improving hamstring flexibility at the hip. </a:t>
            </a:r>
          </a:p>
          <a:p>
            <a:pPr>
              <a:lnSpc>
                <a:spcPct val="80000"/>
              </a:lnSpc>
              <a:spcBef>
                <a:spcPct val="50000"/>
              </a:spcBef>
            </a:pPr>
            <a:r>
              <a:rPr lang="en-GB" sz="4000" b="1" kern="100" dirty="0">
                <a:effectLst/>
                <a:latin typeface="Arial" panose="020B0604020202020204" pitchFamily="34" charset="0"/>
                <a:ea typeface="Aptos" panose="020B0004020202020204" pitchFamily="34" charset="0"/>
              </a:rPr>
              <a:t>With PIR there showed an improvement in </a:t>
            </a:r>
            <a:r>
              <a:rPr lang="en-GB" sz="4000" b="1" kern="100" dirty="0">
                <a:latin typeface="Arial" panose="020B0604020202020204" pitchFamily="34" charset="0"/>
                <a:ea typeface="Aptos" panose="020B0004020202020204" pitchFamily="34" charset="0"/>
              </a:rPr>
              <a:t>ROM in the left hip by 7.5% from 77.8 degrees to 83.6 degrees and the right hip by 7% from 72.7 degrees to 77.7 degrees as a result of post isometric relaxation (PIR)</a:t>
            </a:r>
          </a:p>
          <a:p>
            <a:pPr>
              <a:lnSpc>
                <a:spcPct val="80000"/>
              </a:lnSpc>
              <a:spcBef>
                <a:spcPct val="50000"/>
              </a:spcBef>
            </a:pPr>
            <a:r>
              <a:rPr lang="en-GB" sz="4000" b="1" kern="100" dirty="0">
                <a:effectLst/>
                <a:latin typeface="Arial" panose="020B0604020202020204" pitchFamily="34" charset="0"/>
                <a:ea typeface="Aptos" panose="020B0004020202020204" pitchFamily="34" charset="0"/>
              </a:rPr>
              <a:t>With RI a greater effect was shown on the left hip as there was an increase from 75.1% to 86.8 degrees overall. However, there were similar effects between PIR and RI on the right hip as there was a 7.5% increase post intervention of reciprocal inhibition (RI) increasing 73.8 degrees to 79.5 degrees. </a:t>
            </a:r>
          </a:p>
          <a:p>
            <a:pPr>
              <a:lnSpc>
                <a:spcPct val="80000"/>
              </a:lnSpc>
              <a:spcBef>
                <a:spcPct val="50000"/>
              </a:spcBef>
            </a:pPr>
            <a:r>
              <a:rPr lang="en-GB" sz="4000" b="1" kern="100" dirty="0">
                <a:latin typeface="Arial" panose="020B0604020202020204" pitchFamily="34" charset="0"/>
                <a:ea typeface="Aptos" panose="020B0004020202020204" pitchFamily="34" charset="0"/>
              </a:rPr>
              <a:t>A paired sample t-test confirmed both PIR and RI had a significant impact on range of motion at the hip. An independent t-test showed no significant difference between PIR and RI in its efficacy. There were only slight differences with PIR being more consistent than RI but there was no superior technique as there was ‘no significance’ in the findings between the two. </a:t>
            </a:r>
            <a:endParaRPr lang="en-GB" sz="4000" b="1" kern="100" dirty="0">
              <a:effectLst/>
              <a:latin typeface="Arial" panose="020B0604020202020204" pitchFamily="34" charset="0"/>
              <a:ea typeface="Aptos" panose="020B0004020202020204" pitchFamily="34" charset="0"/>
            </a:endParaRPr>
          </a:p>
          <a:p>
            <a:pPr>
              <a:lnSpc>
                <a:spcPct val="80000"/>
              </a:lnSpc>
              <a:spcBef>
                <a:spcPct val="50000"/>
              </a:spcBef>
            </a:pPr>
            <a:r>
              <a:rPr lang="en-GB" altLang="en-US" sz="4000" b="1" dirty="0">
                <a:latin typeface="Arial" panose="020B0604020202020204" pitchFamily="34" charset="0"/>
              </a:rPr>
              <a:t>PIR and RI both effectively increased movements of the hip and showed a significant difference between pre and post treatment, this shows both are effective tools in the world of sports therapy. </a:t>
            </a:r>
          </a:p>
        </p:txBody>
      </p:sp>
      <p:sp>
        <p:nvSpPr>
          <p:cNvPr id="2053" name="Text Box 2451">
            <a:extLst>
              <a:ext uri="{FF2B5EF4-FFF2-40B4-BE49-F238E27FC236}">
                <a16:creationId xmlns:a16="http://schemas.microsoft.com/office/drawing/2014/main" id="{7811C5EA-2336-75B2-3E6A-EADC97BE03E2}"/>
              </a:ext>
            </a:extLst>
          </p:cNvPr>
          <p:cNvSpPr txBox="1">
            <a:spLocks noChangeArrowheads="1"/>
          </p:cNvSpPr>
          <p:nvPr/>
        </p:nvSpPr>
        <p:spPr bwMode="auto">
          <a:xfrm>
            <a:off x="34657979" y="2599273"/>
            <a:ext cx="16434498" cy="14972643"/>
          </a:xfrm>
          <a:prstGeom prst="rect">
            <a:avLst/>
          </a:prstGeom>
          <a:noFill/>
          <a:ln w="12700">
            <a:solidFill>
              <a:schemeClr val="tx1"/>
            </a:solidFill>
            <a:miter lim="800000"/>
            <a:headEnd/>
            <a:tailEnd/>
          </a:ln>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4000" b="1" u="sng" dirty="0">
                <a:latin typeface="Arial" panose="020B0604020202020204" pitchFamily="34" charset="0"/>
              </a:rPr>
              <a:t>Discussion</a:t>
            </a:r>
            <a:endParaRPr lang="en-GB" altLang="en-US" sz="4000" b="1" dirty="0">
              <a:latin typeface="Arial" panose="020B0604020202020204" pitchFamily="34" charset="0"/>
            </a:endParaRPr>
          </a:p>
          <a:p>
            <a:pPr>
              <a:lnSpc>
                <a:spcPct val="80000"/>
              </a:lnSpc>
              <a:spcBef>
                <a:spcPct val="50000"/>
              </a:spcBef>
            </a:pPr>
            <a:r>
              <a:rPr lang="en-GB" altLang="en-US" sz="4000" b="1" dirty="0">
                <a:latin typeface="Arial" panose="020B0604020202020204" pitchFamily="34" charset="0"/>
              </a:rPr>
              <a:t>It should be considered that the sample size for this study was small in comparison to other studies on this subject. Long term effects were also not studied here but only the short-term effects. PIR is used for muscle tightness without pain as it stretches affected tissue (Naweed et al, 2020), RI is recommended when the pain prevents the patient engaging problem tissue that needs to be stretched (Lepley and Lepley 2021). Both techniques can help reduce the workload for the NHS by utilising private clinics to take pressure off physiotherapists in the NHS (</a:t>
            </a:r>
            <a:r>
              <a:rPr lang="en-US" sz="4000" b="1" i="0" dirty="0">
                <a:effectLst/>
                <a:latin typeface="Arial" panose="020B0604020202020204" pitchFamily="34" charset="0"/>
              </a:rPr>
              <a:t>Sheaff et al, 2019)</a:t>
            </a:r>
            <a:r>
              <a:rPr lang="en-GB" altLang="en-US" sz="4000" b="1" dirty="0">
                <a:latin typeface="Arial" panose="020B0604020202020204" pitchFamily="34" charset="0"/>
              </a:rPr>
              <a:t>. </a:t>
            </a:r>
          </a:p>
          <a:p>
            <a:pPr>
              <a:lnSpc>
                <a:spcPct val="80000"/>
              </a:lnSpc>
              <a:spcBef>
                <a:spcPct val="50000"/>
              </a:spcBef>
            </a:pPr>
            <a:r>
              <a:rPr lang="en-GB" altLang="en-US" sz="4000" b="1" dirty="0">
                <a:latin typeface="Arial" panose="020B0604020202020204" pitchFamily="34" charset="0"/>
              </a:rPr>
              <a:t>Only single-session treatments were given therefore this research did not consider the long term effects of this treatment. Using younger fitter adults could be considered for future research, choice of clothing is another limitation in this study as some wore tight clothing. Using the sit and reach box and tape measure are other ways the hamstring over the hip could be measured. Involving other forms of treatment could also benefit future studies and comparing other forms of treatment with muscle energy techniques. </a:t>
            </a:r>
            <a:endParaRPr lang="en-GB" altLang="en-US" sz="4000" b="1" u="sng" dirty="0">
              <a:latin typeface="Arial" panose="020B0604020202020204" pitchFamily="34" charset="0"/>
            </a:endParaRPr>
          </a:p>
          <a:p>
            <a:pPr algn="ctr">
              <a:lnSpc>
                <a:spcPct val="80000"/>
              </a:lnSpc>
              <a:spcBef>
                <a:spcPct val="50000"/>
              </a:spcBef>
            </a:pPr>
            <a:r>
              <a:rPr lang="en-GB" altLang="en-US" sz="4000" b="1" u="sng" dirty="0">
                <a:latin typeface="Arial" panose="020B0604020202020204" pitchFamily="34" charset="0"/>
              </a:rPr>
              <a:t>Reflection</a:t>
            </a:r>
          </a:p>
          <a:p>
            <a:pPr>
              <a:lnSpc>
                <a:spcPct val="80000"/>
              </a:lnSpc>
              <a:spcBef>
                <a:spcPct val="50000"/>
              </a:spcBef>
            </a:pPr>
            <a:r>
              <a:rPr lang="en-GB" altLang="en-US" sz="4000" b="1" dirty="0">
                <a:latin typeface="Arial" panose="020B0604020202020204" pitchFamily="34" charset="0"/>
              </a:rPr>
              <a:t>Using tools such as PubMed, Google scholar and </a:t>
            </a:r>
            <a:r>
              <a:rPr lang="en-GB" altLang="en-US" sz="4000" b="1" dirty="0" err="1">
                <a:latin typeface="Arial" panose="020B0604020202020204" pitchFamily="34" charset="0"/>
              </a:rPr>
              <a:t>SportDiscuss</a:t>
            </a:r>
            <a:r>
              <a:rPr lang="en-GB" altLang="en-US" sz="4000" b="1" dirty="0">
                <a:latin typeface="Arial" panose="020B0604020202020204" pitchFamily="34" charset="0"/>
              </a:rPr>
              <a:t> were useful in my research, utilising the university library is also another useful way to engage in research, there is a library database online that can be accessed to find useful journals and specific research narrows your findings down.</a:t>
            </a:r>
          </a:p>
        </p:txBody>
      </p:sp>
      <p:sp>
        <p:nvSpPr>
          <p:cNvPr id="2054" name="Text Box 2452">
            <a:extLst>
              <a:ext uri="{FF2B5EF4-FFF2-40B4-BE49-F238E27FC236}">
                <a16:creationId xmlns:a16="http://schemas.microsoft.com/office/drawing/2014/main" id="{E64A7953-EC3B-AE56-7197-2D61296A2C51}"/>
              </a:ext>
            </a:extLst>
          </p:cNvPr>
          <p:cNvSpPr txBox="1">
            <a:spLocks noChangeArrowheads="1"/>
          </p:cNvSpPr>
          <p:nvPr/>
        </p:nvSpPr>
        <p:spPr bwMode="auto">
          <a:xfrm>
            <a:off x="34922546" y="17585808"/>
            <a:ext cx="16251519" cy="13070584"/>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lgn="ctr">
              <a:lnSpc>
                <a:spcPct val="80000"/>
              </a:lnSpc>
              <a:spcBef>
                <a:spcPct val="50000"/>
              </a:spcBef>
            </a:pPr>
            <a:r>
              <a:rPr lang="en-GB" altLang="en-US" sz="4000" b="1" u="sng" dirty="0">
                <a:latin typeface="Arial" panose="020B0604020202020204" pitchFamily="34" charset="0"/>
              </a:rPr>
              <a:t>References</a:t>
            </a:r>
          </a:p>
          <a:p>
            <a:pPr>
              <a:lnSpc>
                <a:spcPct val="80000"/>
              </a:lnSpc>
              <a:spcBef>
                <a:spcPct val="50000"/>
              </a:spcBef>
            </a:pPr>
            <a:r>
              <a:rPr lang="en-GB" sz="3600" b="1" kern="100" dirty="0" err="1">
                <a:effectLst/>
                <a:latin typeface="Aptos" panose="020B0004020202020204" pitchFamily="34" charset="0"/>
                <a:ea typeface="Aptos" panose="020B0004020202020204" pitchFamily="34" charset="0"/>
                <a:cs typeface="Times New Roman" panose="02020603050405020304" pitchFamily="18" charset="0"/>
              </a:rPr>
              <a:t>Antouri</a:t>
            </a:r>
            <a:r>
              <a:rPr lang="en-GB" sz="3600" b="1" kern="100" dirty="0">
                <a:effectLst/>
                <a:latin typeface="Aptos" panose="020B0004020202020204" pitchFamily="34" charset="0"/>
                <a:ea typeface="Aptos" panose="020B0004020202020204" pitchFamily="34" charset="0"/>
                <a:cs typeface="Times New Roman" panose="02020603050405020304" pitchFamily="18" charset="0"/>
              </a:rPr>
              <a:t>, J. (2023) </a:t>
            </a:r>
            <a:r>
              <a:rPr lang="en-GB" sz="3600" b="1" i="1" kern="100" dirty="0">
                <a:effectLst/>
                <a:latin typeface="Aptos" panose="020B0004020202020204" pitchFamily="34" charset="0"/>
                <a:ea typeface="Aptos" panose="020B0004020202020204" pitchFamily="34" charset="0"/>
                <a:cs typeface="Times New Roman" panose="02020603050405020304" pitchFamily="18" charset="0"/>
              </a:rPr>
              <a:t>Golgi Tendon Organ and Functions. </a:t>
            </a:r>
            <a:r>
              <a:rPr lang="en-GB" sz="3600" b="1" kern="100" dirty="0">
                <a:effectLst/>
                <a:latin typeface="Aptos" panose="020B0004020202020204" pitchFamily="34" charset="0"/>
                <a:ea typeface="Aptos" panose="020B0004020202020204" pitchFamily="34" charset="0"/>
                <a:cs typeface="Times New Roman" panose="02020603050405020304" pitchFamily="18" charset="0"/>
              </a:rPr>
              <a:t>Available at: https://propta.com/edu-blog/golgi-tendon-organ-and-functions/ (Accessed: 7 April 2025).</a:t>
            </a:r>
            <a:endParaRPr lang="en-GB" altLang="en-US" sz="3600" b="1" dirty="0">
              <a:highlight>
                <a:srgbClr val="000000"/>
              </a:highlight>
              <a:latin typeface="Arial" panose="020B0604020202020204" pitchFamily="34" charset="0"/>
            </a:endParaRPr>
          </a:p>
          <a:p>
            <a:pPr>
              <a:lnSpc>
                <a:spcPct val="80000"/>
              </a:lnSpc>
              <a:spcBef>
                <a:spcPct val="50000"/>
              </a:spcBef>
            </a:pPr>
            <a:r>
              <a:rPr lang="en-GB" sz="3600" b="1" kern="100" dirty="0">
                <a:effectLst/>
                <a:latin typeface="Aptos" panose="020B0004020202020204" pitchFamily="34" charset="0"/>
                <a:ea typeface="Aptos" panose="020B0004020202020204" pitchFamily="34" charset="0"/>
                <a:cs typeface="Times New Roman" panose="02020603050405020304" pitchFamily="18" charset="0"/>
              </a:rPr>
              <a:t>Atchison, J.W., Tolchin, R.B., Ross, B.S. and Eubanks, J.E., 2021. Manipulation, traction, and massage. In </a:t>
            </a:r>
            <a:r>
              <a:rPr lang="en-GB" sz="3600" b="1" i="1" kern="100" dirty="0" err="1">
                <a:effectLst/>
                <a:latin typeface="Aptos" panose="020B0004020202020204" pitchFamily="34" charset="0"/>
                <a:ea typeface="Aptos" panose="020B0004020202020204" pitchFamily="34" charset="0"/>
                <a:cs typeface="Times New Roman" panose="02020603050405020304" pitchFamily="18" charset="0"/>
              </a:rPr>
              <a:t>Braddom's</a:t>
            </a:r>
            <a:r>
              <a:rPr lang="en-GB" sz="3600" b="1" i="1" kern="100" dirty="0">
                <a:effectLst/>
                <a:latin typeface="Aptos" panose="020B0004020202020204" pitchFamily="34" charset="0"/>
                <a:ea typeface="Aptos" panose="020B0004020202020204" pitchFamily="34" charset="0"/>
                <a:cs typeface="Times New Roman" panose="02020603050405020304" pitchFamily="18" charset="0"/>
              </a:rPr>
              <a:t> physical medicine and rehabilitation</a:t>
            </a:r>
            <a:r>
              <a:rPr lang="en-GB" sz="3600" b="1" kern="100" dirty="0">
                <a:effectLst/>
                <a:latin typeface="Aptos" panose="020B0004020202020204" pitchFamily="34" charset="0"/>
                <a:ea typeface="Aptos" panose="020B0004020202020204" pitchFamily="34" charset="0"/>
                <a:cs typeface="Times New Roman" panose="02020603050405020304" pitchFamily="18" charset="0"/>
              </a:rPr>
              <a:t> (pp. 316-337). Elsevier.</a:t>
            </a:r>
          </a:p>
          <a:p>
            <a:pPr>
              <a:lnSpc>
                <a:spcPct val="80000"/>
              </a:lnSpc>
              <a:spcBef>
                <a:spcPct val="50000"/>
              </a:spcBef>
            </a:pPr>
            <a:r>
              <a:rPr lang="en-GB" sz="3600" b="1" kern="100" dirty="0">
                <a:effectLst/>
                <a:latin typeface="Aptos" panose="020B0004020202020204" pitchFamily="34" charset="0"/>
                <a:ea typeface="Aptos" panose="020B0004020202020204" pitchFamily="34" charset="0"/>
                <a:cs typeface="Times New Roman" panose="02020603050405020304" pitchFamily="18" charset="0"/>
              </a:rPr>
              <a:t>Britannica (2016) </a:t>
            </a:r>
            <a:r>
              <a:rPr lang="en-GB" sz="3600" b="1" i="1" kern="100" dirty="0">
                <a:effectLst/>
                <a:latin typeface="Aptos" panose="020B0004020202020204" pitchFamily="34" charset="0"/>
                <a:ea typeface="Aptos" panose="020B0004020202020204" pitchFamily="34" charset="0"/>
                <a:cs typeface="Times New Roman" panose="02020603050405020304" pitchFamily="18" charset="0"/>
              </a:rPr>
              <a:t>Muscle Spindle. </a:t>
            </a:r>
            <a:r>
              <a:rPr lang="en-GB" sz="3600" b="1" kern="100" dirty="0">
                <a:effectLst/>
                <a:latin typeface="Aptos" panose="020B0004020202020204" pitchFamily="34" charset="0"/>
                <a:ea typeface="Aptos" panose="020B0004020202020204" pitchFamily="34" charset="0"/>
                <a:cs typeface="Times New Roman" panose="02020603050405020304" pitchFamily="18" charset="0"/>
              </a:rPr>
              <a:t>Available at: https://www.britannica.com/science/muscle-spindle (Accessed; 7</a:t>
            </a:r>
            <a:r>
              <a:rPr lang="en-GB" sz="3600" b="1" kern="100" baseline="30000" dirty="0">
                <a:effectLst/>
                <a:latin typeface="Aptos" panose="020B0004020202020204" pitchFamily="34" charset="0"/>
                <a:ea typeface="Aptos" panose="020B0004020202020204" pitchFamily="34" charset="0"/>
                <a:cs typeface="Times New Roman" panose="02020603050405020304" pitchFamily="18" charset="0"/>
              </a:rPr>
              <a:t> </a:t>
            </a:r>
            <a:r>
              <a:rPr lang="en-GB" sz="3600" b="1" kern="100" dirty="0">
                <a:effectLst/>
                <a:latin typeface="Aptos" panose="020B0004020202020204" pitchFamily="34" charset="0"/>
                <a:ea typeface="Aptos" panose="020B0004020202020204" pitchFamily="34" charset="0"/>
                <a:cs typeface="Times New Roman" panose="02020603050405020304" pitchFamily="18" charset="0"/>
              </a:rPr>
              <a:t>April 2025).</a:t>
            </a:r>
          </a:p>
          <a:p>
            <a:pPr>
              <a:lnSpc>
                <a:spcPct val="80000"/>
              </a:lnSpc>
              <a:spcBef>
                <a:spcPct val="50000"/>
              </a:spcBef>
            </a:pPr>
            <a:r>
              <a:rPr lang="en-US" sz="3600" b="1" i="0" dirty="0">
                <a:effectLst/>
                <a:latin typeface="Arial" panose="020B0604020202020204" pitchFamily="34" charset="0"/>
              </a:rPr>
              <a:t>Lepley, A.S. and Lepley, L.K., 2021. Mechanisms of </a:t>
            </a:r>
            <a:r>
              <a:rPr lang="en-US" sz="3600" b="1" i="0" dirty="0" err="1">
                <a:effectLst/>
                <a:latin typeface="Arial" panose="020B0604020202020204" pitchFamily="34" charset="0"/>
              </a:rPr>
              <a:t>arthrogenic</a:t>
            </a:r>
            <a:r>
              <a:rPr lang="en-US" sz="3600" b="1" i="0" dirty="0">
                <a:effectLst/>
                <a:latin typeface="Arial" panose="020B0604020202020204" pitchFamily="34" charset="0"/>
              </a:rPr>
              <a:t> muscle inhibition. </a:t>
            </a:r>
            <a:r>
              <a:rPr lang="en-US" sz="3600" b="1" i="1" dirty="0">
                <a:effectLst/>
                <a:latin typeface="Arial" panose="020B0604020202020204" pitchFamily="34" charset="0"/>
              </a:rPr>
              <a:t>Journal of sport rehabilitation</a:t>
            </a:r>
            <a:r>
              <a:rPr lang="en-US" sz="3600" b="1" i="0" dirty="0">
                <a:effectLst/>
                <a:latin typeface="Arial" panose="020B0604020202020204" pitchFamily="34" charset="0"/>
              </a:rPr>
              <a:t>, </a:t>
            </a:r>
            <a:r>
              <a:rPr lang="en-US" sz="3600" b="1" i="1" dirty="0">
                <a:effectLst/>
                <a:latin typeface="Arial" panose="020B0604020202020204" pitchFamily="34" charset="0"/>
              </a:rPr>
              <a:t>31</a:t>
            </a:r>
            <a:r>
              <a:rPr lang="en-US" sz="3600" b="1" i="0" dirty="0">
                <a:effectLst/>
                <a:latin typeface="Arial" panose="020B0604020202020204" pitchFamily="34" charset="0"/>
              </a:rPr>
              <a:t>(6), pp.707-716.</a:t>
            </a:r>
            <a:endParaRPr lang="en-GB" altLang="en-US" sz="3600" b="1" dirty="0">
              <a:latin typeface="Arial" panose="020B0604020202020204" pitchFamily="34" charset="0"/>
            </a:endParaRPr>
          </a:p>
          <a:p>
            <a:pPr>
              <a:lnSpc>
                <a:spcPct val="80000"/>
              </a:lnSpc>
              <a:spcBef>
                <a:spcPct val="50000"/>
              </a:spcBef>
            </a:pPr>
            <a:r>
              <a:rPr lang="en-GB" sz="3600" b="1" i="0" dirty="0">
                <a:effectLst/>
                <a:latin typeface="Arial" panose="020B0604020202020204" pitchFamily="34" charset="0"/>
              </a:rPr>
              <a:t>Nambi, G., 2018. Effect of reciprocal inhibition and post isometric relaxation; types of muscle energy technique in piriformis syndrome–a comparative study. </a:t>
            </a:r>
            <a:r>
              <a:rPr lang="en-GB" sz="3600" b="1" i="1" dirty="0">
                <a:effectLst/>
                <a:latin typeface="Arial" panose="020B0604020202020204" pitchFamily="34" charset="0"/>
              </a:rPr>
              <a:t>Phys Med Rehab Res</a:t>
            </a:r>
            <a:r>
              <a:rPr lang="en-GB" sz="3600" b="1" i="0" dirty="0">
                <a:effectLst/>
                <a:latin typeface="Arial" panose="020B0604020202020204" pitchFamily="34" charset="0"/>
              </a:rPr>
              <a:t>, </a:t>
            </a:r>
            <a:r>
              <a:rPr lang="en-GB" sz="3600" b="1" i="1" dirty="0">
                <a:effectLst/>
                <a:latin typeface="Arial" panose="020B0604020202020204" pitchFamily="34" charset="0"/>
              </a:rPr>
              <a:t>3</a:t>
            </a:r>
            <a:r>
              <a:rPr lang="en-GB" sz="3600" b="1" i="0" dirty="0">
                <a:effectLst/>
                <a:latin typeface="Arial" panose="020B0604020202020204" pitchFamily="34" charset="0"/>
              </a:rPr>
              <a:t>(1), pp.1-5.</a:t>
            </a:r>
          </a:p>
          <a:p>
            <a:pPr>
              <a:lnSpc>
                <a:spcPct val="80000"/>
              </a:lnSpc>
              <a:spcBef>
                <a:spcPct val="50000"/>
              </a:spcBef>
            </a:pPr>
            <a:r>
              <a:rPr lang="en-GB" sz="3600" b="1" i="0" dirty="0">
                <a:effectLst/>
                <a:latin typeface="Arial" panose="020B0604020202020204" pitchFamily="34" charset="0"/>
              </a:rPr>
              <a:t>Naweed, J., Razzaq, M., Sheraz, S., Anwar, N., Sadiq, N. and Naweed, S., 2020. Comparison of active isolated stretch and post isometric relaxation for improving hamstring flexibility in young healthy adults. </a:t>
            </a:r>
            <a:r>
              <a:rPr lang="en-GB" sz="3600" b="1" i="1" dirty="0">
                <a:effectLst/>
                <a:latin typeface="Arial" panose="020B0604020202020204" pitchFamily="34" charset="0"/>
              </a:rPr>
              <a:t>Pakistan Armed Forces Medical Journal</a:t>
            </a:r>
            <a:r>
              <a:rPr lang="en-GB" sz="3600" b="1" i="0" dirty="0">
                <a:effectLst/>
                <a:latin typeface="Arial" panose="020B0604020202020204" pitchFamily="34" charset="0"/>
              </a:rPr>
              <a:t>, (3), p.770.</a:t>
            </a:r>
          </a:p>
          <a:p>
            <a:pPr>
              <a:lnSpc>
                <a:spcPct val="80000"/>
              </a:lnSpc>
              <a:spcBef>
                <a:spcPct val="50000"/>
              </a:spcBef>
            </a:pPr>
            <a:r>
              <a:rPr lang="en-US" sz="3600" b="1" i="0" dirty="0">
                <a:effectLst/>
                <a:latin typeface="Arial" panose="020B0604020202020204" pitchFamily="34" charset="0"/>
              </a:rPr>
              <a:t>Sheaff, R., Halliday, J., </a:t>
            </a:r>
            <a:r>
              <a:rPr lang="en-US" sz="3600" b="1" i="0" dirty="0" err="1">
                <a:effectLst/>
                <a:latin typeface="Arial" panose="020B0604020202020204" pitchFamily="34" charset="0"/>
              </a:rPr>
              <a:t>Exworthy</a:t>
            </a:r>
            <a:r>
              <a:rPr lang="en-US" sz="3600" b="1" i="0" dirty="0">
                <a:effectLst/>
                <a:latin typeface="Arial" panose="020B0604020202020204" pitchFamily="34" charset="0"/>
              </a:rPr>
              <a:t>, M., Gibson, A., Allen, P.W., Clark, J., Asthana, S. and Mannion, R., 2019. Repositioning the boundaries between public and private healthcare providers in the English NHS. </a:t>
            </a:r>
            <a:r>
              <a:rPr lang="en-US" sz="3600" b="1" i="1" dirty="0">
                <a:effectLst/>
                <a:latin typeface="Arial" panose="020B0604020202020204" pitchFamily="34" charset="0"/>
              </a:rPr>
              <a:t>Journal of Health Organization and Management</a:t>
            </a:r>
            <a:r>
              <a:rPr lang="en-US" sz="3600" b="1" i="0" dirty="0">
                <a:effectLst/>
                <a:latin typeface="Arial" panose="020B0604020202020204" pitchFamily="34" charset="0"/>
              </a:rPr>
              <a:t>, </a:t>
            </a:r>
            <a:r>
              <a:rPr lang="en-US" sz="3600" b="1" i="1" dirty="0">
                <a:effectLst/>
                <a:latin typeface="Arial" panose="020B0604020202020204" pitchFamily="34" charset="0"/>
              </a:rPr>
              <a:t>33</a:t>
            </a:r>
            <a:r>
              <a:rPr lang="en-US" sz="3600" b="1" i="0" dirty="0">
                <a:effectLst/>
                <a:latin typeface="Arial" panose="020B0604020202020204" pitchFamily="34" charset="0"/>
              </a:rPr>
              <a:t>(7/8), pp.776-790.</a:t>
            </a:r>
            <a:endParaRPr lang="en-GB" altLang="en-US" sz="3600" b="1" dirty="0">
              <a:latin typeface="Arial" panose="020B0604020202020204" pitchFamily="34" charset="0"/>
            </a:endParaRPr>
          </a:p>
        </p:txBody>
      </p:sp>
      <p:sp>
        <p:nvSpPr>
          <p:cNvPr id="2055" name="Text Box 2453">
            <a:extLst>
              <a:ext uri="{FF2B5EF4-FFF2-40B4-BE49-F238E27FC236}">
                <a16:creationId xmlns:a16="http://schemas.microsoft.com/office/drawing/2014/main" id="{E5FD9769-D028-2327-5B75-CA79084CE796}"/>
              </a:ext>
            </a:extLst>
          </p:cNvPr>
          <p:cNvSpPr txBox="1">
            <a:spLocks noChangeArrowheads="1"/>
          </p:cNvSpPr>
          <p:nvPr/>
        </p:nvSpPr>
        <p:spPr bwMode="auto">
          <a:xfrm>
            <a:off x="2161928" y="0"/>
            <a:ext cx="47014480" cy="2661581"/>
          </a:xfrm>
          <a:prstGeom prst="rect">
            <a:avLst/>
          </a:prstGeom>
          <a:noFill/>
          <a:ln w="1270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441281" tIns="220640" rIns="441281" bIns="220640">
            <a:spAutoFit/>
          </a:bodyPr>
          <a:lstStyle>
            <a:lvl1pPr defTabSz="917575" eaLnBrk="0" hangingPunct="0">
              <a:defRPr>
                <a:solidFill>
                  <a:schemeClr val="tx1"/>
                </a:solidFill>
                <a:latin typeface="Tahoma" panose="020B0604030504040204" pitchFamily="34" charset="0"/>
                <a:cs typeface="Arial" panose="020B0604020202020204" pitchFamily="34" charset="0"/>
              </a:defRPr>
            </a:lvl1pPr>
            <a:lvl2pPr marL="742950" indent="-285750" defTabSz="917575" eaLnBrk="0" hangingPunct="0">
              <a:defRPr>
                <a:solidFill>
                  <a:schemeClr val="tx1"/>
                </a:solidFill>
                <a:latin typeface="Tahoma" panose="020B0604030504040204" pitchFamily="34" charset="0"/>
                <a:cs typeface="Arial" panose="020B0604020202020204" pitchFamily="34" charset="0"/>
              </a:defRPr>
            </a:lvl2pPr>
            <a:lvl3pPr marL="1143000" indent="-228600" defTabSz="917575" eaLnBrk="0" hangingPunct="0">
              <a:defRPr>
                <a:solidFill>
                  <a:schemeClr val="tx1"/>
                </a:solidFill>
                <a:latin typeface="Tahoma" panose="020B0604030504040204" pitchFamily="34" charset="0"/>
                <a:cs typeface="Arial" panose="020B0604020202020204" pitchFamily="34" charset="0"/>
              </a:defRPr>
            </a:lvl3pPr>
            <a:lvl4pPr marL="1600200" indent="-228600" defTabSz="917575" eaLnBrk="0" hangingPunct="0">
              <a:defRPr>
                <a:solidFill>
                  <a:schemeClr val="tx1"/>
                </a:solidFill>
                <a:latin typeface="Tahoma" panose="020B0604030504040204" pitchFamily="34" charset="0"/>
                <a:cs typeface="Arial" panose="020B0604020202020204" pitchFamily="34" charset="0"/>
              </a:defRPr>
            </a:lvl4pPr>
            <a:lvl5pPr marL="2057400" indent="-228600" defTabSz="917575" eaLnBrk="0" hangingPunct="0">
              <a:defRPr>
                <a:solidFill>
                  <a:schemeClr val="tx1"/>
                </a:solidFill>
                <a:latin typeface="Tahoma" panose="020B0604030504040204" pitchFamily="34" charset="0"/>
                <a:cs typeface="Arial" panose="020B0604020202020204" pitchFamily="34" charset="0"/>
              </a:defRPr>
            </a:lvl5pPr>
            <a:lvl6pPr marL="25146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6pPr>
            <a:lvl7pPr marL="29718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7pPr>
            <a:lvl8pPr marL="34290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8pPr>
            <a:lvl9pPr marL="3886200" indent="-228600" defTabSz="917575" eaLnBrk="0" fontAlgn="base" hangingPunct="0">
              <a:spcBef>
                <a:spcPct val="0"/>
              </a:spcBef>
              <a:spcAft>
                <a:spcPct val="0"/>
              </a:spcAft>
              <a:defRPr>
                <a:solidFill>
                  <a:schemeClr val="tx1"/>
                </a:solidFill>
                <a:latin typeface="Tahoma" panose="020B0604030504040204" pitchFamily="34" charset="0"/>
                <a:cs typeface="Arial" panose="020B0604020202020204" pitchFamily="34" charset="0"/>
              </a:defRPr>
            </a:lvl9pPr>
          </a:lstStyle>
          <a:p>
            <a:pPr>
              <a:spcAft>
                <a:spcPts val="600"/>
              </a:spcAft>
            </a:pPr>
            <a:r>
              <a:rPr lang="en-GB" sz="7200" b="1" dirty="0"/>
              <a:t>A comparison of post isometric relaxation and reciprocal inhibition, which is the most effective in improving range of movement at the hip?</a:t>
            </a:r>
            <a:endParaRPr lang="en-GB" sz="7200" dirty="0"/>
          </a:p>
        </p:txBody>
      </p:sp>
      <p:pic>
        <p:nvPicPr>
          <p:cNvPr id="29" name="Picture 28" descr="A person holding a person's leg&#10;&#10;AI-generated content may be incorrect.">
            <a:extLst>
              <a:ext uri="{FF2B5EF4-FFF2-40B4-BE49-F238E27FC236}">
                <a16:creationId xmlns:a16="http://schemas.microsoft.com/office/drawing/2014/main" id="{930A4ACA-3D99-109E-416D-98861A9CBC3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360461" y="26315671"/>
            <a:ext cx="5490397" cy="6342386"/>
          </a:xfrm>
          <a:prstGeom prst="rect">
            <a:avLst/>
          </a:prstGeom>
        </p:spPr>
      </p:pic>
      <p:pic>
        <p:nvPicPr>
          <p:cNvPr id="30" name="Picture 29" descr="A person stretching her leg&#10;&#10;AI-generated content may be incorrect.">
            <a:extLst>
              <a:ext uri="{FF2B5EF4-FFF2-40B4-BE49-F238E27FC236}">
                <a16:creationId xmlns:a16="http://schemas.microsoft.com/office/drawing/2014/main" id="{317306C5-A5AD-78BD-8AC7-77D3A5A1E0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3799" y="26145160"/>
            <a:ext cx="6217921" cy="6512897"/>
          </a:xfrm>
          <a:prstGeom prst="rect">
            <a:avLst/>
          </a:prstGeom>
        </p:spPr>
      </p:pic>
      <p:pic>
        <p:nvPicPr>
          <p:cNvPr id="31" name="Picture 30" descr="MET PIR">
            <a:extLst>
              <a:ext uri="{FF2B5EF4-FFF2-40B4-BE49-F238E27FC236}">
                <a16:creationId xmlns:a16="http://schemas.microsoft.com/office/drawing/2014/main" id="{419EF0EF-11D4-04EC-77B3-9FA40086E00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71720" y="26315671"/>
            <a:ext cx="6059225" cy="6342386"/>
          </a:xfrm>
          <a:prstGeom prst="rect">
            <a:avLst/>
          </a:prstGeom>
        </p:spPr>
      </p:pic>
      <p:graphicFrame>
        <p:nvGraphicFramePr>
          <p:cNvPr id="32" name="Table 31">
            <a:extLst>
              <a:ext uri="{FF2B5EF4-FFF2-40B4-BE49-F238E27FC236}">
                <a16:creationId xmlns:a16="http://schemas.microsoft.com/office/drawing/2014/main" id="{93DE3704-0CCC-40E8-6745-8323F89EC434}"/>
              </a:ext>
            </a:extLst>
          </p:cNvPr>
          <p:cNvGraphicFramePr>
            <a:graphicFrameLocks noGrp="1"/>
          </p:cNvGraphicFramePr>
          <p:nvPr>
            <p:extLst>
              <p:ext uri="{D42A27DB-BD31-4B8C-83A1-F6EECF244321}">
                <p14:modId xmlns:p14="http://schemas.microsoft.com/office/powerpoint/2010/main" val="2385318392"/>
              </p:ext>
            </p:extLst>
          </p:nvPr>
        </p:nvGraphicFramePr>
        <p:xfrm>
          <a:off x="18183708" y="15612095"/>
          <a:ext cx="14614525" cy="8775080"/>
        </p:xfrm>
        <a:graphic>
          <a:graphicData uri="http://schemas.openxmlformats.org/drawingml/2006/table">
            <a:tbl>
              <a:tblPr firstRow="1" firstCol="1" bandRow="1">
                <a:tableStyleId>{5C22544A-7EE6-4342-B048-85BDC9FD1C3A}</a:tableStyleId>
              </a:tblPr>
              <a:tblGrid>
                <a:gridCol w="2651143">
                  <a:extLst>
                    <a:ext uri="{9D8B030D-6E8A-4147-A177-3AD203B41FA5}">
                      <a16:colId xmlns:a16="http://schemas.microsoft.com/office/drawing/2014/main" val="2999563345"/>
                    </a:ext>
                  </a:extLst>
                </a:gridCol>
                <a:gridCol w="2657961">
                  <a:extLst>
                    <a:ext uri="{9D8B030D-6E8A-4147-A177-3AD203B41FA5}">
                      <a16:colId xmlns:a16="http://schemas.microsoft.com/office/drawing/2014/main" val="2103959651"/>
                    </a:ext>
                  </a:extLst>
                </a:gridCol>
                <a:gridCol w="2415863">
                  <a:extLst>
                    <a:ext uri="{9D8B030D-6E8A-4147-A177-3AD203B41FA5}">
                      <a16:colId xmlns:a16="http://schemas.microsoft.com/office/drawing/2014/main" val="574508793"/>
                    </a:ext>
                  </a:extLst>
                </a:gridCol>
                <a:gridCol w="1554881">
                  <a:extLst>
                    <a:ext uri="{9D8B030D-6E8A-4147-A177-3AD203B41FA5}">
                      <a16:colId xmlns:a16="http://schemas.microsoft.com/office/drawing/2014/main" val="3501276423"/>
                    </a:ext>
                  </a:extLst>
                </a:gridCol>
                <a:gridCol w="1450883">
                  <a:extLst>
                    <a:ext uri="{9D8B030D-6E8A-4147-A177-3AD203B41FA5}">
                      <a16:colId xmlns:a16="http://schemas.microsoft.com/office/drawing/2014/main" val="3686946276"/>
                    </a:ext>
                  </a:extLst>
                </a:gridCol>
                <a:gridCol w="1554881">
                  <a:extLst>
                    <a:ext uri="{9D8B030D-6E8A-4147-A177-3AD203B41FA5}">
                      <a16:colId xmlns:a16="http://schemas.microsoft.com/office/drawing/2014/main" val="1871704543"/>
                    </a:ext>
                  </a:extLst>
                </a:gridCol>
                <a:gridCol w="2328913">
                  <a:extLst>
                    <a:ext uri="{9D8B030D-6E8A-4147-A177-3AD203B41FA5}">
                      <a16:colId xmlns:a16="http://schemas.microsoft.com/office/drawing/2014/main" val="3602181359"/>
                    </a:ext>
                  </a:extLst>
                </a:gridCol>
              </a:tblGrid>
              <a:tr h="3079837">
                <a:tc>
                  <a:txBody>
                    <a:bodyPr/>
                    <a:lstStyle/>
                    <a:p>
                      <a:pPr>
                        <a:lnSpc>
                          <a:spcPct val="150000"/>
                        </a:lnSpc>
                        <a:spcAft>
                          <a:spcPts val="800"/>
                        </a:spcAft>
                        <a:buNone/>
                      </a:pPr>
                      <a:r>
                        <a:rPr lang="en-GB" sz="1200" kern="100">
                          <a:effectLst/>
                        </a:rPr>
                        <a:t>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PIR (ROM </a:t>
                      </a:r>
                      <a:r>
                        <a:rPr lang="en-GB" sz="1200" kern="100" baseline="30000">
                          <a:effectLst/>
                        </a:rPr>
                        <a:t>0</a:t>
                      </a:r>
                      <a:r>
                        <a:rPr lang="en-GB" sz="1200" kern="100">
                          <a:effectLst/>
                        </a:rPr>
                        <a: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RI (ROM </a:t>
                      </a:r>
                      <a:r>
                        <a:rPr lang="en-GB" sz="1200" kern="100" baseline="30000">
                          <a:effectLst/>
                        </a:rPr>
                        <a:t>0</a:t>
                      </a:r>
                      <a:r>
                        <a:rPr lang="en-GB" sz="1200" kern="100">
                          <a:effectLst/>
                        </a:rPr>
                        <a: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T</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df</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Sig</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Cohen’s-d</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61512561"/>
                  </a:ext>
                </a:extLst>
              </a:tr>
              <a:tr h="1457883">
                <a:tc>
                  <a:txBody>
                    <a:bodyPr/>
                    <a:lstStyle/>
                    <a:p>
                      <a:pPr>
                        <a:lnSpc>
                          <a:spcPct val="115000"/>
                        </a:lnSpc>
                        <a:spcAft>
                          <a:spcPts val="800"/>
                        </a:spcAft>
                        <a:buNone/>
                      </a:pPr>
                      <a:r>
                        <a:rPr lang="en-GB" sz="1200" kern="100">
                          <a:effectLst/>
                        </a:rPr>
                        <a:t>Left before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77.8 ± 13.1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75.1± 15.0</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-2.776</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11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.018</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-.195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150899306"/>
                  </a:ext>
                </a:extLst>
              </a:tr>
              <a:tr h="2417541">
                <a:tc>
                  <a:txBody>
                    <a:bodyPr/>
                    <a:lstStyle/>
                    <a:p>
                      <a:pPr>
                        <a:lnSpc>
                          <a:spcPct val="115000"/>
                        </a:lnSpc>
                        <a:spcAft>
                          <a:spcPts val="800"/>
                        </a:spcAft>
                        <a:buNone/>
                      </a:pPr>
                      <a:r>
                        <a:rPr lang="en-GB" sz="1200" kern="100">
                          <a:effectLst/>
                        </a:rPr>
                        <a:t>Right before</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72.7± 12.2</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73.8 ±15.4</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dirty="0">
                          <a:effectLst/>
                        </a:rPr>
                        <a:t>-2.209</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dirty="0">
                          <a:effectLst/>
                        </a:rPr>
                        <a:t>11</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.049</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-.275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4276405204"/>
                  </a:ext>
                </a:extLst>
              </a:tr>
              <a:tr h="361936">
                <a:tc>
                  <a:txBody>
                    <a:bodyPr/>
                    <a:lstStyle/>
                    <a:p>
                      <a:pPr>
                        <a:lnSpc>
                          <a:spcPct val="115000"/>
                        </a:lnSpc>
                        <a:spcAft>
                          <a:spcPts val="800"/>
                        </a:spcAft>
                        <a:buNone/>
                      </a:pPr>
                      <a:r>
                        <a:rPr lang="en-GB" sz="1200" kern="100">
                          <a:effectLst/>
                        </a:rPr>
                        <a:t>Left after</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83.6 ± 12.3</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86.8 ± 10.9</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dirty="0">
                          <a:effectLst/>
                        </a:rPr>
                        <a:t>-5.278</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11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&lt;.001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-.299</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2853042284"/>
                  </a:ext>
                </a:extLst>
              </a:tr>
              <a:tr h="1457883">
                <a:tc>
                  <a:txBody>
                    <a:bodyPr/>
                    <a:lstStyle/>
                    <a:p>
                      <a:pPr>
                        <a:lnSpc>
                          <a:spcPct val="115000"/>
                        </a:lnSpc>
                        <a:spcAft>
                          <a:spcPts val="800"/>
                        </a:spcAft>
                        <a:buNone/>
                      </a:pPr>
                      <a:r>
                        <a:rPr lang="en-GB" sz="1200" kern="100">
                          <a:effectLst/>
                        </a:rPr>
                        <a:t>Right after </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77.7 ± 13.2</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79.5 ± 11.2</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-2.915</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11</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a:effectLst/>
                        </a:rPr>
                        <a:t>.014</a:t>
                      </a:r>
                      <a:endParaRPr lang="en-GB" sz="1200" kern="10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tc>
                  <a:txBody>
                    <a:bodyPr/>
                    <a:lstStyle/>
                    <a:p>
                      <a:pPr>
                        <a:lnSpc>
                          <a:spcPct val="150000"/>
                        </a:lnSpc>
                        <a:spcAft>
                          <a:spcPts val="800"/>
                        </a:spcAft>
                        <a:buNone/>
                      </a:pPr>
                      <a:r>
                        <a:rPr lang="en-GB" sz="1200" kern="100" dirty="0">
                          <a:effectLst/>
                        </a:rPr>
                        <a:t>-.150</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223332467"/>
                  </a:ext>
                </a:extLst>
              </a:tr>
            </a:tbl>
          </a:graphicData>
        </a:graphic>
      </p:graphicFrame>
      <p:pic>
        <p:nvPicPr>
          <p:cNvPr id="33" name="Picture 32" descr="A diagram of a structure of the body&#10;&#10;AI-generated content may be incorrect.">
            <a:extLst>
              <a:ext uri="{FF2B5EF4-FFF2-40B4-BE49-F238E27FC236}">
                <a16:creationId xmlns:a16="http://schemas.microsoft.com/office/drawing/2014/main" id="{69B1EB65-A3C3-703C-884C-B67BA193D7A3}"/>
              </a:ext>
            </a:extLst>
          </p:cNvPr>
          <p:cNvPicPr>
            <a:picLocks noChangeAspect="1"/>
          </p:cNvPicPr>
          <p:nvPr/>
        </p:nvPicPr>
        <p:blipFill>
          <a:blip r:embed="rId6"/>
          <a:stretch>
            <a:fillRect/>
          </a:stretch>
        </p:blipFill>
        <p:spPr>
          <a:xfrm>
            <a:off x="17880374" y="26145160"/>
            <a:ext cx="5640849" cy="6773240"/>
          </a:xfrm>
          <a:prstGeom prst="rect">
            <a:avLst/>
          </a:prstGeom>
        </p:spPr>
      </p:pic>
      <p:pic>
        <p:nvPicPr>
          <p:cNvPr id="34" name="Picture 33" descr="Diagram of a structure of the human body&#10;&#10;AI-generated content may be incorrect.">
            <a:extLst>
              <a:ext uri="{FF2B5EF4-FFF2-40B4-BE49-F238E27FC236}">
                <a16:creationId xmlns:a16="http://schemas.microsoft.com/office/drawing/2014/main" id="{1F32ED22-A123-79A6-DE56-C54EB5708823}"/>
              </a:ext>
            </a:extLst>
          </p:cNvPr>
          <p:cNvPicPr>
            <a:picLocks noChangeAspect="1"/>
          </p:cNvPicPr>
          <p:nvPr/>
        </p:nvPicPr>
        <p:blipFill>
          <a:blip r:embed="rId7"/>
          <a:stretch>
            <a:fillRect/>
          </a:stretch>
        </p:blipFill>
        <p:spPr>
          <a:xfrm>
            <a:off x="23550740" y="26171831"/>
            <a:ext cx="5671734" cy="6773240"/>
          </a:xfrm>
          <a:prstGeom prst="rect">
            <a:avLst/>
          </a:prstGeom>
        </p:spPr>
      </p:pic>
      <p:pic>
        <p:nvPicPr>
          <p:cNvPr id="1027" name="Picture 3">
            <a:extLst>
              <a:ext uri="{FF2B5EF4-FFF2-40B4-BE49-F238E27FC236}">
                <a16:creationId xmlns:a16="http://schemas.microsoft.com/office/drawing/2014/main" id="{9E96C914-0D31-B4C3-EAA2-0D9236C5F44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351654" y="26171831"/>
            <a:ext cx="5405744" cy="677324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438" row="3">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2C17245D-0AE6-4F52-BE49-057F7F88274A}">
  <we:reference id="wa200005566" version="3.0.0.2" store="en-US" storeType="OMEX"/>
  <we:alternateReferences>
    <we:reference id="wa200005566" version="3.0.0.2" store="wa200005566" storeType="OMEX"/>
  </we:alternateReferences>
  <we:properties/>
  <we:bindings/>
  <we:snapshot xmlns:r="http://schemas.openxmlformats.org/officeDocument/2006/relationships"/>
</we:webextension>
</file>

<file path=docProps/app.xml><?xml version="1.0" encoding="utf-8"?>
<Properties xmlns="http://schemas.openxmlformats.org/officeDocument/2006/extended-properties" xmlns:vt="http://schemas.openxmlformats.org/officeDocument/2006/docPropsVTypes">
  <Template/>
  <TotalTime>50447</TotalTime>
  <Pages>1</Pages>
  <Words>1294</Words>
  <Application>Microsoft Office PowerPoint</Application>
  <PresentationFormat>Custom</PresentationFormat>
  <Paragraphs>65</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Aptos</vt:lpstr>
      <vt:lpstr>Arial</vt:lpstr>
      <vt:lpstr>Gill Sans MT</vt:lpstr>
      <vt:lpstr>Gallery</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subject/>
  <dc:creator/>
  <cp:keywords/>
  <dc:description/>
  <cp:lastModifiedBy>Neil Edwards</cp:lastModifiedBy>
  <cp:revision>156</cp:revision>
  <cp:lastPrinted>2002-10-23T01:36:31Z</cp:lastPrinted>
  <dcterms:created xsi:type="dcterms:W3CDTF">1997-03-12T11:49:38Z</dcterms:created>
  <dcterms:modified xsi:type="dcterms:W3CDTF">2025-05-08T15:05:37Z</dcterms:modified>
  <cp:category/>
</cp:coreProperties>
</file>