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2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056005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574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7642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449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865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895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442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737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243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623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070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6/9/2023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5659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226C9-3A0F-5D64-ECE2-4840DEAE1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785814"/>
            <a:ext cx="10026650" cy="498316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ACE78AD-319F-C10A-398B-D25189CB9944}"/>
              </a:ext>
            </a:extLst>
          </p:cNvPr>
          <p:cNvSpPr txBox="1">
            <a:spLocks/>
          </p:cNvSpPr>
          <p:nvPr/>
        </p:nvSpPr>
        <p:spPr>
          <a:xfrm>
            <a:off x="1676400" y="1447800"/>
            <a:ext cx="9144000" cy="11284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BREAKFAST BOARD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B10B8D-612B-02BD-B4AB-F651B173D678}"/>
              </a:ext>
            </a:extLst>
          </p:cNvPr>
          <p:cNvSpPr txBox="1">
            <a:spLocks/>
          </p:cNvSpPr>
          <p:nvPr/>
        </p:nvSpPr>
        <p:spPr>
          <a:xfrm>
            <a:off x="1676400" y="375443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</a:rPr>
              <a:t>Student Name: </a:t>
            </a:r>
            <a:r>
              <a:rPr lang="en-GB" dirty="0">
                <a:solidFill>
                  <a:schemeClr val="bg1"/>
                </a:solidFill>
              </a:rPr>
              <a:t>Lavinia Irina Stan</a:t>
            </a:r>
          </a:p>
          <a:p>
            <a:r>
              <a:rPr lang="en-GB" b="1" dirty="0">
                <a:solidFill>
                  <a:schemeClr val="bg1"/>
                </a:solidFill>
              </a:rPr>
              <a:t>Student ID: </a:t>
            </a:r>
            <a:r>
              <a:rPr lang="en-GB" dirty="0">
                <a:solidFill>
                  <a:schemeClr val="bg1"/>
                </a:solidFill>
              </a:rPr>
              <a:t>1912876</a:t>
            </a:r>
          </a:p>
          <a:p>
            <a:r>
              <a:rPr lang="en-GB" b="1" dirty="0">
                <a:solidFill>
                  <a:schemeClr val="bg1"/>
                </a:solidFill>
              </a:rPr>
              <a:t>Tutor’s Name: </a:t>
            </a:r>
            <a:r>
              <a:rPr lang="en-GB" dirty="0">
                <a:solidFill>
                  <a:schemeClr val="bg1"/>
                </a:solidFill>
              </a:rPr>
              <a:t>Rodrigo Fernandes Aguilera</a:t>
            </a:r>
          </a:p>
          <a:p>
            <a:r>
              <a:rPr lang="en-GB" b="1" dirty="0">
                <a:solidFill>
                  <a:schemeClr val="bg1"/>
                </a:solidFill>
              </a:rPr>
              <a:t>Course Name/Code:</a:t>
            </a:r>
            <a:r>
              <a:rPr lang="en-GB" dirty="0">
                <a:solidFill>
                  <a:schemeClr val="bg1"/>
                </a:solidFill>
              </a:rPr>
              <a:t> Foreign Languages &amp; Cultural Awareness (BMIH5003)</a:t>
            </a:r>
          </a:p>
          <a:p>
            <a:r>
              <a:rPr lang="en-GB" b="1" dirty="0">
                <a:solidFill>
                  <a:schemeClr val="bg1"/>
                </a:solidFill>
              </a:rPr>
              <a:t>Date:</a:t>
            </a:r>
            <a:r>
              <a:rPr lang="en-GB" dirty="0">
                <a:solidFill>
                  <a:schemeClr val="bg1"/>
                </a:solidFill>
              </a:rPr>
              <a:t> 09/06/2023</a:t>
            </a:r>
          </a:p>
        </p:txBody>
      </p:sp>
    </p:spTree>
    <p:extLst>
      <p:ext uri="{BB962C8B-B14F-4D97-AF65-F5344CB8AC3E}">
        <p14:creationId xmlns:p14="http://schemas.microsoft.com/office/powerpoint/2010/main" val="3006067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6BC2C-E903-C995-4F7A-8412546A31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55112" y="272101"/>
            <a:ext cx="6119131" cy="1056635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Baguet Script" panose="00000500000000000000" pitchFamily="2" charset="0"/>
              </a:rPr>
              <a:t>PETIT-DEJUNER</a:t>
            </a:r>
            <a:br>
              <a:rPr lang="en-GB" sz="3600" b="1" dirty="0">
                <a:latin typeface="Baguet Script" panose="00000500000000000000" pitchFamily="2" charset="0"/>
              </a:rPr>
            </a:br>
            <a:r>
              <a:rPr lang="en-GB" sz="3600" b="1" dirty="0">
                <a:latin typeface="Baguet Script" panose="00000500000000000000" pitchFamily="2" charset="0"/>
              </a:rPr>
              <a:t>BREAKFAST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67B537-65F0-29CE-2E02-03071E5A9D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4491" y="1691350"/>
            <a:ext cx="6220622" cy="5009484"/>
          </a:xfrm>
        </p:spPr>
        <p:txBody>
          <a:bodyPr>
            <a:normAutofit/>
          </a:bodyPr>
          <a:lstStyle/>
          <a:p>
            <a:pPr algn="l"/>
            <a:r>
              <a:rPr lang="en-GB" sz="1400" b="1" i="0" dirty="0">
                <a:solidFill>
                  <a:srgbClr val="FFFF00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BUFFET FROID</a:t>
            </a:r>
          </a:p>
          <a:p>
            <a:pPr algn="l"/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Foie gras, salade, champignons a </a:t>
            </a:r>
            <a:r>
              <a:rPr lang="en-GB" sz="1400" b="1" i="0" dirty="0" err="1">
                <a:latin typeface="Arial" panose="020B0604020202020204" pitchFamily="34" charset="0"/>
                <a:cs typeface="Arial" panose="020B0604020202020204" pitchFamily="34" charset="0"/>
              </a:rPr>
              <a:t>l’aneth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 et mayonnaise, selection de     </a:t>
            </a:r>
            <a:r>
              <a:rPr lang="en-GB" sz="1400" b="1" i="0" dirty="0" err="1">
                <a:latin typeface="Arial" panose="020B0604020202020204" pitchFamily="34" charset="0"/>
                <a:cs typeface="Arial" panose="020B0604020202020204" pitchFamily="34" charset="0"/>
              </a:rPr>
              <a:t>fromages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, yaourt                                                                               6.50 €</a:t>
            </a:r>
          </a:p>
          <a:p>
            <a:pPr algn="l"/>
            <a:r>
              <a:rPr lang="en-GB" sz="1400" b="1" i="0" dirty="0">
                <a:solidFill>
                  <a:srgbClr val="FFFF00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BUFFET CHAUD</a:t>
            </a:r>
          </a:p>
          <a:p>
            <a:pPr algn="l"/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Toast au beurre et confiture de prunes,  tarte aux fruits, croissant au </a:t>
            </a:r>
            <a:r>
              <a:rPr lang="en-GB" sz="1400" b="1" i="0" dirty="0" err="1">
                <a:latin typeface="Arial" panose="020B0604020202020204" pitchFamily="34" charset="0"/>
                <a:cs typeface="Arial" panose="020B0604020202020204" pitchFamily="34" charset="0"/>
              </a:rPr>
              <a:t>chocolat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4.50 €</a:t>
            </a:r>
          </a:p>
          <a:p>
            <a:pPr algn="l"/>
            <a:r>
              <a:rPr lang="en-GB" sz="1400" b="1" i="0" dirty="0">
                <a:solidFill>
                  <a:srgbClr val="FFFF00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BUFFET VEGETARIEN</a:t>
            </a:r>
          </a:p>
          <a:p>
            <a:pPr algn="l"/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Avocat avec </a:t>
            </a:r>
            <a:r>
              <a:rPr lang="en-GB" sz="1400" b="1" i="0" dirty="0" err="1">
                <a:latin typeface="Arial" panose="020B0604020202020204" pitchFamily="34" charset="0"/>
                <a:cs typeface="Arial" panose="020B0604020202020204" pitchFamily="34" charset="0"/>
              </a:rPr>
              <a:t>tomates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 et ail, salade de carottes et </a:t>
            </a:r>
            <a:r>
              <a:rPr lang="en-GB" sz="1400" b="1" i="0" dirty="0" err="1">
                <a:latin typeface="Arial" panose="020B0604020202020204" pitchFamily="34" charset="0"/>
                <a:cs typeface="Arial" panose="020B0604020202020204" pitchFamily="34" charset="0"/>
              </a:rPr>
              <a:t>celeri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, omelette au fromage                                                                                           5.00 €</a:t>
            </a:r>
          </a:p>
          <a:p>
            <a:pPr algn="l"/>
            <a:r>
              <a:rPr lang="en-GB" sz="1400" b="1" i="0" dirty="0">
                <a:solidFill>
                  <a:srgbClr val="FFFF00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BOISSON CHAUDE</a:t>
            </a:r>
          </a:p>
          <a:p>
            <a:pPr algn="l"/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Café noir, café au lait, the au gout de </a:t>
            </a:r>
            <a:r>
              <a:rPr lang="en-GB" sz="1400" b="1" i="0" dirty="0" err="1">
                <a:latin typeface="Arial" panose="020B0604020202020204" pitchFamily="34" charset="0"/>
                <a:cs typeface="Arial" panose="020B0604020202020204" pitchFamily="34" charset="0"/>
              </a:rPr>
              <a:t>baies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 et de citron              3.30 €</a:t>
            </a:r>
          </a:p>
          <a:p>
            <a:pPr algn="l"/>
            <a:r>
              <a:rPr lang="en-GB" sz="1400" b="1" i="0" dirty="0">
                <a:solidFill>
                  <a:srgbClr val="FFFF00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BOISSON FROIDES</a:t>
            </a:r>
          </a:p>
          <a:p>
            <a:pPr algn="l"/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Jus </a:t>
            </a:r>
            <a:r>
              <a:rPr lang="en-GB" sz="1400" b="1" i="0" dirty="0" err="1">
                <a:latin typeface="Arial" panose="020B0604020202020204" pitchFamily="34" charset="0"/>
                <a:cs typeface="Arial" panose="020B0604020202020204" pitchFamily="34" charset="0"/>
              </a:rPr>
              <a:t>d’orange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, lemonade a la menthe et au </a:t>
            </a:r>
            <a:r>
              <a:rPr lang="en-GB" sz="1400" b="1" i="0" dirty="0" err="1">
                <a:latin typeface="Arial" panose="020B0604020202020204" pitchFamily="34" charset="0"/>
                <a:cs typeface="Arial" panose="020B0604020202020204" pitchFamily="34" charset="0"/>
              </a:rPr>
              <a:t>miel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3.50 €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3465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6E31084-33EC-7A33-A43C-F5B64AFF0239}"/>
              </a:ext>
            </a:extLst>
          </p:cNvPr>
          <p:cNvSpPr txBox="1"/>
          <p:nvPr/>
        </p:nvSpPr>
        <p:spPr>
          <a:xfrm>
            <a:off x="6615113" y="1691349"/>
            <a:ext cx="474345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COLD BUFFET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Foie gras, salad, mushrooms with mayonnaise, selection of cheeses, yogurt                       6.50 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 BUFFET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Toast with butter and plum jam, chocolate tart, croissant                                                      4.50 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VEGETARIAN BUFFET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Avocado with tomatoes and garlic, carrot and celery salad, omelette with cheese                       5.00 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 DRINKS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Black coffee, coffee with milk, berry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flavored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tea or lemon                                                              3.30 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COLD DRINKS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Orange juice, lemonade with mint and honey 3.50 </a:t>
            </a:r>
            <a:r>
              <a:rPr lang="en-GB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7712BFE-6E12-647C-E869-40A74A622EF0}"/>
              </a:ext>
            </a:extLst>
          </p:cNvPr>
          <p:cNvSpPr/>
          <p:nvPr/>
        </p:nvSpPr>
        <p:spPr>
          <a:xfrm>
            <a:off x="526286" y="272101"/>
            <a:ext cx="3629025" cy="1249291"/>
          </a:xfrm>
          <a:prstGeom prst="ellipse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Baguet Script" panose="00000500000000000000" pitchFamily="2" charset="0"/>
              </a:rPr>
              <a:t>BISTROT INSTINCT</a:t>
            </a:r>
          </a:p>
        </p:txBody>
      </p:sp>
    </p:spTree>
    <p:extLst>
      <p:ext uri="{BB962C8B-B14F-4D97-AF65-F5344CB8AC3E}">
        <p14:creationId xmlns:p14="http://schemas.microsoft.com/office/powerpoint/2010/main" val="1954753987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RegularSeedRightStep">
      <a:dk1>
        <a:srgbClr val="000000"/>
      </a:dk1>
      <a:lt1>
        <a:srgbClr val="FFFFFF"/>
      </a:lt1>
      <a:dk2>
        <a:srgbClr val="412D24"/>
      </a:dk2>
      <a:lt2>
        <a:srgbClr val="E2E8E7"/>
      </a:lt2>
      <a:accent1>
        <a:srgbClr val="E72941"/>
      </a:accent1>
      <a:accent2>
        <a:srgbClr val="D54F17"/>
      </a:accent2>
      <a:accent3>
        <a:srgbClr val="CD9C24"/>
      </a:accent3>
      <a:accent4>
        <a:srgbClr val="9AAD13"/>
      </a:accent4>
      <a:accent5>
        <a:srgbClr val="66B721"/>
      </a:accent5>
      <a:accent6>
        <a:srgbClr val="1BBD15"/>
      </a:accent6>
      <a:hlink>
        <a:srgbClr val="309286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</Words>
  <Application>Microsoft Office PowerPoint</Application>
  <PresentationFormat>Widescreen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Avenir Next LT Pro Light</vt:lpstr>
      <vt:lpstr>Baguet Script</vt:lpstr>
      <vt:lpstr>Rockwell Nova Light</vt:lpstr>
      <vt:lpstr>Wingdings</vt:lpstr>
      <vt:lpstr>LeafVTI</vt:lpstr>
      <vt:lpstr>PowerPoint Presentation</vt:lpstr>
      <vt:lpstr>PETIT-DEJUNER BREAKFAST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PETIT-DEJUNER BREAKFAST</dc:title>
  <dc:creator>Lavinia Stan (1912876)</dc:creator>
  <cp:lastModifiedBy>Lavinia Stan (1912876)</cp:lastModifiedBy>
  <cp:revision>2</cp:revision>
  <dcterms:created xsi:type="dcterms:W3CDTF">2023-06-09T08:11:27Z</dcterms:created>
  <dcterms:modified xsi:type="dcterms:W3CDTF">2023-06-09T13:29:01Z</dcterms:modified>
</cp:coreProperties>
</file>