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E422E1-BD48-49F7-BD62-FDB5684FDD28}" v="12" dt="2026-06-09T20:12:27.9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2" d="100"/>
          <a:sy n="62" d="100"/>
        </p:scale>
        <p:origin x="1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fia Bi" userId="a044875359ae1cd8" providerId="LiveId" clId="{9A554525-57CF-407F-B9A7-1FE1E8F153E0}"/>
    <pc:docChg chg="undo custSel addSld modSld">
      <pc:chgData name="Rafia Bi" userId="a044875359ae1cd8" providerId="LiveId" clId="{9A554525-57CF-407F-B9A7-1FE1E8F153E0}" dt="2026-06-09T20:18:56.769" v="522" actId="26606"/>
      <pc:docMkLst>
        <pc:docMk/>
      </pc:docMkLst>
      <pc:sldChg chg="addSp delSp modSp mod setBg addAnim">
        <pc:chgData name="Rafia Bi" userId="a044875359ae1cd8" providerId="LiveId" clId="{9A554525-57CF-407F-B9A7-1FE1E8F153E0}" dt="2026-06-09T20:15:30.904" v="494" actId="26606"/>
        <pc:sldMkLst>
          <pc:docMk/>
          <pc:sldMk cId="107466860" sldId="256"/>
        </pc:sldMkLst>
        <pc:spChg chg="mod">
          <ac:chgData name="Rafia Bi" userId="a044875359ae1cd8" providerId="LiveId" clId="{9A554525-57CF-407F-B9A7-1FE1E8F153E0}" dt="2026-06-09T20:15:30.904" v="494" actId="26606"/>
          <ac:spMkLst>
            <pc:docMk/>
            <pc:sldMk cId="107466860" sldId="256"/>
            <ac:spMk id="2" creationId="{E230F87D-ED71-0397-74D1-733E3AEF42F1}"/>
          </ac:spMkLst>
        </pc:spChg>
        <pc:spChg chg="mod">
          <ac:chgData name="Rafia Bi" userId="a044875359ae1cd8" providerId="LiveId" clId="{9A554525-57CF-407F-B9A7-1FE1E8F153E0}" dt="2026-06-09T20:15:30.904" v="494" actId="26606"/>
          <ac:spMkLst>
            <pc:docMk/>
            <pc:sldMk cId="107466860" sldId="256"/>
            <ac:spMk id="3" creationId="{896EE0C2-4FBC-5326-7E37-647A6FF9A08F}"/>
          </ac:spMkLst>
        </pc:spChg>
        <pc:spChg chg="add del">
          <ac:chgData name="Rafia Bi" userId="a044875359ae1cd8" providerId="LiveId" clId="{9A554525-57CF-407F-B9A7-1FE1E8F153E0}" dt="2026-06-09T20:15:30.904" v="494" actId="26606"/>
          <ac:spMkLst>
            <pc:docMk/>
            <pc:sldMk cId="107466860" sldId="256"/>
            <ac:spMk id="8" creationId="{787F4F1C-8D3D-4EC1-B72D-A0470A5A08B8}"/>
          </ac:spMkLst>
        </pc:spChg>
        <pc:spChg chg="add del">
          <ac:chgData name="Rafia Bi" userId="a044875359ae1cd8" providerId="LiveId" clId="{9A554525-57CF-407F-B9A7-1FE1E8F153E0}" dt="2026-06-09T20:15:30.844" v="493" actId="26606"/>
          <ac:spMkLst>
            <pc:docMk/>
            <pc:sldMk cId="107466860" sldId="256"/>
            <ac:spMk id="21" creationId="{9095C1F4-AE7F-44E4-8693-40D3D6831140}"/>
          </ac:spMkLst>
        </pc:spChg>
        <pc:spChg chg="add del">
          <ac:chgData name="Rafia Bi" userId="a044875359ae1cd8" providerId="LiveId" clId="{9A554525-57CF-407F-B9A7-1FE1E8F153E0}" dt="2026-06-09T20:15:30.844" v="493" actId="26606"/>
          <ac:spMkLst>
            <pc:docMk/>
            <pc:sldMk cId="107466860" sldId="256"/>
            <ac:spMk id="27" creationId="{871AEA07-1E14-44B4-8E55-64EF049CD66F}"/>
          </ac:spMkLst>
        </pc:spChg>
        <pc:spChg chg="add">
          <ac:chgData name="Rafia Bi" userId="a044875359ae1cd8" providerId="LiveId" clId="{9A554525-57CF-407F-B9A7-1FE1E8F153E0}" dt="2026-06-09T20:15:30.904" v="494" actId="26606"/>
          <ac:spMkLst>
            <pc:docMk/>
            <pc:sldMk cId="107466860" sldId="256"/>
            <ac:spMk id="29" creationId="{DC631C0B-6DA6-4E57-8231-CE32B3434A7E}"/>
          </ac:spMkLst>
        </pc:spChg>
        <pc:spChg chg="add">
          <ac:chgData name="Rafia Bi" userId="a044875359ae1cd8" providerId="LiveId" clId="{9A554525-57CF-407F-B9A7-1FE1E8F153E0}" dt="2026-06-09T20:15:30.904" v="494" actId="26606"/>
          <ac:spMkLst>
            <pc:docMk/>
            <pc:sldMk cId="107466860" sldId="256"/>
            <ac:spMk id="30" creationId="{6F5A5072-7B47-4D32-B52A-4EBBF590B8A5}"/>
          </ac:spMkLst>
        </pc:spChg>
        <pc:spChg chg="add">
          <ac:chgData name="Rafia Bi" userId="a044875359ae1cd8" providerId="LiveId" clId="{9A554525-57CF-407F-B9A7-1FE1E8F153E0}" dt="2026-06-09T20:15:30.904" v="494" actId="26606"/>
          <ac:spMkLst>
            <pc:docMk/>
            <pc:sldMk cId="107466860" sldId="256"/>
            <ac:spMk id="31" creationId="{C29501E6-A978-4A61-9689-9085AF97A53A}"/>
          </ac:spMkLst>
        </pc:spChg>
        <pc:spChg chg="add">
          <ac:chgData name="Rafia Bi" userId="a044875359ae1cd8" providerId="LiveId" clId="{9A554525-57CF-407F-B9A7-1FE1E8F153E0}" dt="2026-06-09T20:15:30.904" v="494" actId="26606"/>
          <ac:spMkLst>
            <pc:docMk/>
            <pc:sldMk cId="107466860" sldId="256"/>
            <ac:spMk id="32" creationId="{9715DAF0-AE1B-46C9-8A6B-DB2AA05AB91D}"/>
          </ac:spMkLst>
        </pc:spChg>
        <pc:spChg chg="add">
          <ac:chgData name="Rafia Bi" userId="a044875359ae1cd8" providerId="LiveId" clId="{9A554525-57CF-407F-B9A7-1FE1E8F153E0}" dt="2026-06-09T20:15:30.904" v="494" actId="26606"/>
          <ac:spMkLst>
            <pc:docMk/>
            <pc:sldMk cId="107466860" sldId="256"/>
            <ac:spMk id="33" creationId="{6016219D-510E-4184-9090-6D5578A87BD1}"/>
          </ac:spMkLst>
        </pc:spChg>
        <pc:spChg chg="add">
          <ac:chgData name="Rafia Bi" userId="a044875359ae1cd8" providerId="LiveId" clId="{9A554525-57CF-407F-B9A7-1FE1E8F153E0}" dt="2026-06-09T20:15:30.904" v="494" actId="26606"/>
          <ac:spMkLst>
            <pc:docMk/>
            <pc:sldMk cId="107466860" sldId="256"/>
            <ac:spMk id="34" creationId="{AFF4A713-7B75-4B21-90D7-5AB19547C728}"/>
          </ac:spMkLst>
        </pc:spChg>
        <pc:grpChg chg="add del">
          <ac:chgData name="Rafia Bi" userId="a044875359ae1cd8" providerId="LiveId" clId="{9A554525-57CF-407F-B9A7-1FE1E8F153E0}" dt="2026-06-09T20:15:30.904" v="494" actId="26606"/>
          <ac:grpSpMkLst>
            <pc:docMk/>
            <pc:sldMk cId="107466860" sldId="256"/>
            <ac:grpSpMk id="10" creationId="{D1E3DD61-64DB-46AD-B249-E273CD86B051}"/>
          </ac:grpSpMkLst>
        </pc:grpChg>
        <pc:grpChg chg="add del">
          <ac:chgData name="Rafia Bi" userId="a044875359ae1cd8" providerId="LiveId" clId="{9A554525-57CF-407F-B9A7-1FE1E8F153E0}" dt="2026-06-09T20:15:30.844" v="493" actId="26606"/>
          <ac:grpSpMkLst>
            <pc:docMk/>
            <pc:sldMk cId="107466860" sldId="256"/>
            <ac:grpSpMk id="23" creationId="{8734DDD3-F723-4DD3-8ABE-EC0B2AC87D74}"/>
          </ac:grpSpMkLst>
        </pc:grpChg>
      </pc:sldChg>
      <pc:sldChg chg="addSp delSp modSp new mod setBg setClrOvrMap">
        <pc:chgData name="Rafia Bi" userId="a044875359ae1cd8" providerId="LiveId" clId="{9A554525-57CF-407F-B9A7-1FE1E8F153E0}" dt="2026-06-09T20:16:01.812" v="499" actId="26606"/>
        <pc:sldMkLst>
          <pc:docMk/>
          <pc:sldMk cId="1464214015" sldId="257"/>
        </pc:sldMkLst>
        <pc:spChg chg="mod">
          <ac:chgData name="Rafia Bi" userId="a044875359ae1cd8" providerId="LiveId" clId="{9A554525-57CF-407F-B9A7-1FE1E8F153E0}" dt="2026-06-09T20:16:01.812" v="499" actId="26606"/>
          <ac:spMkLst>
            <pc:docMk/>
            <pc:sldMk cId="1464214015" sldId="257"/>
            <ac:spMk id="2" creationId="{7A1B4471-72F4-CA76-1AED-D0A0B5EB7E42}"/>
          </ac:spMkLst>
        </pc:spChg>
        <pc:spChg chg="mod">
          <ac:chgData name="Rafia Bi" userId="a044875359ae1cd8" providerId="LiveId" clId="{9A554525-57CF-407F-B9A7-1FE1E8F153E0}" dt="2026-06-09T20:16:01.812" v="499" actId="26606"/>
          <ac:spMkLst>
            <pc:docMk/>
            <pc:sldMk cId="1464214015" sldId="257"/>
            <ac:spMk id="3" creationId="{9344CB5C-7CB0-9F6A-E0CC-5CA3B6E93C90}"/>
          </ac:spMkLst>
        </pc:spChg>
        <pc:spChg chg="add del">
          <ac:chgData name="Rafia Bi" userId="a044875359ae1cd8" providerId="LiveId" clId="{9A554525-57CF-407F-B9A7-1FE1E8F153E0}" dt="2026-06-09T20:16:01.812" v="499" actId="26606"/>
          <ac:spMkLst>
            <pc:docMk/>
            <pc:sldMk cId="1464214015" sldId="257"/>
            <ac:spMk id="8" creationId="{5FEF463D-EE6B-46FF-B7C7-74B09A96C8AB}"/>
          </ac:spMkLst>
        </pc:spChg>
        <pc:spChg chg="add del">
          <ac:chgData name="Rafia Bi" userId="a044875359ae1cd8" providerId="LiveId" clId="{9A554525-57CF-407F-B9A7-1FE1E8F153E0}" dt="2026-06-09T20:16:01.812" v="499" actId="26606"/>
          <ac:spMkLst>
            <pc:docMk/>
            <pc:sldMk cId="1464214015" sldId="257"/>
            <ac:spMk id="14" creationId="{30B5ED20-499B-41E7-95BE-8BBD3131456F}"/>
          </ac:spMkLst>
        </pc:spChg>
        <pc:spChg chg="add del">
          <ac:chgData name="Rafia Bi" userId="a044875359ae1cd8" providerId="LiveId" clId="{9A554525-57CF-407F-B9A7-1FE1E8F153E0}" dt="2026-06-09T20:16:01.812" v="499" actId="26606"/>
          <ac:spMkLst>
            <pc:docMk/>
            <pc:sldMk cId="1464214015" sldId="257"/>
            <ac:spMk id="16" creationId="{35A51D22-76EA-4C70-B5C9-ED3946924CB7}"/>
          </ac:spMkLst>
        </pc:spChg>
        <pc:spChg chg="add del">
          <ac:chgData name="Rafia Bi" userId="a044875359ae1cd8" providerId="LiveId" clId="{9A554525-57CF-407F-B9A7-1FE1E8F153E0}" dt="2026-06-09T20:15:59.783" v="496" actId="26606"/>
          <ac:spMkLst>
            <pc:docMk/>
            <pc:sldMk cId="1464214015" sldId="257"/>
            <ac:spMk id="21" creationId="{1B15ED52-F352-441B-82BF-E0EA34836D08}"/>
          </ac:spMkLst>
        </pc:spChg>
        <pc:spChg chg="add del">
          <ac:chgData name="Rafia Bi" userId="a044875359ae1cd8" providerId="LiveId" clId="{9A554525-57CF-407F-B9A7-1FE1E8F153E0}" dt="2026-06-09T20:15:59.783" v="496" actId="26606"/>
          <ac:spMkLst>
            <pc:docMk/>
            <pc:sldMk cId="1464214015" sldId="257"/>
            <ac:spMk id="23" creationId="{3B2E3793-BFE6-45A2-9B7B-E18844431C99}"/>
          </ac:spMkLst>
        </pc:spChg>
        <pc:spChg chg="add del">
          <ac:chgData name="Rafia Bi" userId="a044875359ae1cd8" providerId="LiveId" clId="{9A554525-57CF-407F-B9A7-1FE1E8F153E0}" dt="2026-06-09T20:15:59.783" v="496" actId="26606"/>
          <ac:spMkLst>
            <pc:docMk/>
            <pc:sldMk cId="1464214015" sldId="257"/>
            <ac:spMk id="25" creationId="{BC4C4868-CB8F-4AF9-9CDB-8108F2C19B67}"/>
          </ac:spMkLst>
        </pc:spChg>
        <pc:spChg chg="add del">
          <ac:chgData name="Rafia Bi" userId="a044875359ae1cd8" providerId="LiveId" clId="{9A554525-57CF-407F-B9A7-1FE1E8F153E0}" dt="2026-06-09T20:15:59.783" v="496" actId="26606"/>
          <ac:spMkLst>
            <pc:docMk/>
            <pc:sldMk cId="1464214015" sldId="257"/>
            <ac:spMk id="27" creationId="{375E0459-6403-40CD-989D-56A4407CA12E}"/>
          </ac:spMkLst>
        </pc:spChg>
        <pc:spChg chg="add del">
          <ac:chgData name="Rafia Bi" userId="a044875359ae1cd8" providerId="LiveId" clId="{9A554525-57CF-407F-B9A7-1FE1E8F153E0}" dt="2026-06-09T20:15:59.783" v="496" actId="26606"/>
          <ac:spMkLst>
            <pc:docMk/>
            <pc:sldMk cId="1464214015" sldId="257"/>
            <ac:spMk id="29" creationId="{53E5B1A8-3AC9-4BD1-9BBC-78CA94F2D1BA}"/>
          </ac:spMkLst>
        </pc:spChg>
        <pc:spChg chg="add del">
          <ac:chgData name="Rafia Bi" userId="a044875359ae1cd8" providerId="LiveId" clId="{9A554525-57CF-407F-B9A7-1FE1E8F153E0}" dt="2026-06-09T20:16:01.792" v="498" actId="26606"/>
          <ac:spMkLst>
            <pc:docMk/>
            <pc:sldMk cId="1464214015" sldId="257"/>
            <ac:spMk id="31" creationId="{A09989E4-EFDC-4A90-A633-E0525FB4139E}"/>
          </ac:spMkLst>
        </pc:spChg>
        <pc:spChg chg="add del">
          <ac:chgData name="Rafia Bi" userId="a044875359ae1cd8" providerId="LiveId" clId="{9A554525-57CF-407F-B9A7-1FE1E8F153E0}" dt="2026-06-09T20:16:01.792" v="498" actId="26606"/>
          <ac:spMkLst>
            <pc:docMk/>
            <pc:sldMk cId="1464214015" sldId="257"/>
            <ac:spMk id="32" creationId="{DEE2AD96-B495-4E06-9291-B71706F728CB}"/>
          </ac:spMkLst>
        </pc:spChg>
        <pc:spChg chg="add del">
          <ac:chgData name="Rafia Bi" userId="a044875359ae1cd8" providerId="LiveId" clId="{9A554525-57CF-407F-B9A7-1FE1E8F153E0}" dt="2026-06-09T20:16:01.792" v="498" actId="26606"/>
          <ac:spMkLst>
            <pc:docMk/>
            <pc:sldMk cId="1464214015" sldId="257"/>
            <ac:spMk id="33" creationId="{53CF6D67-C5A8-4ADD-9E8E-1E38CA1D3166}"/>
          </ac:spMkLst>
        </pc:spChg>
        <pc:spChg chg="add del">
          <ac:chgData name="Rafia Bi" userId="a044875359ae1cd8" providerId="LiveId" clId="{9A554525-57CF-407F-B9A7-1FE1E8F153E0}" dt="2026-06-09T20:16:01.792" v="498" actId="26606"/>
          <ac:spMkLst>
            <pc:docMk/>
            <pc:sldMk cId="1464214015" sldId="257"/>
            <ac:spMk id="34" creationId="{86909FA0-B515-4681-B7A8-FA281D133B94}"/>
          </ac:spMkLst>
        </pc:spChg>
        <pc:spChg chg="add del">
          <ac:chgData name="Rafia Bi" userId="a044875359ae1cd8" providerId="LiveId" clId="{9A554525-57CF-407F-B9A7-1FE1E8F153E0}" dt="2026-06-09T20:16:01.792" v="498" actId="26606"/>
          <ac:spMkLst>
            <pc:docMk/>
            <pc:sldMk cId="1464214015" sldId="257"/>
            <ac:spMk id="35" creationId="{21C9FE86-FCC3-4A31-AA1C-C882262B7FE7}"/>
          </ac:spMkLst>
        </pc:spChg>
        <pc:spChg chg="add del">
          <ac:chgData name="Rafia Bi" userId="a044875359ae1cd8" providerId="LiveId" clId="{9A554525-57CF-407F-B9A7-1FE1E8F153E0}" dt="2026-06-09T20:16:01.792" v="498" actId="26606"/>
          <ac:spMkLst>
            <pc:docMk/>
            <pc:sldMk cId="1464214015" sldId="257"/>
            <ac:spMk id="36" creationId="{7D96243B-ECED-4B71-8E06-AE9A285EAD20}"/>
          </ac:spMkLst>
        </pc:spChg>
        <pc:spChg chg="add">
          <ac:chgData name="Rafia Bi" userId="a044875359ae1cd8" providerId="LiveId" clId="{9A554525-57CF-407F-B9A7-1FE1E8F153E0}" dt="2026-06-09T20:16:01.812" v="499" actId="26606"/>
          <ac:spMkLst>
            <pc:docMk/>
            <pc:sldMk cId="1464214015" sldId="257"/>
            <ac:spMk id="38" creationId="{1B15ED52-F352-441B-82BF-E0EA34836D08}"/>
          </ac:spMkLst>
        </pc:spChg>
        <pc:spChg chg="add">
          <ac:chgData name="Rafia Bi" userId="a044875359ae1cd8" providerId="LiveId" clId="{9A554525-57CF-407F-B9A7-1FE1E8F153E0}" dt="2026-06-09T20:16:01.812" v="499" actId="26606"/>
          <ac:spMkLst>
            <pc:docMk/>
            <pc:sldMk cId="1464214015" sldId="257"/>
            <ac:spMk id="39" creationId="{3B2E3793-BFE6-45A2-9B7B-E18844431C99}"/>
          </ac:spMkLst>
        </pc:spChg>
        <pc:spChg chg="add">
          <ac:chgData name="Rafia Bi" userId="a044875359ae1cd8" providerId="LiveId" clId="{9A554525-57CF-407F-B9A7-1FE1E8F153E0}" dt="2026-06-09T20:16:01.812" v="499" actId="26606"/>
          <ac:spMkLst>
            <pc:docMk/>
            <pc:sldMk cId="1464214015" sldId="257"/>
            <ac:spMk id="40" creationId="{BC4C4868-CB8F-4AF9-9CDB-8108F2C19B67}"/>
          </ac:spMkLst>
        </pc:spChg>
        <pc:spChg chg="add">
          <ac:chgData name="Rafia Bi" userId="a044875359ae1cd8" providerId="LiveId" clId="{9A554525-57CF-407F-B9A7-1FE1E8F153E0}" dt="2026-06-09T20:16:01.812" v="499" actId="26606"/>
          <ac:spMkLst>
            <pc:docMk/>
            <pc:sldMk cId="1464214015" sldId="257"/>
            <ac:spMk id="41" creationId="{375E0459-6403-40CD-989D-56A4407CA12E}"/>
          </ac:spMkLst>
        </pc:spChg>
        <pc:spChg chg="add">
          <ac:chgData name="Rafia Bi" userId="a044875359ae1cd8" providerId="LiveId" clId="{9A554525-57CF-407F-B9A7-1FE1E8F153E0}" dt="2026-06-09T20:16:01.812" v="499" actId="26606"/>
          <ac:spMkLst>
            <pc:docMk/>
            <pc:sldMk cId="1464214015" sldId="257"/>
            <ac:spMk id="42" creationId="{53E5B1A8-3AC9-4BD1-9BBC-78CA94F2D1BA}"/>
          </ac:spMkLst>
        </pc:spChg>
        <pc:grpChg chg="add">
          <ac:chgData name="Rafia Bi" userId="a044875359ae1cd8" providerId="LiveId" clId="{9A554525-57CF-407F-B9A7-1FE1E8F153E0}" dt="2026-06-09T19:51:58.339" v="120" actId="26606"/>
          <ac:grpSpMkLst>
            <pc:docMk/>
            <pc:sldMk cId="1464214015" sldId="257"/>
            <ac:grpSpMk id="10" creationId="{11A27B3A-460C-4100-99B5-817F25979F6C}"/>
          </ac:grpSpMkLst>
        </pc:grpChg>
      </pc:sldChg>
      <pc:sldChg chg="addSp delSp modSp new mod setBg setClrOvrMap">
        <pc:chgData name="Rafia Bi" userId="a044875359ae1cd8" providerId="LiveId" clId="{9A554525-57CF-407F-B9A7-1FE1E8F153E0}" dt="2026-06-09T20:16:20.746" v="502" actId="26606"/>
        <pc:sldMkLst>
          <pc:docMk/>
          <pc:sldMk cId="3247044285" sldId="258"/>
        </pc:sldMkLst>
        <pc:spChg chg="mod">
          <ac:chgData name="Rafia Bi" userId="a044875359ae1cd8" providerId="LiveId" clId="{9A554525-57CF-407F-B9A7-1FE1E8F153E0}" dt="2026-06-09T20:16:20.746" v="502" actId="26606"/>
          <ac:spMkLst>
            <pc:docMk/>
            <pc:sldMk cId="3247044285" sldId="258"/>
            <ac:spMk id="2" creationId="{7A115905-EC86-2648-CEFC-15FC8508DBC8}"/>
          </ac:spMkLst>
        </pc:spChg>
        <pc:spChg chg="add del mod">
          <ac:chgData name="Rafia Bi" userId="a044875359ae1cd8" providerId="LiveId" clId="{9A554525-57CF-407F-B9A7-1FE1E8F153E0}" dt="2026-06-09T20:14:02.032" v="491" actId="26606"/>
          <ac:spMkLst>
            <pc:docMk/>
            <pc:sldMk cId="3247044285" sldId="258"/>
            <ac:spMk id="3" creationId="{9F2519B7-4EA2-F034-E2CC-CE0F6020D3E9}"/>
          </ac:spMkLst>
        </pc:spChg>
        <pc:spChg chg="add del">
          <ac:chgData name="Rafia Bi" userId="a044875359ae1cd8" providerId="LiveId" clId="{9A554525-57CF-407F-B9A7-1FE1E8F153E0}" dt="2026-06-09T20:13:53.996" v="486" actId="26606"/>
          <ac:spMkLst>
            <pc:docMk/>
            <pc:sldMk cId="3247044285" sldId="258"/>
            <ac:spMk id="9" creationId="{BACC6370-2D7E-4714-9D71-7542949D7D5D}"/>
          </ac:spMkLst>
        </pc:spChg>
        <pc:spChg chg="add del">
          <ac:chgData name="Rafia Bi" userId="a044875359ae1cd8" providerId="LiveId" clId="{9A554525-57CF-407F-B9A7-1FE1E8F153E0}" dt="2026-06-09T20:13:53.996" v="486" actId="26606"/>
          <ac:spMkLst>
            <pc:docMk/>
            <pc:sldMk cId="3247044285" sldId="258"/>
            <ac:spMk id="11" creationId="{F68B3F68-107C-434F-AA38-110D5EA91B85}"/>
          </ac:spMkLst>
        </pc:spChg>
        <pc:spChg chg="add del">
          <ac:chgData name="Rafia Bi" userId="a044875359ae1cd8" providerId="LiveId" clId="{9A554525-57CF-407F-B9A7-1FE1E8F153E0}" dt="2026-06-09T20:13:53.996" v="486" actId="26606"/>
          <ac:spMkLst>
            <pc:docMk/>
            <pc:sldMk cId="3247044285" sldId="258"/>
            <ac:spMk id="13" creationId="{AAD0DBB9-1A4B-4391-81D4-CB19F9AB918A}"/>
          </ac:spMkLst>
        </pc:spChg>
        <pc:spChg chg="add del">
          <ac:chgData name="Rafia Bi" userId="a044875359ae1cd8" providerId="LiveId" clId="{9A554525-57CF-407F-B9A7-1FE1E8F153E0}" dt="2026-06-09T20:13:53.996" v="486" actId="26606"/>
          <ac:spMkLst>
            <pc:docMk/>
            <pc:sldMk cId="3247044285" sldId="258"/>
            <ac:spMk id="15" creationId="{063BBA22-50EA-4C4D-BE05-F1CE4E63AA56}"/>
          </ac:spMkLst>
        </pc:spChg>
        <pc:spChg chg="add del">
          <ac:chgData name="Rafia Bi" userId="a044875359ae1cd8" providerId="LiveId" clId="{9A554525-57CF-407F-B9A7-1FE1E8F153E0}" dt="2026-06-09T20:14:00.313" v="488" actId="26606"/>
          <ac:spMkLst>
            <pc:docMk/>
            <pc:sldMk cId="3247044285" sldId="258"/>
            <ac:spMk id="16" creationId="{D5B0017B-2ECA-49AF-B397-DC140825DF8D}"/>
          </ac:spMkLst>
        </pc:spChg>
        <pc:spChg chg="add del">
          <ac:chgData name="Rafia Bi" userId="a044875359ae1cd8" providerId="LiveId" clId="{9A554525-57CF-407F-B9A7-1FE1E8F153E0}" dt="2026-06-09T20:14:00.313" v="488" actId="26606"/>
          <ac:spMkLst>
            <pc:docMk/>
            <pc:sldMk cId="3247044285" sldId="258"/>
            <ac:spMk id="17" creationId="{56E9B3E6-E277-4D68-BA48-9CB43FFBD6E2}"/>
          </ac:spMkLst>
        </pc:spChg>
        <pc:spChg chg="add del">
          <ac:chgData name="Rafia Bi" userId="a044875359ae1cd8" providerId="LiveId" clId="{9A554525-57CF-407F-B9A7-1FE1E8F153E0}" dt="2026-06-09T20:14:01.963" v="490" actId="26606"/>
          <ac:spMkLst>
            <pc:docMk/>
            <pc:sldMk cId="3247044285" sldId="258"/>
            <ac:spMk id="23" creationId="{BACC6370-2D7E-4714-9D71-7542949D7D5D}"/>
          </ac:spMkLst>
        </pc:spChg>
        <pc:spChg chg="add del">
          <ac:chgData name="Rafia Bi" userId="a044875359ae1cd8" providerId="LiveId" clId="{9A554525-57CF-407F-B9A7-1FE1E8F153E0}" dt="2026-06-09T20:14:01.963" v="490" actId="26606"/>
          <ac:spMkLst>
            <pc:docMk/>
            <pc:sldMk cId="3247044285" sldId="258"/>
            <ac:spMk id="24" creationId="{F68B3F68-107C-434F-AA38-110D5EA91B85}"/>
          </ac:spMkLst>
        </pc:spChg>
        <pc:spChg chg="add del">
          <ac:chgData name="Rafia Bi" userId="a044875359ae1cd8" providerId="LiveId" clId="{9A554525-57CF-407F-B9A7-1FE1E8F153E0}" dt="2026-06-09T20:14:01.963" v="490" actId="26606"/>
          <ac:spMkLst>
            <pc:docMk/>
            <pc:sldMk cId="3247044285" sldId="258"/>
            <ac:spMk id="25" creationId="{AAD0DBB9-1A4B-4391-81D4-CB19F9AB918A}"/>
          </ac:spMkLst>
        </pc:spChg>
        <pc:spChg chg="add del">
          <ac:chgData name="Rafia Bi" userId="a044875359ae1cd8" providerId="LiveId" clId="{9A554525-57CF-407F-B9A7-1FE1E8F153E0}" dt="2026-06-09T20:14:01.963" v="490" actId="26606"/>
          <ac:spMkLst>
            <pc:docMk/>
            <pc:sldMk cId="3247044285" sldId="258"/>
            <ac:spMk id="26" creationId="{063BBA22-50EA-4C4D-BE05-F1CE4E63AA56}"/>
          </ac:spMkLst>
        </pc:spChg>
        <pc:spChg chg="add del">
          <ac:chgData name="Rafia Bi" userId="a044875359ae1cd8" providerId="LiveId" clId="{9A554525-57CF-407F-B9A7-1FE1E8F153E0}" dt="2026-06-09T20:16:20.746" v="502" actId="26606"/>
          <ac:spMkLst>
            <pc:docMk/>
            <pc:sldMk cId="3247044285" sldId="258"/>
            <ac:spMk id="29" creationId="{56E9B3E6-E277-4D68-BA48-9CB43FFBD6E2}"/>
          </ac:spMkLst>
        </pc:spChg>
        <pc:spChg chg="add del">
          <ac:chgData name="Rafia Bi" userId="a044875359ae1cd8" providerId="LiveId" clId="{9A554525-57CF-407F-B9A7-1FE1E8F153E0}" dt="2026-06-09T20:16:20.746" v="502" actId="26606"/>
          <ac:spMkLst>
            <pc:docMk/>
            <pc:sldMk cId="3247044285" sldId="258"/>
            <ac:spMk id="32" creationId="{D5B0017B-2ECA-49AF-B397-DC140825DF8D}"/>
          </ac:spMkLst>
        </pc:spChg>
        <pc:spChg chg="add del">
          <ac:chgData name="Rafia Bi" userId="a044875359ae1cd8" providerId="LiveId" clId="{9A554525-57CF-407F-B9A7-1FE1E8F153E0}" dt="2026-06-09T20:16:20.682" v="501" actId="26606"/>
          <ac:spMkLst>
            <pc:docMk/>
            <pc:sldMk cId="3247044285" sldId="258"/>
            <ac:spMk id="39" creationId="{BACC6370-2D7E-4714-9D71-7542949D7D5D}"/>
          </ac:spMkLst>
        </pc:spChg>
        <pc:spChg chg="add del">
          <ac:chgData name="Rafia Bi" userId="a044875359ae1cd8" providerId="LiveId" clId="{9A554525-57CF-407F-B9A7-1FE1E8F153E0}" dt="2026-06-09T20:16:20.682" v="501" actId="26606"/>
          <ac:spMkLst>
            <pc:docMk/>
            <pc:sldMk cId="3247044285" sldId="258"/>
            <ac:spMk id="41" creationId="{F68B3F68-107C-434F-AA38-110D5EA91B85}"/>
          </ac:spMkLst>
        </pc:spChg>
        <pc:spChg chg="add del">
          <ac:chgData name="Rafia Bi" userId="a044875359ae1cd8" providerId="LiveId" clId="{9A554525-57CF-407F-B9A7-1FE1E8F153E0}" dt="2026-06-09T20:16:20.682" v="501" actId="26606"/>
          <ac:spMkLst>
            <pc:docMk/>
            <pc:sldMk cId="3247044285" sldId="258"/>
            <ac:spMk id="43" creationId="{AAD0DBB9-1A4B-4391-81D4-CB19F9AB918A}"/>
          </ac:spMkLst>
        </pc:spChg>
        <pc:spChg chg="add del">
          <ac:chgData name="Rafia Bi" userId="a044875359ae1cd8" providerId="LiveId" clId="{9A554525-57CF-407F-B9A7-1FE1E8F153E0}" dt="2026-06-09T20:16:20.682" v="501" actId="26606"/>
          <ac:spMkLst>
            <pc:docMk/>
            <pc:sldMk cId="3247044285" sldId="258"/>
            <ac:spMk id="45" creationId="{063BBA22-50EA-4C4D-BE05-F1CE4E63AA56}"/>
          </ac:spMkLst>
        </pc:spChg>
        <pc:grpChg chg="add del">
          <ac:chgData name="Rafia Bi" userId="a044875359ae1cd8" providerId="LiveId" clId="{9A554525-57CF-407F-B9A7-1FE1E8F153E0}" dt="2026-06-09T20:14:00.313" v="488" actId="26606"/>
          <ac:grpSpMkLst>
            <pc:docMk/>
            <pc:sldMk cId="3247044285" sldId="258"/>
            <ac:grpSpMk id="19" creationId="{AE1C45F0-260A-458C-96ED-C1F6D2151219}"/>
          </ac:grpSpMkLst>
        </pc:grpChg>
        <pc:grpChg chg="add del">
          <ac:chgData name="Rafia Bi" userId="a044875359ae1cd8" providerId="LiveId" clId="{9A554525-57CF-407F-B9A7-1FE1E8F153E0}" dt="2026-06-09T20:16:20.746" v="502" actId="26606"/>
          <ac:grpSpMkLst>
            <pc:docMk/>
            <pc:sldMk cId="3247044285" sldId="258"/>
            <ac:grpSpMk id="30" creationId="{AE1C45F0-260A-458C-96ED-C1F6D2151219}"/>
          </ac:grpSpMkLst>
        </pc:grpChg>
        <pc:graphicFrameChg chg="add del">
          <ac:chgData name="Rafia Bi" userId="a044875359ae1cd8" providerId="LiveId" clId="{9A554525-57CF-407F-B9A7-1FE1E8F153E0}" dt="2026-06-09T20:13:53.996" v="486" actId="26606"/>
          <ac:graphicFrameMkLst>
            <pc:docMk/>
            <pc:sldMk cId="3247044285" sldId="258"/>
            <ac:graphicFrameMk id="5" creationId="{E5A7A81B-978A-AA85-AF51-3E34445E1D53}"/>
          </ac:graphicFrameMkLst>
        </pc:graphicFrameChg>
        <pc:graphicFrameChg chg="add del">
          <ac:chgData name="Rafia Bi" userId="a044875359ae1cd8" providerId="LiveId" clId="{9A554525-57CF-407F-B9A7-1FE1E8F153E0}" dt="2026-06-09T20:14:00.313" v="488" actId="26606"/>
          <ac:graphicFrameMkLst>
            <pc:docMk/>
            <pc:sldMk cId="3247044285" sldId="258"/>
            <ac:graphicFrameMk id="21" creationId="{B86BF55E-E462-9367-8A09-78B7AAFD4D88}"/>
          </ac:graphicFrameMkLst>
        </pc:graphicFrameChg>
        <pc:graphicFrameChg chg="add del">
          <ac:chgData name="Rafia Bi" userId="a044875359ae1cd8" providerId="LiveId" clId="{9A554525-57CF-407F-B9A7-1FE1E8F153E0}" dt="2026-06-09T20:14:01.963" v="490" actId="26606"/>
          <ac:graphicFrameMkLst>
            <pc:docMk/>
            <pc:sldMk cId="3247044285" sldId="258"/>
            <ac:graphicFrameMk id="27" creationId="{069A508B-0487-635D-080A-1BA80B8D76A1}"/>
          </ac:graphicFrameMkLst>
        </pc:graphicFrameChg>
        <pc:graphicFrameChg chg="add mod modGraphic">
          <ac:chgData name="Rafia Bi" userId="a044875359ae1cd8" providerId="LiveId" clId="{9A554525-57CF-407F-B9A7-1FE1E8F153E0}" dt="2026-06-09T20:16:20.746" v="502" actId="26606"/>
          <ac:graphicFrameMkLst>
            <pc:docMk/>
            <pc:sldMk cId="3247044285" sldId="258"/>
            <ac:graphicFrameMk id="34" creationId="{B86BF55E-E462-9367-8A09-78B7AAFD4D88}"/>
          </ac:graphicFrameMkLst>
        </pc:graphicFrameChg>
        <pc:picChg chg="add">
          <ac:chgData name="Rafia Bi" userId="a044875359ae1cd8" providerId="LiveId" clId="{9A554525-57CF-407F-B9A7-1FE1E8F153E0}" dt="2026-06-09T20:16:20.746" v="502" actId="26606"/>
          <ac:picMkLst>
            <pc:docMk/>
            <pc:sldMk cId="3247044285" sldId="258"/>
            <ac:picMk id="36" creationId="{BCC09A0D-5E88-070C-6D36-CECD814E0AAE}"/>
          </ac:picMkLst>
        </pc:picChg>
        <pc:cxnChg chg="add del">
          <ac:chgData name="Rafia Bi" userId="a044875359ae1cd8" providerId="LiveId" clId="{9A554525-57CF-407F-B9A7-1FE1E8F153E0}" dt="2026-06-09T20:14:00.313" v="488" actId="26606"/>
          <ac:cxnSpMkLst>
            <pc:docMk/>
            <pc:sldMk cId="3247044285" sldId="258"/>
            <ac:cxnSpMk id="18" creationId="{6CF1BAF6-AD41-4082-B212-8A1F9A2E8779}"/>
          </ac:cxnSpMkLst>
        </pc:cxnChg>
        <pc:cxnChg chg="add del">
          <ac:chgData name="Rafia Bi" userId="a044875359ae1cd8" providerId="LiveId" clId="{9A554525-57CF-407F-B9A7-1FE1E8F153E0}" dt="2026-06-09T20:16:20.746" v="502" actId="26606"/>
          <ac:cxnSpMkLst>
            <pc:docMk/>
            <pc:sldMk cId="3247044285" sldId="258"/>
            <ac:cxnSpMk id="33" creationId="{6CF1BAF6-AD41-4082-B212-8A1F9A2E8779}"/>
          </ac:cxnSpMkLst>
        </pc:cxnChg>
      </pc:sldChg>
      <pc:sldChg chg="addSp delSp modSp new mod setBg setClrOvrMap">
        <pc:chgData name="Rafia Bi" userId="a044875359ae1cd8" providerId="LiveId" clId="{9A554525-57CF-407F-B9A7-1FE1E8F153E0}" dt="2026-06-09T20:18:56.769" v="522" actId="26606"/>
        <pc:sldMkLst>
          <pc:docMk/>
          <pc:sldMk cId="676693637" sldId="259"/>
        </pc:sldMkLst>
        <pc:spChg chg="mod">
          <ac:chgData name="Rafia Bi" userId="a044875359ae1cd8" providerId="LiveId" clId="{9A554525-57CF-407F-B9A7-1FE1E8F153E0}" dt="2026-06-09T20:18:56.769" v="522" actId="26606"/>
          <ac:spMkLst>
            <pc:docMk/>
            <pc:sldMk cId="676693637" sldId="259"/>
            <ac:spMk id="2" creationId="{0BC46E05-F15B-FF28-0CEC-96DEF94E1ADA}"/>
          </ac:spMkLst>
        </pc:spChg>
        <pc:spChg chg="add del mod">
          <ac:chgData name="Rafia Bi" userId="a044875359ae1cd8" providerId="LiveId" clId="{9A554525-57CF-407F-B9A7-1FE1E8F153E0}" dt="2026-06-09T20:16:48.968" v="507" actId="26606"/>
          <ac:spMkLst>
            <pc:docMk/>
            <pc:sldMk cId="676693637" sldId="259"/>
            <ac:spMk id="3" creationId="{4336061E-E79E-FFA1-4D28-CC296DDE1EC9}"/>
          </ac:spMkLst>
        </pc:spChg>
        <pc:spChg chg="add mod">
          <ac:chgData name="Rafia Bi" userId="a044875359ae1cd8" providerId="LiveId" clId="{9A554525-57CF-407F-B9A7-1FE1E8F153E0}" dt="2026-06-09T20:01:11.261" v="291"/>
          <ac:spMkLst>
            <pc:docMk/>
            <pc:sldMk cId="676693637" sldId="259"/>
            <ac:spMk id="4" creationId="{901E1260-24AB-AD3F-5E23-4B9492EE4224}"/>
          </ac:spMkLst>
        </pc:spChg>
        <pc:spChg chg="add del">
          <ac:chgData name="Rafia Bi" userId="a044875359ae1cd8" providerId="LiveId" clId="{9A554525-57CF-407F-B9A7-1FE1E8F153E0}" dt="2026-06-09T20:18:56.769" v="522" actId="26606"/>
          <ac:spMkLst>
            <pc:docMk/>
            <pc:sldMk cId="676693637" sldId="259"/>
            <ac:spMk id="9" creationId="{BACC6370-2D7E-4714-9D71-7542949D7D5D}"/>
          </ac:spMkLst>
        </pc:spChg>
        <pc:spChg chg="add del">
          <ac:chgData name="Rafia Bi" userId="a044875359ae1cd8" providerId="LiveId" clId="{9A554525-57CF-407F-B9A7-1FE1E8F153E0}" dt="2026-06-09T20:16:47.053" v="504" actId="26606"/>
          <ac:spMkLst>
            <pc:docMk/>
            <pc:sldMk cId="676693637" sldId="259"/>
            <ac:spMk id="10" creationId="{E51BA4DF-2BD4-4EC2-B1DB-B27C8AC71864}"/>
          </ac:spMkLst>
        </pc:spChg>
        <pc:spChg chg="add del">
          <ac:chgData name="Rafia Bi" userId="a044875359ae1cd8" providerId="LiveId" clId="{9A554525-57CF-407F-B9A7-1FE1E8F153E0}" dt="2026-06-09T20:18:56.769" v="522" actId="26606"/>
          <ac:spMkLst>
            <pc:docMk/>
            <pc:sldMk cId="676693637" sldId="259"/>
            <ac:spMk id="11" creationId="{256B2C21-A230-48C0-8DF1-C46611373C44}"/>
          </ac:spMkLst>
        </pc:spChg>
        <pc:spChg chg="add del">
          <ac:chgData name="Rafia Bi" userId="a044875359ae1cd8" providerId="LiveId" clId="{9A554525-57CF-407F-B9A7-1FE1E8F153E0}" dt="2026-06-09T20:16:48.922" v="506" actId="26606"/>
          <ac:spMkLst>
            <pc:docMk/>
            <pc:sldMk cId="676693637" sldId="259"/>
            <ac:spMk id="12" creationId="{9228552E-C8B1-4A80-8448-0787CE0FC704}"/>
          </ac:spMkLst>
        </pc:spChg>
        <pc:spChg chg="add del">
          <ac:chgData name="Rafia Bi" userId="a044875359ae1cd8" providerId="LiveId" clId="{9A554525-57CF-407F-B9A7-1FE1E8F153E0}" dt="2026-06-09T20:18:56.769" v="522" actId="26606"/>
          <ac:spMkLst>
            <pc:docMk/>
            <pc:sldMk cId="676693637" sldId="259"/>
            <ac:spMk id="15" creationId="{3150CB11-0C61-439E-910F-5787759E72A0}"/>
          </ac:spMkLst>
        </pc:spChg>
        <pc:spChg chg="add del">
          <ac:chgData name="Rafia Bi" userId="a044875359ae1cd8" providerId="LiveId" clId="{9A554525-57CF-407F-B9A7-1FE1E8F153E0}" dt="2026-06-09T20:18:56.769" v="522" actId="26606"/>
          <ac:spMkLst>
            <pc:docMk/>
            <pc:sldMk cId="676693637" sldId="259"/>
            <ac:spMk id="16" creationId="{3847E18C-932D-4C95-AABA-FEC7C9499AD7}"/>
          </ac:spMkLst>
        </pc:spChg>
        <pc:spChg chg="add del">
          <ac:chgData name="Rafia Bi" userId="a044875359ae1cd8" providerId="LiveId" clId="{9A554525-57CF-407F-B9A7-1FE1E8F153E0}" dt="2026-06-09T20:18:56.769" v="522" actId="26606"/>
          <ac:spMkLst>
            <pc:docMk/>
            <pc:sldMk cId="676693637" sldId="259"/>
            <ac:spMk id="17" creationId="{43F8A58B-5155-44CE-A5FF-7647B47D0A7A}"/>
          </ac:spMkLst>
        </pc:spChg>
        <pc:spChg chg="add del">
          <ac:chgData name="Rafia Bi" userId="a044875359ae1cd8" providerId="LiveId" clId="{9A554525-57CF-407F-B9A7-1FE1E8F153E0}" dt="2026-06-09T20:18:56.769" v="522" actId="26606"/>
          <ac:spMkLst>
            <pc:docMk/>
            <pc:sldMk cId="676693637" sldId="259"/>
            <ac:spMk id="19" creationId="{443F2ACA-E6D6-4028-82DD-F03C262D5DE6}"/>
          </ac:spMkLst>
        </pc:spChg>
        <pc:spChg chg="add del">
          <ac:chgData name="Rafia Bi" userId="a044875359ae1cd8" providerId="LiveId" clId="{9A554525-57CF-407F-B9A7-1FE1E8F153E0}" dt="2026-06-09T20:18:56.769" v="522" actId="26606"/>
          <ac:spMkLst>
            <pc:docMk/>
            <pc:sldMk cId="676693637" sldId="259"/>
            <ac:spMk id="24" creationId="{A3EFF7B1-6CB7-47D1-AD37-B870CA2B2151}"/>
          </ac:spMkLst>
        </pc:spChg>
        <pc:spChg chg="add del">
          <ac:chgData name="Rafia Bi" userId="a044875359ae1cd8" providerId="LiveId" clId="{9A554525-57CF-407F-B9A7-1FE1E8F153E0}" dt="2026-06-09T20:18:56.769" v="522" actId="26606"/>
          <ac:spMkLst>
            <pc:docMk/>
            <pc:sldMk cId="676693637" sldId="259"/>
            <ac:spMk id="42" creationId="{A00D2CE1-35C1-46E6-BD59-CEE668BD90F4}"/>
          </ac:spMkLst>
        </pc:spChg>
        <pc:spChg chg="add del">
          <ac:chgData name="Rafia Bi" userId="a044875359ae1cd8" providerId="LiveId" clId="{9A554525-57CF-407F-B9A7-1FE1E8F153E0}" dt="2026-06-09T20:18:56.769" v="522" actId="26606"/>
          <ac:spMkLst>
            <pc:docMk/>
            <pc:sldMk cId="676693637" sldId="259"/>
            <ac:spMk id="50" creationId="{E18403B7-F2C7-4C07-8522-21C31910902C}"/>
          </ac:spMkLst>
        </pc:spChg>
        <pc:graphicFrameChg chg="add del">
          <ac:chgData name="Rafia Bi" userId="a044875359ae1cd8" providerId="LiveId" clId="{9A554525-57CF-407F-B9A7-1FE1E8F153E0}" dt="2026-06-09T20:16:47.053" v="504" actId="26606"/>
          <ac:graphicFrameMkLst>
            <pc:docMk/>
            <pc:sldMk cId="676693637" sldId="259"/>
            <ac:graphicFrameMk id="5" creationId="{063E8620-000D-8608-0F46-5840E5FFA9A8}"/>
          </ac:graphicFrameMkLst>
        </pc:graphicFrameChg>
        <pc:graphicFrameChg chg="add del">
          <ac:chgData name="Rafia Bi" userId="a044875359ae1cd8" providerId="LiveId" clId="{9A554525-57CF-407F-B9A7-1FE1E8F153E0}" dt="2026-06-09T20:16:48.922" v="506" actId="26606"/>
          <ac:graphicFrameMkLst>
            <pc:docMk/>
            <pc:sldMk cId="676693637" sldId="259"/>
            <ac:graphicFrameMk id="14" creationId="{6AE8E521-BC2C-DDFC-7060-EEDDAF43547A}"/>
          </ac:graphicFrameMkLst>
        </pc:graphicFrameChg>
        <pc:graphicFrameChg chg="add">
          <ac:chgData name="Rafia Bi" userId="a044875359ae1cd8" providerId="LiveId" clId="{9A554525-57CF-407F-B9A7-1FE1E8F153E0}" dt="2026-06-09T20:16:48.968" v="507" actId="26606"/>
          <ac:graphicFrameMkLst>
            <pc:docMk/>
            <pc:sldMk cId="676693637" sldId="259"/>
            <ac:graphicFrameMk id="18" creationId="{38D94E95-F8F0-9460-7DFA-813DD4341E90}"/>
          </ac:graphicFrameMkLst>
        </pc:graphicFrameChg>
        <pc:picChg chg="add del">
          <ac:chgData name="Rafia Bi" userId="a044875359ae1cd8" providerId="LiveId" clId="{9A554525-57CF-407F-B9A7-1FE1E8F153E0}" dt="2026-06-09T20:16:47.053" v="504" actId="26606"/>
          <ac:picMkLst>
            <pc:docMk/>
            <pc:sldMk cId="676693637" sldId="259"/>
            <ac:picMk id="6" creationId="{D95D0F65-EBB4-2A37-2AEC-D6B20D9A8271}"/>
          </ac:picMkLst>
        </pc:picChg>
        <pc:picChg chg="add del">
          <ac:chgData name="Rafia Bi" userId="a044875359ae1cd8" providerId="LiveId" clId="{9A554525-57CF-407F-B9A7-1FE1E8F153E0}" dt="2026-06-09T20:16:48.922" v="506" actId="26606"/>
          <ac:picMkLst>
            <pc:docMk/>
            <pc:sldMk cId="676693637" sldId="259"/>
            <ac:picMk id="13" creationId="{A3030D0E-7CE3-1EBC-3B63-175F23096905}"/>
          </ac:picMkLst>
        </pc:picChg>
      </pc:sldChg>
      <pc:sldChg chg="addSp delSp modSp new mod setBg setClrOvrMap">
        <pc:chgData name="Rafia Bi" userId="a044875359ae1cd8" providerId="LiveId" clId="{9A554525-57CF-407F-B9A7-1FE1E8F153E0}" dt="2026-06-09T20:17:33.427" v="516" actId="26606"/>
        <pc:sldMkLst>
          <pc:docMk/>
          <pc:sldMk cId="1459983201" sldId="260"/>
        </pc:sldMkLst>
        <pc:spChg chg="mod">
          <ac:chgData name="Rafia Bi" userId="a044875359ae1cd8" providerId="LiveId" clId="{9A554525-57CF-407F-B9A7-1FE1E8F153E0}" dt="2026-06-09T20:17:33.427" v="516" actId="26606"/>
          <ac:spMkLst>
            <pc:docMk/>
            <pc:sldMk cId="1459983201" sldId="260"/>
            <ac:spMk id="2" creationId="{C2ED6922-CE06-2B1C-180A-07A4FC711A9F}"/>
          </ac:spMkLst>
        </pc:spChg>
        <pc:spChg chg="add del mod">
          <ac:chgData name="Rafia Bi" userId="a044875359ae1cd8" providerId="LiveId" clId="{9A554525-57CF-407F-B9A7-1FE1E8F153E0}" dt="2026-06-09T20:17:33.427" v="516" actId="26606"/>
          <ac:spMkLst>
            <pc:docMk/>
            <pc:sldMk cId="1459983201" sldId="260"/>
            <ac:spMk id="3" creationId="{DC52DA94-8F23-44CB-9F46-67CD7769D0EC}"/>
          </ac:spMkLst>
        </pc:spChg>
        <pc:spChg chg="add">
          <ac:chgData name="Rafia Bi" userId="a044875359ae1cd8" providerId="LiveId" clId="{9A554525-57CF-407F-B9A7-1FE1E8F153E0}" dt="2026-06-09T20:17:33.427" v="516" actId="26606"/>
          <ac:spMkLst>
            <pc:docMk/>
            <pc:sldMk cId="1459983201" sldId="260"/>
            <ac:spMk id="8" creationId="{E38F5530-DA31-4B62-8DF9-56A1A3B6B614}"/>
          </ac:spMkLst>
        </pc:spChg>
        <pc:spChg chg="add del">
          <ac:chgData name="Rafia Bi" userId="a044875359ae1cd8" providerId="LiveId" clId="{9A554525-57CF-407F-B9A7-1FE1E8F153E0}" dt="2026-06-09T20:17:14.688" v="509" actId="26606"/>
          <ac:spMkLst>
            <pc:docMk/>
            <pc:sldMk cId="1459983201" sldId="260"/>
            <ac:spMk id="9" creationId="{BACC6370-2D7E-4714-9D71-7542949D7D5D}"/>
          </ac:spMkLst>
        </pc:spChg>
        <pc:spChg chg="add">
          <ac:chgData name="Rafia Bi" userId="a044875359ae1cd8" providerId="LiveId" clId="{9A554525-57CF-407F-B9A7-1FE1E8F153E0}" dt="2026-06-09T20:17:33.427" v="516" actId="26606"/>
          <ac:spMkLst>
            <pc:docMk/>
            <pc:sldMk cId="1459983201" sldId="260"/>
            <ac:spMk id="10" creationId="{4AEFAF95-013F-4375-AAF4-033AC93F5550}"/>
          </ac:spMkLst>
        </pc:spChg>
        <pc:spChg chg="add del">
          <ac:chgData name="Rafia Bi" userId="a044875359ae1cd8" providerId="LiveId" clId="{9A554525-57CF-407F-B9A7-1FE1E8F153E0}" dt="2026-06-09T20:17:14.688" v="509" actId="26606"/>
          <ac:spMkLst>
            <pc:docMk/>
            <pc:sldMk cId="1459983201" sldId="260"/>
            <ac:spMk id="11" creationId="{256B2C21-A230-48C0-8DF1-C46611373C44}"/>
          </ac:spMkLst>
        </pc:spChg>
        <pc:spChg chg="add del">
          <ac:chgData name="Rafia Bi" userId="a044875359ae1cd8" providerId="LiveId" clId="{9A554525-57CF-407F-B9A7-1FE1E8F153E0}" dt="2026-06-09T20:17:14.688" v="509" actId="26606"/>
          <ac:spMkLst>
            <pc:docMk/>
            <pc:sldMk cId="1459983201" sldId="260"/>
            <ac:spMk id="13" creationId="{3847E18C-932D-4C95-AABA-FEC7C9499AD7}"/>
          </ac:spMkLst>
        </pc:spChg>
        <pc:spChg chg="add del">
          <ac:chgData name="Rafia Bi" userId="a044875359ae1cd8" providerId="LiveId" clId="{9A554525-57CF-407F-B9A7-1FE1E8F153E0}" dt="2026-06-09T20:17:14.688" v="509" actId="26606"/>
          <ac:spMkLst>
            <pc:docMk/>
            <pc:sldMk cId="1459983201" sldId="260"/>
            <ac:spMk id="15" creationId="{3150CB11-0C61-439E-910F-5787759E72A0}"/>
          </ac:spMkLst>
        </pc:spChg>
        <pc:spChg chg="add del">
          <ac:chgData name="Rafia Bi" userId="a044875359ae1cd8" providerId="LiveId" clId="{9A554525-57CF-407F-B9A7-1FE1E8F153E0}" dt="2026-06-09T20:17:14.688" v="509" actId="26606"/>
          <ac:spMkLst>
            <pc:docMk/>
            <pc:sldMk cId="1459983201" sldId="260"/>
            <ac:spMk id="17" creationId="{43F8A58B-5155-44CE-A5FF-7647B47D0A7A}"/>
          </ac:spMkLst>
        </pc:spChg>
        <pc:spChg chg="add del">
          <ac:chgData name="Rafia Bi" userId="a044875359ae1cd8" providerId="LiveId" clId="{9A554525-57CF-407F-B9A7-1FE1E8F153E0}" dt="2026-06-09T20:17:14.688" v="509" actId="26606"/>
          <ac:spMkLst>
            <pc:docMk/>
            <pc:sldMk cId="1459983201" sldId="260"/>
            <ac:spMk id="19" creationId="{443F2ACA-E6D6-4028-82DD-F03C262D5DE6}"/>
          </ac:spMkLst>
        </pc:spChg>
        <pc:spChg chg="add">
          <ac:chgData name="Rafia Bi" userId="a044875359ae1cd8" providerId="LiveId" clId="{9A554525-57CF-407F-B9A7-1FE1E8F153E0}" dt="2026-06-09T20:17:33.427" v="516" actId="26606"/>
          <ac:spMkLst>
            <pc:docMk/>
            <pc:sldMk cId="1459983201" sldId="260"/>
            <ac:spMk id="20" creationId="{FBB336D1-2562-4680-B29B-E22C603C0ED9}"/>
          </ac:spMkLst>
        </pc:spChg>
        <pc:spChg chg="add del">
          <ac:chgData name="Rafia Bi" userId="a044875359ae1cd8" providerId="LiveId" clId="{9A554525-57CF-407F-B9A7-1FE1E8F153E0}" dt="2026-06-09T20:17:22.728" v="511" actId="26606"/>
          <ac:spMkLst>
            <pc:docMk/>
            <pc:sldMk cId="1459983201" sldId="260"/>
            <ac:spMk id="21" creationId="{BACC6370-2D7E-4714-9D71-7542949D7D5D}"/>
          </ac:spMkLst>
        </pc:spChg>
        <pc:spChg chg="add del">
          <ac:chgData name="Rafia Bi" userId="a044875359ae1cd8" providerId="LiveId" clId="{9A554525-57CF-407F-B9A7-1FE1E8F153E0}" dt="2026-06-09T20:17:22.728" v="511" actId="26606"/>
          <ac:spMkLst>
            <pc:docMk/>
            <pc:sldMk cId="1459983201" sldId="260"/>
            <ac:spMk id="22" creationId="{256B2C21-A230-48C0-8DF1-C46611373C44}"/>
          </ac:spMkLst>
        </pc:spChg>
        <pc:spChg chg="add del">
          <ac:chgData name="Rafia Bi" userId="a044875359ae1cd8" providerId="LiveId" clId="{9A554525-57CF-407F-B9A7-1FE1E8F153E0}" dt="2026-06-09T20:17:22.728" v="511" actId="26606"/>
          <ac:spMkLst>
            <pc:docMk/>
            <pc:sldMk cId="1459983201" sldId="260"/>
            <ac:spMk id="23" creationId="{3847E18C-932D-4C95-AABA-FEC7C9499AD7}"/>
          </ac:spMkLst>
        </pc:spChg>
        <pc:spChg chg="add del">
          <ac:chgData name="Rafia Bi" userId="a044875359ae1cd8" providerId="LiveId" clId="{9A554525-57CF-407F-B9A7-1FE1E8F153E0}" dt="2026-06-09T20:17:22.728" v="511" actId="26606"/>
          <ac:spMkLst>
            <pc:docMk/>
            <pc:sldMk cId="1459983201" sldId="260"/>
            <ac:spMk id="24" creationId="{3150CB11-0C61-439E-910F-5787759E72A0}"/>
          </ac:spMkLst>
        </pc:spChg>
        <pc:spChg chg="add del">
          <ac:chgData name="Rafia Bi" userId="a044875359ae1cd8" providerId="LiveId" clId="{9A554525-57CF-407F-B9A7-1FE1E8F153E0}" dt="2026-06-09T20:17:22.728" v="511" actId="26606"/>
          <ac:spMkLst>
            <pc:docMk/>
            <pc:sldMk cId="1459983201" sldId="260"/>
            <ac:spMk id="25" creationId="{43F8A58B-5155-44CE-A5FF-7647B47D0A7A}"/>
          </ac:spMkLst>
        </pc:spChg>
        <pc:spChg chg="add del">
          <ac:chgData name="Rafia Bi" userId="a044875359ae1cd8" providerId="LiveId" clId="{9A554525-57CF-407F-B9A7-1FE1E8F153E0}" dt="2026-06-09T20:17:22.728" v="511" actId="26606"/>
          <ac:spMkLst>
            <pc:docMk/>
            <pc:sldMk cId="1459983201" sldId="260"/>
            <ac:spMk id="26" creationId="{443F2ACA-E6D6-4028-82DD-F03C262D5DE6}"/>
          </ac:spMkLst>
        </pc:spChg>
        <pc:spChg chg="add">
          <ac:chgData name="Rafia Bi" userId="a044875359ae1cd8" providerId="LiveId" clId="{9A554525-57CF-407F-B9A7-1FE1E8F153E0}" dt="2026-06-09T20:17:33.427" v="516" actId="26606"/>
          <ac:spMkLst>
            <pc:docMk/>
            <pc:sldMk cId="1459983201" sldId="260"/>
            <ac:spMk id="28" creationId="{B4806F9C-3233-4FC3-B300-D5AA58A5CD8F}"/>
          </ac:spMkLst>
        </pc:spChg>
        <pc:spChg chg="add del">
          <ac:chgData name="Rafia Bi" userId="a044875359ae1cd8" providerId="LiveId" clId="{9A554525-57CF-407F-B9A7-1FE1E8F153E0}" dt="2026-06-09T20:17:25.750" v="513" actId="26606"/>
          <ac:spMkLst>
            <pc:docMk/>
            <pc:sldMk cId="1459983201" sldId="260"/>
            <ac:spMk id="29" creationId="{6CC7D015-0DD8-420F-A568-AC4FEDC41251}"/>
          </ac:spMkLst>
        </pc:spChg>
        <pc:spChg chg="add del">
          <ac:chgData name="Rafia Bi" userId="a044875359ae1cd8" providerId="LiveId" clId="{9A554525-57CF-407F-B9A7-1FE1E8F153E0}" dt="2026-06-09T20:17:25.750" v="513" actId="26606"/>
          <ac:spMkLst>
            <pc:docMk/>
            <pc:sldMk cId="1459983201" sldId="260"/>
            <ac:spMk id="30" creationId="{DC595556-C814-4F1F-B0E5-71812F38A8CD}"/>
          </ac:spMkLst>
        </pc:spChg>
        <pc:spChg chg="add del">
          <ac:chgData name="Rafia Bi" userId="a044875359ae1cd8" providerId="LiveId" clId="{9A554525-57CF-407F-B9A7-1FE1E8F153E0}" dt="2026-06-09T20:17:25.750" v="513" actId="26606"/>
          <ac:spMkLst>
            <pc:docMk/>
            <pc:sldMk cId="1459983201" sldId="260"/>
            <ac:spMk id="32" creationId="{DC52DA94-8F23-44CB-9F46-67CD7769D0EC}"/>
          </ac:spMkLst>
        </pc:spChg>
        <pc:spChg chg="add">
          <ac:chgData name="Rafia Bi" userId="a044875359ae1cd8" providerId="LiveId" clId="{9A554525-57CF-407F-B9A7-1FE1E8F153E0}" dt="2026-06-09T20:17:33.427" v="516" actId="26606"/>
          <ac:spMkLst>
            <pc:docMk/>
            <pc:sldMk cId="1459983201" sldId="260"/>
            <ac:spMk id="48" creationId="{DC52DA94-8F23-44CB-9F46-67CD7769D0EC}"/>
          </ac:spMkLst>
        </pc:spChg>
        <pc:grpChg chg="add">
          <ac:chgData name="Rafia Bi" userId="a044875359ae1cd8" providerId="LiveId" clId="{9A554525-57CF-407F-B9A7-1FE1E8F153E0}" dt="2026-06-09T20:17:33.427" v="516" actId="26606"/>
          <ac:grpSpMkLst>
            <pc:docMk/>
            <pc:sldMk cId="1459983201" sldId="260"/>
            <ac:grpSpMk id="12" creationId="{68735E28-7236-42D8-A5E1-A0F302FE879A}"/>
          </ac:grpSpMkLst>
        </pc:grpChg>
        <pc:grpChg chg="add">
          <ac:chgData name="Rafia Bi" userId="a044875359ae1cd8" providerId="LiveId" clId="{9A554525-57CF-407F-B9A7-1FE1E8F153E0}" dt="2026-06-09T20:17:33.427" v="516" actId="26606"/>
          <ac:grpSpMkLst>
            <pc:docMk/>
            <pc:sldMk cId="1459983201" sldId="260"/>
            <ac:grpSpMk id="39" creationId="{9EED3885-4010-4FBE-A045-DC59CAE78290}"/>
          </ac:grpSpMkLst>
        </pc:grpChg>
        <pc:grpChg chg="add">
          <ac:chgData name="Rafia Bi" userId="a044875359ae1cd8" providerId="LiveId" clId="{9A554525-57CF-407F-B9A7-1FE1E8F153E0}" dt="2026-06-09T20:17:33.427" v="516" actId="26606"/>
          <ac:grpSpMkLst>
            <pc:docMk/>
            <pc:sldMk cId="1459983201" sldId="260"/>
            <ac:grpSpMk id="44" creationId="{70E3F9FC-BB7B-433D-8A4F-1BCFA582E019}"/>
          </ac:grpSpMkLst>
        </pc:grpChg>
        <pc:graphicFrameChg chg="add del">
          <ac:chgData name="Rafia Bi" userId="a044875359ae1cd8" providerId="LiveId" clId="{9A554525-57CF-407F-B9A7-1FE1E8F153E0}" dt="2026-06-09T20:17:14.688" v="509" actId="26606"/>
          <ac:graphicFrameMkLst>
            <pc:docMk/>
            <pc:sldMk cId="1459983201" sldId="260"/>
            <ac:graphicFrameMk id="5" creationId="{B8051252-D03E-E493-5622-0934E260724D}"/>
          </ac:graphicFrameMkLst>
        </pc:graphicFrameChg>
        <pc:graphicFrameChg chg="add del">
          <ac:chgData name="Rafia Bi" userId="a044875359ae1cd8" providerId="LiveId" clId="{9A554525-57CF-407F-B9A7-1FE1E8F153E0}" dt="2026-06-09T20:17:22.728" v="511" actId="26606"/>
          <ac:graphicFrameMkLst>
            <pc:docMk/>
            <pc:sldMk cId="1459983201" sldId="260"/>
            <ac:graphicFrameMk id="27" creationId="{C90E524D-54ED-C2F1-CA6E-ECCB12D7795D}"/>
          </ac:graphicFrameMkLst>
        </pc:graphicFrameChg>
        <pc:graphicFrameChg chg="add del">
          <ac:chgData name="Rafia Bi" userId="a044875359ae1cd8" providerId="LiveId" clId="{9A554525-57CF-407F-B9A7-1FE1E8F153E0}" dt="2026-06-09T20:17:33.393" v="515" actId="26606"/>
          <ac:graphicFrameMkLst>
            <pc:docMk/>
            <pc:sldMk cId="1459983201" sldId="260"/>
            <ac:graphicFrameMk id="34" creationId="{5E0D7AF4-8CD2-EFFC-2965-95A0020CBCAB}"/>
          </ac:graphicFrameMkLst>
        </pc:graphicFrameChg>
        <pc:picChg chg="add del">
          <ac:chgData name="Rafia Bi" userId="a044875359ae1cd8" providerId="LiveId" clId="{9A554525-57CF-407F-B9A7-1FE1E8F153E0}" dt="2026-06-09T20:17:33.393" v="515" actId="26606"/>
          <ac:picMkLst>
            <pc:docMk/>
            <pc:sldMk cId="1459983201" sldId="260"/>
            <ac:picMk id="6" creationId="{43A0A0E9-0223-230C-C6A8-C30260EF605F}"/>
          </ac:picMkLst>
        </pc:picChg>
        <pc:picChg chg="add del">
          <ac:chgData name="Rafia Bi" userId="a044875359ae1cd8" providerId="LiveId" clId="{9A554525-57CF-407F-B9A7-1FE1E8F153E0}" dt="2026-06-09T20:17:25.750" v="513" actId="26606"/>
          <ac:picMkLst>
            <pc:docMk/>
            <pc:sldMk cId="1459983201" sldId="260"/>
            <ac:picMk id="31" creationId="{15895B29-9BBA-616A-4B6C-FDDA6BD65F73}"/>
          </ac:picMkLst>
        </pc:picChg>
      </pc:sldChg>
      <pc:sldChg chg="addSp delSp modSp new mod setBg setClrOvrMap">
        <pc:chgData name="Rafia Bi" userId="a044875359ae1cd8" providerId="LiveId" clId="{9A554525-57CF-407F-B9A7-1FE1E8F153E0}" dt="2026-06-09T20:17:43.532" v="517" actId="26606"/>
        <pc:sldMkLst>
          <pc:docMk/>
          <pc:sldMk cId="1692415820" sldId="261"/>
        </pc:sldMkLst>
        <pc:spChg chg="mod">
          <ac:chgData name="Rafia Bi" userId="a044875359ae1cd8" providerId="LiveId" clId="{9A554525-57CF-407F-B9A7-1FE1E8F153E0}" dt="2026-06-09T20:17:43.532" v="517" actId="26606"/>
          <ac:spMkLst>
            <pc:docMk/>
            <pc:sldMk cId="1692415820" sldId="261"/>
            <ac:spMk id="2" creationId="{9AFFA18B-407F-67F6-CD0D-80C8F1289973}"/>
          </ac:spMkLst>
        </pc:spChg>
        <pc:spChg chg="del mod">
          <ac:chgData name="Rafia Bi" userId="a044875359ae1cd8" providerId="LiveId" clId="{9A554525-57CF-407F-B9A7-1FE1E8F153E0}" dt="2026-06-09T20:17:43.532" v="517" actId="26606"/>
          <ac:spMkLst>
            <pc:docMk/>
            <pc:sldMk cId="1692415820" sldId="261"/>
            <ac:spMk id="3" creationId="{8071304C-E12A-1C93-FB02-F30679242002}"/>
          </ac:spMkLst>
        </pc:spChg>
        <pc:spChg chg="add">
          <ac:chgData name="Rafia Bi" userId="a044875359ae1cd8" providerId="LiveId" clId="{9A554525-57CF-407F-B9A7-1FE1E8F153E0}" dt="2026-06-09T20:17:43.532" v="517" actId="26606"/>
          <ac:spMkLst>
            <pc:docMk/>
            <pc:sldMk cId="1692415820" sldId="261"/>
            <ac:spMk id="9" creationId="{A3EFF7B1-6CB7-47D1-AD37-B870CA2B2151}"/>
          </ac:spMkLst>
        </pc:spChg>
        <pc:spChg chg="add">
          <ac:chgData name="Rafia Bi" userId="a044875359ae1cd8" providerId="LiveId" clId="{9A554525-57CF-407F-B9A7-1FE1E8F153E0}" dt="2026-06-09T20:17:43.532" v="517" actId="26606"/>
          <ac:spMkLst>
            <pc:docMk/>
            <pc:sldMk cId="1692415820" sldId="261"/>
            <ac:spMk id="11" creationId="{7FA2962B-21B6-4689-A95D-A8FF6ADE47F1}"/>
          </ac:spMkLst>
        </pc:spChg>
        <pc:spChg chg="add">
          <ac:chgData name="Rafia Bi" userId="a044875359ae1cd8" providerId="LiveId" clId="{9A554525-57CF-407F-B9A7-1FE1E8F153E0}" dt="2026-06-09T20:17:43.532" v="517" actId="26606"/>
          <ac:spMkLst>
            <pc:docMk/>
            <pc:sldMk cId="1692415820" sldId="261"/>
            <ac:spMk id="27" creationId="{A00D2CE1-35C1-46E6-BD59-CEE668BD90F4}"/>
          </ac:spMkLst>
        </pc:spChg>
        <pc:spChg chg="add">
          <ac:chgData name="Rafia Bi" userId="a044875359ae1cd8" providerId="LiveId" clId="{9A554525-57CF-407F-B9A7-1FE1E8F153E0}" dt="2026-06-09T20:17:43.532" v="517" actId="26606"/>
          <ac:spMkLst>
            <pc:docMk/>
            <pc:sldMk cId="1692415820" sldId="261"/>
            <ac:spMk id="35" creationId="{E18403B7-F2C7-4C07-8522-21C31910902C}"/>
          </ac:spMkLst>
        </pc:spChg>
        <pc:grpChg chg="add">
          <ac:chgData name="Rafia Bi" userId="a044875359ae1cd8" providerId="LiveId" clId="{9A554525-57CF-407F-B9A7-1FE1E8F153E0}" dt="2026-06-09T20:17:43.532" v="517" actId="26606"/>
          <ac:grpSpMkLst>
            <pc:docMk/>
            <pc:sldMk cId="1692415820" sldId="261"/>
            <ac:grpSpMk id="13" creationId="{A745280D-ED36-41FE-8EB1-CE597C99CFE8}"/>
          </ac:grpSpMkLst>
        </pc:grpChg>
        <pc:grpChg chg="add">
          <ac:chgData name="Rafia Bi" userId="a044875359ae1cd8" providerId="LiveId" clId="{9A554525-57CF-407F-B9A7-1FE1E8F153E0}" dt="2026-06-09T20:17:43.532" v="517" actId="26606"/>
          <ac:grpSpMkLst>
            <pc:docMk/>
            <pc:sldMk cId="1692415820" sldId="261"/>
            <ac:grpSpMk id="19" creationId="{80E95A5C-1E97-41C3-9DEC-245FF6DEBF1F}"/>
          </ac:grpSpMkLst>
        </pc:grpChg>
        <pc:grpChg chg="add">
          <ac:chgData name="Rafia Bi" userId="a044875359ae1cd8" providerId="LiveId" clId="{9A554525-57CF-407F-B9A7-1FE1E8F153E0}" dt="2026-06-09T20:17:43.532" v="517" actId="26606"/>
          <ac:grpSpMkLst>
            <pc:docMk/>
            <pc:sldMk cId="1692415820" sldId="261"/>
            <ac:grpSpMk id="29" creationId="{A58DCE86-9AE1-46D1-96D6-04B8B3EDF6FA}"/>
          </ac:grpSpMkLst>
        </pc:grpChg>
        <pc:graphicFrameChg chg="add">
          <ac:chgData name="Rafia Bi" userId="a044875359ae1cd8" providerId="LiveId" clId="{9A554525-57CF-407F-B9A7-1FE1E8F153E0}" dt="2026-06-09T20:17:43.532" v="517" actId="26606"/>
          <ac:graphicFrameMkLst>
            <pc:docMk/>
            <pc:sldMk cId="1692415820" sldId="261"/>
            <ac:graphicFrameMk id="5" creationId="{6492CB31-2FF1-2CFB-75B1-2F1E9ACD36A8}"/>
          </ac:graphicFrameMkLst>
        </pc:graphicFrameChg>
      </pc:sldChg>
      <pc:sldChg chg="addSp delSp modSp new mod setBg setClrOvrMap">
        <pc:chgData name="Rafia Bi" userId="a044875359ae1cd8" providerId="LiveId" clId="{9A554525-57CF-407F-B9A7-1FE1E8F153E0}" dt="2026-06-09T20:18:09.517" v="520" actId="26606"/>
        <pc:sldMkLst>
          <pc:docMk/>
          <pc:sldMk cId="1533865210" sldId="262"/>
        </pc:sldMkLst>
        <pc:spChg chg="mod">
          <ac:chgData name="Rafia Bi" userId="a044875359ae1cd8" providerId="LiveId" clId="{9A554525-57CF-407F-B9A7-1FE1E8F153E0}" dt="2026-06-09T20:18:09.517" v="520" actId="26606"/>
          <ac:spMkLst>
            <pc:docMk/>
            <pc:sldMk cId="1533865210" sldId="262"/>
            <ac:spMk id="2" creationId="{0AC4176D-4E8D-CDB6-E3D7-441F4E9FB0E0}"/>
          </ac:spMkLst>
        </pc:spChg>
        <pc:spChg chg="del mod">
          <ac:chgData name="Rafia Bi" userId="a044875359ae1cd8" providerId="LiveId" clId="{9A554525-57CF-407F-B9A7-1FE1E8F153E0}" dt="2026-06-09T20:18:09.517" v="520" actId="26606"/>
          <ac:spMkLst>
            <pc:docMk/>
            <pc:sldMk cId="1533865210" sldId="262"/>
            <ac:spMk id="3" creationId="{48D71C52-E279-3885-B718-2FD244C4AF6A}"/>
          </ac:spMkLst>
        </pc:spChg>
        <pc:spChg chg="add del">
          <ac:chgData name="Rafia Bi" userId="a044875359ae1cd8" providerId="LiveId" clId="{9A554525-57CF-407F-B9A7-1FE1E8F153E0}" dt="2026-06-09T20:18:09.438" v="519" actId="26606"/>
          <ac:spMkLst>
            <pc:docMk/>
            <pc:sldMk cId="1533865210" sldId="262"/>
            <ac:spMk id="8" creationId="{A7AE9375-4664-4DB2-922D-2782A6E439AC}"/>
          </ac:spMkLst>
        </pc:spChg>
        <pc:spChg chg="add">
          <ac:chgData name="Rafia Bi" userId="a044875359ae1cd8" providerId="LiveId" clId="{9A554525-57CF-407F-B9A7-1FE1E8F153E0}" dt="2026-06-09T20:18:09.517" v="520" actId="26606"/>
          <ac:spMkLst>
            <pc:docMk/>
            <pc:sldMk cId="1533865210" sldId="262"/>
            <ac:spMk id="9" creationId="{A3EFF7B1-6CB7-47D1-AD37-B870CA2B2151}"/>
          </ac:spMkLst>
        </pc:spChg>
        <pc:spChg chg="add">
          <ac:chgData name="Rafia Bi" userId="a044875359ae1cd8" providerId="LiveId" clId="{9A554525-57CF-407F-B9A7-1FE1E8F153E0}" dt="2026-06-09T20:18:09.517" v="520" actId="26606"/>
          <ac:spMkLst>
            <pc:docMk/>
            <pc:sldMk cId="1533865210" sldId="262"/>
            <ac:spMk id="11" creationId="{7FA2962B-21B6-4689-A95D-A8FF6ADE47F1}"/>
          </ac:spMkLst>
        </pc:spChg>
        <pc:spChg chg="add del">
          <ac:chgData name="Rafia Bi" userId="a044875359ae1cd8" providerId="LiveId" clId="{9A554525-57CF-407F-B9A7-1FE1E8F153E0}" dt="2026-06-09T20:18:09.438" v="519" actId="26606"/>
          <ac:spMkLst>
            <pc:docMk/>
            <pc:sldMk cId="1533865210" sldId="262"/>
            <ac:spMk id="12" creationId="{9DD005C1-8C51-42D6-9BEE-B9B83849743D}"/>
          </ac:spMkLst>
        </pc:spChg>
        <pc:spChg chg="add">
          <ac:chgData name="Rafia Bi" userId="a044875359ae1cd8" providerId="LiveId" clId="{9A554525-57CF-407F-B9A7-1FE1E8F153E0}" dt="2026-06-09T20:18:09.517" v="520" actId="26606"/>
          <ac:spMkLst>
            <pc:docMk/>
            <pc:sldMk cId="1533865210" sldId="262"/>
            <ac:spMk id="27" creationId="{A00D2CE1-35C1-46E6-BD59-CEE668BD90F4}"/>
          </ac:spMkLst>
        </pc:spChg>
        <pc:spChg chg="add">
          <ac:chgData name="Rafia Bi" userId="a044875359ae1cd8" providerId="LiveId" clId="{9A554525-57CF-407F-B9A7-1FE1E8F153E0}" dt="2026-06-09T20:18:09.517" v="520" actId="26606"/>
          <ac:spMkLst>
            <pc:docMk/>
            <pc:sldMk cId="1533865210" sldId="262"/>
            <ac:spMk id="35" creationId="{E18403B7-F2C7-4C07-8522-21C31910902C}"/>
          </ac:spMkLst>
        </pc:spChg>
        <pc:grpChg chg="add">
          <ac:chgData name="Rafia Bi" userId="a044875359ae1cd8" providerId="LiveId" clId="{9A554525-57CF-407F-B9A7-1FE1E8F153E0}" dt="2026-06-09T20:18:09.517" v="520" actId="26606"/>
          <ac:grpSpMkLst>
            <pc:docMk/>
            <pc:sldMk cId="1533865210" sldId="262"/>
            <ac:grpSpMk id="13" creationId="{A745280D-ED36-41FE-8EB1-CE597C99CFE8}"/>
          </ac:grpSpMkLst>
        </pc:grpChg>
        <pc:grpChg chg="add">
          <ac:chgData name="Rafia Bi" userId="a044875359ae1cd8" providerId="LiveId" clId="{9A554525-57CF-407F-B9A7-1FE1E8F153E0}" dt="2026-06-09T20:18:09.517" v="520" actId="26606"/>
          <ac:grpSpMkLst>
            <pc:docMk/>
            <pc:sldMk cId="1533865210" sldId="262"/>
            <ac:grpSpMk id="29" creationId="{A58DCE86-9AE1-46D1-96D6-04B8B3EDF6FA}"/>
          </ac:grpSpMkLst>
        </pc:grpChg>
        <pc:grpChg chg="add">
          <ac:chgData name="Rafia Bi" userId="a044875359ae1cd8" providerId="LiveId" clId="{9A554525-57CF-407F-B9A7-1FE1E8F153E0}" dt="2026-06-09T20:18:09.517" v="520" actId="26606"/>
          <ac:grpSpMkLst>
            <pc:docMk/>
            <pc:sldMk cId="1533865210" sldId="262"/>
            <ac:grpSpMk id="37" creationId="{23B58CC6-A99E-43AF-A467-256F19287FB8}"/>
          </ac:grpSpMkLst>
        </pc:grpChg>
        <pc:graphicFrameChg chg="add">
          <ac:chgData name="Rafia Bi" userId="a044875359ae1cd8" providerId="LiveId" clId="{9A554525-57CF-407F-B9A7-1FE1E8F153E0}" dt="2026-06-09T20:18:09.517" v="520" actId="26606"/>
          <ac:graphicFrameMkLst>
            <pc:docMk/>
            <pc:sldMk cId="1533865210" sldId="262"/>
            <ac:graphicFrameMk id="5" creationId="{121D174E-42B1-240C-E660-056AD08F9D2A}"/>
          </ac:graphicFrameMkLst>
        </pc:graphicFrameChg>
        <pc:cxnChg chg="add del">
          <ac:chgData name="Rafia Bi" userId="a044875359ae1cd8" providerId="LiveId" clId="{9A554525-57CF-407F-B9A7-1FE1E8F153E0}" dt="2026-06-09T20:18:09.438" v="519" actId="26606"/>
          <ac:cxnSpMkLst>
            <pc:docMk/>
            <pc:sldMk cId="1533865210" sldId="262"/>
            <ac:cxnSpMk id="10" creationId="{EE504C98-6397-41C1-A8D8-2D9C4ED307E0}"/>
          </ac:cxnSpMkLst>
        </pc:cxn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hyperlink" Target="https://na01.safelinks.protection.outlook.com/?url=https%3A%2F%2Fwww.skillsforcare.org.uk%2F&amp;data=05%7C02%7C%7C1939aecf6823428f383608dec65fcaa8%7C84df9e7fe9f640afb435aaaaaaaaaaaa%7C1%7C0%7C639166311891372913%7CUnknown%7CTWFpbGZsb3d8eyJFbXB0eU1hcGkiOnRydWUsIlYiOiIwLjAuMDAwMCIsIlAiOiJXaW4zMiIsIkFOIjoiTWFpbCIsIldUIjoyfQ%3D%3D%7C0%7C%7C%7C&amp;sdata=VyWytewdrU9c9%2BSAWOhcJ3OzxuwdrtgN%2B0dZiyFfjsI%3D&amp;reserved=0" TargetMode="External"/><Relationship Id="rId1" Type="http://schemas.openxmlformats.org/officeDocument/2006/relationships/hyperlink" Target="https://na01.safelinks.protection.outlook.com/?url=https%3A%2F%2Fwww.england.nhs.uk%2F&amp;data=05%7C02%7C%7C1939aecf6823428f383608dec65fcaa8%7C84df9e7fe9f640afb435aaaaaaaaaaaa%7C1%7C0%7C639166311891312617%7CUnknown%7CTWFpbGZsb3d8eyJFbXB0eU1hcGkiOnRydWUsIlYiOiIwLjAuMDAwMCIsIlAiOiJXaW4zMiIsIkFOIjoiTWFpbCIsIldUIjoyfQ%3D%3D%7C0%7C%7C%7C&amp;sdata=9XIww5D90QIJDjFtU%2FYG10oh%2FvTxQWEinlCfNvcbSGw%3D&amp;reserved=0" TargetMode="External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hyperlink" Target="https://na01.safelinks.protection.outlook.com/?url=https%3A%2F%2Fwww.skillsforcare.org.uk%2F&amp;data=05%7C02%7C%7C1939aecf6823428f383608dec65fcaa8%7C84df9e7fe9f640afb435aaaaaaaaaaaa%7C1%7C0%7C639166311891372913%7CUnknown%7CTWFpbGZsb3d8eyJFbXB0eU1hcGkiOnRydWUsIlYiOiIwLjAuMDAwMCIsIlAiOiJXaW4zMiIsIkFOIjoiTWFpbCIsIldUIjoyfQ%3D%3D%7C0%7C%7C%7C&amp;sdata=VyWytewdrU9c9%2BSAWOhcJ3OzxuwdrtgN%2B0dZiyFfjsI%3D&amp;reserved=0" TargetMode="External"/><Relationship Id="rId1" Type="http://schemas.openxmlformats.org/officeDocument/2006/relationships/hyperlink" Target="https://na01.safelinks.protection.outlook.com/?url=https%3A%2F%2Fwww.england.nhs.uk%2F&amp;data=05%7C02%7C%7C1939aecf6823428f383608dec65fcaa8%7C84df9e7fe9f640afb435aaaaaaaaaaaa%7C1%7C0%7C639166311891312617%7CUnknown%7CTWFpbGZsb3d8eyJFbXB0eU1hcGkiOnRydWUsIlYiOiIwLjAuMDAwMCIsIlAiOiJXaW4zMiIsIkFOIjoiTWFpbCIsIldUIjoyfQ%3D%3D%7C0%7C%7C%7C&amp;sdata=9XIww5D90QIJDjFtU%2FYG10oh%2FvTxQWEinlCfNvcbSGw%3D&amp;reserved=0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17DBC7-CCBB-421C-A503-866D8DF145BF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71268D0-C7F2-4A46-B8F0-9C1F97D5FE5A}">
      <dgm:prSet/>
      <dgm:spPr/>
      <dgm:t>
        <a:bodyPr/>
        <a:lstStyle/>
        <a:p>
          <a:r>
            <a:rPr lang="en-GB"/>
            <a:t>Effective communication is vital because it establishes trust and strong professional bonds. </a:t>
          </a:r>
          <a:endParaRPr lang="en-US"/>
        </a:p>
      </dgm:t>
    </dgm:pt>
    <dgm:pt modelId="{81B07DCC-37C3-4789-B4EF-482DE40CC29D}" type="parTrans" cxnId="{33F5A912-39DA-4C9A-B5F0-7EAAD5C124FC}">
      <dgm:prSet/>
      <dgm:spPr/>
      <dgm:t>
        <a:bodyPr/>
        <a:lstStyle/>
        <a:p>
          <a:endParaRPr lang="en-US"/>
        </a:p>
      </dgm:t>
    </dgm:pt>
    <dgm:pt modelId="{023468FE-AED3-4FB8-AE80-D32074F7B8E2}" type="sibTrans" cxnId="{33F5A912-39DA-4C9A-B5F0-7EAAD5C124FC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EEA02798-F540-4C94-8803-501F8D7871BE}">
      <dgm:prSet/>
      <dgm:spPr/>
      <dgm:t>
        <a:bodyPr/>
        <a:lstStyle/>
        <a:p>
          <a:r>
            <a:rPr lang="en-GB"/>
            <a:t>It significantly enhances patient safety and promotes individualized, patient-centered care. </a:t>
          </a:r>
          <a:endParaRPr lang="en-US"/>
        </a:p>
      </dgm:t>
    </dgm:pt>
    <dgm:pt modelId="{414C31DA-4179-40D6-899A-841672E2CB4B}" type="parTrans" cxnId="{46C3545C-82CE-4475-93AF-3B4338B9AFE4}">
      <dgm:prSet/>
      <dgm:spPr/>
      <dgm:t>
        <a:bodyPr/>
        <a:lstStyle/>
        <a:p>
          <a:endParaRPr lang="en-US"/>
        </a:p>
      </dgm:t>
    </dgm:pt>
    <dgm:pt modelId="{DA8D476A-E0D3-46E1-B581-E4A8D6F27898}" type="sibTrans" cxnId="{46C3545C-82CE-4475-93AF-3B4338B9AFE4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BE788ED1-DDAF-4306-AA6A-31B5F1770659}">
      <dgm:prSet/>
      <dgm:spPr/>
      <dgm:t>
        <a:bodyPr/>
        <a:lstStyle/>
        <a:p>
          <a:r>
            <a:rPr lang="en-GB"/>
            <a:t>it ensures patients clearly understand their treatment, which in turn reduces confusion and potential errors.</a:t>
          </a:r>
          <a:endParaRPr lang="en-US"/>
        </a:p>
      </dgm:t>
    </dgm:pt>
    <dgm:pt modelId="{57B0D7D6-51F0-427D-B5F3-D2DA3E491889}" type="parTrans" cxnId="{86479CA9-AB80-40D1-A94F-1F696D09361C}">
      <dgm:prSet/>
      <dgm:spPr/>
      <dgm:t>
        <a:bodyPr/>
        <a:lstStyle/>
        <a:p>
          <a:endParaRPr lang="en-US"/>
        </a:p>
      </dgm:t>
    </dgm:pt>
    <dgm:pt modelId="{27E00B06-15B4-4050-AB0E-BD45A2F5EC4B}" type="sibTrans" cxnId="{86479CA9-AB80-40D1-A94F-1F696D09361C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19E2341C-182F-4355-A36C-A0E8DD011826}" type="pres">
      <dgm:prSet presAssocID="{5717DBC7-CCBB-421C-A503-866D8DF145BF}" presName="Name0" presStyleCnt="0">
        <dgm:presLayoutVars>
          <dgm:animLvl val="lvl"/>
          <dgm:resizeHandles val="exact"/>
        </dgm:presLayoutVars>
      </dgm:prSet>
      <dgm:spPr/>
    </dgm:pt>
    <dgm:pt modelId="{93737A1A-5CDE-44B0-B465-54EE98B2F4CA}" type="pres">
      <dgm:prSet presAssocID="{471268D0-C7F2-4A46-B8F0-9C1F97D5FE5A}" presName="compositeNode" presStyleCnt="0">
        <dgm:presLayoutVars>
          <dgm:bulletEnabled val="1"/>
        </dgm:presLayoutVars>
      </dgm:prSet>
      <dgm:spPr/>
    </dgm:pt>
    <dgm:pt modelId="{C2D8CE81-B4CC-45D8-84B7-05296EAA37AF}" type="pres">
      <dgm:prSet presAssocID="{471268D0-C7F2-4A46-B8F0-9C1F97D5FE5A}" presName="bgRect" presStyleLbl="bgAccFollowNode1" presStyleIdx="0" presStyleCnt="3"/>
      <dgm:spPr/>
    </dgm:pt>
    <dgm:pt modelId="{09407AEA-67DF-4CCC-BC47-CD7C2CC6C8A5}" type="pres">
      <dgm:prSet presAssocID="{023468FE-AED3-4FB8-AE80-D32074F7B8E2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1EB5A2E3-F8C4-4677-AF21-90C563D064B4}" type="pres">
      <dgm:prSet presAssocID="{471268D0-C7F2-4A46-B8F0-9C1F97D5FE5A}" presName="bottomLine" presStyleLbl="alignNode1" presStyleIdx="1" presStyleCnt="6">
        <dgm:presLayoutVars/>
      </dgm:prSet>
      <dgm:spPr/>
    </dgm:pt>
    <dgm:pt modelId="{2DE6D68D-1008-4628-BADD-F8018CA5F71F}" type="pres">
      <dgm:prSet presAssocID="{471268D0-C7F2-4A46-B8F0-9C1F97D5FE5A}" presName="nodeText" presStyleLbl="bgAccFollowNode1" presStyleIdx="0" presStyleCnt="3">
        <dgm:presLayoutVars>
          <dgm:bulletEnabled val="1"/>
        </dgm:presLayoutVars>
      </dgm:prSet>
      <dgm:spPr/>
    </dgm:pt>
    <dgm:pt modelId="{20CBA33B-616C-43A6-82B2-2C765352DF45}" type="pres">
      <dgm:prSet presAssocID="{023468FE-AED3-4FB8-AE80-D32074F7B8E2}" presName="sibTrans" presStyleCnt="0"/>
      <dgm:spPr/>
    </dgm:pt>
    <dgm:pt modelId="{0167FEF5-A43F-4CE7-8932-75A64444376F}" type="pres">
      <dgm:prSet presAssocID="{EEA02798-F540-4C94-8803-501F8D7871BE}" presName="compositeNode" presStyleCnt="0">
        <dgm:presLayoutVars>
          <dgm:bulletEnabled val="1"/>
        </dgm:presLayoutVars>
      </dgm:prSet>
      <dgm:spPr/>
    </dgm:pt>
    <dgm:pt modelId="{182BE152-F110-4136-875D-1FD5DFC6C2B7}" type="pres">
      <dgm:prSet presAssocID="{EEA02798-F540-4C94-8803-501F8D7871BE}" presName="bgRect" presStyleLbl="bgAccFollowNode1" presStyleIdx="1" presStyleCnt="3"/>
      <dgm:spPr/>
    </dgm:pt>
    <dgm:pt modelId="{41FFBEBE-5D21-443C-9FC7-17D3482EF928}" type="pres">
      <dgm:prSet presAssocID="{DA8D476A-E0D3-46E1-B581-E4A8D6F27898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EC989BFA-C6BA-4AE7-87B0-A4DCFEB5F826}" type="pres">
      <dgm:prSet presAssocID="{EEA02798-F540-4C94-8803-501F8D7871BE}" presName="bottomLine" presStyleLbl="alignNode1" presStyleIdx="3" presStyleCnt="6">
        <dgm:presLayoutVars/>
      </dgm:prSet>
      <dgm:spPr/>
    </dgm:pt>
    <dgm:pt modelId="{2EC58773-A4B4-4409-9785-3AA5C040318A}" type="pres">
      <dgm:prSet presAssocID="{EEA02798-F540-4C94-8803-501F8D7871BE}" presName="nodeText" presStyleLbl="bgAccFollowNode1" presStyleIdx="1" presStyleCnt="3">
        <dgm:presLayoutVars>
          <dgm:bulletEnabled val="1"/>
        </dgm:presLayoutVars>
      </dgm:prSet>
      <dgm:spPr/>
    </dgm:pt>
    <dgm:pt modelId="{91198608-46D4-4797-9688-4581C196E95E}" type="pres">
      <dgm:prSet presAssocID="{DA8D476A-E0D3-46E1-B581-E4A8D6F27898}" presName="sibTrans" presStyleCnt="0"/>
      <dgm:spPr/>
    </dgm:pt>
    <dgm:pt modelId="{A0BC26CA-CF77-4871-B3EC-E3C01E7286A2}" type="pres">
      <dgm:prSet presAssocID="{BE788ED1-DDAF-4306-AA6A-31B5F1770659}" presName="compositeNode" presStyleCnt="0">
        <dgm:presLayoutVars>
          <dgm:bulletEnabled val="1"/>
        </dgm:presLayoutVars>
      </dgm:prSet>
      <dgm:spPr/>
    </dgm:pt>
    <dgm:pt modelId="{53F319F1-D3B3-40B7-A004-F445007E3822}" type="pres">
      <dgm:prSet presAssocID="{BE788ED1-DDAF-4306-AA6A-31B5F1770659}" presName="bgRect" presStyleLbl="bgAccFollowNode1" presStyleIdx="2" presStyleCnt="3"/>
      <dgm:spPr/>
    </dgm:pt>
    <dgm:pt modelId="{97DEB326-942E-4B59-8C92-46DC6A4C4058}" type="pres">
      <dgm:prSet presAssocID="{27E00B06-15B4-4050-AB0E-BD45A2F5EC4B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8B1E6D14-685B-4B89-9E45-1AD97F321DE4}" type="pres">
      <dgm:prSet presAssocID="{BE788ED1-DDAF-4306-AA6A-31B5F1770659}" presName="bottomLine" presStyleLbl="alignNode1" presStyleIdx="5" presStyleCnt="6">
        <dgm:presLayoutVars/>
      </dgm:prSet>
      <dgm:spPr/>
    </dgm:pt>
    <dgm:pt modelId="{836EF811-31E7-4FD7-83AB-559B97CE9A68}" type="pres">
      <dgm:prSet presAssocID="{BE788ED1-DDAF-4306-AA6A-31B5F1770659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D1968501-5E71-453B-8669-BB5AF59A7205}" type="presOf" srcId="{471268D0-C7F2-4A46-B8F0-9C1F97D5FE5A}" destId="{2DE6D68D-1008-4628-BADD-F8018CA5F71F}" srcOrd="1" destOrd="0" presId="urn:microsoft.com/office/officeart/2016/7/layout/BasicLinearProcessNumbered"/>
    <dgm:cxn modelId="{33F5A912-39DA-4C9A-B5F0-7EAAD5C124FC}" srcId="{5717DBC7-CCBB-421C-A503-866D8DF145BF}" destId="{471268D0-C7F2-4A46-B8F0-9C1F97D5FE5A}" srcOrd="0" destOrd="0" parTransId="{81B07DCC-37C3-4789-B4EF-482DE40CC29D}" sibTransId="{023468FE-AED3-4FB8-AE80-D32074F7B8E2}"/>
    <dgm:cxn modelId="{1DAC842C-9111-42A8-9109-B8718207BEBA}" type="presOf" srcId="{EEA02798-F540-4C94-8803-501F8D7871BE}" destId="{2EC58773-A4B4-4409-9785-3AA5C040318A}" srcOrd="1" destOrd="0" presId="urn:microsoft.com/office/officeart/2016/7/layout/BasicLinearProcessNumbered"/>
    <dgm:cxn modelId="{F1E6F23A-0877-4314-B2A7-E5CDB54B8224}" type="presOf" srcId="{EEA02798-F540-4C94-8803-501F8D7871BE}" destId="{182BE152-F110-4136-875D-1FD5DFC6C2B7}" srcOrd="0" destOrd="0" presId="urn:microsoft.com/office/officeart/2016/7/layout/BasicLinearProcessNumbered"/>
    <dgm:cxn modelId="{46C3545C-82CE-4475-93AF-3B4338B9AFE4}" srcId="{5717DBC7-CCBB-421C-A503-866D8DF145BF}" destId="{EEA02798-F540-4C94-8803-501F8D7871BE}" srcOrd="1" destOrd="0" parTransId="{414C31DA-4179-40D6-899A-841672E2CB4B}" sibTransId="{DA8D476A-E0D3-46E1-B581-E4A8D6F27898}"/>
    <dgm:cxn modelId="{D5CB8053-49C2-4D76-BA3D-619F96EDF3DA}" type="presOf" srcId="{DA8D476A-E0D3-46E1-B581-E4A8D6F27898}" destId="{41FFBEBE-5D21-443C-9FC7-17D3482EF928}" srcOrd="0" destOrd="0" presId="urn:microsoft.com/office/officeart/2016/7/layout/BasicLinearProcessNumbered"/>
    <dgm:cxn modelId="{466B6C56-6237-4075-BDCC-76BCE2487970}" type="presOf" srcId="{023468FE-AED3-4FB8-AE80-D32074F7B8E2}" destId="{09407AEA-67DF-4CCC-BC47-CD7C2CC6C8A5}" srcOrd="0" destOrd="0" presId="urn:microsoft.com/office/officeart/2016/7/layout/BasicLinearProcessNumbered"/>
    <dgm:cxn modelId="{E88FDF78-5438-4906-9E9B-8C1F79748177}" type="presOf" srcId="{5717DBC7-CCBB-421C-A503-866D8DF145BF}" destId="{19E2341C-182F-4355-A36C-A0E8DD011826}" srcOrd="0" destOrd="0" presId="urn:microsoft.com/office/officeart/2016/7/layout/BasicLinearProcessNumbered"/>
    <dgm:cxn modelId="{163F8891-1987-4653-A6A1-C78891BA69F2}" type="presOf" srcId="{471268D0-C7F2-4A46-B8F0-9C1F97D5FE5A}" destId="{C2D8CE81-B4CC-45D8-84B7-05296EAA37AF}" srcOrd="0" destOrd="0" presId="urn:microsoft.com/office/officeart/2016/7/layout/BasicLinearProcessNumbered"/>
    <dgm:cxn modelId="{5582E0A3-7C47-4CEE-9EE8-A2FE17923D1C}" type="presOf" srcId="{BE788ED1-DDAF-4306-AA6A-31B5F1770659}" destId="{53F319F1-D3B3-40B7-A004-F445007E3822}" srcOrd="0" destOrd="0" presId="urn:microsoft.com/office/officeart/2016/7/layout/BasicLinearProcessNumbered"/>
    <dgm:cxn modelId="{86479CA9-AB80-40D1-A94F-1F696D09361C}" srcId="{5717DBC7-CCBB-421C-A503-866D8DF145BF}" destId="{BE788ED1-DDAF-4306-AA6A-31B5F1770659}" srcOrd="2" destOrd="0" parTransId="{57B0D7D6-51F0-427D-B5F3-D2DA3E491889}" sibTransId="{27E00B06-15B4-4050-AB0E-BD45A2F5EC4B}"/>
    <dgm:cxn modelId="{8549EEC7-5987-4754-911E-9CF0374877BA}" type="presOf" srcId="{BE788ED1-DDAF-4306-AA6A-31B5F1770659}" destId="{836EF811-31E7-4FD7-83AB-559B97CE9A68}" srcOrd="1" destOrd="0" presId="urn:microsoft.com/office/officeart/2016/7/layout/BasicLinearProcessNumbered"/>
    <dgm:cxn modelId="{C076FAF2-1762-474B-9D2E-2D3FB46CAF29}" type="presOf" srcId="{27E00B06-15B4-4050-AB0E-BD45A2F5EC4B}" destId="{97DEB326-942E-4B59-8C92-46DC6A4C4058}" srcOrd="0" destOrd="0" presId="urn:microsoft.com/office/officeart/2016/7/layout/BasicLinearProcessNumbered"/>
    <dgm:cxn modelId="{10965F0B-74EA-432E-92D3-2549E5438472}" type="presParOf" srcId="{19E2341C-182F-4355-A36C-A0E8DD011826}" destId="{93737A1A-5CDE-44B0-B465-54EE98B2F4CA}" srcOrd="0" destOrd="0" presId="urn:microsoft.com/office/officeart/2016/7/layout/BasicLinearProcessNumbered"/>
    <dgm:cxn modelId="{BB98DCA2-7A27-463A-A6A6-6A704C7D7853}" type="presParOf" srcId="{93737A1A-5CDE-44B0-B465-54EE98B2F4CA}" destId="{C2D8CE81-B4CC-45D8-84B7-05296EAA37AF}" srcOrd="0" destOrd="0" presId="urn:microsoft.com/office/officeart/2016/7/layout/BasicLinearProcessNumbered"/>
    <dgm:cxn modelId="{3A7F0808-0C28-4649-A6BC-A8E96BE787A2}" type="presParOf" srcId="{93737A1A-5CDE-44B0-B465-54EE98B2F4CA}" destId="{09407AEA-67DF-4CCC-BC47-CD7C2CC6C8A5}" srcOrd="1" destOrd="0" presId="urn:microsoft.com/office/officeart/2016/7/layout/BasicLinearProcessNumbered"/>
    <dgm:cxn modelId="{8B15204B-3AB3-4EF6-9175-4C6113625C2D}" type="presParOf" srcId="{93737A1A-5CDE-44B0-B465-54EE98B2F4CA}" destId="{1EB5A2E3-F8C4-4677-AF21-90C563D064B4}" srcOrd="2" destOrd="0" presId="urn:microsoft.com/office/officeart/2016/7/layout/BasicLinearProcessNumbered"/>
    <dgm:cxn modelId="{8821BA3D-EF1F-4F5F-80DF-3B3AA97FB322}" type="presParOf" srcId="{93737A1A-5CDE-44B0-B465-54EE98B2F4CA}" destId="{2DE6D68D-1008-4628-BADD-F8018CA5F71F}" srcOrd="3" destOrd="0" presId="urn:microsoft.com/office/officeart/2016/7/layout/BasicLinearProcessNumbered"/>
    <dgm:cxn modelId="{15BD13A0-FC11-4896-8489-465F67F2D5C8}" type="presParOf" srcId="{19E2341C-182F-4355-A36C-A0E8DD011826}" destId="{20CBA33B-616C-43A6-82B2-2C765352DF45}" srcOrd="1" destOrd="0" presId="urn:microsoft.com/office/officeart/2016/7/layout/BasicLinearProcessNumbered"/>
    <dgm:cxn modelId="{E4E4D3FD-2207-467D-96F1-46E41B398650}" type="presParOf" srcId="{19E2341C-182F-4355-A36C-A0E8DD011826}" destId="{0167FEF5-A43F-4CE7-8932-75A64444376F}" srcOrd="2" destOrd="0" presId="urn:microsoft.com/office/officeart/2016/7/layout/BasicLinearProcessNumbered"/>
    <dgm:cxn modelId="{6A923537-FE27-4124-A46C-717E6782AF10}" type="presParOf" srcId="{0167FEF5-A43F-4CE7-8932-75A64444376F}" destId="{182BE152-F110-4136-875D-1FD5DFC6C2B7}" srcOrd="0" destOrd="0" presId="urn:microsoft.com/office/officeart/2016/7/layout/BasicLinearProcessNumbered"/>
    <dgm:cxn modelId="{C6D68921-47B5-4C77-96DA-1777F054ED00}" type="presParOf" srcId="{0167FEF5-A43F-4CE7-8932-75A64444376F}" destId="{41FFBEBE-5D21-443C-9FC7-17D3482EF928}" srcOrd="1" destOrd="0" presId="urn:microsoft.com/office/officeart/2016/7/layout/BasicLinearProcessNumbered"/>
    <dgm:cxn modelId="{F2A614FE-7786-49CB-854E-33F5B0253FD6}" type="presParOf" srcId="{0167FEF5-A43F-4CE7-8932-75A64444376F}" destId="{EC989BFA-C6BA-4AE7-87B0-A4DCFEB5F826}" srcOrd="2" destOrd="0" presId="urn:microsoft.com/office/officeart/2016/7/layout/BasicLinearProcessNumbered"/>
    <dgm:cxn modelId="{65EE78E4-40C0-4199-9EBF-72A477B373CF}" type="presParOf" srcId="{0167FEF5-A43F-4CE7-8932-75A64444376F}" destId="{2EC58773-A4B4-4409-9785-3AA5C040318A}" srcOrd="3" destOrd="0" presId="urn:microsoft.com/office/officeart/2016/7/layout/BasicLinearProcessNumbered"/>
    <dgm:cxn modelId="{22D21D35-DDD1-4454-BA28-DD11D0E7F074}" type="presParOf" srcId="{19E2341C-182F-4355-A36C-A0E8DD011826}" destId="{91198608-46D4-4797-9688-4581C196E95E}" srcOrd="3" destOrd="0" presId="urn:microsoft.com/office/officeart/2016/7/layout/BasicLinearProcessNumbered"/>
    <dgm:cxn modelId="{EE22818B-22C7-4D69-85E4-74F2AFC75E7E}" type="presParOf" srcId="{19E2341C-182F-4355-A36C-A0E8DD011826}" destId="{A0BC26CA-CF77-4871-B3EC-E3C01E7286A2}" srcOrd="4" destOrd="0" presId="urn:microsoft.com/office/officeart/2016/7/layout/BasicLinearProcessNumbered"/>
    <dgm:cxn modelId="{F629A2EC-048A-41B8-9F16-A50B6E8D104D}" type="presParOf" srcId="{A0BC26CA-CF77-4871-B3EC-E3C01E7286A2}" destId="{53F319F1-D3B3-40B7-A004-F445007E3822}" srcOrd="0" destOrd="0" presId="urn:microsoft.com/office/officeart/2016/7/layout/BasicLinearProcessNumbered"/>
    <dgm:cxn modelId="{C820ABE5-7962-440B-9CAF-8178C579015D}" type="presParOf" srcId="{A0BC26CA-CF77-4871-B3EC-E3C01E7286A2}" destId="{97DEB326-942E-4B59-8C92-46DC6A4C4058}" srcOrd="1" destOrd="0" presId="urn:microsoft.com/office/officeart/2016/7/layout/BasicLinearProcessNumbered"/>
    <dgm:cxn modelId="{EE8960C2-EB34-4D7A-A930-A447981BF724}" type="presParOf" srcId="{A0BC26CA-CF77-4871-B3EC-E3C01E7286A2}" destId="{8B1E6D14-685B-4B89-9E45-1AD97F321DE4}" srcOrd="2" destOrd="0" presId="urn:microsoft.com/office/officeart/2016/7/layout/BasicLinearProcessNumbered"/>
    <dgm:cxn modelId="{3FFC12DB-67C7-4271-93EC-52E2A27F0A5D}" type="presParOf" srcId="{A0BC26CA-CF77-4871-B3EC-E3C01E7286A2}" destId="{836EF811-31E7-4FD7-83AB-559B97CE9A6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4E4314-ADA5-4B1C-A542-99960895F2D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846184-3BD0-4BB0-8EB1-FEA670C84EC2}">
      <dgm:prSet/>
      <dgm:spPr/>
      <dgm:t>
        <a:bodyPr/>
        <a:lstStyle/>
        <a:p>
          <a:r>
            <a:rPr lang="en-GB"/>
            <a:t>In professional practise, Effective communication is essential for several reasons:</a:t>
          </a:r>
          <a:endParaRPr lang="en-US"/>
        </a:p>
      </dgm:t>
    </dgm:pt>
    <dgm:pt modelId="{8E10DC41-2600-4074-84FC-B3AFA7B55883}" type="parTrans" cxnId="{3B155A8B-BA57-445D-903D-1C1CA2D0D5BA}">
      <dgm:prSet/>
      <dgm:spPr/>
      <dgm:t>
        <a:bodyPr/>
        <a:lstStyle/>
        <a:p>
          <a:endParaRPr lang="en-US"/>
        </a:p>
      </dgm:t>
    </dgm:pt>
    <dgm:pt modelId="{42D78A9E-3E56-4E95-A2E8-01BC02A7FDCC}" type="sibTrans" cxnId="{3B155A8B-BA57-445D-903D-1C1CA2D0D5BA}">
      <dgm:prSet/>
      <dgm:spPr/>
      <dgm:t>
        <a:bodyPr/>
        <a:lstStyle/>
        <a:p>
          <a:endParaRPr lang="en-US"/>
        </a:p>
      </dgm:t>
    </dgm:pt>
    <dgm:pt modelId="{73B9C087-41DA-415C-809B-C177AF6DEFA9}">
      <dgm:prSet/>
      <dgm:spPr/>
      <dgm:t>
        <a:bodyPr/>
        <a:lstStyle/>
        <a:p>
          <a:r>
            <a:rPr lang="en-GB"/>
            <a:t>It facilitates seamless collaboration within multidisciplinary teams, enables the crucial sharing of patient information, and underpins both safeguarding protocols and confidentiality standards. </a:t>
          </a:r>
          <a:endParaRPr lang="en-US"/>
        </a:p>
      </dgm:t>
    </dgm:pt>
    <dgm:pt modelId="{E24E0046-F533-498A-A72C-F18D0012265B}" type="parTrans" cxnId="{0F86BEB9-B08F-43E6-B016-341722B32BE5}">
      <dgm:prSet/>
      <dgm:spPr/>
      <dgm:t>
        <a:bodyPr/>
        <a:lstStyle/>
        <a:p>
          <a:endParaRPr lang="en-US"/>
        </a:p>
      </dgm:t>
    </dgm:pt>
    <dgm:pt modelId="{5F0B43F0-EB28-4544-8A73-BE94C2B83BF7}" type="sibTrans" cxnId="{0F86BEB9-B08F-43E6-B016-341722B32BE5}">
      <dgm:prSet/>
      <dgm:spPr/>
      <dgm:t>
        <a:bodyPr/>
        <a:lstStyle/>
        <a:p>
          <a:endParaRPr lang="en-US"/>
        </a:p>
      </dgm:t>
    </dgm:pt>
    <dgm:pt modelId="{6F4B2988-B5BB-4AC5-8335-EAEFC9E37806}">
      <dgm:prSet/>
      <dgm:spPr/>
      <dgm:t>
        <a:bodyPr/>
        <a:lstStyle/>
        <a:p>
          <a:r>
            <a:rPr lang="en-GB"/>
            <a:t>it is instrumental in promoting dignity and respect while providing vital emotional support to individuals</a:t>
          </a:r>
          <a:endParaRPr lang="en-US"/>
        </a:p>
      </dgm:t>
    </dgm:pt>
    <dgm:pt modelId="{BE7A5991-7D0C-4004-BF84-BF77CEE6E7F5}" type="parTrans" cxnId="{01C6FB67-A51A-4246-A161-3C8736FA17E0}">
      <dgm:prSet/>
      <dgm:spPr/>
      <dgm:t>
        <a:bodyPr/>
        <a:lstStyle/>
        <a:p>
          <a:endParaRPr lang="en-US"/>
        </a:p>
      </dgm:t>
    </dgm:pt>
    <dgm:pt modelId="{DB86575D-26C8-4C1B-AEB8-A37228441D2B}" type="sibTrans" cxnId="{01C6FB67-A51A-4246-A161-3C8736FA17E0}">
      <dgm:prSet/>
      <dgm:spPr/>
      <dgm:t>
        <a:bodyPr/>
        <a:lstStyle/>
        <a:p>
          <a:endParaRPr lang="en-US"/>
        </a:p>
      </dgm:t>
    </dgm:pt>
    <dgm:pt modelId="{54AC9F06-32C1-4D61-B95C-17F12B0A78E1}" type="pres">
      <dgm:prSet presAssocID="{444E4314-ADA5-4B1C-A542-99960895F2DF}" presName="linear" presStyleCnt="0">
        <dgm:presLayoutVars>
          <dgm:animLvl val="lvl"/>
          <dgm:resizeHandles val="exact"/>
        </dgm:presLayoutVars>
      </dgm:prSet>
      <dgm:spPr/>
    </dgm:pt>
    <dgm:pt modelId="{01993F93-EDDF-4A92-84E5-D09FDDF871A4}" type="pres">
      <dgm:prSet presAssocID="{B0846184-3BD0-4BB0-8EB1-FEA670C84EC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01CD63C-8FE7-4444-B94A-099A5F47D2E1}" type="pres">
      <dgm:prSet presAssocID="{42D78A9E-3E56-4E95-A2E8-01BC02A7FDCC}" presName="spacer" presStyleCnt="0"/>
      <dgm:spPr/>
    </dgm:pt>
    <dgm:pt modelId="{7CEBE893-C30D-4584-A5FE-BFF08F9B5A71}" type="pres">
      <dgm:prSet presAssocID="{73B9C087-41DA-415C-809B-C177AF6DEFA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8DF7867-9CAF-4C28-8A16-79AAB6F835E8}" type="pres">
      <dgm:prSet presAssocID="{5F0B43F0-EB28-4544-8A73-BE94C2B83BF7}" presName="spacer" presStyleCnt="0"/>
      <dgm:spPr/>
    </dgm:pt>
    <dgm:pt modelId="{07A55ED6-22AB-4692-86A6-10AFAD625F44}" type="pres">
      <dgm:prSet presAssocID="{6F4B2988-B5BB-4AC5-8335-EAEFC9E3780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A3D9703-25DD-4E75-99F2-8C0713EE9D3E}" type="presOf" srcId="{444E4314-ADA5-4B1C-A542-99960895F2DF}" destId="{54AC9F06-32C1-4D61-B95C-17F12B0A78E1}" srcOrd="0" destOrd="0" presId="urn:microsoft.com/office/officeart/2005/8/layout/vList2"/>
    <dgm:cxn modelId="{01C6FB67-A51A-4246-A161-3C8736FA17E0}" srcId="{444E4314-ADA5-4B1C-A542-99960895F2DF}" destId="{6F4B2988-B5BB-4AC5-8335-EAEFC9E37806}" srcOrd="2" destOrd="0" parTransId="{BE7A5991-7D0C-4004-BF84-BF77CEE6E7F5}" sibTransId="{DB86575D-26C8-4C1B-AEB8-A37228441D2B}"/>
    <dgm:cxn modelId="{DF24286E-9176-4EE8-8EC4-45DF72050A24}" type="presOf" srcId="{73B9C087-41DA-415C-809B-C177AF6DEFA9}" destId="{7CEBE893-C30D-4584-A5FE-BFF08F9B5A71}" srcOrd="0" destOrd="0" presId="urn:microsoft.com/office/officeart/2005/8/layout/vList2"/>
    <dgm:cxn modelId="{5ED55775-3B70-4FD5-85E3-79541E8BC1F6}" type="presOf" srcId="{6F4B2988-B5BB-4AC5-8335-EAEFC9E37806}" destId="{07A55ED6-22AB-4692-86A6-10AFAD625F44}" srcOrd="0" destOrd="0" presId="urn:microsoft.com/office/officeart/2005/8/layout/vList2"/>
    <dgm:cxn modelId="{3B155A8B-BA57-445D-903D-1C1CA2D0D5BA}" srcId="{444E4314-ADA5-4B1C-A542-99960895F2DF}" destId="{B0846184-3BD0-4BB0-8EB1-FEA670C84EC2}" srcOrd="0" destOrd="0" parTransId="{8E10DC41-2600-4074-84FC-B3AFA7B55883}" sibTransId="{42D78A9E-3E56-4E95-A2E8-01BC02A7FDCC}"/>
    <dgm:cxn modelId="{507372A8-B453-459B-9A9D-B2EA064CF4F6}" type="presOf" srcId="{B0846184-3BD0-4BB0-8EB1-FEA670C84EC2}" destId="{01993F93-EDDF-4A92-84E5-D09FDDF871A4}" srcOrd="0" destOrd="0" presId="urn:microsoft.com/office/officeart/2005/8/layout/vList2"/>
    <dgm:cxn modelId="{0F86BEB9-B08F-43E6-B016-341722B32BE5}" srcId="{444E4314-ADA5-4B1C-A542-99960895F2DF}" destId="{73B9C087-41DA-415C-809B-C177AF6DEFA9}" srcOrd="1" destOrd="0" parTransId="{E24E0046-F533-498A-A72C-F18D0012265B}" sibTransId="{5F0B43F0-EB28-4544-8A73-BE94C2B83BF7}"/>
    <dgm:cxn modelId="{262B05AC-DDDF-4ED4-8F21-9AFD69C4FB77}" type="presParOf" srcId="{54AC9F06-32C1-4D61-B95C-17F12B0A78E1}" destId="{01993F93-EDDF-4A92-84E5-D09FDDF871A4}" srcOrd="0" destOrd="0" presId="urn:microsoft.com/office/officeart/2005/8/layout/vList2"/>
    <dgm:cxn modelId="{CEF21FEF-0AD3-4726-AC6F-CE1AF1C86672}" type="presParOf" srcId="{54AC9F06-32C1-4D61-B95C-17F12B0A78E1}" destId="{501CD63C-8FE7-4444-B94A-099A5F47D2E1}" srcOrd="1" destOrd="0" presId="urn:microsoft.com/office/officeart/2005/8/layout/vList2"/>
    <dgm:cxn modelId="{243C1DE5-721F-4549-9449-DE6E58E8AD5B}" type="presParOf" srcId="{54AC9F06-32C1-4D61-B95C-17F12B0A78E1}" destId="{7CEBE893-C30D-4584-A5FE-BFF08F9B5A71}" srcOrd="2" destOrd="0" presId="urn:microsoft.com/office/officeart/2005/8/layout/vList2"/>
    <dgm:cxn modelId="{1FA1DA8E-2EF4-403B-848F-D894E040EDD2}" type="presParOf" srcId="{54AC9F06-32C1-4D61-B95C-17F12B0A78E1}" destId="{98DF7867-9CAF-4C28-8A16-79AAB6F835E8}" srcOrd="3" destOrd="0" presId="urn:microsoft.com/office/officeart/2005/8/layout/vList2"/>
    <dgm:cxn modelId="{D0C599AE-920C-4998-B5BD-590B96EBFDEB}" type="presParOf" srcId="{54AC9F06-32C1-4D61-B95C-17F12B0A78E1}" destId="{07A55ED6-22AB-4692-86A6-10AFAD625F4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48922A-253D-4A83-B18E-74818215C20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2AF08E-C2EC-4D2F-93D5-1E82FBDCDF78}">
      <dgm:prSet/>
      <dgm:spPr/>
      <dgm:t>
        <a:bodyPr/>
        <a:lstStyle/>
        <a:p>
          <a:r>
            <a:rPr lang="en-GB"/>
            <a:t>Communication is essential in health and social care.</a:t>
          </a:r>
          <a:endParaRPr lang="en-US"/>
        </a:p>
      </dgm:t>
    </dgm:pt>
    <dgm:pt modelId="{4C179AFE-28C7-4CD9-B4A1-D53E704D9F8F}" type="parTrans" cxnId="{B88F3E2E-F532-4495-85AC-28F6B9238E15}">
      <dgm:prSet/>
      <dgm:spPr/>
      <dgm:t>
        <a:bodyPr/>
        <a:lstStyle/>
        <a:p>
          <a:endParaRPr lang="en-US"/>
        </a:p>
      </dgm:t>
    </dgm:pt>
    <dgm:pt modelId="{F4417A56-A367-4C70-9FEB-6886CB8A36A4}" type="sibTrans" cxnId="{B88F3E2E-F532-4495-85AC-28F6B9238E15}">
      <dgm:prSet/>
      <dgm:spPr/>
      <dgm:t>
        <a:bodyPr/>
        <a:lstStyle/>
        <a:p>
          <a:endParaRPr lang="en-US"/>
        </a:p>
      </dgm:t>
    </dgm:pt>
    <dgm:pt modelId="{885325FE-B576-4DA4-8DDB-DBB85DF17230}">
      <dgm:prSet/>
      <dgm:spPr/>
      <dgm:t>
        <a:bodyPr/>
        <a:lstStyle/>
        <a:p>
          <a:r>
            <a:rPr lang="en-GB"/>
            <a:t>It improves patient safety and the overall quality of care.</a:t>
          </a:r>
          <a:endParaRPr lang="en-US"/>
        </a:p>
      </dgm:t>
    </dgm:pt>
    <dgm:pt modelId="{2A8AC054-F40D-4746-B3F9-F804FC3BCD1C}" type="parTrans" cxnId="{F649BDEE-0C80-4AAF-A3DB-9B6FB8166A7F}">
      <dgm:prSet/>
      <dgm:spPr/>
      <dgm:t>
        <a:bodyPr/>
        <a:lstStyle/>
        <a:p>
          <a:endParaRPr lang="en-US"/>
        </a:p>
      </dgm:t>
    </dgm:pt>
    <dgm:pt modelId="{09C274A2-0880-459D-B851-B5F70A32DB29}" type="sibTrans" cxnId="{F649BDEE-0C80-4AAF-A3DB-9B6FB8166A7F}">
      <dgm:prSet/>
      <dgm:spPr/>
      <dgm:t>
        <a:bodyPr/>
        <a:lstStyle/>
        <a:p>
          <a:endParaRPr lang="en-US"/>
        </a:p>
      </dgm:t>
    </dgm:pt>
    <dgm:pt modelId="{7217A574-0335-48BB-BD2D-26B296D0D57C}">
      <dgm:prSet/>
      <dgm:spPr/>
      <dgm:t>
        <a:bodyPr/>
        <a:lstStyle/>
        <a:p>
          <a:r>
            <a:rPr lang="en-GB"/>
            <a:t>It supports teamwork and strengthens professional relationships.</a:t>
          </a:r>
          <a:endParaRPr lang="en-US"/>
        </a:p>
      </dgm:t>
    </dgm:pt>
    <dgm:pt modelId="{3ADB8AD4-F882-4DCD-A98F-A17EE674FEB9}" type="parTrans" cxnId="{57715FFD-4944-4E87-8052-42EE601831CE}">
      <dgm:prSet/>
      <dgm:spPr/>
      <dgm:t>
        <a:bodyPr/>
        <a:lstStyle/>
        <a:p>
          <a:endParaRPr lang="en-US"/>
        </a:p>
      </dgm:t>
    </dgm:pt>
    <dgm:pt modelId="{19CC5E05-6E2A-417A-8B6F-010A25EFB206}" type="sibTrans" cxnId="{57715FFD-4944-4E87-8052-42EE601831CE}">
      <dgm:prSet/>
      <dgm:spPr/>
      <dgm:t>
        <a:bodyPr/>
        <a:lstStyle/>
        <a:p>
          <a:endParaRPr lang="en-US"/>
        </a:p>
      </dgm:t>
    </dgm:pt>
    <dgm:pt modelId="{B27522E1-9F7E-4F90-ADCB-3866EBD9950B}">
      <dgm:prSet/>
      <dgm:spPr/>
      <dgm:t>
        <a:bodyPr/>
        <a:lstStyle/>
        <a:p>
          <a:r>
            <a:rPr lang="en-GB"/>
            <a:t>Effective communication promotes person-centred care.</a:t>
          </a:r>
          <a:endParaRPr lang="en-US"/>
        </a:p>
      </dgm:t>
    </dgm:pt>
    <dgm:pt modelId="{6A3BDD41-2C0D-49B5-9B00-8C503DEDC7F3}" type="parTrans" cxnId="{A14465F5-10B4-4BC0-A9DB-D645A29580D0}">
      <dgm:prSet/>
      <dgm:spPr/>
      <dgm:t>
        <a:bodyPr/>
        <a:lstStyle/>
        <a:p>
          <a:endParaRPr lang="en-US"/>
        </a:p>
      </dgm:t>
    </dgm:pt>
    <dgm:pt modelId="{75AE0D20-90D9-4886-9ABD-5935318E9944}" type="sibTrans" cxnId="{A14465F5-10B4-4BC0-A9DB-D645A29580D0}">
      <dgm:prSet/>
      <dgm:spPr/>
      <dgm:t>
        <a:bodyPr/>
        <a:lstStyle/>
        <a:p>
          <a:endParaRPr lang="en-US"/>
        </a:p>
      </dgm:t>
    </dgm:pt>
    <dgm:pt modelId="{BAD1A4AD-CA54-41AF-B22F-845D11D14BDA}" type="pres">
      <dgm:prSet presAssocID="{E148922A-253D-4A83-B18E-74818215C205}" presName="linear" presStyleCnt="0">
        <dgm:presLayoutVars>
          <dgm:animLvl val="lvl"/>
          <dgm:resizeHandles val="exact"/>
        </dgm:presLayoutVars>
      </dgm:prSet>
      <dgm:spPr/>
    </dgm:pt>
    <dgm:pt modelId="{C8528A69-9B95-46BA-81BC-B4C17D9ADD13}" type="pres">
      <dgm:prSet presAssocID="{E62AF08E-C2EC-4D2F-93D5-1E82FBDCDF7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18A271C-0CEE-4012-A881-4ADC1A762FAA}" type="pres">
      <dgm:prSet presAssocID="{F4417A56-A367-4C70-9FEB-6886CB8A36A4}" presName="spacer" presStyleCnt="0"/>
      <dgm:spPr/>
    </dgm:pt>
    <dgm:pt modelId="{4BDF09FF-2286-486B-AC66-1E58FF62209C}" type="pres">
      <dgm:prSet presAssocID="{885325FE-B576-4DA4-8DDB-DBB85DF1723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1B6E828-30D3-4FBA-8A9F-CD4041D2C8E5}" type="pres">
      <dgm:prSet presAssocID="{09C274A2-0880-459D-B851-B5F70A32DB29}" presName="spacer" presStyleCnt="0"/>
      <dgm:spPr/>
    </dgm:pt>
    <dgm:pt modelId="{F0BBAAD3-FC7A-42F3-A51D-BF12A028E575}" type="pres">
      <dgm:prSet presAssocID="{7217A574-0335-48BB-BD2D-26B296D0D57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E369A7A-4DAE-46D0-A470-8931D71A1F1B}" type="pres">
      <dgm:prSet presAssocID="{19CC5E05-6E2A-417A-8B6F-010A25EFB206}" presName="spacer" presStyleCnt="0"/>
      <dgm:spPr/>
    </dgm:pt>
    <dgm:pt modelId="{CA3405EC-9379-40DE-BE34-B84498C95816}" type="pres">
      <dgm:prSet presAssocID="{B27522E1-9F7E-4F90-ADCB-3866EBD9950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8F3E2E-F532-4495-85AC-28F6B9238E15}" srcId="{E148922A-253D-4A83-B18E-74818215C205}" destId="{E62AF08E-C2EC-4D2F-93D5-1E82FBDCDF78}" srcOrd="0" destOrd="0" parTransId="{4C179AFE-28C7-4CD9-B4A1-D53E704D9F8F}" sibTransId="{F4417A56-A367-4C70-9FEB-6886CB8A36A4}"/>
    <dgm:cxn modelId="{2F176F6E-7157-47B5-BB8A-2B0AB348F821}" type="presOf" srcId="{E148922A-253D-4A83-B18E-74818215C205}" destId="{BAD1A4AD-CA54-41AF-B22F-845D11D14BDA}" srcOrd="0" destOrd="0" presId="urn:microsoft.com/office/officeart/2005/8/layout/vList2"/>
    <dgm:cxn modelId="{5C55AD84-A745-481C-8533-A1C997EDF237}" type="presOf" srcId="{B27522E1-9F7E-4F90-ADCB-3866EBD9950B}" destId="{CA3405EC-9379-40DE-BE34-B84498C95816}" srcOrd="0" destOrd="0" presId="urn:microsoft.com/office/officeart/2005/8/layout/vList2"/>
    <dgm:cxn modelId="{AFACF6CA-F470-408C-AB71-3B943084D876}" type="presOf" srcId="{E62AF08E-C2EC-4D2F-93D5-1E82FBDCDF78}" destId="{C8528A69-9B95-46BA-81BC-B4C17D9ADD13}" srcOrd="0" destOrd="0" presId="urn:microsoft.com/office/officeart/2005/8/layout/vList2"/>
    <dgm:cxn modelId="{EE5077EB-EF1D-449B-B397-26DBC4273AC5}" type="presOf" srcId="{885325FE-B576-4DA4-8DDB-DBB85DF17230}" destId="{4BDF09FF-2286-486B-AC66-1E58FF62209C}" srcOrd="0" destOrd="0" presId="urn:microsoft.com/office/officeart/2005/8/layout/vList2"/>
    <dgm:cxn modelId="{F649BDEE-0C80-4AAF-A3DB-9B6FB8166A7F}" srcId="{E148922A-253D-4A83-B18E-74818215C205}" destId="{885325FE-B576-4DA4-8DDB-DBB85DF17230}" srcOrd="1" destOrd="0" parTransId="{2A8AC054-F40D-4746-B3F9-F804FC3BCD1C}" sibTransId="{09C274A2-0880-459D-B851-B5F70A32DB29}"/>
    <dgm:cxn modelId="{A14465F5-10B4-4BC0-A9DB-D645A29580D0}" srcId="{E148922A-253D-4A83-B18E-74818215C205}" destId="{B27522E1-9F7E-4F90-ADCB-3866EBD9950B}" srcOrd="3" destOrd="0" parTransId="{6A3BDD41-2C0D-49B5-9B00-8C503DEDC7F3}" sibTransId="{75AE0D20-90D9-4886-9ABD-5935318E9944}"/>
    <dgm:cxn modelId="{F0FF20FB-44A4-4AFF-9885-3A5A8CD396D8}" type="presOf" srcId="{7217A574-0335-48BB-BD2D-26B296D0D57C}" destId="{F0BBAAD3-FC7A-42F3-A51D-BF12A028E575}" srcOrd="0" destOrd="0" presId="urn:microsoft.com/office/officeart/2005/8/layout/vList2"/>
    <dgm:cxn modelId="{57715FFD-4944-4E87-8052-42EE601831CE}" srcId="{E148922A-253D-4A83-B18E-74818215C205}" destId="{7217A574-0335-48BB-BD2D-26B296D0D57C}" srcOrd="2" destOrd="0" parTransId="{3ADB8AD4-F882-4DCD-A98F-A17EE674FEB9}" sibTransId="{19CC5E05-6E2A-417A-8B6F-010A25EFB206}"/>
    <dgm:cxn modelId="{2337E079-9761-4A75-BCCD-2AFB34117804}" type="presParOf" srcId="{BAD1A4AD-CA54-41AF-B22F-845D11D14BDA}" destId="{C8528A69-9B95-46BA-81BC-B4C17D9ADD13}" srcOrd="0" destOrd="0" presId="urn:microsoft.com/office/officeart/2005/8/layout/vList2"/>
    <dgm:cxn modelId="{1921553D-13BB-4799-98E8-4B352740EAA9}" type="presParOf" srcId="{BAD1A4AD-CA54-41AF-B22F-845D11D14BDA}" destId="{818A271C-0CEE-4012-A881-4ADC1A762FAA}" srcOrd="1" destOrd="0" presId="urn:microsoft.com/office/officeart/2005/8/layout/vList2"/>
    <dgm:cxn modelId="{056BFD7E-CFDF-4975-A0CD-5053D635FA6F}" type="presParOf" srcId="{BAD1A4AD-CA54-41AF-B22F-845D11D14BDA}" destId="{4BDF09FF-2286-486B-AC66-1E58FF62209C}" srcOrd="2" destOrd="0" presId="urn:microsoft.com/office/officeart/2005/8/layout/vList2"/>
    <dgm:cxn modelId="{1BCCB337-6223-49E0-BFA1-8F1475AE1C06}" type="presParOf" srcId="{BAD1A4AD-CA54-41AF-B22F-845D11D14BDA}" destId="{31B6E828-30D3-4FBA-8A9F-CD4041D2C8E5}" srcOrd="3" destOrd="0" presId="urn:microsoft.com/office/officeart/2005/8/layout/vList2"/>
    <dgm:cxn modelId="{8828D549-B395-4428-AF07-90872F11EB56}" type="presParOf" srcId="{BAD1A4AD-CA54-41AF-B22F-845D11D14BDA}" destId="{F0BBAAD3-FC7A-42F3-A51D-BF12A028E575}" srcOrd="4" destOrd="0" presId="urn:microsoft.com/office/officeart/2005/8/layout/vList2"/>
    <dgm:cxn modelId="{CC094919-0E26-415D-BDB2-4C57073CEA75}" type="presParOf" srcId="{BAD1A4AD-CA54-41AF-B22F-845D11D14BDA}" destId="{9E369A7A-4DAE-46D0-A470-8931D71A1F1B}" srcOrd="5" destOrd="0" presId="urn:microsoft.com/office/officeart/2005/8/layout/vList2"/>
    <dgm:cxn modelId="{F962A3DA-F762-4E3C-BBC7-ECEBC9D7BA85}" type="presParOf" srcId="{BAD1A4AD-CA54-41AF-B22F-845D11D14BDA}" destId="{CA3405EC-9379-40DE-BE34-B84498C9581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B0429F-08DE-4654-B22D-C9AD46DE426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D517356-D020-4A7E-B406-DD726D715F4F}">
      <dgm:prSet/>
      <dgm:spPr/>
      <dgm:t>
        <a:bodyPr/>
        <a:lstStyle/>
        <a:p>
          <a:r>
            <a:rPr lang="en-GB"/>
            <a:t>NHS England (2024) </a:t>
          </a:r>
          <a:r>
            <a:rPr lang="en-GB" i="1"/>
            <a:t>Communication and patient-centred care</a:t>
          </a:r>
          <a:r>
            <a:rPr lang="en-GB"/>
            <a:t>. Available at: </a:t>
          </a:r>
          <a:r>
            <a:rPr lang="en-GB" u="sng">
              <a:hlinkClick xmlns:r="http://schemas.openxmlformats.org/officeDocument/2006/relationships" r:id="rId1"/>
            </a:rPr>
            <a:t>https://www.england.nhs.uk</a:t>
          </a:r>
          <a:r>
            <a:rPr lang="en-GB"/>
            <a:t> (Accessed: 7 June 2026).</a:t>
          </a:r>
          <a:endParaRPr lang="en-US"/>
        </a:p>
      </dgm:t>
    </dgm:pt>
    <dgm:pt modelId="{3CC87423-19EE-41C2-8330-ACEA8A5E7843}" type="parTrans" cxnId="{9A6FE6E5-9D02-4821-A445-457D69311959}">
      <dgm:prSet/>
      <dgm:spPr/>
      <dgm:t>
        <a:bodyPr/>
        <a:lstStyle/>
        <a:p>
          <a:endParaRPr lang="en-US"/>
        </a:p>
      </dgm:t>
    </dgm:pt>
    <dgm:pt modelId="{0ECFF359-925C-48E8-91F3-389AC9DC0E77}" type="sibTrans" cxnId="{9A6FE6E5-9D02-4821-A445-457D69311959}">
      <dgm:prSet/>
      <dgm:spPr/>
      <dgm:t>
        <a:bodyPr/>
        <a:lstStyle/>
        <a:p>
          <a:endParaRPr lang="en-US"/>
        </a:p>
      </dgm:t>
    </dgm:pt>
    <dgm:pt modelId="{FC62EDFE-F628-496C-B8BD-F622B8F9E999}">
      <dgm:prSet/>
      <dgm:spPr/>
      <dgm:t>
        <a:bodyPr/>
        <a:lstStyle/>
        <a:p>
          <a:r>
            <a:rPr lang="en-GB"/>
            <a:t>Skills for Care (2024) </a:t>
          </a:r>
          <a:r>
            <a:rPr lang="en-GB" i="1"/>
            <a:t>Communication skills in adult social care</a:t>
          </a:r>
          <a:r>
            <a:rPr lang="en-GB"/>
            <a:t>. Available at: </a:t>
          </a:r>
          <a:r>
            <a:rPr lang="en-GB" u="sng">
              <a:hlinkClick xmlns:r="http://schemas.openxmlformats.org/officeDocument/2006/relationships" r:id="rId2"/>
            </a:rPr>
            <a:t>https://www.skillsforcare.org.uk</a:t>
          </a:r>
          <a:r>
            <a:rPr lang="en-GB"/>
            <a:t> (Accessed: 7 June 2026).</a:t>
          </a:r>
          <a:endParaRPr lang="en-US"/>
        </a:p>
      </dgm:t>
    </dgm:pt>
    <dgm:pt modelId="{ACDA013A-DBCF-41FF-81D9-F0156BB4B40D}" type="parTrans" cxnId="{AAA67108-9B7A-4B29-A694-1CDF7C7EB98B}">
      <dgm:prSet/>
      <dgm:spPr/>
      <dgm:t>
        <a:bodyPr/>
        <a:lstStyle/>
        <a:p>
          <a:endParaRPr lang="en-US"/>
        </a:p>
      </dgm:t>
    </dgm:pt>
    <dgm:pt modelId="{1B777DCC-BB67-4652-8452-2A7702394F9E}" type="sibTrans" cxnId="{AAA67108-9B7A-4B29-A694-1CDF7C7EB98B}">
      <dgm:prSet/>
      <dgm:spPr/>
      <dgm:t>
        <a:bodyPr/>
        <a:lstStyle/>
        <a:p>
          <a:endParaRPr lang="en-US"/>
        </a:p>
      </dgm:t>
    </dgm:pt>
    <dgm:pt modelId="{D2A78ADF-4933-4E46-8757-5CB01F9734C0}">
      <dgm:prSet/>
      <dgm:spPr/>
      <dgm:t>
        <a:bodyPr/>
        <a:lstStyle/>
        <a:p>
          <a:r>
            <a:rPr lang="en-GB"/>
            <a:t>Willingham, M. and Eden, T., 2007, March. Can you hear me yet? The importance of effective communication in healthcare. In </a:t>
          </a:r>
          <a:r>
            <a:rPr lang="en-GB" i="1"/>
            <a:t>Oncology Nursing Forum</a:t>
          </a:r>
          <a:r>
            <a:rPr lang="en-GB"/>
            <a:t> (Vol. 34, No. 2).</a:t>
          </a:r>
          <a:endParaRPr lang="en-US"/>
        </a:p>
      </dgm:t>
    </dgm:pt>
    <dgm:pt modelId="{3C71D3AF-4F5B-4D90-8FDB-86178556A077}" type="parTrans" cxnId="{06310CC0-3ED6-435A-ADEC-528B20859E33}">
      <dgm:prSet/>
      <dgm:spPr/>
      <dgm:t>
        <a:bodyPr/>
        <a:lstStyle/>
        <a:p>
          <a:endParaRPr lang="en-US"/>
        </a:p>
      </dgm:t>
    </dgm:pt>
    <dgm:pt modelId="{7BF210C1-52D7-49EF-BF18-D1BA3F0828C6}" type="sibTrans" cxnId="{06310CC0-3ED6-435A-ADEC-528B20859E33}">
      <dgm:prSet/>
      <dgm:spPr/>
      <dgm:t>
        <a:bodyPr/>
        <a:lstStyle/>
        <a:p>
          <a:endParaRPr lang="en-US"/>
        </a:p>
      </dgm:t>
    </dgm:pt>
    <dgm:pt modelId="{EFA70AFA-5197-47E8-9BD5-CB9F981E7563}">
      <dgm:prSet/>
      <dgm:spPr/>
      <dgm:t>
        <a:bodyPr/>
        <a:lstStyle/>
        <a:p>
          <a:r>
            <a:rPr lang="en-GB"/>
            <a:t>Coiera, E., 2006. Communication systems in healthcare. </a:t>
          </a:r>
          <a:r>
            <a:rPr lang="en-GB" i="1"/>
            <a:t>Clinical Biochemist Reviews</a:t>
          </a:r>
          <a:r>
            <a:rPr lang="en-GB"/>
            <a:t>, </a:t>
          </a:r>
          <a:r>
            <a:rPr lang="en-GB" i="1"/>
            <a:t>27</a:t>
          </a:r>
          <a:r>
            <a:rPr lang="en-GB"/>
            <a:t>(2), p.89.</a:t>
          </a:r>
          <a:endParaRPr lang="en-US"/>
        </a:p>
      </dgm:t>
    </dgm:pt>
    <dgm:pt modelId="{6028BC3D-0108-49E6-950C-6AEFE52CD00D}" type="parTrans" cxnId="{75B9FCF1-888B-4F8D-B3C1-13A34B6A2EA0}">
      <dgm:prSet/>
      <dgm:spPr/>
      <dgm:t>
        <a:bodyPr/>
        <a:lstStyle/>
        <a:p>
          <a:endParaRPr lang="en-US"/>
        </a:p>
      </dgm:t>
    </dgm:pt>
    <dgm:pt modelId="{2FDC0A33-C0A8-4884-829F-33E060FDB42B}" type="sibTrans" cxnId="{75B9FCF1-888B-4F8D-B3C1-13A34B6A2EA0}">
      <dgm:prSet/>
      <dgm:spPr/>
      <dgm:t>
        <a:bodyPr/>
        <a:lstStyle/>
        <a:p>
          <a:endParaRPr lang="en-US"/>
        </a:p>
      </dgm:t>
    </dgm:pt>
    <dgm:pt modelId="{EA1553E1-4B1A-4DB6-8A97-0B2CF94EC8AB}" type="pres">
      <dgm:prSet presAssocID="{30B0429F-08DE-4654-B22D-C9AD46DE4268}" presName="linear" presStyleCnt="0">
        <dgm:presLayoutVars>
          <dgm:animLvl val="lvl"/>
          <dgm:resizeHandles val="exact"/>
        </dgm:presLayoutVars>
      </dgm:prSet>
      <dgm:spPr/>
    </dgm:pt>
    <dgm:pt modelId="{DA888FD3-9339-42F6-91B0-C4E44E15B3C3}" type="pres">
      <dgm:prSet presAssocID="{AD517356-D020-4A7E-B406-DD726D715F4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00997A1-E0BB-45B7-AB3A-DD235C230731}" type="pres">
      <dgm:prSet presAssocID="{0ECFF359-925C-48E8-91F3-389AC9DC0E77}" presName="spacer" presStyleCnt="0"/>
      <dgm:spPr/>
    </dgm:pt>
    <dgm:pt modelId="{87550723-013F-4D74-85DA-A84967A1ADCE}" type="pres">
      <dgm:prSet presAssocID="{FC62EDFE-F628-496C-B8BD-F622B8F9E99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E25AEA3-A9EB-40E4-999D-25674BDFFE0B}" type="pres">
      <dgm:prSet presAssocID="{1B777DCC-BB67-4652-8452-2A7702394F9E}" presName="spacer" presStyleCnt="0"/>
      <dgm:spPr/>
    </dgm:pt>
    <dgm:pt modelId="{E97D128E-1083-49DC-B160-876A0B356CBE}" type="pres">
      <dgm:prSet presAssocID="{D2A78ADF-4933-4E46-8757-5CB01F9734C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44B4CB2-BC20-4858-AE59-41FD18D07F3F}" type="pres">
      <dgm:prSet presAssocID="{7BF210C1-52D7-49EF-BF18-D1BA3F0828C6}" presName="spacer" presStyleCnt="0"/>
      <dgm:spPr/>
    </dgm:pt>
    <dgm:pt modelId="{9BD61A73-D37B-4098-9B92-97DB5E47073C}" type="pres">
      <dgm:prSet presAssocID="{EFA70AFA-5197-47E8-9BD5-CB9F981E756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AA67108-9B7A-4B29-A694-1CDF7C7EB98B}" srcId="{30B0429F-08DE-4654-B22D-C9AD46DE4268}" destId="{FC62EDFE-F628-496C-B8BD-F622B8F9E999}" srcOrd="1" destOrd="0" parTransId="{ACDA013A-DBCF-41FF-81D9-F0156BB4B40D}" sibTransId="{1B777DCC-BB67-4652-8452-2A7702394F9E}"/>
    <dgm:cxn modelId="{B6EF21BA-A173-4E45-BB39-AD631D4A0F16}" type="presOf" srcId="{EFA70AFA-5197-47E8-9BD5-CB9F981E7563}" destId="{9BD61A73-D37B-4098-9B92-97DB5E47073C}" srcOrd="0" destOrd="0" presId="urn:microsoft.com/office/officeart/2005/8/layout/vList2"/>
    <dgm:cxn modelId="{06310CC0-3ED6-435A-ADEC-528B20859E33}" srcId="{30B0429F-08DE-4654-B22D-C9AD46DE4268}" destId="{D2A78ADF-4933-4E46-8757-5CB01F9734C0}" srcOrd="2" destOrd="0" parTransId="{3C71D3AF-4F5B-4D90-8FDB-86178556A077}" sibTransId="{7BF210C1-52D7-49EF-BF18-D1BA3F0828C6}"/>
    <dgm:cxn modelId="{140CEBC2-5E8C-4E4C-89BA-AA35D32D5F6B}" type="presOf" srcId="{30B0429F-08DE-4654-B22D-C9AD46DE4268}" destId="{EA1553E1-4B1A-4DB6-8A97-0B2CF94EC8AB}" srcOrd="0" destOrd="0" presId="urn:microsoft.com/office/officeart/2005/8/layout/vList2"/>
    <dgm:cxn modelId="{4EDC29CA-9552-4B57-B3B0-72D098B7CC9C}" type="presOf" srcId="{FC62EDFE-F628-496C-B8BD-F622B8F9E999}" destId="{87550723-013F-4D74-85DA-A84967A1ADCE}" srcOrd="0" destOrd="0" presId="urn:microsoft.com/office/officeart/2005/8/layout/vList2"/>
    <dgm:cxn modelId="{9A6FE6E5-9D02-4821-A445-457D69311959}" srcId="{30B0429F-08DE-4654-B22D-C9AD46DE4268}" destId="{AD517356-D020-4A7E-B406-DD726D715F4F}" srcOrd="0" destOrd="0" parTransId="{3CC87423-19EE-41C2-8330-ACEA8A5E7843}" sibTransId="{0ECFF359-925C-48E8-91F3-389AC9DC0E77}"/>
    <dgm:cxn modelId="{C05BDBF0-CEE9-430F-B031-A065AC02717B}" type="presOf" srcId="{D2A78ADF-4933-4E46-8757-5CB01F9734C0}" destId="{E97D128E-1083-49DC-B160-876A0B356CBE}" srcOrd="0" destOrd="0" presId="urn:microsoft.com/office/officeart/2005/8/layout/vList2"/>
    <dgm:cxn modelId="{75B9FCF1-888B-4F8D-B3C1-13A34B6A2EA0}" srcId="{30B0429F-08DE-4654-B22D-C9AD46DE4268}" destId="{EFA70AFA-5197-47E8-9BD5-CB9F981E7563}" srcOrd="3" destOrd="0" parTransId="{6028BC3D-0108-49E6-950C-6AEFE52CD00D}" sibTransId="{2FDC0A33-C0A8-4884-829F-33E060FDB42B}"/>
    <dgm:cxn modelId="{65D79EFE-3171-4DEA-BEAB-562C02462CBD}" type="presOf" srcId="{AD517356-D020-4A7E-B406-DD726D715F4F}" destId="{DA888FD3-9339-42F6-91B0-C4E44E15B3C3}" srcOrd="0" destOrd="0" presId="urn:microsoft.com/office/officeart/2005/8/layout/vList2"/>
    <dgm:cxn modelId="{41AAFF3C-9127-42D9-AA3E-50F417BE7BB2}" type="presParOf" srcId="{EA1553E1-4B1A-4DB6-8A97-0B2CF94EC8AB}" destId="{DA888FD3-9339-42F6-91B0-C4E44E15B3C3}" srcOrd="0" destOrd="0" presId="urn:microsoft.com/office/officeart/2005/8/layout/vList2"/>
    <dgm:cxn modelId="{77D1A4EB-1608-4B3C-97D4-D5E8024DDDB1}" type="presParOf" srcId="{EA1553E1-4B1A-4DB6-8A97-0B2CF94EC8AB}" destId="{D00997A1-E0BB-45B7-AB3A-DD235C230731}" srcOrd="1" destOrd="0" presId="urn:microsoft.com/office/officeart/2005/8/layout/vList2"/>
    <dgm:cxn modelId="{DFCDF3AC-0097-40E4-BFC1-6B59E8659834}" type="presParOf" srcId="{EA1553E1-4B1A-4DB6-8A97-0B2CF94EC8AB}" destId="{87550723-013F-4D74-85DA-A84967A1ADCE}" srcOrd="2" destOrd="0" presId="urn:microsoft.com/office/officeart/2005/8/layout/vList2"/>
    <dgm:cxn modelId="{C2F24984-6935-4200-9EC8-917DF40AEAA5}" type="presParOf" srcId="{EA1553E1-4B1A-4DB6-8A97-0B2CF94EC8AB}" destId="{FE25AEA3-A9EB-40E4-999D-25674BDFFE0B}" srcOrd="3" destOrd="0" presId="urn:microsoft.com/office/officeart/2005/8/layout/vList2"/>
    <dgm:cxn modelId="{F1280BBC-0F83-412C-8FAA-F649A2005DAB}" type="presParOf" srcId="{EA1553E1-4B1A-4DB6-8A97-0B2CF94EC8AB}" destId="{E97D128E-1083-49DC-B160-876A0B356CBE}" srcOrd="4" destOrd="0" presId="urn:microsoft.com/office/officeart/2005/8/layout/vList2"/>
    <dgm:cxn modelId="{B0411E77-4CAE-400F-AF60-047917F7A06F}" type="presParOf" srcId="{EA1553E1-4B1A-4DB6-8A97-0B2CF94EC8AB}" destId="{744B4CB2-BC20-4858-AE59-41FD18D07F3F}" srcOrd="5" destOrd="0" presId="urn:microsoft.com/office/officeart/2005/8/layout/vList2"/>
    <dgm:cxn modelId="{EA2254BD-C110-4E81-873E-3AB5D0B6B51F}" type="presParOf" srcId="{EA1553E1-4B1A-4DB6-8A97-0B2CF94EC8AB}" destId="{9BD61A73-D37B-4098-9B92-97DB5E47073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D8CE81-B4CC-45D8-84B7-05296EAA37AF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Effective communication is vital because it establishes trust and strong professional bonds. </a:t>
          </a:r>
          <a:endParaRPr lang="en-US" sz="2300" kern="1200"/>
        </a:p>
      </dsp:txBody>
      <dsp:txXfrm>
        <a:off x="0" y="1653508"/>
        <a:ext cx="3286125" cy="2610802"/>
      </dsp:txXfrm>
    </dsp:sp>
    <dsp:sp modelId="{09407AEA-67DF-4CCC-BC47-CD7C2CC6C8A5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1EB5A2E3-F8C4-4677-AF21-90C563D064B4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82BE152-F110-4136-875D-1FD5DFC6C2B7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significantly enhances patient safety and promotes individualized, patient-centered care. </a:t>
          </a:r>
          <a:endParaRPr lang="en-US" sz="2300" kern="1200"/>
        </a:p>
      </dsp:txBody>
      <dsp:txXfrm>
        <a:off x="3614737" y="1653508"/>
        <a:ext cx="3286125" cy="2610802"/>
      </dsp:txXfrm>
    </dsp:sp>
    <dsp:sp modelId="{41FFBEBE-5D21-443C-9FC7-17D3482EF928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EC989BFA-C6BA-4AE7-87B0-A4DCFEB5F826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3F319F1-D3B3-40B7-A004-F445007E3822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ensures patients clearly understand their treatment, which in turn reduces confusion and potential errors.</a:t>
          </a:r>
          <a:endParaRPr lang="en-US" sz="2300" kern="1200"/>
        </a:p>
      </dsp:txBody>
      <dsp:txXfrm>
        <a:off x="7229475" y="1653508"/>
        <a:ext cx="3286125" cy="2610802"/>
      </dsp:txXfrm>
    </dsp:sp>
    <dsp:sp modelId="{97DEB326-942E-4B59-8C92-46DC6A4C4058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8B1E6D14-685B-4B89-9E45-1AD97F321DE4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993F93-EDDF-4A92-84E5-D09FDDF871A4}">
      <dsp:nvSpPr>
        <dsp:cNvPr id="0" name=""/>
        <dsp:cNvSpPr/>
      </dsp:nvSpPr>
      <dsp:spPr>
        <a:xfrm>
          <a:off x="0" y="434449"/>
          <a:ext cx="6666833" cy="14880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 professional practise, Effective communication is essential for several reasons:</a:t>
          </a:r>
          <a:endParaRPr lang="en-US" sz="2100" kern="1200"/>
        </a:p>
      </dsp:txBody>
      <dsp:txXfrm>
        <a:off x="72639" y="507088"/>
        <a:ext cx="6521555" cy="1342742"/>
      </dsp:txXfrm>
    </dsp:sp>
    <dsp:sp modelId="{7CEBE893-C30D-4584-A5FE-BFF08F9B5A71}">
      <dsp:nvSpPr>
        <dsp:cNvPr id="0" name=""/>
        <dsp:cNvSpPr/>
      </dsp:nvSpPr>
      <dsp:spPr>
        <a:xfrm>
          <a:off x="0" y="1982949"/>
          <a:ext cx="6666833" cy="148802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facilitates seamless collaboration within multidisciplinary teams, enables the crucial sharing of patient information, and underpins both safeguarding protocols and confidentiality standards. </a:t>
          </a:r>
          <a:endParaRPr lang="en-US" sz="2100" kern="1200"/>
        </a:p>
      </dsp:txBody>
      <dsp:txXfrm>
        <a:off x="72639" y="2055588"/>
        <a:ext cx="6521555" cy="1342742"/>
      </dsp:txXfrm>
    </dsp:sp>
    <dsp:sp modelId="{07A55ED6-22AB-4692-86A6-10AFAD625F44}">
      <dsp:nvSpPr>
        <dsp:cNvPr id="0" name=""/>
        <dsp:cNvSpPr/>
      </dsp:nvSpPr>
      <dsp:spPr>
        <a:xfrm>
          <a:off x="0" y="3531450"/>
          <a:ext cx="6666833" cy="148802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is instrumental in promoting dignity and respect while providing vital emotional support to individuals</a:t>
          </a:r>
          <a:endParaRPr lang="en-US" sz="2100" kern="1200"/>
        </a:p>
      </dsp:txBody>
      <dsp:txXfrm>
        <a:off x="72639" y="3604089"/>
        <a:ext cx="6521555" cy="134274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528A69-9B95-46BA-81BC-B4C17D9ADD13}">
      <dsp:nvSpPr>
        <dsp:cNvPr id="0" name=""/>
        <dsp:cNvSpPr/>
      </dsp:nvSpPr>
      <dsp:spPr>
        <a:xfrm>
          <a:off x="0" y="179445"/>
          <a:ext cx="6253721" cy="1113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Communication is essential in health and social care.</a:t>
          </a:r>
          <a:endParaRPr lang="en-US" sz="2800" kern="1200"/>
        </a:p>
      </dsp:txBody>
      <dsp:txXfrm>
        <a:off x="54373" y="233818"/>
        <a:ext cx="6144975" cy="1005094"/>
      </dsp:txXfrm>
    </dsp:sp>
    <dsp:sp modelId="{4BDF09FF-2286-486B-AC66-1E58FF62209C}">
      <dsp:nvSpPr>
        <dsp:cNvPr id="0" name=""/>
        <dsp:cNvSpPr/>
      </dsp:nvSpPr>
      <dsp:spPr>
        <a:xfrm>
          <a:off x="0" y="1373925"/>
          <a:ext cx="6253721" cy="111384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It improves patient safety and the overall quality of care.</a:t>
          </a:r>
          <a:endParaRPr lang="en-US" sz="2800" kern="1200"/>
        </a:p>
      </dsp:txBody>
      <dsp:txXfrm>
        <a:off x="54373" y="1428298"/>
        <a:ext cx="6144975" cy="1005094"/>
      </dsp:txXfrm>
    </dsp:sp>
    <dsp:sp modelId="{F0BBAAD3-FC7A-42F3-A51D-BF12A028E575}">
      <dsp:nvSpPr>
        <dsp:cNvPr id="0" name=""/>
        <dsp:cNvSpPr/>
      </dsp:nvSpPr>
      <dsp:spPr>
        <a:xfrm>
          <a:off x="0" y="2568405"/>
          <a:ext cx="6253721" cy="111384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It supports teamwork and strengthens professional relationships.</a:t>
          </a:r>
          <a:endParaRPr lang="en-US" sz="2800" kern="1200"/>
        </a:p>
      </dsp:txBody>
      <dsp:txXfrm>
        <a:off x="54373" y="2622778"/>
        <a:ext cx="6144975" cy="1005094"/>
      </dsp:txXfrm>
    </dsp:sp>
    <dsp:sp modelId="{CA3405EC-9379-40DE-BE34-B84498C95816}">
      <dsp:nvSpPr>
        <dsp:cNvPr id="0" name=""/>
        <dsp:cNvSpPr/>
      </dsp:nvSpPr>
      <dsp:spPr>
        <a:xfrm>
          <a:off x="0" y="3762885"/>
          <a:ext cx="6253721" cy="11138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Effective communication promotes person-centred care.</a:t>
          </a:r>
          <a:endParaRPr lang="en-US" sz="2800" kern="1200"/>
        </a:p>
      </dsp:txBody>
      <dsp:txXfrm>
        <a:off x="54373" y="3817258"/>
        <a:ext cx="6144975" cy="10050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888FD3-9339-42F6-91B0-C4E44E15B3C3}">
      <dsp:nvSpPr>
        <dsp:cNvPr id="0" name=""/>
        <dsp:cNvSpPr/>
      </dsp:nvSpPr>
      <dsp:spPr>
        <a:xfrm>
          <a:off x="0" y="470685"/>
          <a:ext cx="6253721" cy="9898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NHS England (2024) </a:t>
          </a:r>
          <a:r>
            <a:rPr lang="en-GB" sz="1800" i="1" kern="1200"/>
            <a:t>Communication and patient-centred care</a:t>
          </a:r>
          <a:r>
            <a:rPr lang="en-GB" sz="1800" kern="1200"/>
            <a:t>. Available at: </a:t>
          </a:r>
          <a:r>
            <a:rPr lang="en-GB" sz="1800" u="sng" kern="1200">
              <a:hlinkClick xmlns:r="http://schemas.openxmlformats.org/officeDocument/2006/relationships" r:id="rId1"/>
            </a:rPr>
            <a:t>https://www.england.nhs.uk</a:t>
          </a:r>
          <a:r>
            <a:rPr lang="en-GB" sz="1800" kern="1200"/>
            <a:t> (Accessed: 7 June 2026).</a:t>
          </a:r>
          <a:endParaRPr lang="en-US" sz="1800" kern="1200"/>
        </a:p>
      </dsp:txBody>
      <dsp:txXfrm>
        <a:off x="48319" y="519004"/>
        <a:ext cx="6157083" cy="893182"/>
      </dsp:txXfrm>
    </dsp:sp>
    <dsp:sp modelId="{87550723-013F-4D74-85DA-A84967A1ADCE}">
      <dsp:nvSpPr>
        <dsp:cNvPr id="0" name=""/>
        <dsp:cNvSpPr/>
      </dsp:nvSpPr>
      <dsp:spPr>
        <a:xfrm>
          <a:off x="0" y="1512345"/>
          <a:ext cx="6253721" cy="98982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Skills for Care (2024) </a:t>
          </a:r>
          <a:r>
            <a:rPr lang="en-GB" sz="1800" i="1" kern="1200"/>
            <a:t>Communication skills in adult social care</a:t>
          </a:r>
          <a:r>
            <a:rPr lang="en-GB" sz="1800" kern="1200"/>
            <a:t>. Available at: </a:t>
          </a:r>
          <a:r>
            <a:rPr lang="en-GB" sz="1800" u="sng" kern="1200">
              <a:hlinkClick xmlns:r="http://schemas.openxmlformats.org/officeDocument/2006/relationships" r:id="rId2"/>
            </a:rPr>
            <a:t>https://www.skillsforcare.org.uk</a:t>
          </a:r>
          <a:r>
            <a:rPr lang="en-GB" sz="1800" kern="1200"/>
            <a:t> (Accessed: 7 June 2026).</a:t>
          </a:r>
          <a:endParaRPr lang="en-US" sz="1800" kern="1200"/>
        </a:p>
      </dsp:txBody>
      <dsp:txXfrm>
        <a:off x="48319" y="1560664"/>
        <a:ext cx="6157083" cy="893182"/>
      </dsp:txXfrm>
    </dsp:sp>
    <dsp:sp modelId="{E97D128E-1083-49DC-B160-876A0B356CBE}">
      <dsp:nvSpPr>
        <dsp:cNvPr id="0" name=""/>
        <dsp:cNvSpPr/>
      </dsp:nvSpPr>
      <dsp:spPr>
        <a:xfrm>
          <a:off x="0" y="2554004"/>
          <a:ext cx="6253721" cy="98982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Willingham, M. and Eden, T., 2007, March. Can you hear me yet? The importance of effective communication in healthcare. In </a:t>
          </a:r>
          <a:r>
            <a:rPr lang="en-GB" sz="1800" i="1" kern="1200"/>
            <a:t>Oncology Nursing Forum</a:t>
          </a:r>
          <a:r>
            <a:rPr lang="en-GB" sz="1800" kern="1200"/>
            <a:t> (Vol. 34, No. 2).</a:t>
          </a:r>
          <a:endParaRPr lang="en-US" sz="1800" kern="1200"/>
        </a:p>
      </dsp:txBody>
      <dsp:txXfrm>
        <a:off x="48319" y="2602323"/>
        <a:ext cx="6157083" cy="893182"/>
      </dsp:txXfrm>
    </dsp:sp>
    <dsp:sp modelId="{9BD61A73-D37B-4098-9B92-97DB5E47073C}">
      <dsp:nvSpPr>
        <dsp:cNvPr id="0" name=""/>
        <dsp:cNvSpPr/>
      </dsp:nvSpPr>
      <dsp:spPr>
        <a:xfrm>
          <a:off x="0" y="3595664"/>
          <a:ext cx="6253721" cy="98982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Coiera, E., 2006. Communication systems in healthcare. </a:t>
          </a:r>
          <a:r>
            <a:rPr lang="en-GB" sz="1800" i="1" kern="1200"/>
            <a:t>Clinical Biochemist Reviews</a:t>
          </a:r>
          <a:r>
            <a:rPr lang="en-GB" sz="1800" kern="1200"/>
            <a:t>, </a:t>
          </a:r>
          <a:r>
            <a:rPr lang="en-GB" sz="1800" i="1" kern="1200"/>
            <a:t>27</a:t>
          </a:r>
          <a:r>
            <a:rPr lang="en-GB" sz="1800" kern="1200"/>
            <a:t>(2), p.89.</a:t>
          </a:r>
          <a:endParaRPr lang="en-US" sz="1800" kern="1200"/>
        </a:p>
      </dsp:txBody>
      <dsp:txXfrm>
        <a:off x="48319" y="3643983"/>
        <a:ext cx="6157083" cy="8931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63A36-F2DC-15CE-1B00-6FF70CC5C0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6D8195-525E-ED88-D785-88FE7C809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739A1C-2275-76EB-C10F-1BDBC188D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FAF7BB-43C7-6276-490C-9B24126A8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37E17-B002-4740-2ACE-1C1279473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808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72F11-2BCE-47B1-1794-A993081DF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9A672-7976-C6AC-057D-2DEE87EE5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872A05-8746-482A-BBDC-4F8E9A14E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930A53-6901-110B-5A6B-0737BA01A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564B61-44D0-7604-F25C-206D43ED0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265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3F09E-6017-1202-FCB3-FF212444B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016714-E450-749B-802E-0AA6E4759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7AD538-1FCF-5524-549C-A1C4FB1A1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E0088-AB2C-5B92-F655-37AFAFF16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29F2B-903F-03F6-17C4-EAE8522BD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983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51D22-2D7D-D68B-7202-4424491D2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16F3A-8CF2-DE53-675E-9AC9CB0E93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C7C7E5-8143-43D4-07F3-DD6A01CF26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DBDD45-4FEF-C4A7-8E83-2F34AFE07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211959-2A52-C5CB-51A1-34FF0A7B9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B7E82A-696D-C504-A89C-A45F255B1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949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ECF5-312F-3CEC-D3AC-212D8F5EC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2E3F8D-E9A6-220D-0CF9-884EC434C9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032DD5-26B2-5576-9A92-BD22F263E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4A8962-C1E2-B56C-FA6F-88DACA6D7D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DC6CA9-9468-1B36-5E4D-2A1B3C86D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7448AB-4B0B-5139-2EF1-CE0C9BBB6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CE532D-17F6-89E9-559D-2CD357113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66B8E9-EE78-039C-C90F-D11DA01DA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70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91794-8F7E-88C0-3A16-2DF92BF30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0D733B-0D5B-3676-5430-765D0A23F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6C99C3-0456-F184-ED61-07459D349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A59463-0853-B44D-0929-F185D473C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471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12FC17-1C30-3A5C-A50D-F0EAEA4A6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09D791-D2F5-24BE-C18D-9E2BA3FCD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5DD149-F1D5-9EE0-7970-055F0111D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50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54EBA-6F37-80C6-5CDC-F9381F8D5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FAEDE-DF87-3DAB-771D-A0D2C08B0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59B132-8010-8BD5-46AF-497C821258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196755-A9F3-98E6-6FD5-DDCC2B4C3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6B11D7-8B88-B87C-1A9F-C9538EAA7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A9616E-E85B-08DF-37C7-5206EBAA2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012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068EC-93FA-731F-7570-39D6F6C6C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E2922E-4880-9BB0-E1C6-7BE2080858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1D3FFA-135C-9CC9-32A8-286FCADB9E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B4F861-E844-5FDB-7B34-E150C199A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E21047-DF6A-52B0-D0F3-B5E5D5E88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7137BA-E9F2-32F0-3B85-1ED591C00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791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A8BD7-45D4-27CF-485F-27494468B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DC6BB3-BF72-2F65-A566-0F6F4B95CB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82DF3-AFB5-30E1-F98C-AE0791A73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58B0C-5872-247D-E900-1C2249977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BDF805-38E1-35AE-E379-DDE5DEB75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417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BF9B5A-875D-2FAE-3C0E-4C8AD2A68B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01CADE-157C-D10D-D80A-D7D8C436C9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9A919-0C14-ECE0-BB1C-608D0B4E9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B27003-3938-34D9-FC26-75542F951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8EDCFC-37E3-BB24-E2E2-F02F242CD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52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8AF621-59D7-B5EA-0263-0FC37D94C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FE3982-84F8-3B2E-116E-36526E7526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68058-B3CC-1768-E79D-CF3EC1136A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44CBF4-68A6-41ED-8D24-983E5C5DA6D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219303-D2C9-7923-88C1-09E778108A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EAE3B-BAB0-8634-FA48-200C67BF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DEE764-8A4D-4BA9-A654-B557ACF286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110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0F87D-ED71-0397-74D1-733E3AEF42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Communication in Health and Social Care</a:t>
            </a:r>
            <a:endParaRPr lang="en-GB" sz="48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6EE0C2-4FBC-5326-7E37-647A6FF9A0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  Student Name: Rafia Bi</a:t>
            </a:r>
          </a:p>
          <a:p>
            <a:pPr algn="l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Module: LCHS4009</a:t>
            </a:r>
          </a:p>
        </p:txBody>
      </p:sp>
    </p:spTree>
    <p:extLst>
      <p:ext uri="{BB962C8B-B14F-4D97-AF65-F5344CB8AC3E}">
        <p14:creationId xmlns:p14="http://schemas.microsoft.com/office/powerpoint/2010/main" val="10746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1B4471-72F4-CA76-1AED-D0A0B5EB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4CB5C-7CB0-9F6A-E0CC-5CA3B6E93C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 fontAlgn="base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Communication involves the systematic exchange of information, ideas, feelings, and instructions between individuals.</a:t>
            </a:r>
          </a:p>
          <a:p>
            <a:pPr marL="0" indent="0" fontAlgn="base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2000" b="1" u="sng">
                <a:latin typeface="Arial" panose="020B0604020202020204" pitchFamily="34" charset="0"/>
                <a:cs typeface="Arial" panose="020B0604020202020204" pitchFamily="34" charset="0"/>
              </a:rPr>
              <a:t>Types of communication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Verbal (spoken language)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Non-verbal (body language, facial expressions), 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Written (e.g., records, emails), and </a:t>
            </a:r>
          </a:p>
          <a:p>
            <a:pPr marL="457200" indent="-457200" fontAlgn="base">
              <a:buFont typeface="+mj-lt"/>
              <a:buAutoNum type="arabicPeriod"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Active listening (focused interpretation).</a:t>
            </a:r>
            <a:br>
              <a:rPr lang="en-GB" sz="2000"/>
            </a:b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464214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BCC09A0D-5E88-070C-6D36-CECD814E0AA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2530" b="132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115905-EC86-2648-CEFC-15FC8508D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Why is communication Important?</a:t>
            </a:r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B86BF55E-E462-9367-8A09-78B7AAFD4D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78656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470442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46E05-F15B-FF28-0CEC-96DEF94E1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8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in Professional Practise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38D94E95-F8F0-9460-7DFA-813DD4341E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777662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6693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2ED6922-CE06-2B1C-180A-07A4FC711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465064" cy="5626947"/>
          </a:xfrm>
          <a:noFill/>
        </p:spPr>
        <p:txBody>
          <a:bodyPr anchor="ctr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Example </a:t>
            </a:r>
          </a:p>
        </p:txBody>
      </p:sp>
      <p:sp>
        <p:nvSpPr>
          <p:cNvPr id="48" name="Content Placeholder 2">
            <a:extLst>
              <a:ext uri="{FF2B5EF4-FFF2-40B4-BE49-F238E27FC236}">
                <a16:creationId xmlns:a16="http://schemas.microsoft.com/office/drawing/2014/main" id="{DC52DA94-8F23-44CB-9F46-67CD7769D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2152" y="630936"/>
            <a:ext cx="4978592" cy="5626957"/>
          </a:xfrm>
          <a:noFill/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Scenario</a:t>
            </a:r>
            <a:endParaRPr lang="en-GB" sz="1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healthcare assistant is caring for an elderly patient who has recently been prescribed new medication.</a:t>
            </a:r>
          </a:p>
          <a:p>
            <a:pPr marL="0" indent="0">
              <a:buNone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Actions</a:t>
            </a:r>
            <a:endParaRPr lang="en-GB" sz="18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Explains medication instructions using simple language.</a:t>
            </a:r>
          </a:p>
          <a:p>
            <a:r>
              <a:rPr lang="en-GB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Maintains eye contact and listens to concerns.</a:t>
            </a:r>
          </a:p>
          <a:p>
            <a:r>
              <a:rPr lang="en-GB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Checks understanding by asking the patient to repeat key information.</a:t>
            </a:r>
          </a:p>
          <a:p>
            <a:pPr marL="0" indent="0" fontAlgn="base">
              <a:buNone/>
            </a:pPr>
            <a:r>
              <a:rPr lang="en-GB" sz="1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pPr fontAlgn="base"/>
            <a:r>
              <a:rPr lang="en-GB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Patients clearly understand how to take their medication.</a:t>
            </a:r>
          </a:p>
          <a:p>
            <a:pPr fontAlgn="base"/>
            <a:r>
              <a:rPr lang="en-GB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risk of medication errors is significantly reduced.</a:t>
            </a:r>
          </a:p>
          <a:p>
            <a:pPr fontAlgn="base"/>
            <a:r>
              <a:rPr lang="en-GB" sz="18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Patients feel more confident and supported.</a:t>
            </a:r>
          </a:p>
          <a:p>
            <a:endParaRPr lang="en-GB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983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AFFA18B-407F-67F6-CD0D-80C8F1289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92CB31-2FF1-2CFB-75B1-2F1E9ACD36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7779197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24158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AC4176D-4E8D-CDB6-E3D7-441F4E9FB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1D174E-42B1-240C-E660-056AD08F9D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3349739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38652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409</Words>
  <Application>Microsoft Office PowerPoint</Application>
  <PresentationFormat>Widescreen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The Importance of Communication in Health and Social Care</vt:lpstr>
      <vt:lpstr>What is Communication?</vt:lpstr>
      <vt:lpstr>Why is communication Important?</vt:lpstr>
      <vt:lpstr>Communication in Professional Practise</vt:lpstr>
      <vt:lpstr>Practical Example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Rafia Bi</dc:creator>
  <cp:lastModifiedBy>Rafia Bi</cp:lastModifiedBy>
  <cp:revision>1</cp:revision>
  <dcterms:created xsi:type="dcterms:W3CDTF">2026-06-09T19:36:26Z</dcterms:created>
  <dcterms:modified xsi:type="dcterms:W3CDTF">2026-06-09T20:19:05Z</dcterms:modified>
</cp:coreProperties>
</file>