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2" r:id="rId4"/>
    <p:sldId id="263"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124FB0-011A-6707-7AE0-671B6A6B887A}" v="2" dt="2022-03-16T23:59:17.068"/>
    <p1510:client id="{2661BE87-F412-4683-ADCE-4E77048516ED}" v="5499" dt="2022-03-18T00:35:03.381"/>
    <p1510:client id="{32D1E2C5-241A-4719-B2EC-8750C55535D8}" v="54" dt="2022-03-16T22:12:54.770"/>
    <p1510:client id="{495CFD2E-5E87-262D-C057-F064F947B3A1}" v="193" dt="2022-03-16T23:57:15.391"/>
    <p1510:client id="{A3506320-48CE-018F-A1B6-87436F360E1B}" v="542" dt="2022-03-16T22:27:16.992"/>
    <p1510:client id="{D3FCC6D7-95C5-4D97-3378-8E990D9265C0}" v="885" dt="2022-03-16T23:20:28.5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Unsa Pal (1918294)" userId="S::1918294@student.uwtsd.ac.uk::5bf6e7b7-0e28-4a44-b34a-f3c2d8d8594a" providerId="AD" clId="Web-{0C124FB0-011A-6707-7AE0-671B6A6B887A}"/>
    <pc:docChg chg="modSld">
      <pc:chgData name="Unsa Pal (1918294)" userId="S::1918294@student.uwtsd.ac.uk::5bf6e7b7-0e28-4a44-b34a-f3c2d8d8594a" providerId="AD" clId="Web-{0C124FB0-011A-6707-7AE0-671B6A6B887A}" dt="2022-03-16T23:59:17.068" v="1" actId="20577"/>
      <pc:docMkLst>
        <pc:docMk/>
      </pc:docMkLst>
      <pc:sldChg chg="modSp">
        <pc:chgData name="Unsa Pal (1918294)" userId="S::1918294@student.uwtsd.ac.uk::5bf6e7b7-0e28-4a44-b34a-f3c2d8d8594a" providerId="AD" clId="Web-{0C124FB0-011A-6707-7AE0-671B6A6B887A}" dt="2022-03-16T23:59:17.068" v="1" actId="20577"/>
        <pc:sldMkLst>
          <pc:docMk/>
          <pc:sldMk cId="4148199120" sldId="257"/>
        </pc:sldMkLst>
        <pc:spChg chg="mod">
          <ac:chgData name="Unsa Pal (1918294)" userId="S::1918294@student.uwtsd.ac.uk::5bf6e7b7-0e28-4a44-b34a-f3c2d8d8594a" providerId="AD" clId="Web-{0C124FB0-011A-6707-7AE0-671B6A6B887A}" dt="2022-03-16T23:59:17.068" v="1" actId="20577"/>
          <ac:spMkLst>
            <pc:docMk/>
            <pc:sldMk cId="4148199120" sldId="257"/>
            <ac:spMk id="3" creationId="{ABF29317-5A3D-4519-B32E-2BB48E64D646}"/>
          </ac:spMkLst>
        </pc:spChg>
      </pc:sldChg>
    </pc:docChg>
  </pc:docChgLst>
  <pc:docChgLst>
    <pc:chgData name="Unsa Pal (1918294)" userId="S::1918294@student.uwtsd.ac.uk::5bf6e7b7-0e28-4a44-b34a-f3c2d8d8594a" providerId="AD" clId="Web-{2661BE87-F412-4683-ADCE-4E77048516ED}"/>
    <pc:docChg chg="addSld delSld modSld sldOrd">
      <pc:chgData name="Unsa Pal (1918294)" userId="S::1918294@student.uwtsd.ac.uk::5bf6e7b7-0e28-4a44-b34a-f3c2d8d8594a" providerId="AD" clId="Web-{2661BE87-F412-4683-ADCE-4E77048516ED}" dt="2022-03-18T00:35:03.381" v="3051" actId="20577"/>
      <pc:docMkLst>
        <pc:docMk/>
      </pc:docMkLst>
      <pc:sldChg chg="addSp modSp">
        <pc:chgData name="Unsa Pal (1918294)" userId="S::1918294@student.uwtsd.ac.uk::5bf6e7b7-0e28-4a44-b34a-f3c2d8d8594a" providerId="AD" clId="Web-{2661BE87-F412-4683-ADCE-4E77048516ED}" dt="2022-03-17T20:20:49.958" v="272" actId="20577"/>
        <pc:sldMkLst>
          <pc:docMk/>
          <pc:sldMk cId="4148199120" sldId="257"/>
        </pc:sldMkLst>
        <pc:spChg chg="mod">
          <ac:chgData name="Unsa Pal (1918294)" userId="S::1918294@student.uwtsd.ac.uk::5bf6e7b7-0e28-4a44-b34a-f3c2d8d8594a" providerId="AD" clId="Web-{2661BE87-F412-4683-ADCE-4E77048516ED}" dt="2022-03-17T20:10:53.698" v="228" actId="1076"/>
          <ac:spMkLst>
            <pc:docMk/>
            <pc:sldMk cId="4148199120" sldId="257"/>
            <ac:spMk id="3" creationId="{ABF29317-5A3D-4519-B32E-2BB48E64D646}"/>
          </ac:spMkLst>
        </pc:spChg>
        <pc:spChg chg="mod">
          <ac:chgData name="Unsa Pal (1918294)" userId="S::1918294@student.uwtsd.ac.uk::5bf6e7b7-0e28-4a44-b34a-f3c2d8d8594a" providerId="AD" clId="Web-{2661BE87-F412-4683-ADCE-4E77048516ED}" dt="2022-03-17T20:10:39.948" v="227" actId="1076"/>
          <ac:spMkLst>
            <pc:docMk/>
            <pc:sldMk cId="4148199120" sldId="257"/>
            <ac:spMk id="4" creationId="{9B0A3340-0DB8-42C9-AF47-6BA18CA34E0F}"/>
          </ac:spMkLst>
        </pc:spChg>
        <pc:spChg chg="mod">
          <ac:chgData name="Unsa Pal (1918294)" userId="S::1918294@student.uwtsd.ac.uk::5bf6e7b7-0e28-4a44-b34a-f3c2d8d8594a" providerId="AD" clId="Web-{2661BE87-F412-4683-ADCE-4E77048516ED}" dt="2022-03-17T20:10:16.041" v="224" actId="688"/>
          <ac:spMkLst>
            <pc:docMk/>
            <pc:sldMk cId="4148199120" sldId="257"/>
            <ac:spMk id="5" creationId="{823E2D9F-61C4-4C49-A714-48F946E31352}"/>
          </ac:spMkLst>
        </pc:spChg>
        <pc:spChg chg="mod">
          <ac:chgData name="Unsa Pal (1918294)" userId="S::1918294@student.uwtsd.ac.uk::5bf6e7b7-0e28-4a44-b34a-f3c2d8d8594a" providerId="AD" clId="Web-{2661BE87-F412-4683-ADCE-4E77048516ED}" dt="2022-03-17T20:11:57.886" v="230" actId="1076"/>
          <ac:spMkLst>
            <pc:docMk/>
            <pc:sldMk cId="4148199120" sldId="257"/>
            <ac:spMk id="6" creationId="{DC0D141B-9769-4404-AB44-5F9FE1E71262}"/>
          </ac:spMkLst>
        </pc:spChg>
        <pc:spChg chg="add mod">
          <ac:chgData name="Unsa Pal (1918294)" userId="S::1918294@student.uwtsd.ac.uk::5bf6e7b7-0e28-4a44-b34a-f3c2d8d8594a" providerId="AD" clId="Web-{2661BE87-F412-4683-ADCE-4E77048516ED}" dt="2022-03-17T20:20:49.958" v="272" actId="20577"/>
          <ac:spMkLst>
            <pc:docMk/>
            <pc:sldMk cId="4148199120" sldId="257"/>
            <ac:spMk id="7" creationId="{DB88C246-986A-4A8E-BC5C-0EB84AD6B984}"/>
          </ac:spMkLst>
        </pc:spChg>
      </pc:sldChg>
      <pc:sldChg chg="del">
        <pc:chgData name="Unsa Pal (1918294)" userId="S::1918294@student.uwtsd.ac.uk::5bf6e7b7-0e28-4a44-b34a-f3c2d8d8594a" providerId="AD" clId="Web-{2661BE87-F412-4683-ADCE-4E77048516ED}" dt="2022-03-17T20:21:44.600" v="273"/>
        <pc:sldMkLst>
          <pc:docMk/>
          <pc:sldMk cId="705534177" sldId="258"/>
        </pc:sldMkLst>
      </pc:sldChg>
      <pc:sldChg chg="del">
        <pc:chgData name="Unsa Pal (1918294)" userId="S::1918294@student.uwtsd.ac.uk::5bf6e7b7-0e28-4a44-b34a-f3c2d8d8594a" providerId="AD" clId="Web-{2661BE87-F412-4683-ADCE-4E77048516ED}" dt="2022-03-17T20:22:40.039" v="277"/>
        <pc:sldMkLst>
          <pc:docMk/>
          <pc:sldMk cId="1149866109" sldId="259"/>
        </pc:sldMkLst>
      </pc:sldChg>
      <pc:sldChg chg="modSp">
        <pc:chgData name="Unsa Pal (1918294)" userId="S::1918294@student.uwtsd.ac.uk::5bf6e7b7-0e28-4a44-b34a-f3c2d8d8594a" providerId="AD" clId="Web-{2661BE87-F412-4683-ADCE-4E77048516ED}" dt="2022-03-18T00:34:00.080" v="3031" actId="20577"/>
        <pc:sldMkLst>
          <pc:docMk/>
          <pc:sldMk cId="387126823" sldId="260"/>
        </pc:sldMkLst>
        <pc:spChg chg="mod">
          <ac:chgData name="Unsa Pal (1918294)" userId="S::1918294@student.uwtsd.ac.uk::5bf6e7b7-0e28-4a44-b34a-f3c2d8d8594a" providerId="AD" clId="Web-{2661BE87-F412-4683-ADCE-4E77048516ED}" dt="2022-03-18T00:34:00.080" v="3031" actId="20577"/>
          <ac:spMkLst>
            <pc:docMk/>
            <pc:sldMk cId="387126823" sldId="260"/>
            <ac:spMk id="3" creationId="{239A9DC8-B833-407B-A9EB-4D38B9A84C8C}"/>
          </ac:spMkLst>
        </pc:spChg>
      </pc:sldChg>
      <pc:sldChg chg="delSp new del ord">
        <pc:chgData name="Unsa Pal (1918294)" userId="S::1918294@student.uwtsd.ac.uk::5bf6e7b7-0e28-4a44-b34a-f3c2d8d8594a" providerId="AD" clId="Web-{2661BE87-F412-4683-ADCE-4E77048516ED}" dt="2022-03-17T23:42:56.973" v="1923"/>
        <pc:sldMkLst>
          <pc:docMk/>
          <pc:sldMk cId="67017578" sldId="261"/>
        </pc:sldMkLst>
        <pc:spChg chg="del">
          <ac:chgData name="Unsa Pal (1918294)" userId="S::1918294@student.uwtsd.ac.uk::5bf6e7b7-0e28-4a44-b34a-f3c2d8d8594a" providerId="AD" clId="Web-{2661BE87-F412-4683-ADCE-4E77048516ED}" dt="2022-03-17T20:22:30.430" v="276"/>
          <ac:spMkLst>
            <pc:docMk/>
            <pc:sldMk cId="67017578" sldId="261"/>
            <ac:spMk id="2" creationId="{30FDDF2E-9CB8-4E3F-A7C0-ED37546534E3}"/>
          </ac:spMkLst>
        </pc:spChg>
        <pc:spChg chg="del">
          <ac:chgData name="Unsa Pal (1918294)" userId="S::1918294@student.uwtsd.ac.uk::5bf6e7b7-0e28-4a44-b34a-f3c2d8d8594a" providerId="AD" clId="Web-{2661BE87-F412-4683-ADCE-4E77048516ED}" dt="2022-03-17T20:22:26.852" v="275"/>
          <ac:spMkLst>
            <pc:docMk/>
            <pc:sldMk cId="67017578" sldId="261"/>
            <ac:spMk id="3" creationId="{8ABB10C8-AF94-4FC4-B18D-A3F72A596111}"/>
          </ac:spMkLst>
        </pc:spChg>
      </pc:sldChg>
      <pc:sldChg chg="addSp delSp modSp new">
        <pc:chgData name="Unsa Pal (1918294)" userId="S::1918294@student.uwtsd.ac.uk::5bf6e7b7-0e28-4a44-b34a-f3c2d8d8594a" providerId="AD" clId="Web-{2661BE87-F412-4683-ADCE-4E77048516ED}" dt="2022-03-17T23:40:57.315" v="1922" actId="14100"/>
        <pc:sldMkLst>
          <pc:docMk/>
          <pc:sldMk cId="10614081" sldId="262"/>
        </pc:sldMkLst>
        <pc:spChg chg="add mod">
          <ac:chgData name="Unsa Pal (1918294)" userId="S::1918294@student.uwtsd.ac.uk::5bf6e7b7-0e28-4a44-b34a-f3c2d8d8594a" providerId="AD" clId="Web-{2661BE87-F412-4683-ADCE-4E77048516ED}" dt="2022-03-17T22:44:49.529" v="1064" actId="1076"/>
          <ac:spMkLst>
            <pc:docMk/>
            <pc:sldMk cId="10614081" sldId="262"/>
            <ac:spMk id="3" creationId="{79BED43A-9610-47AC-ACCA-2F1828A01733}"/>
          </ac:spMkLst>
        </pc:spChg>
        <pc:spChg chg="add mod">
          <ac:chgData name="Unsa Pal (1918294)" userId="S::1918294@student.uwtsd.ac.uk::5bf6e7b7-0e28-4a44-b34a-f3c2d8d8594a" providerId="AD" clId="Web-{2661BE87-F412-4683-ADCE-4E77048516ED}" dt="2022-03-17T23:20:01.905" v="1689" actId="1076"/>
          <ac:spMkLst>
            <pc:docMk/>
            <pc:sldMk cId="10614081" sldId="262"/>
            <ac:spMk id="4" creationId="{29C50676-3E84-41B3-8882-F2712D26974D}"/>
          </ac:spMkLst>
        </pc:spChg>
        <pc:spChg chg="add mod">
          <ac:chgData name="Unsa Pal (1918294)" userId="S::1918294@student.uwtsd.ac.uk::5bf6e7b7-0e28-4a44-b34a-f3c2d8d8594a" providerId="AD" clId="Web-{2661BE87-F412-4683-ADCE-4E77048516ED}" dt="2022-03-17T23:20:09.624" v="1690" actId="1076"/>
          <ac:spMkLst>
            <pc:docMk/>
            <pc:sldMk cId="10614081" sldId="262"/>
            <ac:spMk id="5" creationId="{28F1651C-057C-4C6F-9610-9FFC2E4C1072}"/>
          </ac:spMkLst>
        </pc:spChg>
        <pc:spChg chg="add mod">
          <ac:chgData name="Unsa Pal (1918294)" userId="S::1918294@student.uwtsd.ac.uk::5bf6e7b7-0e28-4a44-b34a-f3c2d8d8594a" providerId="AD" clId="Web-{2661BE87-F412-4683-ADCE-4E77048516ED}" dt="2022-03-17T21:43:22.104" v="712" actId="20577"/>
          <ac:spMkLst>
            <pc:docMk/>
            <pc:sldMk cId="10614081" sldId="262"/>
            <ac:spMk id="6" creationId="{E1002AA1-B12A-40C2-8471-4DC3C60111DF}"/>
          </ac:spMkLst>
        </pc:spChg>
        <pc:spChg chg="add del mod">
          <ac:chgData name="Unsa Pal (1918294)" userId="S::1918294@student.uwtsd.ac.uk::5bf6e7b7-0e28-4a44-b34a-f3c2d8d8594a" providerId="AD" clId="Web-{2661BE87-F412-4683-ADCE-4E77048516ED}" dt="2022-03-17T23:03:53.108" v="1452"/>
          <ac:spMkLst>
            <pc:docMk/>
            <pc:sldMk cId="10614081" sldId="262"/>
            <ac:spMk id="7" creationId="{070E6C4F-79BF-40D2-BB2A-7BDE7995A940}"/>
          </ac:spMkLst>
        </pc:spChg>
        <pc:spChg chg="add del mod">
          <ac:chgData name="Unsa Pal (1918294)" userId="S::1918294@student.uwtsd.ac.uk::5bf6e7b7-0e28-4a44-b34a-f3c2d8d8594a" providerId="AD" clId="Web-{2661BE87-F412-4683-ADCE-4E77048516ED}" dt="2022-03-17T21:49:05.199" v="720"/>
          <ac:spMkLst>
            <pc:docMk/>
            <pc:sldMk cId="10614081" sldId="262"/>
            <ac:spMk id="7" creationId="{D01F000D-B33B-438E-9405-CDBB75E1276F}"/>
          </ac:spMkLst>
        </pc:spChg>
        <pc:spChg chg="add mod">
          <ac:chgData name="Unsa Pal (1918294)" userId="S::1918294@student.uwtsd.ac.uk::5bf6e7b7-0e28-4a44-b34a-f3c2d8d8594a" providerId="AD" clId="Web-{2661BE87-F412-4683-ADCE-4E77048516ED}" dt="2022-03-17T23:20:13.218" v="1691" actId="1076"/>
          <ac:spMkLst>
            <pc:docMk/>
            <pc:sldMk cId="10614081" sldId="262"/>
            <ac:spMk id="8" creationId="{66192884-170A-4209-A29C-CC4A5F9380AD}"/>
          </ac:spMkLst>
        </pc:spChg>
        <pc:spChg chg="add mod">
          <ac:chgData name="Unsa Pal (1918294)" userId="S::1918294@student.uwtsd.ac.uk::5bf6e7b7-0e28-4a44-b34a-f3c2d8d8594a" providerId="AD" clId="Web-{2661BE87-F412-4683-ADCE-4E77048516ED}" dt="2022-03-17T23:20:18.921" v="1692" actId="1076"/>
          <ac:spMkLst>
            <pc:docMk/>
            <pc:sldMk cId="10614081" sldId="262"/>
            <ac:spMk id="9" creationId="{29524573-DA43-4E09-B2A3-68A9B80F4D9E}"/>
          </ac:spMkLst>
        </pc:spChg>
        <pc:spChg chg="add del mod">
          <ac:chgData name="Unsa Pal (1918294)" userId="S::1918294@student.uwtsd.ac.uk::5bf6e7b7-0e28-4a44-b34a-f3c2d8d8594a" providerId="AD" clId="Web-{2661BE87-F412-4683-ADCE-4E77048516ED}" dt="2022-03-17T21:52:05.223" v="729"/>
          <ac:spMkLst>
            <pc:docMk/>
            <pc:sldMk cId="10614081" sldId="262"/>
            <ac:spMk id="10" creationId="{0152CB4C-DF73-46B8-B7A4-5E1A9CB41EE5}"/>
          </ac:spMkLst>
        </pc:spChg>
        <pc:spChg chg="add mod">
          <ac:chgData name="Unsa Pal (1918294)" userId="S::1918294@student.uwtsd.ac.uk::5bf6e7b7-0e28-4a44-b34a-f3c2d8d8594a" providerId="AD" clId="Web-{2661BE87-F412-4683-ADCE-4E77048516ED}" dt="2022-03-17T23:22:35.017" v="1700" actId="1076"/>
          <ac:spMkLst>
            <pc:docMk/>
            <pc:sldMk cId="10614081" sldId="262"/>
            <ac:spMk id="10" creationId="{CCB32389-251C-411A-91FD-E6455BE3AC6C}"/>
          </ac:spMkLst>
        </pc:spChg>
        <pc:spChg chg="add del mod">
          <ac:chgData name="Unsa Pal (1918294)" userId="S::1918294@student.uwtsd.ac.uk::5bf6e7b7-0e28-4a44-b34a-f3c2d8d8594a" providerId="AD" clId="Web-{2661BE87-F412-4683-ADCE-4E77048516ED}" dt="2022-03-17T23:05:16.970" v="1459"/>
          <ac:spMkLst>
            <pc:docMk/>
            <pc:sldMk cId="10614081" sldId="262"/>
            <ac:spMk id="11" creationId="{39D08222-96F7-4A45-BFF1-CD0D1CCD0E92}"/>
          </ac:spMkLst>
        </pc:spChg>
        <pc:spChg chg="add del mod">
          <ac:chgData name="Unsa Pal (1918294)" userId="S::1918294@student.uwtsd.ac.uk::5bf6e7b7-0e28-4a44-b34a-f3c2d8d8594a" providerId="AD" clId="Web-{2661BE87-F412-4683-ADCE-4E77048516ED}" dt="2022-03-17T23:05:42.079" v="1462"/>
          <ac:spMkLst>
            <pc:docMk/>
            <pc:sldMk cId="10614081" sldId="262"/>
            <ac:spMk id="12" creationId="{4C12B295-EE69-46D3-AA09-656027FD7899}"/>
          </ac:spMkLst>
        </pc:spChg>
        <pc:spChg chg="add mod">
          <ac:chgData name="Unsa Pal (1918294)" userId="S::1918294@student.uwtsd.ac.uk::5bf6e7b7-0e28-4a44-b34a-f3c2d8d8594a" providerId="AD" clId="Web-{2661BE87-F412-4683-ADCE-4E77048516ED}" dt="2022-03-17T23:20:33.109" v="1693" actId="1076"/>
          <ac:spMkLst>
            <pc:docMk/>
            <pc:sldMk cId="10614081" sldId="262"/>
            <ac:spMk id="13" creationId="{C283708D-10A9-4E16-8EDB-7F1EC7367CE5}"/>
          </ac:spMkLst>
        </pc:spChg>
        <pc:spChg chg="add mod">
          <ac:chgData name="Unsa Pal (1918294)" userId="S::1918294@student.uwtsd.ac.uk::5bf6e7b7-0e28-4a44-b34a-f3c2d8d8594a" providerId="AD" clId="Web-{2661BE87-F412-4683-ADCE-4E77048516ED}" dt="2022-03-17T23:18:35.248" v="1678" actId="1076"/>
          <ac:spMkLst>
            <pc:docMk/>
            <pc:sldMk cId="10614081" sldId="262"/>
            <ac:spMk id="14" creationId="{FA01AD11-19C8-4D3C-8BF7-F0A2771D1724}"/>
          </ac:spMkLst>
        </pc:spChg>
        <pc:spChg chg="add mod">
          <ac:chgData name="Unsa Pal (1918294)" userId="S::1918294@student.uwtsd.ac.uk::5bf6e7b7-0e28-4a44-b34a-f3c2d8d8594a" providerId="AD" clId="Web-{2661BE87-F412-4683-ADCE-4E77048516ED}" dt="2022-03-17T23:37:02.717" v="1797" actId="20577"/>
          <ac:spMkLst>
            <pc:docMk/>
            <pc:sldMk cId="10614081" sldId="262"/>
            <ac:spMk id="15" creationId="{B7C185D7-8985-457F-9A4A-FB97A81071D3}"/>
          </ac:spMkLst>
        </pc:spChg>
        <pc:spChg chg="add mod">
          <ac:chgData name="Unsa Pal (1918294)" userId="S::1918294@student.uwtsd.ac.uk::5bf6e7b7-0e28-4a44-b34a-f3c2d8d8594a" providerId="AD" clId="Web-{2661BE87-F412-4683-ADCE-4E77048516ED}" dt="2022-03-17T23:37:26.827" v="1804" actId="1076"/>
          <ac:spMkLst>
            <pc:docMk/>
            <pc:sldMk cId="10614081" sldId="262"/>
            <ac:spMk id="16" creationId="{210C81DD-AA61-4CCF-B684-A52D1291E038}"/>
          </ac:spMkLst>
        </pc:spChg>
        <pc:spChg chg="add mod">
          <ac:chgData name="Unsa Pal (1918294)" userId="S::1918294@student.uwtsd.ac.uk::5bf6e7b7-0e28-4a44-b34a-f3c2d8d8594a" providerId="AD" clId="Web-{2661BE87-F412-4683-ADCE-4E77048516ED}" dt="2022-03-17T23:40:57.315" v="1922" actId="14100"/>
          <ac:spMkLst>
            <pc:docMk/>
            <pc:sldMk cId="10614081" sldId="262"/>
            <ac:spMk id="17" creationId="{A30318BB-E785-46C4-BF1B-5F7D9490B66E}"/>
          </ac:spMkLst>
        </pc:spChg>
        <pc:picChg chg="add mod">
          <ac:chgData name="Unsa Pal (1918294)" userId="S::1918294@student.uwtsd.ac.uk::5bf6e7b7-0e28-4a44-b34a-f3c2d8d8594a" providerId="AD" clId="Web-{2661BE87-F412-4683-ADCE-4E77048516ED}" dt="2022-03-17T23:19:54.796" v="1688" actId="1076"/>
          <ac:picMkLst>
            <pc:docMk/>
            <pc:sldMk cId="10614081" sldId="262"/>
            <ac:picMk id="2" creationId="{288B434E-4DA6-4781-9AE5-2DD106A7CF03}"/>
          </ac:picMkLst>
        </pc:picChg>
      </pc:sldChg>
      <pc:sldChg chg="addSp modSp new">
        <pc:chgData name="Unsa Pal (1918294)" userId="S::1918294@student.uwtsd.ac.uk::5bf6e7b7-0e28-4a44-b34a-f3c2d8d8594a" providerId="AD" clId="Web-{2661BE87-F412-4683-ADCE-4E77048516ED}" dt="2022-03-18T00:35:03.381" v="3051" actId="20577"/>
        <pc:sldMkLst>
          <pc:docMk/>
          <pc:sldMk cId="600125750" sldId="263"/>
        </pc:sldMkLst>
        <pc:spChg chg="mod">
          <ac:chgData name="Unsa Pal (1918294)" userId="S::1918294@student.uwtsd.ac.uk::5bf6e7b7-0e28-4a44-b34a-f3c2d8d8594a" providerId="AD" clId="Web-{2661BE87-F412-4683-ADCE-4E77048516ED}" dt="2022-03-18T00:19:15.833" v="2655" actId="20577"/>
          <ac:spMkLst>
            <pc:docMk/>
            <pc:sldMk cId="600125750" sldId="263"/>
            <ac:spMk id="2" creationId="{907C970F-ABFB-4AB2-BD3C-93507F383A1A}"/>
          </ac:spMkLst>
        </pc:spChg>
        <pc:spChg chg="mod">
          <ac:chgData name="Unsa Pal (1918294)" userId="S::1918294@student.uwtsd.ac.uk::5bf6e7b7-0e28-4a44-b34a-f3c2d8d8594a" providerId="AD" clId="Web-{2661BE87-F412-4683-ADCE-4E77048516ED}" dt="2022-03-18T00:19:32.380" v="2659" actId="20577"/>
          <ac:spMkLst>
            <pc:docMk/>
            <pc:sldMk cId="600125750" sldId="263"/>
            <ac:spMk id="3" creationId="{C353A707-7716-46BA-902D-985C955E0DD1}"/>
          </ac:spMkLst>
        </pc:spChg>
        <pc:spChg chg="add mod">
          <ac:chgData name="Unsa Pal (1918294)" userId="S::1918294@student.uwtsd.ac.uk::5bf6e7b7-0e28-4a44-b34a-f3c2d8d8594a" providerId="AD" clId="Web-{2661BE87-F412-4683-ADCE-4E77048516ED}" dt="2022-03-18T00:35:03.381" v="3051" actId="20577"/>
          <ac:spMkLst>
            <pc:docMk/>
            <pc:sldMk cId="600125750" sldId="263"/>
            <ac:spMk id="4" creationId="{4BAD8B1F-B99D-42EC-9B63-8695E20D94AE}"/>
          </ac:spMkLst>
        </pc:spChg>
      </pc:sldChg>
    </pc:docChg>
  </pc:docChgLst>
  <pc:docChgLst>
    <pc:chgData name="Unsa Pal (1918294)" userId="S::1918294@student.uwtsd.ac.uk::5bf6e7b7-0e28-4a44-b34a-f3c2d8d8594a" providerId="AD" clId="Web-{D3FCC6D7-95C5-4D97-3378-8E990D9265C0}"/>
    <pc:docChg chg="modSld">
      <pc:chgData name="Unsa Pal (1918294)" userId="S::1918294@student.uwtsd.ac.uk::5bf6e7b7-0e28-4a44-b34a-f3c2d8d8594a" providerId="AD" clId="Web-{D3FCC6D7-95C5-4D97-3378-8E990D9265C0}" dt="2022-03-16T23:20:28.570" v="590" actId="1076"/>
      <pc:docMkLst>
        <pc:docMk/>
      </pc:docMkLst>
      <pc:sldChg chg="addSp modSp">
        <pc:chgData name="Unsa Pal (1918294)" userId="S::1918294@student.uwtsd.ac.uk::5bf6e7b7-0e28-4a44-b34a-f3c2d8d8594a" providerId="AD" clId="Web-{D3FCC6D7-95C5-4D97-3378-8E990D9265C0}" dt="2022-03-16T23:20:28.570" v="590" actId="1076"/>
        <pc:sldMkLst>
          <pc:docMk/>
          <pc:sldMk cId="4148199120" sldId="257"/>
        </pc:sldMkLst>
        <pc:spChg chg="mod">
          <ac:chgData name="Unsa Pal (1918294)" userId="S::1918294@student.uwtsd.ac.uk::5bf6e7b7-0e28-4a44-b34a-f3c2d8d8594a" providerId="AD" clId="Web-{D3FCC6D7-95C5-4D97-3378-8E990D9265C0}" dt="2022-03-16T23:13:30.732" v="470" actId="20577"/>
          <ac:spMkLst>
            <pc:docMk/>
            <pc:sldMk cId="4148199120" sldId="257"/>
            <ac:spMk id="3" creationId="{ABF29317-5A3D-4519-B32E-2BB48E64D646}"/>
          </ac:spMkLst>
        </pc:spChg>
        <pc:spChg chg="mod">
          <ac:chgData name="Unsa Pal (1918294)" userId="S::1918294@student.uwtsd.ac.uk::5bf6e7b7-0e28-4a44-b34a-f3c2d8d8594a" providerId="AD" clId="Web-{D3FCC6D7-95C5-4D97-3378-8E990D9265C0}" dt="2022-03-16T22:41:39.255" v="307" actId="1076"/>
          <ac:spMkLst>
            <pc:docMk/>
            <pc:sldMk cId="4148199120" sldId="257"/>
            <ac:spMk id="4" creationId="{9B0A3340-0DB8-42C9-AF47-6BA18CA34E0F}"/>
          </ac:spMkLst>
        </pc:spChg>
        <pc:spChg chg="mod">
          <ac:chgData name="Unsa Pal (1918294)" userId="S::1918294@student.uwtsd.ac.uk::5bf6e7b7-0e28-4a44-b34a-f3c2d8d8594a" providerId="AD" clId="Web-{D3FCC6D7-95C5-4D97-3378-8E990D9265C0}" dt="2022-03-16T22:41:43.318" v="309" actId="688"/>
          <ac:spMkLst>
            <pc:docMk/>
            <pc:sldMk cId="4148199120" sldId="257"/>
            <ac:spMk id="5" creationId="{823E2D9F-61C4-4C49-A714-48F946E31352}"/>
          </ac:spMkLst>
        </pc:spChg>
        <pc:spChg chg="add mod">
          <ac:chgData name="Unsa Pal (1918294)" userId="S::1918294@student.uwtsd.ac.uk::5bf6e7b7-0e28-4a44-b34a-f3c2d8d8594a" providerId="AD" clId="Web-{D3FCC6D7-95C5-4D97-3378-8E990D9265C0}" dt="2022-03-16T23:20:28.570" v="590" actId="1076"/>
          <ac:spMkLst>
            <pc:docMk/>
            <pc:sldMk cId="4148199120" sldId="257"/>
            <ac:spMk id="6" creationId="{DC0D141B-9769-4404-AB44-5F9FE1E71262}"/>
          </ac:spMkLst>
        </pc:spChg>
      </pc:sldChg>
      <pc:sldChg chg="addSp delSp modSp">
        <pc:chgData name="Unsa Pal (1918294)" userId="S::1918294@student.uwtsd.ac.uk::5bf6e7b7-0e28-4a44-b34a-f3c2d8d8594a" providerId="AD" clId="Web-{D3FCC6D7-95C5-4D97-3378-8E990D9265C0}" dt="2022-03-16T22:40:49.754" v="283" actId="20577"/>
        <pc:sldMkLst>
          <pc:docMk/>
          <pc:sldMk cId="387126823" sldId="260"/>
        </pc:sldMkLst>
        <pc:spChg chg="mod">
          <ac:chgData name="Unsa Pal (1918294)" userId="S::1918294@student.uwtsd.ac.uk::5bf6e7b7-0e28-4a44-b34a-f3c2d8d8594a" providerId="AD" clId="Web-{D3FCC6D7-95C5-4D97-3378-8E990D9265C0}" dt="2022-03-16T22:28:21.980" v="58" actId="1076"/>
          <ac:spMkLst>
            <pc:docMk/>
            <pc:sldMk cId="387126823" sldId="260"/>
            <ac:spMk id="2" creationId="{DEA4BC68-3A2E-4F59-9FE7-49288916B60A}"/>
          </ac:spMkLst>
        </pc:spChg>
        <pc:spChg chg="mod">
          <ac:chgData name="Unsa Pal (1918294)" userId="S::1918294@student.uwtsd.ac.uk::5bf6e7b7-0e28-4a44-b34a-f3c2d8d8594a" providerId="AD" clId="Web-{D3FCC6D7-95C5-4D97-3378-8E990D9265C0}" dt="2022-03-16T22:40:49.754" v="283" actId="20577"/>
          <ac:spMkLst>
            <pc:docMk/>
            <pc:sldMk cId="387126823" sldId="260"/>
            <ac:spMk id="3" creationId="{239A9DC8-B833-407B-A9EB-4D38B9A84C8C}"/>
          </ac:spMkLst>
        </pc:spChg>
        <pc:spChg chg="add del">
          <ac:chgData name="Unsa Pal (1918294)" userId="S::1918294@student.uwtsd.ac.uk::5bf6e7b7-0e28-4a44-b34a-f3c2d8d8594a" providerId="AD" clId="Web-{D3FCC6D7-95C5-4D97-3378-8E990D9265C0}" dt="2022-03-16T22:28:24.933" v="60"/>
          <ac:spMkLst>
            <pc:docMk/>
            <pc:sldMk cId="387126823" sldId="260"/>
            <ac:spMk id="4" creationId="{0027634B-86B6-42F2-9F0F-1B89480472D8}"/>
          </ac:spMkLst>
        </pc:spChg>
      </pc:sldChg>
    </pc:docChg>
  </pc:docChgLst>
  <pc:docChgLst>
    <pc:chgData name="Unsa Pal (1918294)" userId="S::1918294@student.uwtsd.ac.uk::5bf6e7b7-0e28-4a44-b34a-f3c2d8d8594a" providerId="AD" clId="Web-{A3506320-48CE-018F-A1B6-87436F360E1B}"/>
    <pc:docChg chg="modSld">
      <pc:chgData name="Unsa Pal (1918294)" userId="S::1918294@student.uwtsd.ac.uk::5bf6e7b7-0e28-4a44-b34a-f3c2d8d8594a" providerId="AD" clId="Web-{A3506320-48CE-018F-A1B6-87436F360E1B}" dt="2022-03-16T22:24:52.467" v="279" actId="20577"/>
      <pc:docMkLst>
        <pc:docMk/>
      </pc:docMkLst>
      <pc:sldChg chg="addSp delSp modSp">
        <pc:chgData name="Unsa Pal (1918294)" userId="S::1918294@student.uwtsd.ac.uk::5bf6e7b7-0e28-4a44-b34a-f3c2d8d8594a" providerId="AD" clId="Web-{A3506320-48CE-018F-A1B6-87436F360E1B}" dt="2022-03-16T22:24:52.467" v="279" actId="20577"/>
        <pc:sldMkLst>
          <pc:docMk/>
          <pc:sldMk cId="4148199120" sldId="257"/>
        </pc:sldMkLst>
        <pc:spChg chg="add mod">
          <ac:chgData name="Unsa Pal (1918294)" userId="S::1918294@student.uwtsd.ac.uk::5bf6e7b7-0e28-4a44-b34a-f3c2d8d8594a" providerId="AD" clId="Web-{A3506320-48CE-018F-A1B6-87436F360E1B}" dt="2022-03-16T22:24:52.467" v="279" actId="20577"/>
          <ac:spMkLst>
            <pc:docMk/>
            <pc:sldMk cId="4148199120" sldId="257"/>
            <ac:spMk id="4" creationId="{9B0A3340-0DB8-42C9-AF47-6BA18CA34E0F}"/>
          </ac:spMkLst>
        </pc:spChg>
        <pc:spChg chg="add mod">
          <ac:chgData name="Unsa Pal (1918294)" userId="S::1918294@student.uwtsd.ac.uk::5bf6e7b7-0e28-4a44-b34a-f3c2d8d8594a" providerId="AD" clId="Web-{A3506320-48CE-018F-A1B6-87436F360E1B}" dt="2022-03-16T22:20:07.643" v="206" actId="688"/>
          <ac:spMkLst>
            <pc:docMk/>
            <pc:sldMk cId="4148199120" sldId="257"/>
            <ac:spMk id="5" creationId="{823E2D9F-61C4-4C49-A714-48F946E31352}"/>
          </ac:spMkLst>
        </pc:spChg>
        <pc:spChg chg="add del">
          <ac:chgData name="Unsa Pal (1918294)" userId="S::1918294@student.uwtsd.ac.uk::5bf6e7b7-0e28-4a44-b34a-f3c2d8d8594a" providerId="AD" clId="Web-{A3506320-48CE-018F-A1B6-87436F360E1B}" dt="2022-03-16T22:19:28.641" v="199"/>
          <ac:spMkLst>
            <pc:docMk/>
            <pc:sldMk cId="4148199120" sldId="257"/>
            <ac:spMk id="6" creationId="{27663697-F32F-4F90-B7BC-6C6D521DBEF6}"/>
          </ac:spMkLst>
        </pc:spChg>
      </pc:sldChg>
    </pc:docChg>
  </pc:docChgLst>
  <pc:docChgLst>
    <pc:chgData name="Unsa Pal (1918294)" userId="S::1918294@student.uwtsd.ac.uk::5bf6e7b7-0e28-4a44-b34a-f3c2d8d8594a" providerId="AD" clId="Web-{495CFD2E-5E87-262D-C057-F064F947B3A1}"/>
    <pc:docChg chg="modSld">
      <pc:chgData name="Unsa Pal (1918294)" userId="S::1918294@student.uwtsd.ac.uk::5bf6e7b7-0e28-4a44-b34a-f3c2d8d8594a" providerId="AD" clId="Web-{495CFD2E-5E87-262D-C057-F064F947B3A1}" dt="2022-03-16T23:57:15.110" v="98" actId="14100"/>
      <pc:docMkLst>
        <pc:docMk/>
      </pc:docMkLst>
      <pc:sldChg chg="modSp">
        <pc:chgData name="Unsa Pal (1918294)" userId="S::1918294@student.uwtsd.ac.uk::5bf6e7b7-0e28-4a44-b34a-f3c2d8d8594a" providerId="AD" clId="Web-{495CFD2E-5E87-262D-C057-F064F947B3A1}" dt="2022-03-16T23:57:15.110" v="98" actId="14100"/>
        <pc:sldMkLst>
          <pc:docMk/>
          <pc:sldMk cId="4148199120" sldId="257"/>
        </pc:sldMkLst>
        <pc:spChg chg="mod">
          <ac:chgData name="Unsa Pal (1918294)" userId="S::1918294@student.uwtsd.ac.uk::5bf6e7b7-0e28-4a44-b34a-f3c2d8d8594a" providerId="AD" clId="Web-{495CFD2E-5E87-262D-C057-F064F947B3A1}" dt="2022-03-16T23:57:15.110" v="98" actId="14100"/>
          <ac:spMkLst>
            <pc:docMk/>
            <pc:sldMk cId="4148199120" sldId="257"/>
            <ac:spMk id="6" creationId="{DC0D141B-9769-4404-AB44-5F9FE1E71262}"/>
          </ac:spMkLst>
        </pc:spChg>
      </pc:sldChg>
      <pc:sldChg chg="modSp">
        <pc:chgData name="Unsa Pal (1918294)" userId="S::1918294@student.uwtsd.ac.uk::5bf6e7b7-0e28-4a44-b34a-f3c2d8d8594a" providerId="AD" clId="Web-{495CFD2E-5E87-262D-C057-F064F947B3A1}" dt="2022-03-16T23:56:30.342" v="80" actId="20577"/>
        <pc:sldMkLst>
          <pc:docMk/>
          <pc:sldMk cId="387126823" sldId="260"/>
        </pc:sldMkLst>
        <pc:spChg chg="mod">
          <ac:chgData name="Unsa Pal (1918294)" userId="S::1918294@student.uwtsd.ac.uk::5bf6e7b7-0e28-4a44-b34a-f3c2d8d8594a" providerId="AD" clId="Web-{495CFD2E-5E87-262D-C057-F064F947B3A1}" dt="2022-03-16T23:56:30.342" v="80" actId="20577"/>
          <ac:spMkLst>
            <pc:docMk/>
            <pc:sldMk cId="387126823" sldId="260"/>
            <ac:spMk id="3" creationId="{239A9DC8-B833-407B-A9EB-4D38B9A84C8C}"/>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3/17/2022</a:t>
            </a:fld>
            <a:endParaRPr lang="en-U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9C9CA7B-DFD4-44B5-8C60-D14B8CD1FB59}" type="datetimeFigureOut">
              <a:rPr lang="en-US" dirty="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3/17/2022</a:t>
            </a:fld>
            <a:endParaRPr lang="en-US"/>
          </a:p>
        </p:txBody>
      </p:sp>
      <p:sp>
        <p:nvSpPr>
          <p:cNvPr id="5" name="Footer Placeholder 4"/>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BDB8791-F1B0-41E7-B7FD-A781E65C4266}" type="datetimeFigureOut">
              <a:rPr lang="en-US" dirty="0"/>
              <a:t>3/17/2022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FDD63B2-E120-4ED8-B27B-C685F510A5FE}" type="datetimeFigureOut">
              <a:rPr lang="en-US" dirty="0"/>
              <a:t>3/17/2022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p>
        </p:txBody>
      </p:sp>
      <p:sp>
        <p:nvSpPr>
          <p:cNvPr id="3" name="Date Placeholder 2"/>
          <p:cNvSpPr>
            <a:spLocks noGrp="1"/>
          </p:cNvSpPr>
          <p:nvPr>
            <p:ph type="dt" sz="half" idx="10"/>
          </p:nvPr>
        </p:nvSpPr>
        <p:spPr/>
        <p:txBody>
          <a:bodyPr/>
          <a:lstStyle/>
          <a:p>
            <a:fld id="{7AA18ACC-A947-437B-A130-35BD54FDF1E9}" type="datetimeFigureOut">
              <a:rPr lang="en-US" dirty="0"/>
              <a:t>3/17/2022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3/17/2022</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3/17/2022</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3/17/2022</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3/17/2022</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3/17/2022</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3/17/2022</a:t>
            </a:fld>
            <a:endParaRPr lang="en-US"/>
          </a:p>
        </p:txBody>
      </p:sp>
      <p:sp>
        <p:nvSpPr>
          <p:cNvPr id="5" name="Footer Placeholder 4"/>
          <p:cNvSpPr>
            <a:spLocks noGrp="1"/>
          </p:cNvSpPr>
          <p:nvPr>
            <p:ph type="ftr" sz="quarter" idx="11"/>
          </p:nvPr>
        </p:nvSpPr>
        <p:spPr/>
        <p:txBody>
          <a:bodyPr/>
          <a:lstStyle/>
          <a:p>
            <a:endParaRPr lang="en-US"/>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3/17/2022</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3/17/2022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3/17/2022</a:t>
            </a:fld>
            <a:endParaRPr lang="en-US"/>
          </a:p>
        </p:txBody>
      </p:sp>
      <p:sp>
        <p:nvSpPr>
          <p:cNvPr id="8" name="Footer Placeholder 7"/>
          <p:cNvSpPr>
            <a:spLocks noGrp="1"/>
          </p:cNvSpPr>
          <p:nvPr>
            <p:ph type="ftr" sz="quarter" idx="11"/>
          </p:nvPr>
        </p:nvSpPr>
        <p:spPr>
          <a:xfrm>
            <a:off x="561111" y="6391838"/>
            <a:ext cx="3644282" cy="304801"/>
          </a:xfrm>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3/17/2022</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3/17/2022</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72"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hyperlink" Target="https://www.yourhormones.info/glands/ovaries/" TargetMode="External"/><Relationship Id="rId3" Type="http://schemas.openxmlformats.org/officeDocument/2006/relationships/hyperlink" Target="https://www.ncbi.nlm.nih.gov/pmc/articles/PMC2942975/" TargetMode="External"/><Relationship Id="rId7" Type="http://schemas.openxmlformats.org/officeDocument/2006/relationships/hyperlink" Target="https://www.nia.nih.gov/health/what-menopause#:~:text=Menopause%20is%20a%20point%20in.\" TargetMode="External"/><Relationship Id="rId2" Type="http://schemas.openxmlformats.org/officeDocument/2006/relationships/hyperlink" Target="https://www.dreamstime.com/illustration/reproductive-system.html" TargetMode="External"/><Relationship Id="rId1" Type="http://schemas.openxmlformats.org/officeDocument/2006/relationships/slideLayout" Target="../slideLayouts/slideLayout2.xml"/><Relationship Id="rId6" Type="http://schemas.openxmlformats.org/officeDocument/2006/relationships/hyperlink" Target="https://medlineplus.gov/ency/imagepages/19263.htm" TargetMode="External"/><Relationship Id="rId5" Type="http://schemas.openxmlformats.org/officeDocument/2006/relationships/hyperlink" Target="https://integrisok.com/resources/on-your-health/2019/may/everything-you-need-to-know-about-your-cervix#:~:text=The%20cervix%20acts%20as%20the" TargetMode="External"/><Relationship Id="rId4" Type="http://schemas.openxmlformats.org/officeDocument/2006/relationships/hyperlink" Target="https://www.britannica.com/science/fallopian-tube" TargetMode="External"/><Relationship Id="rId9" Type="http://schemas.openxmlformats.org/officeDocument/2006/relationships/hyperlink" Target="https://www.medicalnewstoday.com/articles/323002#foods-to-ea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73182" y="1165205"/>
            <a:ext cx="8825658" cy="2677648"/>
          </a:xfrm>
        </p:spPr>
        <p:txBody>
          <a:bodyPr/>
          <a:lstStyle/>
          <a:p>
            <a:pPr algn="ctr"/>
            <a:r>
              <a:rPr lang="en-US" b="1" u="sng">
                <a:ea typeface="+mj-lt"/>
                <a:cs typeface="+mj-lt"/>
              </a:rPr>
              <a:t>FEMALE REPRODUCTIVE SYSTEM</a:t>
            </a:r>
            <a:endParaRPr lang="en-US"/>
          </a:p>
        </p:txBody>
      </p:sp>
      <p:sp>
        <p:nvSpPr>
          <p:cNvPr id="3" name="Subtitle 2"/>
          <p:cNvSpPr>
            <a:spLocks noGrp="1"/>
          </p:cNvSpPr>
          <p:nvPr>
            <p:ph type="subTitle" idx="1"/>
          </p:nvPr>
        </p:nvSpPr>
        <p:spPr>
          <a:xfrm>
            <a:off x="450465" y="4087267"/>
            <a:ext cx="9530148" cy="2327910"/>
          </a:xfrm>
        </p:spPr>
        <p:txBody>
          <a:bodyPr>
            <a:normAutofit lnSpcReduction="10000"/>
          </a:bodyPr>
          <a:lstStyle/>
          <a:p>
            <a:r>
              <a:rPr lang="en-US">
                <a:ea typeface="+mn-lt"/>
                <a:cs typeface="+mn-lt"/>
              </a:rPr>
              <a:t>Student name: </a:t>
            </a:r>
            <a:r>
              <a:rPr lang="en-US" err="1">
                <a:ea typeface="+mn-lt"/>
                <a:cs typeface="+mn-lt"/>
              </a:rPr>
              <a:t>unsa</a:t>
            </a:r>
            <a:r>
              <a:rPr lang="en-US">
                <a:ea typeface="+mn-lt"/>
                <a:cs typeface="+mn-lt"/>
              </a:rPr>
              <a:t> pal</a:t>
            </a:r>
            <a:endParaRPr lang="en-US"/>
          </a:p>
          <a:p>
            <a:r>
              <a:rPr lang="en-US">
                <a:ea typeface="+mn-lt"/>
                <a:cs typeface="+mn-lt"/>
              </a:rPr>
              <a:t>Student number: 1918294</a:t>
            </a:r>
            <a:endParaRPr lang="en-US"/>
          </a:p>
          <a:p>
            <a:r>
              <a:rPr lang="en-US">
                <a:ea typeface="+mn-lt"/>
                <a:cs typeface="+mn-lt"/>
              </a:rPr>
              <a:t>Module code: BMHP5003_BIRM</a:t>
            </a:r>
            <a:endParaRPr lang="en-US"/>
          </a:p>
          <a:p>
            <a:r>
              <a:rPr lang="en-US">
                <a:ea typeface="+mn-lt"/>
                <a:cs typeface="+mn-lt"/>
              </a:rPr>
              <a:t>Module: introduction to physiology</a:t>
            </a:r>
            <a:endParaRPr lang="en-US" err="1"/>
          </a:p>
          <a:p>
            <a:r>
              <a:rPr lang="en-US">
                <a:ea typeface="+mn-lt"/>
                <a:cs typeface="+mn-lt"/>
              </a:rPr>
              <a:t>Lecturer: </a:t>
            </a:r>
            <a:r>
              <a:rPr lang="en-US" err="1">
                <a:ea typeface="+mn-lt"/>
                <a:cs typeface="+mn-lt"/>
              </a:rPr>
              <a:t>mumtaz</a:t>
            </a:r>
            <a:r>
              <a:rPr lang="en-US">
                <a:ea typeface="+mn-lt"/>
                <a:cs typeface="+mn-lt"/>
              </a:rPr>
              <a:t> </a:t>
            </a:r>
            <a:r>
              <a:rPr lang="en-US" err="1">
                <a:ea typeface="+mn-lt"/>
                <a:cs typeface="+mn-lt"/>
              </a:rPr>
              <a:t>goolam</a:t>
            </a:r>
            <a:r>
              <a:rPr lang="en-US">
                <a:ea typeface="+mn-lt"/>
                <a:cs typeface="+mn-lt"/>
              </a:rPr>
              <a:t> </a:t>
            </a:r>
            <a:endParaRPr lang="en-US"/>
          </a:p>
          <a:p>
            <a:r>
              <a:rPr lang="en-US">
                <a:ea typeface="+mn-lt"/>
                <a:cs typeface="+mn-lt"/>
              </a:rPr>
              <a:t>Due date: 18</a:t>
            </a:r>
            <a:r>
              <a:rPr lang="en-US" baseline="30000">
                <a:ea typeface="+mn-lt"/>
                <a:cs typeface="+mn-lt"/>
              </a:rPr>
              <a:t>th</a:t>
            </a:r>
            <a:r>
              <a:rPr lang="en-US">
                <a:ea typeface="+mn-lt"/>
                <a:cs typeface="+mn-lt"/>
              </a:rPr>
              <a:t> march 2022</a:t>
            </a:r>
            <a:endParaRPr lang="en-US"/>
          </a:p>
          <a:p>
            <a:endParaRPr lang="en-US"/>
          </a:p>
        </p:txBody>
      </p:sp>
    </p:spTree>
    <p:extLst>
      <p:ext uri="{BB962C8B-B14F-4D97-AF65-F5344CB8AC3E}">
        <p14:creationId xmlns:p14="http://schemas.microsoft.com/office/powerpoint/2010/main" val="3563268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8516F-CA85-4C61-B56B-4C781B3B497D}"/>
              </a:ext>
            </a:extLst>
          </p:cNvPr>
          <p:cNvSpPr>
            <a:spLocks noGrp="1"/>
          </p:cNvSpPr>
          <p:nvPr>
            <p:ph type="title"/>
          </p:nvPr>
        </p:nvSpPr>
        <p:spPr>
          <a:xfrm>
            <a:off x="493596" y="456084"/>
            <a:ext cx="9422771" cy="1267680"/>
          </a:xfrm>
        </p:spPr>
        <p:txBody>
          <a:bodyPr/>
          <a:lstStyle/>
          <a:p>
            <a:r>
              <a:rPr lang="en-US">
                <a:ea typeface="+mj-lt"/>
                <a:cs typeface="+mj-lt"/>
              </a:rPr>
              <a:t>WHAT IS THE FEMALE REPRODUCTIVE SYSTEM?</a:t>
            </a:r>
            <a:endParaRPr lang="en-US"/>
          </a:p>
        </p:txBody>
      </p:sp>
      <p:sp>
        <p:nvSpPr>
          <p:cNvPr id="3" name="Content Placeholder 2">
            <a:extLst>
              <a:ext uri="{FF2B5EF4-FFF2-40B4-BE49-F238E27FC236}">
                <a16:creationId xmlns:a16="http://schemas.microsoft.com/office/drawing/2014/main" id="{ABF29317-5A3D-4519-B32E-2BB48E64D646}"/>
              </a:ext>
            </a:extLst>
          </p:cNvPr>
          <p:cNvSpPr>
            <a:spLocks noGrp="1"/>
          </p:cNvSpPr>
          <p:nvPr>
            <p:ph idx="1"/>
          </p:nvPr>
        </p:nvSpPr>
        <p:spPr>
          <a:xfrm>
            <a:off x="536728" y="2272821"/>
            <a:ext cx="9918338" cy="3890752"/>
          </a:xfrm>
        </p:spPr>
        <p:txBody>
          <a:bodyPr vert="horz" lIns="91440" tIns="45720" rIns="91440" bIns="45720" rtlCol="0" anchor="t">
            <a:normAutofit/>
          </a:bodyPr>
          <a:lstStyle/>
          <a:p>
            <a:pPr marL="0" indent="0">
              <a:lnSpc>
                <a:spcPct val="150000"/>
              </a:lnSpc>
              <a:buNone/>
            </a:pPr>
            <a:r>
              <a:rPr lang="en-US" sz="1100">
                <a:latin typeface="Arial"/>
                <a:ea typeface="+mn-lt"/>
                <a:cs typeface="+mn-lt"/>
              </a:rPr>
              <a:t>Female reproductive system is a group of organs in a female's body that wok's together to enable reproduction, pregnancy and childbirth. The system also creates female sex hormones, estrogen and progestogen. This systems contains tissues and organs inside and outside the body – some being visible. "The female reproductive system is a complex multi-organ system involving the hypothalamus, pituitary gland, ovaries, Uterus (endometrium  and cervix), and vagina." (Clarke and Khosla,2010)</a:t>
            </a:r>
            <a:endParaRPr lang="en-US" sz="1100">
              <a:latin typeface="Arial"/>
              <a:ea typeface="+mn-lt"/>
              <a:cs typeface="Arial"/>
            </a:endParaRPr>
          </a:p>
          <a:p>
            <a:pPr marL="0" indent="0">
              <a:lnSpc>
                <a:spcPct val="150000"/>
              </a:lnSpc>
              <a:buNone/>
            </a:pPr>
            <a:r>
              <a:rPr lang="en-US" sz="1100">
                <a:latin typeface="Arial"/>
                <a:ea typeface="+mn-lt"/>
                <a:cs typeface="+mn-lt"/>
              </a:rPr>
              <a:t>For females, when they are born their reproductive system is immature and develops to maturity at puberty. </a:t>
            </a:r>
            <a:endParaRPr lang="en-US" sz="1100">
              <a:latin typeface="Arial"/>
              <a:ea typeface="+mn-lt"/>
              <a:cs typeface="Arial"/>
            </a:endParaRPr>
          </a:p>
          <a:p>
            <a:pPr marL="0" indent="0">
              <a:lnSpc>
                <a:spcPct val="150000"/>
              </a:lnSpc>
              <a:buNone/>
            </a:pPr>
            <a:r>
              <a:rPr lang="en-US" sz="1100" b="1">
                <a:latin typeface="Arial"/>
                <a:ea typeface="+mn-lt"/>
                <a:cs typeface="+mn-lt"/>
              </a:rPr>
              <a:t>The reproductive system is located within the pelvis, it is made up of 5 different organs listed below:</a:t>
            </a:r>
            <a:endParaRPr lang="en-US" sz="1100" b="1">
              <a:latin typeface="Arial"/>
              <a:cs typeface="Arial"/>
            </a:endParaRPr>
          </a:p>
          <a:p>
            <a:pPr>
              <a:lnSpc>
                <a:spcPct val="150000"/>
              </a:lnSpc>
            </a:pPr>
            <a:r>
              <a:rPr lang="en-US" sz="1100" b="1">
                <a:latin typeface="Arial"/>
                <a:ea typeface="+mn-lt"/>
                <a:cs typeface="+mn-lt"/>
              </a:rPr>
              <a:t>Ovaries </a:t>
            </a:r>
            <a:endParaRPr lang="en-US" sz="1100" b="1">
              <a:latin typeface="Arial"/>
              <a:cs typeface="Arial"/>
            </a:endParaRPr>
          </a:p>
          <a:p>
            <a:pPr>
              <a:lnSpc>
                <a:spcPct val="150000"/>
              </a:lnSpc>
            </a:pPr>
            <a:r>
              <a:rPr lang="en-US" sz="1100" b="1">
                <a:latin typeface="Arial"/>
                <a:ea typeface="+mn-lt"/>
                <a:cs typeface="+mn-lt"/>
              </a:rPr>
              <a:t>Fallopian tubes</a:t>
            </a:r>
            <a:endParaRPr lang="en-US" sz="1100" b="1">
              <a:latin typeface="Arial"/>
              <a:cs typeface="Arial"/>
            </a:endParaRPr>
          </a:p>
          <a:p>
            <a:pPr>
              <a:lnSpc>
                <a:spcPct val="150000"/>
              </a:lnSpc>
            </a:pPr>
            <a:r>
              <a:rPr lang="en-US" sz="1100" b="1">
                <a:latin typeface="Arial"/>
                <a:ea typeface="+mn-lt"/>
                <a:cs typeface="+mn-lt"/>
              </a:rPr>
              <a:t>Uterus </a:t>
            </a:r>
            <a:endParaRPr lang="en-US" sz="1100" b="1">
              <a:latin typeface="Arial"/>
              <a:cs typeface="Arial"/>
            </a:endParaRPr>
          </a:p>
          <a:p>
            <a:pPr>
              <a:lnSpc>
                <a:spcPct val="150000"/>
              </a:lnSpc>
            </a:pPr>
            <a:r>
              <a:rPr lang="en-US" sz="1100" b="1">
                <a:latin typeface="Arial"/>
                <a:ea typeface="+mn-lt"/>
                <a:cs typeface="+mn-lt"/>
              </a:rPr>
              <a:t>Cervix </a:t>
            </a:r>
            <a:endParaRPr lang="en-US" sz="1100" b="1">
              <a:latin typeface="Arial"/>
              <a:cs typeface="Arial"/>
            </a:endParaRPr>
          </a:p>
          <a:p>
            <a:pPr>
              <a:lnSpc>
                <a:spcPct val="150000"/>
              </a:lnSpc>
            </a:pPr>
            <a:r>
              <a:rPr lang="en-US" sz="1100" b="1">
                <a:latin typeface="Arial"/>
                <a:ea typeface="+mn-lt"/>
                <a:cs typeface="+mn-lt"/>
              </a:rPr>
              <a:t>Vagina </a:t>
            </a:r>
            <a:endParaRPr lang="en-US" sz="1100" b="1">
              <a:latin typeface="Arial"/>
              <a:cs typeface="Arial"/>
            </a:endParaRPr>
          </a:p>
          <a:p>
            <a:pPr>
              <a:lnSpc>
                <a:spcPct val="150000"/>
              </a:lnSpc>
            </a:pPr>
            <a:endParaRPr lang="en-US" sz="1100">
              <a:latin typeface="Arial"/>
              <a:cs typeface="Arial"/>
            </a:endParaRPr>
          </a:p>
        </p:txBody>
      </p:sp>
      <p:sp>
        <p:nvSpPr>
          <p:cNvPr id="4" name="TextBox 3">
            <a:extLst>
              <a:ext uri="{FF2B5EF4-FFF2-40B4-BE49-F238E27FC236}">
                <a16:creationId xmlns:a16="http://schemas.microsoft.com/office/drawing/2014/main" id="{9B0A3340-0DB8-42C9-AF47-6BA18CA34E0F}"/>
              </a:ext>
            </a:extLst>
          </p:cNvPr>
          <p:cNvSpPr txBox="1"/>
          <p:nvPr/>
        </p:nvSpPr>
        <p:spPr>
          <a:xfrm>
            <a:off x="2193985" y="4738779"/>
            <a:ext cx="4641008" cy="1330301"/>
          </a:xfrm>
          <a:prstGeom prst="rect">
            <a:avLst/>
          </a:prstGeom>
          <a:solidFill>
            <a:schemeClr val="accent2">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100" b="1">
                <a:latin typeface="Arial"/>
                <a:cs typeface="Arial"/>
              </a:rPr>
              <a:t>These 5 organs work  around in the female reproductive system continuously. Developments start at puberty until menopause – which occurs until the ages 44 – 55 years old.  " The menopausal transition most often begins between ages 45 and 55" (National Institute on Ageing, </a:t>
            </a:r>
            <a:r>
              <a:rPr lang="en-US" sz="1100" b="1" err="1">
                <a:latin typeface="Arial"/>
                <a:cs typeface="Arial"/>
              </a:rPr>
              <a:t>n.d</a:t>
            </a:r>
            <a:r>
              <a:rPr lang="en-US" sz="1100" b="1">
                <a:latin typeface="Arial"/>
                <a:cs typeface="Arial"/>
              </a:rPr>
              <a:t>)</a:t>
            </a:r>
            <a:endParaRPr lang="en-US" sz="1100" b="1"/>
          </a:p>
        </p:txBody>
      </p:sp>
      <p:sp>
        <p:nvSpPr>
          <p:cNvPr id="5" name="Arrow: Curved Left 4">
            <a:extLst>
              <a:ext uri="{FF2B5EF4-FFF2-40B4-BE49-F238E27FC236}">
                <a16:creationId xmlns:a16="http://schemas.microsoft.com/office/drawing/2014/main" id="{823E2D9F-61C4-4C49-A714-48F946E31352}"/>
              </a:ext>
            </a:extLst>
          </p:cNvPr>
          <p:cNvSpPr/>
          <p:nvPr/>
        </p:nvSpPr>
        <p:spPr>
          <a:xfrm rot="7020000">
            <a:off x="731994" y="4921014"/>
            <a:ext cx="718868" cy="2242867"/>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TextBox 5">
            <a:extLst>
              <a:ext uri="{FF2B5EF4-FFF2-40B4-BE49-F238E27FC236}">
                <a16:creationId xmlns:a16="http://schemas.microsoft.com/office/drawing/2014/main" id="{DC0D141B-9769-4404-AB44-5F9FE1E71262}"/>
              </a:ext>
            </a:extLst>
          </p:cNvPr>
          <p:cNvSpPr txBox="1"/>
          <p:nvPr/>
        </p:nvSpPr>
        <p:spPr>
          <a:xfrm>
            <a:off x="8390627" y="3042249"/>
            <a:ext cx="3807124" cy="1838388"/>
          </a:xfrm>
          <a:prstGeom prst="rect">
            <a:avLst/>
          </a:prstGeom>
          <a:solidFill>
            <a:schemeClr val="accent2">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100" b="1">
                <a:latin typeface="Arial"/>
                <a:cs typeface="Arial"/>
              </a:rPr>
              <a:t>It is believed that the most important organ in a female's body is the Uterus, and the uterus is one of the predominant organs in the system. This organ serves important functions during pregnancy and childbirth in the system. "The main function of the uterus is to nourish the developing fetus prior to birth" (Jacabson,2019)</a:t>
            </a:r>
          </a:p>
        </p:txBody>
      </p:sp>
      <p:sp>
        <p:nvSpPr>
          <p:cNvPr id="7" name="TextBox 6">
            <a:extLst>
              <a:ext uri="{FF2B5EF4-FFF2-40B4-BE49-F238E27FC236}">
                <a16:creationId xmlns:a16="http://schemas.microsoft.com/office/drawing/2014/main" id="{DB88C246-986A-4A8E-BC5C-0EB84AD6B984}"/>
              </a:ext>
            </a:extLst>
          </p:cNvPr>
          <p:cNvSpPr txBox="1"/>
          <p:nvPr/>
        </p:nvSpPr>
        <p:spPr>
          <a:xfrm>
            <a:off x="7326703" y="5083833"/>
            <a:ext cx="4698519" cy="1584473"/>
          </a:xfrm>
          <a:prstGeom prst="rect">
            <a:avLst/>
          </a:prstGeom>
          <a:solidFill>
            <a:schemeClr val="accent3">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100" b="1">
                <a:latin typeface="Arial"/>
                <a:cs typeface="Arial"/>
              </a:rPr>
              <a:t>WHAT IS MENOPAUSE? </a:t>
            </a:r>
          </a:p>
          <a:p>
            <a:pPr>
              <a:lnSpc>
                <a:spcPct val="150000"/>
              </a:lnSpc>
            </a:pPr>
            <a:r>
              <a:rPr lang="en-US" sz="1100" b="1">
                <a:latin typeface="Arial"/>
                <a:cs typeface="Arial"/>
              </a:rPr>
              <a:t>A menopause is a point in a women life which lasts 12 months after her last period. They have changes in their monthly cycles which comes along with different  sorts of symptoms, for example hot flashes, weight gains, chills and many other similar symptoms. This occurs in mid adulthood for women in the ages of 44 to 55</a:t>
            </a:r>
          </a:p>
        </p:txBody>
      </p:sp>
    </p:spTree>
    <p:extLst>
      <p:ext uri="{BB962C8B-B14F-4D97-AF65-F5344CB8AC3E}">
        <p14:creationId xmlns:p14="http://schemas.microsoft.com/office/powerpoint/2010/main" val="41481991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iagram&#10;&#10;Description automatically generated">
            <a:extLst>
              <a:ext uri="{FF2B5EF4-FFF2-40B4-BE49-F238E27FC236}">
                <a16:creationId xmlns:a16="http://schemas.microsoft.com/office/drawing/2014/main" id="{288B434E-4DA6-4781-9AE5-2DD106A7CF03}"/>
              </a:ext>
            </a:extLst>
          </p:cNvPr>
          <p:cNvPicPr>
            <a:picLocks noChangeAspect="1"/>
          </p:cNvPicPr>
          <p:nvPr/>
        </p:nvPicPr>
        <p:blipFill>
          <a:blip r:embed="rId2"/>
          <a:stretch>
            <a:fillRect/>
          </a:stretch>
        </p:blipFill>
        <p:spPr>
          <a:xfrm>
            <a:off x="3459194" y="13024"/>
            <a:ext cx="5014822" cy="4402181"/>
          </a:xfrm>
          <a:prstGeom prst="rect">
            <a:avLst/>
          </a:prstGeom>
        </p:spPr>
      </p:pic>
      <p:sp>
        <p:nvSpPr>
          <p:cNvPr id="3" name="TextBox 2">
            <a:extLst>
              <a:ext uri="{FF2B5EF4-FFF2-40B4-BE49-F238E27FC236}">
                <a16:creationId xmlns:a16="http://schemas.microsoft.com/office/drawing/2014/main" id="{79BED43A-9610-47AC-ACCA-2F1828A01733}"/>
              </a:ext>
            </a:extLst>
          </p:cNvPr>
          <p:cNvSpPr txBox="1"/>
          <p:nvPr/>
        </p:nvSpPr>
        <p:spPr>
          <a:xfrm>
            <a:off x="6535948" y="1029419"/>
            <a:ext cx="137735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b="1" dirty="0">
                <a:latin typeface="Arial"/>
                <a:cs typeface="Arial"/>
              </a:rPr>
              <a:t>(Anon, </a:t>
            </a:r>
            <a:r>
              <a:rPr lang="en-US" sz="1100" b="1" dirty="0" err="1">
                <a:latin typeface="Arial"/>
                <a:cs typeface="Arial"/>
              </a:rPr>
              <a:t>n.d</a:t>
            </a:r>
            <a:r>
              <a:rPr lang="en-US" sz="1100" b="1" dirty="0">
                <a:latin typeface="Arial"/>
                <a:cs typeface="Arial"/>
              </a:rPr>
              <a:t>)</a:t>
            </a:r>
          </a:p>
        </p:txBody>
      </p:sp>
      <p:sp>
        <p:nvSpPr>
          <p:cNvPr id="4" name="Arrow: U-Turn 3">
            <a:extLst>
              <a:ext uri="{FF2B5EF4-FFF2-40B4-BE49-F238E27FC236}">
                <a16:creationId xmlns:a16="http://schemas.microsoft.com/office/drawing/2014/main" id="{29C50676-3E84-41B3-8882-F2712D26974D}"/>
              </a:ext>
            </a:extLst>
          </p:cNvPr>
          <p:cNvSpPr/>
          <p:nvPr/>
        </p:nvSpPr>
        <p:spPr>
          <a:xfrm>
            <a:off x="73203" y="286245"/>
            <a:ext cx="3594339" cy="402566"/>
          </a:xfrm>
          <a:prstGeom prst="utur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p:txBody>
      </p:sp>
      <p:sp>
        <p:nvSpPr>
          <p:cNvPr id="5" name="TextBox 4">
            <a:extLst>
              <a:ext uri="{FF2B5EF4-FFF2-40B4-BE49-F238E27FC236}">
                <a16:creationId xmlns:a16="http://schemas.microsoft.com/office/drawing/2014/main" id="{28F1651C-057C-4C6F-9610-9FFC2E4C1072}"/>
              </a:ext>
            </a:extLst>
          </p:cNvPr>
          <p:cNvSpPr txBox="1"/>
          <p:nvPr/>
        </p:nvSpPr>
        <p:spPr>
          <a:xfrm>
            <a:off x="136226" y="481282"/>
            <a:ext cx="3591463" cy="2623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100" dirty="0">
                <a:latin typeface="Arial"/>
                <a:cs typeface="Arial"/>
              </a:rPr>
              <a:t>The Uterine tube, also known as the fallopian tube, are J shaped tubes in the female's reproductive system. The function is to assist in the transfer and transport of the ovum from the ovary, to the uterus every month. During sperm and </a:t>
            </a:r>
            <a:r>
              <a:rPr lang="en-US" sz="1200" dirty="0">
                <a:latin typeface="Arial"/>
                <a:cs typeface="Arial"/>
              </a:rPr>
              <a:t>fertilization, </a:t>
            </a:r>
            <a:r>
              <a:rPr lang="en-US" sz="1100" dirty="0">
                <a:latin typeface="Arial"/>
                <a:cs typeface="Arial"/>
              </a:rPr>
              <a:t>the fallopian tube moves the egg to the uterus for implantation. "Male sperm cells to the egg, provide a suitable environment for fertilization and transport the eggs from the ovary, where it is produced, to the central channel of the uterus" (Encyclopedia Britannica, 2019)</a:t>
            </a:r>
          </a:p>
        </p:txBody>
      </p:sp>
      <p:sp>
        <p:nvSpPr>
          <p:cNvPr id="6" name="TextBox 5">
            <a:extLst>
              <a:ext uri="{FF2B5EF4-FFF2-40B4-BE49-F238E27FC236}">
                <a16:creationId xmlns:a16="http://schemas.microsoft.com/office/drawing/2014/main" id="{E1002AA1-B12A-40C2-8471-4DC3C60111DF}"/>
              </a:ext>
            </a:extLst>
          </p:cNvPr>
          <p:cNvSpPr txBox="1"/>
          <p:nvPr/>
        </p:nvSpPr>
        <p:spPr>
          <a:xfrm>
            <a:off x="943155" y="440809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dirty="0"/>
          </a:p>
        </p:txBody>
      </p:sp>
      <p:sp>
        <p:nvSpPr>
          <p:cNvPr id="8" name="Arrow: Bent 7">
            <a:extLst>
              <a:ext uri="{FF2B5EF4-FFF2-40B4-BE49-F238E27FC236}">
                <a16:creationId xmlns:a16="http://schemas.microsoft.com/office/drawing/2014/main" id="{66192884-170A-4209-A29C-CC4A5F9380AD}"/>
              </a:ext>
            </a:extLst>
          </p:cNvPr>
          <p:cNvSpPr/>
          <p:nvPr/>
        </p:nvSpPr>
        <p:spPr>
          <a:xfrm>
            <a:off x="80125" y="3179768"/>
            <a:ext cx="3206150" cy="416944"/>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a:extLst>
              <a:ext uri="{FF2B5EF4-FFF2-40B4-BE49-F238E27FC236}">
                <a16:creationId xmlns:a16="http://schemas.microsoft.com/office/drawing/2014/main" id="{29524573-DA43-4E09-B2A3-68A9B80F4D9E}"/>
              </a:ext>
            </a:extLst>
          </p:cNvPr>
          <p:cNvSpPr txBox="1"/>
          <p:nvPr/>
        </p:nvSpPr>
        <p:spPr>
          <a:xfrm>
            <a:off x="135326" y="3384610"/>
            <a:ext cx="3390181" cy="28540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100" dirty="0">
                <a:latin typeface="Arial"/>
                <a:cs typeface="Arial"/>
              </a:rPr>
              <a:t>Ovaries are small oval shaped glands that are placed on either side of the uterus. Ovaries produce and release eggs (oocytes) in the reproductive system at the mid-point of a female's menstrual cycle. The ovaries also produce the female hormones – estrogen and progesterone. "The ovaries release an egg at the midpoint of each menstrual cycle. Usually, only a single oocyte from one ovary is released during each cycle, with each ovary taking an alternate turn in releasing an egg" (Society for Endocrinology, 2018)</a:t>
            </a:r>
          </a:p>
        </p:txBody>
      </p:sp>
      <p:sp>
        <p:nvSpPr>
          <p:cNvPr id="10" name="TextBox 9">
            <a:extLst>
              <a:ext uri="{FF2B5EF4-FFF2-40B4-BE49-F238E27FC236}">
                <a16:creationId xmlns:a16="http://schemas.microsoft.com/office/drawing/2014/main" id="{CCB32389-251C-411A-91FD-E6455BE3AC6C}"/>
              </a:ext>
            </a:extLst>
          </p:cNvPr>
          <p:cNvSpPr txBox="1"/>
          <p:nvPr/>
        </p:nvSpPr>
        <p:spPr>
          <a:xfrm>
            <a:off x="3285767" y="4407200"/>
            <a:ext cx="5647425" cy="2346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lnSpc>
                <a:spcPct val="150000"/>
              </a:lnSpc>
            </a:pPr>
            <a:r>
              <a:rPr lang="en-US" sz="1100" dirty="0">
                <a:latin typeface="Arial"/>
                <a:cs typeface="Arial"/>
              </a:rPr>
              <a:t>Vagina is the muscular canal that extends from the outside of the vulva to the neck of the uterus – called the cervix. The vagina is also the pathway from which the menstrual blood leaves the body during periods. The vagina has several roles within the reproductive system, roles like:</a:t>
            </a:r>
            <a:endParaRPr lang="en-US" dirty="0">
              <a:latin typeface="Century Gothic" panose="020B0502020202020204"/>
              <a:cs typeface="Arial"/>
            </a:endParaRPr>
          </a:p>
          <a:p>
            <a:pPr algn="just">
              <a:lnSpc>
                <a:spcPct val="150000"/>
              </a:lnSpc>
            </a:pPr>
            <a:r>
              <a:rPr lang="en-US" sz="1100" dirty="0">
                <a:latin typeface="Arial"/>
                <a:cs typeface="Arial"/>
              </a:rPr>
              <a:t>Sexual intercourse – receiving the penis and ejaculate – assisting it to its transport to the uterus</a:t>
            </a:r>
          </a:p>
          <a:p>
            <a:pPr algn="just">
              <a:lnSpc>
                <a:spcPct val="150000"/>
              </a:lnSpc>
            </a:pPr>
            <a:r>
              <a:rPr lang="en-US" sz="1100" dirty="0">
                <a:latin typeface="Arial"/>
                <a:cs typeface="Arial"/>
              </a:rPr>
              <a:t>Childbirth – the vagina expands to provide a channel for delivery of a child from the uterus </a:t>
            </a:r>
            <a:endParaRPr lang="en-US">
              <a:latin typeface="Century Gothic" panose="020B0502020202020204"/>
              <a:cs typeface="Arial"/>
            </a:endParaRPr>
          </a:p>
          <a:p>
            <a:pPr algn="just">
              <a:lnSpc>
                <a:spcPct val="150000"/>
              </a:lnSpc>
            </a:pPr>
            <a:r>
              <a:rPr lang="en-US" sz="1100" dirty="0">
                <a:latin typeface="Arial"/>
                <a:cs typeface="Arial"/>
              </a:rPr>
              <a:t>Menstruation – serves a canal for menstrual blood and tissue to leave the body.</a:t>
            </a:r>
          </a:p>
        </p:txBody>
      </p:sp>
      <p:sp>
        <p:nvSpPr>
          <p:cNvPr id="13" name="Arrow: Bent-Up 12">
            <a:extLst>
              <a:ext uri="{FF2B5EF4-FFF2-40B4-BE49-F238E27FC236}">
                <a16:creationId xmlns:a16="http://schemas.microsoft.com/office/drawing/2014/main" id="{C283708D-10A9-4E16-8EDB-7F1EC7367CE5}"/>
              </a:ext>
            </a:extLst>
          </p:cNvPr>
          <p:cNvSpPr/>
          <p:nvPr/>
        </p:nvSpPr>
        <p:spPr>
          <a:xfrm>
            <a:off x="5379663" y="3994172"/>
            <a:ext cx="1840301" cy="416944"/>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Arrow: Bent 13">
            <a:extLst>
              <a:ext uri="{FF2B5EF4-FFF2-40B4-BE49-F238E27FC236}">
                <a16:creationId xmlns:a16="http://schemas.microsoft.com/office/drawing/2014/main" id="{FA01AD11-19C8-4D3C-8BF7-F0A2771D1724}"/>
              </a:ext>
            </a:extLst>
          </p:cNvPr>
          <p:cNvSpPr/>
          <p:nvPr/>
        </p:nvSpPr>
        <p:spPr>
          <a:xfrm rot="5400000">
            <a:off x="8883558" y="2566033"/>
            <a:ext cx="215661" cy="1854678"/>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a:extLst>
              <a:ext uri="{FF2B5EF4-FFF2-40B4-BE49-F238E27FC236}">
                <a16:creationId xmlns:a16="http://schemas.microsoft.com/office/drawing/2014/main" id="{B7C185D7-8985-457F-9A4A-FB97A81071D3}"/>
              </a:ext>
            </a:extLst>
          </p:cNvPr>
          <p:cNvSpPr txBox="1"/>
          <p:nvPr/>
        </p:nvSpPr>
        <p:spPr>
          <a:xfrm>
            <a:off x="8917197" y="3496932"/>
            <a:ext cx="2786333" cy="310796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lnSpc>
                <a:spcPct val="150000"/>
              </a:lnSpc>
            </a:pPr>
            <a:r>
              <a:rPr lang="en-US" sz="1100" dirty="0">
                <a:latin typeface="Arial"/>
                <a:cs typeface="Arial"/>
              </a:rPr>
              <a:t>The cervix is the lower, narrow end of the uterus that forms a canal between the vagina and uterus. The role of the cervix is that the sperm can travel through to fertilize eggs and when a woman's body is not carrying a baby, the cervix keeps unhealthy  things out of your body . When pregnant the cervix helps the baby be in place until fully developed. "The cervix acts as the door to the uterus which sperm can travel through to fertilize eggs" (</a:t>
            </a:r>
            <a:r>
              <a:rPr lang="en-US" sz="1100" dirty="0" err="1">
                <a:latin typeface="Arial"/>
                <a:cs typeface="Arial"/>
              </a:rPr>
              <a:t>INTEGRIS,n.d</a:t>
            </a:r>
            <a:r>
              <a:rPr lang="en-US" sz="1100" dirty="0">
                <a:latin typeface="Arial"/>
                <a:cs typeface="Arial"/>
              </a:rPr>
              <a:t>)</a:t>
            </a:r>
          </a:p>
        </p:txBody>
      </p:sp>
      <p:sp>
        <p:nvSpPr>
          <p:cNvPr id="16" name="Arrow: Bent 15">
            <a:extLst>
              <a:ext uri="{FF2B5EF4-FFF2-40B4-BE49-F238E27FC236}">
                <a16:creationId xmlns:a16="http://schemas.microsoft.com/office/drawing/2014/main" id="{210C81DD-AA61-4CCF-B684-A52D1291E038}"/>
              </a:ext>
            </a:extLst>
          </p:cNvPr>
          <p:cNvSpPr/>
          <p:nvPr/>
        </p:nvSpPr>
        <p:spPr>
          <a:xfrm rot="10800000">
            <a:off x="8564563" y="2563338"/>
            <a:ext cx="2156603" cy="431321"/>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TextBox 16">
            <a:extLst>
              <a:ext uri="{FF2B5EF4-FFF2-40B4-BE49-F238E27FC236}">
                <a16:creationId xmlns:a16="http://schemas.microsoft.com/office/drawing/2014/main" id="{A30318BB-E785-46C4-BF1B-5F7D9490B66E}"/>
              </a:ext>
            </a:extLst>
          </p:cNvPr>
          <p:cNvSpPr txBox="1"/>
          <p:nvPr/>
        </p:nvSpPr>
        <p:spPr>
          <a:xfrm>
            <a:off x="8375350" y="1416709"/>
            <a:ext cx="2915728" cy="10766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100" dirty="0">
                <a:latin typeface="Arial"/>
                <a:cs typeface="Arial"/>
              </a:rPr>
              <a:t>The uterus is where an unborn baby (fetus) is developed and grows inside the uterus, it is also known as the womb. The uterus vagina and cervix all link together.</a:t>
            </a:r>
          </a:p>
        </p:txBody>
      </p:sp>
    </p:spTree>
    <p:extLst>
      <p:ext uri="{BB962C8B-B14F-4D97-AF65-F5344CB8AC3E}">
        <p14:creationId xmlns:p14="http://schemas.microsoft.com/office/powerpoint/2010/main" val="106140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C970F-ABFB-4AB2-BD3C-93507F383A1A}"/>
              </a:ext>
            </a:extLst>
          </p:cNvPr>
          <p:cNvSpPr>
            <a:spLocks noGrp="1"/>
          </p:cNvSpPr>
          <p:nvPr>
            <p:ph type="title"/>
          </p:nvPr>
        </p:nvSpPr>
        <p:spPr>
          <a:xfrm>
            <a:off x="522350" y="585479"/>
            <a:ext cx="9063337" cy="750096"/>
          </a:xfrm>
        </p:spPr>
        <p:txBody>
          <a:bodyPr/>
          <a:lstStyle/>
          <a:p>
            <a:r>
              <a:rPr lang="en-US" dirty="0">
                <a:latin typeface="Arial"/>
                <a:cs typeface="Arial"/>
              </a:rPr>
              <a:t>POLYCYSTIC OVARY SYNDROME – PCOS + RECOMMENDATIONS</a:t>
            </a:r>
            <a:endParaRPr lang="en-US" dirty="0"/>
          </a:p>
        </p:txBody>
      </p:sp>
      <p:sp>
        <p:nvSpPr>
          <p:cNvPr id="3" name="Content Placeholder 2">
            <a:extLst>
              <a:ext uri="{FF2B5EF4-FFF2-40B4-BE49-F238E27FC236}">
                <a16:creationId xmlns:a16="http://schemas.microsoft.com/office/drawing/2014/main" id="{C353A707-7716-46BA-902D-985C955E0DD1}"/>
              </a:ext>
            </a:extLst>
          </p:cNvPr>
          <p:cNvSpPr>
            <a:spLocks noGrp="1"/>
          </p:cNvSpPr>
          <p:nvPr>
            <p:ph idx="1"/>
          </p:nvPr>
        </p:nvSpPr>
        <p:spPr>
          <a:xfrm>
            <a:off x="206049" y="2157803"/>
            <a:ext cx="10579695" cy="4106412"/>
          </a:xfrm>
        </p:spPr>
        <p:txBody>
          <a:bodyPr vert="horz" lIns="91440" tIns="45720" rIns="91440" bIns="45720" rtlCol="0" anchor="t">
            <a:noAutofit/>
          </a:bodyPr>
          <a:lstStyle/>
          <a:p>
            <a:pPr marL="0" indent="0">
              <a:lnSpc>
                <a:spcPct val="170000"/>
              </a:lnSpc>
              <a:buNone/>
            </a:pPr>
            <a:r>
              <a:rPr lang="en-US" sz="1100" dirty="0">
                <a:latin typeface="Arial"/>
                <a:cs typeface="Arial"/>
              </a:rPr>
              <a:t>This is a condition that occurs in the ovaries. The ovaries make an abnormal number of androgens, male hormones – which are usually present in woman in small amounts. Meaning, women with this diagnosis produce a higher than the normal number of male hormones. This condition brings along side effects that affect the woman's body in many ways. PCOS causes an in balance in the female system – causes them to have irregular periods, skip menstrual periods and causing difficulties to become pregnant. Women who are obese are more likely to get diagnosed with PCOS and women become a higher risk of getting diagnosed with diabetes and heart disease. There is currently no cure for this condition and does not go away even after menopause women often continue to have high levels of androgens. However, if this condition is left untreated it can create severe health risks for the individual in the future – health issues like acne scars can happen or heart disease. As there is no exact cure for this condition it is believed that by taking medication it can control and calm down the symptoms and reduce any health risks that can occur in the future. </a:t>
            </a:r>
            <a:endParaRPr lang="en-US" dirty="0">
              <a:latin typeface="Century Gothic" panose="020B0502020202020204"/>
              <a:cs typeface="Arial"/>
            </a:endParaRPr>
          </a:p>
          <a:p>
            <a:pPr marL="0" indent="0">
              <a:lnSpc>
                <a:spcPct val="170000"/>
              </a:lnSpc>
              <a:buNone/>
            </a:pPr>
            <a:r>
              <a:rPr lang="en-US" sz="1100" dirty="0">
                <a:latin typeface="Arial"/>
                <a:cs typeface="Arial"/>
              </a:rPr>
              <a:t>These are the following symptoms:</a:t>
            </a:r>
            <a:endParaRPr lang="en-US"/>
          </a:p>
          <a:p>
            <a:pPr marL="171450" indent="-171450">
              <a:lnSpc>
                <a:spcPct val="170000"/>
              </a:lnSpc>
            </a:pPr>
            <a:r>
              <a:rPr lang="en-US" sz="1100" dirty="0">
                <a:latin typeface="Arial"/>
                <a:cs typeface="Arial"/>
              </a:rPr>
              <a:t>Infertility</a:t>
            </a:r>
          </a:p>
          <a:p>
            <a:pPr marL="171450" indent="-171450">
              <a:lnSpc>
                <a:spcPct val="170000"/>
              </a:lnSpc>
            </a:pPr>
            <a:r>
              <a:rPr lang="en-US" sz="1100" dirty="0">
                <a:latin typeface="Arial"/>
                <a:cs typeface="Arial"/>
              </a:rPr>
              <a:t>Acne, oily skin</a:t>
            </a:r>
          </a:p>
          <a:p>
            <a:pPr marL="171450" indent="-171450">
              <a:lnSpc>
                <a:spcPct val="170000"/>
              </a:lnSpc>
            </a:pPr>
            <a:r>
              <a:rPr lang="en-US" sz="1100" dirty="0">
                <a:latin typeface="Arial"/>
                <a:cs typeface="Arial"/>
              </a:rPr>
              <a:t>Excess hair growth on face, stomach, chest, toes and thumbs </a:t>
            </a:r>
          </a:p>
          <a:p>
            <a:pPr marL="171450" indent="-171450">
              <a:lnSpc>
                <a:spcPct val="170000"/>
              </a:lnSpc>
            </a:pPr>
            <a:r>
              <a:rPr lang="en-US" sz="1100" dirty="0">
                <a:latin typeface="Arial"/>
                <a:cs typeface="Arial"/>
              </a:rPr>
              <a:t>Baldness </a:t>
            </a:r>
          </a:p>
          <a:p>
            <a:pPr marL="171450" indent="-171450">
              <a:lnSpc>
                <a:spcPct val="170000"/>
              </a:lnSpc>
            </a:pPr>
            <a:r>
              <a:rPr lang="en-US" sz="1100" dirty="0">
                <a:latin typeface="Arial"/>
                <a:cs typeface="Arial"/>
              </a:rPr>
              <a:t>Patches of dark brown and black skin.</a:t>
            </a:r>
          </a:p>
        </p:txBody>
      </p:sp>
      <p:sp>
        <p:nvSpPr>
          <p:cNvPr id="4" name="TextBox 3">
            <a:extLst>
              <a:ext uri="{FF2B5EF4-FFF2-40B4-BE49-F238E27FC236}">
                <a16:creationId xmlns:a16="http://schemas.microsoft.com/office/drawing/2014/main" id="{4BAD8B1F-B99D-42EC-9B63-8695E20D94AE}"/>
              </a:ext>
            </a:extLst>
          </p:cNvPr>
          <p:cNvSpPr txBox="1"/>
          <p:nvPr/>
        </p:nvSpPr>
        <p:spPr>
          <a:xfrm>
            <a:off x="5299495" y="4206815"/>
            <a:ext cx="6064369" cy="2551148"/>
          </a:xfrm>
          <a:prstGeom prst="rect">
            <a:avLst/>
          </a:prstGeom>
          <a:solidFill>
            <a:schemeClr val="accent6">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lnSpc>
                <a:spcPct val="150000"/>
              </a:lnSpc>
            </a:pPr>
            <a:r>
              <a:rPr lang="en-US" sz="1200" b="1" dirty="0">
                <a:latin typeface="Arial"/>
                <a:cs typeface="Arial"/>
              </a:rPr>
              <a:t>Recommendations:</a:t>
            </a:r>
            <a:endParaRPr lang="en-US"/>
          </a:p>
          <a:p>
            <a:pPr>
              <a:lnSpc>
                <a:spcPct val="150000"/>
              </a:lnSpc>
            </a:pPr>
            <a:r>
              <a:rPr lang="en-US" sz="1200" b="1" dirty="0">
                <a:latin typeface="Arial"/>
                <a:cs typeface="Arial"/>
              </a:rPr>
              <a:t>To avoid further health risks, it is believed to maintain a healthy lifestyle and a balanced diet is important as it will help reduce any further complications. By eating low fat, high carbohydrates can increase insulin levels – it is advised to limit carbohydrates. Maintain a healthy diet and eat foods with high fiber and natural. " Two of the primary ways diet affects PCOS are weight management and insulin production however, insulin plays a significant role in PCOS  so managing insulin levels with a PCOS diet is one of the best steps to manage the condition" (www.medicalnewstoday.com,2020)</a:t>
            </a:r>
          </a:p>
        </p:txBody>
      </p:sp>
    </p:spTree>
    <p:extLst>
      <p:ext uri="{BB962C8B-B14F-4D97-AF65-F5344CB8AC3E}">
        <p14:creationId xmlns:p14="http://schemas.microsoft.com/office/powerpoint/2010/main" val="6001257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4BC68-3A2E-4F59-9FE7-49288916B60A}"/>
              </a:ext>
            </a:extLst>
          </p:cNvPr>
          <p:cNvSpPr>
            <a:spLocks noGrp="1"/>
          </p:cNvSpPr>
          <p:nvPr>
            <p:ph type="title"/>
          </p:nvPr>
        </p:nvSpPr>
        <p:spPr>
          <a:xfrm>
            <a:off x="507973" y="412951"/>
            <a:ext cx="8761413" cy="706964"/>
          </a:xfrm>
        </p:spPr>
        <p:txBody>
          <a:bodyPr/>
          <a:lstStyle/>
          <a:p>
            <a:r>
              <a:rPr lang="en-US"/>
              <a:t>REFERENCES </a:t>
            </a:r>
          </a:p>
        </p:txBody>
      </p:sp>
      <p:sp>
        <p:nvSpPr>
          <p:cNvPr id="3" name="Content Placeholder 2">
            <a:extLst>
              <a:ext uri="{FF2B5EF4-FFF2-40B4-BE49-F238E27FC236}">
                <a16:creationId xmlns:a16="http://schemas.microsoft.com/office/drawing/2014/main" id="{239A9DC8-B833-407B-A9EB-4D38B9A84C8C}"/>
              </a:ext>
            </a:extLst>
          </p:cNvPr>
          <p:cNvSpPr>
            <a:spLocks noGrp="1"/>
          </p:cNvSpPr>
          <p:nvPr>
            <p:ph idx="1"/>
          </p:nvPr>
        </p:nvSpPr>
        <p:spPr>
          <a:xfrm>
            <a:off x="76653" y="2272821"/>
            <a:ext cx="11586110" cy="4437092"/>
          </a:xfrm>
        </p:spPr>
        <p:txBody>
          <a:bodyPr vert="horz" lIns="91440" tIns="45720" rIns="91440" bIns="45720" rtlCol="0" anchor="t">
            <a:normAutofit/>
          </a:bodyPr>
          <a:lstStyle/>
          <a:p>
            <a:pPr marL="0" indent="0">
              <a:lnSpc>
                <a:spcPct val="150000"/>
              </a:lnSpc>
              <a:buNone/>
            </a:pPr>
            <a:r>
              <a:rPr lang="en-US" sz="1100" dirty="0">
                <a:latin typeface="Arial"/>
                <a:ea typeface="+mn-lt"/>
                <a:cs typeface="+mn-lt"/>
              </a:rPr>
              <a:t>Anon, (n.d.). Available at: </a:t>
            </a:r>
            <a:r>
              <a:rPr lang="en-US" sz="1100" dirty="0">
                <a:latin typeface="Arial"/>
                <a:ea typeface="+mn-lt"/>
                <a:cs typeface="+mn-lt"/>
                <a:hlinkClick r:id="rId2"/>
              </a:rPr>
              <a:t>https://www.dreamstime.com/illustration/reproductive-system.html</a:t>
            </a:r>
            <a:r>
              <a:rPr lang="en-US" sz="1100" dirty="0">
                <a:latin typeface="Arial"/>
                <a:ea typeface="+mn-lt"/>
                <a:cs typeface="+mn-lt"/>
              </a:rPr>
              <a:t>.</a:t>
            </a:r>
            <a:endParaRPr lang="en-US" dirty="0">
              <a:latin typeface="Arial"/>
              <a:cs typeface="Arial"/>
            </a:endParaRPr>
          </a:p>
          <a:p>
            <a:pPr marL="0" indent="0">
              <a:lnSpc>
                <a:spcPct val="150000"/>
              </a:lnSpc>
              <a:buNone/>
            </a:pPr>
            <a:r>
              <a:rPr lang="en-US" sz="1100" dirty="0">
                <a:latin typeface="Arial"/>
                <a:ea typeface="+mn-lt"/>
                <a:cs typeface="+mn-lt"/>
              </a:rPr>
              <a:t>Clarke, B.L. and Khosla, S. (2010). Female reproductive system and bone. </a:t>
            </a:r>
            <a:r>
              <a:rPr lang="en-US" sz="1100" i="1" dirty="0">
                <a:latin typeface="Arial"/>
                <a:ea typeface="+mn-lt"/>
                <a:cs typeface="+mn-lt"/>
              </a:rPr>
              <a:t>Archives of Biochemistry and Biophysics</a:t>
            </a:r>
            <a:r>
              <a:rPr lang="en-US" sz="1100" dirty="0">
                <a:latin typeface="Arial"/>
                <a:ea typeface="+mn-lt"/>
                <a:cs typeface="+mn-lt"/>
              </a:rPr>
              <a:t>, [online] 503(1), pp.118–128. Available at: </a:t>
            </a:r>
            <a:r>
              <a:rPr lang="en-US" sz="1100" dirty="0">
                <a:latin typeface="Arial"/>
                <a:ea typeface="+mn-lt"/>
                <a:cs typeface="+mn-lt"/>
                <a:hlinkClick r:id="rId3"/>
              </a:rPr>
              <a:t>https://www.ncbi.nlm.nih.gov/pmc/articles/PMC2942975/</a:t>
            </a:r>
            <a:endParaRPr lang="en-US" sz="1100" dirty="0">
              <a:latin typeface="Arial"/>
              <a:cs typeface="Arial"/>
            </a:endParaRPr>
          </a:p>
          <a:p>
            <a:pPr marL="0" indent="0">
              <a:lnSpc>
                <a:spcPct val="150000"/>
              </a:lnSpc>
              <a:buNone/>
            </a:pPr>
            <a:r>
              <a:rPr lang="en-US" sz="1100" dirty="0" err="1">
                <a:ea typeface="+mn-lt"/>
                <a:cs typeface="+mn-lt"/>
              </a:rPr>
              <a:t>Encyclopaedia</a:t>
            </a:r>
            <a:r>
              <a:rPr lang="en-US" sz="1100" dirty="0">
                <a:ea typeface="+mn-lt"/>
                <a:cs typeface="+mn-lt"/>
              </a:rPr>
              <a:t> Britannica (2019). fallopian tube | Anatomy &amp; Function. In: </a:t>
            </a:r>
            <a:r>
              <a:rPr lang="en-US" sz="1100" i="1" dirty="0" err="1">
                <a:ea typeface="+mn-lt"/>
                <a:cs typeface="+mn-lt"/>
              </a:rPr>
              <a:t>Encyclopædia</a:t>
            </a:r>
            <a:r>
              <a:rPr lang="en-US" sz="1100" i="1" dirty="0">
                <a:ea typeface="+mn-lt"/>
                <a:cs typeface="+mn-lt"/>
              </a:rPr>
              <a:t> Britannica</a:t>
            </a:r>
            <a:r>
              <a:rPr lang="en-US" sz="1100" dirty="0">
                <a:ea typeface="+mn-lt"/>
                <a:cs typeface="+mn-lt"/>
              </a:rPr>
              <a:t>. [online] Available at: </a:t>
            </a:r>
            <a:r>
              <a:rPr lang="en-US" sz="1100" dirty="0">
                <a:ea typeface="+mn-lt"/>
                <a:cs typeface="+mn-lt"/>
                <a:hlinkClick r:id="rId4"/>
              </a:rPr>
              <a:t>https://www.britannica.com/science/fallopian-tube</a:t>
            </a:r>
            <a:r>
              <a:rPr lang="en-US" sz="1100" dirty="0">
                <a:ea typeface="+mn-lt"/>
                <a:cs typeface="+mn-lt"/>
              </a:rPr>
              <a:t>.</a:t>
            </a:r>
            <a:endParaRPr lang="en-US"/>
          </a:p>
          <a:p>
            <a:pPr marL="0" indent="0">
              <a:lnSpc>
                <a:spcPct val="150000"/>
              </a:lnSpc>
              <a:buNone/>
            </a:pPr>
            <a:r>
              <a:rPr lang="en-US" sz="1100" dirty="0">
                <a:ea typeface="+mn-lt"/>
                <a:cs typeface="+mn-lt"/>
              </a:rPr>
              <a:t>INTEGRIS (n.d.). </a:t>
            </a:r>
            <a:r>
              <a:rPr lang="en-US" sz="1100" i="1" dirty="0">
                <a:ea typeface="+mn-lt"/>
                <a:cs typeface="+mn-lt"/>
              </a:rPr>
              <a:t>Everything You Need to Know About Your Cervix</a:t>
            </a:r>
            <a:r>
              <a:rPr lang="en-US" sz="1100" dirty="0">
                <a:ea typeface="+mn-lt"/>
                <a:cs typeface="+mn-lt"/>
              </a:rPr>
              <a:t>. [online] integrisok.com. Available at: </a:t>
            </a:r>
            <a:r>
              <a:rPr lang="en-US" sz="1100" dirty="0">
                <a:ea typeface="+mn-lt"/>
                <a:cs typeface="+mn-lt"/>
                <a:hlinkClick r:id="rId5"/>
              </a:rPr>
              <a:t>https://integrisok.com/resources/on-your-health/2019/may/everything-you-need-to-know-about-your-cervix#:~:text=The%20cervix%20acts%20as%20the</a:t>
            </a:r>
            <a:r>
              <a:rPr lang="en-US" sz="1100" dirty="0">
                <a:ea typeface="+mn-lt"/>
                <a:cs typeface="+mn-lt"/>
              </a:rPr>
              <a:t>.</a:t>
            </a:r>
            <a:endParaRPr lang="en-US"/>
          </a:p>
          <a:p>
            <a:pPr marL="0" indent="0">
              <a:lnSpc>
                <a:spcPct val="150000"/>
              </a:lnSpc>
              <a:buNone/>
            </a:pPr>
            <a:r>
              <a:rPr lang="en-US" sz="1100" dirty="0">
                <a:ea typeface="+mn-lt"/>
                <a:cs typeface="+mn-lt"/>
              </a:rPr>
              <a:t>J</a:t>
            </a:r>
            <a:r>
              <a:rPr lang="en-US" sz="1100" dirty="0">
                <a:latin typeface="Arial"/>
                <a:ea typeface="+mn-lt"/>
                <a:cs typeface="+mn-lt"/>
              </a:rPr>
              <a:t>acobson, J. (2019). </a:t>
            </a:r>
            <a:r>
              <a:rPr lang="en-US" sz="1100" i="1" dirty="0">
                <a:latin typeface="Arial"/>
                <a:ea typeface="+mn-lt"/>
                <a:cs typeface="+mn-lt"/>
              </a:rPr>
              <a:t>Uterus: MedlinePlus Medical Encyclopedia Image</a:t>
            </a:r>
            <a:r>
              <a:rPr lang="en-US" sz="1100" dirty="0">
                <a:latin typeface="Arial"/>
                <a:ea typeface="+mn-lt"/>
                <a:cs typeface="+mn-lt"/>
              </a:rPr>
              <a:t>. [online] Medlineplus.gov. Available at: </a:t>
            </a:r>
            <a:r>
              <a:rPr lang="en-US" sz="1100" dirty="0">
                <a:latin typeface="Arial"/>
                <a:ea typeface="+mn-lt"/>
                <a:cs typeface="+mn-lt"/>
                <a:hlinkClick r:id="rId6"/>
              </a:rPr>
              <a:t>https://medlineplus.gov/ency/imagepages/19263.htm</a:t>
            </a:r>
            <a:endParaRPr lang="en-US" dirty="0">
              <a:latin typeface="Arial"/>
              <a:cs typeface="Arial"/>
            </a:endParaRPr>
          </a:p>
          <a:p>
            <a:pPr marL="0" indent="0">
              <a:lnSpc>
                <a:spcPct val="150000"/>
              </a:lnSpc>
              <a:buNone/>
            </a:pPr>
            <a:r>
              <a:rPr lang="en-US" sz="1100" dirty="0">
                <a:latin typeface="Arial"/>
                <a:ea typeface="+mn-lt"/>
                <a:cs typeface="+mn-lt"/>
              </a:rPr>
              <a:t>National Institute on Aging. (n.d.). </a:t>
            </a:r>
            <a:r>
              <a:rPr lang="en-US" sz="1100" i="1" dirty="0">
                <a:latin typeface="Arial"/>
                <a:ea typeface="+mn-lt"/>
                <a:cs typeface="+mn-lt"/>
              </a:rPr>
              <a:t>What Is Menopause?</a:t>
            </a:r>
            <a:r>
              <a:rPr lang="en-US" sz="1100" dirty="0">
                <a:latin typeface="Arial"/>
                <a:ea typeface="+mn-lt"/>
                <a:cs typeface="+mn-lt"/>
              </a:rPr>
              <a:t> [online] Available at: </a:t>
            </a:r>
            <a:r>
              <a:rPr lang="en-US" sz="1100" dirty="0">
                <a:latin typeface="Arial"/>
                <a:ea typeface="+mn-lt"/>
                <a:cs typeface="+mn-lt"/>
                <a:hlinkClick r:id="rId7"/>
              </a:rPr>
              <a:t>https://www.nia.nih.gov/health/what-menopause#:~:text=Menopause%20is%20a%20point%20in.\</a:t>
            </a:r>
            <a:endParaRPr lang="en-US" sz="1100" dirty="0">
              <a:latin typeface="Arial"/>
              <a:ea typeface="+mn-lt"/>
              <a:cs typeface="Arial"/>
            </a:endParaRPr>
          </a:p>
          <a:p>
            <a:pPr marL="0" indent="0">
              <a:lnSpc>
                <a:spcPct val="150000"/>
              </a:lnSpc>
              <a:buNone/>
            </a:pPr>
            <a:r>
              <a:rPr lang="en-US" sz="1100" dirty="0">
                <a:ea typeface="+mn-lt"/>
                <a:cs typeface="+mn-lt"/>
              </a:rPr>
              <a:t>Society for Endocrinology (2018). </a:t>
            </a:r>
            <a:r>
              <a:rPr lang="en-US" sz="1100" i="1" dirty="0">
                <a:ea typeface="+mn-lt"/>
                <a:cs typeface="+mn-lt"/>
              </a:rPr>
              <a:t>Ovaries | You and Your Hormones from the Society for Endocrinology</a:t>
            </a:r>
            <a:r>
              <a:rPr lang="en-US" sz="1100" dirty="0">
                <a:ea typeface="+mn-lt"/>
                <a:cs typeface="+mn-lt"/>
              </a:rPr>
              <a:t>. [online] Yourhormones.info. Available at: </a:t>
            </a:r>
            <a:r>
              <a:rPr lang="en-US" sz="1100" dirty="0">
                <a:ea typeface="+mn-lt"/>
                <a:cs typeface="+mn-lt"/>
                <a:hlinkClick r:id="rId8"/>
              </a:rPr>
              <a:t>https://www.yourhormones.info/glands/ovaries/</a:t>
            </a:r>
            <a:r>
              <a:rPr lang="en-US" sz="1100" dirty="0">
                <a:ea typeface="+mn-lt"/>
                <a:cs typeface="+mn-lt"/>
              </a:rPr>
              <a:t>.</a:t>
            </a:r>
            <a:endParaRPr lang="en-US"/>
          </a:p>
          <a:p>
            <a:pPr marL="0" indent="0">
              <a:lnSpc>
                <a:spcPct val="150000"/>
              </a:lnSpc>
              <a:buNone/>
            </a:pPr>
            <a:r>
              <a:rPr lang="en-US" sz="1100" dirty="0">
                <a:ea typeface="+mn-lt"/>
                <a:cs typeface="+mn-lt"/>
              </a:rPr>
              <a:t>www.medicalnewstoday.com. (2020). </a:t>
            </a:r>
            <a:r>
              <a:rPr lang="en-US" sz="1100" i="1" dirty="0">
                <a:ea typeface="+mn-lt"/>
                <a:cs typeface="+mn-lt"/>
              </a:rPr>
              <a:t>PCOS diet: Foods to eat and avoid</a:t>
            </a:r>
            <a:r>
              <a:rPr lang="en-US" sz="1100" dirty="0">
                <a:ea typeface="+mn-lt"/>
                <a:cs typeface="+mn-lt"/>
              </a:rPr>
              <a:t>. [online] Available at: </a:t>
            </a:r>
            <a:r>
              <a:rPr lang="en-US" sz="1100" dirty="0">
                <a:ea typeface="+mn-lt"/>
                <a:cs typeface="+mn-lt"/>
                <a:hlinkClick r:id="rId9"/>
              </a:rPr>
              <a:t>https://www.medicalnewstoday.com/articles/323002#foods-to-eat</a:t>
            </a:r>
            <a:r>
              <a:rPr lang="en-US" sz="1100" dirty="0">
                <a:ea typeface="+mn-lt"/>
                <a:cs typeface="+mn-lt"/>
              </a:rPr>
              <a:t>.</a:t>
            </a:r>
            <a:endParaRPr lang="en-US"/>
          </a:p>
          <a:p>
            <a:pPr marL="0" indent="0">
              <a:lnSpc>
                <a:spcPct val="150000"/>
              </a:lnSpc>
              <a:buNone/>
            </a:pPr>
            <a:endParaRPr lang="en-US" sz="1100" dirty="0">
              <a:latin typeface="Century Gothic"/>
              <a:cs typeface="Arial"/>
            </a:endParaRPr>
          </a:p>
          <a:p>
            <a:pPr marL="0" indent="0">
              <a:lnSpc>
                <a:spcPct val="150000"/>
              </a:lnSpc>
              <a:buNone/>
            </a:pPr>
            <a:endParaRPr lang="en-US" sz="1100" dirty="0">
              <a:latin typeface="Century Gothic"/>
              <a:cs typeface="Arial"/>
            </a:endParaRPr>
          </a:p>
          <a:p>
            <a:pPr marL="0" indent="0">
              <a:lnSpc>
                <a:spcPct val="150000"/>
              </a:lnSpc>
              <a:buNone/>
            </a:pPr>
            <a:endParaRPr lang="en-US" sz="1100">
              <a:latin typeface="Arial"/>
              <a:cs typeface="Arial"/>
            </a:endParaRPr>
          </a:p>
        </p:txBody>
      </p:sp>
    </p:spTree>
    <p:extLst>
      <p:ext uri="{BB962C8B-B14F-4D97-AF65-F5344CB8AC3E}">
        <p14:creationId xmlns:p14="http://schemas.microsoft.com/office/powerpoint/2010/main" val="38712682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TF00001243</Template>
  <Application>Microsoft Office PowerPoint</Application>
  <PresentationFormat>Widescreen</PresentationFormat>
  <Slides>5</Slides>
  <Notes>0</Notes>
  <HiddenSlides>0</HiddenSlide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Ion Boardroom</vt:lpstr>
      <vt:lpstr>FEMALE REPRODUCTIVE SYSTEM</vt:lpstr>
      <vt:lpstr>WHAT IS THE FEMALE REPRODUCTIVE SYSTEM?</vt:lpstr>
      <vt:lpstr>PowerPoint Presentation</vt:lpstr>
      <vt:lpstr>POLYCYSTIC OVARY SYNDROME – PCOS + RECOMMENDATIONS</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522</cp:revision>
  <dcterms:created xsi:type="dcterms:W3CDTF">2022-03-16T22:06:38Z</dcterms:created>
  <dcterms:modified xsi:type="dcterms:W3CDTF">2022-03-18T00:35:03Z</dcterms:modified>
</cp:coreProperties>
</file>