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379" r:id="rId3"/>
    <p:sldId id="351" r:id="rId4"/>
    <p:sldId id="356" r:id="rId5"/>
    <p:sldId id="380" r:id="rId6"/>
    <p:sldId id="381" r:id="rId7"/>
    <p:sldId id="382" r:id="rId8"/>
    <p:sldId id="383" r:id="rId9"/>
    <p:sldId id="384" r:id="rId10"/>
    <p:sldId id="385" r:id="rId11"/>
    <p:sldId id="3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788102-559A-7613-32D0-EB5B5016108A}" v="1" dt="2024-03-23T09:53:35.151"/>
    <p1510:client id="{ADBBDA01-EE99-B135-7E47-B1FA25DB848A}" v="106" dt="2024-03-21T09:57:14.6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userId="S::menna.davies@uwtsd.ac.uk::4afbe15e-aae4-463c-8e77-84202db36ed2" providerId="AD" clId="Web-{ADBBDA01-EE99-B135-7E47-B1FA25DB848A}"/>
    <pc:docChg chg="addSld modSld sldOrd">
      <pc:chgData name="Menna Davies" userId="S::menna.davies@uwtsd.ac.uk::4afbe15e-aae4-463c-8e77-84202db36ed2" providerId="AD" clId="Web-{ADBBDA01-EE99-B135-7E47-B1FA25DB848A}" dt="2024-03-21T08:47:20.268" v="101" actId="20577"/>
      <pc:docMkLst>
        <pc:docMk/>
      </pc:docMkLst>
      <pc:sldChg chg="modSp new ord">
        <pc:chgData name="Menna Davies" userId="S::menna.davies@uwtsd.ac.uk::4afbe15e-aae4-463c-8e77-84202db36ed2" providerId="AD" clId="Web-{ADBBDA01-EE99-B135-7E47-B1FA25DB848A}" dt="2024-03-21T08:47:20.268" v="101" actId="20577"/>
        <pc:sldMkLst>
          <pc:docMk/>
          <pc:sldMk cId="3670180767" sldId="386"/>
        </pc:sldMkLst>
        <pc:spChg chg="mod">
          <ac:chgData name="Menna Davies" userId="S::menna.davies@uwtsd.ac.uk::4afbe15e-aae4-463c-8e77-84202db36ed2" providerId="AD" clId="Web-{ADBBDA01-EE99-B135-7E47-B1FA25DB848A}" dt="2024-03-21T08:47:20.268" v="101" actId="20577"/>
          <ac:spMkLst>
            <pc:docMk/>
            <pc:sldMk cId="3670180767" sldId="386"/>
            <ac:spMk id="2" creationId="{7928EA6E-6F61-532B-8170-2C6C20CA54A8}"/>
          </ac:spMkLst>
        </pc:spChg>
        <pc:spChg chg="mod">
          <ac:chgData name="Menna Davies" userId="S::menna.davies@uwtsd.ac.uk::4afbe15e-aae4-463c-8e77-84202db36ed2" providerId="AD" clId="Web-{ADBBDA01-EE99-B135-7E47-B1FA25DB848A}" dt="2024-03-21T08:47:00.221" v="91" actId="20577"/>
          <ac:spMkLst>
            <pc:docMk/>
            <pc:sldMk cId="3670180767" sldId="386"/>
            <ac:spMk id="3" creationId="{E807290F-423F-5202-CAE8-DBE4A4197B45}"/>
          </ac:spMkLst>
        </pc:spChg>
      </pc:sldChg>
    </pc:docChg>
  </pc:docChgLst>
  <pc:docChgLst>
    <pc:chgData name="Menna Davies" userId="S::menna.davies@uwtsd.ac.uk::4afbe15e-aae4-463c-8e77-84202db36ed2" providerId="AD" clId="Web-{955CCDF0-A276-D5D4-3434-04FBB1820AD9}"/>
    <pc:docChg chg="addSld delSld modSld sldOrd">
      <pc:chgData name="Menna Davies" userId="S::menna.davies@uwtsd.ac.uk::4afbe15e-aae4-463c-8e77-84202db36ed2" providerId="AD" clId="Web-{955CCDF0-A276-D5D4-3434-04FBB1820AD9}" dt="2024-03-20T20:29:28.851" v="1058" actId="1076"/>
      <pc:docMkLst>
        <pc:docMk/>
      </pc:docMkLst>
      <pc:sldChg chg="addSp delSp modSp del">
        <pc:chgData name="Menna Davies" userId="S::menna.davies@uwtsd.ac.uk::4afbe15e-aae4-463c-8e77-84202db36ed2" providerId="AD" clId="Web-{955CCDF0-A276-D5D4-3434-04FBB1820AD9}" dt="2024-03-20T20:25:23.314" v="937"/>
        <pc:sldMkLst>
          <pc:docMk/>
          <pc:sldMk cId="109857222" sldId="256"/>
        </pc:sldMkLst>
        <pc:spChg chg="del">
          <ac:chgData name="Menna Davies" userId="S::menna.davies@uwtsd.ac.uk::4afbe15e-aae4-463c-8e77-84202db36ed2" providerId="AD" clId="Web-{955CCDF0-A276-D5D4-3434-04FBB1820AD9}" dt="2024-03-20T15:35:45.772" v="0"/>
          <ac:spMkLst>
            <pc:docMk/>
            <pc:sldMk cId="109857222" sldId="256"/>
            <ac:spMk id="2" creationId="{00000000-0000-0000-0000-000000000000}"/>
          </ac:spMkLst>
        </pc:spChg>
        <pc:spChg chg="add del mod">
          <ac:chgData name="Menna Davies" userId="S::menna.davies@uwtsd.ac.uk::4afbe15e-aae4-463c-8e77-84202db36ed2" providerId="AD" clId="Web-{955CCDF0-A276-D5D4-3434-04FBB1820AD9}" dt="2024-03-20T19:40:36.752" v="104"/>
          <ac:spMkLst>
            <pc:docMk/>
            <pc:sldMk cId="109857222" sldId="256"/>
            <ac:spMk id="2" creationId="{732ECA41-3349-ECAF-E3BC-8C3E96448EAD}"/>
          </ac:spMkLst>
        </pc:spChg>
        <pc:spChg chg="del">
          <ac:chgData name="Menna Davies" userId="S::menna.davies@uwtsd.ac.uk::4afbe15e-aae4-463c-8e77-84202db36ed2" providerId="AD" clId="Web-{955CCDF0-A276-D5D4-3434-04FBB1820AD9}" dt="2024-03-20T15:35:48.726" v="1"/>
          <ac:spMkLst>
            <pc:docMk/>
            <pc:sldMk cId="109857222" sldId="256"/>
            <ac:spMk id="3" creationId="{00000000-0000-0000-0000-000000000000}"/>
          </ac:spMkLst>
        </pc:spChg>
      </pc:sldChg>
      <pc:sldChg chg="modSp add ord">
        <pc:chgData name="Menna Davies" userId="S::menna.davies@uwtsd.ac.uk::4afbe15e-aae4-463c-8e77-84202db36ed2" providerId="AD" clId="Web-{955CCDF0-A276-D5D4-3434-04FBB1820AD9}" dt="2024-03-20T19:36:32.324" v="55"/>
        <pc:sldMkLst>
          <pc:docMk/>
          <pc:sldMk cId="1666589960" sldId="257"/>
        </pc:sldMkLst>
        <pc:spChg chg="mod">
          <ac:chgData name="Menna Davies" userId="S::menna.davies@uwtsd.ac.uk::4afbe15e-aae4-463c-8e77-84202db36ed2" providerId="AD" clId="Web-{955CCDF0-A276-D5D4-3434-04FBB1820AD9}" dt="2024-03-20T19:36:25.246" v="54" actId="14100"/>
          <ac:spMkLst>
            <pc:docMk/>
            <pc:sldMk cId="1666589960" sldId="257"/>
            <ac:spMk id="5" creationId="{86133C5F-BFEB-5D01-AFF2-68C00A0F238A}"/>
          </ac:spMkLst>
        </pc:spChg>
      </pc:sldChg>
      <pc:sldChg chg="new del">
        <pc:chgData name="Menna Davies" userId="S::menna.davies@uwtsd.ac.uk::4afbe15e-aae4-463c-8e77-84202db36ed2" providerId="AD" clId="Web-{955CCDF0-A276-D5D4-3434-04FBB1820AD9}" dt="2024-03-20T15:37:26.650" v="5"/>
        <pc:sldMkLst>
          <pc:docMk/>
          <pc:sldMk cId="1202741704" sldId="258"/>
        </pc:sldMkLst>
      </pc:sldChg>
      <pc:sldChg chg="modSp add ord">
        <pc:chgData name="Menna Davies" userId="S::menna.davies@uwtsd.ac.uk::4afbe15e-aae4-463c-8e77-84202db36ed2" providerId="AD" clId="Web-{955CCDF0-A276-D5D4-3434-04FBB1820AD9}" dt="2024-03-20T19:39:35.110" v="98" actId="20577"/>
        <pc:sldMkLst>
          <pc:docMk/>
          <pc:sldMk cId="1097733550" sldId="351"/>
        </pc:sldMkLst>
        <pc:spChg chg="mod">
          <ac:chgData name="Menna Davies" userId="S::menna.davies@uwtsd.ac.uk::4afbe15e-aae4-463c-8e77-84202db36ed2" providerId="AD" clId="Web-{955CCDF0-A276-D5D4-3434-04FBB1820AD9}" dt="2024-03-20T19:39:35.110" v="98" actId="20577"/>
          <ac:spMkLst>
            <pc:docMk/>
            <pc:sldMk cId="1097733550" sldId="351"/>
            <ac:spMk id="2" creationId="{7C212068-0E51-0EF7-A95C-7CD88571B266}"/>
          </ac:spMkLst>
        </pc:spChg>
      </pc:sldChg>
      <pc:sldChg chg="modSp add ord">
        <pc:chgData name="Menna Davies" userId="S::menna.davies@uwtsd.ac.uk::4afbe15e-aae4-463c-8e77-84202db36ed2" providerId="AD" clId="Web-{955CCDF0-A276-D5D4-3434-04FBB1820AD9}" dt="2024-03-20T19:39:13.375" v="89" actId="20577"/>
        <pc:sldMkLst>
          <pc:docMk/>
          <pc:sldMk cId="1502800559" sldId="356"/>
        </pc:sldMkLst>
        <pc:spChg chg="mod">
          <ac:chgData name="Menna Davies" userId="S::menna.davies@uwtsd.ac.uk::4afbe15e-aae4-463c-8e77-84202db36ed2" providerId="AD" clId="Web-{955CCDF0-A276-D5D4-3434-04FBB1820AD9}" dt="2024-03-20T19:39:13.375" v="89" actId="20577"/>
          <ac:spMkLst>
            <pc:docMk/>
            <pc:sldMk cId="1502800559" sldId="356"/>
            <ac:spMk id="2" creationId="{910147A3-8546-8B15-E998-C63445BC0C27}"/>
          </ac:spMkLst>
        </pc:spChg>
      </pc:sldChg>
      <pc:sldChg chg="addSp delSp modSp add ord">
        <pc:chgData name="Menna Davies" userId="S::menna.davies@uwtsd.ac.uk::4afbe15e-aae4-463c-8e77-84202db36ed2" providerId="AD" clId="Web-{955CCDF0-A276-D5D4-3434-04FBB1820AD9}" dt="2024-03-20T20:25:54.971" v="940"/>
        <pc:sldMkLst>
          <pc:docMk/>
          <pc:sldMk cId="3790468164" sldId="364"/>
        </pc:sldMkLst>
        <pc:spChg chg="add del mod">
          <ac:chgData name="Menna Davies" userId="S::menna.davies@uwtsd.ac.uk::4afbe15e-aae4-463c-8e77-84202db36ed2" providerId="AD" clId="Web-{955CCDF0-A276-D5D4-3434-04FBB1820AD9}" dt="2024-03-20T20:25:30.314" v="938"/>
          <ac:spMkLst>
            <pc:docMk/>
            <pc:sldMk cId="3790468164" sldId="364"/>
            <ac:spMk id="2" creationId="{732ECA41-3349-ECAF-E3BC-8C3E96448EAD}"/>
          </ac:spMkLst>
        </pc:spChg>
      </pc:sldChg>
      <pc:sldChg chg="add ord">
        <pc:chgData name="Menna Davies" userId="S::menna.davies@uwtsd.ac.uk::4afbe15e-aae4-463c-8e77-84202db36ed2" providerId="AD" clId="Web-{955CCDF0-A276-D5D4-3434-04FBB1820AD9}" dt="2024-03-20T19:36:38.481" v="56"/>
        <pc:sldMkLst>
          <pc:docMk/>
          <pc:sldMk cId="3514349173" sldId="379"/>
        </pc:sldMkLst>
      </pc:sldChg>
      <pc:sldChg chg="addSp modSp add">
        <pc:chgData name="Menna Davies" userId="S::menna.davies@uwtsd.ac.uk::4afbe15e-aae4-463c-8e77-84202db36ed2" providerId="AD" clId="Web-{955CCDF0-A276-D5D4-3434-04FBB1820AD9}" dt="2024-03-20T20:25:17.064" v="936" actId="20577"/>
        <pc:sldMkLst>
          <pc:docMk/>
          <pc:sldMk cId="3692446590" sldId="380"/>
        </pc:sldMkLst>
        <pc:spChg chg="add mod">
          <ac:chgData name="Menna Davies" userId="S::menna.davies@uwtsd.ac.uk::4afbe15e-aae4-463c-8e77-84202db36ed2" providerId="AD" clId="Web-{955CCDF0-A276-D5D4-3434-04FBB1820AD9}" dt="2024-03-20T20:25:17.064" v="936" actId="20577"/>
          <ac:spMkLst>
            <pc:docMk/>
            <pc:sldMk cId="3692446590" sldId="380"/>
            <ac:spMk id="2" creationId="{4CC4ED47-C8A6-D3CC-5900-F3A24E6E4154}"/>
          </ac:spMkLst>
        </pc:spChg>
      </pc:sldChg>
      <pc:sldChg chg="addSp modSp add">
        <pc:chgData name="Menna Davies" userId="S::menna.davies@uwtsd.ac.uk::4afbe15e-aae4-463c-8e77-84202db36ed2" providerId="AD" clId="Web-{955CCDF0-A276-D5D4-3434-04FBB1820AD9}" dt="2024-03-20T20:29:28.851" v="1058" actId="1076"/>
        <pc:sldMkLst>
          <pc:docMk/>
          <pc:sldMk cId="1566336373" sldId="381"/>
        </pc:sldMkLst>
        <pc:spChg chg="add mod">
          <ac:chgData name="Menna Davies" userId="S::menna.davies@uwtsd.ac.uk::4afbe15e-aae4-463c-8e77-84202db36ed2" providerId="AD" clId="Web-{955CCDF0-A276-D5D4-3434-04FBB1820AD9}" dt="2024-03-20T20:29:28.851" v="1058" actId="1076"/>
          <ac:spMkLst>
            <pc:docMk/>
            <pc:sldMk cId="1566336373" sldId="381"/>
            <ac:spMk id="2" creationId="{22415F14-EADA-8E88-7D8E-B383C2B5BFAA}"/>
          </ac:spMkLst>
        </pc:spChg>
      </pc:sldChg>
      <pc:sldChg chg="addSp delSp modSp add replId">
        <pc:chgData name="Menna Davies" userId="S::menna.davies@uwtsd.ac.uk::4afbe15e-aae4-463c-8e77-84202db36ed2" providerId="AD" clId="Web-{955CCDF0-A276-D5D4-3434-04FBB1820AD9}" dt="2024-03-20T20:08:19.197" v="693" actId="14100"/>
        <pc:sldMkLst>
          <pc:docMk/>
          <pc:sldMk cId="2807244763" sldId="382"/>
        </pc:sldMkLst>
        <pc:graphicFrameChg chg="add del mod">
          <ac:chgData name="Menna Davies" userId="S::menna.davies@uwtsd.ac.uk::4afbe15e-aae4-463c-8e77-84202db36ed2" providerId="AD" clId="Web-{955CCDF0-A276-D5D4-3434-04FBB1820AD9}" dt="2024-03-20T20:07:19.055" v="689"/>
          <ac:graphicFrameMkLst>
            <pc:docMk/>
            <pc:sldMk cId="2807244763" sldId="382"/>
            <ac:graphicFrameMk id="3" creationId="{EF4FEA2C-8705-D40D-B192-96AA3CDB61BF}"/>
          </ac:graphicFrameMkLst>
        </pc:graphicFrameChg>
        <pc:picChg chg="add mod">
          <ac:chgData name="Menna Davies" userId="S::menna.davies@uwtsd.ac.uk::4afbe15e-aae4-463c-8e77-84202db36ed2" providerId="AD" clId="Web-{955CCDF0-A276-D5D4-3434-04FBB1820AD9}" dt="2024-03-20T20:08:19.197" v="693" actId="14100"/>
          <ac:picMkLst>
            <pc:docMk/>
            <pc:sldMk cId="2807244763" sldId="382"/>
            <ac:picMk id="5" creationId="{EDDFD7ED-1955-07A0-E9D2-A5015669B8F4}"/>
          </ac:picMkLst>
        </pc:picChg>
      </pc:sldChg>
      <pc:sldChg chg="addSp modSp add replId">
        <pc:chgData name="Menna Davies" userId="S::menna.davies@uwtsd.ac.uk::4afbe15e-aae4-463c-8e77-84202db36ed2" providerId="AD" clId="Web-{955CCDF0-A276-D5D4-3434-04FBB1820AD9}" dt="2024-03-20T20:09:07.979" v="696" actId="14100"/>
        <pc:sldMkLst>
          <pc:docMk/>
          <pc:sldMk cId="1694566458" sldId="383"/>
        </pc:sldMkLst>
        <pc:picChg chg="add mod">
          <ac:chgData name="Menna Davies" userId="S::menna.davies@uwtsd.ac.uk::4afbe15e-aae4-463c-8e77-84202db36ed2" providerId="AD" clId="Web-{955CCDF0-A276-D5D4-3434-04FBB1820AD9}" dt="2024-03-20T20:09:07.979" v="696" actId="14100"/>
          <ac:picMkLst>
            <pc:docMk/>
            <pc:sldMk cId="1694566458" sldId="383"/>
            <ac:picMk id="2" creationId="{F3BB3E94-4E5F-1BC9-2C20-F29E1EF85779}"/>
          </ac:picMkLst>
        </pc:picChg>
      </pc:sldChg>
      <pc:sldChg chg="addSp modSp add replId">
        <pc:chgData name="Menna Davies" userId="S::menna.davies@uwtsd.ac.uk::4afbe15e-aae4-463c-8e77-84202db36ed2" providerId="AD" clId="Web-{955CCDF0-A276-D5D4-3434-04FBB1820AD9}" dt="2024-03-20T20:10:45.388" v="701" actId="14100"/>
        <pc:sldMkLst>
          <pc:docMk/>
          <pc:sldMk cId="2741336477" sldId="384"/>
        </pc:sldMkLst>
        <pc:picChg chg="add mod">
          <ac:chgData name="Menna Davies" userId="S::menna.davies@uwtsd.ac.uk::4afbe15e-aae4-463c-8e77-84202db36ed2" providerId="AD" clId="Web-{955CCDF0-A276-D5D4-3434-04FBB1820AD9}" dt="2024-03-20T20:10:45.388" v="701" actId="14100"/>
          <ac:picMkLst>
            <pc:docMk/>
            <pc:sldMk cId="2741336477" sldId="384"/>
            <ac:picMk id="2" creationId="{612C097C-62B6-7E2B-AE6D-419BB3FDDFCD}"/>
          </ac:picMkLst>
        </pc:picChg>
      </pc:sldChg>
      <pc:sldChg chg="addSp modSp add replId">
        <pc:chgData name="Menna Davies" userId="S::menna.davies@uwtsd.ac.uk::4afbe15e-aae4-463c-8e77-84202db36ed2" providerId="AD" clId="Web-{955CCDF0-A276-D5D4-3434-04FBB1820AD9}" dt="2024-03-20T20:12:04.624" v="704" actId="14100"/>
        <pc:sldMkLst>
          <pc:docMk/>
          <pc:sldMk cId="2635465523" sldId="385"/>
        </pc:sldMkLst>
        <pc:picChg chg="add mod">
          <ac:chgData name="Menna Davies" userId="S::menna.davies@uwtsd.ac.uk::4afbe15e-aae4-463c-8e77-84202db36ed2" providerId="AD" clId="Web-{955CCDF0-A276-D5D4-3434-04FBB1820AD9}" dt="2024-03-20T20:12:04.624" v="704" actId="14100"/>
          <ac:picMkLst>
            <pc:docMk/>
            <pc:sldMk cId="2635465523" sldId="385"/>
            <ac:picMk id="2" creationId="{8FD2C6A7-8168-337A-2D82-23482AD4A03E}"/>
          </ac:picMkLst>
        </pc:picChg>
      </pc:sldChg>
    </pc:docChg>
  </pc:docChgLst>
  <pc:docChgLst>
    <pc:chgData name="Menna Davies" userId="S::menna.davies@uwtsd.ac.uk::4afbe15e-aae4-463c-8e77-84202db36ed2" providerId="AD" clId="Web-{4E788102-559A-7613-32D0-EB5B5016108A}"/>
    <pc:docChg chg="delSld">
      <pc:chgData name="Menna Davies" userId="S::menna.davies@uwtsd.ac.uk::4afbe15e-aae4-463c-8e77-84202db36ed2" providerId="AD" clId="Web-{4E788102-559A-7613-32D0-EB5B5016108A}" dt="2024-03-23T09:53:35.151" v="0"/>
      <pc:docMkLst>
        <pc:docMk/>
      </pc:docMkLst>
      <pc:sldChg chg="del">
        <pc:chgData name="Menna Davies" userId="S::menna.davies@uwtsd.ac.uk::4afbe15e-aae4-463c-8e77-84202db36ed2" providerId="AD" clId="Web-{4E788102-559A-7613-32D0-EB5B5016108A}" dt="2024-03-23T09:53:35.151" v="0"/>
        <pc:sldMkLst>
          <pc:docMk/>
          <pc:sldMk cId="3670180767" sldId="38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white background with blue text&#10;&#10;Description automatically generated">
            <a:extLst>
              <a:ext uri="{FF2B5EF4-FFF2-40B4-BE49-F238E27FC236}">
                <a16:creationId xmlns:a16="http://schemas.microsoft.com/office/drawing/2014/main" id="{17ACAA09-EE4A-FD43-2687-9D419E294B97}"/>
              </a:ext>
            </a:extLst>
          </p:cNvPr>
          <p:cNvPicPr>
            <a:picLocks noChangeAspect="1"/>
          </p:cNvPicPr>
          <p:nvPr/>
        </p:nvPicPr>
        <p:blipFill rotWithShape="1">
          <a:blip r:embed="rId2">
            <a:alphaModFix amt="40000"/>
          </a:blip>
          <a:srcRect l="13580" r="17110"/>
          <a:stretch/>
        </p:blipFill>
        <p:spPr>
          <a:xfrm>
            <a:off x="-170" y="10"/>
            <a:ext cx="8450317" cy="6857990"/>
          </a:xfrm>
          <a:prstGeom prst="rect">
            <a:avLst/>
          </a:prstGeom>
        </p:spPr>
      </p:pic>
      <p:sp>
        <p:nvSpPr>
          <p:cNvPr id="5" name="TextBox 4">
            <a:extLst>
              <a:ext uri="{FF2B5EF4-FFF2-40B4-BE49-F238E27FC236}">
                <a16:creationId xmlns:a16="http://schemas.microsoft.com/office/drawing/2014/main" id="{86133C5F-BFEB-5D01-AFF2-68C00A0F238A}"/>
              </a:ext>
            </a:extLst>
          </p:cNvPr>
          <p:cNvSpPr txBox="1"/>
          <p:nvPr/>
        </p:nvSpPr>
        <p:spPr>
          <a:xfrm>
            <a:off x="630185" y="458141"/>
            <a:ext cx="5776837" cy="456713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400" dirty="0" err="1">
                <a:solidFill>
                  <a:srgbClr val="FF0000"/>
                </a:solidFill>
                <a:latin typeface="Comic Sans MS"/>
                <a:ea typeface="+mj-ea"/>
                <a:cs typeface="+mj-cs"/>
              </a:rPr>
              <a:t>Cymorth</a:t>
            </a:r>
            <a:r>
              <a:rPr lang="en-US" sz="4400" dirty="0">
                <a:solidFill>
                  <a:srgbClr val="FF0000"/>
                </a:solidFill>
                <a:latin typeface="Comic Sans MS"/>
                <a:ea typeface="+mj-ea"/>
                <a:cs typeface="+mj-cs"/>
              </a:rPr>
              <a:t> </a:t>
            </a:r>
            <a:r>
              <a:rPr lang="en-US" sz="4400" dirty="0" err="1">
                <a:solidFill>
                  <a:srgbClr val="FF0000"/>
                </a:solidFill>
                <a:latin typeface="Comic Sans MS"/>
                <a:ea typeface="+mj-ea"/>
                <a:cs typeface="+mj-cs"/>
              </a:rPr>
              <a:t>Aseiniad</a:t>
            </a:r>
            <a:endParaRPr lang="en-US" sz="4400" kern="1200" dirty="0" err="1">
              <a:solidFill>
                <a:srgbClr val="FF0000"/>
              </a:solidFill>
              <a:latin typeface="Comic Sans MS"/>
              <a:ea typeface="+mj-ea"/>
              <a:cs typeface="+mj-cs"/>
            </a:endParaRPr>
          </a:p>
          <a:p>
            <a:pPr>
              <a:lnSpc>
                <a:spcPct val="90000"/>
              </a:lnSpc>
              <a:spcBef>
                <a:spcPct val="0"/>
              </a:spcBef>
              <a:spcAft>
                <a:spcPts val="600"/>
              </a:spcAft>
            </a:pPr>
            <a:endParaRPr lang="en-US" sz="4400" kern="1200" dirty="0">
              <a:solidFill>
                <a:srgbClr val="FF0000"/>
              </a:solidFill>
              <a:latin typeface="Comic Sans MS"/>
              <a:ea typeface="+mj-ea"/>
              <a:cs typeface="+mj-cs"/>
            </a:endParaRPr>
          </a:p>
          <a:p>
            <a:pPr>
              <a:lnSpc>
                <a:spcPct val="90000"/>
              </a:lnSpc>
              <a:spcBef>
                <a:spcPct val="0"/>
              </a:spcBef>
              <a:spcAft>
                <a:spcPts val="600"/>
              </a:spcAft>
            </a:pPr>
            <a:r>
              <a:rPr lang="en-US" sz="4400" kern="1200" dirty="0">
                <a:solidFill>
                  <a:srgbClr val="FF0000"/>
                </a:solidFill>
                <a:latin typeface="Comic Sans MS"/>
                <a:ea typeface="+mj-ea"/>
                <a:cs typeface="+mj-cs"/>
              </a:rPr>
              <a:t>ECAD4014 </a:t>
            </a:r>
          </a:p>
          <a:p>
            <a:pPr>
              <a:lnSpc>
                <a:spcPct val="90000"/>
              </a:lnSpc>
              <a:spcBef>
                <a:spcPct val="0"/>
              </a:spcBef>
              <a:spcAft>
                <a:spcPts val="600"/>
              </a:spcAft>
            </a:pPr>
            <a:endParaRPr lang="en-US" sz="4400" kern="1200" dirty="0">
              <a:solidFill>
                <a:srgbClr val="FF0000"/>
              </a:solidFill>
              <a:latin typeface="Comic Sans MS"/>
              <a:ea typeface="+mj-ea"/>
              <a:cs typeface="+mj-cs"/>
            </a:endParaRPr>
          </a:p>
          <a:p>
            <a:pPr>
              <a:lnSpc>
                <a:spcPct val="90000"/>
              </a:lnSpc>
              <a:spcBef>
                <a:spcPct val="0"/>
              </a:spcBef>
              <a:spcAft>
                <a:spcPts val="600"/>
              </a:spcAft>
            </a:pPr>
            <a:r>
              <a:rPr lang="en-US" sz="4400" dirty="0">
                <a:solidFill>
                  <a:srgbClr val="FF0000"/>
                </a:solidFill>
                <a:latin typeface="Comic Sans MS"/>
                <a:ea typeface="+mj-ea"/>
                <a:cs typeface="+mj-cs"/>
              </a:rPr>
              <a:t>Assignment Support</a:t>
            </a:r>
            <a:endParaRPr lang="en-US" sz="4400" kern="1200" dirty="0">
              <a:solidFill>
                <a:srgbClr val="FF0000"/>
              </a:solidFill>
              <a:latin typeface="Comic Sans MS"/>
              <a:ea typeface="+mj-ea"/>
              <a:cs typeface="+mj-cs"/>
            </a:endParaRPr>
          </a:p>
        </p:txBody>
      </p:sp>
      <p:pic>
        <p:nvPicPr>
          <p:cNvPr id="6" name="Picture 5" descr="Three Basic Approaches to Successful Cross-Curriculum Integration | Jordan  Catapano">
            <a:extLst>
              <a:ext uri="{FF2B5EF4-FFF2-40B4-BE49-F238E27FC236}">
                <a16:creationId xmlns:a16="http://schemas.microsoft.com/office/drawing/2014/main" id="{0584DB93-0A32-1FB4-0BD7-59CA322E7B3E}"/>
              </a:ext>
            </a:extLst>
          </p:cNvPr>
          <p:cNvPicPr>
            <a:picLocks noChangeAspect="1"/>
          </p:cNvPicPr>
          <p:nvPr/>
        </p:nvPicPr>
        <p:blipFill rotWithShape="1">
          <a:blip r:embed="rId3"/>
          <a:srcRect l="27004" r="30827" b="1"/>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66589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73FD1F2C-5D0E-3357-0B59-6AB694563595}"/>
              </a:ext>
            </a:extLst>
          </p:cNvPr>
          <p:cNvSpPr txBox="1"/>
          <p:nvPr/>
        </p:nvSpPr>
        <p:spPr>
          <a:xfrm>
            <a:off x="224518" y="258535"/>
            <a:ext cx="11742963" cy="212365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400" dirty="0" err="1">
                <a:latin typeface="Comic Sans MS"/>
                <a:cs typeface="Arial"/>
              </a:rPr>
              <a:t>Dangoswch</a:t>
            </a:r>
            <a:r>
              <a:rPr lang="en-GB" sz="2400" dirty="0">
                <a:latin typeface="Comic Sans MS"/>
                <a:cs typeface="Arial"/>
              </a:rPr>
              <a:t> </a:t>
            </a:r>
            <a:r>
              <a:rPr lang="en-GB" sz="2400" dirty="0" err="1">
                <a:latin typeface="Comic Sans MS"/>
                <a:cs typeface="Arial"/>
              </a:rPr>
              <a:t>sut</a:t>
            </a:r>
            <a:r>
              <a:rPr lang="en-GB" sz="2400" dirty="0">
                <a:latin typeface="Comic Sans MS"/>
                <a:cs typeface="Arial"/>
              </a:rPr>
              <a:t> y gall </a:t>
            </a:r>
            <a:r>
              <a:rPr lang="en-GB" sz="2400" dirty="0" err="1">
                <a:latin typeface="Comic Sans MS"/>
                <a:cs typeface="Arial"/>
              </a:rPr>
              <a:t>addysgu</a:t>
            </a:r>
            <a:r>
              <a:rPr lang="en-GB" sz="2400" dirty="0">
                <a:latin typeface="Comic Sans MS"/>
                <a:cs typeface="Arial"/>
              </a:rPr>
              <a:t> a </a:t>
            </a:r>
            <a:r>
              <a:rPr lang="en-GB" sz="2400" dirty="0" err="1">
                <a:latin typeface="Comic Sans MS"/>
                <a:cs typeface="Arial"/>
              </a:rPr>
              <a:t>dysgu</a:t>
            </a:r>
            <a:r>
              <a:rPr lang="en-GB" sz="2400" dirty="0">
                <a:latin typeface="Comic Sans MS"/>
                <a:cs typeface="Arial"/>
              </a:rPr>
              <a:t> </a:t>
            </a:r>
            <a:r>
              <a:rPr lang="en-GB" sz="2400" dirty="0" err="1">
                <a:latin typeface="Comic Sans MS"/>
                <a:cs typeface="Arial"/>
              </a:rPr>
              <a:t>trawsgwricwlaidd</a:t>
            </a:r>
            <a:r>
              <a:rPr lang="en-GB" sz="2400" dirty="0">
                <a:latin typeface="Comic Sans MS"/>
                <a:cs typeface="Arial"/>
              </a:rPr>
              <a:t> </a:t>
            </a:r>
            <a:r>
              <a:rPr lang="en-GB" sz="2400" dirty="0" err="1">
                <a:latin typeface="Comic Sans MS"/>
                <a:cs typeface="Arial"/>
              </a:rPr>
              <a:t>ddylanwadu</a:t>
            </a:r>
            <a:r>
              <a:rPr lang="en-GB" sz="2400" dirty="0">
                <a:latin typeface="Comic Sans MS"/>
                <a:cs typeface="Arial"/>
              </a:rPr>
              <a:t> </a:t>
            </a:r>
            <a:r>
              <a:rPr lang="en-GB" sz="2400" dirty="0" err="1">
                <a:latin typeface="Comic Sans MS"/>
                <a:cs typeface="Arial"/>
              </a:rPr>
              <a:t>ar</a:t>
            </a:r>
            <a:r>
              <a:rPr lang="en-GB" sz="2400" dirty="0">
                <a:latin typeface="Comic Sans MS"/>
                <a:cs typeface="Arial"/>
              </a:rPr>
              <a:t> </a:t>
            </a:r>
            <a:r>
              <a:rPr lang="en-GB" sz="2400" dirty="0" err="1">
                <a:latin typeface="Comic Sans MS"/>
                <a:cs typeface="Arial"/>
              </a:rPr>
              <a:t>sgiliau</a:t>
            </a:r>
            <a:r>
              <a:rPr lang="en-GB" sz="2400" dirty="0">
                <a:latin typeface="Comic Sans MS"/>
                <a:cs typeface="Arial"/>
              </a:rPr>
              <a:t> a </a:t>
            </a:r>
            <a:r>
              <a:rPr lang="en-GB" sz="2400" dirty="0" err="1">
                <a:latin typeface="Comic Sans MS"/>
                <a:cs typeface="Arial"/>
              </a:rPr>
              <a:t>dealltwriaeth</a:t>
            </a:r>
            <a:r>
              <a:rPr lang="en-GB" sz="2400" dirty="0">
                <a:latin typeface="Comic Sans MS"/>
                <a:cs typeface="Arial"/>
              </a:rPr>
              <a:t> </a:t>
            </a:r>
            <a:r>
              <a:rPr lang="en-GB" sz="2400" dirty="0" err="1">
                <a:latin typeface="Comic Sans MS"/>
                <a:cs typeface="Arial"/>
              </a:rPr>
              <a:t>fanwl</a:t>
            </a:r>
            <a:r>
              <a:rPr lang="en-GB" sz="2400" dirty="0">
                <a:latin typeface="Comic Sans MS"/>
                <a:cs typeface="Arial"/>
              </a:rPr>
              <a:t>. </a:t>
            </a:r>
            <a:r>
              <a:rPr lang="en-GB" sz="2400" dirty="0" err="1">
                <a:latin typeface="Comic Sans MS"/>
                <a:cs typeface="Arial"/>
              </a:rPr>
              <a:t>Ategwch</a:t>
            </a:r>
            <a:r>
              <a:rPr lang="en-GB" sz="2400" dirty="0">
                <a:latin typeface="Comic Sans MS"/>
                <a:cs typeface="Arial"/>
              </a:rPr>
              <a:t> </a:t>
            </a:r>
            <a:r>
              <a:rPr lang="en-GB" sz="2400" dirty="0" err="1">
                <a:latin typeface="Comic Sans MS"/>
                <a:cs typeface="Arial"/>
              </a:rPr>
              <a:t>hyn</a:t>
            </a:r>
            <a:r>
              <a:rPr lang="en-GB" sz="2400" dirty="0">
                <a:latin typeface="Comic Sans MS"/>
                <a:cs typeface="Arial"/>
              </a:rPr>
              <a:t> </a:t>
            </a:r>
            <a:r>
              <a:rPr lang="en-GB" sz="2400" dirty="0" err="1">
                <a:latin typeface="Comic Sans MS"/>
                <a:cs typeface="Arial"/>
              </a:rPr>
              <a:t>gan</a:t>
            </a:r>
            <a:r>
              <a:rPr lang="en-GB" sz="2400" dirty="0">
                <a:latin typeface="Comic Sans MS"/>
                <a:cs typeface="Arial"/>
              </a:rPr>
              <a:t> </a:t>
            </a:r>
            <a:r>
              <a:rPr lang="en-GB" sz="2400" dirty="0" err="1">
                <a:latin typeface="Comic Sans MS"/>
                <a:cs typeface="Arial"/>
              </a:rPr>
              <a:t>gyfeirio</a:t>
            </a:r>
            <a:r>
              <a:rPr lang="en-GB" sz="2400" dirty="0">
                <a:latin typeface="Comic Sans MS"/>
                <a:cs typeface="Arial"/>
              </a:rPr>
              <a:t> at </a:t>
            </a:r>
            <a:r>
              <a:rPr lang="en-GB" sz="2400" dirty="0" err="1">
                <a:latin typeface="Comic Sans MS"/>
                <a:cs typeface="Arial"/>
              </a:rPr>
              <a:t>ymchwil</a:t>
            </a:r>
            <a:r>
              <a:rPr lang="en-GB" sz="2400" dirty="0">
                <a:latin typeface="Comic Sans MS"/>
                <a:cs typeface="Arial"/>
              </a:rPr>
              <a:t> </a:t>
            </a:r>
            <a:r>
              <a:rPr lang="en-GB" sz="2400" dirty="0" err="1">
                <a:latin typeface="Comic Sans MS"/>
                <a:cs typeface="Arial"/>
              </a:rPr>
              <a:t>berthnasol</a:t>
            </a:r>
            <a:r>
              <a:rPr lang="en-GB" sz="2400" dirty="0">
                <a:latin typeface="Comic Sans MS"/>
                <a:cs typeface="Arial"/>
              </a:rPr>
              <a:t>, </a:t>
            </a:r>
            <a:r>
              <a:rPr lang="en-GB" sz="2400" dirty="0" err="1">
                <a:latin typeface="Comic Sans MS"/>
                <a:cs typeface="Arial"/>
              </a:rPr>
              <a:t>cynllun</a:t>
            </a:r>
            <a:r>
              <a:rPr lang="en-GB" sz="2400" dirty="0">
                <a:latin typeface="Comic Sans MS"/>
                <a:cs typeface="Arial"/>
              </a:rPr>
              <a:t> </a:t>
            </a:r>
            <a:r>
              <a:rPr lang="en-GB" sz="2400" dirty="0" err="1">
                <a:latin typeface="Comic Sans MS"/>
                <a:cs typeface="Arial"/>
              </a:rPr>
              <a:t>gwers</a:t>
            </a:r>
            <a:r>
              <a:rPr lang="en-GB" sz="2400" dirty="0">
                <a:latin typeface="Comic Sans MS"/>
                <a:cs typeface="Arial"/>
              </a:rPr>
              <a:t> </a:t>
            </a:r>
            <a:r>
              <a:rPr lang="en-GB" sz="2400" dirty="0" err="1">
                <a:latin typeface="Comic Sans MS"/>
                <a:cs typeface="Arial"/>
              </a:rPr>
              <a:t>manwl</a:t>
            </a:r>
            <a:r>
              <a:rPr lang="en-GB" sz="2400" dirty="0">
                <a:latin typeface="Comic Sans MS"/>
                <a:cs typeface="Arial"/>
              </a:rPr>
              <a:t> a </a:t>
            </a:r>
            <a:r>
              <a:rPr lang="en-GB" sz="2400" dirty="0" err="1">
                <a:latin typeface="Comic Sans MS"/>
                <a:cs typeface="Arial"/>
              </a:rPr>
              <a:t>deunydd</a:t>
            </a:r>
            <a:r>
              <a:rPr lang="en-GB" sz="2400" dirty="0">
                <a:latin typeface="Comic Sans MS"/>
                <a:cs typeface="Arial"/>
              </a:rPr>
              <a:t> </a:t>
            </a:r>
            <a:r>
              <a:rPr lang="en-GB" sz="2400" dirty="0" err="1">
                <a:latin typeface="Comic Sans MS"/>
                <a:cs typeface="Arial"/>
              </a:rPr>
              <a:t>darpariaeth</a:t>
            </a:r>
            <a:r>
              <a:rPr lang="en-GB" sz="2400" dirty="0">
                <a:latin typeface="Comic Sans MS"/>
                <a:cs typeface="Arial"/>
              </a:rPr>
              <a:t> </a:t>
            </a:r>
            <a:r>
              <a:rPr lang="en-GB" sz="2400" dirty="0" err="1">
                <a:latin typeface="Comic Sans MS"/>
                <a:cs typeface="Arial"/>
              </a:rPr>
              <a:t>barhaus</a:t>
            </a:r>
            <a:r>
              <a:rPr lang="en-GB" sz="2400" dirty="0">
                <a:latin typeface="Comic Sans MS"/>
                <a:cs typeface="Arial"/>
              </a:rPr>
              <a:t>.</a:t>
            </a:r>
            <a:endParaRPr lang="en-US"/>
          </a:p>
          <a:p>
            <a:pPr algn="ctr"/>
            <a:r>
              <a:rPr lang="en-GB" sz="2400" b="1" dirty="0">
                <a:solidFill>
                  <a:schemeClr val="tx1"/>
                </a:solidFill>
                <a:latin typeface="Comic Sans MS"/>
                <a:cs typeface="Arial"/>
              </a:rPr>
              <a:t>15.04.24</a:t>
            </a:r>
          </a:p>
        </p:txBody>
      </p:sp>
      <p:sp>
        <p:nvSpPr>
          <p:cNvPr id="3" name="TextBox 2">
            <a:extLst>
              <a:ext uri="{FF2B5EF4-FFF2-40B4-BE49-F238E27FC236}">
                <a16:creationId xmlns:a16="http://schemas.microsoft.com/office/drawing/2014/main" id="{07645CA3-71B3-FC71-248C-FAFCF6AA189C}"/>
              </a:ext>
            </a:extLst>
          </p:cNvPr>
          <p:cNvSpPr txBox="1"/>
          <p:nvPr/>
        </p:nvSpPr>
        <p:spPr>
          <a:xfrm>
            <a:off x="224518" y="3428999"/>
            <a:ext cx="11742963" cy="212365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400" dirty="0">
                <a:solidFill>
                  <a:srgbClr val="000000"/>
                </a:solidFill>
                <a:latin typeface="Comic Sans MS"/>
                <a:cs typeface="Arial"/>
              </a:rPr>
              <a:t>Demonstrate how cross-curricular teaching and learning can influence in-depth skills and understanding. Underpin this with reference to relevant research, a detailed lesson plan and an enhanced provision material.</a:t>
            </a:r>
            <a:endParaRPr lang="en-US" dirty="0"/>
          </a:p>
          <a:p>
            <a:pPr algn="ctr"/>
            <a:r>
              <a:rPr lang="en-GB" sz="2400" b="1" dirty="0">
                <a:latin typeface="Comic Sans MS"/>
                <a:cs typeface="Arial"/>
              </a:rPr>
              <a:t>15.04.24</a:t>
            </a:r>
          </a:p>
        </p:txBody>
      </p:sp>
    </p:spTree>
    <p:extLst>
      <p:ext uri="{BB962C8B-B14F-4D97-AF65-F5344CB8AC3E}">
        <p14:creationId xmlns:p14="http://schemas.microsoft.com/office/powerpoint/2010/main" val="3514349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7C212068-0E51-0EF7-A95C-7CD88571B266}"/>
              </a:ext>
            </a:extLst>
          </p:cNvPr>
          <p:cNvSpPr txBox="1"/>
          <p:nvPr/>
        </p:nvSpPr>
        <p:spPr>
          <a:xfrm>
            <a:off x="117021" y="-1361"/>
            <a:ext cx="11952514"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u="sng" err="1">
                <a:latin typeface="Comic Sans MS"/>
                <a:ea typeface="Calibri"/>
                <a:cs typeface="Calibri"/>
              </a:rPr>
              <a:t>Aseiniad</a:t>
            </a:r>
            <a:r>
              <a:rPr lang="en-US" sz="2000" u="sng" dirty="0">
                <a:latin typeface="Comic Sans MS"/>
                <a:ea typeface="Calibri"/>
                <a:cs typeface="Calibri"/>
              </a:rPr>
              <a:t> ECAD4014</a:t>
            </a:r>
            <a:endParaRPr lang="en-US" u="sng"/>
          </a:p>
          <a:p>
            <a:pPr algn="ctr"/>
            <a:endParaRPr lang="en-US" sz="2000" u="sng" dirty="0">
              <a:latin typeface="Comic Sans MS"/>
              <a:ea typeface="Calibri"/>
              <a:cs typeface="Calibri"/>
            </a:endParaRPr>
          </a:p>
          <a:p>
            <a:pPr algn="ctr"/>
            <a:r>
              <a:rPr lang="en-GB" sz="2000" b="1" dirty="0" err="1">
                <a:latin typeface="Comic Sans MS"/>
                <a:ea typeface="Calibri"/>
                <a:cs typeface="Arial"/>
              </a:rPr>
              <a:t>Dangoswch</a:t>
            </a:r>
            <a:r>
              <a:rPr lang="en-GB" sz="2000" b="1" dirty="0">
                <a:latin typeface="Comic Sans MS"/>
                <a:ea typeface="Calibri"/>
                <a:cs typeface="Arial"/>
              </a:rPr>
              <a:t> </a:t>
            </a:r>
            <a:r>
              <a:rPr lang="en-GB" sz="2000" b="1" dirty="0" err="1">
                <a:latin typeface="Comic Sans MS"/>
                <a:ea typeface="Calibri"/>
                <a:cs typeface="Arial"/>
              </a:rPr>
              <a:t>sut</a:t>
            </a:r>
            <a:r>
              <a:rPr lang="en-GB" sz="2000" b="1" dirty="0">
                <a:latin typeface="Comic Sans MS"/>
                <a:ea typeface="Calibri"/>
                <a:cs typeface="Arial"/>
              </a:rPr>
              <a:t> y gall </a:t>
            </a:r>
            <a:r>
              <a:rPr lang="en-GB" sz="2000" b="1" dirty="0" err="1">
                <a:latin typeface="Comic Sans MS"/>
                <a:ea typeface="Calibri"/>
                <a:cs typeface="Arial"/>
              </a:rPr>
              <a:t>addysgu</a:t>
            </a:r>
            <a:r>
              <a:rPr lang="en-GB" sz="2000" b="1" dirty="0">
                <a:latin typeface="Comic Sans MS"/>
                <a:ea typeface="Calibri"/>
                <a:cs typeface="Arial"/>
              </a:rPr>
              <a:t> a </a:t>
            </a:r>
            <a:r>
              <a:rPr lang="en-GB" sz="2000" b="1" dirty="0" err="1">
                <a:latin typeface="Comic Sans MS"/>
                <a:ea typeface="Calibri"/>
                <a:cs typeface="Arial"/>
              </a:rPr>
              <a:t>dysgu</a:t>
            </a:r>
            <a:r>
              <a:rPr lang="en-GB" sz="2000" b="1" dirty="0">
                <a:latin typeface="Comic Sans MS"/>
                <a:ea typeface="Calibri"/>
                <a:cs typeface="Arial"/>
              </a:rPr>
              <a:t> </a:t>
            </a:r>
            <a:r>
              <a:rPr lang="en-GB" sz="2000" b="1" dirty="0" err="1">
                <a:latin typeface="Comic Sans MS"/>
                <a:ea typeface="Calibri"/>
                <a:cs typeface="Arial"/>
              </a:rPr>
              <a:t>trawsgwricwlaidd</a:t>
            </a:r>
            <a:r>
              <a:rPr lang="en-GB" sz="2000" b="1" dirty="0">
                <a:latin typeface="Comic Sans MS"/>
                <a:ea typeface="Calibri"/>
                <a:cs typeface="Arial"/>
              </a:rPr>
              <a:t> </a:t>
            </a:r>
            <a:r>
              <a:rPr lang="en-GB" sz="2000" b="1" dirty="0" err="1">
                <a:latin typeface="Comic Sans MS"/>
                <a:ea typeface="Calibri"/>
                <a:cs typeface="Arial"/>
              </a:rPr>
              <a:t>ddylanwadu</a:t>
            </a:r>
            <a:r>
              <a:rPr lang="en-GB" sz="2000" b="1" dirty="0">
                <a:latin typeface="Comic Sans MS"/>
                <a:ea typeface="Calibri"/>
                <a:cs typeface="Arial"/>
              </a:rPr>
              <a:t> </a:t>
            </a:r>
            <a:r>
              <a:rPr lang="en-GB" sz="2000" b="1" dirty="0" err="1">
                <a:latin typeface="Comic Sans MS"/>
                <a:ea typeface="Calibri"/>
                <a:cs typeface="Arial"/>
              </a:rPr>
              <a:t>ar</a:t>
            </a:r>
            <a:r>
              <a:rPr lang="en-GB" sz="2000" b="1" dirty="0">
                <a:latin typeface="Comic Sans MS"/>
                <a:ea typeface="Calibri"/>
                <a:cs typeface="Arial"/>
              </a:rPr>
              <a:t> </a:t>
            </a:r>
            <a:r>
              <a:rPr lang="en-GB" sz="2000" b="1" dirty="0" err="1">
                <a:latin typeface="Comic Sans MS"/>
                <a:ea typeface="Calibri"/>
                <a:cs typeface="Arial"/>
              </a:rPr>
              <a:t>sgiliau</a:t>
            </a:r>
            <a:r>
              <a:rPr lang="en-GB" sz="2000" b="1" dirty="0">
                <a:latin typeface="Comic Sans MS"/>
                <a:ea typeface="Calibri"/>
                <a:cs typeface="Arial"/>
              </a:rPr>
              <a:t> a </a:t>
            </a:r>
            <a:r>
              <a:rPr lang="en-GB" sz="2000" b="1" dirty="0" err="1">
                <a:latin typeface="Comic Sans MS"/>
                <a:ea typeface="Calibri"/>
                <a:cs typeface="Arial"/>
              </a:rPr>
              <a:t>dealltwriaeth</a:t>
            </a:r>
            <a:r>
              <a:rPr lang="en-GB" sz="2000" b="1" dirty="0">
                <a:latin typeface="Comic Sans MS"/>
                <a:ea typeface="Calibri"/>
                <a:cs typeface="Arial"/>
              </a:rPr>
              <a:t> </a:t>
            </a:r>
            <a:r>
              <a:rPr lang="en-GB" sz="2000" b="1" dirty="0" err="1">
                <a:latin typeface="Comic Sans MS"/>
                <a:ea typeface="Calibri"/>
                <a:cs typeface="Arial"/>
              </a:rPr>
              <a:t>fanwl</a:t>
            </a:r>
            <a:r>
              <a:rPr lang="en-GB" sz="2000" b="1" dirty="0">
                <a:latin typeface="Comic Sans MS"/>
                <a:ea typeface="Calibri"/>
                <a:cs typeface="Arial"/>
              </a:rPr>
              <a:t>. </a:t>
            </a:r>
            <a:r>
              <a:rPr lang="en-GB" sz="2000" b="1" dirty="0" err="1">
                <a:latin typeface="Comic Sans MS"/>
                <a:ea typeface="Calibri"/>
                <a:cs typeface="Arial"/>
              </a:rPr>
              <a:t>Ategwch</a:t>
            </a:r>
            <a:r>
              <a:rPr lang="en-GB" sz="2000" b="1" dirty="0">
                <a:latin typeface="Comic Sans MS"/>
                <a:ea typeface="Calibri"/>
                <a:cs typeface="Arial"/>
              </a:rPr>
              <a:t> </a:t>
            </a:r>
            <a:r>
              <a:rPr lang="en-GB" sz="2000" b="1" dirty="0" err="1">
                <a:latin typeface="Comic Sans MS"/>
                <a:ea typeface="Calibri"/>
                <a:cs typeface="Arial"/>
              </a:rPr>
              <a:t>hyn</a:t>
            </a:r>
            <a:r>
              <a:rPr lang="en-GB" sz="2000" b="1" dirty="0">
                <a:latin typeface="Comic Sans MS"/>
                <a:ea typeface="Calibri"/>
                <a:cs typeface="Arial"/>
              </a:rPr>
              <a:t> </a:t>
            </a:r>
            <a:r>
              <a:rPr lang="en-GB" sz="2000" b="1" dirty="0" err="1">
                <a:latin typeface="Comic Sans MS"/>
                <a:ea typeface="Calibri"/>
                <a:cs typeface="Arial"/>
              </a:rPr>
              <a:t>gan</a:t>
            </a:r>
            <a:r>
              <a:rPr lang="en-GB" sz="2000" b="1" dirty="0">
                <a:latin typeface="Comic Sans MS"/>
                <a:ea typeface="Calibri"/>
                <a:cs typeface="Arial"/>
              </a:rPr>
              <a:t> </a:t>
            </a:r>
            <a:r>
              <a:rPr lang="en-GB" sz="2000" b="1" dirty="0" err="1">
                <a:latin typeface="Comic Sans MS"/>
                <a:ea typeface="Calibri"/>
                <a:cs typeface="Arial"/>
              </a:rPr>
              <a:t>gyfeirio</a:t>
            </a:r>
            <a:r>
              <a:rPr lang="en-GB" sz="2000" b="1" dirty="0">
                <a:latin typeface="Comic Sans MS"/>
                <a:ea typeface="Calibri"/>
                <a:cs typeface="Arial"/>
              </a:rPr>
              <a:t> at </a:t>
            </a:r>
            <a:r>
              <a:rPr lang="en-GB" sz="2000" b="1" dirty="0" err="1">
                <a:latin typeface="Comic Sans MS"/>
                <a:ea typeface="Calibri"/>
                <a:cs typeface="Arial"/>
              </a:rPr>
              <a:t>ymchwil</a:t>
            </a:r>
            <a:r>
              <a:rPr lang="en-GB" sz="2000" b="1" dirty="0">
                <a:latin typeface="Comic Sans MS"/>
                <a:ea typeface="Calibri"/>
                <a:cs typeface="Arial"/>
              </a:rPr>
              <a:t> </a:t>
            </a:r>
            <a:r>
              <a:rPr lang="en-GB" sz="2000" b="1" dirty="0" err="1">
                <a:latin typeface="Comic Sans MS"/>
                <a:ea typeface="Calibri"/>
                <a:cs typeface="Arial"/>
              </a:rPr>
              <a:t>berthnasol</a:t>
            </a:r>
            <a:r>
              <a:rPr lang="en-GB" sz="2000" b="1" dirty="0">
                <a:latin typeface="Comic Sans MS"/>
                <a:ea typeface="Calibri"/>
                <a:cs typeface="Arial"/>
              </a:rPr>
              <a:t>, </a:t>
            </a:r>
            <a:r>
              <a:rPr lang="en-GB" sz="2000" b="1" dirty="0" err="1">
                <a:latin typeface="Comic Sans MS"/>
                <a:ea typeface="Calibri"/>
                <a:cs typeface="Arial"/>
              </a:rPr>
              <a:t>cynllun</a:t>
            </a:r>
            <a:r>
              <a:rPr lang="en-GB" sz="2000" b="1" dirty="0">
                <a:latin typeface="Comic Sans MS"/>
                <a:ea typeface="Calibri"/>
                <a:cs typeface="Arial"/>
              </a:rPr>
              <a:t> </a:t>
            </a:r>
            <a:r>
              <a:rPr lang="en-GB" sz="2000" b="1" dirty="0" err="1">
                <a:latin typeface="Comic Sans MS"/>
                <a:ea typeface="Calibri"/>
                <a:cs typeface="Arial"/>
              </a:rPr>
              <a:t>gwers</a:t>
            </a:r>
            <a:r>
              <a:rPr lang="en-GB" sz="2000" b="1" dirty="0">
                <a:latin typeface="Comic Sans MS"/>
                <a:ea typeface="Calibri"/>
                <a:cs typeface="Arial"/>
              </a:rPr>
              <a:t> </a:t>
            </a:r>
            <a:r>
              <a:rPr lang="en-GB" sz="2000" b="1" dirty="0" err="1">
                <a:latin typeface="Comic Sans MS"/>
                <a:ea typeface="Calibri"/>
                <a:cs typeface="Arial"/>
              </a:rPr>
              <a:t>manwl</a:t>
            </a:r>
            <a:r>
              <a:rPr lang="en-GB" sz="2000" b="1" dirty="0">
                <a:latin typeface="Comic Sans MS"/>
                <a:ea typeface="Calibri"/>
                <a:cs typeface="Arial"/>
              </a:rPr>
              <a:t> a </a:t>
            </a:r>
            <a:r>
              <a:rPr lang="en-GB" sz="2000" b="1" dirty="0" err="1">
                <a:latin typeface="Comic Sans MS"/>
                <a:ea typeface="Calibri"/>
                <a:cs typeface="Arial"/>
              </a:rPr>
              <a:t>deunydd</a:t>
            </a:r>
            <a:r>
              <a:rPr lang="en-GB" sz="2000" b="1" dirty="0">
                <a:latin typeface="Comic Sans MS"/>
                <a:ea typeface="Calibri"/>
                <a:cs typeface="Arial"/>
              </a:rPr>
              <a:t> </a:t>
            </a:r>
            <a:r>
              <a:rPr lang="en-GB" sz="2000" b="1" dirty="0" err="1">
                <a:latin typeface="Comic Sans MS"/>
                <a:ea typeface="Calibri"/>
                <a:cs typeface="Arial"/>
              </a:rPr>
              <a:t>darpariaeth</a:t>
            </a:r>
            <a:r>
              <a:rPr lang="en-GB" sz="2000" b="1" dirty="0">
                <a:latin typeface="Comic Sans MS"/>
                <a:ea typeface="Calibri"/>
                <a:cs typeface="Arial"/>
              </a:rPr>
              <a:t> </a:t>
            </a:r>
            <a:r>
              <a:rPr lang="en-GB" sz="2000" b="1" dirty="0" err="1">
                <a:latin typeface="Comic Sans MS"/>
                <a:ea typeface="Calibri"/>
                <a:cs typeface="Arial"/>
              </a:rPr>
              <a:t>barhaus</a:t>
            </a:r>
            <a:r>
              <a:rPr lang="en-GB" sz="2000" b="1" dirty="0">
                <a:latin typeface="Comic Sans MS"/>
                <a:ea typeface="Calibri"/>
                <a:cs typeface="Arial"/>
              </a:rPr>
              <a:t>.</a:t>
            </a:r>
          </a:p>
          <a:p>
            <a:r>
              <a:rPr lang="cy-GB" sz="1400" b="1" u="sng" dirty="0">
                <a:latin typeface="Comic Sans MS"/>
                <a:ea typeface="Calibri"/>
                <a:cs typeface="Arial"/>
              </a:rPr>
              <a:t>Strwythur posibl:</a:t>
            </a:r>
            <a:endParaRPr lang="en-GB" sz="1400" dirty="0">
              <a:latin typeface="Comic Sans MS"/>
              <a:ea typeface="Calibri"/>
              <a:cs typeface="Arial"/>
            </a:endParaRPr>
          </a:p>
          <a:p>
            <a:endParaRPr lang="en-GB" sz="1200" dirty="0">
              <a:latin typeface="Comic Sans MS"/>
              <a:ea typeface="Calibri"/>
              <a:cs typeface="Arial"/>
            </a:endParaRPr>
          </a:p>
          <a:p>
            <a:r>
              <a:rPr lang="cy-GB" sz="1200" b="1" dirty="0">
                <a:latin typeface="Comic Sans MS"/>
                <a:ea typeface="Calibri"/>
                <a:cs typeface="Arial"/>
              </a:rPr>
              <a:t>Rhagarweiniad (500 o eiriau +/-)</a:t>
            </a:r>
            <a:endParaRPr lang="en-GB" sz="1200" dirty="0">
              <a:latin typeface="Comic Sans MS"/>
              <a:ea typeface="Calibri"/>
              <a:cs typeface="Arial"/>
            </a:endParaRPr>
          </a:p>
          <a:p>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Amlinellwch yn gryno y cyfleoedd a’r heriau sydd yn dylanwadu ar yr addysgu a’r dysgu trawsgwricwlaidd o fewn yr ysgol.</a:t>
            </a:r>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Amlinellwch eich dealltwriaeth o ddysgu trawsgwricwlaidd drwy gyfeirio at y syniadau, cysyniadau a llenyddiaeth mewn darlithoedd, deunydd ehangach rydych wedi’i ddarllen a’ch profiadau Pontio.</a:t>
            </a:r>
            <a:endParaRPr lang="en-GB" sz="1200">
              <a:latin typeface="Comic Sans MS"/>
              <a:ea typeface="Calibri"/>
              <a:cs typeface="Arial"/>
            </a:endParaRPr>
          </a:p>
          <a:p>
            <a:endParaRPr lang="en-GB" sz="1200" dirty="0">
              <a:latin typeface="Comic Sans MS"/>
              <a:ea typeface="Calibri"/>
              <a:cs typeface="Arial"/>
            </a:endParaRPr>
          </a:p>
          <a:p>
            <a:r>
              <a:rPr lang="cy-GB" sz="1200" b="1" dirty="0">
                <a:latin typeface="Comic Sans MS"/>
                <a:ea typeface="Calibri"/>
                <a:cs typeface="Arial"/>
              </a:rPr>
              <a:t>Prif ran (1,000 o eiriau +/-)</a:t>
            </a:r>
            <a:endParaRPr lang="en-GB" sz="1200">
              <a:latin typeface="Comic Sans MS"/>
              <a:ea typeface="Calibri"/>
              <a:cs typeface="Arial"/>
            </a:endParaRPr>
          </a:p>
          <a:p>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Esboniwch sut mae’r fframwaith llythrennedd, rhifedd a chymhwysedd digidol o fewn y Cwricwlwm i Gymru yn berthnasol i ddysgwyr ar draws ystod oedran cynradd.</a:t>
            </a:r>
            <a:endParaRPr lang="en-GB" sz="1200">
              <a:latin typeface="Comic Sans MS"/>
              <a:ea typeface="Calibri"/>
              <a:cs typeface="Arial"/>
            </a:endParaRPr>
          </a:p>
          <a:p>
            <a:pPr marL="285750" indent="-285750">
              <a:buFont typeface="Arial"/>
              <a:buChar char="•"/>
            </a:pPr>
            <a:r>
              <a:rPr lang="cy-GB" sz="1200" dirty="0">
                <a:latin typeface="Comic Sans MS"/>
                <a:ea typeface="Calibri"/>
                <a:cs typeface="Arial"/>
              </a:rPr>
              <a:t>Eglurwch y cyfleoedd a’r heriau sydd yn dylanwadu ar yr addysgu a’r dysgu trawsgwricwlaidd, e.e. profiadau dilys, adnoddau;</a:t>
            </a:r>
            <a:endParaRPr lang="en-GB" sz="1200">
              <a:latin typeface="Comic Sans MS"/>
              <a:ea typeface="Calibri"/>
              <a:cs typeface="Arial"/>
            </a:endParaRPr>
          </a:p>
          <a:p>
            <a:pPr marL="285750" indent="-285750">
              <a:buFont typeface="Arial"/>
              <a:buChar char="•"/>
            </a:pPr>
            <a:r>
              <a:rPr lang="cy-GB" sz="1200" dirty="0">
                <a:latin typeface="Comic Sans MS"/>
                <a:ea typeface="Calibri"/>
                <a:cs typeface="Arial"/>
              </a:rPr>
              <a:t>Dangoswch eich dealltwriaeth o ddysgu trawsgwricwlaidd drwy gyfeirio at y syniadau, cysyniadau, deunydd darllen ehangach a llenyddiaeth mewn darlithoedd a’ch profiadau Pontio/ diwrnodau cyfoethogi.</a:t>
            </a:r>
          </a:p>
          <a:p>
            <a:pPr marL="285750" indent="-285750">
              <a:buFont typeface="Arial"/>
              <a:buChar char="•"/>
            </a:pPr>
            <a:r>
              <a:rPr lang="cy-GB" sz="1200" dirty="0">
                <a:solidFill>
                  <a:srgbClr val="3C4043"/>
                </a:solidFill>
                <a:highlight>
                  <a:srgbClr val="FFFF00"/>
                </a:highlight>
                <a:latin typeface="Comic Sans MS"/>
                <a:ea typeface="+mn-lt"/>
                <a:cs typeface="+mn-lt"/>
              </a:rPr>
              <a:t>Trafodwch eich adnodd/ darpariaeth barhaus gan esbonio’n feirniadol sut mae’n cwmpasu’r fframwaith trawsgwricwlaidd o fewn y Cwricwlwm i Gymru.</a:t>
            </a:r>
            <a:endParaRPr lang="cy-GB" sz="1200" dirty="0">
              <a:highlight>
                <a:srgbClr val="FFFF00"/>
              </a:highlight>
              <a:latin typeface="Comic Sans MS"/>
              <a:ea typeface="Calibri"/>
              <a:cs typeface="Arial"/>
            </a:endParaRPr>
          </a:p>
          <a:p>
            <a:pPr marL="171450" indent="-171450">
              <a:buFont typeface="Arial"/>
              <a:buChar char="•"/>
            </a:pPr>
            <a:endParaRPr lang="en-GB" sz="1200" dirty="0">
              <a:latin typeface="Comic Sans MS"/>
              <a:ea typeface="Calibri"/>
              <a:cs typeface="Arial"/>
            </a:endParaRPr>
          </a:p>
          <a:p>
            <a:r>
              <a:rPr lang="cy-GB" sz="1200" b="1" dirty="0">
                <a:latin typeface="Comic Sans MS"/>
                <a:ea typeface="Calibri"/>
                <a:cs typeface="Arial"/>
              </a:rPr>
              <a:t>Casgliad (500 o eiriau +/-)</a:t>
            </a:r>
            <a:endParaRPr lang="en-GB" sz="1200">
              <a:latin typeface="Comic Sans MS"/>
              <a:ea typeface="Calibri"/>
              <a:cs typeface="Arial"/>
            </a:endParaRPr>
          </a:p>
          <a:p>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Crynhowch beth rydych wedi’i ddysgu am arwyddocâd y fframwaith llythrennedd, rhifedd a chymhwysedd digidol o fewn y Cwricwlwm i Gymru a sut maent yn dylanwadu ar yr addysgu, dysgu ac agweddau eraill yn yr ysgol.</a:t>
            </a:r>
            <a:endParaRPr lang="en-GB" sz="1200" dirty="0">
              <a:latin typeface="Comic Sans MS"/>
              <a:ea typeface="Calibri"/>
              <a:cs typeface="Arial"/>
            </a:endParaRPr>
          </a:p>
          <a:p>
            <a:pPr marL="285750" indent="-285750">
              <a:buFont typeface="Arial"/>
              <a:buChar char="•"/>
            </a:pPr>
            <a:r>
              <a:rPr lang="cy-GB" sz="1200" dirty="0">
                <a:latin typeface="Comic Sans MS"/>
                <a:ea typeface="Calibri"/>
                <a:cs typeface="Arial"/>
              </a:rPr>
              <a:t>Esboniwch sut y bydd dysgu trawsgwricwlaidd yn dylanwadu ar yr hyn a wnewch pan fyddwch mewn ysgol.</a:t>
            </a:r>
            <a:r>
              <a:rPr lang="en-GB" sz="1200" dirty="0">
                <a:latin typeface="Comic Sans MS"/>
                <a:ea typeface="Calibri"/>
                <a:cs typeface="Arial"/>
              </a:rPr>
              <a:t> </a:t>
            </a:r>
            <a:r>
              <a:rPr lang="cy-GB" sz="1200" dirty="0">
                <a:latin typeface="Comic Sans MS"/>
                <a:ea typeface="Calibri"/>
                <a:cs typeface="Arial"/>
              </a:rPr>
              <a:t>Cysylltwch hyn â’r Safonau Proffesiynol ar gyfer Addysgu ac Arweinyddiaeth (SAC). Efallai yr hoffech wneud hyn ar ffurf 2-3 tharged rydych yn bwriadu eu cyflawni.  </a:t>
            </a:r>
            <a:r>
              <a:rPr lang="cy-GB" sz="1200" b="1" dirty="0">
                <a:solidFill>
                  <a:srgbClr val="FF0000"/>
                </a:solidFill>
                <a:latin typeface="Comic Sans MS"/>
                <a:ea typeface="Calibri"/>
                <a:cs typeface="Arial"/>
              </a:rPr>
              <a:t>Atodwch yr adnodd a'r cynllun gwers fel atodiad</a:t>
            </a:r>
            <a:endParaRPr lang="en-GB" sz="1200" b="1" dirty="0">
              <a:solidFill>
                <a:srgbClr val="FF0000"/>
              </a:solidFill>
              <a:latin typeface="Comic Sans MS"/>
              <a:ea typeface="Calibri"/>
              <a:cs typeface="Arial"/>
            </a:endParaRPr>
          </a:p>
          <a:p>
            <a:endParaRPr lang="en-GB" sz="2000" b="1" dirty="0">
              <a:latin typeface="Comic Sans MS"/>
              <a:ea typeface="Calibri"/>
              <a:cs typeface="Arial"/>
            </a:endParaRPr>
          </a:p>
        </p:txBody>
      </p:sp>
    </p:spTree>
    <p:extLst>
      <p:ext uri="{BB962C8B-B14F-4D97-AF65-F5344CB8AC3E}">
        <p14:creationId xmlns:p14="http://schemas.microsoft.com/office/powerpoint/2010/main" val="1097733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910147A3-8546-8B15-E998-C63445BC0C27}"/>
              </a:ext>
            </a:extLst>
          </p:cNvPr>
          <p:cNvSpPr txBox="1"/>
          <p:nvPr/>
        </p:nvSpPr>
        <p:spPr>
          <a:xfrm>
            <a:off x="176892" y="272143"/>
            <a:ext cx="11811000"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u="sng" dirty="0">
                <a:latin typeface="Comic Sans MS"/>
                <a:cs typeface="Arial"/>
              </a:rPr>
              <a:t>ECAD4014 Assignment</a:t>
            </a:r>
          </a:p>
          <a:p>
            <a:pPr algn="ctr"/>
            <a:endParaRPr lang="en-GB" sz="2000" b="1">
              <a:latin typeface="Comic Sans MS"/>
              <a:cs typeface="Arial"/>
            </a:endParaRPr>
          </a:p>
          <a:p>
            <a:pPr algn="ctr"/>
            <a:r>
              <a:rPr lang="en-GB" sz="1600" b="1" dirty="0">
                <a:latin typeface="Comic Sans MS"/>
                <a:cs typeface="Arial"/>
              </a:rPr>
              <a:t>Demonstrate how cross-curricular teaching and learning can influence in-depth skills and understanding. Underpin this with reference to relevant research, a detailed lesson plan and an enhanced provision material.</a:t>
            </a:r>
          </a:p>
          <a:p>
            <a:r>
              <a:rPr lang="en-GB" sz="1400" b="1" u="sng" dirty="0">
                <a:latin typeface="Comic Sans MS"/>
                <a:ea typeface="Calibri"/>
                <a:cs typeface="Calibri"/>
              </a:rPr>
              <a:t>Possible structure:</a:t>
            </a:r>
            <a:endParaRPr lang="en-GB" sz="1400">
              <a:latin typeface="Comic Sans MS"/>
              <a:ea typeface="Calibri"/>
              <a:cs typeface="Calibri"/>
            </a:endParaRPr>
          </a:p>
          <a:p>
            <a:endParaRPr lang="en-GB" sz="1200">
              <a:latin typeface="Comic Sans MS"/>
              <a:ea typeface="Calibri"/>
              <a:cs typeface="Calibri"/>
            </a:endParaRPr>
          </a:p>
          <a:p>
            <a:r>
              <a:rPr lang="en-GB" sz="1200" b="1" dirty="0">
                <a:latin typeface="Comic Sans MS"/>
                <a:ea typeface="Calibri"/>
                <a:cs typeface="Calibri"/>
              </a:rPr>
              <a:t>Introduction (500 words +/-)</a:t>
            </a:r>
            <a:endParaRPr lang="en-GB" sz="1200">
              <a:latin typeface="Comic Sans MS"/>
              <a:ea typeface="Calibri"/>
              <a:cs typeface="Calibri"/>
            </a:endParaRPr>
          </a:p>
          <a:p>
            <a:endParaRPr lang="en-GB" sz="1200">
              <a:latin typeface="Comic Sans MS"/>
              <a:ea typeface="Calibri"/>
              <a:cs typeface="Calibri"/>
            </a:endParaRPr>
          </a:p>
          <a:p>
            <a:pPr marL="285750" indent="-285750">
              <a:buFont typeface="Arial"/>
              <a:buChar char="•"/>
            </a:pPr>
            <a:r>
              <a:rPr lang="en-GB" sz="1200" dirty="0">
                <a:latin typeface="Comic Sans MS"/>
                <a:ea typeface="Calibri"/>
                <a:cs typeface="Calibri"/>
              </a:rPr>
              <a:t>Briefly outline the opportunities and challenges that influence the teaching and cross-curricular learning within the school.</a:t>
            </a:r>
          </a:p>
          <a:p>
            <a:pPr marL="285750" indent="-285750">
              <a:buFont typeface="Arial"/>
              <a:buChar char="•"/>
            </a:pPr>
            <a:r>
              <a:rPr lang="en-GB" sz="1200" dirty="0">
                <a:latin typeface="Comic Sans MS"/>
                <a:ea typeface="Calibri"/>
                <a:cs typeface="Calibri"/>
              </a:rPr>
              <a:t>Outline your understanding of cross-curricular learning by referring to the ideas, concepts and literature in lectures, wider material you have read and your Bridging experiences and enhancement days.</a:t>
            </a:r>
          </a:p>
          <a:p>
            <a:endParaRPr lang="en-GB" sz="1200">
              <a:latin typeface="Comic Sans MS"/>
              <a:ea typeface="Calibri"/>
              <a:cs typeface="Calibri"/>
            </a:endParaRPr>
          </a:p>
          <a:p>
            <a:r>
              <a:rPr lang="en-GB" sz="1200" b="1" dirty="0">
                <a:latin typeface="Comic Sans MS"/>
                <a:ea typeface="Calibri"/>
                <a:cs typeface="Calibri"/>
              </a:rPr>
              <a:t>Main body (1000 words +/-)</a:t>
            </a:r>
            <a:endParaRPr lang="en-GB" sz="1200">
              <a:latin typeface="Comic Sans MS"/>
              <a:ea typeface="Calibri"/>
              <a:cs typeface="Calibri"/>
            </a:endParaRPr>
          </a:p>
          <a:p>
            <a:endParaRPr lang="en-GB" sz="1200">
              <a:latin typeface="Comic Sans MS"/>
              <a:ea typeface="Calibri"/>
              <a:cs typeface="Calibri"/>
            </a:endParaRPr>
          </a:p>
          <a:p>
            <a:pPr marL="285750" indent="-285750">
              <a:buFont typeface="Arial"/>
              <a:buChar char="•"/>
            </a:pPr>
            <a:r>
              <a:rPr lang="en-GB" sz="1200" dirty="0">
                <a:latin typeface="Comic Sans MS"/>
                <a:ea typeface="Calibri"/>
                <a:cs typeface="Calibri"/>
              </a:rPr>
              <a:t>Explain how the literacy, numeracy and digital competence framework within the Curriculum for Wales applies to learners across the primary age range.</a:t>
            </a:r>
          </a:p>
          <a:p>
            <a:pPr marL="285750" indent="-285750">
              <a:buFont typeface="Arial"/>
              <a:buChar char="•"/>
            </a:pPr>
            <a:r>
              <a:rPr lang="en-GB" sz="1200" dirty="0">
                <a:latin typeface="Comic Sans MS"/>
                <a:ea typeface="Calibri"/>
                <a:cs typeface="Calibri"/>
              </a:rPr>
              <a:t>Explain the opportunities and challenges that influence teaching and cross-curricular learning, e.g. authentic experiences, resources;</a:t>
            </a:r>
          </a:p>
          <a:p>
            <a:pPr marL="285750" indent="-285750">
              <a:buFont typeface="Arial"/>
              <a:buChar char="•"/>
            </a:pPr>
            <a:r>
              <a:rPr lang="en-GB" sz="1200" dirty="0">
                <a:latin typeface="Comic Sans MS"/>
                <a:ea typeface="Calibri"/>
                <a:cs typeface="Calibri"/>
              </a:rPr>
              <a:t>Demonstrate your understanding of cross-curricular learning by referring to the ideas, concepts, wider reading material and literature in lectures and your Bridging experiences.</a:t>
            </a:r>
          </a:p>
          <a:p>
            <a:pPr marL="171450" indent="-171450">
              <a:buFont typeface="Arial"/>
              <a:buChar char="•"/>
            </a:pPr>
            <a:r>
              <a:rPr lang="en-GB" sz="1200" dirty="0">
                <a:latin typeface="Comic Sans MS"/>
                <a:ea typeface="Calibri"/>
                <a:cs typeface="Calibri"/>
              </a:rPr>
              <a:t>  </a:t>
            </a:r>
            <a:r>
              <a:rPr lang="en-GB" sz="1200" b="1" dirty="0">
                <a:latin typeface="Comic Sans MS"/>
                <a:ea typeface="Calibri"/>
                <a:cs typeface="Calibri"/>
              </a:rPr>
              <a:t> </a:t>
            </a:r>
            <a:r>
              <a:rPr lang="en-GB" sz="1200" b="1" dirty="0">
                <a:solidFill>
                  <a:srgbClr val="FF0000"/>
                </a:solidFill>
                <a:latin typeface="Comic Sans MS"/>
                <a:ea typeface="Calibri"/>
                <a:cs typeface="Calibri"/>
              </a:rPr>
              <a:t>Discuss resource /</a:t>
            </a:r>
            <a:r>
              <a:rPr lang="en-GB" sz="1200" dirty="0">
                <a:solidFill>
                  <a:srgbClr val="FF0000"/>
                </a:solidFill>
                <a:latin typeface="Comic Sans MS"/>
                <a:ea typeface="Calibri"/>
                <a:cs typeface="Calibri"/>
              </a:rPr>
              <a:t> </a:t>
            </a:r>
            <a:r>
              <a:rPr lang="en-GB" sz="1200" b="1" dirty="0">
                <a:solidFill>
                  <a:srgbClr val="FF0000"/>
                </a:solidFill>
                <a:latin typeface="Comic Sans MS"/>
                <a:ea typeface="Calibri"/>
                <a:cs typeface="Calibri"/>
              </a:rPr>
              <a:t>enhanced provision material critically explaining how it encompasses the cross-curriculum framework within the Curriculum for Wales. </a:t>
            </a:r>
          </a:p>
          <a:p>
            <a:endParaRPr lang="en-GB" sz="1200" b="1">
              <a:solidFill>
                <a:srgbClr val="FF0000"/>
              </a:solidFill>
              <a:latin typeface="Comic Sans MS"/>
              <a:ea typeface="Calibri"/>
              <a:cs typeface="Calibri"/>
            </a:endParaRPr>
          </a:p>
          <a:p>
            <a:r>
              <a:rPr lang="en-GB" sz="1200" b="1" dirty="0">
                <a:latin typeface="Comic Sans MS"/>
                <a:ea typeface="Calibri"/>
                <a:cs typeface="Calibri"/>
              </a:rPr>
              <a:t>Conclusion (500 +/- words)</a:t>
            </a:r>
            <a:endParaRPr lang="en-GB" sz="1200">
              <a:latin typeface="Comic Sans MS"/>
              <a:ea typeface="Calibri"/>
              <a:cs typeface="Calibri"/>
            </a:endParaRPr>
          </a:p>
          <a:p>
            <a:endParaRPr lang="en-GB" sz="1000">
              <a:latin typeface="Comic Sans MS"/>
              <a:cs typeface="Times New Roman"/>
            </a:endParaRPr>
          </a:p>
          <a:p>
            <a:pPr marL="285750" indent="-285750">
              <a:buFont typeface="Arial"/>
              <a:buChar char="•"/>
            </a:pPr>
            <a:r>
              <a:rPr lang="en-GB" sz="1200" dirty="0">
                <a:latin typeface="Comic Sans MS"/>
                <a:ea typeface="Calibri"/>
                <a:cs typeface="Calibri"/>
              </a:rPr>
              <a:t>Summarize what you have learned about the significance of the literacy, numeracy and digital competence framework within the Curriculum for Wales and how they influence the teaching, learning and other aspects in the school.</a:t>
            </a:r>
          </a:p>
          <a:p>
            <a:pPr marL="285750" indent="-285750">
              <a:buFont typeface="Arial"/>
              <a:buChar char="•"/>
            </a:pPr>
            <a:r>
              <a:rPr lang="en-GB" sz="1200" dirty="0">
                <a:latin typeface="Comic Sans MS"/>
                <a:ea typeface="Calibri"/>
                <a:cs typeface="Calibri"/>
              </a:rPr>
              <a:t>Explain how cross-curricular learning will influence what you do when you are at school. Link this to the Professional Standards for Teaching and Leadership (PSL). You may want to do this in the form of 2-3 targets that you intend to achieve.       </a:t>
            </a:r>
            <a:r>
              <a:rPr lang="en-GB" sz="1200" b="1" dirty="0">
                <a:solidFill>
                  <a:srgbClr val="FF0000"/>
                </a:solidFill>
                <a:latin typeface="Comic Sans MS"/>
                <a:ea typeface="Calibri"/>
                <a:cs typeface="Calibri"/>
              </a:rPr>
              <a:t>Attach resource and lesson plan as an appendix</a:t>
            </a:r>
          </a:p>
          <a:p>
            <a:endParaRPr lang="en-GB" sz="2000" b="1">
              <a:latin typeface="Comic Sans MS"/>
              <a:cs typeface="Arial"/>
            </a:endParaRPr>
          </a:p>
        </p:txBody>
      </p:sp>
    </p:spTree>
    <p:extLst>
      <p:ext uri="{BB962C8B-B14F-4D97-AF65-F5344CB8AC3E}">
        <p14:creationId xmlns:p14="http://schemas.microsoft.com/office/powerpoint/2010/main" val="1502800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4CC4ED47-C8A6-D3CC-5900-F3A24E6E4154}"/>
              </a:ext>
            </a:extLst>
          </p:cNvPr>
          <p:cNvSpPr txBox="1"/>
          <p:nvPr/>
        </p:nvSpPr>
        <p:spPr>
          <a:xfrm>
            <a:off x="100106" y="85164"/>
            <a:ext cx="11984316" cy="5022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Comic Sans MS"/>
                <a:cs typeface="Segoe UI"/>
              </a:rPr>
              <a:t>Main body (1000 words +/-)</a:t>
            </a:r>
            <a:r>
              <a:rPr lang="en-GB" sz="1600" dirty="0">
                <a:latin typeface="Comic Sans MS"/>
                <a:cs typeface="Segoe UI"/>
              </a:rPr>
              <a:t>​</a:t>
            </a:r>
          </a:p>
          <a:p>
            <a:r>
              <a:rPr lang="en-GB" sz="1600" dirty="0">
                <a:latin typeface="Comic Sans MS"/>
                <a:cs typeface="Segoe UI"/>
              </a:rPr>
              <a:t>​</a:t>
            </a:r>
          </a:p>
          <a:p>
            <a:pPr marL="285750" indent="-285750">
              <a:lnSpc>
                <a:spcPct val="150000"/>
              </a:lnSpc>
              <a:buFont typeface="Arial,Sans-Serif"/>
              <a:buChar char="•"/>
            </a:pPr>
            <a:r>
              <a:rPr lang="en-GB" b="1" dirty="0">
                <a:latin typeface="Comic Sans MS"/>
                <a:cs typeface="Arial"/>
              </a:rPr>
              <a:t>Explain</a:t>
            </a:r>
            <a:r>
              <a:rPr lang="en-GB" sz="1600" dirty="0">
                <a:latin typeface="Comic Sans MS"/>
                <a:cs typeface="Arial"/>
              </a:rPr>
              <a:t> how the literacy, numeracy and digital competence framework within the Curriculum for Wales applies to learners across the primary age range. - </a:t>
            </a:r>
            <a:r>
              <a:rPr lang="en-US" sz="1600" b="1" dirty="0">
                <a:latin typeface="Comic Sans MS"/>
                <a:cs typeface="Arial"/>
              </a:rPr>
              <a:t>reading list, Welsh Government, </a:t>
            </a:r>
            <a:r>
              <a:rPr lang="en-US" sz="1600" b="1" dirty="0" err="1">
                <a:latin typeface="Comic Sans MS"/>
                <a:cs typeface="Arial"/>
              </a:rPr>
              <a:t>Estyn</a:t>
            </a:r>
            <a:r>
              <a:rPr lang="en-US" sz="1600" dirty="0">
                <a:latin typeface="Comic Sans MS"/>
                <a:cs typeface="Arial"/>
              </a:rPr>
              <a:t>, </a:t>
            </a:r>
          </a:p>
          <a:p>
            <a:pPr marL="285750" indent="-285750">
              <a:lnSpc>
                <a:spcPct val="150000"/>
              </a:lnSpc>
              <a:buFont typeface="Arial,Sans-Serif"/>
              <a:buChar char="•"/>
            </a:pPr>
            <a:r>
              <a:rPr lang="en-GB" sz="1600" dirty="0">
                <a:latin typeface="Comic Sans MS"/>
                <a:cs typeface="Arial"/>
              </a:rPr>
              <a:t>Explain the opportunities and challenges that influence teaching and cross-curricular learning, e.g. authentic experiences, resources, poverty, pupil experiences, funding, teacher knowledge, class size, visits, visitors.</a:t>
            </a:r>
          </a:p>
          <a:p>
            <a:pPr marL="285750" indent="-285750">
              <a:lnSpc>
                <a:spcPct val="150000"/>
              </a:lnSpc>
              <a:buFont typeface="Arial,Sans-Serif"/>
              <a:buChar char="•"/>
            </a:pPr>
            <a:r>
              <a:rPr lang="en-GB" sz="1600" dirty="0">
                <a:latin typeface="Comic Sans MS"/>
                <a:cs typeface="Arial"/>
              </a:rPr>
              <a:t>Demonstrate your understanding of cross-curricular learning by referring to the ideas, concepts, wider reading material and literature in lectures and your bridging experiences and enhancement days.</a:t>
            </a:r>
            <a:r>
              <a:rPr lang="en-US" sz="1600" dirty="0">
                <a:latin typeface="Comic Sans MS"/>
                <a:cs typeface="Arial"/>
              </a:rPr>
              <a:t>​</a:t>
            </a:r>
          </a:p>
          <a:p>
            <a:pPr marL="171450" indent="-171450">
              <a:lnSpc>
                <a:spcPct val="150000"/>
              </a:lnSpc>
              <a:buFont typeface="Arial,Sans-Serif"/>
              <a:buChar char="•"/>
            </a:pPr>
            <a:r>
              <a:rPr lang="en-GB" sz="1600" dirty="0">
                <a:latin typeface="Comic Sans MS"/>
                <a:cs typeface="Arial"/>
              </a:rPr>
              <a:t>  </a:t>
            </a:r>
            <a:r>
              <a:rPr lang="en-GB" sz="1600" b="1" dirty="0">
                <a:solidFill>
                  <a:srgbClr val="FF0000"/>
                </a:solidFill>
                <a:latin typeface="Comic Sans MS"/>
                <a:cs typeface="Arial"/>
              </a:rPr>
              <a:t>Discuss your resource /</a:t>
            </a:r>
            <a:r>
              <a:rPr lang="en-GB" sz="1600" dirty="0">
                <a:solidFill>
                  <a:srgbClr val="FF0000"/>
                </a:solidFill>
                <a:latin typeface="Comic Sans MS"/>
                <a:cs typeface="Arial"/>
              </a:rPr>
              <a:t> </a:t>
            </a:r>
            <a:r>
              <a:rPr lang="en-GB" sz="1600" b="1" dirty="0">
                <a:solidFill>
                  <a:srgbClr val="FF0000"/>
                </a:solidFill>
                <a:latin typeface="Comic Sans MS"/>
                <a:cs typeface="Arial"/>
              </a:rPr>
              <a:t>enhanced provision material critically explaining how it encompasses the cross-curriculum framework within the Curriculum for Wales. </a:t>
            </a:r>
            <a:r>
              <a:rPr lang="en-US" sz="1600" dirty="0">
                <a:latin typeface="Comic Sans MS"/>
                <a:cs typeface="Arial"/>
              </a:rPr>
              <a:t>​What would you change? Can you predict any challenges? Can it be adapted</a:t>
            </a:r>
          </a:p>
          <a:p>
            <a:pPr marL="171450" indent="-171450">
              <a:lnSpc>
                <a:spcPct val="150000"/>
              </a:lnSpc>
              <a:buFont typeface="Arial,Sans-Serif"/>
              <a:buChar char="•"/>
            </a:pPr>
            <a:r>
              <a:rPr lang="en-US" sz="1600" b="1" u="sng" dirty="0">
                <a:latin typeface="Comic Sans MS"/>
                <a:cs typeface="Arial"/>
              </a:rPr>
              <a:t>Make reference to your material and lesson plan that appear in your appendix in your assignment</a:t>
            </a:r>
          </a:p>
          <a:p>
            <a:pPr marL="171450" indent="-171450">
              <a:lnSpc>
                <a:spcPct val="150000"/>
              </a:lnSpc>
              <a:buFont typeface="Arial,Sans-Serif"/>
              <a:buChar char="•"/>
            </a:pPr>
            <a:r>
              <a:rPr lang="en-US" sz="1600" b="1" u="sng" dirty="0">
                <a:latin typeface="Comic Sans MS"/>
                <a:cs typeface="Arial"/>
              </a:rPr>
              <a:t>Appendix 1: Enhanced provision material</a:t>
            </a:r>
          </a:p>
          <a:p>
            <a:pPr marL="171450" indent="-171450">
              <a:lnSpc>
                <a:spcPct val="150000"/>
              </a:lnSpc>
              <a:buFont typeface="Arial,Sans-Serif"/>
              <a:buChar char="•"/>
            </a:pPr>
            <a:r>
              <a:rPr lang="en-US" sz="1600" b="1" u="sng" dirty="0">
                <a:latin typeface="Comic Sans MS"/>
                <a:cs typeface="Arial"/>
              </a:rPr>
              <a:t>Appendix 2: Lesson plan</a:t>
            </a:r>
          </a:p>
          <a:p>
            <a:pPr marL="171450" indent="-171450">
              <a:lnSpc>
                <a:spcPct val="150000"/>
              </a:lnSpc>
              <a:buFont typeface="Arial,Sans-Serif"/>
              <a:buChar char="•"/>
            </a:pPr>
            <a:r>
              <a:rPr lang="en-US" sz="1600" b="1" u="sng" dirty="0">
                <a:latin typeface="Comic Sans MS"/>
                <a:cs typeface="Arial"/>
              </a:rPr>
              <a:t>Ensure that your enhanced provision material is included as part of your lesson plan.</a:t>
            </a:r>
          </a:p>
        </p:txBody>
      </p:sp>
    </p:spTree>
    <p:extLst>
      <p:ext uri="{BB962C8B-B14F-4D97-AF65-F5344CB8AC3E}">
        <p14:creationId xmlns:p14="http://schemas.microsoft.com/office/powerpoint/2010/main" val="3692446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
        <p:nvSpPr>
          <p:cNvPr id="2" name="TextBox 1">
            <a:extLst>
              <a:ext uri="{FF2B5EF4-FFF2-40B4-BE49-F238E27FC236}">
                <a16:creationId xmlns:a16="http://schemas.microsoft.com/office/drawing/2014/main" id="{22415F14-EADA-8E88-7D8E-B383C2B5BFAA}"/>
              </a:ext>
            </a:extLst>
          </p:cNvPr>
          <p:cNvSpPr txBox="1"/>
          <p:nvPr/>
        </p:nvSpPr>
        <p:spPr>
          <a:xfrm>
            <a:off x="97647" y="69528"/>
            <a:ext cx="12046174" cy="54478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AutoNum type="arabicPeriod"/>
            </a:pPr>
            <a:r>
              <a:rPr lang="en-US" dirty="0">
                <a:latin typeface="Comic Sans MS"/>
              </a:rPr>
              <a:t>Table of targets from previous assignment and how you have worked on these.</a:t>
            </a:r>
            <a:endParaRPr lang="en-US"/>
          </a:p>
          <a:p>
            <a:pPr marL="342900" indent="-342900">
              <a:lnSpc>
                <a:spcPct val="150000"/>
              </a:lnSpc>
              <a:buAutoNum type="arabicPeriod"/>
            </a:pPr>
            <a:r>
              <a:rPr lang="en-US" dirty="0">
                <a:latin typeface="Comic Sans MS"/>
              </a:rPr>
              <a:t>Title of assignment</a:t>
            </a:r>
          </a:p>
          <a:p>
            <a:pPr marL="342900" indent="-342900">
              <a:lnSpc>
                <a:spcPct val="150000"/>
              </a:lnSpc>
              <a:buAutoNum type="arabicPeriod"/>
            </a:pPr>
            <a:r>
              <a:rPr lang="en-US" dirty="0">
                <a:latin typeface="Comic Sans MS"/>
              </a:rPr>
              <a:t>Introduction</a:t>
            </a:r>
          </a:p>
          <a:p>
            <a:pPr marL="342900" indent="-342900">
              <a:lnSpc>
                <a:spcPct val="150000"/>
              </a:lnSpc>
              <a:buAutoNum type="arabicPeriod"/>
            </a:pPr>
            <a:r>
              <a:rPr lang="en-US" dirty="0">
                <a:latin typeface="Comic Sans MS"/>
              </a:rPr>
              <a:t>Main body – be critical, refer to appendix. Discuss your resource, how you intend to use within your lesson, how is it cross-curricular, link to pedagogical principles, four purposes</a:t>
            </a:r>
          </a:p>
          <a:p>
            <a:pPr marL="342900" indent="-342900">
              <a:lnSpc>
                <a:spcPct val="150000"/>
              </a:lnSpc>
              <a:buAutoNum type="arabicPeriod"/>
            </a:pPr>
            <a:r>
              <a:rPr lang="en-US" dirty="0">
                <a:latin typeface="Comic Sans MS"/>
              </a:rPr>
              <a:t>Conclusion – make links to Professional standards – what will you take to future practice</a:t>
            </a:r>
          </a:p>
          <a:p>
            <a:pPr marL="342900" indent="-342900">
              <a:lnSpc>
                <a:spcPct val="150000"/>
              </a:lnSpc>
              <a:buAutoNum type="arabicPeriod"/>
            </a:pPr>
            <a:r>
              <a:rPr lang="en-US" dirty="0">
                <a:latin typeface="Comic Sans MS"/>
              </a:rPr>
              <a:t>Appendices  - A – Resource (support mat, key vocabulary, bingo, photograph) </a:t>
            </a:r>
          </a:p>
          <a:p>
            <a:pPr lvl="3">
              <a:lnSpc>
                <a:spcPct val="150000"/>
              </a:lnSpc>
            </a:pPr>
            <a:r>
              <a:rPr lang="en-US" dirty="0">
                <a:latin typeface="Comic Sans MS"/>
              </a:rPr>
              <a:t>     - B – Detailed lesson plan - based on your classroom during enhancement days; </a:t>
            </a:r>
          </a:p>
          <a:p>
            <a:pPr marL="1657350" lvl="3" indent="-285750">
              <a:lnSpc>
                <a:spcPct val="150000"/>
              </a:lnSpc>
              <a:buFont typeface="Wingdings"/>
              <a:buChar char="Ø"/>
            </a:pPr>
            <a:r>
              <a:rPr lang="en-US" dirty="0">
                <a:latin typeface="Comic Sans MS"/>
              </a:rPr>
              <a:t>Meaningful links to the curriculum</a:t>
            </a:r>
          </a:p>
          <a:p>
            <a:pPr marL="1657350" lvl="3" indent="-285750">
              <a:lnSpc>
                <a:spcPct val="150000"/>
              </a:lnSpc>
              <a:buFont typeface="Wingdings"/>
              <a:buChar char="Ø"/>
            </a:pPr>
            <a:r>
              <a:rPr lang="en-US" dirty="0">
                <a:latin typeface="Comic Sans MS"/>
              </a:rPr>
              <a:t>Meaningful links across the curriculum</a:t>
            </a:r>
            <a:endParaRPr lang="en-US" dirty="0">
              <a:latin typeface="Calibri" panose="020F0502020204030204"/>
              <a:ea typeface="Calibri" panose="020F0502020204030204"/>
              <a:cs typeface="Calibri" panose="020F0502020204030204"/>
            </a:endParaRPr>
          </a:p>
          <a:p>
            <a:pPr marL="1657350" lvl="3" indent="-285750">
              <a:lnSpc>
                <a:spcPct val="150000"/>
              </a:lnSpc>
              <a:buFont typeface="Wingdings"/>
              <a:buChar char="Ø"/>
            </a:pPr>
            <a:r>
              <a:rPr lang="en-US" dirty="0">
                <a:latin typeface="Comic Sans MS"/>
              </a:rPr>
              <a:t>Clear learning intention</a:t>
            </a:r>
            <a:endParaRPr lang="en-US" dirty="0">
              <a:latin typeface="Calibri" panose="020F0502020204030204"/>
              <a:ea typeface="Calibri"/>
              <a:cs typeface="Calibri"/>
            </a:endParaRPr>
          </a:p>
          <a:p>
            <a:pPr marL="1657350" lvl="3" indent="-285750">
              <a:lnSpc>
                <a:spcPct val="150000"/>
              </a:lnSpc>
              <a:buFont typeface="Wingdings"/>
              <a:buChar char="Ø"/>
            </a:pPr>
            <a:r>
              <a:rPr lang="en-US" dirty="0">
                <a:latin typeface="Comic Sans MS"/>
              </a:rPr>
              <a:t>Success criteria</a:t>
            </a:r>
          </a:p>
          <a:p>
            <a:pPr marL="1657350" lvl="3" indent="-285750">
              <a:lnSpc>
                <a:spcPct val="150000"/>
              </a:lnSpc>
              <a:buFont typeface="Wingdings"/>
              <a:buChar char="Ø"/>
            </a:pPr>
            <a:r>
              <a:rPr lang="en-US" dirty="0">
                <a:latin typeface="Comic Sans MS"/>
                <a:ea typeface="Calibri"/>
                <a:cs typeface="Calibri"/>
              </a:rPr>
              <a:t>Planning for misconceptions</a:t>
            </a:r>
          </a:p>
        </p:txBody>
      </p:sp>
    </p:spTree>
    <p:extLst>
      <p:ext uri="{BB962C8B-B14F-4D97-AF65-F5344CB8AC3E}">
        <p14:creationId xmlns:p14="http://schemas.microsoft.com/office/powerpoint/2010/main" val="1566336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EDDFD7ED-1955-07A0-E9D2-A5015669B8F4}"/>
              </a:ext>
            </a:extLst>
          </p:cNvPr>
          <p:cNvPicPr>
            <a:picLocks noChangeAspect="1"/>
          </p:cNvPicPr>
          <p:nvPr/>
        </p:nvPicPr>
        <p:blipFill>
          <a:blip r:embed="rId3"/>
          <a:stretch>
            <a:fillRect/>
          </a:stretch>
        </p:blipFill>
        <p:spPr>
          <a:xfrm>
            <a:off x="51049" y="0"/>
            <a:ext cx="12074961" cy="5685118"/>
          </a:xfrm>
          <a:prstGeom prst="rect">
            <a:avLst/>
          </a:prstGeom>
        </p:spPr>
      </p:pic>
    </p:spTree>
    <p:extLst>
      <p:ext uri="{BB962C8B-B14F-4D97-AF65-F5344CB8AC3E}">
        <p14:creationId xmlns:p14="http://schemas.microsoft.com/office/powerpoint/2010/main" val="2807244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descr="A white rectangular object with text&#10;&#10;Description automatically generated">
            <a:extLst>
              <a:ext uri="{FF2B5EF4-FFF2-40B4-BE49-F238E27FC236}">
                <a16:creationId xmlns:a16="http://schemas.microsoft.com/office/drawing/2014/main" id="{F3BB3E94-4E5F-1BC9-2C20-F29E1EF85779}"/>
              </a:ext>
            </a:extLst>
          </p:cNvPr>
          <p:cNvPicPr>
            <a:picLocks noChangeAspect="1"/>
          </p:cNvPicPr>
          <p:nvPr/>
        </p:nvPicPr>
        <p:blipFill>
          <a:blip r:embed="rId3"/>
          <a:stretch>
            <a:fillRect/>
          </a:stretch>
        </p:blipFill>
        <p:spPr>
          <a:xfrm>
            <a:off x="0" y="2849"/>
            <a:ext cx="12192000" cy="5791478"/>
          </a:xfrm>
          <a:prstGeom prst="rect">
            <a:avLst/>
          </a:prstGeom>
        </p:spPr>
      </p:pic>
    </p:spTree>
    <p:extLst>
      <p:ext uri="{BB962C8B-B14F-4D97-AF65-F5344CB8AC3E}">
        <p14:creationId xmlns:p14="http://schemas.microsoft.com/office/powerpoint/2010/main" val="1694566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descr="A screenshot of a computer&#10;&#10;Description automatically generated">
            <a:extLst>
              <a:ext uri="{FF2B5EF4-FFF2-40B4-BE49-F238E27FC236}">
                <a16:creationId xmlns:a16="http://schemas.microsoft.com/office/drawing/2014/main" id="{612C097C-62B6-7E2B-AE6D-419BB3FDDFCD}"/>
              </a:ext>
            </a:extLst>
          </p:cNvPr>
          <p:cNvPicPr>
            <a:picLocks noChangeAspect="1"/>
          </p:cNvPicPr>
          <p:nvPr/>
        </p:nvPicPr>
        <p:blipFill>
          <a:blip r:embed="rId3"/>
          <a:stretch>
            <a:fillRect/>
          </a:stretch>
        </p:blipFill>
        <p:spPr>
          <a:xfrm>
            <a:off x="19712" y="7471"/>
            <a:ext cx="12137635" cy="5685118"/>
          </a:xfrm>
          <a:prstGeom prst="rect">
            <a:avLst/>
          </a:prstGeom>
        </p:spPr>
      </p:pic>
    </p:spTree>
    <p:extLst>
      <p:ext uri="{BB962C8B-B14F-4D97-AF65-F5344CB8AC3E}">
        <p14:creationId xmlns:p14="http://schemas.microsoft.com/office/powerpoint/2010/main" val="2741336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pic>
        <p:nvPicPr>
          <p:cNvPr id="2" name="Picture 1" descr="A white sheet with black text&#10;&#10;Description automatically generated">
            <a:extLst>
              <a:ext uri="{FF2B5EF4-FFF2-40B4-BE49-F238E27FC236}">
                <a16:creationId xmlns:a16="http://schemas.microsoft.com/office/drawing/2014/main" id="{8FD2C6A7-8168-337A-2D82-23482AD4A03E}"/>
              </a:ext>
            </a:extLst>
          </p:cNvPr>
          <p:cNvPicPr>
            <a:picLocks noChangeAspect="1"/>
          </p:cNvPicPr>
          <p:nvPr/>
        </p:nvPicPr>
        <p:blipFill>
          <a:blip r:embed="rId3"/>
          <a:stretch>
            <a:fillRect/>
          </a:stretch>
        </p:blipFill>
        <p:spPr>
          <a:xfrm>
            <a:off x="0" y="3557"/>
            <a:ext cx="12192000" cy="5715357"/>
          </a:xfrm>
          <a:prstGeom prst="rect">
            <a:avLst/>
          </a:prstGeom>
        </p:spPr>
      </p:pic>
    </p:spTree>
    <p:extLst>
      <p:ext uri="{BB962C8B-B14F-4D97-AF65-F5344CB8AC3E}">
        <p14:creationId xmlns:p14="http://schemas.microsoft.com/office/powerpoint/2010/main" val="2635465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blue text&#10;&#10;Description automatically generated">
            <a:extLst>
              <a:ext uri="{FF2B5EF4-FFF2-40B4-BE49-F238E27FC236}">
                <a16:creationId xmlns:a16="http://schemas.microsoft.com/office/drawing/2014/main" id="{0742229C-AFCA-0D40-7F18-A6B60E33C3FA}"/>
              </a:ext>
            </a:extLst>
          </p:cNvPr>
          <p:cNvPicPr>
            <a:picLocks noChangeAspect="1"/>
          </p:cNvPicPr>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7904681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310</cp:revision>
  <dcterms:created xsi:type="dcterms:W3CDTF">2024-03-20T15:35:38Z</dcterms:created>
  <dcterms:modified xsi:type="dcterms:W3CDTF">2024-03-23T09:53:35Z</dcterms:modified>
</cp:coreProperties>
</file>