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600" r:id="rId5"/>
    <p:sldId id="260" r:id="rId6"/>
    <p:sldId id="261" r:id="rId7"/>
    <p:sldId id="594" r:id="rId8"/>
    <p:sldId id="263" r:id="rId9"/>
    <p:sldId id="596" r:id="rId10"/>
    <p:sldId id="262" r:id="rId11"/>
    <p:sldId id="599" r:id="rId12"/>
    <p:sldId id="264" r:id="rId13"/>
    <p:sldId id="266" r:id="rId14"/>
    <p:sldId id="267" r:id="rId15"/>
    <p:sldId id="268" r:id="rId16"/>
    <p:sldId id="597" r:id="rId17"/>
    <p:sldId id="598" r:id="rId18"/>
    <p:sldId id="59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F262D1-0F2E-4BBA-9B9C-77D3A4295E5F}" v="169" dt="2026-08-09T15:25:11.8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2" autoAdjust="0"/>
    <p:restoredTop sz="81908" autoAdjust="0"/>
  </p:normalViewPr>
  <p:slideViewPr>
    <p:cSldViewPr snapToGrid="0">
      <p:cViewPr varScale="1">
        <p:scale>
          <a:sx n="63" d="100"/>
          <a:sy n="63" d="100"/>
        </p:scale>
        <p:origin x="8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kalem Aylewe (2517705)" userId="5b93a647-c10f-45d6-8d8e-865bf2beeef4" providerId="ADAL" clId="{B5D34A20-5B71-4722-8201-19BF536C9496}"/>
    <pc:docChg chg="undo custSel addSld delSld modSld sldOrd">
      <pc:chgData name="Serkalem Aylewe (2517705)" userId="5b93a647-c10f-45d6-8d8e-865bf2beeef4" providerId="ADAL" clId="{B5D34A20-5B71-4722-8201-19BF536C9496}" dt="2026-08-09T15:27:09.967" v="2317" actId="14100"/>
      <pc:docMkLst>
        <pc:docMk/>
      </pc:docMkLst>
      <pc:sldChg chg="addSp delSp modSp mod modTransition">
        <pc:chgData name="Serkalem Aylewe (2517705)" userId="5b93a647-c10f-45d6-8d8e-865bf2beeef4" providerId="ADAL" clId="{B5D34A20-5B71-4722-8201-19BF536C9496}" dt="2026-08-09T13:02:18.147" v="2200" actId="14100"/>
        <pc:sldMkLst>
          <pc:docMk/>
          <pc:sldMk cId="400908735" sldId="256"/>
        </pc:sldMkLst>
        <pc:spChg chg="mod">
          <ac:chgData name="Serkalem Aylewe (2517705)" userId="5b93a647-c10f-45d6-8d8e-865bf2beeef4" providerId="ADAL" clId="{B5D34A20-5B71-4722-8201-19BF536C9496}" dt="2026-08-02T13:06:28.831" v="927" actId="404"/>
          <ac:spMkLst>
            <pc:docMk/>
            <pc:sldMk cId="400908735" sldId="256"/>
            <ac:spMk id="2" creationId="{602508E7-EE09-3285-416C-4FC3E6676B94}"/>
          </ac:spMkLst>
        </pc:spChg>
        <pc:spChg chg="mod">
          <ac:chgData name="Serkalem Aylewe (2517705)" userId="5b93a647-c10f-45d6-8d8e-865bf2beeef4" providerId="ADAL" clId="{B5D34A20-5B71-4722-8201-19BF536C9496}" dt="2026-08-02T13:06:04.448" v="921" actId="404"/>
          <ac:spMkLst>
            <pc:docMk/>
            <pc:sldMk cId="400908735" sldId="256"/>
            <ac:spMk id="3" creationId="{C7983A45-ACFA-A201-DF55-C3FDC03B715B}"/>
          </ac:spMkLst>
        </pc:spChg>
        <pc:spChg chg="mod">
          <ac:chgData name="Serkalem Aylewe (2517705)" userId="5b93a647-c10f-45d6-8d8e-865bf2beeef4" providerId="ADAL" clId="{B5D34A20-5B71-4722-8201-19BF536C9496}" dt="2026-08-02T13:06:36.243" v="951" actId="1036"/>
          <ac:spMkLst>
            <pc:docMk/>
            <pc:sldMk cId="400908735" sldId="256"/>
            <ac:spMk id="4" creationId="{53777F1C-B44B-A193-8A06-0E783FADF3A6}"/>
          </ac:spMkLst>
        </pc:spChg>
        <pc:picChg chg="add mod ord">
          <ac:chgData name="Serkalem Aylewe (2517705)" userId="5b93a647-c10f-45d6-8d8e-865bf2beeef4" providerId="ADAL" clId="{B5D34A20-5B71-4722-8201-19BF536C9496}" dt="2026-08-09T13:02:18.147" v="2200" actId="14100"/>
          <ac:picMkLst>
            <pc:docMk/>
            <pc:sldMk cId="400908735" sldId="256"/>
            <ac:picMk id="5" creationId="{02214747-0757-3292-BD7D-39F8041B8521}"/>
          </ac:picMkLst>
        </pc:picChg>
        <pc:picChg chg="add del">
          <ac:chgData name="Serkalem Aylewe (2517705)" userId="5b93a647-c10f-45d6-8d8e-865bf2beeef4" providerId="ADAL" clId="{B5D34A20-5B71-4722-8201-19BF536C9496}" dt="2026-08-08T12:14:07.958" v="2185" actId="478"/>
          <ac:picMkLst>
            <pc:docMk/>
            <pc:sldMk cId="400908735" sldId="256"/>
            <ac:picMk id="7" creationId="{42DED3E8-6232-2CEC-7973-2DF7B84BB3A8}"/>
          </ac:picMkLst>
        </pc:picChg>
      </pc:sldChg>
      <pc:sldChg chg="delSp modSp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383219146" sldId="257"/>
        </pc:sldMkLst>
        <pc:spChg chg="mod">
          <ac:chgData name="Serkalem Aylewe (2517705)" userId="5b93a647-c10f-45d6-8d8e-865bf2beeef4" providerId="ADAL" clId="{B5D34A20-5B71-4722-8201-19BF536C9496}" dt="2026-08-02T15:25:19.996" v="1337" actId="20577"/>
          <ac:spMkLst>
            <pc:docMk/>
            <pc:sldMk cId="383219146" sldId="257"/>
            <ac:spMk id="2" creationId="{B2EA1C7D-490A-FCDC-5862-E6085BB38967}"/>
          </ac:spMkLst>
        </pc:spChg>
        <pc:spChg chg="mod">
          <ac:chgData name="Serkalem Aylewe (2517705)" userId="5b93a647-c10f-45d6-8d8e-865bf2beeef4" providerId="ADAL" clId="{B5D34A20-5B71-4722-8201-19BF536C9496}" dt="2026-08-02T15:25:54.793" v="1364"/>
          <ac:spMkLst>
            <pc:docMk/>
            <pc:sldMk cId="383219146" sldId="257"/>
            <ac:spMk id="3" creationId="{35B39730-A320-D7B7-CFA7-FEBDED203380}"/>
          </ac:spMkLst>
        </pc:spChg>
      </pc:sldChg>
      <pc:sldChg chg="modSp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1051806097" sldId="258"/>
        </pc:sldMkLst>
        <pc:spChg chg="mod">
          <ac:chgData name="Serkalem Aylewe (2517705)" userId="5b93a647-c10f-45d6-8d8e-865bf2beeef4" providerId="ADAL" clId="{B5D34A20-5B71-4722-8201-19BF536C9496}" dt="2026-08-02T15:28:32.510" v="1416" actId="313"/>
          <ac:spMkLst>
            <pc:docMk/>
            <pc:sldMk cId="1051806097" sldId="258"/>
            <ac:spMk id="3" creationId="{8C8635FF-B9DD-CA2B-F18A-8979D68BF37E}"/>
          </ac:spMkLst>
        </pc:spChg>
        <pc:spChg chg="mod">
          <ac:chgData name="Serkalem Aylewe (2517705)" userId="5b93a647-c10f-45d6-8d8e-865bf2beeef4" providerId="ADAL" clId="{B5D34A20-5B71-4722-8201-19BF536C9496}" dt="2026-08-02T09:53:44.150" v="833" actId="403"/>
          <ac:spMkLst>
            <pc:docMk/>
            <pc:sldMk cId="1051806097" sldId="258"/>
            <ac:spMk id="4" creationId="{FC814FB2-2CDA-1252-EC0E-5A2D8190D60E}"/>
          </ac:spMkLst>
        </pc:spChg>
      </pc:sldChg>
      <pc:sldChg chg="delSp modSp del mod">
        <pc:chgData name="Serkalem Aylewe (2517705)" userId="5b93a647-c10f-45d6-8d8e-865bf2beeef4" providerId="ADAL" clId="{B5D34A20-5B71-4722-8201-19BF536C9496}" dt="2026-08-08T11:21:43.872" v="2096" actId="2696"/>
        <pc:sldMkLst>
          <pc:docMk/>
          <pc:sldMk cId="355182791" sldId="259"/>
        </pc:sldMkLst>
        <pc:spChg chg="mod">
          <ac:chgData name="Serkalem Aylewe (2517705)" userId="5b93a647-c10f-45d6-8d8e-865bf2beeef4" providerId="ADAL" clId="{B5D34A20-5B71-4722-8201-19BF536C9496}" dt="2026-08-08T11:21:03.124" v="2091" actId="21"/>
          <ac:spMkLst>
            <pc:docMk/>
            <pc:sldMk cId="355182791" sldId="259"/>
            <ac:spMk id="3" creationId="{0EBD14DB-EC94-B394-2340-BDCEC7C1CCFB}"/>
          </ac:spMkLst>
        </pc:spChg>
        <pc:spChg chg="mod">
          <ac:chgData name="Serkalem Aylewe (2517705)" userId="5b93a647-c10f-45d6-8d8e-865bf2beeef4" providerId="ADAL" clId="{B5D34A20-5B71-4722-8201-19BF536C9496}" dt="2026-08-08T11:20:41.817" v="2087" actId="21"/>
          <ac:spMkLst>
            <pc:docMk/>
            <pc:sldMk cId="355182791" sldId="259"/>
            <ac:spMk id="4" creationId="{37957E82-7305-647C-4919-676C7AE35DAB}"/>
          </ac:spMkLst>
        </pc:spChg>
        <pc:picChg chg="del mod">
          <ac:chgData name="Serkalem Aylewe (2517705)" userId="5b93a647-c10f-45d6-8d8e-865bf2beeef4" providerId="ADAL" clId="{B5D34A20-5B71-4722-8201-19BF536C9496}" dt="2026-08-08T11:17:56.862" v="2078" actId="478"/>
          <ac:picMkLst>
            <pc:docMk/>
            <pc:sldMk cId="355182791" sldId="259"/>
            <ac:picMk id="5" creationId="{BCC87F78-585E-3FBC-2C80-D4FA8143C645}"/>
          </ac:picMkLst>
        </pc:picChg>
      </pc:sldChg>
      <pc:sldChg chg="modSp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1434853904" sldId="260"/>
        </pc:sldMkLst>
        <pc:spChg chg="mod">
          <ac:chgData name="Serkalem Aylewe (2517705)" userId="5b93a647-c10f-45d6-8d8e-865bf2beeef4" providerId="ADAL" clId="{B5D34A20-5B71-4722-8201-19BF536C9496}" dt="2026-08-02T15:36:43.319" v="1720" actId="27636"/>
          <ac:spMkLst>
            <pc:docMk/>
            <pc:sldMk cId="1434853904" sldId="260"/>
            <ac:spMk id="3" creationId="{995E1903-7C68-2C6F-2D1E-D8A37D30E636}"/>
          </ac:spMkLst>
        </pc:spChg>
        <pc:spChg chg="mod">
          <ac:chgData name="Serkalem Aylewe (2517705)" userId="5b93a647-c10f-45d6-8d8e-865bf2beeef4" providerId="ADAL" clId="{B5D34A20-5B71-4722-8201-19BF536C9496}" dt="2026-08-02T09:54:32.532" v="847" actId="1035"/>
          <ac:spMkLst>
            <pc:docMk/>
            <pc:sldMk cId="1434853904" sldId="260"/>
            <ac:spMk id="4" creationId="{0A16EA78-2872-4151-ACDE-85DE92917660}"/>
          </ac:spMkLst>
        </pc:spChg>
      </pc:sldChg>
      <pc:sldChg chg="modSp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416694051" sldId="261"/>
        </pc:sldMkLst>
        <pc:spChg chg="mod">
          <ac:chgData name="Serkalem Aylewe (2517705)" userId="5b93a647-c10f-45d6-8d8e-865bf2beeef4" providerId="ADAL" clId="{B5D34A20-5B71-4722-8201-19BF536C9496}" dt="2026-08-02T16:22:47.735" v="1991" actId="207"/>
          <ac:spMkLst>
            <pc:docMk/>
            <pc:sldMk cId="416694051" sldId="261"/>
            <ac:spMk id="3" creationId="{A156C52F-D988-84DD-FE73-C0508DC81AED}"/>
          </ac:spMkLst>
        </pc:spChg>
        <pc:spChg chg="mod">
          <ac:chgData name="Serkalem Aylewe (2517705)" userId="5b93a647-c10f-45d6-8d8e-865bf2beeef4" providerId="ADAL" clId="{B5D34A20-5B71-4722-8201-19BF536C9496}" dt="2026-08-02T09:54:44.077" v="849" actId="207"/>
          <ac:spMkLst>
            <pc:docMk/>
            <pc:sldMk cId="416694051" sldId="261"/>
            <ac:spMk id="4" creationId="{B64F5224-38DF-9A0E-ED62-37C8785B3FBD}"/>
          </ac:spMkLst>
        </pc:spChg>
      </pc:sldChg>
      <pc:sldChg chg="addSp modSp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1481281875" sldId="262"/>
        </pc:sldMkLst>
        <pc:spChg chg="add mod">
          <ac:chgData name="Serkalem Aylewe (2517705)" userId="5b93a647-c10f-45d6-8d8e-865bf2beeef4" providerId="ADAL" clId="{B5D34A20-5B71-4722-8201-19BF536C9496}" dt="2026-08-02T16:24:15.820" v="2000" actId="207"/>
          <ac:spMkLst>
            <pc:docMk/>
            <pc:sldMk cId="1481281875" sldId="262"/>
            <ac:spMk id="2" creationId="{47F184C0-C0BE-4A42-3742-69ABAED406E5}"/>
          </ac:spMkLst>
        </pc:spChg>
        <pc:spChg chg="mod">
          <ac:chgData name="Serkalem Aylewe (2517705)" userId="5b93a647-c10f-45d6-8d8e-865bf2beeef4" providerId="ADAL" clId="{B5D34A20-5B71-4722-8201-19BF536C9496}" dt="2026-08-02T16:24:04.843" v="1999" actId="207"/>
          <ac:spMkLst>
            <pc:docMk/>
            <pc:sldMk cId="1481281875" sldId="262"/>
            <ac:spMk id="3" creationId="{A18FDE8E-B325-0DB0-C8C4-FBDD3F35941C}"/>
          </ac:spMkLst>
        </pc:spChg>
        <pc:spChg chg="mod">
          <ac:chgData name="Serkalem Aylewe (2517705)" userId="5b93a647-c10f-45d6-8d8e-865bf2beeef4" providerId="ADAL" clId="{B5D34A20-5B71-4722-8201-19BF536C9496}" dt="2026-08-02T09:56:59.103" v="864" actId="207"/>
          <ac:spMkLst>
            <pc:docMk/>
            <pc:sldMk cId="1481281875" sldId="262"/>
            <ac:spMk id="4" creationId="{7CA7CFC1-D7AD-1D38-BE48-0537EF316731}"/>
          </ac:spMkLst>
        </pc:spChg>
      </pc:sldChg>
      <pc:sldChg chg="modSp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1524246604" sldId="263"/>
        </pc:sldMkLst>
        <pc:spChg chg="mod">
          <ac:chgData name="Serkalem Aylewe (2517705)" userId="5b93a647-c10f-45d6-8d8e-865bf2beeef4" providerId="ADAL" clId="{B5D34A20-5B71-4722-8201-19BF536C9496}" dt="2026-08-02T16:23:19.434" v="1994" actId="207"/>
          <ac:spMkLst>
            <pc:docMk/>
            <pc:sldMk cId="1524246604" sldId="263"/>
            <ac:spMk id="3" creationId="{85BF6541-B0FA-9297-3DE4-B13C722629AE}"/>
          </ac:spMkLst>
        </pc:spChg>
        <pc:spChg chg="mod">
          <ac:chgData name="Serkalem Aylewe (2517705)" userId="5b93a647-c10f-45d6-8d8e-865bf2beeef4" providerId="ADAL" clId="{B5D34A20-5B71-4722-8201-19BF536C9496}" dt="2026-08-02T09:55:37.004" v="854" actId="207"/>
          <ac:spMkLst>
            <pc:docMk/>
            <pc:sldMk cId="1524246604" sldId="263"/>
            <ac:spMk id="4" creationId="{619FB4DE-DBB1-0BF2-DBFA-00D692BAF33E}"/>
          </ac:spMkLst>
        </pc:spChg>
      </pc:sldChg>
      <pc:sldChg chg="addSp delSp modSp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3278303392" sldId="264"/>
        </pc:sldMkLst>
        <pc:spChg chg="mod">
          <ac:chgData name="Serkalem Aylewe (2517705)" userId="5b93a647-c10f-45d6-8d8e-865bf2beeef4" providerId="ADAL" clId="{B5D34A20-5B71-4722-8201-19BF536C9496}" dt="2026-08-02T16:25:16.376" v="2005" actId="207"/>
          <ac:spMkLst>
            <pc:docMk/>
            <pc:sldMk cId="3278303392" sldId="264"/>
            <ac:spMk id="3" creationId="{0C02D8C8-03B0-FF56-CFE5-5F25280332B8}"/>
          </ac:spMkLst>
        </pc:spChg>
        <pc:spChg chg="mod">
          <ac:chgData name="Serkalem Aylewe (2517705)" userId="5b93a647-c10f-45d6-8d8e-865bf2beeef4" providerId="ADAL" clId="{B5D34A20-5B71-4722-8201-19BF536C9496}" dt="2026-08-02T09:57:49.053" v="869" actId="207"/>
          <ac:spMkLst>
            <pc:docMk/>
            <pc:sldMk cId="3278303392" sldId="264"/>
            <ac:spMk id="4" creationId="{BD088BB7-3F9E-6D74-6077-0A34CDDDE233}"/>
          </ac:spMkLst>
        </pc:spChg>
        <pc:spChg chg="add mod">
          <ac:chgData name="Serkalem Aylewe (2517705)" userId="5b93a647-c10f-45d6-8d8e-865bf2beeef4" providerId="ADAL" clId="{B5D34A20-5B71-4722-8201-19BF536C9496}" dt="2026-08-02T16:25:26.963" v="2006" actId="207"/>
          <ac:spMkLst>
            <pc:docMk/>
            <pc:sldMk cId="3278303392" sldId="264"/>
            <ac:spMk id="5" creationId="{C6ADCA74-EB4A-4373-8B08-B55ECA0A43A1}"/>
          </ac:spMkLst>
        </pc:spChg>
      </pc:sldChg>
      <pc:sldChg chg="addSp delSp modSp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3723872285" sldId="266"/>
        </pc:sldMkLst>
        <pc:graphicFrameChg chg="add mod modGraphic">
          <ac:chgData name="Serkalem Aylewe (2517705)" userId="5b93a647-c10f-45d6-8d8e-865bf2beeef4" providerId="ADAL" clId="{B5D34A20-5B71-4722-8201-19BF536C9496}" dt="2026-08-02T13:58:31.233" v="1090"/>
          <ac:graphicFrameMkLst>
            <pc:docMk/>
            <pc:sldMk cId="3723872285" sldId="266"/>
            <ac:graphicFrameMk id="6" creationId="{0962A2C3-C968-0241-0EAB-4A177F45F953}"/>
          </ac:graphicFrameMkLst>
        </pc:graphicFrameChg>
        <pc:graphicFrameChg chg="add mod modGraphic">
          <ac:chgData name="Serkalem Aylewe (2517705)" userId="5b93a647-c10f-45d6-8d8e-865bf2beeef4" providerId="ADAL" clId="{B5D34A20-5B71-4722-8201-19BF536C9496}" dt="2026-08-02T14:03:03.358" v="1106" actId="207"/>
          <ac:graphicFrameMkLst>
            <pc:docMk/>
            <pc:sldMk cId="3723872285" sldId="266"/>
            <ac:graphicFrameMk id="7" creationId="{DBB01B3B-CCB5-E7F7-83F0-635F7EDAA9CD}"/>
          </ac:graphicFrameMkLst>
        </pc:graphicFrameChg>
      </pc:sldChg>
      <pc:sldChg chg="modSp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3832727197" sldId="267"/>
        </pc:sldMkLst>
        <pc:graphicFrameChg chg="mod modGraphic">
          <ac:chgData name="Serkalem Aylewe (2517705)" userId="5b93a647-c10f-45d6-8d8e-865bf2beeef4" providerId="ADAL" clId="{B5D34A20-5B71-4722-8201-19BF536C9496}" dt="2026-08-02T14:02:41.260" v="1105" actId="207"/>
          <ac:graphicFrameMkLst>
            <pc:docMk/>
            <pc:sldMk cId="3832727197" sldId="267"/>
            <ac:graphicFrameMk id="4" creationId="{2F6F19B2-8C3F-D75A-7C23-E7E461F14C7E}"/>
          </ac:graphicFrameMkLst>
        </pc:graphicFrameChg>
      </pc:sldChg>
      <pc:sldChg chg="addSp delSp modSp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330153326" sldId="268"/>
        </pc:sldMkLst>
        <pc:spChg chg="mod">
          <ac:chgData name="Serkalem Aylewe (2517705)" userId="5b93a647-c10f-45d6-8d8e-865bf2beeef4" providerId="ADAL" clId="{B5D34A20-5B71-4722-8201-19BF536C9496}" dt="2026-08-02T09:42:17.954" v="720" actId="20577"/>
          <ac:spMkLst>
            <pc:docMk/>
            <pc:sldMk cId="330153326" sldId="268"/>
            <ac:spMk id="7" creationId="{B48ED22E-60CB-C575-C560-F579BE600A27}"/>
          </ac:spMkLst>
        </pc:spChg>
        <pc:spChg chg="mod">
          <ac:chgData name="Serkalem Aylewe (2517705)" userId="5b93a647-c10f-45d6-8d8e-865bf2beeef4" providerId="ADAL" clId="{B5D34A20-5B71-4722-8201-19BF536C9496}" dt="2026-08-02T09:40:19.516" v="677" actId="1076"/>
          <ac:spMkLst>
            <pc:docMk/>
            <pc:sldMk cId="330153326" sldId="268"/>
            <ac:spMk id="8" creationId="{C895F13B-A6A0-47E2-82A6-F316CAD0016A}"/>
          </ac:spMkLst>
        </pc:spChg>
        <pc:graphicFrameChg chg="add mod modGraphic">
          <ac:chgData name="Serkalem Aylewe (2517705)" userId="5b93a647-c10f-45d6-8d8e-865bf2beeef4" providerId="ADAL" clId="{B5D34A20-5B71-4722-8201-19BF536C9496}" dt="2026-08-02T14:05:11.574" v="1115" actId="207"/>
          <ac:graphicFrameMkLst>
            <pc:docMk/>
            <pc:sldMk cId="330153326" sldId="268"/>
            <ac:graphicFrameMk id="2" creationId="{D6204EC6-02C5-E09F-2228-351E11089B1F}"/>
          </ac:graphicFrameMkLst>
        </pc:graphicFrameChg>
      </pc:sldChg>
      <pc:sldChg chg="addSp delSp modSp mod modTransition">
        <pc:chgData name="Serkalem Aylewe (2517705)" userId="5b93a647-c10f-45d6-8d8e-865bf2beeef4" providerId="ADAL" clId="{B5D34A20-5B71-4722-8201-19BF536C9496}" dt="2026-08-08T11:55:59.229" v="2182" actId="1038"/>
        <pc:sldMkLst>
          <pc:docMk/>
          <pc:sldMk cId="3648504809" sldId="594"/>
        </pc:sldMkLst>
        <pc:spChg chg="del mod">
          <ac:chgData name="Serkalem Aylewe (2517705)" userId="5b93a647-c10f-45d6-8d8e-865bf2beeef4" providerId="ADAL" clId="{B5D34A20-5B71-4722-8201-19BF536C9496}" dt="2026-08-08T11:54:09.271" v="2120" actId="478"/>
          <ac:spMkLst>
            <pc:docMk/>
            <pc:sldMk cId="3648504809" sldId="594"/>
            <ac:spMk id="2" creationId="{AE1F78E2-EAFE-AE2C-35B9-A1C18FCF434D}"/>
          </ac:spMkLst>
        </pc:spChg>
        <pc:spChg chg="del">
          <ac:chgData name="Serkalem Aylewe (2517705)" userId="5b93a647-c10f-45d6-8d8e-865bf2beeef4" providerId="ADAL" clId="{B5D34A20-5B71-4722-8201-19BF536C9496}" dt="2026-08-08T11:54:09.271" v="2120" actId="478"/>
          <ac:spMkLst>
            <pc:docMk/>
            <pc:sldMk cId="3648504809" sldId="594"/>
            <ac:spMk id="4" creationId="{A6085429-DA6B-D929-A9B1-EA640DF4F5BC}"/>
          </ac:spMkLst>
        </pc:spChg>
        <pc:spChg chg="add del mod">
          <ac:chgData name="Serkalem Aylewe (2517705)" userId="5b93a647-c10f-45d6-8d8e-865bf2beeef4" providerId="ADAL" clId="{B5D34A20-5B71-4722-8201-19BF536C9496}" dt="2026-08-08T11:55:52.728" v="2168" actId="478"/>
          <ac:spMkLst>
            <pc:docMk/>
            <pc:sldMk cId="3648504809" sldId="594"/>
            <ac:spMk id="23" creationId="{8D0D29F2-6593-2C71-FDE9-EC611786694B}"/>
          </ac:spMkLst>
        </pc:spChg>
        <pc:grpChg chg="del mod">
          <ac:chgData name="Serkalem Aylewe (2517705)" userId="5b93a647-c10f-45d6-8d8e-865bf2beeef4" providerId="ADAL" clId="{B5D34A20-5B71-4722-8201-19BF536C9496}" dt="2026-08-08T11:54:09.271" v="2120" actId="478"/>
          <ac:grpSpMkLst>
            <pc:docMk/>
            <pc:sldMk cId="3648504809" sldId="594"/>
            <ac:grpSpMk id="7" creationId="{C007911B-BA73-5856-A81E-B0B819F2E3CE}"/>
          </ac:grpSpMkLst>
        </pc:grpChg>
        <pc:picChg chg="add del mod">
          <ac:chgData name="Serkalem Aylewe (2517705)" userId="5b93a647-c10f-45d6-8d8e-865bf2beeef4" providerId="ADAL" clId="{B5D34A20-5B71-4722-8201-19BF536C9496}" dt="2026-08-08T11:55:18.312" v="2123" actId="478"/>
          <ac:picMkLst>
            <pc:docMk/>
            <pc:sldMk cId="3648504809" sldId="594"/>
            <ac:picMk id="25" creationId="{427D4E59-D02D-3347-2A76-CB4651AF288C}"/>
          </ac:picMkLst>
        </pc:picChg>
        <pc:picChg chg="add mod">
          <ac:chgData name="Serkalem Aylewe (2517705)" userId="5b93a647-c10f-45d6-8d8e-865bf2beeef4" providerId="ADAL" clId="{B5D34A20-5B71-4722-8201-19BF536C9496}" dt="2026-08-08T11:55:59.229" v="2182" actId="1038"/>
          <ac:picMkLst>
            <pc:docMk/>
            <pc:sldMk cId="3648504809" sldId="594"/>
            <ac:picMk id="27" creationId="{FE1111C9-CBED-A411-791C-F6739D07A5CF}"/>
          </ac:picMkLst>
        </pc:picChg>
      </pc:sldChg>
      <pc:sldChg chg="modSp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2233215141" sldId="595"/>
        </pc:sldMkLst>
        <pc:spChg chg="mod">
          <ac:chgData name="Serkalem Aylewe (2517705)" userId="5b93a647-c10f-45d6-8d8e-865bf2beeef4" providerId="ADAL" clId="{B5D34A20-5B71-4722-8201-19BF536C9496}" dt="2026-08-02T14:06:22.891" v="1141" actId="20577"/>
          <ac:spMkLst>
            <pc:docMk/>
            <pc:sldMk cId="2233215141" sldId="595"/>
            <ac:spMk id="2" creationId="{FD7E51F8-82C2-26DC-2B70-95275B791F1E}"/>
          </ac:spMkLst>
        </pc:spChg>
      </pc:sldChg>
      <pc:sldChg chg="modSp add del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3165980361" sldId="596"/>
        </pc:sldMkLst>
        <pc:spChg chg="mod">
          <ac:chgData name="Serkalem Aylewe (2517705)" userId="5b93a647-c10f-45d6-8d8e-865bf2beeef4" providerId="ADAL" clId="{B5D34A20-5B71-4722-8201-19BF536C9496}" dt="2026-08-02T16:23:48.461" v="1997" actId="207"/>
          <ac:spMkLst>
            <pc:docMk/>
            <pc:sldMk cId="3165980361" sldId="596"/>
            <ac:spMk id="3" creationId="{877BA145-329E-533F-3D44-7AB45549E9B7}"/>
          </ac:spMkLst>
        </pc:spChg>
        <pc:spChg chg="mod">
          <ac:chgData name="Serkalem Aylewe (2517705)" userId="5b93a647-c10f-45d6-8d8e-865bf2beeef4" providerId="ADAL" clId="{B5D34A20-5B71-4722-8201-19BF536C9496}" dt="2026-08-02T09:56:48.073" v="862" actId="207"/>
          <ac:spMkLst>
            <pc:docMk/>
            <pc:sldMk cId="3165980361" sldId="596"/>
            <ac:spMk id="4" creationId="{FEB4B7D6-3DD7-21A3-AC3E-497F04D48A4B}"/>
          </ac:spMkLst>
        </pc:spChg>
      </pc:sldChg>
      <pc:sldChg chg="modSp new mod ord modTransition">
        <pc:chgData name="Serkalem Aylewe (2517705)" userId="5b93a647-c10f-45d6-8d8e-865bf2beeef4" providerId="ADAL" clId="{B5D34A20-5B71-4722-8201-19BF536C9496}" dt="2026-08-08T11:51:30.054" v="2119" actId="12"/>
        <pc:sldMkLst>
          <pc:docMk/>
          <pc:sldMk cId="2667219114" sldId="597"/>
        </pc:sldMkLst>
        <pc:spChg chg="mod">
          <ac:chgData name="Serkalem Aylewe (2517705)" userId="5b93a647-c10f-45d6-8d8e-865bf2beeef4" providerId="ADAL" clId="{B5D34A20-5B71-4722-8201-19BF536C9496}" dt="2026-08-02T16:21:25.074" v="1986" actId="207"/>
          <ac:spMkLst>
            <pc:docMk/>
            <pc:sldMk cId="2667219114" sldId="597"/>
            <ac:spMk id="2" creationId="{06E84242-A843-1EA1-F45C-53E4D173CF7B}"/>
          </ac:spMkLst>
        </pc:spChg>
        <pc:spChg chg="mod">
          <ac:chgData name="Serkalem Aylewe (2517705)" userId="5b93a647-c10f-45d6-8d8e-865bf2beeef4" providerId="ADAL" clId="{B5D34A20-5B71-4722-8201-19BF536C9496}" dt="2026-08-08T11:51:30.054" v="2119" actId="12"/>
          <ac:spMkLst>
            <pc:docMk/>
            <pc:sldMk cId="2667219114" sldId="597"/>
            <ac:spMk id="3" creationId="{8CA05432-80E5-68CB-62EB-E67D71B5B8E8}"/>
          </ac:spMkLst>
        </pc:spChg>
      </pc:sldChg>
      <pc:sldChg chg="modSp new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1448823701" sldId="598"/>
        </pc:sldMkLst>
        <pc:spChg chg="mod">
          <ac:chgData name="Serkalem Aylewe (2517705)" userId="5b93a647-c10f-45d6-8d8e-865bf2beeef4" providerId="ADAL" clId="{B5D34A20-5B71-4722-8201-19BF536C9496}" dt="2026-08-02T16:21:33.311" v="1987" actId="113"/>
          <ac:spMkLst>
            <pc:docMk/>
            <pc:sldMk cId="1448823701" sldId="598"/>
            <ac:spMk id="2" creationId="{ECF763B2-4216-92DA-B43E-9791D6FB95A1}"/>
          </ac:spMkLst>
        </pc:spChg>
        <pc:spChg chg="mod">
          <ac:chgData name="Serkalem Aylewe (2517705)" userId="5b93a647-c10f-45d6-8d8e-865bf2beeef4" providerId="ADAL" clId="{B5D34A20-5B71-4722-8201-19BF536C9496}" dt="2026-08-02T16:20:44.750" v="1980" actId="20577"/>
          <ac:spMkLst>
            <pc:docMk/>
            <pc:sldMk cId="1448823701" sldId="598"/>
            <ac:spMk id="3" creationId="{5C677C13-2DBF-19EF-17FB-095098029BE9}"/>
          </ac:spMkLst>
        </pc:spChg>
      </pc:sldChg>
      <pc:sldChg chg="addSp delSp modSp add mod modTransition setBg delAnim modAnim">
        <pc:chgData name="Serkalem Aylewe (2517705)" userId="5b93a647-c10f-45d6-8d8e-865bf2beeef4" providerId="ADAL" clId="{B5D34A20-5B71-4722-8201-19BF536C9496}" dt="2026-08-09T15:27:09.967" v="2317" actId="14100"/>
        <pc:sldMkLst>
          <pc:docMk/>
          <pc:sldMk cId="2687084156" sldId="599"/>
        </pc:sldMkLst>
        <pc:spChg chg="add mod">
          <ac:chgData name="Serkalem Aylewe (2517705)" userId="5b93a647-c10f-45d6-8d8e-865bf2beeef4" providerId="ADAL" clId="{B5D34A20-5B71-4722-8201-19BF536C9496}" dt="2026-08-09T15:27:09.967" v="2317" actId="14100"/>
          <ac:spMkLst>
            <pc:docMk/>
            <pc:sldMk cId="2687084156" sldId="599"/>
            <ac:spMk id="2" creationId="{7A9246BD-C36E-9CB7-7C26-E5CBBE590F67}"/>
          </ac:spMkLst>
        </pc:spChg>
        <pc:spChg chg="del mod">
          <ac:chgData name="Serkalem Aylewe (2517705)" userId="5b93a647-c10f-45d6-8d8e-865bf2beeef4" providerId="ADAL" clId="{B5D34A20-5B71-4722-8201-19BF536C9496}" dt="2026-08-08T15:59:38.487" v="2187"/>
          <ac:spMkLst>
            <pc:docMk/>
            <pc:sldMk cId="2687084156" sldId="599"/>
            <ac:spMk id="3" creationId="{8808F37B-F13B-67A8-926A-181D3504ABC6}"/>
          </ac:spMkLst>
        </pc:spChg>
        <pc:spChg chg="mod">
          <ac:chgData name="Serkalem Aylewe (2517705)" userId="5b93a647-c10f-45d6-8d8e-865bf2beeef4" providerId="ADAL" clId="{B5D34A20-5B71-4722-8201-19BF536C9496}" dt="2026-08-09T15:26:26.221" v="2297" actId="207"/>
          <ac:spMkLst>
            <pc:docMk/>
            <pc:sldMk cId="2687084156" sldId="599"/>
            <ac:spMk id="4" creationId="{CC54CB16-F195-1D55-675B-5441FA8B1BD1}"/>
          </ac:spMkLst>
        </pc:spChg>
        <pc:spChg chg="add del mod">
          <ac:chgData name="Serkalem Aylewe (2517705)" userId="5b93a647-c10f-45d6-8d8e-865bf2beeef4" providerId="ADAL" clId="{B5D34A20-5B71-4722-8201-19BF536C9496}" dt="2026-08-09T15:25:11.816" v="2291"/>
          <ac:spMkLst>
            <pc:docMk/>
            <pc:sldMk cId="2687084156" sldId="599"/>
            <ac:spMk id="6" creationId="{26C6535F-1188-7B9B-5DB7-1D71303FBABF}"/>
          </ac:spMkLst>
        </pc:spChg>
        <pc:spChg chg="add del">
          <ac:chgData name="Serkalem Aylewe (2517705)" userId="5b93a647-c10f-45d6-8d8e-865bf2beeef4" providerId="ADAL" clId="{B5D34A20-5B71-4722-8201-19BF536C9496}" dt="2026-08-09T15:25:53.321" v="2293" actId="26606"/>
          <ac:spMkLst>
            <pc:docMk/>
            <pc:sldMk cId="2687084156" sldId="599"/>
            <ac:spMk id="12" creationId="{281EB602-B3EF-172C-DB71-6CC76D83AFBE}"/>
          </ac:spMkLst>
        </pc:spChg>
        <pc:spChg chg="add del">
          <ac:chgData name="Serkalem Aylewe (2517705)" userId="5b93a647-c10f-45d6-8d8e-865bf2beeef4" providerId="ADAL" clId="{B5D34A20-5B71-4722-8201-19BF536C9496}" dt="2026-08-09T15:25:53.321" v="2293" actId="26606"/>
          <ac:spMkLst>
            <pc:docMk/>
            <pc:sldMk cId="2687084156" sldId="599"/>
            <ac:spMk id="14" creationId="{D7739538-A9CC-0495-611A-FC1E05A71E71}"/>
          </ac:spMkLst>
        </pc:spChg>
        <pc:spChg chg="add del">
          <ac:chgData name="Serkalem Aylewe (2517705)" userId="5b93a647-c10f-45d6-8d8e-865bf2beeef4" providerId="ADAL" clId="{B5D34A20-5B71-4722-8201-19BF536C9496}" dt="2026-08-09T15:25:53.321" v="2293" actId="26606"/>
          <ac:spMkLst>
            <pc:docMk/>
            <pc:sldMk cId="2687084156" sldId="599"/>
            <ac:spMk id="16" creationId="{07C8FBA2-0111-985C-067B-6EEB34A5AF39}"/>
          </ac:spMkLst>
        </pc:spChg>
        <pc:spChg chg="add del">
          <ac:chgData name="Serkalem Aylewe (2517705)" userId="5b93a647-c10f-45d6-8d8e-865bf2beeef4" providerId="ADAL" clId="{B5D34A20-5B71-4722-8201-19BF536C9496}" dt="2026-08-09T15:25:53.321" v="2293" actId="26606"/>
          <ac:spMkLst>
            <pc:docMk/>
            <pc:sldMk cId="2687084156" sldId="599"/>
            <ac:spMk id="18" creationId="{353573F1-437D-2053-4E31-36508DA2058A}"/>
          </ac:spMkLst>
        </pc:spChg>
        <pc:spChg chg="add">
          <ac:chgData name="Serkalem Aylewe (2517705)" userId="5b93a647-c10f-45d6-8d8e-865bf2beeef4" providerId="ADAL" clId="{B5D34A20-5B71-4722-8201-19BF536C9496}" dt="2026-08-09T15:25:53.351" v="2294" actId="26606"/>
          <ac:spMkLst>
            <pc:docMk/>
            <pc:sldMk cId="2687084156" sldId="599"/>
            <ac:spMk id="19" creationId="{B81933D1-5615-42C7-9C0B-4EB7105CCE2D}"/>
          </ac:spMkLst>
        </pc:spChg>
        <pc:spChg chg="add">
          <ac:chgData name="Serkalem Aylewe (2517705)" userId="5b93a647-c10f-45d6-8d8e-865bf2beeef4" providerId="ADAL" clId="{B5D34A20-5B71-4722-8201-19BF536C9496}" dt="2026-08-09T15:25:53.351" v="2294" actId="26606"/>
          <ac:spMkLst>
            <pc:docMk/>
            <pc:sldMk cId="2687084156" sldId="599"/>
            <ac:spMk id="20" creationId="{47942995-B07F-4636-9A06-C6A104B260A8}"/>
          </ac:spMkLst>
        </pc:spChg>
        <pc:spChg chg="add">
          <ac:chgData name="Serkalem Aylewe (2517705)" userId="5b93a647-c10f-45d6-8d8e-865bf2beeef4" providerId="ADAL" clId="{B5D34A20-5B71-4722-8201-19BF536C9496}" dt="2026-08-09T15:25:53.351" v="2294" actId="26606"/>
          <ac:spMkLst>
            <pc:docMk/>
            <pc:sldMk cId="2687084156" sldId="599"/>
            <ac:spMk id="21" creationId="{19C9EAEA-39D0-4B0E-A0EB-51E7B26740B1}"/>
          </ac:spMkLst>
        </pc:spChg>
        <pc:grpChg chg="add">
          <ac:chgData name="Serkalem Aylewe (2517705)" userId="5b93a647-c10f-45d6-8d8e-865bf2beeef4" providerId="ADAL" clId="{B5D34A20-5B71-4722-8201-19BF536C9496}" dt="2026-08-09T15:25:53.351" v="2294" actId="26606"/>
          <ac:grpSpMkLst>
            <pc:docMk/>
            <pc:sldMk cId="2687084156" sldId="599"/>
            <ac:grpSpMk id="22" creationId="{032D8612-31EB-44CF-A1D0-14FD4C705424}"/>
          </ac:grpSpMkLst>
        </pc:grpChg>
        <pc:picChg chg="add del mod">
          <ac:chgData name="Serkalem Aylewe (2517705)" userId="5b93a647-c10f-45d6-8d8e-865bf2beeef4" providerId="ADAL" clId="{B5D34A20-5B71-4722-8201-19BF536C9496}" dt="2026-08-09T15:24:50.007" v="2290" actId="478"/>
          <ac:picMkLst>
            <pc:docMk/>
            <pc:sldMk cId="2687084156" sldId="599"/>
            <ac:picMk id="5" creationId="{ED0A2A90-8DE4-4717-BA6F-CE9B86E82FF2}"/>
          </ac:picMkLst>
        </pc:picChg>
        <pc:picChg chg="add mod">
          <ac:chgData name="Serkalem Aylewe (2517705)" userId="5b93a647-c10f-45d6-8d8e-865bf2beeef4" providerId="ADAL" clId="{B5D34A20-5B71-4722-8201-19BF536C9496}" dt="2026-08-09T15:25:53.351" v="2294" actId="26606"/>
          <ac:picMkLst>
            <pc:docMk/>
            <pc:sldMk cId="2687084156" sldId="599"/>
            <ac:picMk id="7" creationId="{DAC66CCC-189D-C50F-FB48-9E89720C795F}"/>
          </ac:picMkLst>
        </pc:picChg>
      </pc:sldChg>
      <pc:sldChg chg="modSp add mod modTransition">
        <pc:chgData name="Serkalem Aylewe (2517705)" userId="5b93a647-c10f-45d6-8d8e-865bf2beeef4" providerId="ADAL" clId="{B5D34A20-5B71-4722-8201-19BF536C9496}" dt="2026-08-08T11:26:08.458" v="2098"/>
        <pc:sldMkLst>
          <pc:docMk/>
          <pc:sldMk cId="3031266500" sldId="600"/>
        </pc:sldMkLst>
        <pc:spChg chg="mod">
          <ac:chgData name="Serkalem Aylewe (2517705)" userId="5b93a647-c10f-45d6-8d8e-865bf2beeef4" providerId="ADAL" clId="{B5D34A20-5B71-4722-8201-19BF536C9496}" dt="2026-08-08T11:21:21.392" v="2095" actId="5793"/>
          <ac:spMkLst>
            <pc:docMk/>
            <pc:sldMk cId="3031266500" sldId="600"/>
            <ac:spMk id="3" creationId="{404A123E-0F5A-B3CB-34E4-9F478B2A6FA7}"/>
          </ac:spMkLst>
        </pc:spChg>
        <pc:spChg chg="mod">
          <ac:chgData name="Serkalem Aylewe (2517705)" userId="5b93a647-c10f-45d6-8d8e-865bf2beeef4" providerId="ADAL" clId="{B5D34A20-5B71-4722-8201-19BF536C9496}" dt="2026-08-08T11:20:54.338" v="2090"/>
          <ac:spMkLst>
            <pc:docMk/>
            <pc:sldMk cId="3031266500" sldId="600"/>
            <ac:spMk id="4" creationId="{750E2AD1-F570-325E-7195-021F1B90D1CA}"/>
          </ac:spMkLst>
        </pc:spChg>
      </pc:sldChg>
    </pc:docChg>
  </pc:docChgLst>
  <pc:docChgLst>
    <pc:chgData name="Serkalem Aylewe (2517705)" userId="5b93a647-c10f-45d6-8d8e-865bf2beeef4" providerId="ADAL" clId="{4ACCC2A8-7EA5-38BF-8EDE-C9B5597B050A}"/>
    <pc:docChg chg="undo custSel modSld">
      <pc:chgData name="Serkalem Aylewe (2517705)" userId="5b93a647-c10f-45d6-8d8e-865bf2beeef4" providerId="ADAL" clId="{4ACCC2A8-7EA5-38BF-8EDE-C9B5597B050A}" dt="2026-08-08T11:50:01.581" v="69" actId="22"/>
      <pc:docMkLst>
        <pc:docMk/>
      </pc:docMkLst>
      <pc:sldChg chg="modSp mod">
        <pc:chgData name="Serkalem Aylewe (2517705)" userId="5b93a647-c10f-45d6-8d8e-865bf2beeef4" providerId="ADAL" clId="{4ACCC2A8-7EA5-38BF-8EDE-C9B5597B050A}" dt="2026-08-08T10:52:27.146" v="65" actId="14100"/>
        <pc:sldMkLst>
          <pc:docMk/>
          <pc:sldMk cId="400908735" sldId="256"/>
        </pc:sldMkLst>
        <pc:picChg chg="mod">
          <ac:chgData name="Serkalem Aylewe (2517705)" userId="5b93a647-c10f-45d6-8d8e-865bf2beeef4" providerId="ADAL" clId="{4ACCC2A8-7EA5-38BF-8EDE-C9B5597B050A}" dt="2026-08-08T10:52:27.146" v="65" actId="14100"/>
          <ac:picMkLst>
            <pc:docMk/>
            <pc:sldMk cId="400908735" sldId="256"/>
            <ac:picMk id="5" creationId="{02214747-0757-3292-BD7D-39F8041B8521}"/>
          </ac:picMkLst>
        </pc:picChg>
      </pc:sldChg>
      <pc:sldChg chg="addSp delSp modSp mod">
        <pc:chgData name="Serkalem Aylewe (2517705)" userId="5b93a647-c10f-45d6-8d8e-865bf2beeef4" providerId="ADAL" clId="{4ACCC2A8-7EA5-38BF-8EDE-C9B5597B050A}" dt="2026-08-08T10:50:39.225" v="55" actId="21"/>
        <pc:sldMkLst>
          <pc:docMk/>
          <pc:sldMk cId="1051806097" sldId="258"/>
        </pc:sldMkLst>
        <pc:spChg chg="mod">
          <ac:chgData name="Serkalem Aylewe (2517705)" userId="5b93a647-c10f-45d6-8d8e-865bf2beeef4" providerId="ADAL" clId="{4ACCC2A8-7EA5-38BF-8EDE-C9B5597B050A}" dt="2026-08-08T10:49:47.687" v="45" actId="1076"/>
          <ac:spMkLst>
            <pc:docMk/>
            <pc:sldMk cId="1051806097" sldId="258"/>
            <ac:spMk id="4" creationId="{FC814FB2-2CDA-1252-EC0E-5A2D8190D60E}"/>
          </ac:spMkLst>
        </pc:spChg>
        <pc:picChg chg="add del mod">
          <ac:chgData name="Serkalem Aylewe (2517705)" userId="5b93a647-c10f-45d6-8d8e-865bf2beeef4" providerId="ADAL" clId="{4ACCC2A8-7EA5-38BF-8EDE-C9B5597B050A}" dt="2026-08-08T10:50:39.225" v="55" actId="21"/>
          <ac:picMkLst>
            <pc:docMk/>
            <pc:sldMk cId="1051806097" sldId="258"/>
            <ac:picMk id="6" creationId="{CBC35CCC-DFA6-53EF-2481-199E1EED871D}"/>
          </ac:picMkLst>
        </pc:picChg>
      </pc:sldChg>
      <pc:sldChg chg="addSp delSp modSp mod setBg">
        <pc:chgData name="Serkalem Aylewe (2517705)" userId="5b93a647-c10f-45d6-8d8e-865bf2beeef4" providerId="ADAL" clId="{4ACCC2A8-7EA5-38BF-8EDE-C9B5597B050A}" dt="2026-08-08T10:51:10.285" v="59" actId="26606"/>
        <pc:sldMkLst>
          <pc:docMk/>
          <pc:sldMk cId="355182791" sldId="259"/>
        </pc:sldMkLst>
        <pc:spChg chg="mod ord">
          <ac:chgData name="Serkalem Aylewe (2517705)" userId="5b93a647-c10f-45d6-8d8e-865bf2beeef4" providerId="ADAL" clId="{4ACCC2A8-7EA5-38BF-8EDE-C9B5597B050A}" dt="2026-08-08T10:51:10.285" v="59" actId="26606"/>
          <ac:spMkLst>
            <pc:docMk/>
            <pc:sldMk cId="355182791" sldId="259"/>
            <ac:spMk id="3" creationId="{0EBD14DB-EC94-B394-2340-BDCEC7C1CCFB}"/>
          </ac:spMkLst>
        </pc:spChg>
        <pc:spChg chg="mod">
          <ac:chgData name="Serkalem Aylewe (2517705)" userId="5b93a647-c10f-45d6-8d8e-865bf2beeef4" providerId="ADAL" clId="{4ACCC2A8-7EA5-38BF-8EDE-C9B5597B050A}" dt="2026-08-08T10:51:10.285" v="59" actId="26606"/>
          <ac:spMkLst>
            <pc:docMk/>
            <pc:sldMk cId="355182791" sldId="259"/>
            <ac:spMk id="4" creationId="{37957E82-7305-647C-4919-676C7AE35DAB}"/>
          </ac:spMkLst>
        </pc:spChg>
        <pc:spChg chg="add del">
          <ac:chgData name="Serkalem Aylewe (2517705)" userId="5b93a647-c10f-45d6-8d8e-865bf2beeef4" providerId="ADAL" clId="{4ACCC2A8-7EA5-38BF-8EDE-C9B5597B050A}" dt="2026-08-08T10:51:10.260" v="58" actId="26606"/>
          <ac:spMkLst>
            <pc:docMk/>
            <pc:sldMk cId="355182791" sldId="259"/>
            <ac:spMk id="10" creationId="{D1D34770-47A8-402C-AF23-2B653F2D88C1}"/>
          </ac:spMkLst>
        </pc:spChg>
        <pc:spChg chg="add">
          <ac:chgData name="Serkalem Aylewe (2517705)" userId="5b93a647-c10f-45d6-8d8e-865bf2beeef4" providerId="ADAL" clId="{4ACCC2A8-7EA5-38BF-8EDE-C9B5597B050A}" dt="2026-08-08T10:51:10.285" v="59" actId="26606"/>
          <ac:spMkLst>
            <pc:docMk/>
            <pc:sldMk cId="355182791" sldId="259"/>
            <ac:spMk id="12" creationId="{D4974D33-8DC5-464E-8C6D-BE58F0669C17}"/>
          </ac:spMkLst>
        </pc:spChg>
        <pc:spChg chg="add">
          <ac:chgData name="Serkalem Aylewe (2517705)" userId="5b93a647-c10f-45d6-8d8e-865bf2beeef4" providerId="ADAL" clId="{4ACCC2A8-7EA5-38BF-8EDE-C9B5597B050A}" dt="2026-08-08T10:51:10.285" v="59" actId="26606"/>
          <ac:spMkLst>
            <pc:docMk/>
            <pc:sldMk cId="355182791" sldId="259"/>
            <ac:spMk id="13" creationId="{F13C74B1-5B17-4795-BED0-7140497B445A}"/>
          </ac:spMkLst>
        </pc:spChg>
        <pc:picChg chg="add mod">
          <ac:chgData name="Serkalem Aylewe (2517705)" userId="5b93a647-c10f-45d6-8d8e-865bf2beeef4" providerId="ADAL" clId="{4ACCC2A8-7EA5-38BF-8EDE-C9B5597B050A}" dt="2026-08-08T10:51:10.285" v="59" actId="26606"/>
          <ac:picMkLst>
            <pc:docMk/>
            <pc:sldMk cId="355182791" sldId="259"/>
            <ac:picMk id="5" creationId="{BCC87F78-585E-3FBC-2C80-D4FA8143C645}"/>
          </ac:picMkLst>
        </pc:picChg>
      </pc:sldChg>
      <pc:sldChg chg="modSp mod">
        <pc:chgData name="Serkalem Aylewe (2517705)" userId="5b93a647-c10f-45d6-8d8e-865bf2beeef4" providerId="ADAL" clId="{4ACCC2A8-7EA5-38BF-8EDE-C9B5597B050A}" dt="2026-08-02T15:51:03.072" v="0" actId="20577"/>
        <pc:sldMkLst>
          <pc:docMk/>
          <pc:sldMk cId="1524246604" sldId="263"/>
        </pc:sldMkLst>
        <pc:spChg chg="mod">
          <ac:chgData name="Serkalem Aylewe (2517705)" userId="5b93a647-c10f-45d6-8d8e-865bf2beeef4" providerId="ADAL" clId="{4ACCC2A8-7EA5-38BF-8EDE-C9B5597B050A}" dt="2026-08-02T15:51:03.072" v="0" actId="20577"/>
          <ac:spMkLst>
            <pc:docMk/>
            <pc:sldMk cId="1524246604" sldId="263"/>
            <ac:spMk id="3" creationId="{85BF6541-B0FA-9297-3DE4-B13C722629AE}"/>
          </ac:spMkLst>
        </pc:spChg>
      </pc:sldChg>
      <pc:sldChg chg="modSp mod">
        <pc:chgData name="Serkalem Aylewe (2517705)" userId="5b93a647-c10f-45d6-8d8e-865bf2beeef4" providerId="ADAL" clId="{4ACCC2A8-7EA5-38BF-8EDE-C9B5597B050A}" dt="2026-08-02T15:58:20.299" v="1" actId="20577"/>
        <pc:sldMkLst>
          <pc:docMk/>
          <pc:sldMk cId="3165980361" sldId="596"/>
        </pc:sldMkLst>
        <pc:spChg chg="mod">
          <ac:chgData name="Serkalem Aylewe (2517705)" userId="5b93a647-c10f-45d6-8d8e-865bf2beeef4" providerId="ADAL" clId="{4ACCC2A8-7EA5-38BF-8EDE-C9B5597B050A}" dt="2026-08-02T15:58:20.299" v="1" actId="20577"/>
          <ac:spMkLst>
            <pc:docMk/>
            <pc:sldMk cId="3165980361" sldId="596"/>
            <ac:spMk id="3" creationId="{877BA145-329E-533F-3D44-7AB45549E9B7}"/>
          </ac:spMkLst>
        </pc:spChg>
      </pc:sldChg>
      <pc:sldChg chg="modSp mod">
        <pc:chgData name="Serkalem Aylewe (2517705)" userId="5b93a647-c10f-45d6-8d8e-865bf2beeef4" providerId="ADAL" clId="{4ACCC2A8-7EA5-38BF-8EDE-C9B5597B050A}" dt="2026-08-08T11:50:01.581" v="69" actId="22"/>
        <pc:sldMkLst>
          <pc:docMk/>
          <pc:sldMk cId="2667219114" sldId="597"/>
        </pc:sldMkLst>
        <pc:spChg chg="mod">
          <ac:chgData name="Serkalem Aylewe (2517705)" userId="5b93a647-c10f-45d6-8d8e-865bf2beeef4" providerId="ADAL" clId="{4ACCC2A8-7EA5-38BF-8EDE-C9B5597B050A}" dt="2026-08-08T11:50:01.581" v="69" actId="22"/>
          <ac:spMkLst>
            <pc:docMk/>
            <pc:sldMk cId="2667219114" sldId="597"/>
            <ac:spMk id="3" creationId="{8CA05432-80E5-68CB-62EB-E67D71B5B8E8}"/>
          </ac:spMkLst>
        </pc:spChg>
      </pc:sldChg>
      <pc:sldChg chg="modSp mod">
        <pc:chgData name="Serkalem Aylewe (2517705)" userId="5b93a647-c10f-45d6-8d8e-865bf2beeef4" providerId="ADAL" clId="{4ACCC2A8-7EA5-38BF-8EDE-C9B5597B050A}" dt="2026-08-02T16:19:17.085" v="44" actId="20577"/>
        <pc:sldMkLst>
          <pc:docMk/>
          <pc:sldMk cId="1448823701" sldId="598"/>
        </pc:sldMkLst>
        <pc:spChg chg="mod">
          <ac:chgData name="Serkalem Aylewe (2517705)" userId="5b93a647-c10f-45d6-8d8e-865bf2beeef4" providerId="ADAL" clId="{4ACCC2A8-7EA5-38BF-8EDE-C9B5597B050A}" dt="2026-08-02T16:19:17.085" v="44" actId="20577"/>
          <ac:spMkLst>
            <pc:docMk/>
            <pc:sldMk cId="1448823701" sldId="598"/>
            <ac:spMk id="3" creationId="{5C677C13-2DBF-19EF-17FB-095098029BE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9189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007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 to week 3 slides: Legal format of Enterprises &amp; Building a Founding team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881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use either MS Visio or MS Word to create this.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92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dirty="0">
                <a:highlight>
                  <a:srgbClr val="FFFF00"/>
                </a:highlight>
              </a:rPr>
              <a:t>Apply PESTEL analysis </a:t>
            </a:r>
            <a:r>
              <a:rPr lang="en-GB" altLang="en-US" b="0" dirty="0">
                <a:solidFill>
                  <a:schemeClr val="accent2"/>
                </a:solidFill>
              </a:rPr>
              <a:t>taught in week 4: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Analyse the following factors: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Political – Government policies, regulations, tax laws, trade restrictions.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Economic – Inflation, interest rates, economic growth, consumer spending.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Social – Demographics, cultural trends, lifestyle changes, education.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Technological – Innovation, digital transformation, automation.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Environmental – Sustainability, climate change regulations, waste management.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Legal – Employment laws, intellectual property rights, industry-specific regulations.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2. Align PESTEL with Business Strategy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After identifying key external factors, explain how they impact your business and what strategies you will adopt to mitigate risks or leverage opportunities.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b="1" dirty="0">
              <a:highlight>
                <a:srgbClr val="FFFF00"/>
              </a:highlight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34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E096FF-141A-757C-3E63-20B8E915D8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C163F4-4CF7-9571-3F6C-93DA23F60C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C6D750-0A2C-6A9A-B53B-CAF5B0AA8D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dirty="0">
                <a:highlight>
                  <a:srgbClr val="FFFF00"/>
                </a:highlight>
              </a:rPr>
              <a:t>Apply PESTEL analysis </a:t>
            </a:r>
            <a:r>
              <a:rPr lang="en-GB" altLang="en-US" b="0" dirty="0">
                <a:solidFill>
                  <a:schemeClr val="accent2"/>
                </a:solidFill>
              </a:rPr>
              <a:t>taught in week 4: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Analyse the following factors: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Political – Government policies, regulations, tax laws, trade restrictions.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Economic – Inflation, interest rates, economic growth, consumer spending.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Social – Demographics, cultural trends, lifestyle changes, education.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Technological – Innovation, digital transformation, automation.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Environmental – Sustainability, climate change regulations, waste management.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Legal – Employment laws, intellectual property rights, industry-specific regulations.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2. Align PESTEL with Business Strategy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After identifying key external factors, explain how they impact your business and what strategies you will adopt to mitigate risks or leverage opportunities.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b="1" dirty="0">
              <a:highlight>
                <a:srgbClr val="FFFF00"/>
              </a:highlight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EDB17D-9B80-6CEC-477C-88BD0211E7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4820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Refer to week 5: Market Segmentation, Targeting, Positioning and marketing mix</a:t>
            </a:r>
          </a:p>
          <a:p>
            <a:endParaRPr lang="en-GB" dirty="0">
              <a:effectLst/>
            </a:endParaRPr>
          </a:p>
          <a:p>
            <a:r>
              <a:rPr lang="en-GB" dirty="0">
                <a:effectLst/>
              </a:rPr>
              <a:t>Here are some key aspects of </a:t>
            </a:r>
            <a:r>
              <a:rPr lang="en-GB" b="1" dirty="0">
                <a:effectLst/>
              </a:rPr>
              <a:t>Unique Selling Points</a:t>
            </a:r>
            <a:r>
              <a:rPr lang="en-GB" dirty="0">
                <a:effectLst/>
              </a:rPr>
              <a:t>: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Differentiation:</a:t>
            </a:r>
            <a:r>
              <a:rPr lang="en-GB" dirty="0">
                <a:effectLst/>
              </a:rPr>
              <a:t> USPs highlight what makes a product or service unique and differentiates it from similar offerings in the market. It can be a feature, quality, or capability that competitors do not offer or cannot replicate easily.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Customer-Centric:</a:t>
            </a:r>
            <a:r>
              <a:rPr lang="en-GB" dirty="0">
                <a:effectLst/>
              </a:rPr>
              <a:t> USPs are designed to address the needs, wants, or pain points of the target market. They showcase how the product or service </a:t>
            </a:r>
            <a:r>
              <a:rPr lang="en-GB" dirty="0" err="1">
                <a:effectLst/>
              </a:rPr>
              <a:t>fulfills</a:t>
            </a:r>
            <a:r>
              <a:rPr lang="en-GB" dirty="0">
                <a:effectLst/>
              </a:rPr>
              <a:t> a specific customer demand or solves a particular problem effectively.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Value and Benefits:</a:t>
            </a:r>
            <a:r>
              <a:rPr lang="en-GB" dirty="0">
                <a:effectLst/>
              </a:rPr>
              <a:t> USPs emphasize the value customers will gain by choosing the product or service. They demonstrate the benefits and advantages the customers will experience by using the offering.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Memorability:</a:t>
            </a:r>
            <a:r>
              <a:rPr lang="en-GB" dirty="0">
                <a:effectLst/>
              </a:rPr>
              <a:t> A compelling USP is memorable and easy to communicate. It should be concise, clear, and leave a lasting impression on the audience.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Emotional Appeal:</a:t>
            </a:r>
            <a:r>
              <a:rPr lang="en-GB" dirty="0">
                <a:effectLst/>
              </a:rPr>
              <a:t> USPs can tap into emotions and aspirations of customers. They can create an emotional connection, making the product or service more appealing and desirable.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Competitive Advantage:</a:t>
            </a:r>
            <a:r>
              <a:rPr lang="en-GB" dirty="0">
                <a:effectLst/>
              </a:rPr>
              <a:t> USPs help companies gain a competitive edge in the market. They provide a reason for customers to choose their offerings over alternatives from competitors.</a:t>
            </a:r>
          </a:p>
          <a:p>
            <a:r>
              <a:rPr lang="en-GB" b="1" dirty="0">
                <a:effectLst/>
              </a:rPr>
              <a:t>Examples of Unique Selling Points: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smartphone with an exceptionally long-lasting battery life.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cleaning product that is eco-friendly and non-toxic, appealing to environmentally conscious consumers.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An online platform that offers 24/7 customer support and assistance.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restaurant that serves unique fusion cuisine not available anywhere else in the area.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An e-commerce website with free and fast shipping, setting it apart from competitors with longer delivery times and shipping fees.</a:t>
            </a:r>
          </a:p>
          <a:p>
            <a:r>
              <a:rPr lang="en-GB" dirty="0">
                <a:effectLst/>
              </a:rPr>
              <a:t>Identifying and effectively promoting USPs is crucial for successful marketing and business growth. It allows businesses to position themselves as the best solution for their target customers and build a loyal customer base.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Regenerate</a:t>
            </a:r>
          </a:p>
          <a:p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410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D42510-6777-5074-FE17-1CE18CB35B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3708CC-9E6E-E135-71DE-C4FEFDA165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B49C5B-79FF-2D31-AD19-45014D6601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Refer to week 5: Market Segmentation, Targeting, Positioning and marketing mix</a:t>
            </a:r>
          </a:p>
          <a:p>
            <a:endParaRPr lang="en-GB" dirty="0">
              <a:effectLst/>
            </a:endParaRPr>
          </a:p>
          <a:p>
            <a:r>
              <a:rPr lang="en-GB" dirty="0">
                <a:effectLst/>
              </a:rPr>
              <a:t>Here are some key aspects of </a:t>
            </a:r>
            <a:r>
              <a:rPr lang="en-GB" b="1" dirty="0">
                <a:effectLst/>
              </a:rPr>
              <a:t>Unique Selling Points</a:t>
            </a:r>
            <a:r>
              <a:rPr lang="en-GB" dirty="0">
                <a:effectLst/>
              </a:rPr>
              <a:t>: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Differentiation:</a:t>
            </a:r>
            <a:r>
              <a:rPr lang="en-GB" dirty="0">
                <a:effectLst/>
              </a:rPr>
              <a:t> USPs highlight what makes a product or service unique and differentiates it from similar offerings in the market. It can be a feature, quality, or capability that competitors do not offer or cannot replicate easily.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Customer-Centric:</a:t>
            </a:r>
            <a:r>
              <a:rPr lang="en-GB" dirty="0">
                <a:effectLst/>
              </a:rPr>
              <a:t> USPs are designed to address the needs, wants, or pain points of the target market. They showcase how the product or service </a:t>
            </a:r>
            <a:r>
              <a:rPr lang="en-GB" dirty="0" err="1">
                <a:effectLst/>
              </a:rPr>
              <a:t>fulfills</a:t>
            </a:r>
            <a:r>
              <a:rPr lang="en-GB" dirty="0">
                <a:effectLst/>
              </a:rPr>
              <a:t> a specific customer demand or solves a particular problem effectively.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Value and Benefits:</a:t>
            </a:r>
            <a:r>
              <a:rPr lang="en-GB" dirty="0">
                <a:effectLst/>
              </a:rPr>
              <a:t> USPs emphasize the value customers will gain by choosing the product or service. They demonstrate the benefits and advantages the customers will experience by using the offering.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Memorability:</a:t>
            </a:r>
            <a:r>
              <a:rPr lang="en-GB" dirty="0">
                <a:effectLst/>
              </a:rPr>
              <a:t> A compelling USP is memorable and easy to communicate. It should be concise, clear, and leave a lasting impression on the audience.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Emotional Appeal:</a:t>
            </a:r>
            <a:r>
              <a:rPr lang="en-GB" dirty="0">
                <a:effectLst/>
              </a:rPr>
              <a:t> USPs can tap into emotions and aspirations of customers. They can create an emotional connection, making the product or service more appealing and desirable.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Competitive Advantage:</a:t>
            </a:r>
            <a:r>
              <a:rPr lang="en-GB" dirty="0">
                <a:effectLst/>
              </a:rPr>
              <a:t> USPs help companies gain a competitive edge in the market. They provide a reason for customers to choose their offerings over alternatives from competitors.</a:t>
            </a:r>
          </a:p>
          <a:p>
            <a:r>
              <a:rPr lang="en-GB" b="1" dirty="0">
                <a:effectLst/>
              </a:rPr>
              <a:t>Examples of Unique Selling Points: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smartphone with an exceptionally long-lasting battery life.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cleaning product that is eco-friendly and non-toxic, appealing to environmentally conscious consumers.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An online platform that offers 24/7 customer support and assistance.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restaurant that serves unique fusion cuisine not available anywhere else in the area.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An e-commerce website with free and fast shipping, setting it apart from competitors with longer delivery times and shipping fees.</a:t>
            </a:r>
          </a:p>
          <a:p>
            <a:r>
              <a:rPr lang="en-GB" dirty="0">
                <a:effectLst/>
              </a:rPr>
              <a:t>Identifying and effectively promoting USPs is crucial for successful marketing and business growth. It allows businesses to position themselves as the best solution for their target customers and build a loyal customer base.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Regenerate</a:t>
            </a:r>
          </a:p>
          <a:p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6E57AE-A378-8CAA-A8D3-1B3D92BB37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8741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512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9504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Investment needed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= </a:t>
            </a:r>
            <a:r>
              <a:rPr lang="en-GB" sz="1800" kern="100" dirty="0">
                <a:effectLst/>
                <a:highlight>
                  <a:srgbClr val="00FF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Total Startup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+ (</a:t>
            </a:r>
            <a:r>
              <a:rPr lang="en-GB" sz="1800" kern="100" dirty="0">
                <a:effectLst/>
                <a:highlight>
                  <a:srgbClr val="00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Operational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– </a:t>
            </a:r>
            <a:r>
              <a:rPr lang="en-GB" sz="1800" kern="100" dirty="0">
                <a:effectLst/>
                <a:highlight>
                  <a:srgbClr val="FF00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Revenue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) - up to the break-even point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302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8868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185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BFB0-6CD1-28E6-B24A-FDAC4EEC5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AA62F5-9C75-A290-98BC-F9ACB7B99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C7072-693F-7341-FF65-32C349CE8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FE0DA-F4BE-9C90-5B48-0695C8580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81D2F-4179-1AD3-E213-FC33197B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983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49946-2FC8-EC64-1E92-F78DFD87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76E7-B870-3099-50BD-6831DC9F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A5F41-42B6-92B4-EAE4-94FA6F61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CD45C-0535-BCF4-7331-C382FFB28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74ADA-4FFD-2843-54D9-4781FE77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842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F56A6-B387-5D58-907E-F8C1F4AE3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3649AA-94C1-FC1C-BCC4-29852977B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64E7E-CAFE-039C-959B-23FDAE05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FE8D3-07CB-A433-C05F-5A64F4124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EB137-970E-E462-5149-7AAB584F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2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E021-FD2A-7D25-A251-E22EF211D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3915-1286-26B2-479A-2E19CC171E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F369D5-24D9-E477-4A38-72D057E69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724E2-23DB-A6B6-92CC-1D69CDE43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A7340F-A99F-9578-B939-B87A55A2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FB51C-F754-3A05-5956-9C2A3AB31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8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EFE75-0990-25FF-2D46-A44D93B2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5C23F-6AF4-2ACE-465F-D1BCD3118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82E86-577F-EC2E-D963-A5B3FDA99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A546D5-C2DE-8E40-C61D-4BF1E14CEC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D2EBFA-6491-F8D9-4BC5-25916E35B7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BFF43F-828C-FD39-438C-F0EE9AD4D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DEB390-D3C7-B6B6-0FDD-1C15862C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951E1C-B869-A84C-1FD2-09EE11270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090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F3720-90FA-8601-91E5-96D1D4022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137C09-FD56-DEB9-5513-E013049F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CE7E77-C068-EE6C-F445-948D2A401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6D30F-74B1-972D-10BA-82831FA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71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1BBD48-82C0-0606-6E8A-4E2BAAEE1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3D6A2-677E-7BE1-F9C1-7BF8CE44E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E27C1-3425-D2E9-E742-9AA9F8C1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30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A363B-FDE8-6D98-CABC-7EB514D5A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6C82E-7076-2289-BB9D-2D0F42AA1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FFB50D-9B05-B0BF-2BD1-B8A68302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0FAF6-7BC3-B2E0-8D0B-7A2FCCFF8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1B022-9AF5-7FAF-1AA2-1FF294AA8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AF446-EFF1-2397-D097-9CF0E0F7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7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FF6B-0A80-1396-AFEC-EB93674EC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6DEC6D-9AB4-A1CB-DDE3-1E5D82D05D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AE6DB1-5C72-4D73-D061-02414F0CF1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AB03A-FB7E-F364-5B79-75DCE8E3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66DF0-D91F-75C8-F105-EEE912E67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202980-0966-BFF9-1935-9F7625855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1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9130D-D6DE-68A5-940C-6888DEB03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0E0D19-9823-34E2-350B-2A94809C8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DCECB-6880-5C4C-B7DF-EEE2D0DB5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D72A0-7EF8-5FFA-0D80-D821977C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F0812-A2D1-8EFC-7F4E-A851BDE2C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9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579629-CB8B-5320-5332-BE118258F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3A5D5-D791-311E-1BD7-4A1A8D6FF6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28D98-1A00-7902-0DAA-A4837DF8A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B3B61-EE05-CA59-DE59-1BE7DE3B8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DBD0B-42AD-CA6E-3B63-48479505C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2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59CC87-9A85-48E2-704A-7C6B0CD80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CC6C5-C2D4-C53B-6875-BA48D7D10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FC00C-BEF3-76A3-7FE5-3552E1A82B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EA737-F782-54F3-378D-4DBF80744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A97C-2375-E488-470B-F779F9ED5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06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ondon.gov.uk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214747-0757-3292-BD7D-39F8041B852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 flipV="1">
            <a:off x="3971109" y="2939650"/>
            <a:ext cx="4724845" cy="36338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2508E7-EE09-3285-416C-4FC3E6676B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39147" y="1726449"/>
            <a:ext cx="14237115" cy="312548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B0F0"/>
                </a:solidFill>
              </a:rPr>
              <a:t>Assessment Task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983A45-ACFA-A201-DF55-C3FDC03B71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39917" y="2258054"/>
            <a:ext cx="9144000" cy="681595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rgbClr val="00B050"/>
                </a:solidFill>
              </a:rPr>
              <a:t>Serk &amp; Family Eco Smart Cleaning Business</a:t>
            </a:r>
            <a:endParaRPr lang="en-GB" sz="2800" b="1" dirty="0">
              <a:solidFill>
                <a:srgbClr val="00B05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777F1C-B44B-A193-8A06-0E783FADF3A6}"/>
              </a:ext>
            </a:extLst>
          </p:cNvPr>
          <p:cNvSpPr txBox="1"/>
          <p:nvPr/>
        </p:nvSpPr>
        <p:spPr>
          <a:xfrm>
            <a:off x="1240221" y="823835"/>
            <a:ext cx="95433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0070C0"/>
                </a:solidFill>
              </a:rPr>
              <a:t>Enterprise and 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400908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A1C7D-490A-FCDC-5862-E6085BB3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321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dirty="0">
                <a:solidFill>
                  <a:srgbClr val="00B0F0"/>
                </a:solidFill>
              </a:rPr>
              <a:t>Serk &amp; Family Eco Smart Cleaning Business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39730-A320-D7B7-CFA7-FEBDED203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0884"/>
            <a:ext cx="10515600" cy="442765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r>
              <a:rPr lang="en-US" sz="3600" b="1" dirty="0">
                <a:solidFill>
                  <a:srgbClr val="002060"/>
                </a:solidFill>
              </a:rPr>
              <a:t>Student Name: Serkalem Aylewe </a:t>
            </a:r>
            <a:endParaRPr lang="en-GB" sz="3600" dirty="0">
              <a:solidFill>
                <a:srgbClr val="00206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3600" b="1" dirty="0">
                <a:solidFill>
                  <a:srgbClr val="002060"/>
                </a:solidFill>
              </a:rPr>
              <a:t>Student ID Number: 2517705</a:t>
            </a:r>
            <a:endParaRPr lang="en-GB" sz="3600" dirty="0">
              <a:solidFill>
                <a:srgbClr val="00206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3600" b="1" dirty="0">
                <a:solidFill>
                  <a:srgbClr val="002060"/>
                </a:solidFill>
              </a:rPr>
              <a:t>Course Name: Enterprise and Entrepreneurship</a:t>
            </a:r>
            <a:endParaRPr lang="en-GB" sz="3600" dirty="0">
              <a:solidFill>
                <a:srgbClr val="00206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3600" b="1" dirty="0">
                <a:solidFill>
                  <a:srgbClr val="002060"/>
                </a:solidFill>
              </a:rPr>
              <a:t>Course Code: LCLM4006</a:t>
            </a:r>
            <a:endParaRPr lang="en-GB" sz="3600" dirty="0">
              <a:solidFill>
                <a:srgbClr val="00206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3600" b="1" dirty="0">
                <a:solidFill>
                  <a:srgbClr val="002060"/>
                </a:solidFill>
              </a:rPr>
              <a:t>Lecturer: Thomas Adeyemi</a:t>
            </a:r>
            <a:endParaRPr lang="en-GB" sz="36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19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635FF-B9DD-CA2B-F18A-8979D68BF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8557"/>
            <a:ext cx="10515600" cy="374072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1. Introduction</a:t>
            </a: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2. Overview of the Business Idea</a:t>
            </a: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3. Legal Format and Management Structure</a:t>
            </a: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4. PESTEL Analysis</a:t>
            </a: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5. Marketing Strategies</a:t>
            </a: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6. Funding Requirements and Allocation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7. Conclusion &amp; Reference</a:t>
            </a: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8. Questions?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814FB2-2CDA-1252-EC0E-5A2D8190D60E}"/>
              </a:ext>
            </a:extLst>
          </p:cNvPr>
          <p:cNvSpPr txBox="1"/>
          <p:nvPr/>
        </p:nvSpPr>
        <p:spPr>
          <a:xfrm>
            <a:off x="838201" y="851338"/>
            <a:ext cx="939437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i="0" dirty="0">
                <a:solidFill>
                  <a:srgbClr val="00B0F0"/>
                </a:solidFill>
                <a:effectLst/>
                <a:latin typeface="Söhne"/>
              </a:rPr>
              <a:t>Table of Contents</a:t>
            </a:r>
            <a:endParaRPr lang="en-GB" sz="4400" dirty="0">
              <a:solidFill>
                <a:srgbClr val="00B0F0"/>
              </a:solidFill>
            </a:endParaRPr>
          </a:p>
          <a:p>
            <a:endParaRPr lang="en-GB" sz="3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1806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52B547-FC4E-56FF-4921-4B591B2CBD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A123E-0F5A-B3CB-34E4-9F478B2A6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8557"/>
            <a:ext cx="10515600" cy="374072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/>
              <a:t>About Me</a:t>
            </a:r>
          </a:p>
          <a:p>
            <a:pPr marL="0"/>
            <a:r>
              <a:rPr lang="en-US" dirty="0"/>
              <a:t> Founder of Serk &amp; Family </a:t>
            </a:r>
            <a:r>
              <a:rPr lang="en-US" dirty="0" err="1"/>
              <a:t>EcoSmart</a:t>
            </a:r>
            <a:r>
              <a:rPr lang="en-US" dirty="0"/>
              <a:t> Cleaning</a:t>
            </a:r>
          </a:p>
          <a:p>
            <a:r>
              <a:rPr lang="en-US" dirty="0"/>
              <a:t>Background in customer service and office organization</a:t>
            </a:r>
          </a:p>
          <a:p>
            <a:r>
              <a:rPr lang="en-US" dirty="0"/>
              <a:t>Currently studying Certificate in Higher Education Business Skills for the Workplace</a:t>
            </a:r>
          </a:p>
          <a:p>
            <a:pPr marL="0"/>
            <a:endParaRPr lang="en-US" dirty="0"/>
          </a:p>
          <a:p>
            <a:pPr marL="0" indent="0">
              <a:buNone/>
            </a:pPr>
            <a:r>
              <a:rPr lang="en-US" b="1" dirty="0"/>
              <a:t>Purpose of This Presentation</a:t>
            </a:r>
          </a:p>
          <a:p>
            <a:r>
              <a:rPr lang="en-US" dirty="0"/>
              <a:t>To introduce our eco‑friendly cleaning business for North and East London</a:t>
            </a:r>
          </a:p>
          <a:p>
            <a:r>
              <a:rPr lang="en-US" dirty="0"/>
              <a:t>To explain our market fit, plans, and financial needs</a:t>
            </a:r>
          </a:p>
          <a:p>
            <a:r>
              <a:rPr lang="en-US" dirty="0"/>
              <a:t>To show how we will deliver sustainable, trusted services and grow steadily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0E2AD1-F570-325E-7195-021F1B90D1CA}"/>
              </a:ext>
            </a:extLst>
          </p:cNvPr>
          <p:cNvSpPr txBox="1"/>
          <p:nvPr/>
        </p:nvSpPr>
        <p:spPr>
          <a:xfrm>
            <a:off x="838201" y="851338"/>
            <a:ext cx="939437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i="0" dirty="0">
                <a:solidFill>
                  <a:srgbClr val="00B0F0"/>
                </a:solidFill>
                <a:effectLst/>
                <a:latin typeface="Söhne"/>
              </a:rPr>
              <a:t>Introduction</a:t>
            </a:r>
            <a:endParaRPr lang="en-GB" sz="3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12665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E1903-7C68-2C6F-2D1E-D8A37D30E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280160"/>
            <a:ext cx="11031583" cy="5225143"/>
          </a:xfrm>
        </p:spPr>
        <p:txBody>
          <a:bodyPr>
            <a:normAutofit lnSpcReduction="10000"/>
          </a:bodyPr>
          <a:lstStyle/>
          <a:p>
            <a:pPr lvl="1">
              <a:buFont typeface="Wingdings" panose="05000000000000000000" pitchFamily="2" charset="2"/>
              <a:buChar char="Ø"/>
            </a:pPr>
            <a:r>
              <a:rPr lang="en-US" sz="3400" dirty="0">
                <a:solidFill>
                  <a:srgbClr val="002060"/>
                </a:solidFill>
              </a:rPr>
              <a:t>Local family‑run cleaning service based in North and East London </a:t>
            </a:r>
            <a:endParaRPr lang="en-GB" sz="3400" dirty="0">
              <a:solidFill>
                <a:srgbClr val="002060"/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3400" dirty="0">
                <a:solidFill>
                  <a:srgbClr val="002060"/>
                </a:solidFill>
              </a:rPr>
              <a:t>Uses 100% plant‑based, non‑toxic products and steam cleaning</a:t>
            </a:r>
            <a:endParaRPr lang="en-GB" sz="3400" dirty="0">
              <a:solidFill>
                <a:srgbClr val="002060"/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3400" dirty="0">
                <a:solidFill>
                  <a:srgbClr val="002060"/>
                </a:solidFill>
              </a:rPr>
              <a:t>Cuts single‑use plastic by 80% compared to standard companies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3000" dirty="0"/>
              <a:t>Services</a:t>
            </a:r>
            <a:r>
              <a:rPr lang="en-US" dirty="0"/>
              <a:t>: </a:t>
            </a:r>
            <a:r>
              <a:rPr lang="en-US" sz="3100" dirty="0">
                <a:solidFill>
                  <a:srgbClr val="002060"/>
                </a:solidFill>
              </a:rPr>
              <a:t>Regular home, deep/specialist, small commercial cleaning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3100" dirty="0">
                <a:solidFill>
                  <a:srgbClr val="002060"/>
                </a:solidFill>
              </a:rPr>
              <a:t>Target: Families, allergy sufferers, older residents, landlords &amp; small businesses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3100" dirty="0">
                <a:solidFill>
                  <a:srgbClr val="002060"/>
                </a:solidFill>
              </a:rPr>
              <a:t>USP: Safe, Insured, fair prices, eco-certified, no hidden fees</a:t>
            </a:r>
            <a:endParaRPr lang="en-GB" sz="31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16EA78-2872-4151-ACDE-85DE92917660}"/>
              </a:ext>
            </a:extLst>
          </p:cNvPr>
          <p:cNvSpPr txBox="1"/>
          <p:nvPr/>
        </p:nvSpPr>
        <p:spPr>
          <a:xfrm>
            <a:off x="540581" y="496701"/>
            <a:ext cx="103886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00B0F0"/>
                </a:solidFill>
              </a:rPr>
              <a:t>Section 1 - </a:t>
            </a:r>
            <a:r>
              <a:rPr lang="en-GB" sz="3600" b="1" i="0" dirty="0">
                <a:solidFill>
                  <a:srgbClr val="00B0F0"/>
                </a:solidFill>
                <a:effectLst/>
                <a:latin typeface="Söhne"/>
              </a:rPr>
              <a:t>Overview of the Business Idea</a:t>
            </a:r>
            <a:endParaRPr lang="en-GB" sz="36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853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6C52F-D988-84DD-FE73-C0508DC81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64" y="1352096"/>
            <a:ext cx="10515600" cy="5100955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1. Legal Structure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800" dirty="0"/>
              <a:t>Start as a Sole Trader, convert to Private Limited Company as we grow</a:t>
            </a:r>
            <a:endParaRPr lang="en-GB" sz="28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800" dirty="0"/>
              <a:t>Why this choice?</a:t>
            </a:r>
            <a:r>
              <a:rPr lang="en-GB" sz="2800" dirty="0"/>
              <a:t> </a:t>
            </a:r>
            <a:r>
              <a:rPr lang="en-US" sz="2800" dirty="0"/>
              <a:t>Simple, low‑cost setup ideal for launch</a:t>
            </a:r>
            <a:endParaRPr lang="en-GB" sz="2800" dirty="0"/>
          </a:p>
          <a:p>
            <a:pPr lvl="2"/>
            <a:r>
              <a:rPr lang="en-US" sz="2800" dirty="0"/>
              <a:t>Full control over operations and sustainability standards</a:t>
            </a:r>
            <a:endParaRPr lang="en-GB" sz="2800" dirty="0"/>
          </a:p>
          <a:p>
            <a:pPr lvl="2"/>
            <a:r>
              <a:rPr lang="en-US" sz="2800" dirty="0"/>
              <a:t>Flexible to expand and take on larger contracts later</a:t>
            </a:r>
            <a:endParaRPr lang="en-GB" sz="2800" dirty="0"/>
          </a:p>
          <a:p>
            <a:pPr marL="0" indent="0">
              <a:buNone/>
            </a:pPr>
            <a:r>
              <a:rPr lang="en-US" dirty="0"/>
              <a:t> </a:t>
            </a:r>
            <a:endParaRPr lang="en-GB" dirty="0"/>
          </a:p>
          <a:p>
            <a:pPr marL="0" indent="0">
              <a:buNone/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2. Management &amp; Roles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800" dirty="0"/>
              <a:t>Founder / Manager: Overall strategy, finance, compliance, customer relations</a:t>
            </a:r>
            <a:endParaRPr lang="en-GB" sz="28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800" dirty="0"/>
              <a:t>Operations Lead: Scheduling, supplies, quality checks, staff training</a:t>
            </a:r>
            <a:endParaRPr lang="en-GB" sz="28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800" dirty="0"/>
              <a:t>Admin &amp; Marketing: Bookings, payments, social media, local promotion</a:t>
            </a:r>
            <a:endParaRPr lang="en-GB" sz="28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800" dirty="0"/>
              <a:t>Cleaning Operatives: Deliver services following eco‑safety rules</a:t>
            </a:r>
            <a:endParaRPr lang="en-GB" sz="2800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4F5224-38DF-9A0E-ED62-37C8785B3FBD}"/>
              </a:ext>
            </a:extLst>
          </p:cNvPr>
          <p:cNvSpPr txBox="1"/>
          <p:nvPr/>
        </p:nvSpPr>
        <p:spPr>
          <a:xfrm>
            <a:off x="838200" y="681037"/>
            <a:ext cx="110307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00B0F0"/>
                </a:solidFill>
              </a:rPr>
              <a:t>Section 2 - </a:t>
            </a:r>
            <a:r>
              <a:rPr lang="en-GB" sz="3200" dirty="0">
                <a:solidFill>
                  <a:srgbClr val="00B0F0"/>
                </a:solidFill>
              </a:rPr>
              <a:t>Legal Format and Management Structure</a:t>
            </a:r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16694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FE1111C9-CBED-A411-791C-F6739D07A5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188" y="65136"/>
            <a:ext cx="10267406" cy="6407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504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19FB4DE-DBB1-0BF2-DBFA-00D692BAF33E}"/>
              </a:ext>
            </a:extLst>
          </p:cNvPr>
          <p:cNvSpPr txBox="1"/>
          <p:nvPr/>
        </p:nvSpPr>
        <p:spPr>
          <a:xfrm>
            <a:off x="838200" y="510760"/>
            <a:ext cx="11030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00B0F0"/>
                </a:solidFill>
              </a:rPr>
              <a:t>Section 3 – </a:t>
            </a:r>
            <a:r>
              <a:rPr lang="en-GB" sz="3200" dirty="0">
                <a:solidFill>
                  <a:srgbClr val="00B0F0"/>
                </a:solidFill>
              </a:rPr>
              <a:t>PESTEL Analysis </a:t>
            </a:r>
            <a:r>
              <a:rPr lang="en-GB" sz="3200" b="1" dirty="0">
                <a:solidFill>
                  <a:srgbClr val="00B0F0"/>
                </a:solidFill>
              </a:rPr>
              <a:t>and our Business Strategy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BF6541-B0FA-9297-3DE4-B13C722629AE}"/>
              </a:ext>
            </a:extLst>
          </p:cNvPr>
          <p:cNvSpPr txBox="1"/>
          <p:nvPr/>
        </p:nvSpPr>
        <p:spPr>
          <a:xfrm>
            <a:off x="979081" y="1212112"/>
            <a:ext cx="10637186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🏛️ </a:t>
            </a:r>
            <a:r>
              <a:rPr lang="en-US" sz="2000" b="1" dirty="0">
                <a:solidFill>
                  <a:schemeClr val="accent6">
                    <a:lumMod val="75000"/>
                  </a:schemeClr>
                </a:solidFill>
              </a:rPr>
              <a:t>Political (Mayor of London, 2026; UK Government, 2025)</a:t>
            </a:r>
            <a:r>
              <a:rPr lang="en-US" sz="1600" dirty="0"/>
              <a:t>
	</a:t>
            </a:r>
            <a:r>
              <a:rPr lang="en-US" sz="2000" dirty="0"/>
              <a:t>London councils support green small businesses
​	National policies reduce single‑use plastics
​	Local funds available for sustainable SMEs
</a:t>
            </a:r>
            <a:r>
              <a:rPr lang="en-US" sz="2000" b="1" dirty="0"/>
              <a:t>Response</a:t>
            </a:r>
            <a:r>
              <a:rPr lang="en-US" sz="2000" dirty="0"/>
              <a:t>: Join support schemes, align with standards</a:t>
            </a:r>
            <a:r>
              <a:rPr lang="en-US" sz="1600" dirty="0"/>
              <a:t>
 </a:t>
            </a:r>
            <a:r>
              <a:rPr lang="en-US" sz="2000" b="1" dirty="0"/>
              <a:t>💰 </a:t>
            </a:r>
            <a:r>
              <a:rPr lang="en-US" sz="2000" b="1" dirty="0">
                <a:solidFill>
                  <a:schemeClr val="accent6">
                    <a:lumMod val="75000"/>
                  </a:schemeClr>
                </a:solidFill>
              </a:rPr>
              <a:t>Economic (Mintel, 2026)</a:t>
            </a:r>
            <a:r>
              <a:rPr lang="en-US" sz="2000" dirty="0"/>
              <a:t>
 ​	Higher London costs + inflation
​ 	Customers want clear, fixed pricing
​ 	Demand for affordable eco‑services rising
</a:t>
            </a:r>
            <a:r>
              <a:rPr lang="en-US" sz="2000" b="1" dirty="0"/>
              <a:t>Response</a:t>
            </a:r>
            <a:r>
              <a:rPr lang="en-US" sz="2000" dirty="0"/>
              <a:t>: Transparent rates, fixed monthly plans, bulk buying</a:t>
            </a:r>
            <a:r>
              <a:rPr lang="en-US" dirty="0"/>
              <a:t>
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👥 Social (Mintel, 2026; Kotler &amp; Armstrong, 2021)</a:t>
            </a:r>
            <a:r>
              <a:rPr lang="en-US" dirty="0"/>
              <a:t>
	</a:t>
            </a:r>
            <a:r>
              <a:rPr lang="en-US" sz="2000" dirty="0"/>
              <a:t>Concern over chemicals, air quality &amp; allergies
​	Preference for local, ethical family businesses
​	More people choose low‑waste services
</a:t>
            </a:r>
            <a:r>
              <a:rPr lang="en-US" sz="2000" b="1" dirty="0"/>
              <a:t>Response</a:t>
            </a:r>
            <a:r>
              <a:rPr lang="en-US" sz="2000" dirty="0"/>
              <a:t>: Highlight safety benefits, promote local values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dirty="0"/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246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8A70AB-192B-C7D8-4444-7E32B6C25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EB4B7D6-3DD7-21A3-AC3E-497F04D48A4B}"/>
              </a:ext>
            </a:extLst>
          </p:cNvPr>
          <p:cNvSpPr txBox="1"/>
          <p:nvPr/>
        </p:nvSpPr>
        <p:spPr>
          <a:xfrm>
            <a:off x="838200" y="510760"/>
            <a:ext cx="11030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</a:rPr>
              <a:t>Cont…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7BA145-329E-533F-3D44-7AB45549E9B7}"/>
              </a:ext>
            </a:extLst>
          </p:cNvPr>
          <p:cNvSpPr txBox="1"/>
          <p:nvPr/>
        </p:nvSpPr>
        <p:spPr>
          <a:xfrm>
            <a:off x="507178" y="1259175"/>
            <a:ext cx="1136173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📱 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Technological (Chaffey &amp; Ellis‑Chadwick, 2022)</a:t>
            </a:r>
            <a:r>
              <a:rPr lang="en-US" sz="2400" dirty="0"/>
              <a:t>
	Digital tools essential for local reach
​	Online booking &amp; messaging expected
​	Modern steam tech improves eco‑performance
</a:t>
            </a:r>
            <a:r>
              <a:rPr lang="en-US" sz="2400" b="1" dirty="0"/>
              <a:t>Response</a:t>
            </a:r>
            <a:r>
              <a:rPr lang="en-US" sz="2400" dirty="0"/>
              <a:t>: Website, Google profile, WhatsApp bookings
 </a:t>
            </a:r>
            <a:r>
              <a:rPr lang="en-US" sz="2400" b="1" dirty="0"/>
              <a:t>🌱 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Environmental (Defra, 2023)</a:t>
            </a:r>
            <a:r>
              <a:rPr lang="en-US" sz="2400" dirty="0"/>
              <a:t>
 	Rules to cut chemicals and plastic waste
​ 	Customers expect clear eco‑proof methods
</a:t>
            </a:r>
            <a:r>
              <a:rPr lang="en-US" sz="2400" b="1" dirty="0"/>
              <a:t>Response</a:t>
            </a:r>
            <a:r>
              <a:rPr lang="en-US" sz="2400" dirty="0"/>
              <a:t>: Steam cleaning, refillable, bulk supplies
 </a:t>
            </a:r>
            <a:r>
              <a:rPr lang="en-US" sz="2400" b="1" dirty="0"/>
              <a:t>⚖️ 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Legal (HSE, 2024)</a:t>
            </a:r>
            <a:r>
              <a:rPr lang="en-US" sz="2400" dirty="0"/>
              <a:t>
 	Must follow HSE/COSHH, GDPR, insurance rules
</a:t>
            </a:r>
            <a:r>
              <a:rPr lang="en-US" sz="2400" b="1" dirty="0"/>
              <a:t>Response</a:t>
            </a:r>
            <a:r>
              <a:rPr lang="en-US" sz="2400" dirty="0"/>
              <a:t>: Full training, public liability cover, strict data protection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65980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DE8E-B325-0DB0-C8C4-FBDD3F35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5954"/>
            <a:ext cx="6085114" cy="5233852"/>
          </a:xfrm>
        </p:spPr>
        <p:txBody>
          <a:bodyPr>
            <a:normAutofit fontScale="47500" lnSpcReduction="20000"/>
          </a:bodyPr>
          <a:lstStyle/>
          <a:p>
            <a:r>
              <a:rPr lang="en-US" sz="9300" b="1" baseline="-25000" dirty="0">
                <a:solidFill>
                  <a:schemeClr val="accent6">
                    <a:lumMod val="75000"/>
                  </a:schemeClr>
                </a:solidFill>
              </a:rPr>
              <a:t>Target Market</a:t>
            </a:r>
            <a:endParaRPr lang="en-GB" sz="76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5100" dirty="0">
                <a:solidFill>
                  <a:schemeClr val="accent4">
                    <a:lumMod val="50000"/>
                  </a:schemeClr>
                </a:solidFill>
              </a:rPr>
              <a:t>Primary: Families with children/pets, older residents, allergy sufferers</a:t>
            </a:r>
            <a:endParaRPr lang="en-GB" sz="5100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5100" dirty="0">
                <a:solidFill>
                  <a:schemeClr val="accent4">
                    <a:lumMod val="50000"/>
                  </a:schemeClr>
                </a:solidFill>
              </a:rPr>
              <a:t>Secondary: Small local businesses, private landlords, community groups</a:t>
            </a:r>
            <a:endParaRPr lang="en-GB" sz="5100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5100" dirty="0">
                <a:solidFill>
                  <a:schemeClr val="accent4">
                    <a:lumMod val="50000"/>
                  </a:schemeClr>
                </a:solidFill>
              </a:rPr>
              <a:t>Location: Waltham Forest, Redbridge, Newham, Hackney, Tower Hamlets</a:t>
            </a:r>
            <a:endParaRPr lang="en-GB" sz="5100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US" sz="51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5900" b="1" dirty="0">
                <a:solidFill>
                  <a:schemeClr val="accent6">
                    <a:lumMod val="75000"/>
                  </a:schemeClr>
                </a:solidFill>
              </a:rPr>
              <a:t>Unique Selling Points</a:t>
            </a:r>
            <a:endParaRPr lang="en-GB" sz="5900" b="1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44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n-US" sz="5100" dirty="0">
                <a:solidFill>
                  <a:schemeClr val="accent4">
                    <a:lumMod val="50000"/>
                  </a:schemeClr>
                </a:solidFill>
              </a:rPr>
              <a:t>Chemical‑free, safe for vulnerable people</a:t>
            </a:r>
            <a:endParaRPr lang="en-GB" sz="5100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5100" dirty="0">
                <a:solidFill>
                  <a:schemeClr val="accent4">
                    <a:lumMod val="50000"/>
                  </a:schemeClr>
                </a:solidFill>
              </a:rPr>
              <a:t> Fully insured, no hidden fees</a:t>
            </a:r>
            <a:endParaRPr lang="en-GB" sz="5100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5100" dirty="0">
                <a:solidFill>
                  <a:schemeClr val="accent4">
                    <a:lumMod val="50000"/>
                  </a:schemeClr>
                </a:solidFill>
              </a:rPr>
              <a:t> Local family service, eco‑certified methods</a:t>
            </a:r>
            <a:endParaRPr lang="en-GB" sz="5100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5100" dirty="0">
                <a:solidFill>
                  <a:schemeClr val="accent4">
                    <a:lumMod val="50000"/>
                  </a:schemeClr>
                </a:solidFill>
              </a:rPr>
              <a:t> Work checklists + photos provided after every visit</a:t>
            </a:r>
            <a:endParaRPr lang="en-GB" sz="51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A7CFC1-D7AD-1D38-BE48-0537EF316731}"/>
              </a:ext>
            </a:extLst>
          </p:cNvPr>
          <p:cNvSpPr txBox="1"/>
          <p:nvPr/>
        </p:nvSpPr>
        <p:spPr>
          <a:xfrm>
            <a:off x="838200" y="681037"/>
            <a:ext cx="11030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00B0F0"/>
                </a:solidFill>
              </a:rPr>
              <a:t>Section 4 - </a:t>
            </a:r>
            <a:r>
              <a:rPr lang="en-GB" sz="3200" dirty="0">
                <a:solidFill>
                  <a:srgbClr val="00B0F0"/>
                </a:solidFill>
              </a:rPr>
              <a:t>Marketing Strategies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7F184C0-C0BE-4A42-3742-69ABAED406E5}"/>
              </a:ext>
            </a:extLst>
          </p:cNvPr>
          <p:cNvSpPr txBox="1">
            <a:spLocks/>
          </p:cNvSpPr>
          <p:nvPr/>
        </p:nvSpPr>
        <p:spPr>
          <a:xfrm>
            <a:off x="7116209" y="1356360"/>
            <a:ext cx="4752703" cy="48010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How We Will Reach Customers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Local leaflets &amp; community </a:t>
            </a:r>
            <a:r>
              <a:rPr lang="en-US" sz="2400" dirty="0" err="1">
                <a:solidFill>
                  <a:schemeClr val="accent4">
                    <a:lumMod val="50000"/>
                  </a:schemeClr>
                </a:solidFill>
              </a:rPr>
              <a:t>centre</a:t>
            </a: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 partnerships</a:t>
            </a:r>
            <a:endParaRPr lang="en-GB" sz="2400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Google Business Profile, Facebook &amp; Instagram</a:t>
            </a:r>
            <a:endParaRPr lang="en-GB" sz="2400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Referral rewards: 15% off first clean + discount for recommendations</a:t>
            </a:r>
            <a:endParaRPr lang="en-GB" sz="2400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Work with nurseries, pet shops, and estate agents</a:t>
            </a:r>
            <a:endParaRPr lang="en-GB" sz="2400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2818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65A8CF-D9DD-C257-3741-8D8AB5CA84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54CB16-F195-1D55-675B-5441FA8B1BD1}"/>
              </a:ext>
            </a:extLst>
          </p:cNvPr>
          <p:cNvSpPr txBox="1"/>
          <p:nvPr/>
        </p:nvSpPr>
        <p:spPr>
          <a:xfrm>
            <a:off x="1056582" y="504595"/>
            <a:ext cx="4036334" cy="2387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 err="1">
                <a:solidFill>
                  <a:srgbClr val="00B0F0"/>
                </a:solidFill>
                <a:latin typeface="+mj-lt"/>
                <a:ea typeface="+mj-ea"/>
                <a:cs typeface="+mj-cs"/>
              </a:rPr>
              <a:t>Cont</a:t>
            </a:r>
            <a:r>
              <a:rPr lang="en-US" sz="5400" b="1" kern="1200" dirty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… </a:t>
            </a:r>
            <a:endParaRPr lang="en-US" sz="5400" kern="1200" dirty="0">
              <a:solidFill>
                <a:srgbClr val="00B0F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9246BD-C36E-9CB7-7C26-E5CBBE590F67}"/>
              </a:ext>
            </a:extLst>
          </p:cNvPr>
          <p:cNvSpPr txBox="1"/>
          <p:nvPr/>
        </p:nvSpPr>
        <p:spPr>
          <a:xfrm>
            <a:off x="1267187" y="2307242"/>
            <a:ext cx="4036333" cy="23875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4000" b="1" kern="1200" dirty="0">
                <a:solidFill>
                  <a:srgbClr val="92D050"/>
                </a:solidFill>
                <a:latin typeface="+mn-lt"/>
                <a:ea typeface="+mn-ea"/>
                <a:cs typeface="+mn-cs"/>
              </a:rPr>
              <a:t>Promotional video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3200" b="1" dirty="0">
              <a:solidFill>
                <a:srgbClr val="92D050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3200" b="1" kern="1200" dirty="0">
              <a:solidFill>
                <a:srgbClr val="92D050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Serk promotional video">
            <a:hlinkClick r:id="" action="ppaction://media"/>
            <a:extLst>
              <a:ext uri="{FF2B5EF4-FFF2-40B4-BE49-F238E27FC236}">
                <a16:creationId xmlns:a16="http://schemas.microsoft.com/office/drawing/2014/main" id="{DAC66CCC-189D-C50F-FB48-9E89720C795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51636" y="666728"/>
            <a:ext cx="3077713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08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8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2D8C8-03B0-FF56-CFE5-5F2528033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175112"/>
            <a:ext cx="5196841" cy="4683443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Total Funding Needed</a:t>
            </a:r>
          </a:p>
          <a:p>
            <a:pPr marL="0" indent="0">
              <a:buNone/>
            </a:pPr>
            <a:endParaRPr lang="en-GB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£6,240</a:t>
            </a:r>
            <a:endParaRPr lang="en-GB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Formula: Total Startup Cost + Operating Losses Before Break‑Even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Funding Source</a:t>
            </a:r>
          </a:p>
          <a:p>
            <a:pPr marL="0" indent="0">
              <a:buNone/>
            </a:pPr>
            <a:endParaRPr lang="en-US" sz="2400" b="1" dirty="0">
              <a:solidFill>
                <a:srgbClr val="C00000"/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All comes from personal savings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088BB7-3F9E-6D74-6077-0A34CDDDE233}"/>
              </a:ext>
            </a:extLst>
          </p:cNvPr>
          <p:cNvSpPr txBox="1"/>
          <p:nvPr/>
        </p:nvSpPr>
        <p:spPr>
          <a:xfrm>
            <a:off x="838200" y="510760"/>
            <a:ext cx="11030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00B0F0"/>
                </a:solidFill>
              </a:rPr>
              <a:t>Section 5 - </a:t>
            </a:r>
            <a:r>
              <a:rPr lang="en-GB" sz="3200" b="1" i="0" dirty="0">
                <a:solidFill>
                  <a:srgbClr val="00B0F0"/>
                </a:solidFill>
                <a:effectLst/>
                <a:latin typeface="Söhne"/>
              </a:rPr>
              <a:t>Funding Requirements and Allocation</a:t>
            </a:r>
            <a:endParaRPr lang="en-GB" sz="3200" b="1" dirty="0">
              <a:solidFill>
                <a:srgbClr val="00B0F0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6ADCA74-EB4A-4373-8B08-B55ECA0A43A1}"/>
              </a:ext>
            </a:extLst>
          </p:cNvPr>
          <p:cNvSpPr txBox="1">
            <a:spLocks/>
          </p:cNvSpPr>
          <p:nvPr/>
        </p:nvSpPr>
        <p:spPr>
          <a:xfrm>
            <a:off x="5921829" y="1090323"/>
            <a:ext cx="6113417" cy="535402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000" b="1" dirty="0">
                <a:solidFill>
                  <a:schemeClr val="accent6">
                    <a:lumMod val="75000"/>
                  </a:schemeClr>
                </a:solidFill>
              </a:rPr>
              <a:t>Allocation of Funds</a:t>
            </a:r>
            <a:endParaRPr lang="en-GB" sz="30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US" sz="2600" b="1" dirty="0"/>
              <a:t>Startup Costs  </a:t>
            </a:r>
            <a:endParaRPr lang="en-GB" sz="2600" b="1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200" dirty="0"/>
              <a:t>Eco‑cleaning equipment &amp; steam machines 1,600 </a:t>
            </a:r>
            <a:endParaRPr lang="en-GB" sz="22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200" dirty="0"/>
              <a:t>Bulk supplies, </a:t>
            </a:r>
            <a:r>
              <a:rPr lang="en-US" sz="2200" dirty="0" err="1"/>
              <a:t>refillables</a:t>
            </a:r>
            <a:r>
              <a:rPr lang="en-US" sz="2200" dirty="0"/>
              <a:t> &amp; PPE 900 </a:t>
            </a:r>
            <a:endParaRPr lang="en-GB" sz="22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200" dirty="0"/>
              <a:t>Website, branding &amp; launch marketing 1,400 </a:t>
            </a:r>
            <a:endParaRPr lang="en-GB" sz="22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200" dirty="0"/>
              <a:t>Insurance, registration &amp; training 1,100 </a:t>
            </a:r>
            <a:endParaRPr lang="en-GB" sz="22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200" dirty="0"/>
              <a:t>Transport setup for London zones 1,000 </a:t>
            </a:r>
            <a:endParaRPr lang="en-GB" sz="2200" dirty="0"/>
          </a:p>
          <a:p>
            <a:pPr marL="0" indent="0">
              <a:buNone/>
            </a:pPr>
            <a:r>
              <a:rPr lang="en-US" sz="2600" b="1" dirty="0"/>
              <a:t>Total Startup £6,000 </a:t>
            </a:r>
            <a:endParaRPr lang="en-GB" sz="2600" b="1" dirty="0"/>
          </a:p>
          <a:p>
            <a:pPr marL="0" indent="0">
              <a:buNone/>
            </a:pPr>
            <a:r>
              <a:rPr lang="en-US" sz="2600" b="1" dirty="0"/>
              <a:t>Pre‑Break‑Even Losses  </a:t>
            </a:r>
            <a:endParaRPr lang="en-GB" sz="2600" b="1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200" dirty="0"/>
              <a:t>January loss 140 </a:t>
            </a:r>
            <a:endParaRPr lang="en-GB" sz="22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200" dirty="0"/>
              <a:t>February loss 100 </a:t>
            </a:r>
            <a:endParaRPr lang="en-GB" sz="22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200" dirty="0"/>
              <a:t>Total Extra £240 </a:t>
            </a:r>
            <a:endParaRPr lang="en-GB" sz="2200" dirty="0"/>
          </a:p>
          <a:p>
            <a:pPr marL="0" indent="0">
              <a:buNone/>
            </a:pPr>
            <a:r>
              <a:rPr lang="en-US" sz="2600" b="1" dirty="0"/>
              <a:t>Total Required £6,240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783033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962A2C3-C968-0241-0EAB-4A177F45F9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5804683"/>
              </p:ext>
            </p:extLst>
          </p:nvPr>
        </p:nvGraphicFramePr>
        <p:xfrm>
          <a:off x="661851" y="292527"/>
          <a:ext cx="5580047" cy="561223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69723">
                  <a:extLst>
                    <a:ext uri="{9D8B030D-6E8A-4147-A177-3AD203B41FA5}">
                      <a16:colId xmlns:a16="http://schemas.microsoft.com/office/drawing/2014/main" val="807904655"/>
                    </a:ext>
                  </a:extLst>
                </a:gridCol>
                <a:gridCol w="1210324">
                  <a:extLst>
                    <a:ext uri="{9D8B030D-6E8A-4147-A177-3AD203B41FA5}">
                      <a16:colId xmlns:a16="http://schemas.microsoft.com/office/drawing/2014/main" val="2241600699"/>
                    </a:ext>
                  </a:extLst>
                </a:gridCol>
              </a:tblGrid>
              <a:tr h="70515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400" kern="100" dirty="0">
                          <a:solidFill>
                            <a:schemeClr val="tx1"/>
                          </a:solidFill>
                          <a:effectLst/>
                        </a:rPr>
                        <a:t>Start-up Cost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</a:rPr>
                        <a:t>Cost (£)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2970037"/>
                  </a:ext>
                </a:extLst>
              </a:tr>
              <a:tr h="90490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Professional eco‑cleaning equipment &amp; steam machines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1,600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216726"/>
                  </a:ext>
                </a:extLst>
              </a:tr>
              <a:tr h="90490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Bulk eco‑friendly supplies, refillable bottles &amp; PPE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900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5534531"/>
                  </a:ext>
                </a:extLst>
              </a:tr>
              <a:tr h="90490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Website, branding, London launch marketing &amp; flyers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1,400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7844662"/>
                  </a:ext>
                </a:extLst>
              </a:tr>
              <a:tr h="90490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Public liability insurance, business registration &amp; legal checks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700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5222070"/>
                  </a:ext>
                </a:extLst>
              </a:tr>
              <a:tr h="42915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Staff training (Health &amp; Safety, COSHH, GDPR)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400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0561214"/>
                  </a:ext>
                </a:extLst>
              </a:tr>
              <a:tr h="42915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Transport setup &amp; travel prep for London zones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1,000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6585668"/>
                  </a:ext>
                </a:extLst>
              </a:tr>
              <a:tr h="42915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Total Start‑Up Cost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</a:rPr>
                        <a:t>£6,000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047974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BB01B3B-CCB5-E7F7-83F0-635F7EDAA9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9273722"/>
              </p:ext>
            </p:extLst>
          </p:nvPr>
        </p:nvGraphicFramePr>
        <p:xfrm>
          <a:off x="6766560" y="200297"/>
          <a:ext cx="4865929" cy="55999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891023">
                  <a:extLst>
                    <a:ext uri="{9D8B030D-6E8A-4147-A177-3AD203B41FA5}">
                      <a16:colId xmlns:a16="http://schemas.microsoft.com/office/drawing/2014/main" val="1289183601"/>
                    </a:ext>
                  </a:extLst>
                </a:gridCol>
                <a:gridCol w="974906">
                  <a:extLst>
                    <a:ext uri="{9D8B030D-6E8A-4147-A177-3AD203B41FA5}">
                      <a16:colId xmlns:a16="http://schemas.microsoft.com/office/drawing/2014/main" val="1783931694"/>
                    </a:ext>
                  </a:extLst>
                </a:gridCol>
              </a:tblGrid>
              <a:tr h="114353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3600" kern="100" dirty="0">
                          <a:solidFill>
                            <a:schemeClr val="tx1"/>
                          </a:solidFill>
                          <a:effectLst/>
                        </a:rPr>
                        <a:t>Fixed Costs</a:t>
                      </a:r>
                      <a:endParaRPr lang="en-GB" sz="3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</a:rPr>
                        <a:t>Monthly Cost (£)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2139"/>
                  </a:ext>
                </a:extLst>
              </a:tr>
              <a:tr h="11435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</a:rPr>
                        <a:t>Business phone, internet &amp; software subscriptions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</a:rPr>
                        <a:t>50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1018665"/>
                  </a:ext>
                </a:extLst>
              </a:tr>
              <a:tr h="11435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</a:rPr>
                        <a:t>Website hosting, local ads &amp; Google Business profile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</a:rPr>
                        <a:t>70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1009094"/>
                  </a:ext>
                </a:extLst>
              </a:tr>
              <a:tr h="54233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</a:rPr>
                        <a:t>Public liability insurance spread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</a:rPr>
                        <a:t>60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3885491"/>
                  </a:ext>
                </a:extLst>
              </a:tr>
              <a:tr h="54233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</a:rPr>
                        <a:t>Accountancy &amp; tax admin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</a:rPr>
                        <a:t>30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3548836"/>
                  </a:ext>
                </a:extLst>
              </a:tr>
              <a:tr h="54233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</a:rPr>
                        <a:t>London business fees &amp; safety checks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4608843"/>
                  </a:ext>
                </a:extLst>
              </a:tr>
              <a:tr h="54233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</a:rPr>
                        <a:t>Total Fixed Cost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</a:rPr>
                        <a:t>£210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52750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38722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153EDB2-4AAD-43F4-AE78-4D326C813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3CB7779-72E2-4E92-AE18-6BBC335DD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7625" y="0"/>
            <a:ext cx="11097905" cy="6858000"/>
            <a:chOff x="547625" y="0"/>
            <a:chExt cx="11097905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75B9DA5-08BD-40EA-B06C-3D3CCD06A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07575" y="0"/>
              <a:ext cx="10345003" cy="6858000"/>
            </a:xfrm>
            <a:custGeom>
              <a:avLst/>
              <a:gdLst>
                <a:gd name="connsiteX0" fmla="*/ 7551973 w 9174595"/>
                <a:gd name="connsiteY0" fmla="*/ 0 h 6858000"/>
                <a:gd name="connsiteX1" fmla="*/ 5634635 w 9174595"/>
                <a:gd name="connsiteY1" fmla="*/ 0 h 6858000"/>
                <a:gd name="connsiteX2" fmla="*/ 5550590 w 9174595"/>
                <a:gd name="connsiteY2" fmla="*/ 0 h 6858000"/>
                <a:gd name="connsiteX3" fmla="*/ 5480986 w 9174595"/>
                <a:gd name="connsiteY3" fmla="*/ 0 h 6858000"/>
                <a:gd name="connsiteX4" fmla="*/ 4886240 w 9174595"/>
                <a:gd name="connsiteY4" fmla="*/ 0 h 6858000"/>
                <a:gd name="connsiteX5" fmla="*/ 4816638 w 9174595"/>
                <a:gd name="connsiteY5" fmla="*/ 0 h 6858000"/>
                <a:gd name="connsiteX6" fmla="*/ 4357958 w 9174595"/>
                <a:gd name="connsiteY6" fmla="*/ 0 h 6858000"/>
                <a:gd name="connsiteX7" fmla="*/ 4288354 w 9174595"/>
                <a:gd name="connsiteY7" fmla="*/ 0 h 6858000"/>
                <a:gd name="connsiteX8" fmla="*/ 3693608 w 9174595"/>
                <a:gd name="connsiteY8" fmla="*/ 0 h 6858000"/>
                <a:gd name="connsiteX9" fmla="*/ 3624006 w 9174595"/>
                <a:gd name="connsiteY9" fmla="*/ 0 h 6858000"/>
                <a:gd name="connsiteX10" fmla="*/ 3276448 w 9174595"/>
                <a:gd name="connsiteY10" fmla="*/ 0 h 6858000"/>
                <a:gd name="connsiteX11" fmla="*/ 1622622 w 9174595"/>
                <a:gd name="connsiteY11" fmla="*/ 0 h 6858000"/>
                <a:gd name="connsiteX12" fmla="*/ 1600504 w 9174595"/>
                <a:gd name="connsiteY12" fmla="*/ 14997 h 6858000"/>
                <a:gd name="connsiteX13" fmla="*/ 0 w 9174595"/>
                <a:gd name="connsiteY13" fmla="*/ 3621656 h 6858000"/>
                <a:gd name="connsiteX14" fmla="*/ 1873886 w 9174595"/>
                <a:gd name="connsiteY14" fmla="*/ 6374814 h 6858000"/>
                <a:gd name="connsiteX15" fmla="*/ 2390406 w 9174595"/>
                <a:gd name="connsiteY15" fmla="*/ 6780599 h 6858000"/>
                <a:gd name="connsiteX16" fmla="*/ 2502136 w 9174595"/>
                <a:gd name="connsiteY16" fmla="*/ 6858000 h 6858000"/>
                <a:gd name="connsiteX17" fmla="*/ 3276448 w 9174595"/>
                <a:gd name="connsiteY17" fmla="*/ 6858000 h 6858000"/>
                <a:gd name="connsiteX18" fmla="*/ 3624006 w 9174595"/>
                <a:gd name="connsiteY18" fmla="*/ 6858000 h 6858000"/>
                <a:gd name="connsiteX19" fmla="*/ 3693608 w 9174595"/>
                <a:gd name="connsiteY19" fmla="*/ 6858000 h 6858000"/>
                <a:gd name="connsiteX20" fmla="*/ 4288354 w 9174595"/>
                <a:gd name="connsiteY20" fmla="*/ 6858000 h 6858000"/>
                <a:gd name="connsiteX21" fmla="*/ 4357958 w 9174595"/>
                <a:gd name="connsiteY21" fmla="*/ 6858000 h 6858000"/>
                <a:gd name="connsiteX22" fmla="*/ 4816638 w 9174595"/>
                <a:gd name="connsiteY22" fmla="*/ 6858000 h 6858000"/>
                <a:gd name="connsiteX23" fmla="*/ 4886240 w 9174595"/>
                <a:gd name="connsiteY23" fmla="*/ 6858000 h 6858000"/>
                <a:gd name="connsiteX24" fmla="*/ 5480986 w 9174595"/>
                <a:gd name="connsiteY24" fmla="*/ 6858000 h 6858000"/>
                <a:gd name="connsiteX25" fmla="*/ 5550590 w 9174595"/>
                <a:gd name="connsiteY25" fmla="*/ 6858000 h 6858000"/>
                <a:gd name="connsiteX26" fmla="*/ 5634635 w 9174595"/>
                <a:gd name="connsiteY26" fmla="*/ 6858000 h 6858000"/>
                <a:gd name="connsiteX27" fmla="*/ 6672460 w 9174595"/>
                <a:gd name="connsiteY27" fmla="*/ 6858000 h 6858000"/>
                <a:gd name="connsiteX28" fmla="*/ 6784188 w 9174595"/>
                <a:gd name="connsiteY28" fmla="*/ 6780599 h 6858000"/>
                <a:gd name="connsiteX29" fmla="*/ 7300708 w 9174595"/>
                <a:gd name="connsiteY29" fmla="*/ 6374814 h 6858000"/>
                <a:gd name="connsiteX30" fmla="*/ 9174595 w 9174595"/>
                <a:gd name="connsiteY30" fmla="*/ 3621656 h 6858000"/>
                <a:gd name="connsiteX31" fmla="*/ 7574092 w 9174595"/>
                <a:gd name="connsiteY3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9174595" h="6858000">
                  <a:moveTo>
                    <a:pt x="7551973" y="0"/>
                  </a:moveTo>
                  <a:lnTo>
                    <a:pt x="5634635" y="0"/>
                  </a:lnTo>
                  <a:lnTo>
                    <a:pt x="5550590" y="0"/>
                  </a:lnTo>
                  <a:lnTo>
                    <a:pt x="5480986" y="0"/>
                  </a:lnTo>
                  <a:lnTo>
                    <a:pt x="4886240" y="0"/>
                  </a:lnTo>
                  <a:lnTo>
                    <a:pt x="4816638" y="0"/>
                  </a:lnTo>
                  <a:lnTo>
                    <a:pt x="4357958" y="0"/>
                  </a:lnTo>
                  <a:lnTo>
                    <a:pt x="4288354" y="0"/>
                  </a:lnTo>
                  <a:lnTo>
                    <a:pt x="3693608" y="0"/>
                  </a:lnTo>
                  <a:lnTo>
                    <a:pt x="3624006" y="0"/>
                  </a:lnTo>
                  <a:lnTo>
                    <a:pt x="3276448" y="0"/>
                  </a:lnTo>
                  <a:lnTo>
                    <a:pt x="1622622" y="0"/>
                  </a:lnTo>
                  <a:lnTo>
                    <a:pt x="1600504" y="14997"/>
                  </a:lnTo>
                  <a:cubicBezTo>
                    <a:pt x="573594" y="754641"/>
                    <a:pt x="0" y="2093192"/>
                    <a:pt x="0" y="3621656"/>
                  </a:cubicBezTo>
                  <a:cubicBezTo>
                    <a:pt x="0" y="4969131"/>
                    <a:pt x="928496" y="5602839"/>
                    <a:pt x="1873886" y="6374814"/>
                  </a:cubicBezTo>
                  <a:cubicBezTo>
                    <a:pt x="2046046" y="6515397"/>
                    <a:pt x="2216632" y="6653108"/>
                    <a:pt x="2390406" y="6780599"/>
                  </a:cubicBezTo>
                  <a:lnTo>
                    <a:pt x="2502136" y="6858000"/>
                  </a:lnTo>
                  <a:lnTo>
                    <a:pt x="3276448" y="6858000"/>
                  </a:lnTo>
                  <a:lnTo>
                    <a:pt x="3624006" y="6858000"/>
                  </a:lnTo>
                  <a:lnTo>
                    <a:pt x="3693608" y="6858000"/>
                  </a:lnTo>
                  <a:lnTo>
                    <a:pt x="4288354" y="6858000"/>
                  </a:lnTo>
                  <a:lnTo>
                    <a:pt x="4357958" y="6858000"/>
                  </a:lnTo>
                  <a:lnTo>
                    <a:pt x="4816638" y="6858000"/>
                  </a:lnTo>
                  <a:lnTo>
                    <a:pt x="4886240" y="6858000"/>
                  </a:lnTo>
                  <a:lnTo>
                    <a:pt x="5480986" y="6858000"/>
                  </a:lnTo>
                  <a:lnTo>
                    <a:pt x="5550590" y="6858000"/>
                  </a:lnTo>
                  <a:lnTo>
                    <a:pt x="5634635" y="6858000"/>
                  </a:lnTo>
                  <a:lnTo>
                    <a:pt x="6672460" y="6858000"/>
                  </a:lnTo>
                  <a:lnTo>
                    <a:pt x="6784188" y="6780599"/>
                  </a:lnTo>
                  <a:cubicBezTo>
                    <a:pt x="6957963" y="6653108"/>
                    <a:pt x="7128548" y="6515397"/>
                    <a:pt x="7300708" y="6374814"/>
                  </a:cubicBezTo>
                  <a:cubicBezTo>
                    <a:pt x="8246100" y="5602839"/>
                    <a:pt x="9174595" y="4969131"/>
                    <a:pt x="9174595" y="3621656"/>
                  </a:cubicBezTo>
                  <a:cubicBezTo>
                    <a:pt x="9174595" y="2093192"/>
                    <a:pt x="8601001" y="754641"/>
                    <a:pt x="7574092" y="149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EE62D72-11EF-40E9-BF23-0FCAEACD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08673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76336F2-6633-4E26-8760-05F94D87D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75235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9F3102E-7749-422F-8F51-A148252B8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7625" y="0"/>
              <a:ext cx="2209181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1191CD-1211-4C40-9D45-449D9BE65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6349" y="0"/>
              <a:ext cx="2209181" cy="6858000"/>
            </a:xfrm>
            <a:custGeom>
              <a:avLst/>
              <a:gdLst>
                <a:gd name="connsiteX0" fmla="*/ 937727 w 2209181"/>
                <a:gd name="connsiteY0" fmla="*/ 0 h 6858000"/>
                <a:gd name="connsiteX1" fmla="*/ 955085 w 2209181"/>
                <a:gd name="connsiteY1" fmla="*/ 0 h 6858000"/>
                <a:gd name="connsiteX2" fmla="*/ 982018 w 2209181"/>
                <a:gd name="connsiteY2" fmla="*/ 25210 h 6858000"/>
                <a:gd name="connsiteX3" fmla="*/ 2202283 w 2209181"/>
                <a:gd name="connsiteY3" fmla="*/ 3810283 h 6858000"/>
                <a:gd name="connsiteX4" fmla="*/ 236958 w 2209181"/>
                <a:gd name="connsiteY4" fmla="*/ 6682507 h 6858000"/>
                <a:gd name="connsiteX5" fmla="*/ 19349 w 2209181"/>
                <a:gd name="connsiteY5" fmla="*/ 6858000 h 6858000"/>
                <a:gd name="connsiteX6" fmla="*/ 0 w 2209181"/>
                <a:gd name="connsiteY6" fmla="*/ 6858000 h 6858000"/>
                <a:gd name="connsiteX7" fmla="*/ 218679 w 2209181"/>
                <a:gd name="connsiteY7" fmla="*/ 6681644 h 6858000"/>
                <a:gd name="connsiteX8" fmla="*/ 2184004 w 2209181"/>
                <a:gd name="connsiteY8" fmla="*/ 3809420 h 6858000"/>
                <a:gd name="connsiteX9" fmla="*/ 963738 w 2209181"/>
                <a:gd name="connsiteY9" fmla="*/ 2434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37727" y="0"/>
                  </a:moveTo>
                  <a:lnTo>
                    <a:pt x="955085" y="0"/>
                  </a:lnTo>
                  <a:lnTo>
                    <a:pt x="982018" y="25210"/>
                  </a:lnTo>
                  <a:cubicBezTo>
                    <a:pt x="1836289" y="886318"/>
                    <a:pt x="2270080" y="2270266"/>
                    <a:pt x="2202283" y="3810283"/>
                  </a:cubicBezTo>
                  <a:cubicBezTo>
                    <a:pt x="2138530" y="5258455"/>
                    <a:pt x="1199288" y="5896573"/>
                    <a:pt x="236958" y="6682507"/>
                  </a:cubicBezTo>
                  <a:lnTo>
                    <a:pt x="19349" y="6858000"/>
                  </a:lnTo>
                  <a:lnTo>
                    <a:pt x="0" y="6858000"/>
                  </a:lnTo>
                  <a:lnTo>
                    <a:pt x="218679" y="6681644"/>
                  </a:lnTo>
                  <a:cubicBezTo>
                    <a:pt x="1181008" y="5895709"/>
                    <a:pt x="2120250" y="5257592"/>
                    <a:pt x="2184004" y="3809420"/>
                  </a:cubicBezTo>
                  <a:cubicBezTo>
                    <a:pt x="2251801" y="2269402"/>
                    <a:pt x="1818009" y="885455"/>
                    <a:pt x="963738" y="24346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F6F19B2-8C3F-D75A-7C23-E7E461F14C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3651886"/>
              </p:ext>
            </p:extLst>
          </p:nvPr>
        </p:nvGraphicFramePr>
        <p:xfrm>
          <a:off x="1471749" y="391781"/>
          <a:ext cx="8159931" cy="5663184"/>
        </p:xfrm>
        <a:graphic>
          <a:graphicData uri="http://schemas.openxmlformats.org/drawingml/2006/table">
            <a:tbl>
              <a:tblPr firstRow="1" bandRow="1"/>
              <a:tblGrid>
                <a:gridCol w="2124891">
                  <a:extLst>
                    <a:ext uri="{9D8B030D-6E8A-4147-A177-3AD203B41FA5}">
                      <a16:colId xmlns:a16="http://schemas.microsoft.com/office/drawing/2014/main" val="2167734324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955019756"/>
                    </a:ext>
                  </a:extLst>
                </a:gridCol>
                <a:gridCol w="1045029">
                  <a:extLst>
                    <a:ext uri="{9D8B030D-6E8A-4147-A177-3AD203B41FA5}">
                      <a16:colId xmlns:a16="http://schemas.microsoft.com/office/drawing/2014/main" val="4290968929"/>
                    </a:ext>
                  </a:extLst>
                </a:gridCol>
                <a:gridCol w="966651">
                  <a:extLst>
                    <a:ext uri="{9D8B030D-6E8A-4147-A177-3AD203B41FA5}">
                      <a16:colId xmlns:a16="http://schemas.microsoft.com/office/drawing/2014/main" val="1994572689"/>
                    </a:ext>
                  </a:extLst>
                </a:gridCol>
                <a:gridCol w="1053737">
                  <a:extLst>
                    <a:ext uri="{9D8B030D-6E8A-4147-A177-3AD203B41FA5}">
                      <a16:colId xmlns:a16="http://schemas.microsoft.com/office/drawing/2014/main" val="2634358367"/>
                    </a:ext>
                  </a:extLst>
                </a:gridCol>
                <a:gridCol w="1149532">
                  <a:extLst>
                    <a:ext uri="{9D8B030D-6E8A-4147-A177-3AD203B41FA5}">
                      <a16:colId xmlns:a16="http://schemas.microsoft.com/office/drawing/2014/main" val="1333549612"/>
                    </a:ext>
                  </a:extLst>
                </a:gridCol>
                <a:gridCol w="1088571">
                  <a:extLst>
                    <a:ext uri="{9D8B030D-6E8A-4147-A177-3AD203B41FA5}">
                      <a16:colId xmlns:a16="http://schemas.microsoft.com/office/drawing/2014/main" val="2091956516"/>
                    </a:ext>
                  </a:extLst>
                </a:gridCol>
              </a:tblGrid>
              <a:tr h="77952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Variable Costs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Jan (£)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Feb (£)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Mar (£)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Apr (£)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May (£)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Jun (£)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3295777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Eco‑cleaning supplies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120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200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280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350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420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450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8472346"/>
                  </a:ext>
                </a:extLst>
              </a:tr>
              <a:tr h="41376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London travel &amp; fuel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180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250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320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380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400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5191722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PPE &amp; waste bags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70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110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120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130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915193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Staff wages (National Living Wage £11.44/hr)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200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350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450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550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600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650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2338931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Total Variable Cost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£470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£800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£1,070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£1,330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£1,520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£1,630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831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27271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8ED22E-60CB-C575-C560-F579BE600A27}"/>
              </a:ext>
            </a:extLst>
          </p:cNvPr>
          <p:cNvSpPr txBox="1"/>
          <p:nvPr/>
        </p:nvSpPr>
        <p:spPr>
          <a:xfrm>
            <a:off x="905690" y="4384079"/>
            <a:ext cx="10420267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ptos Narrow" panose="020B0004020202020204" pitchFamily="34" charset="0"/>
              </a:rPr>
              <a:t>Investment capital needed = £6,240</a:t>
            </a:r>
            <a:r>
              <a:rPr lang="en-GB" sz="4000" dirty="0"/>
              <a:t>                   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 Narrow" panose="020B0004020202020204" pitchFamily="34" charset="0"/>
              </a:rPr>
              <a:t>(‘£</a:t>
            </a:r>
            <a:r>
              <a:rPr lang="en-GB" dirty="0">
                <a:solidFill>
                  <a:srgbClr val="000000"/>
                </a:solidFill>
                <a:latin typeface="Aptos Narrow" panose="020B0004020202020204" pitchFamily="34" charset="0"/>
              </a:rPr>
              <a:t>140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 Narrow" panose="020B0004020202020204" pitchFamily="34" charset="0"/>
              </a:rPr>
              <a:t> + £</a:t>
            </a:r>
            <a:r>
              <a:rPr lang="en-GB" dirty="0">
                <a:solidFill>
                  <a:srgbClr val="000000"/>
                </a:solidFill>
                <a:latin typeface="Aptos Narrow" panose="020B0004020202020204" pitchFamily="34" charset="0"/>
              </a:rPr>
              <a:t>100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 Narrow" panose="020B0004020202020204" pitchFamily="34" charset="0"/>
              </a:rPr>
              <a:t> + £6,000)</a:t>
            </a:r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95F13B-A6A0-47E2-82A6-F316CAD0016A}"/>
              </a:ext>
            </a:extLst>
          </p:cNvPr>
          <p:cNvSpPr txBox="1"/>
          <p:nvPr/>
        </p:nvSpPr>
        <p:spPr>
          <a:xfrm>
            <a:off x="905690" y="5368964"/>
            <a:ext cx="10437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Investment needed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= </a:t>
            </a:r>
            <a:r>
              <a:rPr lang="en-GB" sz="1800" kern="100" dirty="0">
                <a:effectLst/>
                <a:highlight>
                  <a:srgbClr val="00FF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Total Startup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+ (</a:t>
            </a:r>
            <a:r>
              <a:rPr lang="en-GB" sz="1800" kern="100" dirty="0">
                <a:effectLst/>
                <a:highlight>
                  <a:srgbClr val="00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Operational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– </a:t>
            </a:r>
            <a:r>
              <a:rPr lang="en-GB" sz="1800" kern="100" dirty="0">
                <a:effectLst/>
                <a:highlight>
                  <a:srgbClr val="FF00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Revenue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up to the break-even point)</a:t>
            </a:r>
          </a:p>
          <a:p>
            <a:endParaRPr lang="en-GB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6204EC6-02C5-E09F-2228-351E11089B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0833958"/>
              </p:ext>
            </p:extLst>
          </p:nvPr>
        </p:nvGraphicFramePr>
        <p:xfrm>
          <a:off x="774535" y="851500"/>
          <a:ext cx="10699381" cy="32925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28483">
                  <a:extLst>
                    <a:ext uri="{9D8B030D-6E8A-4147-A177-3AD203B41FA5}">
                      <a16:colId xmlns:a16="http://schemas.microsoft.com/office/drawing/2014/main" val="1435972628"/>
                    </a:ext>
                  </a:extLst>
                </a:gridCol>
                <a:gridCol w="1528483">
                  <a:extLst>
                    <a:ext uri="{9D8B030D-6E8A-4147-A177-3AD203B41FA5}">
                      <a16:colId xmlns:a16="http://schemas.microsoft.com/office/drawing/2014/main" val="16134298"/>
                    </a:ext>
                  </a:extLst>
                </a:gridCol>
                <a:gridCol w="1528483">
                  <a:extLst>
                    <a:ext uri="{9D8B030D-6E8A-4147-A177-3AD203B41FA5}">
                      <a16:colId xmlns:a16="http://schemas.microsoft.com/office/drawing/2014/main" val="3885805204"/>
                    </a:ext>
                  </a:extLst>
                </a:gridCol>
                <a:gridCol w="1528483">
                  <a:extLst>
                    <a:ext uri="{9D8B030D-6E8A-4147-A177-3AD203B41FA5}">
                      <a16:colId xmlns:a16="http://schemas.microsoft.com/office/drawing/2014/main" val="333069637"/>
                    </a:ext>
                  </a:extLst>
                </a:gridCol>
                <a:gridCol w="1528483">
                  <a:extLst>
                    <a:ext uri="{9D8B030D-6E8A-4147-A177-3AD203B41FA5}">
                      <a16:colId xmlns:a16="http://schemas.microsoft.com/office/drawing/2014/main" val="3374031486"/>
                    </a:ext>
                  </a:extLst>
                </a:gridCol>
                <a:gridCol w="1528483">
                  <a:extLst>
                    <a:ext uri="{9D8B030D-6E8A-4147-A177-3AD203B41FA5}">
                      <a16:colId xmlns:a16="http://schemas.microsoft.com/office/drawing/2014/main" val="1019622697"/>
                    </a:ext>
                  </a:extLst>
                </a:gridCol>
                <a:gridCol w="1528483">
                  <a:extLst>
                    <a:ext uri="{9D8B030D-6E8A-4147-A177-3AD203B41FA5}">
                      <a16:colId xmlns:a16="http://schemas.microsoft.com/office/drawing/2014/main" val="3135771909"/>
                    </a:ext>
                  </a:extLst>
                </a:gridCol>
              </a:tblGrid>
              <a:tr h="53807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0" dirty="0">
                          <a:solidFill>
                            <a:schemeClr val="tx1"/>
                          </a:solidFill>
                          <a:effectLst/>
                        </a:rPr>
                        <a:t>Items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</a:rPr>
                        <a:t>Jan (£)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</a:rPr>
                        <a:t>Feb (£)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</a:rPr>
                        <a:t>Mar (£)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</a:rPr>
                        <a:t>Apr (£)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</a:rPr>
                        <a:t>May (£)</a:t>
                      </a:r>
                      <a:endParaRPr lang="en-GB" sz="20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</a:rPr>
                        <a:t>Jun (£)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6958762"/>
                  </a:ext>
                </a:extLst>
              </a:tr>
              <a:tr h="53807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Fixed Cost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210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210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210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210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210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210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6386807"/>
                  </a:ext>
                </a:extLst>
              </a:tr>
              <a:tr h="60217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Variable Cost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470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800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1,070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1,330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1,520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1,630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6336393"/>
                  </a:ext>
                </a:extLst>
              </a:tr>
              <a:tr h="53807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Total Cost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680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1,010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1,280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1,540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1,730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1,840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8896058"/>
                  </a:ext>
                </a:extLst>
              </a:tr>
              <a:tr h="53807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Revenue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540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910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1,380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1,920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2,360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2,700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7703836"/>
                  </a:ext>
                </a:extLst>
              </a:tr>
              <a:tr h="53807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Profit / Loss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-140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-100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+100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+380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</a:rPr>
                        <a:t>+630</a:t>
                      </a:r>
                      <a:endParaRPr lang="en-GB" sz="20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</a:rPr>
                        <a:t>+860</a:t>
                      </a:r>
                      <a:endParaRPr lang="en-GB" sz="20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74479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1533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84242-A843-1EA1-F45C-53E4D173C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B0F0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05432-80E5-68CB-62EB-E67D71B5B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4553" y="1467058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sz="3500" dirty="0"/>
              <a:t>Serk &amp; Family Eco Smart Cleaning addresses a clear market need with a viable, sustainable model. It aligns well with external trends, has a strong marketing plan and realistic financials for controlled growth.</a:t>
            </a:r>
          </a:p>
          <a:p>
            <a:pPr marL="0" indent="0" algn="just">
              <a:buNone/>
            </a:pPr>
            <a:endParaRPr lang="en-US" sz="3500" dirty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3500" kern="100" dirty="0">
                <a:effectLst/>
                <a:latin typeface="Aptos" panose="020B0004020202020204" pitchFamily="34" charset="0"/>
                <a:ea typeface="Yu Mincho" panose="02020400000000000000" pitchFamily="18" charset="-128"/>
                <a:cs typeface="Arial" panose="020B0604020202020204" pitchFamily="34" charset="0"/>
              </a:rPr>
              <a:t>Finally, special thanks to my daughter Menna — who helps with administration, marketing, and promotional materials — and my son Yodahe, who manages our IT, designed our logo, and created this video. Their time, skill, and creative work have been truly valuable.</a:t>
            </a:r>
          </a:p>
          <a:p>
            <a:pPr marL="0" indent="0" algn="just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6672191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763B2-4216-92DA-B43E-9791D6FB9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B0F0"/>
                </a:solidFill>
              </a:rPr>
              <a:t>Reference</a:t>
            </a:r>
            <a:r>
              <a:rPr lang="en-GB" b="1" dirty="0"/>
              <a:t> </a:t>
            </a:r>
            <a:r>
              <a:rPr lang="en-GB" b="1" dirty="0">
                <a:solidFill>
                  <a:srgbClr val="00B0F0"/>
                </a:solidFill>
              </a:rPr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77C13-2DBF-19EF-17FB-095098029B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Chaffey, D. and Ellis‑Chadwick, F. (2022) Digital Marketing. Harlow: Pearson​</a:t>
            </a:r>
            <a:endParaRPr lang="en-US" dirty="0"/>
          </a:p>
          <a:p>
            <a:r>
              <a:rPr lang="en-GB" dirty="0"/>
              <a:t>Defra (2023) Single‑Use Plastics Guidance. London: HMSO</a:t>
            </a:r>
            <a:endParaRPr lang="en-US" dirty="0"/>
          </a:p>
          <a:p>
            <a:r>
              <a:rPr lang="en-GB" dirty="0"/>
              <a:t>​HSE (2024) COSHH Guide. Sudbury: Health and Safety Executive​</a:t>
            </a:r>
            <a:endParaRPr lang="en-US" dirty="0"/>
          </a:p>
          <a:p>
            <a:r>
              <a:rPr lang="en-GB" dirty="0"/>
              <a:t>Kotler, P. and Armstrong, G. (2021) Principles of Marketing. Harlow: Pearson</a:t>
            </a:r>
            <a:endParaRPr lang="en-US" dirty="0"/>
          </a:p>
          <a:p>
            <a:r>
              <a:rPr lang="en-GB" dirty="0"/>
              <a:t>​Mayor of London (2026) Business Support Schemes. Available at: </a:t>
            </a:r>
            <a:r>
              <a:rPr lang="en-GB" dirty="0">
                <a:hlinkClick r:id="rId2"/>
              </a:rPr>
              <a:t>http://www.london.gov.uk</a:t>
            </a:r>
            <a:r>
              <a:rPr lang="en-GB" dirty="0"/>
              <a:t> (Accessed: August 2, 2026)</a:t>
            </a:r>
          </a:p>
          <a:p>
            <a:r>
              <a:rPr lang="en-GB" dirty="0"/>
              <a:t>Mintel (2026) Eco‑Friendly Consumer Trends. London: Mintel</a:t>
            </a:r>
          </a:p>
        </p:txBody>
      </p:sp>
    </p:spTree>
    <p:extLst>
      <p:ext uri="{BB962C8B-B14F-4D97-AF65-F5344CB8AC3E}">
        <p14:creationId xmlns:p14="http://schemas.microsoft.com/office/powerpoint/2010/main" val="14488237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B0F0"/>
                </a:solidFill>
              </a:rPr>
              <a:t>Thank you!!! Any questions please? </a:t>
            </a:r>
          </a:p>
        </p:txBody>
      </p:sp>
      <p:pic>
        <p:nvPicPr>
          <p:cNvPr id="5" name="Content Placeholder 4" descr="Question mark boxes">
            <a:extLst>
              <a:ext uri="{FF2B5EF4-FFF2-40B4-BE49-F238E27FC236}">
                <a16:creationId xmlns:a16="http://schemas.microsoft.com/office/drawing/2014/main" id="{E21C1DA0-2878-AF0F-EFB1-7173236AC6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287" y="1825625"/>
            <a:ext cx="7735426" cy="4351338"/>
          </a:xfrm>
        </p:spPr>
      </p:pic>
    </p:spTree>
    <p:extLst>
      <p:ext uri="{BB962C8B-B14F-4D97-AF65-F5344CB8AC3E}">
        <p14:creationId xmlns:p14="http://schemas.microsoft.com/office/powerpoint/2010/main" val="2233215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19995</TotalTime>
  <Words>2331</Words>
  <Application>Microsoft Office PowerPoint</Application>
  <PresentationFormat>Widescreen</PresentationFormat>
  <Paragraphs>300</Paragraphs>
  <Slides>18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Meiryo</vt:lpstr>
      <vt:lpstr>Aptos</vt:lpstr>
      <vt:lpstr>Aptos Narrow</vt:lpstr>
      <vt:lpstr>Arial</vt:lpstr>
      <vt:lpstr>Calibri</vt:lpstr>
      <vt:lpstr>Calibri Light</vt:lpstr>
      <vt:lpstr>Söhne</vt:lpstr>
      <vt:lpstr>Wingdings</vt:lpstr>
      <vt:lpstr>Office Theme</vt:lpstr>
      <vt:lpstr>Assessment Task 2</vt:lpstr>
      <vt:lpstr>Serk &amp; Family Eco Smart Cleaning Business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Reference Lists</vt:lpstr>
      <vt:lpstr>Thank you!!! Any questions please?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Serkalem Aylewe (2517705)</cp:lastModifiedBy>
  <cp:revision>52</cp:revision>
  <dcterms:created xsi:type="dcterms:W3CDTF">2023-07-31T07:37:43Z</dcterms:created>
  <dcterms:modified xsi:type="dcterms:W3CDTF">2026-08-09T15:27:14Z</dcterms:modified>
</cp:coreProperties>
</file>