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61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3777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240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31001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00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505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5514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605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7177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7195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70676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15027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904447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772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12359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08651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8535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3360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6653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27" y="172065"/>
            <a:ext cx="8229600" cy="1143000"/>
          </a:xfrm>
        </p:spPr>
        <p:txBody>
          <a:bodyPr>
            <a:normAutofit fontScale="90000"/>
          </a:bodyPr>
          <a:lstStyle/>
          <a:p>
            <a:r>
              <a:rPr dirty="0"/>
              <a:t>Enhancing Efficiency with Digital Tools at Sunrise Residential Care Home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Module Code &amp; Title: </a:t>
            </a:r>
            <a:r>
              <a:rPr lang="en-US" dirty="0"/>
              <a:t>Digital skills and Research Methods ( LCH54007-BIRM)</a:t>
            </a:r>
            <a:endParaRPr dirty="0"/>
          </a:p>
          <a:p>
            <a:r>
              <a:rPr dirty="0"/>
              <a:t>Group Members: </a:t>
            </a:r>
            <a:r>
              <a:rPr lang="en-US" dirty="0"/>
              <a:t> Adan Naheem 2511514, Jabhar Ahmed Heart 2511774, Naim Abdul 2509013, Qumar Dad 2511232, Shaukat Ali 2511229.</a:t>
            </a:r>
            <a:endParaRPr dirty="0"/>
          </a:p>
          <a:p>
            <a:r>
              <a:rPr dirty="0"/>
              <a:t>Lecturer: </a:t>
            </a:r>
            <a:r>
              <a:rPr lang="en-US" dirty="0" err="1"/>
              <a:t>Aliyuda</a:t>
            </a:r>
            <a:r>
              <a:rPr lang="en-US" dirty="0"/>
              <a:t> Ali </a:t>
            </a:r>
            <a:endParaRPr dirty="0"/>
          </a:p>
          <a:p>
            <a:r>
              <a:rPr dirty="0"/>
              <a:t>Date: </a:t>
            </a:r>
            <a:r>
              <a:rPr lang="en-US" dirty="0"/>
              <a:t>11/10/25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Sunrise Residential Care Home – 35 residents</a:t>
            </a:r>
          </a:p>
          <a:p>
            <a:r>
              <a:t>• Staff: nurses, carers, admin, visiting professionals</a:t>
            </a:r>
          </a:p>
          <a:p>
            <a:r>
              <a:t>• Recently adopted Microsoft 365</a:t>
            </a:r>
          </a:p>
          <a:p>
            <a:r>
              <a:t>• Staff still building digital skills</a:t>
            </a:r>
          </a:p>
          <a:p>
            <a:r>
              <a:t>• Aim: Evaluate tools to improve care and efficiency</a:t>
            </a:r>
          </a:p>
        </p:txBody>
      </p:sp>
      <p:pic>
        <p:nvPicPr>
          <p:cNvPr id="5" name="Picture 4" descr="A sign in front of a building&#10;&#10;AI-generated content may be incorrect.">
            <a:extLst>
              <a:ext uri="{FF2B5EF4-FFF2-40B4-BE49-F238E27FC236}">
                <a16:creationId xmlns:a16="http://schemas.microsoft.com/office/drawing/2014/main" id="{611096D3-2285-63E1-1329-B073378D6E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5732" y="4346489"/>
            <a:ext cx="4580568" cy="229028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Microsoft Excel – Application Tool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t>• Medication tracking – times, dosages, alerts</a:t>
            </a:r>
          </a:p>
          <a:p>
            <a:r>
              <a:t>• Staff rotas and coverage checks</a:t>
            </a:r>
          </a:p>
          <a:p>
            <a:r>
              <a:t>• Resident records – vitals, appointments</a:t>
            </a:r>
          </a:p>
          <a:p>
            <a:endParaRPr/>
          </a:p>
          <a:p>
            <a:r>
              <a:t>Benefits:</a:t>
            </a:r>
          </a:p>
          <a:p>
            <a:r>
              <a:t>• Improves accuracy and saves time</a:t>
            </a:r>
          </a:p>
          <a:p>
            <a:r>
              <a:t>• Easy to share and update</a:t>
            </a:r>
          </a:p>
          <a:p>
            <a:r>
              <a:t>• Useful for reporting</a:t>
            </a:r>
          </a:p>
          <a:p>
            <a:endParaRPr/>
          </a:p>
          <a:p>
            <a:r>
              <a:t>Limitations:</a:t>
            </a:r>
          </a:p>
          <a:p>
            <a:r>
              <a:t>• Requires Excel skills</a:t>
            </a:r>
          </a:p>
          <a:p>
            <a:r>
              <a:t>• Risk of errors</a:t>
            </a:r>
          </a:p>
          <a:p>
            <a:r>
              <a:t>• Data security concerns</a:t>
            </a:r>
          </a:p>
        </p:txBody>
      </p:sp>
      <p:pic>
        <p:nvPicPr>
          <p:cNvPr id="5" name="Picture 4" descr="A calendar with different colored squares&#10;&#10;AI-generated content may be incorrect.">
            <a:extLst>
              <a:ext uri="{FF2B5EF4-FFF2-40B4-BE49-F238E27FC236}">
                <a16:creationId xmlns:a16="http://schemas.microsoft.com/office/drawing/2014/main" id="{F988906B-7FA9-68A0-7985-26E6DAFBFA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0174" y="4453450"/>
            <a:ext cx="3299362" cy="1994633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Microsoft Teams – Communication Tool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t>• Real-time communication</a:t>
            </a:r>
          </a:p>
          <a:p>
            <a:r>
              <a:t>• Virtual meetings with health professionals</a:t>
            </a:r>
          </a:p>
          <a:p>
            <a:r>
              <a:t>• Sharing announcements securely</a:t>
            </a:r>
          </a:p>
          <a:p>
            <a:endParaRPr/>
          </a:p>
          <a:p>
            <a:r>
              <a:t>Benefits:</a:t>
            </a:r>
          </a:p>
          <a:p>
            <a:r>
              <a:t>• Faster communication</a:t>
            </a:r>
          </a:p>
          <a:p>
            <a:r>
              <a:t>• Centralised platform</a:t>
            </a:r>
          </a:p>
          <a:p>
            <a:r>
              <a:t>• Accessible on multiple devices</a:t>
            </a:r>
          </a:p>
          <a:p>
            <a:endParaRPr/>
          </a:p>
          <a:p>
            <a:r>
              <a:t>Limitations:</a:t>
            </a:r>
          </a:p>
          <a:p>
            <a:r>
              <a:t>• Needs stable internet</a:t>
            </a:r>
          </a:p>
          <a:p>
            <a:r>
              <a:t>• Preference for face-to-face</a:t>
            </a:r>
          </a:p>
          <a:p>
            <a:r>
              <a:t>• Can become cluttered</a:t>
            </a:r>
          </a:p>
        </p:txBody>
      </p:sp>
      <p:pic>
        <p:nvPicPr>
          <p:cNvPr id="5" name="Picture 4" descr="A logo of a company&#10;&#10;AI-generated content may be incorrect.">
            <a:extLst>
              <a:ext uri="{FF2B5EF4-FFF2-40B4-BE49-F238E27FC236}">
                <a16:creationId xmlns:a16="http://schemas.microsoft.com/office/drawing/2014/main" id="{C958C294-91DD-6FBF-E0F1-979D0953A5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2400" y="4150665"/>
            <a:ext cx="4395019" cy="2472198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Impact of Limited Digital Literacy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t>• Lack of confidence using Excel or Teams</a:t>
            </a:r>
          </a:p>
          <a:p>
            <a:r>
              <a:t>• Delays in recording/sharing info</a:t>
            </a:r>
          </a:p>
          <a:p>
            <a:r>
              <a:t>• Uneven digital skills</a:t>
            </a:r>
          </a:p>
          <a:p>
            <a:endParaRPr/>
          </a:p>
          <a:p>
            <a:r>
              <a:t>Impacts:</a:t>
            </a:r>
          </a:p>
          <a:p>
            <a:r>
              <a:t>• Care delivery – delays, errors</a:t>
            </a:r>
          </a:p>
          <a:p>
            <a:r>
              <a:t>• Communication – missed updates</a:t>
            </a:r>
          </a:p>
          <a:p>
            <a:r>
              <a:t>• Teamwork – frustration, imbalance</a:t>
            </a:r>
          </a:p>
          <a:p>
            <a:endParaRPr/>
          </a:p>
          <a:p>
            <a:r>
              <a:t>Solutions:</a:t>
            </a:r>
          </a:p>
          <a:p>
            <a:r>
              <a:t>• Regular training</a:t>
            </a:r>
          </a:p>
          <a:p>
            <a:r>
              <a:t>• Simple templates</a:t>
            </a:r>
          </a:p>
          <a:p>
            <a:r>
              <a:t>• Peer mentoring</a:t>
            </a:r>
          </a:p>
        </p:txBody>
      </p:sp>
      <p:pic>
        <p:nvPicPr>
          <p:cNvPr id="5" name="Picture 4" descr="A group of hands pointing at a word&#10;&#10;AI-generated content may be incorrect.">
            <a:extLst>
              <a:ext uri="{FF2B5EF4-FFF2-40B4-BE49-F238E27FC236}">
                <a16:creationId xmlns:a16="http://schemas.microsoft.com/office/drawing/2014/main" id="{7AFA8C81-654E-6330-270E-F11F4607E3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8863" y="4350183"/>
            <a:ext cx="3257620" cy="217174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Digital Safety Checklist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• Secure Logins – strong passwords</a:t>
            </a:r>
            <a:r>
              <a:rPr lang="en-US" dirty="0"/>
              <a:t>.</a:t>
            </a:r>
            <a:endParaRPr dirty="0"/>
          </a:p>
          <a:p>
            <a:r>
              <a:rPr dirty="0"/>
              <a:t>• Email Safety – avoid suspicious links</a:t>
            </a:r>
          </a:p>
          <a:p>
            <a:r>
              <a:rPr dirty="0"/>
              <a:t>• Safe Document Storage – use OneDrive</a:t>
            </a:r>
          </a:p>
          <a:p>
            <a:r>
              <a:rPr dirty="0"/>
              <a:t>• Confidentiality – GDPR compliance</a:t>
            </a:r>
          </a:p>
          <a:p>
            <a:r>
              <a:rPr dirty="0"/>
              <a:t>• Device Security – lock devices when unattended</a:t>
            </a:r>
          </a:p>
        </p:txBody>
      </p:sp>
      <p:pic>
        <p:nvPicPr>
          <p:cNvPr id="5" name="Picture 4" descr="A computer screen with blue text&#10;&#10;AI-generated content may be incorrect.">
            <a:extLst>
              <a:ext uri="{FF2B5EF4-FFF2-40B4-BE49-F238E27FC236}">
                <a16:creationId xmlns:a16="http://schemas.microsoft.com/office/drawing/2014/main" id="{323B2691-32F3-FA8B-CEF3-861F23DD8C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7290" y="4551168"/>
            <a:ext cx="3812950" cy="2144784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Microsoft 365 tools improve efficiency</a:t>
            </a:r>
          </a:p>
          <a:p>
            <a:r>
              <a:t>• Excel = better data management</a:t>
            </a:r>
          </a:p>
          <a:p>
            <a:r>
              <a:t>• Teams = improved communication</a:t>
            </a:r>
          </a:p>
          <a:p>
            <a:r>
              <a:t>• Training and safety are essential</a:t>
            </a:r>
          </a:p>
          <a:p>
            <a:r>
              <a:t>• Strong digital culture supports better care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Department of Health and Social Care (2023). Digital Skills Framework.</a:t>
            </a:r>
          </a:p>
          <a:p>
            <a:r>
              <a:rPr dirty="0"/>
              <a:t>NHS Digital (2022). Digital Transformation in Adult Social Care.</a:t>
            </a:r>
          </a:p>
          <a:p>
            <a:r>
              <a:rPr dirty="0"/>
              <a:t>Microsoft (2023). Microsoft 365 in Healthcare.</a:t>
            </a:r>
          </a:p>
          <a:p>
            <a:r>
              <a:rPr dirty="0"/>
              <a:t>Topol, E. (2019). Preparing the healthcare workforce to deliver the digital future.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25</TotalTime>
  <Words>374</Words>
  <Application>Microsoft Office PowerPoint</Application>
  <PresentationFormat>On-screen Show (4:3)</PresentationFormat>
  <Paragraphs>70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Century Gothic</vt:lpstr>
      <vt:lpstr>Wingdings 3</vt:lpstr>
      <vt:lpstr>Ion</vt:lpstr>
      <vt:lpstr>Enhancing Efficiency with Digital Tools at Sunrise Residential Care Home</vt:lpstr>
      <vt:lpstr>Introduction</vt:lpstr>
      <vt:lpstr>Microsoft Excel – Application Tool</vt:lpstr>
      <vt:lpstr>Microsoft Teams – Communication Tool</vt:lpstr>
      <vt:lpstr>Impact of Limited Digital Literacy</vt:lpstr>
      <vt:lpstr>Digital Safety Checklist</vt:lpstr>
      <vt:lpstr>Conclusion</vt:lpstr>
      <vt:lpstr>References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Office</cp:lastModifiedBy>
  <cp:revision>2</cp:revision>
  <dcterms:created xsi:type="dcterms:W3CDTF">2013-01-27T09:14:16Z</dcterms:created>
  <dcterms:modified xsi:type="dcterms:W3CDTF">2025-10-11T14:26:08Z</dcterms:modified>
  <cp:category/>
</cp:coreProperties>
</file>