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8"/>
  </p:notesMasterIdLst>
  <p:sldIdLst>
    <p:sldId id="256" r:id="rId2"/>
    <p:sldId id="257" r:id="rId3"/>
    <p:sldId id="258" r:id="rId4"/>
    <p:sldId id="261" r:id="rId5"/>
    <p:sldId id="259"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67CCF0-8D09-2F31-5EEF-349DB4A1FEC6}" v="1190" dt="2021-10-25T23:37:36.398"/>
    <p1510:client id="{AD171079-A3A2-470F-891B-DABE85303979}" v="334" dt="2021-10-21T09:14:58.269"/>
    <p1510:client id="{C50F4F7B-3BB2-4DEC-BE1A-162E98628ECA}" v="1" dt="2021-10-21T21:21:18.639"/>
    <p1510:client id="{DA01E6CF-7769-B2D3-D7F2-74C7708EFFEA}" v="10" dt="2021-10-27T10:51:09.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a Jhoti Masih (2015962)" userId="S::2015962@student.uwtsd.ac.uk::2f40da68-98dd-4ef1-a20b-9b6e4960cd4f" providerId="AD" clId="Web-{AD171079-A3A2-470F-891B-DABE85303979}"/>
    <pc:docChg chg="addSld delSld modSld addMainMaster delMainMaster">
      <pc:chgData name="Sabina Jhoti Masih (2015962)" userId="S::2015962@student.uwtsd.ac.uk::2f40da68-98dd-4ef1-a20b-9b6e4960cd4f" providerId="AD" clId="Web-{AD171079-A3A2-470F-891B-DABE85303979}" dt="2021-10-21T09:45:45.430" v="1409"/>
      <pc:docMkLst>
        <pc:docMk/>
      </pc:docMkLst>
      <pc:sldChg chg="addSp modSp mod setBg modClrScheme addAnim chgLayout">
        <pc:chgData name="Sabina Jhoti Masih (2015962)" userId="S::2015962@student.uwtsd.ac.uk::2f40da68-98dd-4ef1-a20b-9b6e4960cd4f" providerId="AD" clId="Web-{AD171079-A3A2-470F-891B-DABE85303979}" dt="2021-10-21T08:28:33.053" v="65"/>
        <pc:sldMkLst>
          <pc:docMk/>
          <pc:sldMk cId="109857222" sldId="256"/>
        </pc:sldMkLst>
        <pc:spChg chg="mod">
          <ac:chgData name="Sabina Jhoti Masih (2015962)" userId="S::2015962@student.uwtsd.ac.uk::2f40da68-98dd-4ef1-a20b-9b6e4960cd4f" providerId="AD" clId="Web-{AD171079-A3A2-470F-891B-DABE85303979}" dt="2021-10-21T08:28:33.053" v="63"/>
          <ac:spMkLst>
            <pc:docMk/>
            <pc:sldMk cId="109857222" sldId="256"/>
            <ac:spMk id="2" creationId="{00000000-0000-0000-0000-000000000000}"/>
          </ac:spMkLst>
        </pc:spChg>
        <pc:spChg chg="mod">
          <ac:chgData name="Sabina Jhoti Masih (2015962)" userId="S::2015962@student.uwtsd.ac.uk::2f40da68-98dd-4ef1-a20b-9b6e4960cd4f" providerId="AD" clId="Web-{AD171079-A3A2-470F-891B-DABE85303979}" dt="2021-10-21T08:28:33.053" v="63"/>
          <ac:spMkLst>
            <pc:docMk/>
            <pc:sldMk cId="109857222" sldId="256"/>
            <ac:spMk id="3" creationId="{00000000-0000-0000-0000-000000000000}"/>
          </ac:spMkLst>
        </pc:spChg>
        <pc:spChg chg="add">
          <ac:chgData name="Sabina Jhoti Masih (2015962)" userId="S::2015962@student.uwtsd.ac.uk::2f40da68-98dd-4ef1-a20b-9b6e4960cd4f" providerId="AD" clId="Web-{AD171079-A3A2-470F-891B-DABE85303979}" dt="2021-10-21T08:28:33.053" v="63"/>
          <ac:spMkLst>
            <pc:docMk/>
            <pc:sldMk cId="109857222" sldId="256"/>
            <ac:spMk id="9" creationId="{E20BB609-EF92-42DB-836C-0699A590B5CF}"/>
          </ac:spMkLst>
        </pc:spChg>
        <pc:spChg chg="add">
          <ac:chgData name="Sabina Jhoti Masih (2015962)" userId="S::2015962@student.uwtsd.ac.uk::2f40da68-98dd-4ef1-a20b-9b6e4960cd4f" providerId="AD" clId="Web-{AD171079-A3A2-470F-891B-DABE85303979}" dt="2021-10-21T08:28:33.053" v="63"/>
          <ac:spMkLst>
            <pc:docMk/>
            <pc:sldMk cId="109857222" sldId="256"/>
            <ac:spMk id="11" creationId="{40FA88D0-E295-4CF3-934C-6423EACEB025}"/>
          </ac:spMkLst>
        </pc:spChg>
        <pc:picChg chg="add">
          <ac:chgData name="Sabina Jhoti Masih (2015962)" userId="S::2015962@student.uwtsd.ac.uk::2f40da68-98dd-4ef1-a20b-9b6e4960cd4f" providerId="AD" clId="Web-{AD171079-A3A2-470F-891B-DABE85303979}" dt="2021-10-21T08:28:33.053" v="63"/>
          <ac:picMkLst>
            <pc:docMk/>
            <pc:sldMk cId="109857222" sldId="256"/>
            <ac:picMk id="4" creationId="{98446C6C-9CC1-4DA8-8EDE-4D1F9DCB3690}"/>
          </ac:picMkLst>
        </pc:picChg>
        <pc:cxnChg chg="add">
          <ac:chgData name="Sabina Jhoti Masih (2015962)" userId="S::2015962@student.uwtsd.ac.uk::2f40da68-98dd-4ef1-a20b-9b6e4960cd4f" providerId="AD" clId="Web-{AD171079-A3A2-470F-891B-DABE85303979}" dt="2021-10-21T08:28:33.053" v="63"/>
          <ac:cxnSpMkLst>
            <pc:docMk/>
            <pc:sldMk cId="109857222" sldId="256"/>
            <ac:cxnSpMk id="13" creationId="{8F4E56A8-93D5-4BE3-AE61-84677331AD07}"/>
          </ac:cxnSpMkLst>
        </pc:cxnChg>
        <pc:cxnChg chg="add">
          <ac:chgData name="Sabina Jhoti Masih (2015962)" userId="S::2015962@student.uwtsd.ac.uk::2f40da68-98dd-4ef1-a20b-9b6e4960cd4f" providerId="AD" clId="Web-{AD171079-A3A2-470F-891B-DABE85303979}" dt="2021-10-21T08:28:33.053" v="63"/>
          <ac:cxnSpMkLst>
            <pc:docMk/>
            <pc:sldMk cId="109857222" sldId="256"/>
            <ac:cxnSpMk id="15" creationId="{BD492A0C-1773-477B-83B5-C707CB057709}"/>
          </ac:cxnSpMkLst>
        </pc:cxnChg>
      </pc:sldChg>
      <pc:sldChg chg="addSp delSp modSp new mod setBg modNotes">
        <pc:chgData name="Sabina Jhoti Masih (2015962)" userId="S::2015962@student.uwtsd.ac.uk::2f40da68-98dd-4ef1-a20b-9b6e4960cd4f" providerId="AD" clId="Web-{AD171079-A3A2-470F-891B-DABE85303979}" dt="2021-10-21T09:36:09.269" v="1171"/>
        <pc:sldMkLst>
          <pc:docMk/>
          <pc:sldMk cId="971455852" sldId="257"/>
        </pc:sldMkLst>
        <pc:spChg chg="mod">
          <ac:chgData name="Sabina Jhoti Masih (2015962)" userId="S::2015962@student.uwtsd.ac.uk::2f40da68-98dd-4ef1-a20b-9b6e4960cd4f" providerId="AD" clId="Web-{AD171079-A3A2-470F-891B-DABE85303979}" dt="2021-10-21T08:30:40.264" v="75"/>
          <ac:spMkLst>
            <pc:docMk/>
            <pc:sldMk cId="971455852" sldId="257"/>
            <ac:spMk id="2" creationId="{5C5C3373-9F82-4CF7-ADD0-61B395E79E31}"/>
          </ac:spMkLst>
        </pc:spChg>
        <pc:spChg chg="del">
          <ac:chgData name="Sabina Jhoti Masih (2015962)" userId="S::2015962@student.uwtsd.ac.uk::2f40da68-98dd-4ef1-a20b-9b6e4960cd4f" providerId="AD" clId="Web-{AD171079-A3A2-470F-891B-DABE85303979}" dt="2021-10-21T08:30:40.264" v="75"/>
          <ac:spMkLst>
            <pc:docMk/>
            <pc:sldMk cId="971455852" sldId="257"/>
            <ac:spMk id="3" creationId="{C5BF9BB9-56A9-4CCD-8634-EAC810C113C4}"/>
          </ac:spMkLst>
        </pc:spChg>
        <pc:spChg chg="add">
          <ac:chgData name="Sabina Jhoti Masih (2015962)" userId="S::2015962@student.uwtsd.ac.uk::2f40da68-98dd-4ef1-a20b-9b6e4960cd4f" providerId="AD" clId="Web-{AD171079-A3A2-470F-891B-DABE85303979}" dt="2021-10-21T08:30:40.264" v="75"/>
          <ac:spMkLst>
            <pc:docMk/>
            <pc:sldMk cId="971455852" sldId="257"/>
            <ac:spMk id="17" creationId="{B6D694DB-A3FC-4F14-A225-17BEBA4416DA}"/>
          </ac:spMkLst>
        </pc:spChg>
        <pc:spChg chg="add">
          <ac:chgData name="Sabina Jhoti Masih (2015962)" userId="S::2015962@student.uwtsd.ac.uk::2f40da68-98dd-4ef1-a20b-9b6e4960cd4f" providerId="AD" clId="Web-{AD171079-A3A2-470F-891B-DABE85303979}" dt="2021-10-21T08:30:40.264" v="75"/>
          <ac:spMkLst>
            <pc:docMk/>
            <pc:sldMk cId="971455852" sldId="257"/>
            <ac:spMk id="19" creationId="{6233B4D5-2565-4CC0-A9B1-C9EA9E9DE306}"/>
          </ac:spMkLst>
        </pc:spChg>
        <pc:picChg chg="add">
          <ac:chgData name="Sabina Jhoti Masih (2015962)" userId="S::2015962@student.uwtsd.ac.uk::2f40da68-98dd-4ef1-a20b-9b6e4960cd4f" providerId="AD" clId="Web-{AD171079-A3A2-470F-891B-DABE85303979}" dt="2021-10-21T08:30:40.264" v="75"/>
          <ac:picMkLst>
            <pc:docMk/>
            <pc:sldMk cId="971455852" sldId="257"/>
            <ac:picMk id="5" creationId="{607C6ADE-89FD-4081-974C-6278E7A31F16}"/>
          </ac:picMkLst>
        </pc:picChg>
        <pc:cxnChg chg="add">
          <ac:chgData name="Sabina Jhoti Masih (2015962)" userId="S::2015962@student.uwtsd.ac.uk::2f40da68-98dd-4ef1-a20b-9b6e4960cd4f" providerId="AD" clId="Web-{AD171079-A3A2-470F-891B-DABE85303979}" dt="2021-10-21T08:30:40.264" v="75"/>
          <ac:cxnSpMkLst>
            <pc:docMk/>
            <pc:sldMk cId="971455852" sldId="257"/>
            <ac:cxnSpMk id="9" creationId="{108D74AC-B125-4E11-BA53-E9E383966DF8}"/>
          </ac:cxnSpMkLst>
        </pc:cxnChg>
        <pc:cxnChg chg="add">
          <ac:chgData name="Sabina Jhoti Masih (2015962)" userId="S::2015962@student.uwtsd.ac.uk::2f40da68-98dd-4ef1-a20b-9b6e4960cd4f" providerId="AD" clId="Web-{AD171079-A3A2-470F-891B-DABE85303979}" dt="2021-10-21T08:30:40.264" v="75"/>
          <ac:cxnSpMkLst>
            <pc:docMk/>
            <pc:sldMk cId="971455852" sldId="257"/>
            <ac:cxnSpMk id="11" creationId="{9DC76EBE-FB9D-4054-B5D8-19E3EAFE40B2}"/>
          </ac:cxnSpMkLst>
        </pc:cxnChg>
        <pc:cxnChg chg="add">
          <ac:chgData name="Sabina Jhoti Masih (2015962)" userId="S::2015962@student.uwtsd.ac.uk::2f40da68-98dd-4ef1-a20b-9b6e4960cd4f" providerId="AD" clId="Web-{AD171079-A3A2-470F-891B-DABE85303979}" dt="2021-10-21T08:30:40.264" v="75"/>
          <ac:cxnSpMkLst>
            <pc:docMk/>
            <pc:sldMk cId="971455852" sldId="257"/>
            <ac:cxnSpMk id="13" creationId="{E48FA233-30DB-4D0A-BF51-78D03F79F247}"/>
          </ac:cxnSpMkLst>
        </pc:cxnChg>
        <pc:cxnChg chg="add">
          <ac:chgData name="Sabina Jhoti Masih (2015962)" userId="S::2015962@student.uwtsd.ac.uk::2f40da68-98dd-4ef1-a20b-9b6e4960cd4f" providerId="AD" clId="Web-{AD171079-A3A2-470F-891B-DABE85303979}" dt="2021-10-21T08:30:40.264" v="75"/>
          <ac:cxnSpMkLst>
            <pc:docMk/>
            <pc:sldMk cId="971455852" sldId="257"/>
            <ac:cxnSpMk id="15" creationId="{A2EFA84C-D756-4DC7-AA46-68D776F37FA4}"/>
          </ac:cxnSpMkLst>
        </pc:cxnChg>
        <pc:cxnChg chg="add">
          <ac:chgData name="Sabina Jhoti Masih (2015962)" userId="S::2015962@student.uwtsd.ac.uk::2f40da68-98dd-4ef1-a20b-9b6e4960cd4f" providerId="AD" clId="Web-{AD171079-A3A2-470F-891B-DABE85303979}" dt="2021-10-21T08:30:40.264" v="75"/>
          <ac:cxnSpMkLst>
            <pc:docMk/>
            <pc:sldMk cId="971455852" sldId="257"/>
            <ac:cxnSpMk id="21" creationId="{6D02D326-F829-4915-A540-3A4D5ADFC3D5}"/>
          </ac:cxnSpMkLst>
        </pc:cxnChg>
        <pc:cxnChg chg="add">
          <ac:chgData name="Sabina Jhoti Masih (2015962)" userId="S::2015962@student.uwtsd.ac.uk::2f40da68-98dd-4ef1-a20b-9b6e4960cd4f" providerId="AD" clId="Web-{AD171079-A3A2-470F-891B-DABE85303979}" dt="2021-10-21T08:30:40.264" v="75"/>
          <ac:cxnSpMkLst>
            <pc:docMk/>
            <pc:sldMk cId="971455852" sldId="257"/>
            <ac:cxnSpMk id="23" creationId="{D528E080-CC35-4F6C-9D3C-949904DC4D5F}"/>
          </ac:cxnSpMkLst>
        </pc:cxnChg>
      </pc:sldChg>
      <pc:sldChg chg="new del">
        <pc:chgData name="Sabina Jhoti Masih (2015962)" userId="S::2015962@student.uwtsd.ac.uk::2f40da68-98dd-4ef1-a20b-9b6e4960cd4f" providerId="AD" clId="Web-{AD171079-A3A2-470F-891B-DABE85303979}" dt="2021-10-21T08:29:33.229" v="67"/>
        <pc:sldMkLst>
          <pc:docMk/>
          <pc:sldMk cId="3205137911" sldId="257"/>
        </pc:sldMkLst>
      </pc:sldChg>
      <pc:sldChg chg="new del">
        <pc:chgData name="Sabina Jhoti Masih (2015962)" userId="S::2015962@student.uwtsd.ac.uk::2f40da68-98dd-4ef1-a20b-9b6e4960cd4f" providerId="AD" clId="Web-{AD171079-A3A2-470F-891B-DABE85303979}" dt="2021-10-21T08:29:52.308" v="69"/>
        <pc:sldMkLst>
          <pc:docMk/>
          <pc:sldMk cId="3852434419" sldId="257"/>
        </pc:sldMkLst>
      </pc:sldChg>
      <pc:sldChg chg="addSp delSp modSp new mod setBg addAnim delAnim modNotes">
        <pc:chgData name="Sabina Jhoti Masih (2015962)" userId="S::2015962@student.uwtsd.ac.uk::2f40da68-98dd-4ef1-a20b-9b6e4960cd4f" providerId="AD" clId="Web-{AD171079-A3A2-470F-891B-DABE85303979}" dt="2021-10-21T09:45:45.430" v="1409"/>
        <pc:sldMkLst>
          <pc:docMk/>
          <pc:sldMk cId="2187163518" sldId="258"/>
        </pc:sldMkLst>
        <pc:spChg chg="mod">
          <ac:chgData name="Sabina Jhoti Masih (2015962)" userId="S::2015962@student.uwtsd.ac.uk::2f40da68-98dd-4ef1-a20b-9b6e4960cd4f" providerId="AD" clId="Web-{AD171079-A3A2-470F-891B-DABE85303979}" dt="2021-10-21T09:11:44.710" v="757"/>
          <ac:spMkLst>
            <pc:docMk/>
            <pc:sldMk cId="2187163518" sldId="258"/>
            <ac:spMk id="2" creationId="{CAA6CBCE-2B6F-489D-B454-F535874AAE07}"/>
          </ac:spMkLst>
        </pc:spChg>
        <pc:spChg chg="add del">
          <ac:chgData name="Sabina Jhoti Masih (2015962)" userId="S::2015962@student.uwtsd.ac.uk::2f40da68-98dd-4ef1-a20b-9b6e4960cd4f" providerId="AD" clId="Web-{AD171079-A3A2-470F-891B-DABE85303979}" dt="2021-10-21T08:32:12.207" v="95"/>
          <ac:spMkLst>
            <pc:docMk/>
            <pc:sldMk cId="2187163518" sldId="258"/>
            <ac:spMk id="3" creationId="{CDC4FE65-1B39-40E7-9689-BF1BE68D750C}"/>
          </ac:spMkLst>
        </pc:spChg>
        <pc:spChg chg="add mod ord">
          <ac:chgData name="Sabina Jhoti Masih (2015962)" userId="S::2015962@student.uwtsd.ac.uk::2f40da68-98dd-4ef1-a20b-9b6e4960cd4f" providerId="AD" clId="Web-{AD171079-A3A2-470F-891B-DABE85303979}" dt="2021-10-21T09:11:44.710" v="757"/>
          <ac:spMkLst>
            <pc:docMk/>
            <pc:sldMk cId="2187163518" sldId="258"/>
            <ac:spMk id="4" creationId="{2E8DC02F-1326-4132-80EE-52DCE7D6921E}"/>
          </ac:spMkLst>
        </pc:spChg>
        <pc:spChg chg="add del">
          <ac:chgData name="Sabina Jhoti Masih (2015962)" userId="S::2015962@student.uwtsd.ac.uk::2f40da68-98dd-4ef1-a20b-9b6e4960cd4f" providerId="AD" clId="Web-{AD171079-A3A2-470F-891B-DABE85303979}" dt="2021-10-21T08:32:07.801" v="94"/>
          <ac:spMkLst>
            <pc:docMk/>
            <pc:sldMk cId="2187163518" sldId="258"/>
            <ac:spMk id="12" creationId="{B6D694DB-A3FC-4F14-A225-17BEBA4416DA}"/>
          </ac:spMkLst>
        </pc:spChg>
        <pc:spChg chg="add del">
          <ac:chgData name="Sabina Jhoti Masih (2015962)" userId="S::2015962@student.uwtsd.ac.uk::2f40da68-98dd-4ef1-a20b-9b6e4960cd4f" providerId="AD" clId="Web-{AD171079-A3A2-470F-891B-DABE85303979}" dt="2021-10-21T08:32:07.801" v="94"/>
          <ac:spMkLst>
            <pc:docMk/>
            <pc:sldMk cId="2187163518" sldId="258"/>
            <ac:spMk id="16" creationId="{6233B4D5-2565-4CC0-A9B1-C9EA9E9DE306}"/>
          </ac:spMkLst>
        </pc:spChg>
        <pc:spChg chg="add del">
          <ac:chgData name="Sabina Jhoti Masih (2015962)" userId="S::2015962@student.uwtsd.ac.uk::2f40da68-98dd-4ef1-a20b-9b6e4960cd4f" providerId="AD" clId="Web-{AD171079-A3A2-470F-891B-DABE85303979}" dt="2021-10-21T08:31:37.439" v="92"/>
          <ac:spMkLst>
            <pc:docMk/>
            <pc:sldMk cId="2187163518" sldId="258"/>
            <ac:spMk id="17" creationId="{B6D694DB-A3FC-4F14-A225-17BEBA4416DA}"/>
          </ac:spMkLst>
        </pc:spChg>
        <pc:spChg chg="add del">
          <ac:chgData name="Sabina Jhoti Masih (2015962)" userId="S::2015962@student.uwtsd.ac.uk::2f40da68-98dd-4ef1-a20b-9b6e4960cd4f" providerId="AD" clId="Web-{AD171079-A3A2-470F-891B-DABE85303979}" dt="2021-10-21T08:31:37.439" v="92"/>
          <ac:spMkLst>
            <pc:docMk/>
            <pc:sldMk cId="2187163518" sldId="258"/>
            <ac:spMk id="19" creationId="{6233B4D5-2565-4CC0-A9B1-C9EA9E9DE306}"/>
          </ac:spMkLst>
        </pc:spChg>
        <pc:spChg chg="add del">
          <ac:chgData name="Sabina Jhoti Masih (2015962)" userId="S::2015962@student.uwtsd.ac.uk::2f40da68-98dd-4ef1-a20b-9b6e4960cd4f" providerId="AD" clId="Web-{AD171079-A3A2-470F-891B-DABE85303979}" dt="2021-10-21T08:32:52.334" v="99"/>
          <ac:spMkLst>
            <pc:docMk/>
            <pc:sldMk cId="2187163518" sldId="258"/>
            <ac:spMk id="27" creationId="{B6D694DB-A3FC-4F14-A225-17BEBA4416DA}"/>
          </ac:spMkLst>
        </pc:spChg>
        <pc:spChg chg="add del">
          <ac:chgData name="Sabina Jhoti Masih (2015962)" userId="S::2015962@student.uwtsd.ac.uk::2f40da68-98dd-4ef1-a20b-9b6e4960cd4f" providerId="AD" clId="Web-{AD171079-A3A2-470F-891B-DABE85303979}" dt="2021-10-21T08:32:52.334" v="99"/>
          <ac:spMkLst>
            <pc:docMk/>
            <pc:sldMk cId="2187163518" sldId="258"/>
            <ac:spMk id="29" creationId="{6233B4D5-2565-4CC0-A9B1-C9EA9E9DE306}"/>
          </ac:spMkLst>
        </pc:spChg>
        <pc:spChg chg="add mod ord">
          <ac:chgData name="Sabina Jhoti Masih (2015962)" userId="S::2015962@student.uwtsd.ac.uk::2f40da68-98dd-4ef1-a20b-9b6e4960cd4f" providerId="AD" clId="Web-{AD171079-A3A2-470F-891B-DABE85303979}" dt="2021-10-21T09:09:23.795" v="717"/>
          <ac:spMkLst>
            <pc:docMk/>
            <pc:sldMk cId="2187163518" sldId="258"/>
            <ac:spMk id="32" creationId="{3BF9FA1A-0F2F-4857-9FAD-EE2B08509A5E}"/>
          </ac:spMkLst>
        </pc:spChg>
        <pc:spChg chg="add del mod">
          <ac:chgData name="Sabina Jhoti Masih (2015962)" userId="S::2015962@student.uwtsd.ac.uk::2f40da68-98dd-4ef1-a20b-9b6e4960cd4f" providerId="AD" clId="Web-{AD171079-A3A2-470F-891B-DABE85303979}" dt="2021-10-21T09:06:55.661" v="679"/>
          <ac:spMkLst>
            <pc:docMk/>
            <pc:sldMk cId="2187163518" sldId="258"/>
            <ac:spMk id="34" creationId="{9D4A94DB-A04A-4396-856E-AD39948B703A}"/>
          </ac:spMkLst>
        </pc:spChg>
        <pc:spChg chg="add mod">
          <ac:chgData name="Sabina Jhoti Masih (2015962)" userId="S::2015962@student.uwtsd.ac.uk::2f40da68-98dd-4ef1-a20b-9b6e4960cd4f" providerId="AD" clId="Web-{AD171079-A3A2-470F-891B-DABE85303979}" dt="2021-10-21T09:08:54.715" v="712" actId="20577"/>
          <ac:spMkLst>
            <pc:docMk/>
            <pc:sldMk cId="2187163518" sldId="258"/>
            <ac:spMk id="39" creationId="{B743A052-DEC3-451C-B682-FED51979EA48}"/>
          </ac:spMkLst>
        </pc:spChg>
        <pc:spChg chg="add del">
          <ac:chgData name="Sabina Jhoti Masih (2015962)" userId="S::2015962@student.uwtsd.ac.uk::2f40da68-98dd-4ef1-a20b-9b6e4960cd4f" providerId="AD" clId="Web-{AD171079-A3A2-470F-891B-DABE85303979}" dt="2021-10-21T09:09:23.795" v="717"/>
          <ac:spMkLst>
            <pc:docMk/>
            <pc:sldMk cId="2187163518" sldId="258"/>
            <ac:spMk id="44" creationId="{EA7E347D-B32A-4759-B7FF-FD25A9AEE645}"/>
          </ac:spMkLst>
        </pc:spChg>
        <pc:spChg chg="add del">
          <ac:chgData name="Sabina Jhoti Masih (2015962)" userId="S::2015962@student.uwtsd.ac.uk::2f40da68-98dd-4ef1-a20b-9b6e4960cd4f" providerId="AD" clId="Web-{AD171079-A3A2-470F-891B-DABE85303979}" dt="2021-10-21T09:09:23.795" v="717"/>
          <ac:spMkLst>
            <pc:docMk/>
            <pc:sldMk cId="2187163518" sldId="258"/>
            <ac:spMk id="46" creationId="{681F9FCB-1E38-43E9-8567-6292F4842051}"/>
          </ac:spMkLst>
        </pc:spChg>
        <pc:spChg chg="add del">
          <ac:chgData name="Sabina Jhoti Masih (2015962)" userId="S::2015962@student.uwtsd.ac.uk::2f40da68-98dd-4ef1-a20b-9b6e4960cd4f" providerId="AD" clId="Web-{AD171079-A3A2-470F-891B-DABE85303979}" dt="2021-10-21T09:09:23.795" v="717"/>
          <ac:spMkLst>
            <pc:docMk/>
            <pc:sldMk cId="2187163518" sldId="258"/>
            <ac:spMk id="48" creationId="{E687037D-D197-4CDD-BB5E-43AEE9E53408}"/>
          </ac:spMkLst>
        </pc:spChg>
        <pc:spChg chg="add del">
          <ac:chgData name="Sabina Jhoti Masih (2015962)" userId="S::2015962@student.uwtsd.ac.uk::2f40da68-98dd-4ef1-a20b-9b6e4960cd4f" providerId="AD" clId="Web-{AD171079-A3A2-470F-891B-DABE85303979}" dt="2021-10-21T09:11:44.710" v="757"/>
          <ac:spMkLst>
            <pc:docMk/>
            <pc:sldMk cId="2187163518" sldId="258"/>
            <ac:spMk id="54" creationId="{92B0CFF1-78D7-4A83-A95E-71F9E3831622}"/>
          </ac:spMkLst>
        </pc:spChg>
        <pc:spChg chg="add del">
          <ac:chgData name="Sabina Jhoti Masih (2015962)" userId="S::2015962@student.uwtsd.ac.uk::2f40da68-98dd-4ef1-a20b-9b6e4960cd4f" providerId="AD" clId="Web-{AD171079-A3A2-470F-891B-DABE85303979}" dt="2021-10-21T09:09:23.779" v="716"/>
          <ac:spMkLst>
            <pc:docMk/>
            <pc:sldMk cId="2187163518" sldId="258"/>
            <ac:spMk id="57" creationId="{92B0CFF1-78D7-4A83-A95E-71F9E3831622}"/>
          </ac:spMkLst>
        </pc:spChg>
        <pc:spChg chg="add del">
          <ac:chgData name="Sabina Jhoti Masih (2015962)" userId="S::2015962@student.uwtsd.ac.uk::2f40da68-98dd-4ef1-a20b-9b6e4960cd4f" providerId="AD" clId="Web-{AD171079-A3A2-470F-891B-DABE85303979}" dt="2021-10-21T09:11:44.694" v="756"/>
          <ac:spMkLst>
            <pc:docMk/>
            <pc:sldMk cId="2187163518" sldId="258"/>
            <ac:spMk id="66" creationId="{C7FE5201-BB98-480C-BADB-207C8F893897}"/>
          </ac:spMkLst>
        </pc:spChg>
        <pc:spChg chg="add del">
          <ac:chgData name="Sabina Jhoti Masih (2015962)" userId="S::2015962@student.uwtsd.ac.uk::2f40da68-98dd-4ef1-a20b-9b6e4960cd4f" providerId="AD" clId="Web-{AD171079-A3A2-470F-891B-DABE85303979}" dt="2021-10-21T09:11:44.694" v="756"/>
          <ac:spMkLst>
            <pc:docMk/>
            <pc:sldMk cId="2187163518" sldId="258"/>
            <ac:spMk id="68" creationId="{3781F914-4291-4C8C-A243-2C99A9B7ABF6}"/>
          </ac:spMkLst>
        </pc:spChg>
        <pc:spChg chg="add del">
          <ac:chgData name="Sabina Jhoti Masih (2015962)" userId="S::2015962@student.uwtsd.ac.uk::2f40da68-98dd-4ef1-a20b-9b6e4960cd4f" providerId="AD" clId="Web-{AD171079-A3A2-470F-891B-DABE85303979}" dt="2021-10-21T09:11:40.960" v="754"/>
          <ac:spMkLst>
            <pc:docMk/>
            <pc:sldMk cId="2187163518" sldId="258"/>
            <ac:spMk id="69" creationId="{B6D694DB-A3FC-4F14-A225-17BEBA4416DA}"/>
          </ac:spMkLst>
        </pc:spChg>
        <pc:spChg chg="add del">
          <ac:chgData name="Sabina Jhoti Masih (2015962)" userId="S::2015962@student.uwtsd.ac.uk::2f40da68-98dd-4ef1-a20b-9b6e4960cd4f" providerId="AD" clId="Web-{AD171079-A3A2-470F-891B-DABE85303979}" dt="2021-10-21T09:11:40.960" v="754"/>
          <ac:spMkLst>
            <pc:docMk/>
            <pc:sldMk cId="2187163518" sldId="258"/>
            <ac:spMk id="71" creationId="{6233B4D5-2565-4CC0-A9B1-C9EA9E9DE306}"/>
          </ac:spMkLst>
        </pc:spChg>
        <pc:spChg chg="add">
          <ac:chgData name="Sabina Jhoti Masih (2015962)" userId="S::2015962@student.uwtsd.ac.uk::2f40da68-98dd-4ef1-a20b-9b6e4960cd4f" providerId="AD" clId="Web-{AD171079-A3A2-470F-891B-DABE85303979}" dt="2021-10-21T09:11:44.710" v="757"/>
          <ac:spMkLst>
            <pc:docMk/>
            <pc:sldMk cId="2187163518" sldId="258"/>
            <ac:spMk id="79" creationId="{35F60170-91B4-45F0-B88B-9C07AEC4642C}"/>
          </ac:spMkLst>
        </pc:spChg>
        <pc:picChg chg="add del">
          <ac:chgData name="Sabina Jhoti Masih (2015962)" userId="S::2015962@student.uwtsd.ac.uk::2f40da68-98dd-4ef1-a20b-9b6e4960cd4f" providerId="AD" clId="Web-{AD171079-A3A2-470F-891B-DABE85303979}" dt="2021-10-21T08:31:37.439" v="92"/>
          <ac:picMkLst>
            <pc:docMk/>
            <pc:sldMk cId="2187163518" sldId="258"/>
            <ac:picMk id="5" creationId="{09DC1002-F60F-4631-8255-18CC3C671827}"/>
          </ac:picMkLst>
        </pc:picChg>
        <pc:picChg chg="add del">
          <ac:chgData name="Sabina Jhoti Masih (2015962)" userId="S::2015962@student.uwtsd.ac.uk::2f40da68-98dd-4ef1-a20b-9b6e4960cd4f" providerId="AD" clId="Web-{AD171079-A3A2-470F-891B-DABE85303979}" dt="2021-10-21T08:32:07.801" v="94"/>
          <ac:picMkLst>
            <pc:docMk/>
            <pc:sldMk cId="2187163518" sldId="258"/>
            <ac:picMk id="14" creationId="{82F37AC3-2FCD-4B13-9432-39C1E00A5CB4}"/>
          </ac:picMkLst>
        </pc:picChg>
        <pc:picChg chg="add del mod">
          <ac:chgData name="Sabina Jhoti Masih (2015962)" userId="S::2015962@student.uwtsd.ac.uk::2f40da68-98dd-4ef1-a20b-9b6e4960cd4f" providerId="AD" clId="Web-{AD171079-A3A2-470F-891B-DABE85303979}" dt="2021-10-21T09:05:03.607" v="672"/>
          <ac:picMkLst>
            <pc:docMk/>
            <pc:sldMk cId="2187163518" sldId="258"/>
            <ac:picMk id="28" creationId="{E8EEC6C2-913B-4B13-824B-8AEECEA17505}"/>
          </ac:picMkLst>
        </pc:picChg>
        <pc:picChg chg="add del mod">
          <ac:chgData name="Sabina Jhoti Masih (2015962)" userId="S::2015962@student.uwtsd.ac.uk::2f40da68-98dd-4ef1-a20b-9b6e4960cd4f" providerId="AD" clId="Web-{AD171079-A3A2-470F-891B-DABE85303979}" dt="2021-10-21T09:06:55.661" v="680"/>
          <ac:picMkLst>
            <pc:docMk/>
            <pc:sldMk cId="2187163518" sldId="258"/>
            <ac:picMk id="33" creationId="{1F2041F4-31AD-433C-8178-5506B01B1358}"/>
          </ac:picMkLst>
        </pc:picChg>
        <pc:picChg chg="add mod ord">
          <ac:chgData name="Sabina Jhoti Masih (2015962)" userId="S::2015962@student.uwtsd.ac.uk::2f40da68-98dd-4ef1-a20b-9b6e4960cd4f" providerId="AD" clId="Web-{AD171079-A3A2-470F-891B-DABE85303979}" dt="2021-10-21T09:11:59.320" v="759" actId="14100"/>
          <ac:picMkLst>
            <pc:docMk/>
            <pc:sldMk cId="2187163518" sldId="258"/>
            <ac:picMk id="37" creationId="{AF48F20B-29AD-4BEF-A9C8-86AD82ADDD35}"/>
          </ac:picMkLst>
        </pc:picChg>
        <pc:cxnChg chg="add del">
          <ac:chgData name="Sabina Jhoti Masih (2015962)" userId="S::2015962@student.uwtsd.ac.uk::2f40da68-98dd-4ef1-a20b-9b6e4960cd4f" providerId="AD" clId="Web-{AD171079-A3A2-470F-891B-DABE85303979}" dt="2021-10-21T08:32:07.801" v="94"/>
          <ac:cxnSpMkLst>
            <pc:docMk/>
            <pc:sldMk cId="2187163518" sldId="258"/>
            <ac:cxnSpMk id="6" creationId="{108D74AC-B125-4E11-BA53-E9E383966DF8}"/>
          </ac:cxnSpMkLst>
        </pc:cxnChg>
        <pc:cxnChg chg="add del">
          <ac:chgData name="Sabina Jhoti Masih (2015962)" userId="S::2015962@student.uwtsd.ac.uk::2f40da68-98dd-4ef1-a20b-9b6e4960cd4f" providerId="AD" clId="Web-{AD171079-A3A2-470F-891B-DABE85303979}" dt="2021-10-21T08:32:07.801" v="94"/>
          <ac:cxnSpMkLst>
            <pc:docMk/>
            <pc:sldMk cId="2187163518" sldId="258"/>
            <ac:cxnSpMk id="7" creationId="{9DC76EBE-FB9D-4054-B5D8-19E3EAFE40B2}"/>
          </ac:cxnSpMkLst>
        </pc:cxnChg>
        <pc:cxnChg chg="add del">
          <ac:chgData name="Sabina Jhoti Masih (2015962)" userId="S::2015962@student.uwtsd.ac.uk::2f40da68-98dd-4ef1-a20b-9b6e4960cd4f" providerId="AD" clId="Web-{AD171079-A3A2-470F-891B-DABE85303979}" dt="2021-10-21T08:32:07.801" v="94"/>
          <ac:cxnSpMkLst>
            <pc:docMk/>
            <pc:sldMk cId="2187163518" sldId="258"/>
            <ac:cxnSpMk id="8" creationId="{E48FA233-30DB-4D0A-BF51-78D03F79F247}"/>
          </ac:cxnSpMkLst>
        </pc:cxnChg>
        <pc:cxnChg chg="add del">
          <ac:chgData name="Sabina Jhoti Masih (2015962)" userId="S::2015962@student.uwtsd.ac.uk::2f40da68-98dd-4ef1-a20b-9b6e4960cd4f" providerId="AD" clId="Web-{AD171079-A3A2-470F-891B-DABE85303979}" dt="2021-10-21T08:31:37.439" v="92"/>
          <ac:cxnSpMkLst>
            <pc:docMk/>
            <pc:sldMk cId="2187163518" sldId="258"/>
            <ac:cxnSpMk id="9" creationId="{108D74AC-B125-4E11-BA53-E9E383966DF8}"/>
          </ac:cxnSpMkLst>
        </pc:cxnChg>
        <pc:cxnChg chg="add del">
          <ac:chgData name="Sabina Jhoti Masih (2015962)" userId="S::2015962@student.uwtsd.ac.uk::2f40da68-98dd-4ef1-a20b-9b6e4960cd4f" providerId="AD" clId="Web-{AD171079-A3A2-470F-891B-DABE85303979}" dt="2021-10-21T08:32:07.801" v="94"/>
          <ac:cxnSpMkLst>
            <pc:docMk/>
            <pc:sldMk cId="2187163518" sldId="258"/>
            <ac:cxnSpMk id="10" creationId="{A2EFA84C-D756-4DC7-AA46-68D776F37FA4}"/>
          </ac:cxnSpMkLst>
        </pc:cxnChg>
        <pc:cxnChg chg="add del">
          <ac:chgData name="Sabina Jhoti Masih (2015962)" userId="S::2015962@student.uwtsd.ac.uk::2f40da68-98dd-4ef1-a20b-9b6e4960cd4f" providerId="AD" clId="Web-{AD171079-A3A2-470F-891B-DABE85303979}" dt="2021-10-21T08:31:37.439" v="92"/>
          <ac:cxnSpMkLst>
            <pc:docMk/>
            <pc:sldMk cId="2187163518" sldId="258"/>
            <ac:cxnSpMk id="11" creationId="{9DC76EBE-FB9D-4054-B5D8-19E3EAFE40B2}"/>
          </ac:cxnSpMkLst>
        </pc:cxnChg>
        <pc:cxnChg chg="add del">
          <ac:chgData name="Sabina Jhoti Masih (2015962)" userId="S::2015962@student.uwtsd.ac.uk::2f40da68-98dd-4ef1-a20b-9b6e4960cd4f" providerId="AD" clId="Web-{AD171079-A3A2-470F-891B-DABE85303979}" dt="2021-10-21T08:31:37.439" v="92"/>
          <ac:cxnSpMkLst>
            <pc:docMk/>
            <pc:sldMk cId="2187163518" sldId="258"/>
            <ac:cxnSpMk id="13" creationId="{E48FA233-30DB-4D0A-BF51-78D03F79F247}"/>
          </ac:cxnSpMkLst>
        </pc:cxnChg>
        <pc:cxnChg chg="add del">
          <ac:chgData name="Sabina Jhoti Masih (2015962)" userId="S::2015962@student.uwtsd.ac.uk::2f40da68-98dd-4ef1-a20b-9b6e4960cd4f" providerId="AD" clId="Web-{AD171079-A3A2-470F-891B-DABE85303979}" dt="2021-10-21T08:31:37.439" v="92"/>
          <ac:cxnSpMkLst>
            <pc:docMk/>
            <pc:sldMk cId="2187163518" sldId="258"/>
            <ac:cxnSpMk id="15" creationId="{A2EFA84C-D756-4DC7-AA46-68D776F37FA4}"/>
          </ac:cxnSpMkLst>
        </pc:cxnChg>
        <pc:cxnChg chg="add del">
          <ac:chgData name="Sabina Jhoti Masih (2015962)" userId="S::2015962@student.uwtsd.ac.uk::2f40da68-98dd-4ef1-a20b-9b6e4960cd4f" providerId="AD" clId="Web-{AD171079-A3A2-470F-891B-DABE85303979}" dt="2021-10-21T08:32:07.801" v="94"/>
          <ac:cxnSpMkLst>
            <pc:docMk/>
            <pc:sldMk cId="2187163518" sldId="258"/>
            <ac:cxnSpMk id="18" creationId="{6D02D326-F829-4915-A540-3A4D5ADFC3D5}"/>
          </ac:cxnSpMkLst>
        </pc:cxnChg>
        <pc:cxnChg chg="add del">
          <ac:chgData name="Sabina Jhoti Masih (2015962)" userId="S::2015962@student.uwtsd.ac.uk::2f40da68-98dd-4ef1-a20b-9b6e4960cd4f" providerId="AD" clId="Web-{AD171079-A3A2-470F-891B-DABE85303979}" dt="2021-10-21T08:32:07.801" v="94"/>
          <ac:cxnSpMkLst>
            <pc:docMk/>
            <pc:sldMk cId="2187163518" sldId="258"/>
            <ac:cxnSpMk id="20" creationId="{D528E080-CC35-4F6C-9D3C-949904DC4D5F}"/>
          </ac:cxnSpMkLst>
        </pc:cxnChg>
        <pc:cxnChg chg="add del">
          <ac:chgData name="Sabina Jhoti Masih (2015962)" userId="S::2015962@student.uwtsd.ac.uk::2f40da68-98dd-4ef1-a20b-9b6e4960cd4f" providerId="AD" clId="Web-{AD171079-A3A2-470F-891B-DABE85303979}" dt="2021-10-21T08:31:37.439" v="92"/>
          <ac:cxnSpMkLst>
            <pc:docMk/>
            <pc:sldMk cId="2187163518" sldId="258"/>
            <ac:cxnSpMk id="21" creationId="{6D02D326-F829-4915-A540-3A4D5ADFC3D5}"/>
          </ac:cxnSpMkLst>
        </pc:cxnChg>
        <pc:cxnChg chg="add del">
          <ac:chgData name="Sabina Jhoti Masih (2015962)" userId="S::2015962@student.uwtsd.ac.uk::2f40da68-98dd-4ef1-a20b-9b6e4960cd4f" providerId="AD" clId="Web-{AD171079-A3A2-470F-891B-DABE85303979}" dt="2021-10-21T08:32:52.334" v="99"/>
          <ac:cxnSpMkLst>
            <pc:docMk/>
            <pc:sldMk cId="2187163518" sldId="258"/>
            <ac:cxnSpMk id="22" creationId="{108D74AC-B125-4E11-BA53-E9E383966DF8}"/>
          </ac:cxnSpMkLst>
        </pc:cxnChg>
        <pc:cxnChg chg="add del">
          <ac:chgData name="Sabina Jhoti Masih (2015962)" userId="S::2015962@student.uwtsd.ac.uk::2f40da68-98dd-4ef1-a20b-9b6e4960cd4f" providerId="AD" clId="Web-{AD171079-A3A2-470F-891B-DABE85303979}" dt="2021-10-21T08:31:37.439" v="92"/>
          <ac:cxnSpMkLst>
            <pc:docMk/>
            <pc:sldMk cId="2187163518" sldId="258"/>
            <ac:cxnSpMk id="23" creationId="{D528E080-CC35-4F6C-9D3C-949904DC4D5F}"/>
          </ac:cxnSpMkLst>
        </pc:cxnChg>
        <pc:cxnChg chg="add del">
          <ac:chgData name="Sabina Jhoti Masih (2015962)" userId="S::2015962@student.uwtsd.ac.uk::2f40da68-98dd-4ef1-a20b-9b6e4960cd4f" providerId="AD" clId="Web-{AD171079-A3A2-470F-891B-DABE85303979}" dt="2021-10-21T08:32:52.334" v="99"/>
          <ac:cxnSpMkLst>
            <pc:docMk/>
            <pc:sldMk cId="2187163518" sldId="258"/>
            <ac:cxnSpMk id="24" creationId="{9DC76EBE-FB9D-4054-B5D8-19E3EAFE40B2}"/>
          </ac:cxnSpMkLst>
        </pc:cxnChg>
        <pc:cxnChg chg="add del">
          <ac:chgData name="Sabina Jhoti Masih (2015962)" userId="S::2015962@student.uwtsd.ac.uk::2f40da68-98dd-4ef1-a20b-9b6e4960cd4f" providerId="AD" clId="Web-{AD171079-A3A2-470F-891B-DABE85303979}" dt="2021-10-21T08:32:52.334" v="99"/>
          <ac:cxnSpMkLst>
            <pc:docMk/>
            <pc:sldMk cId="2187163518" sldId="258"/>
            <ac:cxnSpMk id="25" creationId="{E48FA233-30DB-4D0A-BF51-78D03F79F247}"/>
          </ac:cxnSpMkLst>
        </pc:cxnChg>
        <pc:cxnChg chg="add del">
          <ac:chgData name="Sabina Jhoti Masih (2015962)" userId="S::2015962@student.uwtsd.ac.uk::2f40da68-98dd-4ef1-a20b-9b6e4960cd4f" providerId="AD" clId="Web-{AD171079-A3A2-470F-891B-DABE85303979}" dt="2021-10-21T08:32:52.334" v="99"/>
          <ac:cxnSpMkLst>
            <pc:docMk/>
            <pc:sldMk cId="2187163518" sldId="258"/>
            <ac:cxnSpMk id="26" creationId="{A2EFA84C-D756-4DC7-AA46-68D776F37FA4}"/>
          </ac:cxnSpMkLst>
        </pc:cxnChg>
        <pc:cxnChg chg="add del">
          <ac:chgData name="Sabina Jhoti Masih (2015962)" userId="S::2015962@student.uwtsd.ac.uk::2f40da68-98dd-4ef1-a20b-9b6e4960cd4f" providerId="AD" clId="Web-{AD171079-A3A2-470F-891B-DABE85303979}" dt="2021-10-21T08:32:52.334" v="99"/>
          <ac:cxnSpMkLst>
            <pc:docMk/>
            <pc:sldMk cId="2187163518" sldId="258"/>
            <ac:cxnSpMk id="30" creationId="{6D02D326-F829-4915-A540-3A4D5ADFC3D5}"/>
          </ac:cxnSpMkLst>
        </pc:cxnChg>
        <pc:cxnChg chg="add del">
          <ac:chgData name="Sabina Jhoti Masih (2015962)" userId="S::2015962@student.uwtsd.ac.uk::2f40da68-98dd-4ef1-a20b-9b6e4960cd4f" providerId="AD" clId="Web-{AD171079-A3A2-470F-891B-DABE85303979}" dt="2021-10-21T08:32:52.334" v="99"/>
          <ac:cxnSpMkLst>
            <pc:docMk/>
            <pc:sldMk cId="2187163518" sldId="258"/>
            <ac:cxnSpMk id="31" creationId="{D528E080-CC35-4F6C-9D3C-949904DC4D5F}"/>
          </ac:cxnSpMkLst>
        </pc:cxnChg>
        <pc:cxnChg chg="add del">
          <ac:chgData name="Sabina Jhoti Masih (2015962)" userId="S::2015962@student.uwtsd.ac.uk::2f40da68-98dd-4ef1-a20b-9b6e4960cd4f" providerId="AD" clId="Web-{AD171079-A3A2-470F-891B-DABE85303979}" dt="2021-10-21T09:09:23.795" v="717"/>
          <ac:cxnSpMkLst>
            <pc:docMk/>
            <pc:sldMk cId="2187163518" sldId="258"/>
            <ac:cxnSpMk id="36" creationId="{108D74AC-B125-4E11-BA53-E9E383966DF8}"/>
          </ac:cxnSpMkLst>
        </pc:cxnChg>
        <pc:cxnChg chg="add del">
          <ac:chgData name="Sabina Jhoti Masih (2015962)" userId="S::2015962@student.uwtsd.ac.uk::2f40da68-98dd-4ef1-a20b-9b6e4960cd4f" providerId="AD" clId="Web-{AD171079-A3A2-470F-891B-DABE85303979}" dt="2021-10-21T09:09:23.795" v="717"/>
          <ac:cxnSpMkLst>
            <pc:docMk/>
            <pc:sldMk cId="2187163518" sldId="258"/>
            <ac:cxnSpMk id="38" creationId="{9DC76EBE-FB9D-4054-B5D8-19E3EAFE40B2}"/>
          </ac:cxnSpMkLst>
        </pc:cxnChg>
        <pc:cxnChg chg="add del">
          <ac:chgData name="Sabina Jhoti Masih (2015962)" userId="S::2015962@student.uwtsd.ac.uk::2f40da68-98dd-4ef1-a20b-9b6e4960cd4f" providerId="AD" clId="Web-{AD171079-A3A2-470F-891B-DABE85303979}" dt="2021-10-21T09:09:23.795" v="717"/>
          <ac:cxnSpMkLst>
            <pc:docMk/>
            <pc:sldMk cId="2187163518" sldId="258"/>
            <ac:cxnSpMk id="40" creationId="{E48FA233-30DB-4D0A-BF51-78D03F79F247}"/>
          </ac:cxnSpMkLst>
        </pc:cxnChg>
        <pc:cxnChg chg="add del">
          <ac:chgData name="Sabina Jhoti Masih (2015962)" userId="S::2015962@student.uwtsd.ac.uk::2f40da68-98dd-4ef1-a20b-9b6e4960cd4f" providerId="AD" clId="Web-{AD171079-A3A2-470F-891B-DABE85303979}" dt="2021-10-21T09:09:23.795" v="717"/>
          <ac:cxnSpMkLst>
            <pc:docMk/>
            <pc:sldMk cId="2187163518" sldId="258"/>
            <ac:cxnSpMk id="42" creationId="{A2EFA84C-D756-4DC7-AA46-68D776F37FA4}"/>
          </ac:cxnSpMkLst>
        </pc:cxnChg>
        <pc:cxnChg chg="add del">
          <ac:chgData name="Sabina Jhoti Masih (2015962)" userId="S::2015962@student.uwtsd.ac.uk::2f40da68-98dd-4ef1-a20b-9b6e4960cd4f" providerId="AD" clId="Web-{AD171079-A3A2-470F-891B-DABE85303979}" dt="2021-10-21T09:09:23.795" v="717"/>
          <ac:cxnSpMkLst>
            <pc:docMk/>
            <pc:sldMk cId="2187163518" sldId="258"/>
            <ac:cxnSpMk id="50" creationId="{50E49A7D-8FD9-436A-B77B-246CE503101D}"/>
          </ac:cxnSpMkLst>
        </pc:cxnChg>
        <pc:cxnChg chg="add del">
          <ac:chgData name="Sabina Jhoti Masih (2015962)" userId="S::2015962@student.uwtsd.ac.uk::2f40da68-98dd-4ef1-a20b-9b6e4960cd4f" providerId="AD" clId="Web-{AD171079-A3A2-470F-891B-DABE85303979}" dt="2021-10-21T09:09:23.795" v="717"/>
          <ac:cxnSpMkLst>
            <pc:docMk/>
            <pc:sldMk cId="2187163518" sldId="258"/>
            <ac:cxnSpMk id="52" creationId="{7C773C5F-88DC-4BF1-8396-4EFD489005C5}"/>
          </ac:cxnSpMkLst>
        </pc:cxnChg>
        <pc:cxnChg chg="add del">
          <ac:chgData name="Sabina Jhoti Masih (2015962)" userId="S::2015962@student.uwtsd.ac.uk::2f40da68-98dd-4ef1-a20b-9b6e4960cd4f" providerId="AD" clId="Web-{AD171079-A3A2-470F-891B-DABE85303979}" dt="2021-10-21T09:11:44.710" v="757"/>
          <ac:cxnSpMkLst>
            <pc:docMk/>
            <pc:sldMk cId="2187163518" sldId="258"/>
            <ac:cxnSpMk id="55" creationId="{6F9D4A57-BD34-46D7-A145-EA1AE7046146}"/>
          </ac:cxnSpMkLst>
        </pc:cxnChg>
        <pc:cxnChg chg="add del">
          <ac:chgData name="Sabina Jhoti Masih (2015962)" userId="S::2015962@student.uwtsd.ac.uk::2f40da68-98dd-4ef1-a20b-9b6e4960cd4f" providerId="AD" clId="Web-{AD171079-A3A2-470F-891B-DABE85303979}" dt="2021-10-21T09:11:44.710" v="757"/>
          <ac:cxnSpMkLst>
            <pc:docMk/>
            <pc:sldMk cId="2187163518" sldId="258"/>
            <ac:cxnSpMk id="56" creationId="{8ADA513F-B70D-4972-B24A-65F26C0AECC2}"/>
          </ac:cxnSpMkLst>
        </pc:cxnChg>
        <pc:cxnChg chg="add del">
          <ac:chgData name="Sabina Jhoti Masih (2015962)" userId="S::2015962@student.uwtsd.ac.uk::2f40da68-98dd-4ef1-a20b-9b6e4960cd4f" providerId="AD" clId="Web-{AD171079-A3A2-470F-891B-DABE85303979}" dt="2021-10-21T09:11:40.960" v="754"/>
          <ac:cxnSpMkLst>
            <pc:docMk/>
            <pc:sldMk cId="2187163518" sldId="258"/>
            <ac:cxnSpMk id="58" creationId="{108D74AC-B125-4E11-BA53-E9E383966DF8}"/>
          </ac:cxnSpMkLst>
        </pc:cxnChg>
        <pc:cxnChg chg="add del">
          <ac:chgData name="Sabina Jhoti Masih (2015962)" userId="S::2015962@student.uwtsd.ac.uk::2f40da68-98dd-4ef1-a20b-9b6e4960cd4f" providerId="AD" clId="Web-{AD171079-A3A2-470F-891B-DABE85303979}" dt="2021-10-21T09:09:23.779" v="716"/>
          <ac:cxnSpMkLst>
            <pc:docMk/>
            <pc:sldMk cId="2187163518" sldId="258"/>
            <ac:cxnSpMk id="59" creationId="{06A9FE31-8E40-4AAC-8B90-1AD6D75205C8}"/>
          </ac:cxnSpMkLst>
        </pc:cxnChg>
        <pc:cxnChg chg="add del">
          <ac:chgData name="Sabina Jhoti Masih (2015962)" userId="S::2015962@student.uwtsd.ac.uk::2f40da68-98dd-4ef1-a20b-9b6e4960cd4f" providerId="AD" clId="Web-{AD171079-A3A2-470F-891B-DABE85303979}" dt="2021-10-21T09:11:44.694" v="756"/>
          <ac:cxnSpMkLst>
            <pc:docMk/>
            <pc:sldMk cId="2187163518" sldId="258"/>
            <ac:cxnSpMk id="60" creationId="{108D74AC-B125-4E11-BA53-E9E383966DF8}"/>
          </ac:cxnSpMkLst>
        </pc:cxnChg>
        <pc:cxnChg chg="add del">
          <ac:chgData name="Sabina Jhoti Masih (2015962)" userId="S::2015962@student.uwtsd.ac.uk::2f40da68-98dd-4ef1-a20b-9b6e4960cd4f" providerId="AD" clId="Web-{AD171079-A3A2-470F-891B-DABE85303979}" dt="2021-10-21T09:09:23.779" v="716"/>
          <ac:cxnSpMkLst>
            <pc:docMk/>
            <pc:sldMk cId="2187163518" sldId="258"/>
            <ac:cxnSpMk id="61" creationId="{52CE755F-6139-4A64-8874-30A9A3EFB8B0}"/>
          </ac:cxnSpMkLst>
        </pc:cxnChg>
        <pc:cxnChg chg="add del">
          <ac:chgData name="Sabina Jhoti Masih (2015962)" userId="S::2015962@student.uwtsd.ac.uk::2f40da68-98dd-4ef1-a20b-9b6e4960cd4f" providerId="AD" clId="Web-{AD171079-A3A2-470F-891B-DABE85303979}" dt="2021-10-21T09:11:44.694" v="756"/>
          <ac:cxnSpMkLst>
            <pc:docMk/>
            <pc:sldMk cId="2187163518" sldId="258"/>
            <ac:cxnSpMk id="62" creationId="{9DC76EBE-FB9D-4054-B5D8-19E3EAFE40B2}"/>
          </ac:cxnSpMkLst>
        </pc:cxnChg>
        <pc:cxnChg chg="add del">
          <ac:chgData name="Sabina Jhoti Masih (2015962)" userId="S::2015962@student.uwtsd.ac.uk::2f40da68-98dd-4ef1-a20b-9b6e4960cd4f" providerId="AD" clId="Web-{AD171079-A3A2-470F-891B-DABE85303979}" dt="2021-10-21T09:11:40.960" v="754"/>
          <ac:cxnSpMkLst>
            <pc:docMk/>
            <pc:sldMk cId="2187163518" sldId="258"/>
            <ac:cxnSpMk id="63" creationId="{9DC76EBE-FB9D-4054-B5D8-19E3EAFE40B2}"/>
          </ac:cxnSpMkLst>
        </pc:cxnChg>
        <pc:cxnChg chg="add del">
          <ac:chgData name="Sabina Jhoti Masih (2015962)" userId="S::2015962@student.uwtsd.ac.uk::2f40da68-98dd-4ef1-a20b-9b6e4960cd4f" providerId="AD" clId="Web-{AD171079-A3A2-470F-891B-DABE85303979}" dt="2021-10-21T09:11:44.694" v="756"/>
          <ac:cxnSpMkLst>
            <pc:docMk/>
            <pc:sldMk cId="2187163518" sldId="258"/>
            <ac:cxnSpMk id="64" creationId="{A2EFA84C-D756-4DC7-AA46-68D776F37FA4}"/>
          </ac:cxnSpMkLst>
        </pc:cxnChg>
        <pc:cxnChg chg="add del">
          <ac:chgData name="Sabina Jhoti Masih (2015962)" userId="S::2015962@student.uwtsd.ac.uk::2f40da68-98dd-4ef1-a20b-9b6e4960cd4f" providerId="AD" clId="Web-{AD171079-A3A2-470F-891B-DABE85303979}" dt="2021-10-21T09:11:40.960" v="754"/>
          <ac:cxnSpMkLst>
            <pc:docMk/>
            <pc:sldMk cId="2187163518" sldId="258"/>
            <ac:cxnSpMk id="65" creationId="{E48FA233-30DB-4D0A-BF51-78D03F79F247}"/>
          </ac:cxnSpMkLst>
        </pc:cxnChg>
        <pc:cxnChg chg="add del">
          <ac:chgData name="Sabina Jhoti Masih (2015962)" userId="S::2015962@student.uwtsd.ac.uk::2f40da68-98dd-4ef1-a20b-9b6e4960cd4f" providerId="AD" clId="Web-{AD171079-A3A2-470F-891B-DABE85303979}" dt="2021-10-21T09:11:40.960" v="754"/>
          <ac:cxnSpMkLst>
            <pc:docMk/>
            <pc:sldMk cId="2187163518" sldId="258"/>
            <ac:cxnSpMk id="67" creationId="{A2EFA84C-D756-4DC7-AA46-68D776F37FA4}"/>
          </ac:cxnSpMkLst>
        </pc:cxnChg>
        <pc:cxnChg chg="add del">
          <ac:chgData name="Sabina Jhoti Masih (2015962)" userId="S::2015962@student.uwtsd.ac.uk::2f40da68-98dd-4ef1-a20b-9b6e4960cd4f" providerId="AD" clId="Web-{AD171079-A3A2-470F-891B-DABE85303979}" dt="2021-10-21T09:11:44.694" v="756"/>
          <ac:cxnSpMkLst>
            <pc:docMk/>
            <pc:sldMk cId="2187163518" sldId="258"/>
            <ac:cxnSpMk id="70" creationId="{5AB48E07-F525-4D7B-9770-093A16519353}"/>
          </ac:cxnSpMkLst>
        </pc:cxnChg>
        <pc:cxnChg chg="add del">
          <ac:chgData name="Sabina Jhoti Masih (2015962)" userId="S::2015962@student.uwtsd.ac.uk::2f40da68-98dd-4ef1-a20b-9b6e4960cd4f" providerId="AD" clId="Web-{AD171079-A3A2-470F-891B-DABE85303979}" dt="2021-10-21T09:11:44.694" v="756"/>
          <ac:cxnSpMkLst>
            <pc:docMk/>
            <pc:sldMk cId="2187163518" sldId="258"/>
            <ac:cxnSpMk id="72" creationId="{F89C6C02-EDA3-4D0B-9C4E-AAE0F2C7D51D}"/>
          </ac:cxnSpMkLst>
        </pc:cxnChg>
        <pc:cxnChg chg="add del">
          <ac:chgData name="Sabina Jhoti Masih (2015962)" userId="S::2015962@student.uwtsd.ac.uk::2f40da68-98dd-4ef1-a20b-9b6e4960cd4f" providerId="AD" clId="Web-{AD171079-A3A2-470F-891B-DABE85303979}" dt="2021-10-21T09:11:40.960" v="754"/>
          <ac:cxnSpMkLst>
            <pc:docMk/>
            <pc:sldMk cId="2187163518" sldId="258"/>
            <ac:cxnSpMk id="73" creationId="{6D02D326-F829-4915-A540-3A4D5ADFC3D5}"/>
          </ac:cxnSpMkLst>
        </pc:cxnChg>
        <pc:cxnChg chg="add del">
          <ac:chgData name="Sabina Jhoti Masih (2015962)" userId="S::2015962@student.uwtsd.ac.uk::2f40da68-98dd-4ef1-a20b-9b6e4960cd4f" providerId="AD" clId="Web-{AD171079-A3A2-470F-891B-DABE85303979}" dt="2021-10-21T09:11:44.694" v="756"/>
          <ac:cxnSpMkLst>
            <pc:docMk/>
            <pc:sldMk cId="2187163518" sldId="258"/>
            <ac:cxnSpMk id="74" creationId="{554F3D7F-B18F-40A2-B5DD-0500909F88B5}"/>
          </ac:cxnSpMkLst>
        </pc:cxnChg>
        <pc:cxnChg chg="add del">
          <ac:chgData name="Sabina Jhoti Masih (2015962)" userId="S::2015962@student.uwtsd.ac.uk::2f40da68-98dd-4ef1-a20b-9b6e4960cd4f" providerId="AD" clId="Web-{AD171079-A3A2-470F-891B-DABE85303979}" dt="2021-10-21T09:11:40.960" v="754"/>
          <ac:cxnSpMkLst>
            <pc:docMk/>
            <pc:sldMk cId="2187163518" sldId="258"/>
            <ac:cxnSpMk id="75" creationId="{D528E080-CC35-4F6C-9D3C-949904DC4D5F}"/>
          </ac:cxnSpMkLst>
        </pc:cxnChg>
        <pc:cxnChg chg="add">
          <ac:chgData name="Sabina Jhoti Masih (2015962)" userId="S::2015962@student.uwtsd.ac.uk::2f40da68-98dd-4ef1-a20b-9b6e4960cd4f" providerId="AD" clId="Web-{AD171079-A3A2-470F-891B-DABE85303979}" dt="2021-10-21T09:11:44.710" v="757"/>
          <ac:cxnSpMkLst>
            <pc:docMk/>
            <pc:sldMk cId="2187163518" sldId="258"/>
            <ac:cxnSpMk id="76" creationId="{108D74AC-B125-4E11-BA53-E9E383966DF8}"/>
          </ac:cxnSpMkLst>
        </pc:cxnChg>
        <pc:cxnChg chg="add">
          <ac:chgData name="Sabina Jhoti Masih (2015962)" userId="S::2015962@student.uwtsd.ac.uk::2f40da68-98dd-4ef1-a20b-9b6e4960cd4f" providerId="AD" clId="Web-{AD171079-A3A2-470F-891B-DABE85303979}" dt="2021-10-21T09:11:44.710" v="757"/>
          <ac:cxnSpMkLst>
            <pc:docMk/>
            <pc:sldMk cId="2187163518" sldId="258"/>
            <ac:cxnSpMk id="77" creationId="{9DC76EBE-FB9D-4054-B5D8-19E3EAFE40B2}"/>
          </ac:cxnSpMkLst>
        </pc:cxnChg>
        <pc:cxnChg chg="add">
          <ac:chgData name="Sabina Jhoti Masih (2015962)" userId="S::2015962@student.uwtsd.ac.uk::2f40da68-98dd-4ef1-a20b-9b6e4960cd4f" providerId="AD" clId="Web-{AD171079-A3A2-470F-891B-DABE85303979}" dt="2021-10-21T09:11:44.710" v="757"/>
          <ac:cxnSpMkLst>
            <pc:docMk/>
            <pc:sldMk cId="2187163518" sldId="258"/>
            <ac:cxnSpMk id="78" creationId="{A2EFA84C-D756-4DC7-AA46-68D776F37FA4}"/>
          </ac:cxnSpMkLst>
        </pc:cxnChg>
        <pc:cxnChg chg="add">
          <ac:chgData name="Sabina Jhoti Masih (2015962)" userId="S::2015962@student.uwtsd.ac.uk::2f40da68-98dd-4ef1-a20b-9b6e4960cd4f" providerId="AD" clId="Web-{AD171079-A3A2-470F-891B-DABE85303979}" dt="2021-10-21T09:11:44.710" v="757"/>
          <ac:cxnSpMkLst>
            <pc:docMk/>
            <pc:sldMk cId="2187163518" sldId="258"/>
            <ac:cxnSpMk id="80" creationId="{82A1AB15-495E-4EE0-98F0-89DD89CD14FD}"/>
          </ac:cxnSpMkLst>
        </pc:cxnChg>
        <pc:cxnChg chg="add">
          <ac:chgData name="Sabina Jhoti Masih (2015962)" userId="S::2015962@student.uwtsd.ac.uk::2f40da68-98dd-4ef1-a20b-9b6e4960cd4f" providerId="AD" clId="Web-{AD171079-A3A2-470F-891B-DABE85303979}" dt="2021-10-21T09:11:44.710" v="757"/>
          <ac:cxnSpMkLst>
            <pc:docMk/>
            <pc:sldMk cId="2187163518" sldId="258"/>
            <ac:cxnSpMk id="81" creationId="{74EEBF2A-B7AF-4EC9-B6F7-BF425E70A0D9}"/>
          </ac:cxnSpMkLst>
        </pc:cxnChg>
      </pc:sldChg>
      <pc:sldChg chg="addSp delSp modSp new mod setBg">
        <pc:chgData name="Sabina Jhoti Masih (2015962)" userId="S::2015962@student.uwtsd.ac.uk::2f40da68-98dd-4ef1-a20b-9b6e4960cd4f" providerId="AD" clId="Web-{AD171079-A3A2-470F-891B-DABE85303979}" dt="2021-10-21T08:33:49.729" v="111"/>
        <pc:sldMkLst>
          <pc:docMk/>
          <pc:sldMk cId="1951882797" sldId="259"/>
        </pc:sldMkLst>
        <pc:spChg chg="mod">
          <ac:chgData name="Sabina Jhoti Masih (2015962)" userId="S::2015962@student.uwtsd.ac.uk::2f40da68-98dd-4ef1-a20b-9b6e4960cd4f" providerId="AD" clId="Web-{AD171079-A3A2-470F-891B-DABE85303979}" dt="2021-10-21T08:33:49.729" v="111"/>
          <ac:spMkLst>
            <pc:docMk/>
            <pc:sldMk cId="1951882797" sldId="259"/>
            <ac:spMk id="2" creationId="{142399E1-8E78-4FA1-9F32-5C21B6A17AA5}"/>
          </ac:spMkLst>
        </pc:spChg>
        <pc:spChg chg="del">
          <ac:chgData name="Sabina Jhoti Masih (2015962)" userId="S::2015962@student.uwtsd.ac.uk::2f40da68-98dd-4ef1-a20b-9b6e4960cd4f" providerId="AD" clId="Web-{AD171079-A3A2-470F-891B-DABE85303979}" dt="2021-10-21T08:33:49.729" v="111"/>
          <ac:spMkLst>
            <pc:docMk/>
            <pc:sldMk cId="1951882797" sldId="259"/>
            <ac:spMk id="3" creationId="{D589C5AC-E7F8-4BD2-821E-744BB5DD50B4}"/>
          </ac:spMkLst>
        </pc:spChg>
        <pc:spChg chg="add">
          <ac:chgData name="Sabina Jhoti Masih (2015962)" userId="S::2015962@student.uwtsd.ac.uk::2f40da68-98dd-4ef1-a20b-9b6e4960cd4f" providerId="AD" clId="Web-{AD171079-A3A2-470F-891B-DABE85303979}" dt="2021-10-21T08:33:49.729" v="111"/>
          <ac:spMkLst>
            <pc:docMk/>
            <pc:sldMk cId="1951882797" sldId="259"/>
            <ac:spMk id="17" creationId="{B6D694DB-A3FC-4F14-A225-17BEBA4416DA}"/>
          </ac:spMkLst>
        </pc:spChg>
        <pc:spChg chg="add">
          <ac:chgData name="Sabina Jhoti Masih (2015962)" userId="S::2015962@student.uwtsd.ac.uk::2f40da68-98dd-4ef1-a20b-9b6e4960cd4f" providerId="AD" clId="Web-{AD171079-A3A2-470F-891B-DABE85303979}" dt="2021-10-21T08:33:49.729" v="111"/>
          <ac:spMkLst>
            <pc:docMk/>
            <pc:sldMk cId="1951882797" sldId="259"/>
            <ac:spMk id="19" creationId="{6233B4D5-2565-4CC0-A9B1-C9EA9E9DE306}"/>
          </ac:spMkLst>
        </pc:spChg>
        <pc:picChg chg="add">
          <ac:chgData name="Sabina Jhoti Masih (2015962)" userId="S::2015962@student.uwtsd.ac.uk::2f40da68-98dd-4ef1-a20b-9b6e4960cd4f" providerId="AD" clId="Web-{AD171079-A3A2-470F-891B-DABE85303979}" dt="2021-10-21T08:33:49.729" v="111"/>
          <ac:picMkLst>
            <pc:docMk/>
            <pc:sldMk cId="1951882797" sldId="259"/>
            <ac:picMk id="5" creationId="{A7A2FAEA-A120-48EC-BFCD-75D71246EA72}"/>
          </ac:picMkLst>
        </pc:picChg>
        <pc:cxnChg chg="add">
          <ac:chgData name="Sabina Jhoti Masih (2015962)" userId="S::2015962@student.uwtsd.ac.uk::2f40da68-98dd-4ef1-a20b-9b6e4960cd4f" providerId="AD" clId="Web-{AD171079-A3A2-470F-891B-DABE85303979}" dt="2021-10-21T08:33:49.729" v="111"/>
          <ac:cxnSpMkLst>
            <pc:docMk/>
            <pc:sldMk cId="1951882797" sldId="259"/>
            <ac:cxnSpMk id="9" creationId="{108D74AC-B125-4E11-BA53-E9E383966DF8}"/>
          </ac:cxnSpMkLst>
        </pc:cxnChg>
        <pc:cxnChg chg="add">
          <ac:chgData name="Sabina Jhoti Masih (2015962)" userId="S::2015962@student.uwtsd.ac.uk::2f40da68-98dd-4ef1-a20b-9b6e4960cd4f" providerId="AD" clId="Web-{AD171079-A3A2-470F-891B-DABE85303979}" dt="2021-10-21T08:33:49.729" v="111"/>
          <ac:cxnSpMkLst>
            <pc:docMk/>
            <pc:sldMk cId="1951882797" sldId="259"/>
            <ac:cxnSpMk id="11" creationId="{9DC76EBE-FB9D-4054-B5D8-19E3EAFE40B2}"/>
          </ac:cxnSpMkLst>
        </pc:cxnChg>
        <pc:cxnChg chg="add">
          <ac:chgData name="Sabina Jhoti Masih (2015962)" userId="S::2015962@student.uwtsd.ac.uk::2f40da68-98dd-4ef1-a20b-9b6e4960cd4f" providerId="AD" clId="Web-{AD171079-A3A2-470F-891B-DABE85303979}" dt="2021-10-21T08:33:49.729" v="111"/>
          <ac:cxnSpMkLst>
            <pc:docMk/>
            <pc:sldMk cId="1951882797" sldId="259"/>
            <ac:cxnSpMk id="13" creationId="{E48FA233-30DB-4D0A-BF51-78D03F79F247}"/>
          </ac:cxnSpMkLst>
        </pc:cxnChg>
        <pc:cxnChg chg="add">
          <ac:chgData name="Sabina Jhoti Masih (2015962)" userId="S::2015962@student.uwtsd.ac.uk::2f40da68-98dd-4ef1-a20b-9b6e4960cd4f" providerId="AD" clId="Web-{AD171079-A3A2-470F-891B-DABE85303979}" dt="2021-10-21T08:33:49.729" v="111"/>
          <ac:cxnSpMkLst>
            <pc:docMk/>
            <pc:sldMk cId="1951882797" sldId="259"/>
            <ac:cxnSpMk id="15" creationId="{A2EFA84C-D756-4DC7-AA46-68D776F37FA4}"/>
          </ac:cxnSpMkLst>
        </pc:cxnChg>
        <pc:cxnChg chg="add">
          <ac:chgData name="Sabina Jhoti Masih (2015962)" userId="S::2015962@student.uwtsd.ac.uk::2f40da68-98dd-4ef1-a20b-9b6e4960cd4f" providerId="AD" clId="Web-{AD171079-A3A2-470F-891B-DABE85303979}" dt="2021-10-21T08:33:49.729" v="111"/>
          <ac:cxnSpMkLst>
            <pc:docMk/>
            <pc:sldMk cId="1951882797" sldId="259"/>
            <ac:cxnSpMk id="21" creationId="{6D02D326-F829-4915-A540-3A4D5ADFC3D5}"/>
          </ac:cxnSpMkLst>
        </pc:cxnChg>
        <pc:cxnChg chg="add">
          <ac:chgData name="Sabina Jhoti Masih (2015962)" userId="S::2015962@student.uwtsd.ac.uk::2f40da68-98dd-4ef1-a20b-9b6e4960cd4f" providerId="AD" clId="Web-{AD171079-A3A2-470F-891B-DABE85303979}" dt="2021-10-21T08:33:49.729" v="111"/>
          <ac:cxnSpMkLst>
            <pc:docMk/>
            <pc:sldMk cId="1951882797" sldId="259"/>
            <ac:cxnSpMk id="23" creationId="{D528E080-CC35-4F6C-9D3C-949904DC4D5F}"/>
          </ac:cxnSpMkLst>
        </pc:cxnChg>
      </pc:sldChg>
      <pc:sldChg chg="addSp delSp modSp new mod setBg">
        <pc:chgData name="Sabina Jhoti Masih (2015962)" userId="S::2015962@student.uwtsd.ac.uk::2f40da68-98dd-4ef1-a20b-9b6e4960cd4f" providerId="AD" clId="Web-{AD171079-A3A2-470F-891B-DABE85303979}" dt="2021-10-21T08:34:17.402" v="118"/>
        <pc:sldMkLst>
          <pc:docMk/>
          <pc:sldMk cId="3518953224" sldId="260"/>
        </pc:sldMkLst>
        <pc:spChg chg="mod">
          <ac:chgData name="Sabina Jhoti Masih (2015962)" userId="S::2015962@student.uwtsd.ac.uk::2f40da68-98dd-4ef1-a20b-9b6e4960cd4f" providerId="AD" clId="Web-{AD171079-A3A2-470F-891B-DABE85303979}" dt="2021-10-21T08:34:17.402" v="118"/>
          <ac:spMkLst>
            <pc:docMk/>
            <pc:sldMk cId="3518953224" sldId="260"/>
            <ac:spMk id="2" creationId="{90435E6B-277F-46BC-B034-7F88D135725B}"/>
          </ac:spMkLst>
        </pc:spChg>
        <pc:spChg chg="del">
          <ac:chgData name="Sabina Jhoti Masih (2015962)" userId="S::2015962@student.uwtsd.ac.uk::2f40da68-98dd-4ef1-a20b-9b6e4960cd4f" providerId="AD" clId="Web-{AD171079-A3A2-470F-891B-DABE85303979}" dt="2021-10-21T08:34:17.402" v="118"/>
          <ac:spMkLst>
            <pc:docMk/>
            <pc:sldMk cId="3518953224" sldId="260"/>
            <ac:spMk id="3" creationId="{F4C1C5E9-386F-49E5-BAEF-2570CD33B551}"/>
          </ac:spMkLst>
        </pc:spChg>
        <pc:spChg chg="add">
          <ac:chgData name="Sabina Jhoti Masih (2015962)" userId="S::2015962@student.uwtsd.ac.uk::2f40da68-98dd-4ef1-a20b-9b6e4960cd4f" providerId="AD" clId="Web-{AD171079-A3A2-470F-891B-DABE85303979}" dt="2021-10-21T08:34:17.402" v="118"/>
          <ac:spMkLst>
            <pc:docMk/>
            <pc:sldMk cId="3518953224" sldId="260"/>
            <ac:spMk id="17" creationId="{B6D694DB-A3FC-4F14-A225-17BEBA4416DA}"/>
          </ac:spMkLst>
        </pc:spChg>
        <pc:spChg chg="add">
          <ac:chgData name="Sabina Jhoti Masih (2015962)" userId="S::2015962@student.uwtsd.ac.uk::2f40da68-98dd-4ef1-a20b-9b6e4960cd4f" providerId="AD" clId="Web-{AD171079-A3A2-470F-891B-DABE85303979}" dt="2021-10-21T08:34:17.402" v="118"/>
          <ac:spMkLst>
            <pc:docMk/>
            <pc:sldMk cId="3518953224" sldId="260"/>
            <ac:spMk id="19" creationId="{6233B4D5-2565-4CC0-A9B1-C9EA9E9DE306}"/>
          </ac:spMkLst>
        </pc:spChg>
        <pc:picChg chg="add">
          <ac:chgData name="Sabina Jhoti Masih (2015962)" userId="S::2015962@student.uwtsd.ac.uk::2f40da68-98dd-4ef1-a20b-9b6e4960cd4f" providerId="AD" clId="Web-{AD171079-A3A2-470F-891B-DABE85303979}" dt="2021-10-21T08:34:17.402" v="118"/>
          <ac:picMkLst>
            <pc:docMk/>
            <pc:sldMk cId="3518953224" sldId="260"/>
            <ac:picMk id="5" creationId="{9B79C9CC-9671-4EC7-9283-F186704CFC5B}"/>
          </ac:picMkLst>
        </pc:picChg>
        <pc:cxnChg chg="add">
          <ac:chgData name="Sabina Jhoti Masih (2015962)" userId="S::2015962@student.uwtsd.ac.uk::2f40da68-98dd-4ef1-a20b-9b6e4960cd4f" providerId="AD" clId="Web-{AD171079-A3A2-470F-891B-DABE85303979}" dt="2021-10-21T08:34:17.402" v="118"/>
          <ac:cxnSpMkLst>
            <pc:docMk/>
            <pc:sldMk cId="3518953224" sldId="260"/>
            <ac:cxnSpMk id="9" creationId="{108D74AC-B125-4E11-BA53-E9E383966DF8}"/>
          </ac:cxnSpMkLst>
        </pc:cxnChg>
        <pc:cxnChg chg="add">
          <ac:chgData name="Sabina Jhoti Masih (2015962)" userId="S::2015962@student.uwtsd.ac.uk::2f40da68-98dd-4ef1-a20b-9b6e4960cd4f" providerId="AD" clId="Web-{AD171079-A3A2-470F-891B-DABE85303979}" dt="2021-10-21T08:34:17.402" v="118"/>
          <ac:cxnSpMkLst>
            <pc:docMk/>
            <pc:sldMk cId="3518953224" sldId="260"/>
            <ac:cxnSpMk id="11" creationId="{9DC76EBE-FB9D-4054-B5D8-19E3EAFE40B2}"/>
          </ac:cxnSpMkLst>
        </pc:cxnChg>
        <pc:cxnChg chg="add">
          <ac:chgData name="Sabina Jhoti Masih (2015962)" userId="S::2015962@student.uwtsd.ac.uk::2f40da68-98dd-4ef1-a20b-9b6e4960cd4f" providerId="AD" clId="Web-{AD171079-A3A2-470F-891B-DABE85303979}" dt="2021-10-21T08:34:17.402" v="118"/>
          <ac:cxnSpMkLst>
            <pc:docMk/>
            <pc:sldMk cId="3518953224" sldId="260"/>
            <ac:cxnSpMk id="13" creationId="{E48FA233-30DB-4D0A-BF51-78D03F79F247}"/>
          </ac:cxnSpMkLst>
        </pc:cxnChg>
        <pc:cxnChg chg="add">
          <ac:chgData name="Sabina Jhoti Masih (2015962)" userId="S::2015962@student.uwtsd.ac.uk::2f40da68-98dd-4ef1-a20b-9b6e4960cd4f" providerId="AD" clId="Web-{AD171079-A3A2-470F-891B-DABE85303979}" dt="2021-10-21T08:34:17.402" v="118"/>
          <ac:cxnSpMkLst>
            <pc:docMk/>
            <pc:sldMk cId="3518953224" sldId="260"/>
            <ac:cxnSpMk id="15" creationId="{A2EFA84C-D756-4DC7-AA46-68D776F37FA4}"/>
          </ac:cxnSpMkLst>
        </pc:cxnChg>
        <pc:cxnChg chg="add">
          <ac:chgData name="Sabina Jhoti Masih (2015962)" userId="S::2015962@student.uwtsd.ac.uk::2f40da68-98dd-4ef1-a20b-9b6e4960cd4f" providerId="AD" clId="Web-{AD171079-A3A2-470F-891B-DABE85303979}" dt="2021-10-21T08:34:17.402" v="118"/>
          <ac:cxnSpMkLst>
            <pc:docMk/>
            <pc:sldMk cId="3518953224" sldId="260"/>
            <ac:cxnSpMk id="21" creationId="{6D02D326-F829-4915-A540-3A4D5ADFC3D5}"/>
          </ac:cxnSpMkLst>
        </pc:cxnChg>
        <pc:cxnChg chg="add">
          <ac:chgData name="Sabina Jhoti Masih (2015962)" userId="S::2015962@student.uwtsd.ac.uk::2f40da68-98dd-4ef1-a20b-9b6e4960cd4f" providerId="AD" clId="Web-{AD171079-A3A2-470F-891B-DABE85303979}" dt="2021-10-21T08:34:17.402" v="118"/>
          <ac:cxnSpMkLst>
            <pc:docMk/>
            <pc:sldMk cId="3518953224" sldId="260"/>
            <ac:cxnSpMk id="23" creationId="{D528E080-CC35-4F6C-9D3C-949904DC4D5F}"/>
          </ac:cxnSpMkLst>
        </pc:cxnChg>
      </pc:sldChg>
      <pc:sldChg chg="addSp delSp modSp new mod setBg">
        <pc:chgData name="Sabina Jhoti Masih (2015962)" userId="S::2015962@student.uwtsd.ac.uk::2f40da68-98dd-4ef1-a20b-9b6e4960cd4f" providerId="AD" clId="Web-{AD171079-A3A2-470F-891B-DABE85303979}" dt="2021-10-21T09:15:03.769" v="801"/>
        <pc:sldMkLst>
          <pc:docMk/>
          <pc:sldMk cId="181127424" sldId="261"/>
        </pc:sldMkLst>
        <pc:spChg chg="mod">
          <ac:chgData name="Sabina Jhoti Masih (2015962)" userId="S::2015962@student.uwtsd.ac.uk::2f40da68-98dd-4ef1-a20b-9b6e4960cd4f" providerId="AD" clId="Web-{AD171079-A3A2-470F-891B-DABE85303979}" dt="2021-10-21T09:15:03.769" v="801"/>
          <ac:spMkLst>
            <pc:docMk/>
            <pc:sldMk cId="181127424" sldId="261"/>
            <ac:spMk id="2" creationId="{51EB9385-14FD-4611-8721-86B54E89E564}"/>
          </ac:spMkLst>
        </pc:spChg>
        <pc:spChg chg="del">
          <ac:chgData name="Sabina Jhoti Masih (2015962)" userId="S::2015962@student.uwtsd.ac.uk::2f40da68-98dd-4ef1-a20b-9b6e4960cd4f" providerId="AD" clId="Web-{AD171079-A3A2-470F-891B-DABE85303979}" dt="2021-10-21T09:13:31.670" v="780"/>
          <ac:spMkLst>
            <pc:docMk/>
            <pc:sldMk cId="181127424" sldId="261"/>
            <ac:spMk id="3" creationId="{E4DE6283-7381-42CC-A1AD-9AB1B7E4EC7B}"/>
          </ac:spMkLst>
        </pc:spChg>
        <pc:spChg chg="add mod ord">
          <ac:chgData name="Sabina Jhoti Masih (2015962)" userId="S::2015962@student.uwtsd.ac.uk::2f40da68-98dd-4ef1-a20b-9b6e4960cd4f" providerId="AD" clId="Web-{AD171079-A3A2-470F-891B-DABE85303979}" dt="2021-10-21T09:15:03.769" v="801"/>
          <ac:spMkLst>
            <pc:docMk/>
            <pc:sldMk cId="181127424" sldId="261"/>
            <ac:spMk id="5" creationId="{3A3F3AAF-44FF-4D22-B6C0-C1DA58BE015E}"/>
          </ac:spMkLst>
        </pc:spChg>
        <pc:spChg chg="add del mod">
          <ac:chgData name="Sabina Jhoti Masih (2015962)" userId="S::2015962@student.uwtsd.ac.uk::2f40da68-98dd-4ef1-a20b-9b6e4960cd4f" providerId="AD" clId="Web-{AD171079-A3A2-470F-891B-DABE85303979}" dt="2021-10-21T09:14:17.735" v="786"/>
          <ac:spMkLst>
            <pc:docMk/>
            <pc:sldMk cId="181127424" sldId="261"/>
            <ac:spMk id="9" creationId="{6C4F195B-73A7-4954-9695-DDF6782685D5}"/>
          </ac:spMkLst>
        </pc:spChg>
        <pc:spChg chg="add del">
          <ac:chgData name="Sabina Jhoti Masih (2015962)" userId="S::2015962@student.uwtsd.ac.uk::2f40da68-98dd-4ef1-a20b-9b6e4960cd4f" providerId="AD" clId="Web-{AD171079-A3A2-470F-891B-DABE85303979}" dt="2021-10-21T09:14:17.735" v="786"/>
          <ac:spMkLst>
            <pc:docMk/>
            <pc:sldMk cId="181127424" sldId="261"/>
            <ac:spMk id="12" creationId="{92B0CFF1-78D7-4A83-A95E-71F9E3831622}"/>
          </ac:spMkLst>
        </pc:spChg>
        <pc:spChg chg="add del">
          <ac:chgData name="Sabina Jhoti Masih (2015962)" userId="S::2015962@student.uwtsd.ac.uk::2f40da68-98dd-4ef1-a20b-9b6e4960cd4f" providerId="AD" clId="Web-{AD171079-A3A2-470F-891B-DABE85303979}" dt="2021-10-21T09:14:51.565" v="795"/>
          <ac:spMkLst>
            <pc:docMk/>
            <pc:sldMk cId="181127424" sldId="261"/>
            <ac:spMk id="27" creationId="{35F60170-91B4-45F0-B88B-9C07AEC4642C}"/>
          </ac:spMkLst>
        </pc:spChg>
        <pc:spChg chg="add del">
          <ac:chgData name="Sabina Jhoti Masih (2015962)" userId="S::2015962@student.uwtsd.ac.uk::2f40da68-98dd-4ef1-a20b-9b6e4960cd4f" providerId="AD" clId="Web-{AD171079-A3A2-470F-891B-DABE85303979}" dt="2021-10-21T09:15:03.769" v="801"/>
          <ac:spMkLst>
            <pc:docMk/>
            <pc:sldMk cId="181127424" sldId="261"/>
            <ac:spMk id="36" creationId="{92B0CFF1-78D7-4A83-A95E-71F9E3831622}"/>
          </ac:spMkLst>
        </pc:spChg>
        <pc:spChg chg="add">
          <ac:chgData name="Sabina Jhoti Masih (2015962)" userId="S::2015962@student.uwtsd.ac.uk::2f40da68-98dd-4ef1-a20b-9b6e4960cd4f" providerId="AD" clId="Web-{AD171079-A3A2-470F-891B-DABE85303979}" dt="2021-10-21T09:15:03.769" v="801"/>
          <ac:spMkLst>
            <pc:docMk/>
            <pc:sldMk cId="181127424" sldId="261"/>
            <ac:spMk id="51" creationId="{35F60170-91B4-45F0-B88B-9C07AEC4642C}"/>
          </ac:spMkLst>
        </pc:spChg>
        <pc:picChg chg="add mod ord">
          <ac:chgData name="Sabina Jhoti Masih (2015962)" userId="S::2015962@student.uwtsd.ac.uk::2f40da68-98dd-4ef1-a20b-9b6e4960cd4f" providerId="AD" clId="Web-{AD171079-A3A2-470F-891B-DABE85303979}" dt="2021-10-21T09:15:03.769" v="801"/>
          <ac:picMkLst>
            <pc:docMk/>
            <pc:sldMk cId="181127424" sldId="261"/>
            <ac:picMk id="4" creationId="{0E22E8B5-76AB-460C-8272-A053C6C538B8}"/>
          </ac:picMkLst>
        </pc:picChg>
        <pc:cxnChg chg="add del">
          <ac:chgData name="Sabina Jhoti Masih (2015962)" userId="S::2015962@student.uwtsd.ac.uk::2f40da68-98dd-4ef1-a20b-9b6e4960cd4f" providerId="AD" clId="Web-{AD171079-A3A2-470F-891B-DABE85303979}" dt="2021-10-21T09:14:17.735" v="786"/>
          <ac:cxnSpMkLst>
            <pc:docMk/>
            <pc:sldMk cId="181127424" sldId="261"/>
            <ac:cxnSpMk id="14" creationId="{E9615127-4E4B-44AE-B157-C50975D41902}"/>
          </ac:cxnSpMkLst>
        </pc:cxnChg>
        <pc:cxnChg chg="add del">
          <ac:chgData name="Sabina Jhoti Masih (2015962)" userId="S::2015962@student.uwtsd.ac.uk::2f40da68-98dd-4ef1-a20b-9b6e4960cd4f" providerId="AD" clId="Web-{AD171079-A3A2-470F-891B-DABE85303979}" dt="2021-10-21T09:14:17.735" v="786"/>
          <ac:cxnSpMkLst>
            <pc:docMk/>
            <pc:sldMk cId="181127424" sldId="261"/>
            <ac:cxnSpMk id="16" creationId="{B607C7DF-2703-4D3B-B500-8182840C0A29}"/>
          </ac:cxnSpMkLst>
        </pc:cxnChg>
        <pc:cxnChg chg="add del">
          <ac:chgData name="Sabina Jhoti Masih (2015962)" userId="S::2015962@student.uwtsd.ac.uk::2f40da68-98dd-4ef1-a20b-9b6e4960cd4f" providerId="AD" clId="Web-{AD171079-A3A2-470F-891B-DABE85303979}" dt="2021-10-21T09:14:51.565" v="795"/>
          <ac:cxnSpMkLst>
            <pc:docMk/>
            <pc:sldMk cId="181127424" sldId="261"/>
            <ac:cxnSpMk id="21" creationId="{108D74AC-B125-4E11-BA53-E9E383966DF8}"/>
          </ac:cxnSpMkLst>
        </pc:cxnChg>
        <pc:cxnChg chg="add del">
          <ac:chgData name="Sabina Jhoti Masih (2015962)" userId="S::2015962@student.uwtsd.ac.uk::2f40da68-98dd-4ef1-a20b-9b6e4960cd4f" providerId="AD" clId="Web-{AD171079-A3A2-470F-891B-DABE85303979}" dt="2021-10-21T09:14:51.565" v="795"/>
          <ac:cxnSpMkLst>
            <pc:docMk/>
            <pc:sldMk cId="181127424" sldId="261"/>
            <ac:cxnSpMk id="23" creationId="{9DC76EBE-FB9D-4054-B5D8-19E3EAFE40B2}"/>
          </ac:cxnSpMkLst>
        </pc:cxnChg>
        <pc:cxnChg chg="add del">
          <ac:chgData name="Sabina Jhoti Masih (2015962)" userId="S::2015962@student.uwtsd.ac.uk::2f40da68-98dd-4ef1-a20b-9b6e4960cd4f" providerId="AD" clId="Web-{AD171079-A3A2-470F-891B-DABE85303979}" dt="2021-10-21T09:14:51.565" v="795"/>
          <ac:cxnSpMkLst>
            <pc:docMk/>
            <pc:sldMk cId="181127424" sldId="261"/>
            <ac:cxnSpMk id="25" creationId="{A2EFA84C-D756-4DC7-AA46-68D776F37FA4}"/>
          </ac:cxnSpMkLst>
        </pc:cxnChg>
        <pc:cxnChg chg="add del">
          <ac:chgData name="Sabina Jhoti Masih (2015962)" userId="S::2015962@student.uwtsd.ac.uk::2f40da68-98dd-4ef1-a20b-9b6e4960cd4f" providerId="AD" clId="Web-{AD171079-A3A2-470F-891B-DABE85303979}" dt="2021-10-21T09:14:51.565" v="795"/>
          <ac:cxnSpMkLst>
            <pc:docMk/>
            <pc:sldMk cId="181127424" sldId="261"/>
            <ac:cxnSpMk id="29" creationId="{82A1AB15-495E-4EE0-98F0-89DD89CD14FD}"/>
          </ac:cxnSpMkLst>
        </pc:cxnChg>
        <pc:cxnChg chg="add del">
          <ac:chgData name="Sabina Jhoti Masih (2015962)" userId="S::2015962@student.uwtsd.ac.uk::2f40da68-98dd-4ef1-a20b-9b6e4960cd4f" providerId="AD" clId="Web-{AD171079-A3A2-470F-891B-DABE85303979}" dt="2021-10-21T09:14:51.565" v="795"/>
          <ac:cxnSpMkLst>
            <pc:docMk/>
            <pc:sldMk cId="181127424" sldId="261"/>
            <ac:cxnSpMk id="31" creationId="{74EEBF2A-B7AF-4EC9-B6F7-BF425E70A0D9}"/>
          </ac:cxnSpMkLst>
        </pc:cxnChg>
        <pc:cxnChg chg="add del">
          <ac:chgData name="Sabina Jhoti Masih (2015962)" userId="S::2015962@student.uwtsd.ac.uk::2f40da68-98dd-4ef1-a20b-9b6e4960cd4f" providerId="AD" clId="Web-{AD171079-A3A2-470F-891B-DABE85303979}" dt="2021-10-21T09:15:03.769" v="801"/>
          <ac:cxnSpMkLst>
            <pc:docMk/>
            <pc:sldMk cId="181127424" sldId="261"/>
            <ac:cxnSpMk id="38" creationId="{E9615127-4E4B-44AE-B157-C50975D41902}"/>
          </ac:cxnSpMkLst>
        </pc:cxnChg>
        <pc:cxnChg chg="add del">
          <ac:chgData name="Sabina Jhoti Masih (2015962)" userId="S::2015962@student.uwtsd.ac.uk::2f40da68-98dd-4ef1-a20b-9b6e4960cd4f" providerId="AD" clId="Web-{AD171079-A3A2-470F-891B-DABE85303979}" dt="2021-10-21T09:15:03.769" v="801"/>
          <ac:cxnSpMkLst>
            <pc:docMk/>
            <pc:sldMk cId="181127424" sldId="261"/>
            <ac:cxnSpMk id="40" creationId="{B607C7DF-2703-4D3B-B500-8182840C0A29}"/>
          </ac:cxnSpMkLst>
        </pc:cxnChg>
        <pc:cxnChg chg="add">
          <ac:chgData name="Sabina Jhoti Masih (2015962)" userId="S::2015962@student.uwtsd.ac.uk::2f40da68-98dd-4ef1-a20b-9b6e4960cd4f" providerId="AD" clId="Web-{AD171079-A3A2-470F-891B-DABE85303979}" dt="2021-10-21T09:15:03.769" v="801"/>
          <ac:cxnSpMkLst>
            <pc:docMk/>
            <pc:sldMk cId="181127424" sldId="261"/>
            <ac:cxnSpMk id="45" creationId="{108D74AC-B125-4E11-BA53-E9E383966DF8}"/>
          </ac:cxnSpMkLst>
        </pc:cxnChg>
        <pc:cxnChg chg="add">
          <ac:chgData name="Sabina Jhoti Masih (2015962)" userId="S::2015962@student.uwtsd.ac.uk::2f40da68-98dd-4ef1-a20b-9b6e4960cd4f" providerId="AD" clId="Web-{AD171079-A3A2-470F-891B-DABE85303979}" dt="2021-10-21T09:15:03.769" v="801"/>
          <ac:cxnSpMkLst>
            <pc:docMk/>
            <pc:sldMk cId="181127424" sldId="261"/>
            <ac:cxnSpMk id="47" creationId="{9DC76EBE-FB9D-4054-B5D8-19E3EAFE40B2}"/>
          </ac:cxnSpMkLst>
        </pc:cxnChg>
        <pc:cxnChg chg="add">
          <ac:chgData name="Sabina Jhoti Masih (2015962)" userId="S::2015962@student.uwtsd.ac.uk::2f40da68-98dd-4ef1-a20b-9b6e4960cd4f" providerId="AD" clId="Web-{AD171079-A3A2-470F-891B-DABE85303979}" dt="2021-10-21T09:15:03.769" v="801"/>
          <ac:cxnSpMkLst>
            <pc:docMk/>
            <pc:sldMk cId="181127424" sldId="261"/>
            <ac:cxnSpMk id="49" creationId="{A2EFA84C-D756-4DC7-AA46-68D776F37FA4}"/>
          </ac:cxnSpMkLst>
        </pc:cxnChg>
        <pc:cxnChg chg="add">
          <ac:chgData name="Sabina Jhoti Masih (2015962)" userId="S::2015962@student.uwtsd.ac.uk::2f40da68-98dd-4ef1-a20b-9b6e4960cd4f" providerId="AD" clId="Web-{AD171079-A3A2-470F-891B-DABE85303979}" dt="2021-10-21T09:15:03.769" v="801"/>
          <ac:cxnSpMkLst>
            <pc:docMk/>
            <pc:sldMk cId="181127424" sldId="261"/>
            <ac:cxnSpMk id="53" creationId="{0D4B1F40-0C40-4D76-A9D3-C086863380FD}"/>
          </ac:cxnSpMkLst>
        </pc:cxnChg>
        <pc:cxnChg chg="add">
          <ac:chgData name="Sabina Jhoti Masih (2015962)" userId="S::2015962@student.uwtsd.ac.uk::2f40da68-98dd-4ef1-a20b-9b6e4960cd4f" providerId="AD" clId="Web-{AD171079-A3A2-470F-891B-DABE85303979}" dt="2021-10-21T09:15:03.769" v="801"/>
          <ac:cxnSpMkLst>
            <pc:docMk/>
            <pc:sldMk cId="181127424" sldId="261"/>
            <ac:cxnSpMk id="55" creationId="{EFDB5627-AABE-4D21-8E40-2910105751DA}"/>
          </ac:cxnSpMkLst>
        </pc:cxnChg>
      </pc:sldChg>
      <pc:sldMasterChg chg="del delSldLayout">
        <pc:chgData name="Sabina Jhoti Masih (2015962)" userId="S::2015962@student.uwtsd.ac.uk::2f40da68-98dd-4ef1-a20b-9b6e4960cd4f" providerId="AD" clId="Web-{AD171079-A3A2-470F-891B-DABE85303979}" dt="2021-10-21T08:28:33.053" v="63"/>
        <pc:sldMasterMkLst>
          <pc:docMk/>
          <pc:sldMasterMk cId="2460954070" sldId="2147483660"/>
        </pc:sldMasterMkLst>
        <pc:sldLayoutChg chg="del">
          <pc:chgData name="Sabina Jhoti Masih (2015962)" userId="S::2015962@student.uwtsd.ac.uk::2f40da68-98dd-4ef1-a20b-9b6e4960cd4f" providerId="AD" clId="Web-{AD171079-A3A2-470F-891B-DABE85303979}" dt="2021-10-21T08:28:33.053" v="63"/>
          <pc:sldLayoutMkLst>
            <pc:docMk/>
            <pc:sldMasterMk cId="2460954070" sldId="2147483660"/>
            <pc:sldLayoutMk cId="2385387890" sldId="2147483661"/>
          </pc:sldLayoutMkLst>
        </pc:sldLayoutChg>
        <pc:sldLayoutChg chg="del">
          <pc:chgData name="Sabina Jhoti Masih (2015962)" userId="S::2015962@student.uwtsd.ac.uk::2f40da68-98dd-4ef1-a20b-9b6e4960cd4f" providerId="AD" clId="Web-{AD171079-A3A2-470F-891B-DABE85303979}" dt="2021-10-21T08:28:33.053" v="63"/>
          <pc:sldLayoutMkLst>
            <pc:docMk/>
            <pc:sldMasterMk cId="2460954070" sldId="2147483660"/>
            <pc:sldLayoutMk cId="949138452" sldId="2147483662"/>
          </pc:sldLayoutMkLst>
        </pc:sldLayoutChg>
        <pc:sldLayoutChg chg="del">
          <pc:chgData name="Sabina Jhoti Masih (2015962)" userId="S::2015962@student.uwtsd.ac.uk::2f40da68-98dd-4ef1-a20b-9b6e4960cd4f" providerId="AD" clId="Web-{AD171079-A3A2-470F-891B-DABE85303979}" dt="2021-10-21T08:28:33.053" v="63"/>
          <pc:sldLayoutMkLst>
            <pc:docMk/>
            <pc:sldMasterMk cId="2460954070" sldId="2147483660"/>
            <pc:sldLayoutMk cId="2591524520" sldId="2147483663"/>
          </pc:sldLayoutMkLst>
        </pc:sldLayoutChg>
        <pc:sldLayoutChg chg="del">
          <pc:chgData name="Sabina Jhoti Masih (2015962)" userId="S::2015962@student.uwtsd.ac.uk::2f40da68-98dd-4ef1-a20b-9b6e4960cd4f" providerId="AD" clId="Web-{AD171079-A3A2-470F-891B-DABE85303979}" dt="2021-10-21T08:28:33.053" v="63"/>
          <pc:sldLayoutMkLst>
            <pc:docMk/>
            <pc:sldMasterMk cId="2460954070" sldId="2147483660"/>
            <pc:sldLayoutMk cId="1203092039" sldId="2147483664"/>
          </pc:sldLayoutMkLst>
        </pc:sldLayoutChg>
        <pc:sldLayoutChg chg="del">
          <pc:chgData name="Sabina Jhoti Masih (2015962)" userId="S::2015962@student.uwtsd.ac.uk::2f40da68-98dd-4ef1-a20b-9b6e4960cd4f" providerId="AD" clId="Web-{AD171079-A3A2-470F-891B-DABE85303979}" dt="2021-10-21T08:28:33.053" v="63"/>
          <pc:sldLayoutMkLst>
            <pc:docMk/>
            <pc:sldMasterMk cId="2460954070" sldId="2147483660"/>
            <pc:sldLayoutMk cId="3733172339" sldId="2147483665"/>
          </pc:sldLayoutMkLst>
        </pc:sldLayoutChg>
        <pc:sldLayoutChg chg="del">
          <pc:chgData name="Sabina Jhoti Masih (2015962)" userId="S::2015962@student.uwtsd.ac.uk::2f40da68-98dd-4ef1-a20b-9b6e4960cd4f" providerId="AD" clId="Web-{AD171079-A3A2-470F-891B-DABE85303979}" dt="2021-10-21T08:28:33.053" v="63"/>
          <pc:sldLayoutMkLst>
            <pc:docMk/>
            <pc:sldMasterMk cId="2460954070" sldId="2147483660"/>
            <pc:sldLayoutMk cId="3210312558" sldId="2147483666"/>
          </pc:sldLayoutMkLst>
        </pc:sldLayoutChg>
        <pc:sldLayoutChg chg="del">
          <pc:chgData name="Sabina Jhoti Masih (2015962)" userId="S::2015962@student.uwtsd.ac.uk::2f40da68-98dd-4ef1-a20b-9b6e4960cd4f" providerId="AD" clId="Web-{AD171079-A3A2-470F-891B-DABE85303979}" dt="2021-10-21T08:28:33.053" v="63"/>
          <pc:sldLayoutMkLst>
            <pc:docMk/>
            <pc:sldMasterMk cId="2460954070" sldId="2147483660"/>
            <pc:sldLayoutMk cId="3146388984" sldId="2147483667"/>
          </pc:sldLayoutMkLst>
        </pc:sldLayoutChg>
        <pc:sldLayoutChg chg="del">
          <pc:chgData name="Sabina Jhoti Masih (2015962)" userId="S::2015962@student.uwtsd.ac.uk::2f40da68-98dd-4ef1-a20b-9b6e4960cd4f" providerId="AD" clId="Web-{AD171079-A3A2-470F-891B-DABE85303979}" dt="2021-10-21T08:28:33.053" v="63"/>
          <pc:sldLayoutMkLst>
            <pc:docMk/>
            <pc:sldMasterMk cId="2460954070" sldId="2147483660"/>
            <pc:sldLayoutMk cId="3171841454" sldId="2147483668"/>
          </pc:sldLayoutMkLst>
        </pc:sldLayoutChg>
        <pc:sldLayoutChg chg="del">
          <pc:chgData name="Sabina Jhoti Masih (2015962)" userId="S::2015962@student.uwtsd.ac.uk::2f40da68-98dd-4ef1-a20b-9b6e4960cd4f" providerId="AD" clId="Web-{AD171079-A3A2-470F-891B-DABE85303979}" dt="2021-10-21T08:28:33.053" v="63"/>
          <pc:sldLayoutMkLst>
            <pc:docMk/>
            <pc:sldMasterMk cId="2460954070" sldId="2147483660"/>
            <pc:sldLayoutMk cId="1718958274" sldId="2147483669"/>
          </pc:sldLayoutMkLst>
        </pc:sldLayoutChg>
        <pc:sldLayoutChg chg="del">
          <pc:chgData name="Sabina Jhoti Masih (2015962)" userId="S::2015962@student.uwtsd.ac.uk::2f40da68-98dd-4ef1-a20b-9b6e4960cd4f" providerId="AD" clId="Web-{AD171079-A3A2-470F-891B-DABE85303979}" dt="2021-10-21T08:28:33.053" v="63"/>
          <pc:sldLayoutMkLst>
            <pc:docMk/>
            <pc:sldMasterMk cId="2460954070" sldId="2147483660"/>
            <pc:sldLayoutMk cId="2202905451" sldId="2147483670"/>
          </pc:sldLayoutMkLst>
        </pc:sldLayoutChg>
        <pc:sldLayoutChg chg="del">
          <pc:chgData name="Sabina Jhoti Masih (2015962)" userId="S::2015962@student.uwtsd.ac.uk::2f40da68-98dd-4ef1-a20b-9b6e4960cd4f" providerId="AD" clId="Web-{AD171079-A3A2-470F-891B-DABE85303979}" dt="2021-10-21T08:28:33.053" v="63"/>
          <pc:sldLayoutMkLst>
            <pc:docMk/>
            <pc:sldMasterMk cId="2460954070" sldId="2147483660"/>
            <pc:sldLayoutMk cId="3479445657" sldId="2147483671"/>
          </pc:sldLayoutMkLst>
        </pc:sldLayoutChg>
      </pc:sldMasterChg>
      <pc:sldMasterChg chg="add addSldLayout">
        <pc:chgData name="Sabina Jhoti Masih (2015962)" userId="S::2015962@student.uwtsd.ac.uk::2f40da68-98dd-4ef1-a20b-9b6e4960cd4f" providerId="AD" clId="Web-{AD171079-A3A2-470F-891B-DABE85303979}" dt="2021-10-21T08:28:33.053" v="63"/>
        <pc:sldMasterMkLst>
          <pc:docMk/>
          <pc:sldMasterMk cId="4044505252" sldId="2147483685"/>
        </pc:sldMasterMkLst>
        <pc:sldLayoutChg chg="add">
          <pc:chgData name="Sabina Jhoti Masih (2015962)" userId="S::2015962@student.uwtsd.ac.uk::2f40da68-98dd-4ef1-a20b-9b6e4960cd4f" providerId="AD" clId="Web-{AD171079-A3A2-470F-891B-DABE85303979}" dt="2021-10-21T08:28:33.053" v="63"/>
          <pc:sldLayoutMkLst>
            <pc:docMk/>
            <pc:sldMasterMk cId="4044505252" sldId="2147483685"/>
            <pc:sldLayoutMk cId="3719908247" sldId="2147483674"/>
          </pc:sldLayoutMkLst>
        </pc:sldLayoutChg>
        <pc:sldLayoutChg chg="add">
          <pc:chgData name="Sabina Jhoti Masih (2015962)" userId="S::2015962@student.uwtsd.ac.uk::2f40da68-98dd-4ef1-a20b-9b6e4960cd4f" providerId="AD" clId="Web-{AD171079-A3A2-470F-891B-DABE85303979}" dt="2021-10-21T08:28:33.053" v="63"/>
          <pc:sldLayoutMkLst>
            <pc:docMk/>
            <pc:sldMasterMk cId="4044505252" sldId="2147483685"/>
            <pc:sldLayoutMk cId="2107324614" sldId="2147483675"/>
          </pc:sldLayoutMkLst>
        </pc:sldLayoutChg>
        <pc:sldLayoutChg chg="add">
          <pc:chgData name="Sabina Jhoti Masih (2015962)" userId="S::2015962@student.uwtsd.ac.uk::2f40da68-98dd-4ef1-a20b-9b6e4960cd4f" providerId="AD" clId="Web-{AD171079-A3A2-470F-891B-DABE85303979}" dt="2021-10-21T08:28:33.053" v="63"/>
          <pc:sldLayoutMkLst>
            <pc:docMk/>
            <pc:sldMasterMk cId="4044505252" sldId="2147483685"/>
            <pc:sldLayoutMk cId="1136771680" sldId="2147483676"/>
          </pc:sldLayoutMkLst>
        </pc:sldLayoutChg>
        <pc:sldLayoutChg chg="add">
          <pc:chgData name="Sabina Jhoti Masih (2015962)" userId="S::2015962@student.uwtsd.ac.uk::2f40da68-98dd-4ef1-a20b-9b6e4960cd4f" providerId="AD" clId="Web-{AD171079-A3A2-470F-891B-DABE85303979}" dt="2021-10-21T08:28:33.053" v="63"/>
          <pc:sldLayoutMkLst>
            <pc:docMk/>
            <pc:sldMasterMk cId="4044505252" sldId="2147483685"/>
            <pc:sldLayoutMk cId="2091131894" sldId="2147483677"/>
          </pc:sldLayoutMkLst>
        </pc:sldLayoutChg>
        <pc:sldLayoutChg chg="add">
          <pc:chgData name="Sabina Jhoti Masih (2015962)" userId="S::2015962@student.uwtsd.ac.uk::2f40da68-98dd-4ef1-a20b-9b6e4960cd4f" providerId="AD" clId="Web-{AD171079-A3A2-470F-891B-DABE85303979}" dt="2021-10-21T08:28:33.053" v="63"/>
          <pc:sldLayoutMkLst>
            <pc:docMk/>
            <pc:sldMasterMk cId="4044505252" sldId="2147483685"/>
            <pc:sldLayoutMk cId="1748984852" sldId="2147483678"/>
          </pc:sldLayoutMkLst>
        </pc:sldLayoutChg>
        <pc:sldLayoutChg chg="add">
          <pc:chgData name="Sabina Jhoti Masih (2015962)" userId="S::2015962@student.uwtsd.ac.uk::2f40da68-98dd-4ef1-a20b-9b6e4960cd4f" providerId="AD" clId="Web-{AD171079-A3A2-470F-891B-DABE85303979}" dt="2021-10-21T08:28:33.053" v="63"/>
          <pc:sldLayoutMkLst>
            <pc:docMk/>
            <pc:sldMasterMk cId="4044505252" sldId="2147483685"/>
            <pc:sldLayoutMk cId="3431087311" sldId="2147483679"/>
          </pc:sldLayoutMkLst>
        </pc:sldLayoutChg>
        <pc:sldLayoutChg chg="add">
          <pc:chgData name="Sabina Jhoti Masih (2015962)" userId="S::2015962@student.uwtsd.ac.uk::2f40da68-98dd-4ef1-a20b-9b6e4960cd4f" providerId="AD" clId="Web-{AD171079-A3A2-470F-891B-DABE85303979}" dt="2021-10-21T08:28:33.053" v="63"/>
          <pc:sldLayoutMkLst>
            <pc:docMk/>
            <pc:sldMasterMk cId="4044505252" sldId="2147483685"/>
            <pc:sldLayoutMk cId="568371647" sldId="2147483680"/>
          </pc:sldLayoutMkLst>
        </pc:sldLayoutChg>
        <pc:sldLayoutChg chg="add">
          <pc:chgData name="Sabina Jhoti Masih (2015962)" userId="S::2015962@student.uwtsd.ac.uk::2f40da68-98dd-4ef1-a20b-9b6e4960cd4f" providerId="AD" clId="Web-{AD171079-A3A2-470F-891B-DABE85303979}" dt="2021-10-21T08:28:33.053" v="63"/>
          <pc:sldLayoutMkLst>
            <pc:docMk/>
            <pc:sldMasterMk cId="4044505252" sldId="2147483685"/>
            <pc:sldLayoutMk cId="3511541489" sldId="2147483681"/>
          </pc:sldLayoutMkLst>
        </pc:sldLayoutChg>
        <pc:sldLayoutChg chg="add">
          <pc:chgData name="Sabina Jhoti Masih (2015962)" userId="S::2015962@student.uwtsd.ac.uk::2f40da68-98dd-4ef1-a20b-9b6e4960cd4f" providerId="AD" clId="Web-{AD171079-A3A2-470F-891B-DABE85303979}" dt="2021-10-21T08:28:33.053" v="63"/>
          <pc:sldLayoutMkLst>
            <pc:docMk/>
            <pc:sldMasterMk cId="4044505252" sldId="2147483685"/>
            <pc:sldLayoutMk cId="1537344001" sldId="2147483682"/>
          </pc:sldLayoutMkLst>
        </pc:sldLayoutChg>
        <pc:sldLayoutChg chg="add">
          <pc:chgData name="Sabina Jhoti Masih (2015962)" userId="S::2015962@student.uwtsd.ac.uk::2f40da68-98dd-4ef1-a20b-9b6e4960cd4f" providerId="AD" clId="Web-{AD171079-A3A2-470F-891B-DABE85303979}" dt="2021-10-21T08:28:33.053" v="63"/>
          <pc:sldLayoutMkLst>
            <pc:docMk/>
            <pc:sldMasterMk cId="4044505252" sldId="2147483685"/>
            <pc:sldLayoutMk cId="291836172" sldId="2147483683"/>
          </pc:sldLayoutMkLst>
        </pc:sldLayoutChg>
        <pc:sldLayoutChg chg="add">
          <pc:chgData name="Sabina Jhoti Masih (2015962)" userId="S::2015962@student.uwtsd.ac.uk::2f40da68-98dd-4ef1-a20b-9b6e4960cd4f" providerId="AD" clId="Web-{AD171079-A3A2-470F-891B-DABE85303979}" dt="2021-10-21T08:28:33.053" v="63"/>
          <pc:sldLayoutMkLst>
            <pc:docMk/>
            <pc:sldMasterMk cId="4044505252" sldId="2147483685"/>
            <pc:sldLayoutMk cId="549651194" sldId="2147483684"/>
          </pc:sldLayoutMkLst>
        </pc:sldLayoutChg>
      </pc:sldMasterChg>
    </pc:docChg>
  </pc:docChgLst>
  <pc:docChgLst>
    <pc:chgData name="Sabina Jhoti Masih (2015962)" userId="S::2015962@student.uwtsd.ac.uk::2f40da68-98dd-4ef1-a20b-9b6e4960cd4f" providerId="AD" clId="Web-{DA01E6CF-7769-B2D3-D7F2-74C7708EFFEA}"/>
    <pc:docChg chg="modSld">
      <pc:chgData name="Sabina Jhoti Masih (2015962)" userId="S::2015962@student.uwtsd.ac.uk::2f40da68-98dd-4ef1-a20b-9b6e4960cd4f" providerId="AD" clId="Web-{DA01E6CF-7769-B2D3-D7F2-74C7708EFFEA}" dt="2021-10-27T10:51:06.425" v="371"/>
      <pc:docMkLst>
        <pc:docMk/>
      </pc:docMkLst>
      <pc:sldChg chg="modNotes">
        <pc:chgData name="Sabina Jhoti Masih (2015962)" userId="S::2015962@student.uwtsd.ac.uk::2f40da68-98dd-4ef1-a20b-9b6e4960cd4f" providerId="AD" clId="Web-{DA01E6CF-7769-B2D3-D7F2-74C7708EFFEA}" dt="2021-10-27T10:51:06.425" v="371"/>
        <pc:sldMkLst>
          <pc:docMk/>
          <pc:sldMk cId="1951882797" sldId="259"/>
        </pc:sldMkLst>
      </pc:sldChg>
      <pc:sldChg chg="modSp">
        <pc:chgData name="Sabina Jhoti Masih (2015962)" userId="S::2015962@student.uwtsd.ac.uk::2f40da68-98dd-4ef1-a20b-9b6e4960cd4f" providerId="AD" clId="Web-{DA01E6CF-7769-B2D3-D7F2-74C7708EFFEA}" dt="2021-10-27T10:50:42.815" v="370" actId="20577"/>
        <pc:sldMkLst>
          <pc:docMk/>
          <pc:sldMk cId="3518953224" sldId="260"/>
        </pc:sldMkLst>
        <pc:spChg chg="mod">
          <ac:chgData name="Sabina Jhoti Masih (2015962)" userId="S::2015962@student.uwtsd.ac.uk::2f40da68-98dd-4ef1-a20b-9b6e4960cd4f" providerId="AD" clId="Web-{DA01E6CF-7769-B2D3-D7F2-74C7708EFFEA}" dt="2021-10-27T10:50:42.815" v="370" actId="20577"/>
          <ac:spMkLst>
            <pc:docMk/>
            <pc:sldMk cId="3518953224" sldId="260"/>
            <ac:spMk id="3" creationId="{1540E4BB-4A9D-428E-84B5-23E0A1E867BC}"/>
          </ac:spMkLst>
        </pc:spChg>
        <pc:spChg chg="mod">
          <ac:chgData name="Sabina Jhoti Masih (2015962)" userId="S::2015962@student.uwtsd.ac.uk::2f40da68-98dd-4ef1-a20b-9b6e4960cd4f" providerId="AD" clId="Web-{DA01E6CF-7769-B2D3-D7F2-74C7708EFFEA}" dt="2021-10-27T10:50:34.924" v="369" actId="20577"/>
          <ac:spMkLst>
            <pc:docMk/>
            <pc:sldMk cId="3518953224" sldId="260"/>
            <ac:spMk id="6" creationId="{54793E4D-8B05-4DC7-9349-C589B461CE17}"/>
          </ac:spMkLst>
        </pc:spChg>
      </pc:sldChg>
      <pc:sldChg chg="modNotes">
        <pc:chgData name="Sabina Jhoti Masih (2015962)" userId="S::2015962@student.uwtsd.ac.uk::2f40da68-98dd-4ef1-a20b-9b6e4960cd4f" providerId="AD" clId="Web-{DA01E6CF-7769-B2D3-D7F2-74C7708EFFEA}" dt="2021-10-27T10:34:54.852" v="11"/>
        <pc:sldMkLst>
          <pc:docMk/>
          <pc:sldMk cId="3245079070" sldId="261"/>
        </pc:sldMkLst>
      </pc:sldChg>
    </pc:docChg>
  </pc:docChgLst>
  <pc:docChgLst>
    <pc:chgData name="Sabina Jhoti Masih (2015962)" userId="S::2015962@student.uwtsd.ac.uk::2f40da68-98dd-4ef1-a20b-9b6e4960cd4f" providerId="AD" clId="Web-{C50F4F7B-3BB2-4DEC-BE1A-162E98628ECA}"/>
    <pc:docChg chg="modSld">
      <pc:chgData name="Sabina Jhoti Masih (2015962)" userId="S::2015962@student.uwtsd.ac.uk::2f40da68-98dd-4ef1-a20b-9b6e4960cd4f" providerId="AD" clId="Web-{C50F4F7B-3BB2-4DEC-BE1A-162E98628ECA}" dt="2021-10-21T21:21:14.889" v="0"/>
      <pc:docMkLst>
        <pc:docMk/>
      </pc:docMkLst>
      <pc:sldChg chg="modNotes">
        <pc:chgData name="Sabina Jhoti Masih (2015962)" userId="S::2015962@student.uwtsd.ac.uk::2f40da68-98dd-4ef1-a20b-9b6e4960cd4f" providerId="AD" clId="Web-{C50F4F7B-3BB2-4DEC-BE1A-162E98628ECA}" dt="2021-10-21T21:21:14.889" v="0"/>
        <pc:sldMkLst>
          <pc:docMk/>
          <pc:sldMk cId="971455852" sldId="257"/>
        </pc:sldMkLst>
      </pc:sldChg>
    </pc:docChg>
  </pc:docChgLst>
  <pc:docChgLst>
    <pc:chgData name="Sabina Jhoti Masih (2015962)" userId="S::2015962@student.uwtsd.ac.uk::2f40da68-98dd-4ef1-a20b-9b6e4960cd4f" providerId="AD" clId="Web-{A867CCF0-8D09-2F31-5EEF-349DB4A1FEC6}"/>
    <pc:docChg chg="addSld delSld modSld">
      <pc:chgData name="Sabina Jhoti Masih (2015962)" userId="S::2015962@student.uwtsd.ac.uk::2f40da68-98dd-4ef1-a20b-9b6e4960cd4f" providerId="AD" clId="Web-{A867CCF0-8D09-2F31-5EEF-349DB4A1FEC6}" dt="2021-10-25T23:57:06.011" v="1432"/>
      <pc:docMkLst>
        <pc:docMk/>
      </pc:docMkLst>
      <pc:sldChg chg="addSp delSp modSp">
        <pc:chgData name="Sabina Jhoti Masih (2015962)" userId="S::2015962@student.uwtsd.ac.uk::2f40da68-98dd-4ef1-a20b-9b6e4960cd4f" providerId="AD" clId="Web-{A867CCF0-8D09-2F31-5EEF-349DB4A1FEC6}" dt="2021-10-25T21:39:19.684" v="106" actId="20577"/>
        <pc:sldMkLst>
          <pc:docMk/>
          <pc:sldMk cId="971455852" sldId="257"/>
        </pc:sldMkLst>
        <pc:spChg chg="mod">
          <ac:chgData name="Sabina Jhoti Masih (2015962)" userId="S::2015962@student.uwtsd.ac.uk::2f40da68-98dd-4ef1-a20b-9b6e4960cd4f" providerId="AD" clId="Web-{A867CCF0-8D09-2F31-5EEF-349DB4A1FEC6}" dt="2021-10-25T21:34:14.128" v="95"/>
          <ac:spMkLst>
            <pc:docMk/>
            <pc:sldMk cId="971455852" sldId="257"/>
            <ac:spMk id="2" creationId="{5C5C3373-9F82-4CF7-ADD0-61B395E79E31}"/>
          </ac:spMkLst>
        </pc:spChg>
        <pc:spChg chg="add mod">
          <ac:chgData name="Sabina Jhoti Masih (2015962)" userId="S::2015962@student.uwtsd.ac.uk::2f40da68-98dd-4ef1-a20b-9b6e4960cd4f" providerId="AD" clId="Web-{A867CCF0-8D09-2F31-5EEF-349DB4A1FEC6}" dt="2021-10-25T21:39:19.684" v="106" actId="20577"/>
          <ac:spMkLst>
            <pc:docMk/>
            <pc:sldMk cId="971455852" sldId="257"/>
            <ac:spMk id="3" creationId="{AC6B929E-3DE7-47EE-86AF-3FCBF4DC9A16}"/>
          </ac:spMkLst>
        </pc:spChg>
        <pc:spChg chg="add del mod">
          <ac:chgData name="Sabina Jhoti Masih (2015962)" userId="S::2015962@student.uwtsd.ac.uk::2f40da68-98dd-4ef1-a20b-9b6e4960cd4f" providerId="AD" clId="Web-{A867CCF0-8D09-2F31-5EEF-349DB4A1FEC6}" dt="2021-10-25T21:30:54.388" v="91"/>
          <ac:spMkLst>
            <pc:docMk/>
            <pc:sldMk cId="971455852" sldId="257"/>
            <ac:spMk id="4" creationId="{57A0B8E9-E8A7-41CC-8FA4-C71545051BD2}"/>
          </ac:spMkLst>
        </pc:spChg>
        <pc:spChg chg="del">
          <ac:chgData name="Sabina Jhoti Masih (2015962)" userId="S::2015962@student.uwtsd.ac.uk::2f40da68-98dd-4ef1-a20b-9b6e4960cd4f" providerId="AD" clId="Web-{A867CCF0-8D09-2F31-5EEF-349DB4A1FEC6}" dt="2021-10-25T21:31:01.904" v="93"/>
          <ac:spMkLst>
            <pc:docMk/>
            <pc:sldMk cId="971455852" sldId="257"/>
            <ac:spMk id="17" creationId="{B6D694DB-A3FC-4F14-A225-17BEBA4416DA}"/>
          </ac:spMkLst>
        </pc:spChg>
        <pc:spChg chg="del">
          <ac:chgData name="Sabina Jhoti Masih (2015962)" userId="S::2015962@student.uwtsd.ac.uk::2f40da68-98dd-4ef1-a20b-9b6e4960cd4f" providerId="AD" clId="Web-{A867CCF0-8D09-2F31-5EEF-349DB4A1FEC6}" dt="2021-10-25T21:31:01.904" v="93"/>
          <ac:spMkLst>
            <pc:docMk/>
            <pc:sldMk cId="971455852" sldId="257"/>
            <ac:spMk id="19" creationId="{6233B4D5-2565-4CC0-A9B1-C9EA9E9DE306}"/>
          </ac:spMkLst>
        </pc:spChg>
        <pc:spChg chg="add del">
          <ac:chgData name="Sabina Jhoti Masih (2015962)" userId="S::2015962@student.uwtsd.ac.uk::2f40da68-98dd-4ef1-a20b-9b6e4960cd4f" providerId="AD" clId="Web-{A867CCF0-8D09-2F31-5EEF-349DB4A1FEC6}" dt="2021-10-25T21:34:14.128" v="95"/>
          <ac:spMkLst>
            <pc:docMk/>
            <pc:sldMk cId="971455852" sldId="257"/>
            <ac:spMk id="28" creationId="{92B0CFF1-78D7-4A83-A95E-71F9E3831622}"/>
          </ac:spMkLst>
        </pc:spChg>
        <pc:spChg chg="add">
          <ac:chgData name="Sabina Jhoti Masih (2015962)" userId="S::2015962@student.uwtsd.ac.uk::2f40da68-98dd-4ef1-a20b-9b6e4960cd4f" providerId="AD" clId="Web-{A867CCF0-8D09-2F31-5EEF-349DB4A1FEC6}" dt="2021-10-25T21:34:14.128" v="95"/>
          <ac:spMkLst>
            <pc:docMk/>
            <pc:sldMk cId="971455852" sldId="257"/>
            <ac:spMk id="37" creationId="{92B0CFF1-78D7-4A83-A95E-71F9E3831622}"/>
          </ac:spMkLst>
        </pc:spChg>
        <pc:spChg chg="add">
          <ac:chgData name="Sabina Jhoti Masih (2015962)" userId="S::2015962@student.uwtsd.ac.uk::2f40da68-98dd-4ef1-a20b-9b6e4960cd4f" providerId="AD" clId="Web-{A867CCF0-8D09-2F31-5EEF-349DB4A1FEC6}" dt="2021-10-25T21:34:14.128" v="95"/>
          <ac:spMkLst>
            <pc:docMk/>
            <pc:sldMk cId="971455852" sldId="257"/>
            <ac:spMk id="39" creationId="{C34B9DE3-1715-4EE3-99FA-C9BC12F5DBA1}"/>
          </ac:spMkLst>
        </pc:spChg>
        <pc:picChg chg="mod ord">
          <ac:chgData name="Sabina Jhoti Masih (2015962)" userId="S::2015962@student.uwtsd.ac.uk::2f40da68-98dd-4ef1-a20b-9b6e4960cd4f" providerId="AD" clId="Web-{A867CCF0-8D09-2F31-5EEF-349DB4A1FEC6}" dt="2021-10-25T21:34:14.128" v="95"/>
          <ac:picMkLst>
            <pc:docMk/>
            <pc:sldMk cId="971455852" sldId="257"/>
            <ac:picMk id="5" creationId="{607C6ADE-89FD-4081-974C-6278E7A31F16}"/>
          </ac:picMkLst>
        </pc:picChg>
        <pc:cxnChg chg="del">
          <ac:chgData name="Sabina Jhoti Masih (2015962)" userId="S::2015962@student.uwtsd.ac.uk::2f40da68-98dd-4ef1-a20b-9b6e4960cd4f" providerId="AD" clId="Web-{A867CCF0-8D09-2F31-5EEF-349DB4A1FEC6}" dt="2021-10-25T21:31:01.904" v="93"/>
          <ac:cxnSpMkLst>
            <pc:docMk/>
            <pc:sldMk cId="971455852" sldId="257"/>
            <ac:cxnSpMk id="9" creationId="{108D74AC-B125-4E11-BA53-E9E383966DF8}"/>
          </ac:cxnSpMkLst>
        </pc:cxnChg>
        <pc:cxnChg chg="del">
          <ac:chgData name="Sabina Jhoti Masih (2015962)" userId="S::2015962@student.uwtsd.ac.uk::2f40da68-98dd-4ef1-a20b-9b6e4960cd4f" providerId="AD" clId="Web-{A867CCF0-8D09-2F31-5EEF-349DB4A1FEC6}" dt="2021-10-25T21:31:01.904" v="93"/>
          <ac:cxnSpMkLst>
            <pc:docMk/>
            <pc:sldMk cId="971455852" sldId="257"/>
            <ac:cxnSpMk id="11" creationId="{9DC76EBE-FB9D-4054-B5D8-19E3EAFE40B2}"/>
          </ac:cxnSpMkLst>
        </pc:cxnChg>
        <pc:cxnChg chg="del">
          <ac:chgData name="Sabina Jhoti Masih (2015962)" userId="S::2015962@student.uwtsd.ac.uk::2f40da68-98dd-4ef1-a20b-9b6e4960cd4f" providerId="AD" clId="Web-{A867CCF0-8D09-2F31-5EEF-349DB4A1FEC6}" dt="2021-10-25T21:31:01.904" v="93"/>
          <ac:cxnSpMkLst>
            <pc:docMk/>
            <pc:sldMk cId="971455852" sldId="257"/>
            <ac:cxnSpMk id="13" creationId="{E48FA233-30DB-4D0A-BF51-78D03F79F247}"/>
          </ac:cxnSpMkLst>
        </pc:cxnChg>
        <pc:cxnChg chg="del">
          <ac:chgData name="Sabina Jhoti Masih (2015962)" userId="S::2015962@student.uwtsd.ac.uk::2f40da68-98dd-4ef1-a20b-9b6e4960cd4f" providerId="AD" clId="Web-{A867CCF0-8D09-2F31-5EEF-349DB4A1FEC6}" dt="2021-10-25T21:31:01.904" v="93"/>
          <ac:cxnSpMkLst>
            <pc:docMk/>
            <pc:sldMk cId="971455852" sldId="257"/>
            <ac:cxnSpMk id="15" creationId="{A2EFA84C-D756-4DC7-AA46-68D776F37FA4}"/>
          </ac:cxnSpMkLst>
        </pc:cxnChg>
        <pc:cxnChg chg="del">
          <ac:chgData name="Sabina Jhoti Masih (2015962)" userId="S::2015962@student.uwtsd.ac.uk::2f40da68-98dd-4ef1-a20b-9b6e4960cd4f" providerId="AD" clId="Web-{A867CCF0-8D09-2F31-5EEF-349DB4A1FEC6}" dt="2021-10-25T21:31:01.904" v="93"/>
          <ac:cxnSpMkLst>
            <pc:docMk/>
            <pc:sldMk cId="971455852" sldId="257"/>
            <ac:cxnSpMk id="21" creationId="{6D02D326-F829-4915-A540-3A4D5ADFC3D5}"/>
          </ac:cxnSpMkLst>
        </pc:cxnChg>
        <pc:cxnChg chg="del">
          <ac:chgData name="Sabina Jhoti Masih (2015962)" userId="S::2015962@student.uwtsd.ac.uk::2f40da68-98dd-4ef1-a20b-9b6e4960cd4f" providerId="AD" clId="Web-{A867CCF0-8D09-2F31-5EEF-349DB4A1FEC6}" dt="2021-10-25T21:31:01.904" v="93"/>
          <ac:cxnSpMkLst>
            <pc:docMk/>
            <pc:sldMk cId="971455852" sldId="257"/>
            <ac:cxnSpMk id="23" creationId="{D528E080-CC35-4F6C-9D3C-949904DC4D5F}"/>
          </ac:cxnSpMkLst>
        </pc:cxnChg>
        <pc:cxnChg chg="add del">
          <ac:chgData name="Sabina Jhoti Masih (2015962)" userId="S::2015962@student.uwtsd.ac.uk::2f40da68-98dd-4ef1-a20b-9b6e4960cd4f" providerId="AD" clId="Web-{A867CCF0-8D09-2F31-5EEF-349DB4A1FEC6}" dt="2021-10-25T21:34:14.128" v="95"/>
          <ac:cxnSpMkLst>
            <pc:docMk/>
            <pc:sldMk cId="971455852" sldId="257"/>
            <ac:cxnSpMk id="30" creationId="{0BE13636-D998-4A75-8C1B-EDBD9E57DC65}"/>
          </ac:cxnSpMkLst>
        </pc:cxnChg>
        <pc:cxnChg chg="add del">
          <ac:chgData name="Sabina Jhoti Masih (2015962)" userId="S::2015962@student.uwtsd.ac.uk::2f40da68-98dd-4ef1-a20b-9b6e4960cd4f" providerId="AD" clId="Web-{A867CCF0-8D09-2F31-5EEF-349DB4A1FEC6}" dt="2021-10-25T21:34:14.128" v="95"/>
          <ac:cxnSpMkLst>
            <pc:docMk/>
            <pc:sldMk cId="971455852" sldId="257"/>
            <ac:cxnSpMk id="32" creationId="{6672E4D5-7CCB-4D76-86FF-83359027DB64}"/>
          </ac:cxnSpMkLst>
        </pc:cxnChg>
        <pc:cxnChg chg="add">
          <ac:chgData name="Sabina Jhoti Masih (2015962)" userId="S::2015962@student.uwtsd.ac.uk::2f40da68-98dd-4ef1-a20b-9b6e4960cd4f" providerId="AD" clId="Web-{A867CCF0-8D09-2F31-5EEF-349DB4A1FEC6}" dt="2021-10-25T21:34:14.128" v="95"/>
          <ac:cxnSpMkLst>
            <pc:docMk/>
            <pc:sldMk cId="971455852" sldId="257"/>
            <ac:cxnSpMk id="41" creationId="{6108BD3D-CFD0-4A15-ACF6-EBC254CD7CF1}"/>
          </ac:cxnSpMkLst>
        </pc:cxnChg>
        <pc:cxnChg chg="add">
          <ac:chgData name="Sabina Jhoti Masih (2015962)" userId="S::2015962@student.uwtsd.ac.uk::2f40da68-98dd-4ef1-a20b-9b6e4960cd4f" providerId="AD" clId="Web-{A867CCF0-8D09-2F31-5EEF-349DB4A1FEC6}" dt="2021-10-25T21:34:14.128" v="95"/>
          <ac:cxnSpMkLst>
            <pc:docMk/>
            <pc:sldMk cId="971455852" sldId="257"/>
            <ac:cxnSpMk id="43" creationId="{DB2019E5-6C31-4640-A135-6BBA7FFCF694}"/>
          </ac:cxnSpMkLst>
        </pc:cxnChg>
      </pc:sldChg>
      <pc:sldChg chg="addSp delSp modSp addAnim modNotes">
        <pc:chgData name="Sabina Jhoti Masih (2015962)" userId="S::2015962@student.uwtsd.ac.uk::2f40da68-98dd-4ef1-a20b-9b6e4960cd4f" providerId="AD" clId="Web-{A867CCF0-8D09-2F31-5EEF-349DB4A1FEC6}" dt="2021-10-25T23:57:06.011" v="1432"/>
        <pc:sldMkLst>
          <pc:docMk/>
          <pc:sldMk cId="1951882797" sldId="259"/>
        </pc:sldMkLst>
        <pc:spChg chg="mod">
          <ac:chgData name="Sabina Jhoti Masih (2015962)" userId="S::2015962@student.uwtsd.ac.uk::2f40da68-98dd-4ef1-a20b-9b6e4960cd4f" providerId="AD" clId="Web-{A867CCF0-8D09-2F31-5EEF-349DB4A1FEC6}" dt="2021-10-25T21:36:19.241" v="97"/>
          <ac:spMkLst>
            <pc:docMk/>
            <pc:sldMk cId="1951882797" sldId="259"/>
            <ac:spMk id="2" creationId="{142399E1-8E78-4FA1-9F32-5C21B6A17AA5}"/>
          </ac:spMkLst>
        </pc:spChg>
        <pc:spChg chg="del">
          <ac:chgData name="Sabina Jhoti Masih (2015962)" userId="S::2015962@student.uwtsd.ac.uk::2f40da68-98dd-4ef1-a20b-9b6e4960cd4f" providerId="AD" clId="Web-{A867CCF0-8D09-2F31-5EEF-349DB4A1FEC6}" dt="2021-10-25T21:36:19.241" v="97"/>
          <ac:spMkLst>
            <pc:docMk/>
            <pc:sldMk cId="1951882797" sldId="259"/>
            <ac:spMk id="17" creationId="{B6D694DB-A3FC-4F14-A225-17BEBA4416DA}"/>
          </ac:spMkLst>
        </pc:spChg>
        <pc:spChg chg="del">
          <ac:chgData name="Sabina Jhoti Masih (2015962)" userId="S::2015962@student.uwtsd.ac.uk::2f40da68-98dd-4ef1-a20b-9b6e4960cd4f" providerId="AD" clId="Web-{A867CCF0-8D09-2F31-5EEF-349DB4A1FEC6}" dt="2021-10-25T21:36:19.241" v="97"/>
          <ac:spMkLst>
            <pc:docMk/>
            <pc:sldMk cId="1951882797" sldId="259"/>
            <ac:spMk id="19" creationId="{6233B4D5-2565-4CC0-A9B1-C9EA9E9DE306}"/>
          </ac:spMkLst>
        </pc:spChg>
        <pc:spChg chg="add">
          <ac:chgData name="Sabina Jhoti Masih (2015962)" userId="S::2015962@student.uwtsd.ac.uk::2f40da68-98dd-4ef1-a20b-9b6e4960cd4f" providerId="AD" clId="Web-{A867CCF0-8D09-2F31-5EEF-349DB4A1FEC6}" dt="2021-10-25T21:36:19.241" v="97"/>
          <ac:spMkLst>
            <pc:docMk/>
            <pc:sldMk cId="1951882797" sldId="259"/>
            <ac:spMk id="36" creationId="{E20BB609-EF92-42DB-836C-0699A590B5CF}"/>
          </ac:spMkLst>
        </pc:spChg>
        <pc:spChg chg="add">
          <ac:chgData name="Sabina Jhoti Masih (2015962)" userId="S::2015962@student.uwtsd.ac.uk::2f40da68-98dd-4ef1-a20b-9b6e4960cd4f" providerId="AD" clId="Web-{A867CCF0-8D09-2F31-5EEF-349DB4A1FEC6}" dt="2021-10-25T21:36:19.241" v="97"/>
          <ac:spMkLst>
            <pc:docMk/>
            <pc:sldMk cId="1951882797" sldId="259"/>
            <ac:spMk id="38" creationId="{C89012F3-E872-4965-8202-7945C4E70C75}"/>
          </ac:spMkLst>
        </pc:spChg>
        <pc:spChg chg="add">
          <ac:chgData name="Sabina Jhoti Masih (2015962)" userId="S::2015962@student.uwtsd.ac.uk::2f40da68-98dd-4ef1-a20b-9b6e4960cd4f" providerId="AD" clId="Web-{A867CCF0-8D09-2F31-5EEF-349DB4A1FEC6}" dt="2021-10-25T21:36:19.241" v="97"/>
          <ac:spMkLst>
            <pc:docMk/>
            <pc:sldMk cId="1951882797" sldId="259"/>
            <ac:spMk id="42" creationId="{A42DB23F-578C-4EE7-8963-3BA228C67C6C}"/>
          </ac:spMkLst>
        </pc:spChg>
        <pc:picChg chg="mod">
          <ac:chgData name="Sabina Jhoti Masih (2015962)" userId="S::2015962@student.uwtsd.ac.uk::2f40da68-98dd-4ef1-a20b-9b6e4960cd4f" providerId="AD" clId="Web-{A867CCF0-8D09-2F31-5EEF-349DB4A1FEC6}" dt="2021-10-25T21:36:19.241" v="97"/>
          <ac:picMkLst>
            <pc:docMk/>
            <pc:sldMk cId="1951882797" sldId="259"/>
            <ac:picMk id="5" creationId="{A7A2FAEA-A120-48EC-BFCD-75D71246EA72}"/>
          </ac:picMkLst>
        </pc:picChg>
        <pc:cxnChg chg="del">
          <ac:chgData name="Sabina Jhoti Masih (2015962)" userId="S::2015962@student.uwtsd.ac.uk::2f40da68-98dd-4ef1-a20b-9b6e4960cd4f" providerId="AD" clId="Web-{A867CCF0-8D09-2F31-5EEF-349DB4A1FEC6}" dt="2021-10-25T21:36:19.241" v="97"/>
          <ac:cxnSpMkLst>
            <pc:docMk/>
            <pc:sldMk cId="1951882797" sldId="259"/>
            <ac:cxnSpMk id="9" creationId="{108D74AC-B125-4E11-BA53-E9E383966DF8}"/>
          </ac:cxnSpMkLst>
        </pc:cxnChg>
        <pc:cxnChg chg="del">
          <ac:chgData name="Sabina Jhoti Masih (2015962)" userId="S::2015962@student.uwtsd.ac.uk::2f40da68-98dd-4ef1-a20b-9b6e4960cd4f" providerId="AD" clId="Web-{A867CCF0-8D09-2F31-5EEF-349DB4A1FEC6}" dt="2021-10-25T21:36:19.241" v="97"/>
          <ac:cxnSpMkLst>
            <pc:docMk/>
            <pc:sldMk cId="1951882797" sldId="259"/>
            <ac:cxnSpMk id="11" creationId="{9DC76EBE-FB9D-4054-B5D8-19E3EAFE40B2}"/>
          </ac:cxnSpMkLst>
        </pc:cxnChg>
        <pc:cxnChg chg="del">
          <ac:chgData name="Sabina Jhoti Masih (2015962)" userId="S::2015962@student.uwtsd.ac.uk::2f40da68-98dd-4ef1-a20b-9b6e4960cd4f" providerId="AD" clId="Web-{A867CCF0-8D09-2F31-5EEF-349DB4A1FEC6}" dt="2021-10-25T21:36:19.241" v="97"/>
          <ac:cxnSpMkLst>
            <pc:docMk/>
            <pc:sldMk cId="1951882797" sldId="259"/>
            <ac:cxnSpMk id="13" creationId="{E48FA233-30DB-4D0A-BF51-78D03F79F247}"/>
          </ac:cxnSpMkLst>
        </pc:cxnChg>
        <pc:cxnChg chg="del">
          <ac:chgData name="Sabina Jhoti Masih (2015962)" userId="S::2015962@student.uwtsd.ac.uk::2f40da68-98dd-4ef1-a20b-9b6e4960cd4f" providerId="AD" clId="Web-{A867CCF0-8D09-2F31-5EEF-349DB4A1FEC6}" dt="2021-10-25T21:36:19.241" v="97"/>
          <ac:cxnSpMkLst>
            <pc:docMk/>
            <pc:sldMk cId="1951882797" sldId="259"/>
            <ac:cxnSpMk id="15" creationId="{A2EFA84C-D756-4DC7-AA46-68D776F37FA4}"/>
          </ac:cxnSpMkLst>
        </pc:cxnChg>
        <pc:cxnChg chg="del">
          <ac:chgData name="Sabina Jhoti Masih (2015962)" userId="S::2015962@student.uwtsd.ac.uk::2f40da68-98dd-4ef1-a20b-9b6e4960cd4f" providerId="AD" clId="Web-{A867CCF0-8D09-2F31-5EEF-349DB4A1FEC6}" dt="2021-10-25T21:36:19.241" v="97"/>
          <ac:cxnSpMkLst>
            <pc:docMk/>
            <pc:sldMk cId="1951882797" sldId="259"/>
            <ac:cxnSpMk id="21" creationId="{6D02D326-F829-4915-A540-3A4D5ADFC3D5}"/>
          </ac:cxnSpMkLst>
        </pc:cxnChg>
        <pc:cxnChg chg="del">
          <ac:chgData name="Sabina Jhoti Masih (2015962)" userId="S::2015962@student.uwtsd.ac.uk::2f40da68-98dd-4ef1-a20b-9b6e4960cd4f" providerId="AD" clId="Web-{A867CCF0-8D09-2F31-5EEF-349DB4A1FEC6}" dt="2021-10-25T21:36:19.241" v="97"/>
          <ac:cxnSpMkLst>
            <pc:docMk/>
            <pc:sldMk cId="1951882797" sldId="259"/>
            <ac:cxnSpMk id="23" creationId="{D528E080-CC35-4F6C-9D3C-949904DC4D5F}"/>
          </ac:cxnSpMkLst>
        </pc:cxnChg>
        <pc:cxnChg chg="add">
          <ac:chgData name="Sabina Jhoti Masih (2015962)" userId="S::2015962@student.uwtsd.ac.uk::2f40da68-98dd-4ef1-a20b-9b6e4960cd4f" providerId="AD" clId="Web-{A867CCF0-8D09-2F31-5EEF-349DB4A1FEC6}" dt="2021-10-25T21:36:19.241" v="97"/>
          <ac:cxnSpMkLst>
            <pc:docMk/>
            <pc:sldMk cId="1951882797" sldId="259"/>
            <ac:cxnSpMk id="28" creationId="{108D74AC-B125-4E11-BA53-E9E383966DF8}"/>
          </ac:cxnSpMkLst>
        </pc:cxnChg>
        <pc:cxnChg chg="add">
          <ac:chgData name="Sabina Jhoti Masih (2015962)" userId="S::2015962@student.uwtsd.ac.uk::2f40da68-98dd-4ef1-a20b-9b6e4960cd4f" providerId="AD" clId="Web-{A867CCF0-8D09-2F31-5EEF-349DB4A1FEC6}" dt="2021-10-25T21:36:19.241" v="97"/>
          <ac:cxnSpMkLst>
            <pc:docMk/>
            <pc:sldMk cId="1951882797" sldId="259"/>
            <ac:cxnSpMk id="30" creationId="{9DC76EBE-FB9D-4054-B5D8-19E3EAFE40B2}"/>
          </ac:cxnSpMkLst>
        </pc:cxnChg>
        <pc:cxnChg chg="add">
          <ac:chgData name="Sabina Jhoti Masih (2015962)" userId="S::2015962@student.uwtsd.ac.uk::2f40da68-98dd-4ef1-a20b-9b6e4960cd4f" providerId="AD" clId="Web-{A867CCF0-8D09-2F31-5EEF-349DB4A1FEC6}" dt="2021-10-25T21:36:19.241" v="97"/>
          <ac:cxnSpMkLst>
            <pc:docMk/>
            <pc:sldMk cId="1951882797" sldId="259"/>
            <ac:cxnSpMk id="32" creationId="{E48FA233-30DB-4D0A-BF51-78D03F79F247}"/>
          </ac:cxnSpMkLst>
        </pc:cxnChg>
        <pc:cxnChg chg="add">
          <ac:chgData name="Sabina Jhoti Masih (2015962)" userId="S::2015962@student.uwtsd.ac.uk::2f40da68-98dd-4ef1-a20b-9b6e4960cd4f" providerId="AD" clId="Web-{A867CCF0-8D09-2F31-5EEF-349DB4A1FEC6}" dt="2021-10-25T21:36:19.241" v="97"/>
          <ac:cxnSpMkLst>
            <pc:docMk/>
            <pc:sldMk cId="1951882797" sldId="259"/>
            <ac:cxnSpMk id="34" creationId="{A2EFA84C-D756-4DC7-AA46-68D776F37FA4}"/>
          </ac:cxnSpMkLst>
        </pc:cxnChg>
        <pc:cxnChg chg="add">
          <ac:chgData name="Sabina Jhoti Masih (2015962)" userId="S::2015962@student.uwtsd.ac.uk::2f40da68-98dd-4ef1-a20b-9b6e4960cd4f" providerId="AD" clId="Web-{A867CCF0-8D09-2F31-5EEF-349DB4A1FEC6}" dt="2021-10-25T21:36:19.241" v="97"/>
          <ac:cxnSpMkLst>
            <pc:docMk/>
            <pc:sldMk cId="1951882797" sldId="259"/>
            <ac:cxnSpMk id="40" creationId="{8F4E56A8-93D5-4BE3-AE61-84677331AD07}"/>
          </ac:cxnSpMkLst>
        </pc:cxnChg>
        <pc:cxnChg chg="add">
          <ac:chgData name="Sabina Jhoti Masih (2015962)" userId="S::2015962@student.uwtsd.ac.uk::2f40da68-98dd-4ef1-a20b-9b6e4960cd4f" providerId="AD" clId="Web-{A867CCF0-8D09-2F31-5EEF-349DB4A1FEC6}" dt="2021-10-25T21:36:19.241" v="97"/>
          <ac:cxnSpMkLst>
            <pc:docMk/>
            <pc:sldMk cId="1951882797" sldId="259"/>
            <ac:cxnSpMk id="44" creationId="{BD492A0C-1773-477B-83B5-C707CB057709}"/>
          </ac:cxnSpMkLst>
        </pc:cxnChg>
      </pc:sldChg>
      <pc:sldChg chg="addSp delSp modSp addAnim">
        <pc:chgData name="Sabina Jhoti Masih (2015962)" userId="S::2015962@student.uwtsd.ac.uk::2f40da68-98dd-4ef1-a20b-9b6e4960cd4f" providerId="AD" clId="Web-{A867CCF0-8D09-2F31-5EEF-349DB4A1FEC6}" dt="2021-10-25T23:37:36.398" v="1106" actId="1076"/>
        <pc:sldMkLst>
          <pc:docMk/>
          <pc:sldMk cId="3518953224" sldId="260"/>
        </pc:sldMkLst>
        <pc:spChg chg="mod">
          <ac:chgData name="Sabina Jhoti Masih (2015962)" userId="S::2015962@student.uwtsd.ac.uk::2f40da68-98dd-4ef1-a20b-9b6e4960cd4f" providerId="AD" clId="Web-{A867CCF0-8D09-2F31-5EEF-349DB4A1FEC6}" dt="2021-10-25T21:36:45.633" v="100"/>
          <ac:spMkLst>
            <pc:docMk/>
            <pc:sldMk cId="3518953224" sldId="260"/>
            <ac:spMk id="2" creationId="{90435E6B-277F-46BC-B034-7F88D135725B}"/>
          </ac:spMkLst>
        </pc:spChg>
        <pc:spChg chg="add del mod">
          <ac:chgData name="Sabina Jhoti Masih (2015962)" userId="S::2015962@student.uwtsd.ac.uk::2f40da68-98dd-4ef1-a20b-9b6e4960cd4f" providerId="AD" clId="Web-{A867CCF0-8D09-2F31-5EEF-349DB4A1FEC6}" dt="2021-10-25T23:37:07.882" v="1103" actId="1076"/>
          <ac:spMkLst>
            <pc:docMk/>
            <pc:sldMk cId="3518953224" sldId="260"/>
            <ac:spMk id="3" creationId="{1540E4BB-4A9D-428E-84B5-23E0A1E867BC}"/>
          </ac:spMkLst>
        </pc:spChg>
        <pc:spChg chg="add mod">
          <ac:chgData name="Sabina Jhoti Masih (2015962)" userId="S::2015962@student.uwtsd.ac.uk::2f40da68-98dd-4ef1-a20b-9b6e4960cd4f" providerId="AD" clId="Web-{A867CCF0-8D09-2F31-5EEF-349DB4A1FEC6}" dt="2021-10-25T23:37:36.398" v="1106" actId="1076"/>
          <ac:spMkLst>
            <pc:docMk/>
            <pc:sldMk cId="3518953224" sldId="260"/>
            <ac:spMk id="4" creationId="{C21E844F-E857-4559-AB29-A4327E9BF815}"/>
          </ac:spMkLst>
        </pc:spChg>
        <pc:spChg chg="add mod">
          <ac:chgData name="Sabina Jhoti Masih (2015962)" userId="S::2015962@student.uwtsd.ac.uk::2f40da68-98dd-4ef1-a20b-9b6e4960cd4f" providerId="AD" clId="Web-{A867CCF0-8D09-2F31-5EEF-349DB4A1FEC6}" dt="2021-10-25T23:37:18.616" v="1104" actId="1076"/>
          <ac:spMkLst>
            <pc:docMk/>
            <pc:sldMk cId="3518953224" sldId="260"/>
            <ac:spMk id="5" creationId="{7D795A88-305D-4225-A6B3-B03D2366B75D}"/>
          </ac:spMkLst>
        </pc:spChg>
        <pc:spChg chg="add mod">
          <ac:chgData name="Sabina Jhoti Masih (2015962)" userId="S::2015962@student.uwtsd.ac.uk::2f40da68-98dd-4ef1-a20b-9b6e4960cd4f" providerId="AD" clId="Web-{A867CCF0-8D09-2F31-5EEF-349DB4A1FEC6}" dt="2021-10-25T23:37:30.289" v="1105" actId="1076"/>
          <ac:spMkLst>
            <pc:docMk/>
            <pc:sldMk cId="3518953224" sldId="260"/>
            <ac:spMk id="6" creationId="{54793E4D-8B05-4DC7-9349-C589B461CE17}"/>
          </ac:spMkLst>
        </pc:spChg>
        <pc:spChg chg="add mod">
          <ac:chgData name="Sabina Jhoti Masih (2015962)" userId="S::2015962@student.uwtsd.ac.uk::2f40da68-98dd-4ef1-a20b-9b6e4960cd4f" providerId="AD" clId="Web-{A867CCF0-8D09-2F31-5EEF-349DB4A1FEC6}" dt="2021-10-25T23:36:21.896" v="1099" actId="1076"/>
          <ac:spMkLst>
            <pc:docMk/>
            <pc:sldMk cId="3518953224" sldId="260"/>
            <ac:spMk id="7" creationId="{FBD6D33B-1D85-4A06-9467-61EA67606C76}"/>
          </ac:spMkLst>
        </pc:spChg>
        <pc:spChg chg="del">
          <ac:chgData name="Sabina Jhoti Masih (2015962)" userId="S::2015962@student.uwtsd.ac.uk::2f40da68-98dd-4ef1-a20b-9b6e4960cd4f" providerId="AD" clId="Web-{A867CCF0-8D09-2F31-5EEF-349DB4A1FEC6}" dt="2021-10-25T21:36:45.633" v="100"/>
          <ac:spMkLst>
            <pc:docMk/>
            <pc:sldMk cId="3518953224" sldId="260"/>
            <ac:spMk id="17" creationId="{B6D694DB-A3FC-4F14-A225-17BEBA4416DA}"/>
          </ac:spMkLst>
        </pc:spChg>
        <pc:spChg chg="del">
          <ac:chgData name="Sabina Jhoti Masih (2015962)" userId="S::2015962@student.uwtsd.ac.uk::2f40da68-98dd-4ef1-a20b-9b6e4960cd4f" providerId="AD" clId="Web-{A867CCF0-8D09-2F31-5EEF-349DB4A1FEC6}" dt="2021-10-25T21:36:45.633" v="100"/>
          <ac:spMkLst>
            <pc:docMk/>
            <pc:sldMk cId="3518953224" sldId="260"/>
            <ac:spMk id="19" creationId="{6233B4D5-2565-4CC0-A9B1-C9EA9E9DE306}"/>
          </ac:spMkLst>
        </pc:spChg>
        <pc:spChg chg="add">
          <ac:chgData name="Sabina Jhoti Masih (2015962)" userId="S::2015962@student.uwtsd.ac.uk::2f40da68-98dd-4ef1-a20b-9b6e4960cd4f" providerId="AD" clId="Web-{A867CCF0-8D09-2F31-5EEF-349DB4A1FEC6}" dt="2021-10-25T21:36:45.633" v="100"/>
          <ac:spMkLst>
            <pc:docMk/>
            <pc:sldMk cId="3518953224" sldId="260"/>
            <ac:spMk id="34" creationId="{25E64D5A-0281-4C68-B39F-9541989E5B70}"/>
          </ac:spMkLst>
        </pc:spChg>
        <pc:picChg chg="del">
          <ac:chgData name="Sabina Jhoti Masih (2015962)" userId="S::2015962@student.uwtsd.ac.uk::2f40da68-98dd-4ef1-a20b-9b6e4960cd4f" providerId="AD" clId="Web-{A867CCF0-8D09-2F31-5EEF-349DB4A1FEC6}" dt="2021-10-25T21:36:39.101" v="99"/>
          <ac:picMkLst>
            <pc:docMk/>
            <pc:sldMk cId="3518953224" sldId="260"/>
            <ac:picMk id="5" creationId="{9B79C9CC-9671-4EC7-9283-F186704CFC5B}"/>
          </ac:picMkLst>
        </pc:picChg>
        <pc:cxnChg chg="del">
          <ac:chgData name="Sabina Jhoti Masih (2015962)" userId="S::2015962@student.uwtsd.ac.uk::2f40da68-98dd-4ef1-a20b-9b6e4960cd4f" providerId="AD" clId="Web-{A867CCF0-8D09-2F31-5EEF-349DB4A1FEC6}" dt="2021-10-25T21:36:45.633" v="100"/>
          <ac:cxnSpMkLst>
            <pc:docMk/>
            <pc:sldMk cId="3518953224" sldId="260"/>
            <ac:cxnSpMk id="9" creationId="{108D74AC-B125-4E11-BA53-E9E383966DF8}"/>
          </ac:cxnSpMkLst>
        </pc:cxnChg>
        <pc:cxnChg chg="del">
          <ac:chgData name="Sabina Jhoti Masih (2015962)" userId="S::2015962@student.uwtsd.ac.uk::2f40da68-98dd-4ef1-a20b-9b6e4960cd4f" providerId="AD" clId="Web-{A867CCF0-8D09-2F31-5EEF-349DB4A1FEC6}" dt="2021-10-25T21:36:45.633" v="100"/>
          <ac:cxnSpMkLst>
            <pc:docMk/>
            <pc:sldMk cId="3518953224" sldId="260"/>
            <ac:cxnSpMk id="11" creationId="{9DC76EBE-FB9D-4054-B5D8-19E3EAFE40B2}"/>
          </ac:cxnSpMkLst>
        </pc:cxnChg>
        <pc:cxnChg chg="del">
          <ac:chgData name="Sabina Jhoti Masih (2015962)" userId="S::2015962@student.uwtsd.ac.uk::2f40da68-98dd-4ef1-a20b-9b6e4960cd4f" providerId="AD" clId="Web-{A867CCF0-8D09-2F31-5EEF-349DB4A1FEC6}" dt="2021-10-25T21:36:45.633" v="100"/>
          <ac:cxnSpMkLst>
            <pc:docMk/>
            <pc:sldMk cId="3518953224" sldId="260"/>
            <ac:cxnSpMk id="13" creationId="{E48FA233-30DB-4D0A-BF51-78D03F79F247}"/>
          </ac:cxnSpMkLst>
        </pc:cxnChg>
        <pc:cxnChg chg="del">
          <ac:chgData name="Sabina Jhoti Masih (2015962)" userId="S::2015962@student.uwtsd.ac.uk::2f40da68-98dd-4ef1-a20b-9b6e4960cd4f" providerId="AD" clId="Web-{A867CCF0-8D09-2F31-5EEF-349DB4A1FEC6}" dt="2021-10-25T21:36:45.633" v="100"/>
          <ac:cxnSpMkLst>
            <pc:docMk/>
            <pc:sldMk cId="3518953224" sldId="260"/>
            <ac:cxnSpMk id="15" creationId="{A2EFA84C-D756-4DC7-AA46-68D776F37FA4}"/>
          </ac:cxnSpMkLst>
        </pc:cxnChg>
        <pc:cxnChg chg="del">
          <ac:chgData name="Sabina Jhoti Masih (2015962)" userId="S::2015962@student.uwtsd.ac.uk::2f40da68-98dd-4ef1-a20b-9b6e4960cd4f" providerId="AD" clId="Web-{A867CCF0-8D09-2F31-5EEF-349DB4A1FEC6}" dt="2021-10-25T21:36:45.633" v="100"/>
          <ac:cxnSpMkLst>
            <pc:docMk/>
            <pc:sldMk cId="3518953224" sldId="260"/>
            <ac:cxnSpMk id="21" creationId="{6D02D326-F829-4915-A540-3A4D5ADFC3D5}"/>
          </ac:cxnSpMkLst>
        </pc:cxnChg>
        <pc:cxnChg chg="del">
          <ac:chgData name="Sabina Jhoti Masih (2015962)" userId="S::2015962@student.uwtsd.ac.uk::2f40da68-98dd-4ef1-a20b-9b6e4960cd4f" providerId="AD" clId="Web-{A867CCF0-8D09-2F31-5EEF-349DB4A1FEC6}" dt="2021-10-25T21:36:45.633" v="100"/>
          <ac:cxnSpMkLst>
            <pc:docMk/>
            <pc:sldMk cId="3518953224" sldId="260"/>
            <ac:cxnSpMk id="23" creationId="{D528E080-CC35-4F6C-9D3C-949904DC4D5F}"/>
          </ac:cxnSpMkLst>
        </pc:cxnChg>
        <pc:cxnChg chg="add">
          <ac:chgData name="Sabina Jhoti Masih (2015962)" userId="S::2015962@student.uwtsd.ac.uk::2f40da68-98dd-4ef1-a20b-9b6e4960cd4f" providerId="AD" clId="Web-{A867CCF0-8D09-2F31-5EEF-349DB4A1FEC6}" dt="2021-10-25T21:36:45.633" v="100"/>
          <ac:cxnSpMkLst>
            <pc:docMk/>
            <pc:sldMk cId="3518953224" sldId="260"/>
            <ac:cxnSpMk id="28" creationId="{108D74AC-B125-4E11-BA53-E9E383966DF8}"/>
          </ac:cxnSpMkLst>
        </pc:cxnChg>
        <pc:cxnChg chg="add">
          <ac:chgData name="Sabina Jhoti Masih (2015962)" userId="S::2015962@student.uwtsd.ac.uk::2f40da68-98dd-4ef1-a20b-9b6e4960cd4f" providerId="AD" clId="Web-{A867CCF0-8D09-2F31-5EEF-349DB4A1FEC6}" dt="2021-10-25T21:36:45.633" v="100"/>
          <ac:cxnSpMkLst>
            <pc:docMk/>
            <pc:sldMk cId="3518953224" sldId="260"/>
            <ac:cxnSpMk id="30" creationId="{9DC76EBE-FB9D-4054-B5D8-19E3EAFE40B2}"/>
          </ac:cxnSpMkLst>
        </pc:cxnChg>
        <pc:cxnChg chg="add">
          <ac:chgData name="Sabina Jhoti Masih (2015962)" userId="S::2015962@student.uwtsd.ac.uk::2f40da68-98dd-4ef1-a20b-9b6e4960cd4f" providerId="AD" clId="Web-{A867CCF0-8D09-2F31-5EEF-349DB4A1FEC6}" dt="2021-10-25T21:36:45.633" v="100"/>
          <ac:cxnSpMkLst>
            <pc:docMk/>
            <pc:sldMk cId="3518953224" sldId="260"/>
            <ac:cxnSpMk id="32" creationId="{A2EFA84C-D756-4DC7-AA46-68D776F37FA4}"/>
          </ac:cxnSpMkLst>
        </pc:cxnChg>
        <pc:cxnChg chg="add">
          <ac:chgData name="Sabina Jhoti Masih (2015962)" userId="S::2015962@student.uwtsd.ac.uk::2f40da68-98dd-4ef1-a20b-9b6e4960cd4f" providerId="AD" clId="Web-{A867CCF0-8D09-2F31-5EEF-349DB4A1FEC6}" dt="2021-10-25T21:36:45.633" v="100"/>
          <ac:cxnSpMkLst>
            <pc:docMk/>
            <pc:sldMk cId="3518953224" sldId="260"/>
            <ac:cxnSpMk id="36" creationId="{769A8E91-0028-41F1-AD09-55C3F599934C}"/>
          </ac:cxnSpMkLst>
        </pc:cxnChg>
        <pc:cxnChg chg="add">
          <ac:chgData name="Sabina Jhoti Masih (2015962)" userId="S::2015962@student.uwtsd.ac.uk::2f40da68-98dd-4ef1-a20b-9b6e4960cd4f" providerId="AD" clId="Web-{A867CCF0-8D09-2F31-5EEF-349DB4A1FEC6}" dt="2021-10-25T21:36:45.633" v="100"/>
          <ac:cxnSpMkLst>
            <pc:docMk/>
            <pc:sldMk cId="3518953224" sldId="260"/>
            <ac:cxnSpMk id="38" creationId="{C80999E2-DBA5-45C2-9FA5-8925EF80D096}"/>
          </ac:cxnSpMkLst>
        </pc:cxnChg>
        <pc:cxnChg chg="add">
          <ac:chgData name="Sabina Jhoti Masih (2015962)" userId="S::2015962@student.uwtsd.ac.uk::2f40da68-98dd-4ef1-a20b-9b6e4960cd4f" providerId="AD" clId="Web-{A867CCF0-8D09-2F31-5EEF-349DB4A1FEC6}" dt="2021-10-25T21:36:45.633" v="100"/>
          <ac:cxnSpMkLst>
            <pc:docMk/>
            <pc:sldMk cId="3518953224" sldId="260"/>
            <ac:cxnSpMk id="40" creationId="{77CBB2C7-C4A2-4DDF-8B0F-AAA41053F536}"/>
          </ac:cxnSpMkLst>
        </pc:cxnChg>
      </pc:sldChg>
      <pc:sldChg chg="del">
        <pc:chgData name="Sabina Jhoti Masih (2015962)" userId="S::2015962@student.uwtsd.ac.uk::2f40da68-98dd-4ef1-a20b-9b6e4960cd4f" providerId="AD" clId="Web-{A867CCF0-8D09-2F31-5EEF-349DB4A1FEC6}" dt="2021-10-25T21:42:23.685" v="107"/>
        <pc:sldMkLst>
          <pc:docMk/>
          <pc:sldMk cId="181127424" sldId="261"/>
        </pc:sldMkLst>
      </pc:sldChg>
      <pc:sldChg chg="addSp delSp modSp new mod setBg modClrScheme addAnim delAnim chgLayout modNotes">
        <pc:chgData name="Sabina Jhoti Masih (2015962)" userId="S::2015962@student.uwtsd.ac.uk::2f40da68-98dd-4ef1-a20b-9b6e4960cd4f" providerId="AD" clId="Web-{A867CCF0-8D09-2F31-5EEF-349DB4A1FEC6}" dt="2021-10-25T22:57:24.189" v="605"/>
        <pc:sldMkLst>
          <pc:docMk/>
          <pc:sldMk cId="3245079070" sldId="261"/>
        </pc:sldMkLst>
        <pc:spChg chg="mod ord">
          <ac:chgData name="Sabina Jhoti Masih (2015962)" userId="S::2015962@student.uwtsd.ac.uk::2f40da68-98dd-4ef1-a20b-9b6e4960cd4f" providerId="AD" clId="Web-{A867CCF0-8D09-2F31-5EEF-349DB4A1FEC6}" dt="2021-10-25T22:56:14.996" v="559"/>
          <ac:spMkLst>
            <pc:docMk/>
            <pc:sldMk cId="3245079070" sldId="261"/>
            <ac:spMk id="2" creationId="{3E325F37-96DE-41A8-AF07-8B2C908912AB}"/>
          </ac:spMkLst>
        </pc:spChg>
        <pc:spChg chg="add mod ord">
          <ac:chgData name="Sabina Jhoti Masih (2015962)" userId="S::2015962@student.uwtsd.ac.uk::2f40da68-98dd-4ef1-a20b-9b6e4960cd4f" providerId="AD" clId="Web-{A867CCF0-8D09-2F31-5EEF-349DB4A1FEC6}" dt="2021-10-25T22:56:14.996" v="559"/>
          <ac:spMkLst>
            <pc:docMk/>
            <pc:sldMk cId="3245079070" sldId="261"/>
            <ac:spMk id="3" creationId="{9E29F866-6F48-4096-BD4D-780FE9BBC551}"/>
          </ac:spMkLst>
        </pc:spChg>
        <pc:spChg chg="del">
          <ac:chgData name="Sabina Jhoti Masih (2015962)" userId="S::2015962@student.uwtsd.ac.uk::2f40da68-98dd-4ef1-a20b-9b6e4960cd4f" providerId="AD" clId="Web-{A867CCF0-8D09-2F31-5EEF-349DB4A1FEC6}" dt="2021-10-25T21:43:29.921" v="111"/>
          <ac:spMkLst>
            <pc:docMk/>
            <pc:sldMk cId="3245079070" sldId="261"/>
            <ac:spMk id="3" creationId="{AA3DA4B4-4F49-48AE-88AC-FC4368B3A876}"/>
          </ac:spMkLst>
        </pc:spChg>
        <pc:spChg chg="add mod">
          <ac:chgData name="Sabina Jhoti Masih (2015962)" userId="S::2015962@student.uwtsd.ac.uk::2f40da68-98dd-4ef1-a20b-9b6e4960cd4f" providerId="AD" clId="Web-{A867CCF0-8D09-2F31-5EEF-349DB4A1FEC6}" dt="2021-10-25T22:56:30.934" v="560" actId="20577"/>
          <ac:spMkLst>
            <pc:docMk/>
            <pc:sldMk cId="3245079070" sldId="261"/>
            <ac:spMk id="4" creationId="{D0B865AC-AF4D-4555-827C-922C98C807F1}"/>
          </ac:spMkLst>
        </pc:spChg>
        <pc:spChg chg="add del mod">
          <ac:chgData name="Sabina Jhoti Masih (2015962)" userId="S::2015962@student.uwtsd.ac.uk::2f40da68-98dd-4ef1-a20b-9b6e4960cd4f" providerId="AD" clId="Web-{A867CCF0-8D09-2F31-5EEF-349DB4A1FEC6}" dt="2021-10-25T21:46:59.742" v="143"/>
          <ac:spMkLst>
            <pc:docMk/>
            <pc:sldMk cId="3245079070" sldId="261"/>
            <ac:spMk id="5" creationId="{CD03A512-1008-4138-AD3A-2FBBA1ED3F10}"/>
          </ac:spMkLst>
        </pc:spChg>
        <pc:spChg chg="add del">
          <ac:chgData name="Sabina Jhoti Masih (2015962)" userId="S::2015962@student.uwtsd.ac.uk::2f40da68-98dd-4ef1-a20b-9b6e4960cd4f" providerId="AD" clId="Web-{A867CCF0-8D09-2F31-5EEF-349DB4A1FEC6}" dt="2021-10-25T21:46:54.461" v="141"/>
          <ac:spMkLst>
            <pc:docMk/>
            <pc:sldMk cId="3245079070" sldId="261"/>
            <ac:spMk id="13" creationId="{C7FE5201-BB98-480C-BADB-207C8F893897}"/>
          </ac:spMkLst>
        </pc:spChg>
        <pc:spChg chg="add del">
          <ac:chgData name="Sabina Jhoti Masih (2015962)" userId="S::2015962@student.uwtsd.ac.uk::2f40da68-98dd-4ef1-a20b-9b6e4960cd4f" providerId="AD" clId="Web-{A867CCF0-8D09-2F31-5EEF-349DB4A1FEC6}" dt="2021-10-25T21:46:54.461" v="141"/>
          <ac:spMkLst>
            <pc:docMk/>
            <pc:sldMk cId="3245079070" sldId="261"/>
            <ac:spMk id="15" creationId="{B65A1411-0C46-4437-890D-A6FADAA96E75}"/>
          </ac:spMkLst>
        </pc:spChg>
        <pc:spChg chg="add del">
          <ac:chgData name="Sabina Jhoti Masih (2015962)" userId="S::2015962@student.uwtsd.ac.uk::2f40da68-98dd-4ef1-a20b-9b6e4960cd4f" providerId="AD" clId="Web-{A867CCF0-8D09-2F31-5EEF-349DB4A1FEC6}" dt="2021-10-25T21:46:51.179" v="137"/>
          <ac:spMkLst>
            <pc:docMk/>
            <pc:sldMk cId="3245079070" sldId="261"/>
            <ac:spMk id="18" creationId="{EA7E347D-B32A-4759-B7FF-FD25A9AEE645}"/>
          </ac:spMkLst>
        </pc:spChg>
        <pc:spChg chg="add del">
          <ac:chgData name="Sabina Jhoti Masih (2015962)" userId="S::2015962@student.uwtsd.ac.uk::2f40da68-98dd-4ef1-a20b-9b6e4960cd4f" providerId="AD" clId="Web-{A867CCF0-8D09-2F31-5EEF-349DB4A1FEC6}" dt="2021-10-25T21:46:51.179" v="137"/>
          <ac:spMkLst>
            <pc:docMk/>
            <pc:sldMk cId="3245079070" sldId="261"/>
            <ac:spMk id="20" creationId="{681F9FCB-1E38-43E9-8567-6292F4842051}"/>
          </ac:spMkLst>
        </pc:spChg>
        <pc:spChg chg="add del">
          <ac:chgData name="Sabina Jhoti Masih (2015962)" userId="S::2015962@student.uwtsd.ac.uk::2f40da68-98dd-4ef1-a20b-9b6e4960cd4f" providerId="AD" clId="Web-{A867CCF0-8D09-2F31-5EEF-349DB4A1FEC6}" dt="2021-10-25T21:46:51.179" v="137"/>
          <ac:spMkLst>
            <pc:docMk/>
            <pc:sldMk cId="3245079070" sldId="261"/>
            <ac:spMk id="22" creationId="{E687037D-D197-4CDD-BB5E-43AEE9E53408}"/>
          </ac:spMkLst>
        </pc:spChg>
        <pc:spChg chg="add del">
          <ac:chgData name="Sabina Jhoti Masih (2015962)" userId="S::2015962@student.uwtsd.ac.uk::2f40da68-98dd-4ef1-a20b-9b6e4960cd4f" providerId="AD" clId="Web-{A867CCF0-8D09-2F31-5EEF-349DB4A1FEC6}" dt="2021-10-25T21:48:39.151" v="146"/>
          <ac:spMkLst>
            <pc:docMk/>
            <pc:sldMk cId="3245079070" sldId="261"/>
            <ac:spMk id="29" creationId="{35F60170-91B4-45F0-B88B-9C07AEC4642C}"/>
          </ac:spMkLst>
        </pc:spChg>
        <pc:spChg chg="add del">
          <ac:chgData name="Sabina Jhoti Masih (2015962)" userId="S::2015962@student.uwtsd.ac.uk::2f40da68-98dd-4ef1-a20b-9b6e4960cd4f" providerId="AD" clId="Web-{A867CCF0-8D09-2F31-5EEF-349DB4A1FEC6}" dt="2021-10-25T22:56:14.996" v="559"/>
          <ac:spMkLst>
            <pc:docMk/>
            <pc:sldMk cId="3245079070" sldId="261"/>
            <ac:spMk id="42" creationId="{9566348D-5E23-404C-A495-618E4EAA822E}"/>
          </ac:spMkLst>
        </pc:spChg>
        <pc:spChg chg="add del">
          <ac:chgData name="Sabina Jhoti Masih (2015962)" userId="S::2015962@student.uwtsd.ac.uk::2f40da68-98dd-4ef1-a20b-9b6e4960cd4f" providerId="AD" clId="Web-{A867CCF0-8D09-2F31-5EEF-349DB4A1FEC6}" dt="2021-10-25T22:56:14.996" v="559"/>
          <ac:spMkLst>
            <pc:docMk/>
            <pc:sldMk cId="3245079070" sldId="261"/>
            <ac:spMk id="44" creationId="{1525EE0A-A779-481E-A750-AD22CD1A020E}"/>
          </ac:spMkLst>
        </pc:spChg>
        <pc:spChg chg="add del">
          <ac:chgData name="Sabina Jhoti Masih (2015962)" userId="S::2015962@student.uwtsd.ac.uk::2f40da68-98dd-4ef1-a20b-9b6e4960cd4f" providerId="AD" clId="Web-{A867CCF0-8D09-2F31-5EEF-349DB4A1FEC6}" dt="2021-10-25T21:48:39.151" v="145"/>
          <ac:spMkLst>
            <pc:docMk/>
            <pc:sldMk cId="3245079070" sldId="261"/>
            <ac:spMk id="45" creationId="{EA7E347D-B32A-4759-B7FF-FD25A9AEE645}"/>
          </ac:spMkLst>
        </pc:spChg>
        <pc:spChg chg="add del">
          <ac:chgData name="Sabina Jhoti Masih (2015962)" userId="S::2015962@student.uwtsd.ac.uk::2f40da68-98dd-4ef1-a20b-9b6e4960cd4f" providerId="AD" clId="Web-{A867CCF0-8D09-2F31-5EEF-349DB4A1FEC6}" dt="2021-10-25T21:48:39.151" v="145"/>
          <ac:spMkLst>
            <pc:docMk/>
            <pc:sldMk cId="3245079070" sldId="261"/>
            <ac:spMk id="47" creationId="{681F9FCB-1E38-43E9-8567-6292F4842051}"/>
          </ac:spMkLst>
        </pc:spChg>
        <pc:spChg chg="add del">
          <ac:chgData name="Sabina Jhoti Masih (2015962)" userId="S::2015962@student.uwtsd.ac.uk::2f40da68-98dd-4ef1-a20b-9b6e4960cd4f" providerId="AD" clId="Web-{A867CCF0-8D09-2F31-5EEF-349DB4A1FEC6}" dt="2021-10-25T21:48:39.151" v="145"/>
          <ac:spMkLst>
            <pc:docMk/>
            <pc:sldMk cId="3245079070" sldId="261"/>
            <ac:spMk id="49" creationId="{E687037D-D197-4CDD-BB5E-43AEE9E53408}"/>
          </ac:spMkLst>
        </pc:spChg>
        <pc:spChg chg="add">
          <ac:chgData name="Sabina Jhoti Masih (2015962)" userId="S::2015962@student.uwtsd.ac.uk::2f40da68-98dd-4ef1-a20b-9b6e4960cd4f" providerId="AD" clId="Web-{A867CCF0-8D09-2F31-5EEF-349DB4A1FEC6}" dt="2021-10-25T22:56:14.996" v="559"/>
          <ac:spMkLst>
            <pc:docMk/>
            <pc:sldMk cId="3245079070" sldId="261"/>
            <ac:spMk id="61" creationId="{92B0CFF1-78D7-4A83-A95E-71F9E3831622}"/>
          </ac:spMkLst>
        </pc:spChg>
        <pc:spChg chg="add">
          <ac:chgData name="Sabina Jhoti Masih (2015962)" userId="S::2015962@student.uwtsd.ac.uk::2f40da68-98dd-4ef1-a20b-9b6e4960cd4f" providerId="AD" clId="Web-{A867CCF0-8D09-2F31-5EEF-349DB4A1FEC6}" dt="2021-10-25T22:56:14.996" v="559"/>
          <ac:spMkLst>
            <pc:docMk/>
            <pc:sldMk cId="3245079070" sldId="261"/>
            <ac:spMk id="63" creationId="{C34B9DE3-1715-4EE3-99FA-C9BC12F5DBA1}"/>
          </ac:spMkLst>
        </pc:spChg>
        <pc:picChg chg="add del mod">
          <ac:chgData name="Sabina Jhoti Masih (2015962)" userId="S::2015962@student.uwtsd.ac.uk::2f40da68-98dd-4ef1-a20b-9b6e4960cd4f" providerId="AD" clId="Web-{A867CCF0-8D09-2F31-5EEF-349DB4A1FEC6}" dt="2021-10-25T21:46:59.742" v="143"/>
          <ac:picMkLst>
            <pc:docMk/>
            <pc:sldMk cId="3245079070" sldId="261"/>
            <ac:picMk id="4" creationId="{7A688344-B0B9-431E-946D-242CF2492A01}"/>
          </ac:picMkLst>
        </pc:picChg>
        <pc:picChg chg="add mod ord">
          <ac:chgData name="Sabina Jhoti Masih (2015962)" userId="S::2015962@student.uwtsd.ac.uk::2f40da68-98dd-4ef1-a20b-9b6e4960cd4f" providerId="AD" clId="Web-{A867CCF0-8D09-2F31-5EEF-349DB4A1FEC6}" dt="2021-10-25T22:56:14.996" v="559"/>
          <ac:picMkLst>
            <pc:docMk/>
            <pc:sldMk cId="3245079070" sldId="261"/>
            <ac:picMk id="5" creationId="{E421358C-1DDE-4B82-A321-793EDB9BBA19}"/>
          </ac:picMkLst>
        </pc:picChg>
        <pc:picChg chg="add del">
          <ac:chgData name="Sabina Jhoti Masih (2015962)" userId="S::2015962@student.uwtsd.ac.uk::2f40da68-98dd-4ef1-a20b-9b6e4960cd4f" providerId="AD" clId="Web-{A867CCF0-8D09-2F31-5EEF-349DB4A1FEC6}" dt="2021-10-25T21:48:39.151" v="145"/>
          <ac:picMkLst>
            <pc:docMk/>
            <pc:sldMk cId="3245079070" sldId="261"/>
            <ac:picMk id="33" creationId="{32C99859-0C07-48CE-9945-0D16A38B8D77}"/>
          </ac:picMkLst>
        </pc:picChg>
        <pc:cxnChg chg="add del">
          <ac:chgData name="Sabina Jhoti Masih (2015962)" userId="S::2015962@student.uwtsd.ac.uk::2f40da68-98dd-4ef1-a20b-9b6e4960cd4f" providerId="AD" clId="Web-{A867CCF0-8D09-2F31-5EEF-349DB4A1FEC6}" dt="2021-10-25T21:46:54.461" v="141"/>
          <ac:cxnSpMkLst>
            <pc:docMk/>
            <pc:sldMk cId="3245079070" sldId="261"/>
            <ac:cxnSpMk id="7" creationId="{108D74AC-B125-4E11-BA53-E9E383966DF8}"/>
          </ac:cxnSpMkLst>
        </pc:cxnChg>
        <pc:cxnChg chg="add del">
          <ac:chgData name="Sabina Jhoti Masih (2015962)" userId="S::2015962@student.uwtsd.ac.uk::2f40da68-98dd-4ef1-a20b-9b6e4960cd4f" providerId="AD" clId="Web-{A867CCF0-8D09-2F31-5EEF-349DB4A1FEC6}" dt="2021-10-25T21:46:54.461" v="141"/>
          <ac:cxnSpMkLst>
            <pc:docMk/>
            <pc:sldMk cId="3245079070" sldId="261"/>
            <ac:cxnSpMk id="8" creationId="{9DC76EBE-FB9D-4054-B5D8-19E3EAFE40B2}"/>
          </ac:cxnSpMkLst>
        </pc:cxnChg>
        <pc:cxnChg chg="add del">
          <ac:chgData name="Sabina Jhoti Masih (2015962)" userId="S::2015962@student.uwtsd.ac.uk::2f40da68-98dd-4ef1-a20b-9b6e4960cd4f" providerId="AD" clId="Web-{A867CCF0-8D09-2F31-5EEF-349DB4A1FEC6}" dt="2021-10-25T21:46:54.461" v="141"/>
          <ac:cxnSpMkLst>
            <pc:docMk/>
            <pc:sldMk cId="3245079070" sldId="261"/>
            <ac:cxnSpMk id="9" creationId="{E48FA233-30DB-4D0A-BF51-78D03F79F247}"/>
          </ac:cxnSpMkLst>
        </pc:cxnChg>
        <pc:cxnChg chg="add del">
          <ac:chgData name="Sabina Jhoti Masih (2015962)" userId="S::2015962@student.uwtsd.ac.uk::2f40da68-98dd-4ef1-a20b-9b6e4960cd4f" providerId="AD" clId="Web-{A867CCF0-8D09-2F31-5EEF-349DB4A1FEC6}" dt="2021-10-25T21:46:51.179" v="137"/>
          <ac:cxnSpMkLst>
            <pc:docMk/>
            <pc:sldMk cId="3245079070" sldId="261"/>
            <ac:cxnSpMk id="10" creationId="{108D74AC-B125-4E11-BA53-E9E383966DF8}"/>
          </ac:cxnSpMkLst>
        </pc:cxnChg>
        <pc:cxnChg chg="add del">
          <ac:chgData name="Sabina Jhoti Masih (2015962)" userId="S::2015962@student.uwtsd.ac.uk::2f40da68-98dd-4ef1-a20b-9b6e4960cd4f" providerId="AD" clId="Web-{A867CCF0-8D09-2F31-5EEF-349DB4A1FEC6}" dt="2021-10-25T21:46:54.461" v="141"/>
          <ac:cxnSpMkLst>
            <pc:docMk/>
            <pc:sldMk cId="3245079070" sldId="261"/>
            <ac:cxnSpMk id="11" creationId="{A2EFA84C-D756-4DC7-AA46-68D776F37FA4}"/>
          </ac:cxnSpMkLst>
        </pc:cxnChg>
        <pc:cxnChg chg="add del">
          <ac:chgData name="Sabina Jhoti Masih (2015962)" userId="S::2015962@student.uwtsd.ac.uk::2f40da68-98dd-4ef1-a20b-9b6e4960cd4f" providerId="AD" clId="Web-{A867CCF0-8D09-2F31-5EEF-349DB4A1FEC6}" dt="2021-10-25T21:46:51.179" v="137"/>
          <ac:cxnSpMkLst>
            <pc:docMk/>
            <pc:sldMk cId="3245079070" sldId="261"/>
            <ac:cxnSpMk id="12" creationId="{9DC76EBE-FB9D-4054-B5D8-19E3EAFE40B2}"/>
          </ac:cxnSpMkLst>
        </pc:cxnChg>
        <pc:cxnChg chg="add del">
          <ac:chgData name="Sabina Jhoti Masih (2015962)" userId="S::2015962@student.uwtsd.ac.uk::2f40da68-98dd-4ef1-a20b-9b6e4960cd4f" providerId="AD" clId="Web-{A867CCF0-8D09-2F31-5EEF-349DB4A1FEC6}" dt="2021-10-25T21:46:51.179" v="137"/>
          <ac:cxnSpMkLst>
            <pc:docMk/>
            <pc:sldMk cId="3245079070" sldId="261"/>
            <ac:cxnSpMk id="14" creationId="{E48FA233-30DB-4D0A-BF51-78D03F79F247}"/>
          </ac:cxnSpMkLst>
        </pc:cxnChg>
        <pc:cxnChg chg="add del">
          <ac:chgData name="Sabina Jhoti Masih (2015962)" userId="S::2015962@student.uwtsd.ac.uk::2f40da68-98dd-4ef1-a20b-9b6e4960cd4f" providerId="AD" clId="Web-{A867CCF0-8D09-2F31-5EEF-349DB4A1FEC6}" dt="2021-10-25T21:46:51.179" v="137"/>
          <ac:cxnSpMkLst>
            <pc:docMk/>
            <pc:sldMk cId="3245079070" sldId="261"/>
            <ac:cxnSpMk id="16" creationId="{A2EFA84C-D756-4DC7-AA46-68D776F37FA4}"/>
          </ac:cxnSpMkLst>
        </pc:cxnChg>
        <pc:cxnChg chg="add del">
          <ac:chgData name="Sabina Jhoti Masih (2015962)" userId="S::2015962@student.uwtsd.ac.uk::2f40da68-98dd-4ef1-a20b-9b6e4960cd4f" providerId="AD" clId="Web-{A867CCF0-8D09-2F31-5EEF-349DB4A1FEC6}" dt="2021-10-25T21:46:54.461" v="141"/>
          <ac:cxnSpMkLst>
            <pc:docMk/>
            <pc:sldMk cId="3245079070" sldId="261"/>
            <ac:cxnSpMk id="17" creationId="{5600D858-9844-4B2A-9D38-77BD00EC4536}"/>
          </ac:cxnSpMkLst>
        </pc:cxnChg>
        <pc:cxnChg chg="add del">
          <ac:chgData name="Sabina Jhoti Masih (2015962)" userId="S::2015962@student.uwtsd.ac.uk::2f40da68-98dd-4ef1-a20b-9b6e4960cd4f" providerId="AD" clId="Web-{A867CCF0-8D09-2F31-5EEF-349DB4A1FEC6}" dt="2021-10-25T21:46:54.461" v="141"/>
          <ac:cxnSpMkLst>
            <pc:docMk/>
            <pc:sldMk cId="3245079070" sldId="261"/>
            <ac:cxnSpMk id="19" creationId="{F89C6C02-EDA3-4D0B-9C4E-AAE0F2C7D51D}"/>
          </ac:cxnSpMkLst>
        </pc:cxnChg>
        <pc:cxnChg chg="add del">
          <ac:chgData name="Sabina Jhoti Masih (2015962)" userId="S::2015962@student.uwtsd.ac.uk::2f40da68-98dd-4ef1-a20b-9b6e4960cd4f" providerId="AD" clId="Web-{A867CCF0-8D09-2F31-5EEF-349DB4A1FEC6}" dt="2021-10-25T21:46:54.461" v="141"/>
          <ac:cxnSpMkLst>
            <pc:docMk/>
            <pc:sldMk cId="3245079070" sldId="261"/>
            <ac:cxnSpMk id="21" creationId="{7818025D-200B-4542-8AF9-7D9B2FFE6F79}"/>
          </ac:cxnSpMkLst>
        </pc:cxnChg>
        <pc:cxnChg chg="add del">
          <ac:chgData name="Sabina Jhoti Masih (2015962)" userId="S::2015962@student.uwtsd.ac.uk::2f40da68-98dd-4ef1-a20b-9b6e4960cd4f" providerId="AD" clId="Web-{A867CCF0-8D09-2F31-5EEF-349DB4A1FEC6}" dt="2021-10-25T21:48:39.151" v="146"/>
          <ac:cxnSpMkLst>
            <pc:docMk/>
            <pc:sldMk cId="3245079070" sldId="261"/>
            <ac:cxnSpMk id="23" creationId="{108D74AC-B125-4E11-BA53-E9E383966DF8}"/>
          </ac:cxnSpMkLst>
        </pc:cxnChg>
        <pc:cxnChg chg="add del">
          <ac:chgData name="Sabina Jhoti Masih (2015962)" userId="S::2015962@student.uwtsd.ac.uk::2f40da68-98dd-4ef1-a20b-9b6e4960cd4f" providerId="AD" clId="Web-{A867CCF0-8D09-2F31-5EEF-349DB4A1FEC6}" dt="2021-10-25T21:46:51.179" v="137"/>
          <ac:cxnSpMkLst>
            <pc:docMk/>
            <pc:sldMk cId="3245079070" sldId="261"/>
            <ac:cxnSpMk id="24" creationId="{50E49A7D-8FD9-436A-B77B-246CE503101D}"/>
          </ac:cxnSpMkLst>
        </pc:cxnChg>
        <pc:cxnChg chg="add del">
          <ac:chgData name="Sabina Jhoti Masih (2015962)" userId="S::2015962@student.uwtsd.ac.uk::2f40da68-98dd-4ef1-a20b-9b6e4960cd4f" providerId="AD" clId="Web-{A867CCF0-8D09-2F31-5EEF-349DB4A1FEC6}" dt="2021-10-25T21:48:39.151" v="146"/>
          <ac:cxnSpMkLst>
            <pc:docMk/>
            <pc:sldMk cId="3245079070" sldId="261"/>
            <ac:cxnSpMk id="25" creationId="{9DC76EBE-FB9D-4054-B5D8-19E3EAFE40B2}"/>
          </ac:cxnSpMkLst>
        </pc:cxnChg>
        <pc:cxnChg chg="add del">
          <ac:chgData name="Sabina Jhoti Masih (2015962)" userId="S::2015962@student.uwtsd.ac.uk::2f40da68-98dd-4ef1-a20b-9b6e4960cd4f" providerId="AD" clId="Web-{A867CCF0-8D09-2F31-5EEF-349DB4A1FEC6}" dt="2021-10-25T21:46:51.179" v="137"/>
          <ac:cxnSpMkLst>
            <pc:docMk/>
            <pc:sldMk cId="3245079070" sldId="261"/>
            <ac:cxnSpMk id="26" creationId="{DA3BF173-E8FE-4201-89A7-ABF03E41DA9D}"/>
          </ac:cxnSpMkLst>
        </pc:cxnChg>
        <pc:cxnChg chg="add del">
          <ac:chgData name="Sabina Jhoti Masih (2015962)" userId="S::2015962@student.uwtsd.ac.uk::2f40da68-98dd-4ef1-a20b-9b6e4960cd4f" providerId="AD" clId="Web-{A867CCF0-8D09-2F31-5EEF-349DB4A1FEC6}" dt="2021-10-25T21:48:39.151" v="146"/>
          <ac:cxnSpMkLst>
            <pc:docMk/>
            <pc:sldMk cId="3245079070" sldId="261"/>
            <ac:cxnSpMk id="27" creationId="{A2EFA84C-D756-4DC7-AA46-68D776F37FA4}"/>
          </ac:cxnSpMkLst>
        </pc:cxnChg>
        <pc:cxnChg chg="add del">
          <ac:chgData name="Sabina Jhoti Masih (2015962)" userId="S::2015962@student.uwtsd.ac.uk::2f40da68-98dd-4ef1-a20b-9b6e4960cd4f" providerId="AD" clId="Web-{A867CCF0-8D09-2F31-5EEF-349DB4A1FEC6}" dt="2021-10-25T21:46:51.179" v="137"/>
          <ac:cxnSpMkLst>
            <pc:docMk/>
            <pc:sldMk cId="3245079070" sldId="261"/>
            <ac:cxnSpMk id="28" creationId="{7C773C5F-88DC-4BF1-8396-4EFD489005C5}"/>
          </ac:cxnSpMkLst>
        </pc:cxnChg>
        <pc:cxnChg chg="add del">
          <ac:chgData name="Sabina Jhoti Masih (2015962)" userId="S::2015962@student.uwtsd.ac.uk::2f40da68-98dd-4ef1-a20b-9b6e4960cd4f" providerId="AD" clId="Web-{A867CCF0-8D09-2F31-5EEF-349DB4A1FEC6}" dt="2021-10-25T21:48:39.151" v="146"/>
          <ac:cxnSpMkLst>
            <pc:docMk/>
            <pc:sldMk cId="3245079070" sldId="261"/>
            <ac:cxnSpMk id="30" creationId="{82A1AB15-495E-4EE0-98F0-89DD89CD14FD}"/>
          </ac:cxnSpMkLst>
        </pc:cxnChg>
        <pc:cxnChg chg="add del">
          <ac:chgData name="Sabina Jhoti Masih (2015962)" userId="S::2015962@student.uwtsd.ac.uk::2f40da68-98dd-4ef1-a20b-9b6e4960cd4f" providerId="AD" clId="Web-{A867CCF0-8D09-2F31-5EEF-349DB4A1FEC6}" dt="2021-10-25T21:48:39.151" v="146"/>
          <ac:cxnSpMkLst>
            <pc:docMk/>
            <pc:sldMk cId="3245079070" sldId="261"/>
            <ac:cxnSpMk id="31" creationId="{74EEBF2A-B7AF-4EC9-B6F7-BF425E70A0D9}"/>
          </ac:cxnSpMkLst>
        </pc:cxnChg>
        <pc:cxnChg chg="add del">
          <ac:chgData name="Sabina Jhoti Masih (2015962)" userId="S::2015962@student.uwtsd.ac.uk::2f40da68-98dd-4ef1-a20b-9b6e4960cd4f" providerId="AD" clId="Web-{A867CCF0-8D09-2F31-5EEF-349DB4A1FEC6}" dt="2021-10-25T22:56:14.996" v="559"/>
          <ac:cxnSpMkLst>
            <pc:docMk/>
            <pc:sldMk cId="3245079070" sldId="261"/>
            <ac:cxnSpMk id="36" creationId="{108D74AC-B125-4E11-BA53-E9E383966DF8}"/>
          </ac:cxnSpMkLst>
        </pc:cxnChg>
        <pc:cxnChg chg="add del">
          <ac:chgData name="Sabina Jhoti Masih (2015962)" userId="S::2015962@student.uwtsd.ac.uk::2f40da68-98dd-4ef1-a20b-9b6e4960cd4f" providerId="AD" clId="Web-{A867CCF0-8D09-2F31-5EEF-349DB4A1FEC6}" dt="2021-10-25T21:48:39.151" v="145"/>
          <ac:cxnSpMkLst>
            <pc:docMk/>
            <pc:sldMk cId="3245079070" sldId="261"/>
            <ac:cxnSpMk id="37" creationId="{108D74AC-B125-4E11-BA53-E9E383966DF8}"/>
          </ac:cxnSpMkLst>
        </pc:cxnChg>
        <pc:cxnChg chg="add del">
          <ac:chgData name="Sabina Jhoti Masih (2015962)" userId="S::2015962@student.uwtsd.ac.uk::2f40da68-98dd-4ef1-a20b-9b6e4960cd4f" providerId="AD" clId="Web-{A867CCF0-8D09-2F31-5EEF-349DB4A1FEC6}" dt="2021-10-25T22:56:14.996" v="559"/>
          <ac:cxnSpMkLst>
            <pc:docMk/>
            <pc:sldMk cId="3245079070" sldId="261"/>
            <ac:cxnSpMk id="38" creationId="{9DC76EBE-FB9D-4054-B5D8-19E3EAFE40B2}"/>
          </ac:cxnSpMkLst>
        </pc:cxnChg>
        <pc:cxnChg chg="add del">
          <ac:chgData name="Sabina Jhoti Masih (2015962)" userId="S::2015962@student.uwtsd.ac.uk::2f40da68-98dd-4ef1-a20b-9b6e4960cd4f" providerId="AD" clId="Web-{A867CCF0-8D09-2F31-5EEF-349DB4A1FEC6}" dt="2021-10-25T21:48:39.151" v="145"/>
          <ac:cxnSpMkLst>
            <pc:docMk/>
            <pc:sldMk cId="3245079070" sldId="261"/>
            <ac:cxnSpMk id="39" creationId="{9DC76EBE-FB9D-4054-B5D8-19E3EAFE40B2}"/>
          </ac:cxnSpMkLst>
        </pc:cxnChg>
        <pc:cxnChg chg="add del">
          <ac:chgData name="Sabina Jhoti Masih (2015962)" userId="S::2015962@student.uwtsd.ac.uk::2f40da68-98dd-4ef1-a20b-9b6e4960cd4f" providerId="AD" clId="Web-{A867CCF0-8D09-2F31-5EEF-349DB4A1FEC6}" dt="2021-10-25T22:56:14.996" v="559"/>
          <ac:cxnSpMkLst>
            <pc:docMk/>
            <pc:sldMk cId="3245079070" sldId="261"/>
            <ac:cxnSpMk id="40" creationId="{A2EFA84C-D756-4DC7-AA46-68D776F37FA4}"/>
          </ac:cxnSpMkLst>
        </pc:cxnChg>
        <pc:cxnChg chg="add del">
          <ac:chgData name="Sabina Jhoti Masih (2015962)" userId="S::2015962@student.uwtsd.ac.uk::2f40da68-98dd-4ef1-a20b-9b6e4960cd4f" providerId="AD" clId="Web-{A867CCF0-8D09-2F31-5EEF-349DB4A1FEC6}" dt="2021-10-25T21:48:39.151" v="145"/>
          <ac:cxnSpMkLst>
            <pc:docMk/>
            <pc:sldMk cId="3245079070" sldId="261"/>
            <ac:cxnSpMk id="41" creationId="{E48FA233-30DB-4D0A-BF51-78D03F79F247}"/>
          </ac:cxnSpMkLst>
        </pc:cxnChg>
        <pc:cxnChg chg="add del">
          <ac:chgData name="Sabina Jhoti Masih (2015962)" userId="S::2015962@student.uwtsd.ac.uk::2f40da68-98dd-4ef1-a20b-9b6e4960cd4f" providerId="AD" clId="Web-{A867CCF0-8D09-2F31-5EEF-349DB4A1FEC6}" dt="2021-10-25T21:48:39.151" v="145"/>
          <ac:cxnSpMkLst>
            <pc:docMk/>
            <pc:sldMk cId="3245079070" sldId="261"/>
            <ac:cxnSpMk id="43" creationId="{A2EFA84C-D756-4DC7-AA46-68D776F37FA4}"/>
          </ac:cxnSpMkLst>
        </pc:cxnChg>
        <pc:cxnChg chg="add del">
          <ac:chgData name="Sabina Jhoti Masih (2015962)" userId="S::2015962@student.uwtsd.ac.uk::2f40da68-98dd-4ef1-a20b-9b6e4960cd4f" providerId="AD" clId="Web-{A867CCF0-8D09-2F31-5EEF-349DB4A1FEC6}" dt="2021-10-25T22:56:14.996" v="559"/>
          <ac:cxnSpMkLst>
            <pc:docMk/>
            <pc:sldMk cId="3245079070" sldId="261"/>
            <ac:cxnSpMk id="46" creationId="{6BD6645B-2963-49B8-BD20-68F13D7B528D}"/>
          </ac:cxnSpMkLst>
        </pc:cxnChg>
        <pc:cxnChg chg="add del">
          <ac:chgData name="Sabina Jhoti Masih (2015962)" userId="S::2015962@student.uwtsd.ac.uk::2f40da68-98dd-4ef1-a20b-9b6e4960cd4f" providerId="AD" clId="Web-{A867CCF0-8D09-2F31-5EEF-349DB4A1FEC6}" dt="2021-10-25T22:56:14.996" v="559"/>
          <ac:cxnSpMkLst>
            <pc:docMk/>
            <pc:sldMk cId="3245079070" sldId="261"/>
            <ac:cxnSpMk id="48" creationId="{0AB1FF18-916C-43C4-8A6D-5878AEA3919B}"/>
          </ac:cxnSpMkLst>
        </pc:cxnChg>
        <pc:cxnChg chg="add del">
          <ac:chgData name="Sabina Jhoti Masih (2015962)" userId="S::2015962@student.uwtsd.ac.uk::2f40da68-98dd-4ef1-a20b-9b6e4960cd4f" providerId="AD" clId="Web-{A867CCF0-8D09-2F31-5EEF-349DB4A1FEC6}" dt="2021-10-25T22:56:14.996" v="559"/>
          <ac:cxnSpMkLst>
            <pc:docMk/>
            <pc:sldMk cId="3245079070" sldId="261"/>
            <ac:cxnSpMk id="50" creationId="{3EABAF14-551B-4C82-8652-104248C66894}"/>
          </ac:cxnSpMkLst>
        </pc:cxnChg>
        <pc:cxnChg chg="add del">
          <ac:chgData name="Sabina Jhoti Masih (2015962)" userId="S::2015962@student.uwtsd.ac.uk::2f40da68-98dd-4ef1-a20b-9b6e4960cd4f" providerId="AD" clId="Web-{A867CCF0-8D09-2F31-5EEF-349DB4A1FEC6}" dt="2021-10-25T21:48:39.151" v="145"/>
          <ac:cxnSpMkLst>
            <pc:docMk/>
            <pc:sldMk cId="3245079070" sldId="261"/>
            <ac:cxnSpMk id="51" creationId="{50E49A7D-8FD9-436A-B77B-246CE503101D}"/>
          </ac:cxnSpMkLst>
        </pc:cxnChg>
        <pc:cxnChg chg="add">
          <ac:chgData name="Sabina Jhoti Masih (2015962)" userId="S::2015962@student.uwtsd.ac.uk::2f40da68-98dd-4ef1-a20b-9b6e4960cd4f" providerId="AD" clId="Web-{A867CCF0-8D09-2F31-5EEF-349DB4A1FEC6}" dt="2021-10-25T22:56:14.996" v="559"/>
          <ac:cxnSpMkLst>
            <pc:docMk/>
            <pc:sldMk cId="3245079070" sldId="261"/>
            <ac:cxnSpMk id="52" creationId="{108D74AC-B125-4E11-BA53-E9E383966DF8}"/>
          </ac:cxnSpMkLst>
        </pc:cxnChg>
        <pc:cxnChg chg="add del">
          <ac:chgData name="Sabina Jhoti Masih (2015962)" userId="S::2015962@student.uwtsd.ac.uk::2f40da68-98dd-4ef1-a20b-9b6e4960cd4f" providerId="AD" clId="Web-{A867CCF0-8D09-2F31-5EEF-349DB4A1FEC6}" dt="2021-10-25T21:48:39.151" v="145"/>
          <ac:cxnSpMkLst>
            <pc:docMk/>
            <pc:sldMk cId="3245079070" sldId="261"/>
            <ac:cxnSpMk id="53" creationId="{DA3BF173-E8FE-4201-89A7-ABF03E41DA9D}"/>
          </ac:cxnSpMkLst>
        </pc:cxnChg>
        <pc:cxnChg chg="add del">
          <ac:chgData name="Sabina Jhoti Masih (2015962)" userId="S::2015962@student.uwtsd.ac.uk::2f40da68-98dd-4ef1-a20b-9b6e4960cd4f" providerId="AD" clId="Web-{A867CCF0-8D09-2F31-5EEF-349DB4A1FEC6}" dt="2021-10-25T21:48:39.151" v="145"/>
          <ac:cxnSpMkLst>
            <pc:docMk/>
            <pc:sldMk cId="3245079070" sldId="261"/>
            <ac:cxnSpMk id="55" creationId="{7C773C5F-88DC-4BF1-8396-4EFD489005C5}"/>
          </ac:cxnSpMkLst>
        </pc:cxnChg>
        <pc:cxnChg chg="add">
          <ac:chgData name="Sabina Jhoti Masih (2015962)" userId="S::2015962@student.uwtsd.ac.uk::2f40da68-98dd-4ef1-a20b-9b6e4960cd4f" providerId="AD" clId="Web-{A867CCF0-8D09-2F31-5EEF-349DB4A1FEC6}" dt="2021-10-25T22:56:14.996" v="559"/>
          <ac:cxnSpMkLst>
            <pc:docMk/>
            <pc:sldMk cId="3245079070" sldId="261"/>
            <ac:cxnSpMk id="57" creationId="{9DC76EBE-FB9D-4054-B5D8-19E3EAFE40B2}"/>
          </ac:cxnSpMkLst>
        </pc:cxnChg>
        <pc:cxnChg chg="add">
          <ac:chgData name="Sabina Jhoti Masih (2015962)" userId="S::2015962@student.uwtsd.ac.uk::2f40da68-98dd-4ef1-a20b-9b6e4960cd4f" providerId="AD" clId="Web-{A867CCF0-8D09-2F31-5EEF-349DB4A1FEC6}" dt="2021-10-25T22:56:14.996" v="559"/>
          <ac:cxnSpMkLst>
            <pc:docMk/>
            <pc:sldMk cId="3245079070" sldId="261"/>
            <ac:cxnSpMk id="59" creationId="{E48FA233-30DB-4D0A-BF51-78D03F79F247}"/>
          </ac:cxnSpMkLst>
        </pc:cxnChg>
        <pc:cxnChg chg="add">
          <ac:chgData name="Sabina Jhoti Masih (2015962)" userId="S::2015962@student.uwtsd.ac.uk::2f40da68-98dd-4ef1-a20b-9b6e4960cd4f" providerId="AD" clId="Web-{A867CCF0-8D09-2F31-5EEF-349DB4A1FEC6}" dt="2021-10-25T22:56:14.996" v="559"/>
          <ac:cxnSpMkLst>
            <pc:docMk/>
            <pc:sldMk cId="3245079070" sldId="261"/>
            <ac:cxnSpMk id="65" creationId="{6108BD3D-CFD0-4A15-ACF6-EBC254CD7CF1}"/>
          </ac:cxnSpMkLst>
        </pc:cxnChg>
        <pc:cxnChg chg="add">
          <ac:chgData name="Sabina Jhoti Masih (2015962)" userId="S::2015962@student.uwtsd.ac.uk::2f40da68-98dd-4ef1-a20b-9b6e4960cd4f" providerId="AD" clId="Web-{A867CCF0-8D09-2F31-5EEF-349DB4A1FEC6}" dt="2021-10-25T22:56:14.996" v="559"/>
          <ac:cxnSpMkLst>
            <pc:docMk/>
            <pc:sldMk cId="3245079070" sldId="261"/>
            <ac:cxnSpMk id="67" creationId="{DB2019E5-6C31-4640-A135-6BBA7FFCF694}"/>
          </ac:cxnSpMkLst>
        </pc:cxnChg>
      </pc:sldChg>
      <pc:sldChg chg="new del">
        <pc:chgData name="Sabina Jhoti Masih (2015962)" userId="S::2015962@student.uwtsd.ac.uk::2f40da68-98dd-4ef1-a20b-9b6e4960cd4f" providerId="AD" clId="Web-{A867CCF0-8D09-2F31-5EEF-349DB4A1FEC6}" dt="2021-10-25T21:42:47.373" v="109"/>
        <pc:sldMkLst>
          <pc:docMk/>
          <pc:sldMk cId="3611900615" sldId="2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CB07C7-F64B-42D1-A3D8-F48F3E2D503C}" type="datetimeFigureOut">
              <a:rPr lang="en-US"/>
              <a:t>10/27/2021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83084F-1481-44FF-9144-22808F6C9EA7}" type="slidenum">
              <a:rPr lang="en-US"/>
              <a:t>‹#›</a:t>
            </a:fld>
            <a:endParaRPr lang="en-US"/>
          </a:p>
        </p:txBody>
      </p:sp>
    </p:spTree>
    <p:extLst>
      <p:ext uri="{BB962C8B-B14F-4D97-AF65-F5344CB8AC3E}">
        <p14:creationId xmlns:p14="http://schemas.microsoft.com/office/powerpoint/2010/main" val="3444871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Today I will be producing a presentation to help all of you new parents to understand how the experience  of a child between the ages of 0-5 years can affect the rest of their lives. Every year of a child's life is precious, but when it comes to development, the first five are the most important. This is when a child becomes the person they are going to be. It is when they learn appropriate behavior, boundaries, empathy and many other important social skills that will remain with them for life (Tomlinson 2015). In this presentation I shall include some relevant theories that is relating to this age group of your children, and I will also be including some practical examples of how you can support your child's development. </a:t>
            </a:r>
          </a:p>
        </p:txBody>
      </p:sp>
      <p:sp>
        <p:nvSpPr>
          <p:cNvPr id="4" name="Slide Number Placeholder 3"/>
          <p:cNvSpPr>
            <a:spLocks noGrp="1"/>
          </p:cNvSpPr>
          <p:nvPr>
            <p:ph type="sldNum" sz="quarter" idx="5"/>
          </p:nvPr>
        </p:nvSpPr>
        <p:spPr/>
        <p:txBody>
          <a:bodyPr/>
          <a:lstStyle/>
          <a:p>
            <a:fld id="{DA83084F-1481-44FF-9144-22808F6C9EA7}" type="slidenum">
              <a:rPr lang="en-US"/>
              <a:t>2</a:t>
            </a:fld>
            <a:endParaRPr lang="en-US"/>
          </a:p>
        </p:txBody>
      </p:sp>
    </p:spTree>
    <p:extLst>
      <p:ext uri="{BB962C8B-B14F-4D97-AF65-F5344CB8AC3E}">
        <p14:creationId xmlns:p14="http://schemas.microsoft.com/office/powerpoint/2010/main" val="2848287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First I am going to get in to the psychological side of things and talk about Piaget's theory of cognitive development. There are 4 stages of development according to Piaget, these stages are </a:t>
            </a:r>
            <a:r>
              <a:rPr lang="en-US" b="1" dirty="0">
                <a:cs typeface="Calibri"/>
              </a:rPr>
              <a:t>Sensorimotor, Preoperational, concrete operational and formal operational.</a:t>
            </a:r>
            <a:r>
              <a:rPr lang="en-US" dirty="0">
                <a:cs typeface="Calibri"/>
              </a:rPr>
              <a:t> Piaget's stage theory is the most influential developmental theory of cognitive development. He suggested that children go through different stages of development, and at each stage they think qualitatively differently to the stage before. Older children are capable of thoughts that are simply beyond younger children.  The sensorimotor stage, " During this earliest stage of cognitive development, infants and toddlers acquire knowledge through sensory experiences and manipulating objects. A child's entire experience at the earliest period of this stage occurs through basic reflexes, senses, and motor responses". (Cherry 2020). The preoperative stage can be seen in children ages 2 through 7. Memory and imagination are developing. Children at this age are egocentric, which means they have difficulty thinking outside of their own viewpoints. The main achievement of this stage is being able to attach meaning to objects with language. It's thinking about things symbolically. Symbolic thought is a type of thinking where a word or object is used to represent something other than itself (Marcin 2018).</a:t>
            </a:r>
          </a:p>
        </p:txBody>
      </p:sp>
      <p:sp>
        <p:nvSpPr>
          <p:cNvPr id="4" name="Slide Number Placeholder 3"/>
          <p:cNvSpPr>
            <a:spLocks noGrp="1"/>
          </p:cNvSpPr>
          <p:nvPr>
            <p:ph type="sldNum" sz="quarter" idx="5"/>
          </p:nvPr>
        </p:nvSpPr>
        <p:spPr/>
        <p:txBody>
          <a:bodyPr/>
          <a:lstStyle/>
          <a:p>
            <a:fld id="{DA83084F-1481-44FF-9144-22808F6C9EA7}" type="slidenum">
              <a:rPr lang="en-US"/>
              <a:t>3</a:t>
            </a:fld>
            <a:endParaRPr lang="en-US"/>
          </a:p>
        </p:txBody>
      </p:sp>
    </p:spTree>
    <p:extLst>
      <p:ext uri="{BB962C8B-B14F-4D97-AF65-F5344CB8AC3E}">
        <p14:creationId xmlns:p14="http://schemas.microsoft.com/office/powerpoint/2010/main" val="25373494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Bandura's social learning theory emphasizes the importance of observing, modelling, and imitating the behaviors, attitudes, and emotional reactions of others ( McLeod 2016). Children observe to what people that are around them act and how they behave, this then may result in the children imitating those people. I would recommend that you should behave and act how you would like your child to be because our actions and behavior's rub off on our children. Teach your kids right from wrong because this may have a impact on the rest of their lives. </a:t>
            </a:r>
          </a:p>
        </p:txBody>
      </p:sp>
      <p:sp>
        <p:nvSpPr>
          <p:cNvPr id="4" name="Slide Number Placeholder 3"/>
          <p:cNvSpPr>
            <a:spLocks noGrp="1"/>
          </p:cNvSpPr>
          <p:nvPr>
            <p:ph type="sldNum" sz="quarter" idx="5"/>
          </p:nvPr>
        </p:nvSpPr>
        <p:spPr/>
        <p:txBody>
          <a:bodyPr/>
          <a:lstStyle/>
          <a:p>
            <a:fld id="{DA83084F-1481-44FF-9144-22808F6C9EA7}" type="slidenum">
              <a:rPr lang="en-US"/>
              <a:t>4</a:t>
            </a:fld>
            <a:endParaRPr lang="en-US"/>
          </a:p>
        </p:txBody>
      </p:sp>
    </p:spTree>
    <p:extLst>
      <p:ext uri="{BB962C8B-B14F-4D97-AF65-F5344CB8AC3E}">
        <p14:creationId xmlns:p14="http://schemas.microsoft.com/office/powerpoint/2010/main" val="4177140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am going to present you with 2 practical examples of how you can support your child's development.  First I would say get them to do jigsaw puzzles this helps your child to understand different types of shapes sizes and colors. I would also recommend that you do a lot of drawings and paintings, this will help your child to express themselves and will also help them to learn how to hold the pencil or brush in the correct way which will help them when they go to school, they also discover different types of colors and what happens when you mix colors, they also get to learn how to tidy up once finishing these activities this is a very good thing for all of you parents because kids can get really messy. I really hope that this presentation has helped you understand how the experience of a child can affect them for the rest of their lives and I hoped you enjoyed it, I have put the refences on the next slide if you would like to read some more about this subject feel free to ask any questions and thank you for listening. </a:t>
            </a:r>
          </a:p>
          <a:p>
            <a:endParaRPr lang="en-US" dirty="0">
              <a:cs typeface="Calibri"/>
            </a:endParaRPr>
          </a:p>
        </p:txBody>
      </p:sp>
      <p:sp>
        <p:nvSpPr>
          <p:cNvPr id="4" name="Slide Number Placeholder 3"/>
          <p:cNvSpPr>
            <a:spLocks noGrp="1"/>
          </p:cNvSpPr>
          <p:nvPr>
            <p:ph type="sldNum" sz="quarter" idx="5"/>
          </p:nvPr>
        </p:nvSpPr>
        <p:spPr/>
        <p:txBody>
          <a:bodyPr/>
          <a:lstStyle/>
          <a:p>
            <a:fld id="{DA83084F-1481-44FF-9144-22808F6C9EA7}" type="slidenum">
              <a:rPr lang="en-US"/>
              <a:t>5</a:t>
            </a:fld>
            <a:endParaRPr lang="en-US"/>
          </a:p>
        </p:txBody>
      </p:sp>
    </p:spTree>
    <p:extLst>
      <p:ext uri="{BB962C8B-B14F-4D97-AF65-F5344CB8AC3E}">
        <p14:creationId xmlns:p14="http://schemas.microsoft.com/office/powerpoint/2010/main" val="979522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10/27/2021</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19908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10/27/2021</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107324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10/27/2021</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36771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10/27/2021</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91131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10/27/2021</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748984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10/27/2021</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31087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10/27/2021</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568371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10/27/2021</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511541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10/27/2021</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537344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10/27/2021</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91836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10/27/2021</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549651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10/27/2021</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4450525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scirp.org/Journal/paperinformation.aspx?paperid=100488"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0FA88D0-E295-4CF3-934C-6423EACEB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teddy bear">
            <a:extLst>
              <a:ext uri="{FF2B5EF4-FFF2-40B4-BE49-F238E27FC236}">
                <a16:creationId xmlns:a16="http://schemas.microsoft.com/office/drawing/2014/main" id="{98446C6C-9CC1-4DA8-8EDE-4D1F9DCB3690}"/>
              </a:ext>
            </a:extLst>
          </p:cNvPr>
          <p:cNvPicPr>
            <a:picLocks noChangeAspect="1"/>
          </p:cNvPicPr>
          <p:nvPr/>
        </p:nvPicPr>
        <p:blipFill rotWithShape="1">
          <a:blip r:embed="rId2">
            <a:alphaModFix amt="40000"/>
          </a:blip>
          <a:srcRect t="15582" r="6" b="6"/>
          <a:stretch/>
        </p:blipFill>
        <p:spPr>
          <a:xfrm>
            <a:off x="20" y="10"/>
            <a:ext cx="12188932" cy="6857990"/>
          </a:xfrm>
          <a:prstGeom prst="rect">
            <a:avLst/>
          </a:prstGeom>
        </p:spPr>
      </p:pic>
      <p:sp>
        <p:nvSpPr>
          <p:cNvPr id="2" name="Title 1"/>
          <p:cNvSpPr>
            <a:spLocks noGrp="1"/>
          </p:cNvSpPr>
          <p:nvPr>
            <p:ph type="ctrTitle"/>
          </p:nvPr>
        </p:nvSpPr>
        <p:spPr>
          <a:xfrm>
            <a:off x="482600" y="732032"/>
            <a:ext cx="6900839" cy="2736390"/>
          </a:xfrm>
        </p:spPr>
        <p:txBody>
          <a:bodyPr anchor="t">
            <a:normAutofit/>
          </a:bodyPr>
          <a:lstStyle/>
          <a:p>
            <a:pPr>
              <a:lnSpc>
                <a:spcPct val="90000"/>
              </a:lnSpc>
            </a:pPr>
            <a:r>
              <a:rPr lang="en-US" sz="4400">
                <a:solidFill>
                  <a:srgbClr val="FFFFFF"/>
                </a:solidFill>
                <a:cs typeface="Calibri Light"/>
              </a:rPr>
              <a:t>"A child's experience between the ages of 0-5 years can affect the rest of their lives"</a:t>
            </a:r>
            <a:endParaRPr lang="en-US" sz="4400">
              <a:solidFill>
                <a:srgbClr val="FFFFFF"/>
              </a:solidFill>
            </a:endParaRPr>
          </a:p>
        </p:txBody>
      </p:sp>
      <p:sp>
        <p:nvSpPr>
          <p:cNvPr id="3" name="Subtitle 2"/>
          <p:cNvSpPr>
            <a:spLocks noGrp="1"/>
          </p:cNvSpPr>
          <p:nvPr>
            <p:ph type="subTitle" idx="1"/>
          </p:nvPr>
        </p:nvSpPr>
        <p:spPr>
          <a:xfrm>
            <a:off x="6596565" y="4201721"/>
            <a:ext cx="4986084" cy="1949813"/>
          </a:xfrm>
        </p:spPr>
        <p:txBody>
          <a:bodyPr vert="horz" lIns="91440" tIns="45720" rIns="91440" bIns="45720" rtlCol="0" anchor="b">
            <a:normAutofit/>
          </a:bodyPr>
          <a:lstStyle/>
          <a:p>
            <a:pPr algn="r"/>
            <a:r>
              <a:rPr lang="en-US">
                <a:solidFill>
                  <a:srgbClr val="FFFFFF"/>
                </a:solidFill>
                <a:cs typeface="Calibri"/>
              </a:rPr>
              <a:t>Sabina Masih</a:t>
            </a:r>
          </a:p>
          <a:p>
            <a:pPr algn="r"/>
            <a:r>
              <a:rPr lang="en-US">
                <a:solidFill>
                  <a:srgbClr val="FFFFFF"/>
                </a:solidFill>
                <a:cs typeface="Calibri"/>
              </a:rPr>
              <a:t>2015962</a:t>
            </a:r>
          </a:p>
        </p:txBody>
      </p:sp>
      <p:cxnSp>
        <p:nvCxnSpPr>
          <p:cNvPr id="13" name="Straight Connector 12">
            <a:extLst>
              <a:ext uri="{FF2B5EF4-FFF2-40B4-BE49-F238E27FC236}">
                <a16:creationId xmlns:a16="http://schemas.microsoft.com/office/drawing/2014/main" id="{8F4E56A8-93D5-4BE3-AE61-84677331AD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BD492A0C-1773-477B-83B5-C707CB057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C34B9DE3-1715-4EE3-99FA-C9BC12F5D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ldren colouring papers">
            <a:extLst>
              <a:ext uri="{FF2B5EF4-FFF2-40B4-BE49-F238E27FC236}">
                <a16:creationId xmlns:a16="http://schemas.microsoft.com/office/drawing/2014/main" id="{607C6ADE-89FD-4081-974C-6278E7A31F16}"/>
              </a:ext>
            </a:extLst>
          </p:cNvPr>
          <p:cNvPicPr>
            <a:picLocks noChangeAspect="1"/>
          </p:cNvPicPr>
          <p:nvPr/>
        </p:nvPicPr>
        <p:blipFill rotWithShape="1">
          <a:blip r:embed="rId3">
            <a:alphaModFix amt="40000"/>
          </a:blip>
          <a:srcRect r="-1" b="15708"/>
          <a:stretch/>
        </p:blipFill>
        <p:spPr>
          <a:xfrm>
            <a:off x="20" y="10"/>
            <a:ext cx="12188932" cy="6857990"/>
          </a:xfrm>
          <a:prstGeom prst="rect">
            <a:avLst/>
          </a:prstGeom>
        </p:spPr>
      </p:pic>
      <p:sp>
        <p:nvSpPr>
          <p:cNvPr id="2" name="Title 1">
            <a:extLst>
              <a:ext uri="{FF2B5EF4-FFF2-40B4-BE49-F238E27FC236}">
                <a16:creationId xmlns:a16="http://schemas.microsoft.com/office/drawing/2014/main" id="{5C5C3373-9F82-4CF7-ADD0-61B395E79E31}"/>
              </a:ext>
            </a:extLst>
          </p:cNvPr>
          <p:cNvSpPr>
            <a:spLocks noGrp="1"/>
          </p:cNvSpPr>
          <p:nvPr>
            <p:ph type="title"/>
          </p:nvPr>
        </p:nvSpPr>
        <p:spPr>
          <a:xfrm>
            <a:off x="482601" y="799418"/>
            <a:ext cx="5613398" cy="2929357"/>
          </a:xfrm>
        </p:spPr>
        <p:txBody>
          <a:bodyPr vert="horz" lIns="91440" tIns="45720" rIns="91440" bIns="45720" rtlCol="0" anchor="t">
            <a:normAutofit/>
          </a:bodyPr>
          <a:lstStyle/>
          <a:p>
            <a:r>
              <a:rPr lang="en-US">
                <a:solidFill>
                  <a:srgbClr val="FFFFFF"/>
                </a:solidFill>
              </a:rPr>
              <a:t>Introduction</a:t>
            </a:r>
          </a:p>
        </p:txBody>
      </p:sp>
      <p:cxnSp>
        <p:nvCxnSpPr>
          <p:cNvPr id="41" name="Straight Connector 40">
            <a:extLst>
              <a:ext uri="{FF2B5EF4-FFF2-40B4-BE49-F238E27FC236}">
                <a16:creationId xmlns:a16="http://schemas.microsoft.com/office/drawing/2014/main" id="{6108BD3D-CFD0-4A15-ACF6-EBC254CD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AC6B929E-3DE7-47EE-86AF-3FCBF4DC9A16}"/>
              </a:ext>
            </a:extLst>
          </p:cNvPr>
          <p:cNvSpPr txBox="1"/>
          <p:nvPr/>
        </p:nvSpPr>
        <p:spPr>
          <a:xfrm>
            <a:off x="6221104" y="2034179"/>
            <a:ext cx="5408566" cy="399427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marL="285750" indent="-285750" algn="r">
              <a:spcAft>
                <a:spcPts val="600"/>
              </a:spcAft>
              <a:buFont typeface="Arial" panose="020B0604020202020204" pitchFamily="34" charset="0"/>
              <a:buChar char="•"/>
            </a:pPr>
            <a:r>
              <a:rPr lang="en-US" sz="2800" dirty="0">
                <a:solidFill>
                  <a:srgbClr val="FFFFFF"/>
                </a:solidFill>
              </a:rPr>
              <a:t>First 5 years are the most important</a:t>
            </a:r>
          </a:p>
          <a:p>
            <a:pPr marL="285750" indent="-285750" algn="r">
              <a:spcAft>
                <a:spcPts val="600"/>
              </a:spcAft>
              <a:buFont typeface="Arial" panose="020B0604020202020204" pitchFamily="34" charset="0"/>
              <a:buChar char="•"/>
            </a:pPr>
            <a:r>
              <a:rPr lang="en-US" sz="2800" dirty="0">
                <a:solidFill>
                  <a:srgbClr val="FFFFFF"/>
                </a:solidFill>
              </a:rPr>
              <a:t>Child becomes the person they are going to be</a:t>
            </a:r>
          </a:p>
          <a:p>
            <a:pPr marL="285750" indent="-285750" algn="r">
              <a:spcAft>
                <a:spcPts val="600"/>
              </a:spcAft>
              <a:buFont typeface="Arial" panose="020B0604020202020204" pitchFamily="34" charset="0"/>
              <a:buChar char="•"/>
            </a:pPr>
            <a:endParaRPr lang="en-US" sz="2000">
              <a:solidFill>
                <a:srgbClr val="FFFFFF"/>
              </a:solidFill>
            </a:endParaRPr>
          </a:p>
        </p:txBody>
      </p:sp>
      <p:cxnSp>
        <p:nvCxnSpPr>
          <p:cNvPr id="43" name="Straight Connector 42">
            <a:extLst>
              <a:ext uri="{FF2B5EF4-FFF2-40B4-BE49-F238E27FC236}">
                <a16:creationId xmlns:a16="http://schemas.microsoft.com/office/drawing/2014/main" id="{DB2019E5-6C31-4640-A135-6BBA7FFCF6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71455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60">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77" name="Straight Connector 62">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78" name="Straight Connector 64">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79" name="Rectangle 66">
            <a:extLst>
              <a:ext uri="{FF2B5EF4-FFF2-40B4-BE49-F238E27FC236}">
                <a16:creationId xmlns:a16="http://schemas.microsoft.com/office/drawing/2014/main" id="{35F60170-91B4-45F0-B88B-9C07AEC46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A6CBCE-2B6F-489D-B454-F535874AAE07}"/>
              </a:ext>
            </a:extLst>
          </p:cNvPr>
          <p:cNvSpPr>
            <a:spLocks noGrp="1"/>
          </p:cNvSpPr>
          <p:nvPr>
            <p:ph type="title"/>
          </p:nvPr>
        </p:nvSpPr>
        <p:spPr>
          <a:xfrm>
            <a:off x="481007" y="702870"/>
            <a:ext cx="5614993" cy="3093468"/>
          </a:xfrm>
        </p:spPr>
        <p:txBody>
          <a:bodyPr vert="horz" lIns="91440" tIns="45720" rIns="91440" bIns="45720" rtlCol="0" anchor="b">
            <a:normAutofit/>
          </a:bodyPr>
          <a:lstStyle/>
          <a:p>
            <a:r>
              <a:rPr lang="en-US" sz="6100"/>
              <a:t>Piaget's theory of cognitive development</a:t>
            </a:r>
          </a:p>
        </p:txBody>
      </p:sp>
      <p:cxnSp>
        <p:nvCxnSpPr>
          <p:cNvPr id="80" name="Straight Connector 68">
            <a:extLst>
              <a:ext uri="{FF2B5EF4-FFF2-40B4-BE49-F238E27FC236}">
                <a16:creationId xmlns:a16="http://schemas.microsoft.com/office/drawing/2014/main" id="{82A1AB15-495E-4EE0-98F0-89DD89CD14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37" name="Picture 38" descr="Diagram, text&#10;&#10;Description automatically generated">
            <a:extLst>
              <a:ext uri="{FF2B5EF4-FFF2-40B4-BE49-F238E27FC236}">
                <a16:creationId xmlns:a16="http://schemas.microsoft.com/office/drawing/2014/main" id="{AF48F20B-29AD-4BEF-A9C8-86AD82ADDD35}"/>
              </a:ext>
            </a:extLst>
          </p:cNvPr>
          <p:cNvPicPr>
            <a:picLocks noChangeAspect="1"/>
          </p:cNvPicPr>
          <p:nvPr/>
        </p:nvPicPr>
        <p:blipFill>
          <a:blip r:embed="rId3">
            <a:alphaModFix/>
            <a:extLst>
              <a:ext uri="{837473B0-CC2E-450A-ABE3-18F120FF3D39}">
                <a1611:picAttrSrcUrl xmlns:a1611="http://schemas.microsoft.com/office/drawing/2016/11/main" r:id="rId4"/>
              </a:ext>
            </a:extLst>
          </a:blip>
          <a:stretch>
            <a:fillRect/>
          </a:stretch>
        </p:blipFill>
        <p:spPr>
          <a:xfrm>
            <a:off x="5803852" y="1372436"/>
            <a:ext cx="5827309" cy="3999389"/>
          </a:xfrm>
          <a:prstGeom prst="rect">
            <a:avLst/>
          </a:prstGeom>
        </p:spPr>
      </p:pic>
      <p:cxnSp>
        <p:nvCxnSpPr>
          <p:cNvPr id="81" name="Straight Connector 70">
            <a:extLst>
              <a:ext uri="{FF2B5EF4-FFF2-40B4-BE49-F238E27FC236}">
                <a16:creationId xmlns:a16="http://schemas.microsoft.com/office/drawing/2014/main" id="{74EEBF2A-B7AF-4EC9-B6F7-BF425E70A0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2E8DC02F-1326-4132-80EE-52DCE7D6921E}"/>
              </a:ext>
            </a:extLst>
          </p:cNvPr>
          <p:cNvSpPr txBox="1"/>
          <p:nvPr/>
        </p:nvSpPr>
        <p:spPr>
          <a:xfrm>
            <a:off x="482600" y="3408254"/>
            <a:ext cx="5189963" cy="247003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Aft>
                <a:spcPts val="600"/>
              </a:spcAft>
              <a:buFont typeface="Arial" panose="020B0604020202020204" pitchFamily="34" charset="0"/>
            </a:pPr>
            <a:endParaRPr lang="en-US" sz="2000" dirty="0"/>
          </a:p>
        </p:txBody>
      </p:sp>
      <p:sp>
        <p:nvSpPr>
          <p:cNvPr id="32" name="TextBox 31">
            <a:extLst>
              <a:ext uri="{FF2B5EF4-FFF2-40B4-BE49-F238E27FC236}">
                <a16:creationId xmlns:a16="http://schemas.microsoft.com/office/drawing/2014/main" id="{3BF9FA1A-0F2F-4857-9FAD-EE2B08509A5E}"/>
              </a:ext>
            </a:extLst>
          </p:cNvPr>
          <p:cNvSpPr txBox="1"/>
          <p:nvPr/>
        </p:nvSpPr>
        <p:spPr>
          <a:xfrm>
            <a:off x="9450648" y="5117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39" name="TextBox 38">
            <a:extLst>
              <a:ext uri="{FF2B5EF4-FFF2-40B4-BE49-F238E27FC236}">
                <a16:creationId xmlns:a16="http://schemas.microsoft.com/office/drawing/2014/main" id="{B743A052-DEC3-451C-B682-FED51979EA48}"/>
              </a:ext>
            </a:extLst>
          </p:cNvPr>
          <p:cNvSpPr txBox="1"/>
          <p:nvPr/>
        </p:nvSpPr>
        <p:spPr>
          <a:xfrm>
            <a:off x="5270310" y="2439040"/>
            <a:ext cx="2743200" cy="317500"/>
          </a:xfrm>
          <a:prstGeom prst="rect">
            <a:avLst/>
          </a:prstGeom>
        </p:spPr>
        <p:txBody>
          <a:bodyPr lIns="91440" tIns="45720" rIns="91440" bIns="45720" anchor="t">
            <a:normAutofit fontScale="92500" lnSpcReduction="20000"/>
          </a:bodyPr>
          <a:lstStyle/>
          <a:p>
            <a:endParaRPr lang="en-US" dirty="0"/>
          </a:p>
        </p:txBody>
      </p:sp>
    </p:spTree>
    <p:extLst>
      <p:ext uri="{BB962C8B-B14F-4D97-AF65-F5344CB8AC3E}">
        <p14:creationId xmlns:p14="http://schemas.microsoft.com/office/powerpoint/2010/main" val="2187163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2" name="Straight Connector 54">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57" name="Straight Connector 56">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59" name="Straight Connector 58">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61" name="Rectangle 6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C34B9DE3-1715-4EE3-99FA-C9BC12F5D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Mother and daughter reading book on bed">
            <a:extLst>
              <a:ext uri="{FF2B5EF4-FFF2-40B4-BE49-F238E27FC236}">
                <a16:creationId xmlns:a16="http://schemas.microsoft.com/office/drawing/2014/main" id="{E421358C-1DDE-4B82-A321-793EDB9BBA19}"/>
              </a:ext>
            </a:extLst>
          </p:cNvPr>
          <p:cNvPicPr>
            <a:picLocks noChangeAspect="1"/>
          </p:cNvPicPr>
          <p:nvPr/>
        </p:nvPicPr>
        <p:blipFill rotWithShape="1">
          <a:blip r:embed="rId3">
            <a:alphaModFix amt="40000"/>
          </a:blip>
          <a:srcRect t="8230" r="-1" b="7478"/>
          <a:stretch/>
        </p:blipFill>
        <p:spPr>
          <a:xfrm>
            <a:off x="20" y="10"/>
            <a:ext cx="12188932" cy="6857990"/>
          </a:xfrm>
          <a:prstGeom prst="rect">
            <a:avLst/>
          </a:prstGeom>
        </p:spPr>
      </p:pic>
      <p:sp>
        <p:nvSpPr>
          <p:cNvPr id="2" name="Title 1">
            <a:extLst>
              <a:ext uri="{FF2B5EF4-FFF2-40B4-BE49-F238E27FC236}">
                <a16:creationId xmlns:a16="http://schemas.microsoft.com/office/drawing/2014/main" id="{3E325F37-96DE-41A8-AF07-8B2C908912AB}"/>
              </a:ext>
            </a:extLst>
          </p:cNvPr>
          <p:cNvSpPr>
            <a:spLocks noGrp="1"/>
          </p:cNvSpPr>
          <p:nvPr>
            <p:ph type="title"/>
          </p:nvPr>
        </p:nvSpPr>
        <p:spPr>
          <a:xfrm>
            <a:off x="482601" y="799418"/>
            <a:ext cx="5613398" cy="2929357"/>
          </a:xfrm>
        </p:spPr>
        <p:txBody>
          <a:bodyPr vert="horz" lIns="91440" tIns="45720" rIns="91440" bIns="45720" rtlCol="0" anchor="t">
            <a:normAutofit/>
          </a:bodyPr>
          <a:lstStyle/>
          <a:p>
            <a:pPr>
              <a:lnSpc>
                <a:spcPct val="90000"/>
              </a:lnSpc>
            </a:pPr>
            <a:r>
              <a:rPr lang="en-US">
                <a:solidFill>
                  <a:srgbClr val="FFFFFF"/>
                </a:solidFill>
              </a:rPr>
              <a:t>Bandura's social learning theory</a:t>
            </a:r>
          </a:p>
        </p:txBody>
      </p:sp>
      <p:cxnSp>
        <p:nvCxnSpPr>
          <p:cNvPr id="65" name="Straight Connector 64">
            <a:extLst>
              <a:ext uri="{FF2B5EF4-FFF2-40B4-BE49-F238E27FC236}">
                <a16:creationId xmlns:a16="http://schemas.microsoft.com/office/drawing/2014/main" id="{6108BD3D-CFD0-4A15-ACF6-EBC254CD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D0B865AC-AF4D-4555-827C-922C98C807F1}"/>
              </a:ext>
            </a:extLst>
          </p:cNvPr>
          <p:cNvSpPr txBox="1"/>
          <p:nvPr/>
        </p:nvSpPr>
        <p:spPr>
          <a:xfrm>
            <a:off x="6095999" y="3728775"/>
            <a:ext cx="5533671" cy="229968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marL="285750" indent="-285750" algn="r">
              <a:spcAft>
                <a:spcPts val="600"/>
              </a:spcAft>
              <a:buFont typeface="Arial" panose="020B0604020202020204" pitchFamily="34" charset="0"/>
              <a:buChar char="•"/>
            </a:pPr>
            <a:r>
              <a:rPr lang="en-US" sz="3200">
                <a:solidFill>
                  <a:srgbClr val="FFFFFF"/>
                </a:solidFill>
              </a:rPr>
              <a:t>Observing</a:t>
            </a:r>
          </a:p>
          <a:p>
            <a:pPr marL="285750" indent="-285750" algn="r">
              <a:spcAft>
                <a:spcPts val="600"/>
              </a:spcAft>
              <a:buFont typeface="Arial" panose="020B0604020202020204" pitchFamily="34" charset="0"/>
              <a:buChar char="•"/>
            </a:pPr>
            <a:r>
              <a:rPr lang="en-US" sz="3200">
                <a:solidFill>
                  <a:srgbClr val="FFFFFF"/>
                </a:solidFill>
              </a:rPr>
              <a:t>Modelling</a:t>
            </a:r>
          </a:p>
          <a:p>
            <a:pPr marL="285750" indent="-285750" algn="r">
              <a:spcAft>
                <a:spcPts val="600"/>
              </a:spcAft>
              <a:buFont typeface="Arial" panose="020B0604020202020204" pitchFamily="34" charset="0"/>
              <a:buChar char="•"/>
            </a:pPr>
            <a:r>
              <a:rPr lang="en-US" sz="3200">
                <a:solidFill>
                  <a:srgbClr val="FFFFFF"/>
                </a:solidFill>
              </a:rPr>
              <a:t>Imitating</a:t>
            </a:r>
          </a:p>
        </p:txBody>
      </p:sp>
      <p:cxnSp>
        <p:nvCxnSpPr>
          <p:cNvPr id="67" name="Straight Connector 66">
            <a:extLst>
              <a:ext uri="{FF2B5EF4-FFF2-40B4-BE49-F238E27FC236}">
                <a16:creationId xmlns:a16="http://schemas.microsoft.com/office/drawing/2014/main" id="{DB2019E5-6C31-4640-A135-6BBA7FFCF6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9E29F866-6F48-4096-BD4D-780FE9BBC551}"/>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3245079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0" name="Straight Connector 2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2" name="Straight Connector 31">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4" name="Straight Connector 33">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6" name="Rectangle 35">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ld playing with toys">
            <a:extLst>
              <a:ext uri="{FF2B5EF4-FFF2-40B4-BE49-F238E27FC236}">
                <a16:creationId xmlns:a16="http://schemas.microsoft.com/office/drawing/2014/main" id="{A7A2FAEA-A120-48EC-BFCD-75D71246EA72}"/>
              </a:ext>
            </a:extLst>
          </p:cNvPr>
          <p:cNvPicPr>
            <a:picLocks noChangeAspect="1"/>
          </p:cNvPicPr>
          <p:nvPr/>
        </p:nvPicPr>
        <p:blipFill rotWithShape="1">
          <a:blip r:embed="rId3">
            <a:alphaModFix/>
          </a:blip>
          <a:srcRect l="5357" r="-1" b="-1"/>
          <a:stretch/>
        </p:blipFill>
        <p:spPr>
          <a:xfrm>
            <a:off x="1530" y="10"/>
            <a:ext cx="12188941" cy="6857990"/>
          </a:xfrm>
          <a:prstGeom prst="rect">
            <a:avLst/>
          </a:prstGeom>
        </p:spPr>
      </p:pic>
      <p:sp>
        <p:nvSpPr>
          <p:cNvPr id="38" name="Rectangle 37">
            <a:extLst>
              <a:ext uri="{FF2B5EF4-FFF2-40B4-BE49-F238E27FC236}">
                <a16:creationId xmlns:a16="http://schemas.microsoft.com/office/drawing/2014/main" id="{C89012F3-E872-4965-8202-7945C4E70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0" name="Straight Connector 39">
            <a:extLst>
              <a:ext uri="{FF2B5EF4-FFF2-40B4-BE49-F238E27FC236}">
                <a16:creationId xmlns:a16="http://schemas.microsoft.com/office/drawing/2014/main" id="{8F4E56A8-93D5-4BE3-AE61-84677331AD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
        <p:nvSpPr>
          <p:cNvPr id="42" name="Rectangle 41">
            <a:extLst>
              <a:ext uri="{FF2B5EF4-FFF2-40B4-BE49-F238E27FC236}">
                <a16:creationId xmlns:a16="http://schemas.microsoft.com/office/drawing/2014/main" id="{A42DB23F-578C-4EE7-8963-3BA228C67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3205874"/>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399E1-8E78-4FA1-9F32-5C21B6A17AA5}"/>
              </a:ext>
            </a:extLst>
          </p:cNvPr>
          <p:cNvSpPr>
            <a:spLocks noGrp="1"/>
          </p:cNvSpPr>
          <p:nvPr>
            <p:ph type="title"/>
          </p:nvPr>
        </p:nvSpPr>
        <p:spPr>
          <a:xfrm>
            <a:off x="482600" y="732032"/>
            <a:ext cx="6650871" cy="2736390"/>
          </a:xfrm>
        </p:spPr>
        <p:txBody>
          <a:bodyPr vert="horz" lIns="91440" tIns="45720" rIns="91440" bIns="45720" rtlCol="0" anchor="t">
            <a:normAutofit/>
          </a:bodyPr>
          <a:lstStyle/>
          <a:p>
            <a:r>
              <a:rPr lang="en-US" sz="8000">
                <a:solidFill>
                  <a:srgbClr val="FFFFFF"/>
                </a:solidFill>
              </a:rPr>
              <a:t>Practical activity ideas</a:t>
            </a:r>
          </a:p>
        </p:txBody>
      </p:sp>
      <p:cxnSp>
        <p:nvCxnSpPr>
          <p:cNvPr id="44" name="Straight Connector 43">
            <a:extLst>
              <a:ext uri="{FF2B5EF4-FFF2-40B4-BE49-F238E27FC236}">
                <a16:creationId xmlns:a16="http://schemas.microsoft.com/office/drawing/2014/main" id="{BD492A0C-1773-477B-83B5-C707CB057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51882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0" name="Straight Connector 2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2" name="Straight Connector 31">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4" name="Rectangle 33">
            <a:extLst>
              <a:ext uri="{FF2B5EF4-FFF2-40B4-BE49-F238E27FC236}">
                <a16:creationId xmlns:a16="http://schemas.microsoft.com/office/drawing/2014/main" id="{25E64D5A-0281-4C68-B39F-9541989E5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435E6B-277F-46BC-B034-7F88D135725B}"/>
              </a:ext>
            </a:extLst>
          </p:cNvPr>
          <p:cNvSpPr>
            <a:spLocks noGrp="1"/>
          </p:cNvSpPr>
          <p:nvPr>
            <p:ph type="title"/>
          </p:nvPr>
        </p:nvSpPr>
        <p:spPr>
          <a:xfrm>
            <a:off x="480047" y="799528"/>
            <a:ext cx="8413670" cy="2736390"/>
          </a:xfrm>
        </p:spPr>
        <p:txBody>
          <a:bodyPr vert="horz" lIns="91440" tIns="45720" rIns="91440" bIns="45720" rtlCol="0" anchor="ctr">
            <a:normAutofit/>
          </a:bodyPr>
          <a:lstStyle/>
          <a:p>
            <a:r>
              <a:rPr lang="en-US" sz="8000"/>
              <a:t>References</a:t>
            </a:r>
          </a:p>
        </p:txBody>
      </p:sp>
      <p:cxnSp>
        <p:nvCxnSpPr>
          <p:cNvPr id="36" name="Straight Connector 35">
            <a:extLst>
              <a:ext uri="{FF2B5EF4-FFF2-40B4-BE49-F238E27FC236}">
                <a16:creationId xmlns:a16="http://schemas.microsoft.com/office/drawing/2014/main" id="{769A8E91-0028-41F1-AD09-55C3F5999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38" name="Straight Connector 37">
            <a:extLst>
              <a:ext uri="{FF2B5EF4-FFF2-40B4-BE49-F238E27FC236}">
                <a16:creationId xmlns:a16="http://schemas.microsoft.com/office/drawing/2014/main" id="{C80999E2-DBA5-45C2-9FA5-8925EF80D0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7"/>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40" name="Straight Connector 39">
            <a:extLst>
              <a:ext uri="{FF2B5EF4-FFF2-40B4-BE49-F238E27FC236}">
                <a16:creationId xmlns:a16="http://schemas.microsoft.com/office/drawing/2014/main" id="{77CBB2C7-C4A2-4DDF-8B0F-AAA41053F5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1540E4BB-4A9D-428E-84B5-23E0A1E867BC}"/>
              </a:ext>
            </a:extLst>
          </p:cNvPr>
          <p:cNvSpPr txBox="1"/>
          <p:nvPr/>
        </p:nvSpPr>
        <p:spPr>
          <a:xfrm>
            <a:off x="482221" y="3268638"/>
            <a:ext cx="110910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Cherry, K. (2020) ' The 4 stages of cognitive development',  verywell mind, 31 March 2020.</a:t>
            </a:r>
          </a:p>
          <a:p>
            <a:endParaRPr lang="en-GB"/>
          </a:p>
        </p:txBody>
      </p:sp>
      <p:sp>
        <p:nvSpPr>
          <p:cNvPr id="4" name="TextBox 3">
            <a:extLst>
              <a:ext uri="{FF2B5EF4-FFF2-40B4-BE49-F238E27FC236}">
                <a16:creationId xmlns:a16="http://schemas.microsoft.com/office/drawing/2014/main" id="{C21E844F-E857-4559-AB29-A4327E9BF815}"/>
              </a:ext>
            </a:extLst>
          </p:cNvPr>
          <p:cNvSpPr txBox="1"/>
          <p:nvPr/>
        </p:nvSpPr>
        <p:spPr>
          <a:xfrm>
            <a:off x="482222" y="5304430"/>
            <a:ext cx="110910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Tomlinson, A. (2015) ' Why the first five years of a child's development are the most important', </a:t>
            </a:r>
            <a:r>
              <a:rPr lang="en-GB"/>
              <a:t>N arts, 17 September 2015. </a:t>
            </a:r>
            <a:endParaRPr lang="en-GB" dirty="0"/>
          </a:p>
        </p:txBody>
      </p:sp>
      <p:sp>
        <p:nvSpPr>
          <p:cNvPr id="5" name="TextBox 4">
            <a:extLst>
              <a:ext uri="{FF2B5EF4-FFF2-40B4-BE49-F238E27FC236}">
                <a16:creationId xmlns:a16="http://schemas.microsoft.com/office/drawing/2014/main" id="{7D795A88-305D-4225-A6B3-B03D2366B75D}"/>
              </a:ext>
            </a:extLst>
          </p:cNvPr>
          <p:cNvSpPr txBox="1"/>
          <p:nvPr/>
        </p:nvSpPr>
        <p:spPr>
          <a:xfrm>
            <a:off x="482221" y="3871413"/>
            <a:ext cx="111479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Marcin, A. (2018) 'What are Piaget's stages of development and how they are used?', healthline, 29 March </a:t>
            </a:r>
            <a:r>
              <a:rPr lang="en-GB"/>
              <a:t>2018.</a:t>
            </a:r>
            <a:endParaRPr lang="en-GB" dirty="0"/>
          </a:p>
        </p:txBody>
      </p:sp>
      <p:sp>
        <p:nvSpPr>
          <p:cNvPr id="6" name="TextBox 5">
            <a:extLst>
              <a:ext uri="{FF2B5EF4-FFF2-40B4-BE49-F238E27FC236}">
                <a16:creationId xmlns:a16="http://schemas.microsoft.com/office/drawing/2014/main" id="{54793E4D-8B05-4DC7-9349-C589B461CE17}"/>
              </a:ext>
            </a:extLst>
          </p:cNvPr>
          <p:cNvSpPr txBox="1"/>
          <p:nvPr/>
        </p:nvSpPr>
        <p:spPr>
          <a:xfrm>
            <a:off x="482222" y="4667533"/>
            <a:ext cx="111479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McLeod, S. (2016) 'Albert Bandura's social learning theory', simply psychology, 05 February 2016.</a:t>
            </a:r>
          </a:p>
        </p:txBody>
      </p:sp>
      <p:sp>
        <p:nvSpPr>
          <p:cNvPr id="7" name="TextBox 6">
            <a:extLst>
              <a:ext uri="{FF2B5EF4-FFF2-40B4-BE49-F238E27FC236}">
                <a16:creationId xmlns:a16="http://schemas.microsoft.com/office/drawing/2014/main" id="{FBD6D33B-1D85-4A06-9467-61EA67606C76}"/>
              </a:ext>
            </a:extLst>
          </p:cNvPr>
          <p:cNvSpPr txBox="1"/>
          <p:nvPr/>
        </p:nvSpPr>
        <p:spPr>
          <a:xfrm>
            <a:off x="482222" y="2745473"/>
            <a:ext cx="110910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Abo-Romi, S. (2020) ' Thinking and scientific language in the primary classes, creative education, 5 May 2020. </a:t>
            </a:r>
            <a:endParaRPr lang="en-GB" dirty="0"/>
          </a:p>
        </p:txBody>
      </p:sp>
    </p:spTree>
    <p:extLst>
      <p:ext uri="{BB962C8B-B14F-4D97-AF65-F5344CB8AC3E}">
        <p14:creationId xmlns:p14="http://schemas.microsoft.com/office/powerpoint/2010/main" val="351895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LevelVTI">
  <a:themeElements>
    <a:clrScheme name="AnalogousFromLightSeedRightStep">
      <a:dk1>
        <a:srgbClr val="000000"/>
      </a:dk1>
      <a:lt1>
        <a:srgbClr val="FFFFFF"/>
      </a:lt1>
      <a:dk2>
        <a:srgbClr val="412F24"/>
      </a:dk2>
      <a:lt2>
        <a:srgbClr val="E2E7E8"/>
      </a:lt2>
      <a:accent1>
        <a:srgbClr val="C49792"/>
      </a:accent1>
      <a:accent2>
        <a:srgbClr val="BA9D7F"/>
      </a:accent2>
      <a:accent3>
        <a:srgbClr val="A8A57F"/>
      </a:accent3>
      <a:accent4>
        <a:srgbClr val="98AB74"/>
      </a:accent4>
      <a:accent5>
        <a:srgbClr val="8DAD83"/>
      </a:accent5>
      <a:accent6>
        <a:srgbClr val="78AF82"/>
      </a:accent6>
      <a:hlink>
        <a:srgbClr val="588C92"/>
      </a:hlink>
      <a:folHlink>
        <a:srgbClr val="7F7F7F"/>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4</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LevelVTI</vt:lpstr>
      <vt:lpstr>"A child's experience between the ages of 0-5 years can affect the rest of their lives"</vt:lpstr>
      <vt:lpstr>Introduction</vt:lpstr>
      <vt:lpstr>Piaget's theory of cognitive development</vt:lpstr>
      <vt:lpstr>Bandura's social learning theory</vt:lpstr>
      <vt:lpstr>Practical activity ideas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704</cp:revision>
  <dcterms:created xsi:type="dcterms:W3CDTF">2021-10-21T08:22:59Z</dcterms:created>
  <dcterms:modified xsi:type="dcterms:W3CDTF">2021-10-27T10:51:09Z</dcterms:modified>
</cp:coreProperties>
</file>