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3" r:id="rId3"/>
    <p:sldId id="257" r:id="rId4"/>
    <p:sldId id="258" r:id="rId5"/>
    <p:sldId id="259" r:id="rId6"/>
    <p:sldId id="260" r:id="rId7"/>
    <p:sldId id="261" r:id="rId8"/>
    <p:sldId id="264" r:id="rId9"/>
    <p:sldId id="265"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C9EE9-C96D-74CD-6568-2EC93569D393}" v="9" dt="2025-12-01T10:39:51.466"/>
    <p1510:client id="{2945F060-2FCF-3B64-B56A-F3F94D90B3F4}" v="360" dt="2025-11-29T11:56:1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egory Lawrence (2518638)" userId="S::2518638@student.uwtsd.ac.uk::7a95458e-6fe6-46dd-b1b5-cdf7931bdaed" providerId="AD" clId="Web-{C3B41C5A-7E77-5EC8-BA3B-B122A0752426}"/>
    <pc:docChg chg="modSld">
      <pc:chgData name="Gregory Lawrence (2518638)" userId="S::2518638@student.uwtsd.ac.uk::7a95458e-6fe6-46dd-b1b5-cdf7931bdaed" providerId="AD" clId="Web-{C3B41C5A-7E77-5EC8-BA3B-B122A0752426}" dt="2025-11-27T14:19:27.165" v="432" actId="20577"/>
      <pc:docMkLst>
        <pc:docMk/>
      </pc:docMkLst>
      <pc:sldChg chg="addSp delSp modSp mod modClrScheme chgLayout">
        <pc:chgData name="Gregory Lawrence (2518638)" userId="S::2518638@student.uwtsd.ac.uk::7a95458e-6fe6-46dd-b1b5-cdf7931bdaed" providerId="AD" clId="Web-{C3B41C5A-7E77-5EC8-BA3B-B122A0752426}" dt="2025-11-27T14:11:03.140" v="214"/>
        <pc:sldMkLst>
          <pc:docMk/>
          <pc:sldMk cId="1931038285" sldId="258"/>
        </pc:sldMkLst>
        <pc:spChg chg="mod">
          <ac:chgData name="Gregory Lawrence (2518638)" userId="S::2518638@student.uwtsd.ac.uk::7a95458e-6fe6-46dd-b1b5-cdf7931bdaed" providerId="AD" clId="Web-{C3B41C5A-7E77-5EC8-BA3B-B122A0752426}" dt="2025-11-27T14:11:03.140" v="214"/>
          <ac:spMkLst>
            <pc:docMk/>
            <pc:sldMk cId="1931038285" sldId="258"/>
            <ac:spMk id="2" creationId="{D9780840-40AE-8256-502E-30C880205209}"/>
          </ac:spMkLst>
        </pc:spChg>
        <pc:spChg chg="mod">
          <ac:chgData name="Gregory Lawrence (2518638)" userId="S::2518638@student.uwtsd.ac.uk::7a95458e-6fe6-46dd-b1b5-cdf7931bdaed" providerId="AD" clId="Web-{C3B41C5A-7E77-5EC8-BA3B-B122A0752426}" dt="2025-11-27T14:11:03.140" v="214"/>
          <ac:spMkLst>
            <pc:docMk/>
            <pc:sldMk cId="1931038285" sldId="258"/>
            <ac:spMk id="10" creationId="{4C629C56-90D7-7CE9-AD1D-F031E867C540}"/>
          </ac:spMkLst>
        </pc:spChg>
        <pc:spChg chg="mod">
          <ac:chgData name="Gregory Lawrence (2518638)" userId="S::2518638@student.uwtsd.ac.uk::7a95458e-6fe6-46dd-b1b5-cdf7931bdaed" providerId="AD" clId="Web-{C3B41C5A-7E77-5EC8-BA3B-B122A0752426}" dt="2025-11-27T14:11:03.140" v="214"/>
          <ac:spMkLst>
            <pc:docMk/>
            <pc:sldMk cId="1931038285" sldId="258"/>
            <ac:spMk id="12" creationId="{2178ABBE-ED18-B17C-B436-9ABBC2D79DF9}"/>
          </ac:spMkLst>
        </pc:spChg>
        <pc:spChg chg="mod">
          <ac:chgData name="Gregory Lawrence (2518638)" userId="S::2518638@student.uwtsd.ac.uk::7a95458e-6fe6-46dd-b1b5-cdf7931bdaed" providerId="AD" clId="Web-{C3B41C5A-7E77-5EC8-BA3B-B122A0752426}" dt="2025-11-27T14:11:03.140" v="214"/>
          <ac:spMkLst>
            <pc:docMk/>
            <pc:sldMk cId="1931038285" sldId="258"/>
            <ac:spMk id="14" creationId="{2EAD220B-D7BB-6733-07E8-B253025F5417}"/>
          </ac:spMkLst>
        </pc:spChg>
        <pc:graphicFrameChg chg="mod modGraphic">
          <ac:chgData name="Gregory Lawrence (2518638)" userId="S::2518638@student.uwtsd.ac.uk::7a95458e-6fe6-46dd-b1b5-cdf7931bdaed" providerId="AD" clId="Web-{C3B41C5A-7E77-5EC8-BA3B-B122A0752426}" dt="2025-11-27T14:11:03.140" v="214"/>
          <ac:graphicFrameMkLst>
            <pc:docMk/>
            <pc:sldMk cId="1931038285" sldId="258"/>
            <ac:graphicFrameMk id="18" creationId="{A56213CC-43E3-4E35-227F-43D8FAA05808}"/>
          </ac:graphicFrameMkLst>
        </pc:graphicFrameChg>
      </pc:sldChg>
      <pc:sldChg chg="addSp modSp">
        <pc:chgData name="Gregory Lawrence (2518638)" userId="S::2518638@student.uwtsd.ac.uk::7a95458e-6fe6-46dd-b1b5-cdf7931bdaed" providerId="AD" clId="Web-{C3B41C5A-7E77-5EC8-BA3B-B122A0752426}" dt="2025-11-27T14:19:27.165" v="432" actId="20577"/>
        <pc:sldMkLst>
          <pc:docMk/>
          <pc:sldMk cId="267481675" sldId="261"/>
        </pc:sldMkLst>
        <pc:spChg chg="add mod">
          <ac:chgData name="Gregory Lawrence (2518638)" userId="S::2518638@student.uwtsd.ac.uk::7a95458e-6fe6-46dd-b1b5-cdf7931bdaed" providerId="AD" clId="Web-{C3B41C5A-7E77-5EC8-BA3B-B122A0752426}" dt="2025-11-27T14:19:27.165" v="432" actId="20577"/>
          <ac:spMkLst>
            <pc:docMk/>
            <pc:sldMk cId="267481675" sldId="261"/>
            <ac:spMk id="3" creationId="{19B7D158-9558-0989-C331-DFC9C01E2F42}"/>
          </ac:spMkLst>
        </pc:spChg>
      </pc:sldChg>
    </pc:docChg>
  </pc:docChgLst>
  <pc:docChgLst>
    <pc:chgData name="Gregory Lawrence (2518638)" userId="S::2518638@student.uwtsd.ac.uk::7a95458e-6fe6-46dd-b1b5-cdf7931bdaed" providerId="AD" clId="Web-{C74A3D7F-7A91-8D9F-1352-55956F68D252}"/>
    <pc:docChg chg="modSld">
      <pc:chgData name="Gregory Lawrence (2518638)" userId="S::2518638@student.uwtsd.ac.uk::7a95458e-6fe6-46dd-b1b5-cdf7931bdaed" providerId="AD" clId="Web-{C74A3D7F-7A91-8D9F-1352-55956F68D252}" dt="2025-11-19T13:09:21.858" v="546" actId="20577"/>
      <pc:docMkLst>
        <pc:docMk/>
      </pc:docMkLst>
      <pc:sldChg chg="addSp delSp modSp">
        <pc:chgData name="Gregory Lawrence (2518638)" userId="S::2518638@student.uwtsd.ac.uk::7a95458e-6fe6-46dd-b1b5-cdf7931bdaed" providerId="AD" clId="Web-{C74A3D7F-7A91-8D9F-1352-55956F68D252}" dt="2025-11-19T12:42:55.433" v="9"/>
        <pc:sldMkLst>
          <pc:docMk/>
          <pc:sldMk cId="1407770184" sldId="257"/>
        </pc:sldMkLst>
        <pc:spChg chg="mod">
          <ac:chgData name="Gregory Lawrence (2518638)" userId="S::2518638@student.uwtsd.ac.uk::7a95458e-6fe6-46dd-b1b5-cdf7931bdaed" providerId="AD" clId="Web-{C74A3D7F-7A91-8D9F-1352-55956F68D252}" dt="2025-11-19T12:42:55.433" v="9"/>
          <ac:spMkLst>
            <pc:docMk/>
            <pc:sldMk cId="1407770184" sldId="257"/>
            <ac:spMk id="2" creationId="{A1690B3E-52BB-8B66-D412-117281193DB3}"/>
          </ac:spMkLst>
        </pc:spChg>
        <pc:spChg chg="mod">
          <ac:chgData name="Gregory Lawrence (2518638)" userId="S::2518638@student.uwtsd.ac.uk::7a95458e-6fe6-46dd-b1b5-cdf7931bdaed" providerId="AD" clId="Web-{C74A3D7F-7A91-8D9F-1352-55956F68D252}" dt="2025-11-19T12:42:55.433" v="9"/>
          <ac:spMkLst>
            <pc:docMk/>
            <pc:sldMk cId="1407770184" sldId="257"/>
            <ac:spMk id="3" creationId="{E872B36D-6936-8941-AB85-761BAF82C622}"/>
          </ac:spMkLst>
        </pc:spChg>
      </pc:sldChg>
      <pc:sldChg chg="addSp modSp">
        <pc:chgData name="Gregory Lawrence (2518638)" userId="S::2518638@student.uwtsd.ac.uk::7a95458e-6fe6-46dd-b1b5-cdf7931bdaed" providerId="AD" clId="Web-{C74A3D7F-7A91-8D9F-1352-55956F68D252}" dt="2025-11-19T13:09:21.858" v="546" actId="20577"/>
        <pc:sldMkLst>
          <pc:docMk/>
          <pc:sldMk cId="1931038285" sldId="258"/>
        </pc:sldMkLst>
      </pc:sldChg>
    </pc:docChg>
  </pc:docChgLst>
  <pc:docChgLst>
    <pc:chgData name="Gregory Lawrence (2518638)" userId="S::2518638@student.uwtsd.ac.uk::7a95458e-6fe6-46dd-b1b5-cdf7931bdaed" providerId="AD" clId="Web-{FA0C7AE0-47E7-CF7B-99AB-6C4581C4D3E9}"/>
    <pc:docChg chg="modSld">
      <pc:chgData name="Gregory Lawrence (2518638)" userId="S::2518638@student.uwtsd.ac.uk::7a95458e-6fe6-46dd-b1b5-cdf7931bdaed" providerId="AD" clId="Web-{FA0C7AE0-47E7-CF7B-99AB-6C4581C4D3E9}" dt="2025-11-17T10:59:42.084" v="187" actId="20577"/>
      <pc:docMkLst>
        <pc:docMk/>
      </pc:docMkLst>
      <pc:sldChg chg="addSp modSp">
        <pc:chgData name="Gregory Lawrence (2518638)" userId="S::2518638@student.uwtsd.ac.uk::7a95458e-6fe6-46dd-b1b5-cdf7931bdaed" providerId="AD" clId="Web-{FA0C7AE0-47E7-CF7B-99AB-6C4581C4D3E9}" dt="2025-11-17T10:59:42.084" v="187" actId="20577"/>
        <pc:sldMkLst>
          <pc:docMk/>
          <pc:sldMk cId="1407770184" sldId="257"/>
        </pc:sldMkLst>
        <pc:spChg chg="add mod">
          <ac:chgData name="Gregory Lawrence (2518638)" userId="S::2518638@student.uwtsd.ac.uk::7a95458e-6fe6-46dd-b1b5-cdf7931bdaed" providerId="AD" clId="Web-{FA0C7AE0-47E7-CF7B-99AB-6C4581C4D3E9}" dt="2025-11-17T10:59:42.084" v="187" actId="20577"/>
          <ac:spMkLst>
            <pc:docMk/>
            <pc:sldMk cId="1407770184" sldId="257"/>
            <ac:spMk id="3" creationId="{E872B36D-6936-8941-AB85-761BAF82C622}"/>
          </ac:spMkLst>
        </pc:spChg>
      </pc:sldChg>
    </pc:docChg>
  </pc:docChgLst>
  <pc:docChgLst>
    <pc:chgData name="Gregory Lawrence (2518638)" userId="S::2518638@student.uwtsd.ac.uk::7a95458e-6fe6-46dd-b1b5-cdf7931bdaed" providerId="AD" clId="Web-{CD38796D-49C8-68A4-1EB4-2C3728EA5CAA}"/>
    <pc:docChg chg="modSld">
      <pc:chgData name="Gregory Lawrence (2518638)" userId="S::2518638@student.uwtsd.ac.uk::7a95458e-6fe6-46dd-b1b5-cdf7931bdaed" providerId="AD" clId="Web-{CD38796D-49C8-68A4-1EB4-2C3728EA5CAA}" dt="2025-11-25T15:31:07.053" v="884" actId="20577"/>
      <pc:docMkLst>
        <pc:docMk/>
      </pc:docMkLst>
      <pc:sldChg chg="addSp delSp modSp mod setBg modClrScheme chgLayout">
        <pc:chgData name="Gregory Lawrence (2518638)" userId="S::2518638@student.uwtsd.ac.uk::7a95458e-6fe6-46dd-b1b5-cdf7931bdaed" providerId="AD" clId="Web-{CD38796D-49C8-68A4-1EB4-2C3728EA5CAA}" dt="2025-11-25T14:13:57.562" v="4"/>
        <pc:sldMkLst>
          <pc:docMk/>
          <pc:sldMk cId="1407770184" sldId="257"/>
        </pc:sldMkLst>
        <pc:spChg chg="mod">
          <ac:chgData name="Gregory Lawrence (2518638)" userId="S::2518638@student.uwtsd.ac.uk::7a95458e-6fe6-46dd-b1b5-cdf7931bdaed" providerId="AD" clId="Web-{CD38796D-49C8-68A4-1EB4-2C3728EA5CAA}" dt="2025-11-25T14:13:57.562" v="4"/>
          <ac:spMkLst>
            <pc:docMk/>
            <pc:sldMk cId="1407770184" sldId="257"/>
            <ac:spMk id="2" creationId="{A1690B3E-52BB-8B66-D412-117281193DB3}"/>
          </ac:spMkLst>
        </pc:spChg>
        <pc:spChg chg="mod ord">
          <ac:chgData name="Gregory Lawrence (2518638)" userId="S::2518638@student.uwtsd.ac.uk::7a95458e-6fe6-46dd-b1b5-cdf7931bdaed" providerId="AD" clId="Web-{CD38796D-49C8-68A4-1EB4-2C3728EA5CAA}" dt="2025-11-25T14:13:57.562" v="4"/>
          <ac:spMkLst>
            <pc:docMk/>
            <pc:sldMk cId="1407770184" sldId="257"/>
            <ac:spMk id="3" creationId="{E872B36D-6936-8941-AB85-761BAF82C622}"/>
          </ac:spMkLst>
        </pc:spChg>
        <pc:spChg chg="add mod">
          <ac:chgData name="Gregory Lawrence (2518638)" userId="S::2518638@student.uwtsd.ac.uk::7a95458e-6fe6-46dd-b1b5-cdf7931bdaed" providerId="AD" clId="Web-{CD38796D-49C8-68A4-1EB4-2C3728EA5CAA}" dt="2025-11-25T14:13:57.562" v="4"/>
          <ac:spMkLst>
            <pc:docMk/>
            <pc:sldMk cId="1407770184" sldId="257"/>
            <ac:spMk id="10" creationId="{D48C1F0C-5EDE-064F-46D9-56745B89BC54}"/>
          </ac:spMkLst>
        </pc:spChg>
        <pc:spChg chg="add mod">
          <ac:chgData name="Gregory Lawrence (2518638)" userId="S::2518638@student.uwtsd.ac.uk::7a95458e-6fe6-46dd-b1b5-cdf7931bdaed" providerId="AD" clId="Web-{CD38796D-49C8-68A4-1EB4-2C3728EA5CAA}" dt="2025-11-25T14:13:57.562" v="4"/>
          <ac:spMkLst>
            <pc:docMk/>
            <pc:sldMk cId="1407770184" sldId="257"/>
            <ac:spMk id="12" creationId="{52AA14AD-CD25-6CF6-9E60-F6C4306AF037}"/>
          </ac:spMkLst>
        </pc:spChg>
        <pc:spChg chg="add mod">
          <ac:chgData name="Gregory Lawrence (2518638)" userId="S::2518638@student.uwtsd.ac.uk::7a95458e-6fe6-46dd-b1b5-cdf7931bdaed" providerId="AD" clId="Web-{CD38796D-49C8-68A4-1EB4-2C3728EA5CAA}" dt="2025-11-25T14:13:57.562" v="4"/>
          <ac:spMkLst>
            <pc:docMk/>
            <pc:sldMk cId="1407770184" sldId="257"/>
            <ac:spMk id="14" creationId="{B5954FEC-A2C2-8135-F138-382CBF46CFCE}"/>
          </ac:spMkLst>
        </pc:spChg>
        <pc:picChg chg="add mod">
          <ac:chgData name="Gregory Lawrence (2518638)" userId="S::2518638@student.uwtsd.ac.uk::7a95458e-6fe6-46dd-b1b5-cdf7931bdaed" providerId="AD" clId="Web-{CD38796D-49C8-68A4-1EB4-2C3728EA5CAA}" dt="2025-11-25T14:13:57.562" v="4"/>
          <ac:picMkLst>
            <pc:docMk/>
            <pc:sldMk cId="1407770184" sldId="257"/>
            <ac:picMk id="5" creationId="{E5F6287F-2ACF-B363-7282-9623FC042792}"/>
          </ac:picMkLst>
        </pc:picChg>
      </pc:sldChg>
      <pc:sldChg chg="addSp delSp modSp">
        <pc:chgData name="Gregory Lawrence (2518638)" userId="S::2518638@student.uwtsd.ac.uk::7a95458e-6fe6-46dd-b1b5-cdf7931bdaed" providerId="AD" clId="Web-{CD38796D-49C8-68A4-1EB4-2C3728EA5CAA}" dt="2025-11-25T15:31:07.053" v="884" actId="20577"/>
        <pc:sldMkLst>
          <pc:docMk/>
          <pc:sldMk cId="4152798986" sldId="259"/>
        </pc:sldMkLst>
        <pc:spChg chg="mod">
          <ac:chgData name="Gregory Lawrence (2518638)" userId="S::2518638@student.uwtsd.ac.uk::7a95458e-6fe6-46dd-b1b5-cdf7931bdaed" providerId="AD" clId="Web-{CD38796D-49C8-68A4-1EB4-2C3728EA5CAA}" dt="2025-11-25T14:18:19.551" v="50" actId="20577"/>
          <ac:spMkLst>
            <pc:docMk/>
            <pc:sldMk cId="4152798986" sldId="259"/>
            <ac:spMk id="2" creationId="{241FC7EB-4497-3D42-F92E-F725FB73C836}"/>
          </ac:spMkLst>
        </pc:spChg>
        <pc:spChg chg="add mod">
          <ac:chgData name="Gregory Lawrence (2518638)" userId="S::2518638@student.uwtsd.ac.uk::7a95458e-6fe6-46dd-b1b5-cdf7931bdaed" providerId="AD" clId="Web-{CD38796D-49C8-68A4-1EB4-2C3728EA5CAA}" dt="2025-11-25T15:31:07.053" v="884" actId="20577"/>
          <ac:spMkLst>
            <pc:docMk/>
            <pc:sldMk cId="4152798986" sldId="259"/>
            <ac:spMk id="4" creationId="{23860411-99FB-D293-2C5B-8AA0C860B116}"/>
          </ac:spMkLst>
        </pc:spChg>
      </pc:sldChg>
      <pc:sldChg chg="modSp">
        <pc:chgData name="Gregory Lawrence (2518638)" userId="S::2518638@student.uwtsd.ac.uk::7a95458e-6fe6-46dd-b1b5-cdf7931bdaed" providerId="AD" clId="Web-{CD38796D-49C8-68A4-1EB4-2C3728EA5CAA}" dt="2025-11-25T14:44:49.454" v="413" actId="20577"/>
        <pc:sldMkLst>
          <pc:docMk/>
          <pc:sldMk cId="3059965061" sldId="262"/>
        </pc:sldMkLst>
        <pc:spChg chg="mod">
          <ac:chgData name="Gregory Lawrence (2518638)" userId="S::2518638@student.uwtsd.ac.uk::7a95458e-6fe6-46dd-b1b5-cdf7931bdaed" providerId="AD" clId="Web-{CD38796D-49C8-68A4-1EB4-2C3728EA5CAA}" dt="2025-11-25T14:44:49.454" v="413" actId="20577"/>
          <ac:spMkLst>
            <pc:docMk/>
            <pc:sldMk cId="3059965061" sldId="262"/>
            <ac:spMk id="3" creationId="{B73D0379-65AC-29BA-5B8B-2F0D913E0D74}"/>
          </ac:spMkLst>
        </pc:spChg>
      </pc:sldChg>
    </pc:docChg>
  </pc:docChgLst>
  <pc:docChgLst>
    <pc:chgData name="Gregory Lawrence (2518638)" userId="S::2518638@student.uwtsd.ac.uk::7a95458e-6fe6-46dd-b1b5-cdf7931bdaed" providerId="AD" clId="Web-{B6958E01-6DFA-B366-C2F9-B8389B0022CD}"/>
    <pc:docChg chg="modSld">
      <pc:chgData name="Gregory Lawrence (2518638)" userId="S::2518638@student.uwtsd.ac.uk::7a95458e-6fe6-46dd-b1b5-cdf7931bdaed" providerId="AD" clId="Web-{B6958E01-6DFA-B366-C2F9-B8389B0022CD}" dt="2025-11-17T10:29:56.898" v="8"/>
      <pc:docMkLst>
        <pc:docMk/>
      </pc:docMkLst>
      <pc:sldChg chg="addSp delSp modSp mod setClrOvrMap">
        <pc:chgData name="Gregory Lawrence (2518638)" userId="S::2518638@student.uwtsd.ac.uk::7a95458e-6fe6-46dd-b1b5-cdf7931bdaed" providerId="AD" clId="Web-{B6958E01-6DFA-B366-C2F9-B8389B0022CD}" dt="2025-11-17T10:29:56.898" v="8"/>
        <pc:sldMkLst>
          <pc:docMk/>
          <pc:sldMk cId="1407770184" sldId="257"/>
        </pc:sldMkLst>
        <pc:spChg chg="mod">
          <ac:chgData name="Gregory Lawrence (2518638)" userId="S::2518638@student.uwtsd.ac.uk::7a95458e-6fe6-46dd-b1b5-cdf7931bdaed" providerId="AD" clId="Web-{B6958E01-6DFA-B366-C2F9-B8389B0022CD}" dt="2025-11-17T10:29:56.898" v="8"/>
          <ac:spMkLst>
            <pc:docMk/>
            <pc:sldMk cId="1407770184" sldId="257"/>
            <ac:spMk id="2" creationId="{A1690B3E-52BB-8B66-D412-117281193DB3}"/>
          </ac:spMkLst>
        </pc:spChg>
      </pc:sldChg>
    </pc:docChg>
  </pc:docChgLst>
  <pc:docChgLst>
    <pc:chgData name="Gregory Lawrence (2518638)" userId="S::2518638@student.uwtsd.ac.uk::7a95458e-6fe6-46dd-b1b5-cdf7931bdaed" providerId="AD" clId="Web-{F071F76B-058C-ABCA-3D2B-FBA38A0ACCBC}"/>
    <pc:docChg chg="mod addSld modSld addMainMaster delMainMaster">
      <pc:chgData name="Gregory Lawrence (2518638)" userId="S::2518638@student.uwtsd.ac.uk::7a95458e-6fe6-46dd-b1b5-cdf7931bdaed" providerId="AD" clId="Web-{F071F76B-058C-ABCA-3D2B-FBA38A0ACCBC}" dt="2025-11-19T13:55:26.982" v="725"/>
      <pc:docMkLst>
        <pc:docMk/>
      </pc:docMkLst>
      <pc:sldChg chg="delSp modSp mod modClrScheme delDesignElem chgLayout">
        <pc:chgData name="Gregory Lawrence (2518638)" userId="S::2518638@student.uwtsd.ac.uk::7a95458e-6fe6-46dd-b1b5-cdf7931bdaed" providerId="AD" clId="Web-{F071F76B-058C-ABCA-3D2B-FBA38A0ACCBC}" dt="2025-11-19T13:54:37.856" v="718"/>
        <pc:sldMkLst>
          <pc:docMk/>
          <pc:sldMk cId="109857222" sldId="256"/>
        </pc:sldMkLst>
        <pc:spChg chg="mod ord">
          <ac:chgData name="Gregory Lawrence (2518638)" userId="S::2518638@student.uwtsd.ac.uk::7a95458e-6fe6-46dd-b1b5-cdf7931bdaed" providerId="AD" clId="Web-{F071F76B-058C-ABCA-3D2B-FBA38A0ACCBC}" dt="2025-11-19T13:54:37.856" v="718"/>
          <ac:spMkLst>
            <pc:docMk/>
            <pc:sldMk cId="109857222" sldId="256"/>
            <ac:spMk id="2" creationId="{00000000-0000-0000-0000-000000000000}"/>
          </ac:spMkLst>
        </pc:spChg>
        <pc:spChg chg="mod ord">
          <ac:chgData name="Gregory Lawrence (2518638)" userId="S::2518638@student.uwtsd.ac.uk::7a95458e-6fe6-46dd-b1b5-cdf7931bdaed" providerId="AD" clId="Web-{F071F76B-058C-ABCA-3D2B-FBA38A0ACCBC}" dt="2025-11-19T13:54:37.856" v="718"/>
          <ac:spMkLst>
            <pc:docMk/>
            <pc:sldMk cId="109857222" sldId="256"/>
            <ac:spMk id="3" creationId="{00000000-0000-0000-0000-000000000000}"/>
          </ac:spMkLst>
        </pc:spChg>
      </pc:sldChg>
      <pc:sldChg chg="delSp modSp mod modClrScheme delDesignElem chgLayout">
        <pc:chgData name="Gregory Lawrence (2518638)" userId="S::2518638@student.uwtsd.ac.uk::7a95458e-6fe6-46dd-b1b5-cdf7931bdaed" providerId="AD" clId="Web-{F071F76B-058C-ABCA-3D2B-FBA38A0ACCBC}" dt="2025-11-19T13:54:37.856" v="718"/>
        <pc:sldMkLst>
          <pc:docMk/>
          <pc:sldMk cId="1407770184" sldId="257"/>
        </pc:sldMkLst>
        <pc:spChg chg="mod ord">
          <ac:chgData name="Gregory Lawrence (2518638)" userId="S::2518638@student.uwtsd.ac.uk::7a95458e-6fe6-46dd-b1b5-cdf7931bdaed" providerId="AD" clId="Web-{F071F76B-058C-ABCA-3D2B-FBA38A0ACCBC}" dt="2025-11-19T13:54:37.856" v="718"/>
          <ac:spMkLst>
            <pc:docMk/>
            <pc:sldMk cId="1407770184" sldId="257"/>
            <ac:spMk id="2" creationId="{A1690B3E-52BB-8B66-D412-117281193DB3}"/>
          </ac:spMkLst>
        </pc:spChg>
      </pc:sldChg>
      <pc:sldChg chg="addSp delSp modSp mod setBg modClrScheme setClrOvrMap delDesignElem chgLayout">
        <pc:chgData name="Gregory Lawrence (2518638)" userId="S::2518638@student.uwtsd.ac.uk::7a95458e-6fe6-46dd-b1b5-cdf7931bdaed" providerId="AD" clId="Web-{F071F76B-058C-ABCA-3D2B-FBA38A0ACCBC}" dt="2025-11-19T13:55:26.982" v="725"/>
        <pc:sldMkLst>
          <pc:docMk/>
          <pc:sldMk cId="1931038285" sldId="258"/>
        </pc:sldMkLst>
        <pc:spChg chg="mod ord">
          <ac:chgData name="Gregory Lawrence (2518638)" userId="S::2518638@student.uwtsd.ac.uk::7a95458e-6fe6-46dd-b1b5-cdf7931bdaed" providerId="AD" clId="Web-{F071F76B-058C-ABCA-3D2B-FBA38A0ACCBC}" dt="2025-11-19T13:55:26.982" v="725"/>
          <ac:spMkLst>
            <pc:docMk/>
            <pc:sldMk cId="1931038285" sldId="258"/>
            <ac:spMk id="2" creationId="{D9780840-40AE-8256-502E-30C880205209}"/>
          </ac:spMkLst>
        </pc:spChg>
        <pc:spChg chg="add mod">
          <ac:chgData name="Gregory Lawrence (2518638)" userId="S::2518638@student.uwtsd.ac.uk::7a95458e-6fe6-46dd-b1b5-cdf7931bdaed" providerId="AD" clId="Web-{F071F76B-058C-ABCA-3D2B-FBA38A0ACCBC}" dt="2025-11-19T13:55:26.982" v="725"/>
          <ac:spMkLst>
            <pc:docMk/>
            <pc:sldMk cId="1931038285" sldId="258"/>
            <ac:spMk id="10" creationId="{4C629C56-90D7-7CE9-AD1D-F031E867C540}"/>
          </ac:spMkLst>
        </pc:spChg>
        <pc:spChg chg="add mod">
          <ac:chgData name="Gregory Lawrence (2518638)" userId="S::2518638@student.uwtsd.ac.uk::7a95458e-6fe6-46dd-b1b5-cdf7931bdaed" providerId="AD" clId="Web-{F071F76B-058C-ABCA-3D2B-FBA38A0ACCBC}" dt="2025-11-19T13:55:26.982" v="725"/>
          <ac:spMkLst>
            <pc:docMk/>
            <pc:sldMk cId="1931038285" sldId="258"/>
            <ac:spMk id="12" creationId="{2178ABBE-ED18-B17C-B436-9ABBC2D79DF9}"/>
          </ac:spMkLst>
        </pc:spChg>
        <pc:spChg chg="add mod">
          <ac:chgData name="Gregory Lawrence (2518638)" userId="S::2518638@student.uwtsd.ac.uk::7a95458e-6fe6-46dd-b1b5-cdf7931bdaed" providerId="AD" clId="Web-{F071F76B-058C-ABCA-3D2B-FBA38A0ACCBC}" dt="2025-11-19T13:55:26.982" v="725"/>
          <ac:spMkLst>
            <pc:docMk/>
            <pc:sldMk cId="1931038285" sldId="258"/>
            <ac:spMk id="14" creationId="{2EAD220B-D7BB-6733-07E8-B253025F5417}"/>
          </ac:spMkLst>
        </pc:spChg>
        <pc:graphicFrameChg chg="add mod modGraphic">
          <ac:chgData name="Gregory Lawrence (2518638)" userId="S::2518638@student.uwtsd.ac.uk::7a95458e-6fe6-46dd-b1b5-cdf7931bdaed" providerId="AD" clId="Web-{F071F76B-058C-ABCA-3D2B-FBA38A0ACCBC}" dt="2025-11-19T13:55:26.982" v="725"/>
          <ac:graphicFrameMkLst>
            <pc:docMk/>
            <pc:sldMk cId="1931038285" sldId="258"/>
            <ac:graphicFrameMk id="18" creationId="{A56213CC-43E3-4E35-227F-43D8FAA05808}"/>
          </ac:graphicFrameMkLst>
        </pc:graphicFrameChg>
      </pc:sldChg>
      <pc:sldChg chg="delSp modSp mod modClrScheme delDesignElem chgLayout">
        <pc:chgData name="Gregory Lawrence (2518638)" userId="S::2518638@student.uwtsd.ac.uk::7a95458e-6fe6-46dd-b1b5-cdf7931bdaed" providerId="AD" clId="Web-{F071F76B-058C-ABCA-3D2B-FBA38A0ACCBC}" dt="2025-11-19T13:54:37.856" v="718"/>
        <pc:sldMkLst>
          <pc:docMk/>
          <pc:sldMk cId="4152798986" sldId="259"/>
        </pc:sldMkLst>
        <pc:spChg chg="mod ord">
          <ac:chgData name="Gregory Lawrence (2518638)" userId="S::2518638@student.uwtsd.ac.uk::7a95458e-6fe6-46dd-b1b5-cdf7931bdaed" providerId="AD" clId="Web-{F071F76B-058C-ABCA-3D2B-FBA38A0ACCBC}" dt="2025-11-19T13:54:37.856" v="718"/>
          <ac:spMkLst>
            <pc:docMk/>
            <pc:sldMk cId="4152798986" sldId="259"/>
            <ac:spMk id="2" creationId="{241FC7EB-4497-3D42-F92E-F725FB73C836}"/>
          </ac:spMkLst>
        </pc:spChg>
      </pc:sldChg>
      <pc:sldChg chg="delSp modSp mod modClrScheme delDesignElem chgLayout">
        <pc:chgData name="Gregory Lawrence (2518638)" userId="S::2518638@student.uwtsd.ac.uk::7a95458e-6fe6-46dd-b1b5-cdf7931bdaed" providerId="AD" clId="Web-{F071F76B-058C-ABCA-3D2B-FBA38A0ACCBC}" dt="2025-11-19T13:54:37.856" v="718"/>
        <pc:sldMkLst>
          <pc:docMk/>
          <pc:sldMk cId="1657067201" sldId="260"/>
        </pc:sldMkLst>
        <pc:spChg chg="mod ord">
          <ac:chgData name="Gregory Lawrence (2518638)" userId="S::2518638@student.uwtsd.ac.uk::7a95458e-6fe6-46dd-b1b5-cdf7931bdaed" providerId="AD" clId="Web-{F071F76B-058C-ABCA-3D2B-FBA38A0ACCBC}" dt="2025-11-19T13:54:37.856" v="718"/>
          <ac:spMkLst>
            <pc:docMk/>
            <pc:sldMk cId="1657067201" sldId="260"/>
            <ac:spMk id="2" creationId="{F7232090-1789-D35D-74C9-423314D9BA14}"/>
          </ac:spMkLst>
        </pc:spChg>
      </pc:sldChg>
      <pc:sldChg chg="delSp modSp mod modClrScheme delDesignElem chgLayout">
        <pc:chgData name="Gregory Lawrence (2518638)" userId="S::2518638@student.uwtsd.ac.uk::7a95458e-6fe6-46dd-b1b5-cdf7931bdaed" providerId="AD" clId="Web-{F071F76B-058C-ABCA-3D2B-FBA38A0ACCBC}" dt="2025-11-19T13:54:37.856" v="718"/>
        <pc:sldMkLst>
          <pc:docMk/>
          <pc:sldMk cId="267481675" sldId="261"/>
        </pc:sldMkLst>
        <pc:spChg chg="mod ord">
          <ac:chgData name="Gregory Lawrence (2518638)" userId="S::2518638@student.uwtsd.ac.uk::7a95458e-6fe6-46dd-b1b5-cdf7931bdaed" providerId="AD" clId="Web-{F071F76B-058C-ABCA-3D2B-FBA38A0ACCBC}" dt="2025-11-19T13:54:37.856" v="718"/>
          <ac:spMkLst>
            <pc:docMk/>
            <pc:sldMk cId="267481675" sldId="261"/>
            <ac:spMk id="2" creationId="{66DBD360-AE29-5E42-4D26-4A13212C66CA}"/>
          </ac:spMkLst>
        </pc:spChg>
      </pc:sldChg>
      <pc:sldChg chg="modSp new mod modClrScheme chgLayout">
        <pc:chgData name="Gregory Lawrence (2518638)" userId="S::2518638@student.uwtsd.ac.uk::7a95458e-6fe6-46dd-b1b5-cdf7931bdaed" providerId="AD" clId="Web-{F071F76B-058C-ABCA-3D2B-FBA38A0ACCBC}" dt="2025-11-19T13:54:37.856" v="718"/>
        <pc:sldMkLst>
          <pc:docMk/>
          <pc:sldMk cId="3059965061" sldId="262"/>
        </pc:sldMkLst>
        <pc:spChg chg="mod ord">
          <ac:chgData name="Gregory Lawrence (2518638)" userId="S::2518638@student.uwtsd.ac.uk::7a95458e-6fe6-46dd-b1b5-cdf7931bdaed" providerId="AD" clId="Web-{F071F76B-058C-ABCA-3D2B-FBA38A0ACCBC}" dt="2025-11-19T13:54:37.856" v="718"/>
          <ac:spMkLst>
            <pc:docMk/>
            <pc:sldMk cId="3059965061" sldId="262"/>
            <ac:spMk id="2" creationId="{82441789-7260-393B-40F4-F175643EE18C}"/>
          </ac:spMkLst>
        </pc:spChg>
        <pc:spChg chg="mod ord">
          <ac:chgData name="Gregory Lawrence (2518638)" userId="S::2518638@student.uwtsd.ac.uk::7a95458e-6fe6-46dd-b1b5-cdf7931bdaed" providerId="AD" clId="Web-{F071F76B-058C-ABCA-3D2B-FBA38A0ACCBC}" dt="2025-11-19T13:54:37.856" v="718"/>
          <ac:spMkLst>
            <pc:docMk/>
            <pc:sldMk cId="3059965061" sldId="262"/>
            <ac:spMk id="3" creationId="{B73D0379-65AC-29BA-5B8B-2F0D913E0D74}"/>
          </ac:spMkLst>
        </pc:spChg>
      </pc:sldChg>
    </pc:docChg>
  </pc:docChgLst>
  <pc:docChgLst>
    <pc:chgData name="Gregory Lawrence (2518638)" userId="S::2518638@student.uwtsd.ac.uk::7a95458e-6fe6-46dd-b1b5-cdf7931bdaed" providerId="AD" clId="Web-{91E2138A-654B-05A6-2857-2063E1940E47}"/>
    <pc:docChg chg="modSld">
      <pc:chgData name="Gregory Lawrence (2518638)" userId="S::2518638@student.uwtsd.ac.uk::7a95458e-6fe6-46dd-b1b5-cdf7931bdaed" providerId="AD" clId="Web-{91E2138A-654B-05A6-2857-2063E1940E47}" dt="2025-11-26T15:07:57.098" v="24" actId="20577"/>
      <pc:docMkLst>
        <pc:docMk/>
      </pc:docMkLst>
      <pc:sldChg chg="modSp">
        <pc:chgData name="Gregory Lawrence (2518638)" userId="S::2518638@student.uwtsd.ac.uk::7a95458e-6fe6-46dd-b1b5-cdf7931bdaed" providerId="AD" clId="Web-{91E2138A-654B-05A6-2857-2063E1940E47}" dt="2025-11-26T15:07:57.098" v="24" actId="20577"/>
        <pc:sldMkLst>
          <pc:docMk/>
          <pc:sldMk cId="3059965061" sldId="262"/>
        </pc:sldMkLst>
        <pc:spChg chg="mod">
          <ac:chgData name="Gregory Lawrence (2518638)" userId="S::2518638@student.uwtsd.ac.uk::7a95458e-6fe6-46dd-b1b5-cdf7931bdaed" providerId="AD" clId="Web-{91E2138A-654B-05A6-2857-2063E1940E47}" dt="2025-11-26T15:07:57.098" v="24" actId="20577"/>
          <ac:spMkLst>
            <pc:docMk/>
            <pc:sldMk cId="3059965061" sldId="262"/>
            <ac:spMk id="3" creationId="{B73D0379-65AC-29BA-5B8B-2F0D913E0D74}"/>
          </ac:spMkLst>
        </pc:spChg>
      </pc:sldChg>
    </pc:docChg>
  </pc:docChgLst>
  <pc:docChgLst>
    <pc:chgData name="Gregory Lawrence (2518638)" userId="S::2518638@student.uwtsd.ac.uk::7a95458e-6fe6-46dd-b1b5-cdf7931bdaed" providerId="AD" clId="Web-{F1C3B990-62F9-346A-4030-2E40A688D18B}"/>
    <pc:docChg chg="modSld">
      <pc:chgData name="Gregory Lawrence (2518638)" userId="S::2518638@student.uwtsd.ac.uk::7a95458e-6fe6-46dd-b1b5-cdf7931bdaed" providerId="AD" clId="Web-{F1C3B990-62F9-346A-4030-2E40A688D18B}" dt="2025-11-26T14:56:39.304" v="375" actId="20577"/>
      <pc:docMkLst>
        <pc:docMk/>
      </pc:docMkLst>
      <pc:sldChg chg="addSp modSp">
        <pc:chgData name="Gregory Lawrence (2518638)" userId="S::2518638@student.uwtsd.ac.uk::7a95458e-6fe6-46dd-b1b5-cdf7931bdaed" providerId="AD" clId="Web-{F1C3B990-62F9-346A-4030-2E40A688D18B}" dt="2025-11-26T14:54:49.928" v="316" actId="20577"/>
        <pc:sldMkLst>
          <pc:docMk/>
          <pc:sldMk cId="1657067201" sldId="260"/>
        </pc:sldMkLst>
        <pc:spChg chg="add mod">
          <ac:chgData name="Gregory Lawrence (2518638)" userId="S::2518638@student.uwtsd.ac.uk::7a95458e-6fe6-46dd-b1b5-cdf7931bdaed" providerId="AD" clId="Web-{F1C3B990-62F9-346A-4030-2E40A688D18B}" dt="2025-11-26T14:54:49.928" v="316" actId="20577"/>
          <ac:spMkLst>
            <pc:docMk/>
            <pc:sldMk cId="1657067201" sldId="260"/>
            <ac:spMk id="3" creationId="{F12D0076-401A-54BC-706D-1AD854860C55}"/>
          </ac:spMkLst>
        </pc:spChg>
      </pc:sldChg>
      <pc:sldChg chg="modSp">
        <pc:chgData name="Gregory Lawrence (2518638)" userId="S::2518638@student.uwtsd.ac.uk::7a95458e-6fe6-46dd-b1b5-cdf7931bdaed" providerId="AD" clId="Web-{F1C3B990-62F9-346A-4030-2E40A688D18B}" dt="2025-11-26T14:56:39.304" v="375" actId="20577"/>
        <pc:sldMkLst>
          <pc:docMk/>
          <pc:sldMk cId="3059965061" sldId="262"/>
        </pc:sldMkLst>
        <pc:spChg chg="mod">
          <ac:chgData name="Gregory Lawrence (2518638)" userId="S::2518638@student.uwtsd.ac.uk::7a95458e-6fe6-46dd-b1b5-cdf7931bdaed" providerId="AD" clId="Web-{F1C3B990-62F9-346A-4030-2E40A688D18B}" dt="2025-11-26T14:56:39.304" v="375" actId="20577"/>
          <ac:spMkLst>
            <pc:docMk/>
            <pc:sldMk cId="3059965061" sldId="262"/>
            <ac:spMk id="3" creationId="{B73D0379-65AC-29BA-5B8B-2F0D913E0D74}"/>
          </ac:spMkLst>
        </pc:spChg>
      </pc:sldChg>
    </pc:docChg>
  </pc:docChgLst>
  <pc:docChgLst>
    <pc:chgData name="Gregory Lawrence (2518638)" userId="S::2518638@student.uwtsd.ac.uk::7a95458e-6fe6-46dd-b1b5-cdf7931bdaed" providerId="AD" clId="Web-{2945F060-2FCF-3B64-B56A-F3F94D90B3F4}"/>
    <pc:docChg chg="mod addSld modSld addMainMaster delMainMaster">
      <pc:chgData name="Gregory Lawrence (2518638)" userId="S::2518638@student.uwtsd.ac.uk::7a95458e-6fe6-46dd-b1b5-cdf7931bdaed" providerId="AD" clId="Web-{2945F060-2FCF-3B64-B56A-F3F94D90B3F4}" dt="2025-11-29T11:56:19.802" v="318" actId="1076"/>
      <pc:docMkLst>
        <pc:docMk/>
      </pc:docMkLst>
      <pc:sldChg chg="modSp mod modClrScheme chgLayout">
        <pc:chgData name="Gregory Lawrence (2518638)" userId="S::2518638@student.uwtsd.ac.uk::7a95458e-6fe6-46dd-b1b5-cdf7931bdaed" providerId="AD" clId="Web-{2945F060-2FCF-3B64-B56A-F3F94D90B3F4}" dt="2025-11-29T11:55:57.083" v="316" actId="20577"/>
        <pc:sldMkLst>
          <pc:docMk/>
          <pc:sldMk cId="109857222" sldId="256"/>
        </pc:sldMkLst>
        <pc:spChg chg="mod ord">
          <ac:chgData name="Gregory Lawrence (2518638)" userId="S::2518638@student.uwtsd.ac.uk::7a95458e-6fe6-46dd-b1b5-cdf7931bdaed" providerId="AD" clId="Web-{2945F060-2FCF-3B64-B56A-F3F94D90B3F4}" dt="2025-11-29T11:55:49.911" v="315" actId="20577"/>
          <ac:spMkLst>
            <pc:docMk/>
            <pc:sldMk cId="109857222" sldId="256"/>
            <ac:spMk id="2" creationId="{00000000-0000-0000-0000-000000000000}"/>
          </ac:spMkLst>
        </pc:spChg>
        <pc:spChg chg="mod ord">
          <ac:chgData name="Gregory Lawrence (2518638)" userId="S::2518638@student.uwtsd.ac.uk::7a95458e-6fe6-46dd-b1b5-cdf7931bdaed" providerId="AD" clId="Web-{2945F060-2FCF-3B64-B56A-F3F94D90B3F4}" dt="2025-11-29T11:55:57.083" v="316" actId="20577"/>
          <ac:spMkLst>
            <pc:docMk/>
            <pc:sldMk cId="109857222" sldId="256"/>
            <ac:spMk id="3" creationId="{00000000-0000-0000-0000-000000000000}"/>
          </ac:spMkLst>
        </pc:spChg>
      </pc:sldChg>
      <pc:sldChg chg="modSp mod modClrScheme chgLayout">
        <pc:chgData name="Gregory Lawrence (2518638)" userId="S::2518638@student.uwtsd.ac.uk::7a95458e-6fe6-46dd-b1b5-cdf7931bdaed" providerId="AD" clId="Web-{2945F060-2FCF-3B64-B56A-F3F94D90B3F4}" dt="2025-11-29T11:55:36.833" v="312" actId="20577"/>
        <pc:sldMkLst>
          <pc:docMk/>
          <pc:sldMk cId="1407770184" sldId="257"/>
        </pc:sldMkLst>
        <pc:spChg chg="mod ord">
          <ac:chgData name="Gregory Lawrence (2518638)" userId="S::2518638@student.uwtsd.ac.uk::7a95458e-6fe6-46dd-b1b5-cdf7931bdaed" providerId="AD" clId="Web-{2945F060-2FCF-3B64-B56A-F3F94D90B3F4}" dt="2025-11-29T11:55:17.082" v="311"/>
          <ac:spMkLst>
            <pc:docMk/>
            <pc:sldMk cId="1407770184" sldId="257"/>
            <ac:spMk id="2" creationId="{A1690B3E-52BB-8B66-D412-117281193DB3}"/>
          </ac:spMkLst>
        </pc:spChg>
        <pc:spChg chg="mod">
          <ac:chgData name="Gregory Lawrence (2518638)" userId="S::2518638@student.uwtsd.ac.uk::7a95458e-6fe6-46dd-b1b5-cdf7931bdaed" providerId="AD" clId="Web-{2945F060-2FCF-3B64-B56A-F3F94D90B3F4}" dt="2025-11-29T11:55:36.833" v="312" actId="20577"/>
          <ac:spMkLst>
            <pc:docMk/>
            <pc:sldMk cId="1407770184" sldId="257"/>
            <ac:spMk id="3" creationId="{E872B36D-6936-8941-AB85-761BAF82C622}"/>
          </ac:spMkLst>
        </pc:spChg>
        <pc:spChg chg="mod ord">
          <ac:chgData name="Gregory Lawrence (2518638)" userId="S::2518638@student.uwtsd.ac.uk::7a95458e-6fe6-46dd-b1b5-cdf7931bdaed" providerId="AD" clId="Web-{2945F060-2FCF-3B64-B56A-F3F94D90B3F4}" dt="2025-11-29T11:55:17.082" v="311"/>
          <ac:spMkLst>
            <pc:docMk/>
            <pc:sldMk cId="1407770184" sldId="257"/>
            <ac:spMk id="10" creationId="{D48C1F0C-5EDE-064F-46D9-56745B89BC54}"/>
          </ac:spMkLst>
        </pc:spChg>
        <pc:spChg chg="mod ord">
          <ac:chgData name="Gregory Lawrence (2518638)" userId="S::2518638@student.uwtsd.ac.uk::7a95458e-6fe6-46dd-b1b5-cdf7931bdaed" providerId="AD" clId="Web-{2945F060-2FCF-3B64-B56A-F3F94D90B3F4}" dt="2025-11-29T11:55:17.082" v="311"/>
          <ac:spMkLst>
            <pc:docMk/>
            <pc:sldMk cId="1407770184" sldId="257"/>
            <ac:spMk id="12" creationId="{52AA14AD-CD25-6CF6-9E60-F6C4306AF037}"/>
          </ac:spMkLst>
        </pc:spChg>
        <pc:spChg chg="mod ord">
          <ac:chgData name="Gregory Lawrence (2518638)" userId="S::2518638@student.uwtsd.ac.uk::7a95458e-6fe6-46dd-b1b5-cdf7931bdaed" providerId="AD" clId="Web-{2945F060-2FCF-3B64-B56A-F3F94D90B3F4}" dt="2025-11-29T11:55:17.082" v="311"/>
          <ac:spMkLst>
            <pc:docMk/>
            <pc:sldMk cId="1407770184" sldId="257"/>
            <ac:spMk id="14" creationId="{B5954FEC-A2C2-8135-F138-382CBF46CFCE}"/>
          </ac:spMkLst>
        </pc:spChg>
      </pc:sldChg>
      <pc:sldChg chg="modSp mod modClrScheme chgLayout">
        <pc:chgData name="Gregory Lawrence (2518638)" userId="S::2518638@student.uwtsd.ac.uk::7a95458e-6fe6-46dd-b1b5-cdf7931bdaed" providerId="AD" clId="Web-{2945F060-2FCF-3B64-B56A-F3F94D90B3F4}" dt="2025-11-29T11:55:17.082" v="311"/>
        <pc:sldMkLst>
          <pc:docMk/>
          <pc:sldMk cId="1931038285" sldId="258"/>
        </pc:sldMkLst>
        <pc:spChg chg="mod ord">
          <ac:chgData name="Gregory Lawrence (2518638)" userId="S::2518638@student.uwtsd.ac.uk::7a95458e-6fe6-46dd-b1b5-cdf7931bdaed" providerId="AD" clId="Web-{2945F060-2FCF-3B64-B56A-F3F94D90B3F4}" dt="2025-11-29T11:55:17.082" v="311"/>
          <ac:spMkLst>
            <pc:docMk/>
            <pc:sldMk cId="1931038285" sldId="258"/>
            <ac:spMk id="2" creationId="{D9780840-40AE-8256-502E-30C880205209}"/>
          </ac:spMkLst>
        </pc:spChg>
        <pc:spChg chg="mod ord">
          <ac:chgData name="Gregory Lawrence (2518638)" userId="S::2518638@student.uwtsd.ac.uk::7a95458e-6fe6-46dd-b1b5-cdf7931bdaed" providerId="AD" clId="Web-{2945F060-2FCF-3B64-B56A-F3F94D90B3F4}" dt="2025-11-29T11:55:17.082" v="311"/>
          <ac:spMkLst>
            <pc:docMk/>
            <pc:sldMk cId="1931038285" sldId="258"/>
            <ac:spMk id="10" creationId="{4C629C56-90D7-7CE9-AD1D-F031E867C540}"/>
          </ac:spMkLst>
        </pc:spChg>
        <pc:spChg chg="mod ord">
          <ac:chgData name="Gregory Lawrence (2518638)" userId="S::2518638@student.uwtsd.ac.uk::7a95458e-6fe6-46dd-b1b5-cdf7931bdaed" providerId="AD" clId="Web-{2945F060-2FCF-3B64-B56A-F3F94D90B3F4}" dt="2025-11-29T11:55:17.082" v="311"/>
          <ac:spMkLst>
            <pc:docMk/>
            <pc:sldMk cId="1931038285" sldId="258"/>
            <ac:spMk id="12" creationId="{2178ABBE-ED18-B17C-B436-9ABBC2D79DF9}"/>
          </ac:spMkLst>
        </pc:spChg>
        <pc:spChg chg="mod ord">
          <ac:chgData name="Gregory Lawrence (2518638)" userId="S::2518638@student.uwtsd.ac.uk::7a95458e-6fe6-46dd-b1b5-cdf7931bdaed" providerId="AD" clId="Web-{2945F060-2FCF-3B64-B56A-F3F94D90B3F4}" dt="2025-11-29T11:55:17.082" v="311"/>
          <ac:spMkLst>
            <pc:docMk/>
            <pc:sldMk cId="1931038285" sldId="258"/>
            <ac:spMk id="14" creationId="{2EAD220B-D7BB-6733-07E8-B253025F5417}"/>
          </ac:spMkLst>
        </pc:spChg>
      </pc:sldChg>
      <pc:sldChg chg="modSp mod modClrScheme chgLayout">
        <pc:chgData name="Gregory Lawrence (2518638)" userId="S::2518638@student.uwtsd.ac.uk::7a95458e-6fe6-46dd-b1b5-cdf7931bdaed" providerId="AD" clId="Web-{2945F060-2FCF-3B64-B56A-F3F94D90B3F4}" dt="2025-11-29T11:55:17.082" v="311"/>
        <pc:sldMkLst>
          <pc:docMk/>
          <pc:sldMk cId="4152798986" sldId="259"/>
        </pc:sldMkLst>
        <pc:spChg chg="mod ord">
          <ac:chgData name="Gregory Lawrence (2518638)" userId="S::2518638@student.uwtsd.ac.uk::7a95458e-6fe6-46dd-b1b5-cdf7931bdaed" providerId="AD" clId="Web-{2945F060-2FCF-3B64-B56A-F3F94D90B3F4}" dt="2025-11-29T11:55:17.082" v="311"/>
          <ac:spMkLst>
            <pc:docMk/>
            <pc:sldMk cId="4152798986" sldId="259"/>
            <ac:spMk id="2" creationId="{241FC7EB-4497-3D42-F92E-F725FB73C836}"/>
          </ac:spMkLst>
        </pc:spChg>
        <pc:spChg chg="mod">
          <ac:chgData name="Gregory Lawrence (2518638)" userId="S::2518638@student.uwtsd.ac.uk::7a95458e-6fe6-46dd-b1b5-cdf7931bdaed" providerId="AD" clId="Web-{2945F060-2FCF-3B64-B56A-F3F94D90B3F4}" dt="2025-11-29T11:44:56.442" v="37" actId="20577"/>
          <ac:spMkLst>
            <pc:docMk/>
            <pc:sldMk cId="4152798986" sldId="259"/>
            <ac:spMk id="4" creationId="{23860411-99FB-D293-2C5B-8AA0C860B116}"/>
          </ac:spMkLst>
        </pc:spChg>
      </pc:sldChg>
      <pc:sldChg chg="modSp mod modClrScheme chgLayout">
        <pc:chgData name="Gregory Lawrence (2518638)" userId="S::2518638@student.uwtsd.ac.uk::7a95458e-6fe6-46dd-b1b5-cdf7931bdaed" providerId="AD" clId="Web-{2945F060-2FCF-3B64-B56A-F3F94D90B3F4}" dt="2025-11-29T11:55:17.082" v="311"/>
        <pc:sldMkLst>
          <pc:docMk/>
          <pc:sldMk cId="1657067201" sldId="260"/>
        </pc:sldMkLst>
        <pc:spChg chg="mod ord">
          <ac:chgData name="Gregory Lawrence (2518638)" userId="S::2518638@student.uwtsd.ac.uk::7a95458e-6fe6-46dd-b1b5-cdf7931bdaed" providerId="AD" clId="Web-{2945F060-2FCF-3B64-B56A-F3F94D90B3F4}" dt="2025-11-29T11:55:17.082" v="311"/>
          <ac:spMkLst>
            <pc:docMk/>
            <pc:sldMk cId="1657067201" sldId="260"/>
            <ac:spMk id="2" creationId="{F7232090-1789-D35D-74C9-423314D9BA14}"/>
          </ac:spMkLst>
        </pc:spChg>
        <pc:spChg chg="mod">
          <ac:chgData name="Gregory Lawrence (2518638)" userId="S::2518638@student.uwtsd.ac.uk::7a95458e-6fe6-46dd-b1b5-cdf7931bdaed" providerId="AD" clId="Web-{2945F060-2FCF-3B64-B56A-F3F94D90B3F4}" dt="2025-11-29T11:46:41.546" v="56" actId="20577"/>
          <ac:spMkLst>
            <pc:docMk/>
            <pc:sldMk cId="1657067201" sldId="260"/>
            <ac:spMk id="3" creationId="{F12D0076-401A-54BC-706D-1AD854860C55}"/>
          </ac:spMkLst>
        </pc:spChg>
      </pc:sldChg>
      <pc:sldChg chg="modSp mod modClrScheme chgLayout">
        <pc:chgData name="Gregory Lawrence (2518638)" userId="S::2518638@student.uwtsd.ac.uk::7a95458e-6fe6-46dd-b1b5-cdf7931bdaed" providerId="AD" clId="Web-{2945F060-2FCF-3B64-B56A-F3F94D90B3F4}" dt="2025-11-29T11:55:17.082" v="311"/>
        <pc:sldMkLst>
          <pc:docMk/>
          <pc:sldMk cId="267481675" sldId="261"/>
        </pc:sldMkLst>
        <pc:spChg chg="mod ord">
          <ac:chgData name="Gregory Lawrence (2518638)" userId="S::2518638@student.uwtsd.ac.uk::7a95458e-6fe6-46dd-b1b5-cdf7931bdaed" providerId="AD" clId="Web-{2945F060-2FCF-3B64-B56A-F3F94D90B3F4}" dt="2025-11-29T11:55:17.082" v="311"/>
          <ac:spMkLst>
            <pc:docMk/>
            <pc:sldMk cId="267481675" sldId="261"/>
            <ac:spMk id="2" creationId="{66DBD360-AE29-5E42-4D26-4A13212C66CA}"/>
          </ac:spMkLst>
        </pc:spChg>
        <pc:spChg chg="mod">
          <ac:chgData name="Gregory Lawrence (2518638)" userId="S::2518638@student.uwtsd.ac.uk::7a95458e-6fe6-46dd-b1b5-cdf7931bdaed" providerId="AD" clId="Web-{2945F060-2FCF-3B64-B56A-F3F94D90B3F4}" dt="2025-11-29T11:48:17.100" v="67" actId="20577"/>
          <ac:spMkLst>
            <pc:docMk/>
            <pc:sldMk cId="267481675" sldId="261"/>
            <ac:spMk id="3" creationId="{19B7D158-9558-0989-C331-DFC9C01E2F42}"/>
          </ac:spMkLst>
        </pc:spChg>
      </pc:sldChg>
      <pc:sldChg chg="modSp mod modClrScheme chgLayout">
        <pc:chgData name="Gregory Lawrence (2518638)" userId="S::2518638@student.uwtsd.ac.uk::7a95458e-6fe6-46dd-b1b5-cdf7931bdaed" providerId="AD" clId="Web-{2945F060-2FCF-3B64-B56A-F3F94D90B3F4}" dt="2025-11-29T11:56:19.802" v="318" actId="1076"/>
        <pc:sldMkLst>
          <pc:docMk/>
          <pc:sldMk cId="3059965061" sldId="262"/>
        </pc:sldMkLst>
        <pc:spChg chg="mod ord">
          <ac:chgData name="Gregory Lawrence (2518638)" userId="S::2518638@student.uwtsd.ac.uk::7a95458e-6fe6-46dd-b1b5-cdf7931bdaed" providerId="AD" clId="Web-{2945F060-2FCF-3B64-B56A-F3F94D90B3F4}" dt="2025-11-29T11:56:19.802" v="318" actId="1076"/>
          <ac:spMkLst>
            <pc:docMk/>
            <pc:sldMk cId="3059965061" sldId="262"/>
            <ac:spMk id="2" creationId="{82441789-7260-393B-40F4-F175643EE18C}"/>
          </ac:spMkLst>
        </pc:spChg>
        <pc:spChg chg="mod ord">
          <ac:chgData name="Gregory Lawrence (2518638)" userId="S::2518638@student.uwtsd.ac.uk::7a95458e-6fe6-46dd-b1b5-cdf7931bdaed" providerId="AD" clId="Web-{2945F060-2FCF-3B64-B56A-F3F94D90B3F4}" dt="2025-11-29T11:56:15.974" v="317" actId="1076"/>
          <ac:spMkLst>
            <pc:docMk/>
            <pc:sldMk cId="3059965061" sldId="262"/>
            <ac:spMk id="3" creationId="{B73D0379-65AC-29BA-5B8B-2F0D913E0D74}"/>
          </ac:spMkLst>
        </pc:spChg>
      </pc:sldChg>
      <pc:sldChg chg="modSp new mod modClrScheme chgLayout">
        <pc:chgData name="Gregory Lawrence (2518638)" userId="S::2518638@student.uwtsd.ac.uk::7a95458e-6fe6-46dd-b1b5-cdf7931bdaed" providerId="AD" clId="Web-{2945F060-2FCF-3B64-B56A-F3F94D90B3F4}" dt="2025-11-29T11:55:17.082" v="311"/>
        <pc:sldMkLst>
          <pc:docMk/>
          <pc:sldMk cId="2007181003" sldId="263"/>
        </pc:sldMkLst>
        <pc:spChg chg="mod ord">
          <ac:chgData name="Gregory Lawrence (2518638)" userId="S::2518638@student.uwtsd.ac.uk::7a95458e-6fe6-46dd-b1b5-cdf7931bdaed" providerId="AD" clId="Web-{2945F060-2FCF-3B64-B56A-F3F94D90B3F4}" dt="2025-11-29T11:55:17.082" v="311"/>
          <ac:spMkLst>
            <pc:docMk/>
            <pc:sldMk cId="2007181003" sldId="263"/>
            <ac:spMk id="2" creationId="{0C1D6FBE-A952-01CE-40FD-0994A3124E1B}"/>
          </ac:spMkLst>
        </pc:spChg>
        <pc:spChg chg="mod ord">
          <ac:chgData name="Gregory Lawrence (2518638)" userId="S::2518638@student.uwtsd.ac.uk::7a95458e-6fe6-46dd-b1b5-cdf7931bdaed" providerId="AD" clId="Web-{2945F060-2FCF-3B64-B56A-F3F94D90B3F4}" dt="2025-11-29T11:55:17.082" v="311"/>
          <ac:spMkLst>
            <pc:docMk/>
            <pc:sldMk cId="2007181003" sldId="263"/>
            <ac:spMk id="3" creationId="{1E5247F3-F275-623C-3244-73A13A518FDE}"/>
          </ac:spMkLst>
        </pc:spChg>
        <pc:spChg chg="mod ord">
          <ac:chgData name="Gregory Lawrence (2518638)" userId="S::2518638@student.uwtsd.ac.uk::7a95458e-6fe6-46dd-b1b5-cdf7931bdaed" providerId="AD" clId="Web-{2945F060-2FCF-3B64-B56A-F3F94D90B3F4}" dt="2025-11-29T11:55:17.082" v="311"/>
          <ac:spMkLst>
            <pc:docMk/>
            <pc:sldMk cId="2007181003" sldId="263"/>
            <ac:spMk id="4" creationId="{0A727F26-1075-37C2-BEA4-42C910D91CF9}"/>
          </ac:spMkLst>
        </pc:spChg>
        <pc:spChg chg="mod ord">
          <ac:chgData name="Gregory Lawrence (2518638)" userId="S::2518638@student.uwtsd.ac.uk::7a95458e-6fe6-46dd-b1b5-cdf7931bdaed" providerId="AD" clId="Web-{2945F060-2FCF-3B64-B56A-F3F94D90B3F4}" dt="2025-11-29T11:55:17.082" v="311"/>
          <ac:spMkLst>
            <pc:docMk/>
            <pc:sldMk cId="2007181003" sldId="263"/>
            <ac:spMk id="5" creationId="{CB5AE53D-5DB1-FF08-31DC-E11C0A1A5981}"/>
          </ac:spMkLst>
        </pc:spChg>
        <pc:spChg chg="mod ord">
          <ac:chgData name="Gregory Lawrence (2518638)" userId="S::2518638@student.uwtsd.ac.uk::7a95458e-6fe6-46dd-b1b5-cdf7931bdaed" providerId="AD" clId="Web-{2945F060-2FCF-3B64-B56A-F3F94D90B3F4}" dt="2025-11-29T11:55:17.082" v="311"/>
          <ac:spMkLst>
            <pc:docMk/>
            <pc:sldMk cId="2007181003" sldId="263"/>
            <ac:spMk id="6" creationId="{614DB32B-2366-38D3-A845-DA6B4B87BFC5}"/>
          </ac:spMkLst>
        </pc:spChg>
      </pc:sldChg>
      <pc:sldChg chg="addSp delSp modSp new mod modClrScheme chgLayout">
        <pc:chgData name="Gregory Lawrence (2518638)" userId="S::2518638@student.uwtsd.ac.uk::7a95458e-6fe6-46dd-b1b5-cdf7931bdaed" providerId="AD" clId="Web-{2945F060-2FCF-3B64-B56A-F3F94D90B3F4}" dt="2025-11-29T11:55:17.082" v="311"/>
        <pc:sldMkLst>
          <pc:docMk/>
          <pc:sldMk cId="94282261" sldId="264"/>
        </pc:sldMkLst>
        <pc:spChg chg="mod ord">
          <ac:chgData name="Gregory Lawrence (2518638)" userId="S::2518638@student.uwtsd.ac.uk::7a95458e-6fe6-46dd-b1b5-cdf7931bdaed" providerId="AD" clId="Web-{2945F060-2FCF-3B64-B56A-F3F94D90B3F4}" dt="2025-11-29T11:55:17.082" v="311"/>
          <ac:spMkLst>
            <pc:docMk/>
            <pc:sldMk cId="94282261" sldId="264"/>
            <ac:spMk id="2" creationId="{64A523D9-CA42-5A72-4586-D7236CDC5870}"/>
          </ac:spMkLst>
        </pc:spChg>
        <pc:spChg chg="mod ord">
          <ac:chgData name="Gregory Lawrence (2518638)" userId="S::2518638@student.uwtsd.ac.uk::7a95458e-6fe6-46dd-b1b5-cdf7931bdaed" providerId="AD" clId="Web-{2945F060-2FCF-3B64-B56A-F3F94D90B3F4}" dt="2025-11-29T11:55:17.082" v="311"/>
          <ac:spMkLst>
            <pc:docMk/>
            <pc:sldMk cId="94282261" sldId="264"/>
            <ac:spMk id="4" creationId="{512FC4FD-85E8-4FC2-B7CB-E1AFBBFEA07C}"/>
          </ac:spMkLst>
        </pc:spChg>
        <pc:spChg chg="mod ord">
          <ac:chgData name="Gregory Lawrence (2518638)" userId="S::2518638@student.uwtsd.ac.uk::7a95458e-6fe6-46dd-b1b5-cdf7931bdaed" providerId="AD" clId="Web-{2945F060-2FCF-3B64-B56A-F3F94D90B3F4}" dt="2025-11-29T11:55:17.082" v="311"/>
          <ac:spMkLst>
            <pc:docMk/>
            <pc:sldMk cId="94282261" sldId="264"/>
            <ac:spMk id="5" creationId="{D72D803D-B2B2-F34D-8F76-CC182171BEB5}"/>
          </ac:spMkLst>
        </pc:spChg>
        <pc:spChg chg="mod ord">
          <ac:chgData name="Gregory Lawrence (2518638)" userId="S::2518638@student.uwtsd.ac.uk::7a95458e-6fe6-46dd-b1b5-cdf7931bdaed" providerId="AD" clId="Web-{2945F060-2FCF-3B64-B56A-F3F94D90B3F4}" dt="2025-11-29T11:55:17.082" v="311"/>
          <ac:spMkLst>
            <pc:docMk/>
            <pc:sldMk cId="94282261" sldId="264"/>
            <ac:spMk id="6" creationId="{46EC664C-10ED-B110-F469-F2DC7F9E7EC4}"/>
          </ac:spMkLst>
        </pc:spChg>
      </pc:sldChg>
      <pc:sldChg chg="delSp modSp new mod modClrScheme chgLayout">
        <pc:chgData name="Gregory Lawrence (2518638)" userId="S::2518638@student.uwtsd.ac.uk::7a95458e-6fe6-46dd-b1b5-cdf7931bdaed" providerId="AD" clId="Web-{2945F060-2FCF-3B64-B56A-F3F94D90B3F4}" dt="2025-11-29T11:55:17.082" v="311"/>
        <pc:sldMkLst>
          <pc:docMk/>
          <pc:sldMk cId="79368783" sldId="265"/>
        </pc:sldMkLst>
        <pc:spChg chg="mod ord">
          <ac:chgData name="Gregory Lawrence (2518638)" userId="S::2518638@student.uwtsd.ac.uk::7a95458e-6fe6-46dd-b1b5-cdf7931bdaed" providerId="AD" clId="Web-{2945F060-2FCF-3B64-B56A-F3F94D90B3F4}" dt="2025-11-29T11:55:17.082" v="311"/>
          <ac:spMkLst>
            <pc:docMk/>
            <pc:sldMk cId="79368783" sldId="265"/>
            <ac:spMk id="2" creationId="{F1A57ADC-6177-A045-047F-B23CF78ABCA9}"/>
          </ac:spMkLst>
        </pc:spChg>
        <pc:spChg chg="mod ord">
          <ac:chgData name="Gregory Lawrence (2518638)" userId="S::2518638@student.uwtsd.ac.uk::7a95458e-6fe6-46dd-b1b5-cdf7931bdaed" providerId="AD" clId="Web-{2945F060-2FCF-3B64-B56A-F3F94D90B3F4}" dt="2025-11-29T11:55:17.082" v="311"/>
          <ac:spMkLst>
            <pc:docMk/>
            <pc:sldMk cId="79368783" sldId="265"/>
            <ac:spMk id="4" creationId="{74A5CA4C-AE71-FC63-4925-AF2E8BC5F94B}"/>
          </ac:spMkLst>
        </pc:spChg>
        <pc:spChg chg="mod ord">
          <ac:chgData name="Gregory Lawrence (2518638)" userId="S::2518638@student.uwtsd.ac.uk::7a95458e-6fe6-46dd-b1b5-cdf7931bdaed" providerId="AD" clId="Web-{2945F060-2FCF-3B64-B56A-F3F94D90B3F4}" dt="2025-11-29T11:55:17.082" v="311"/>
          <ac:spMkLst>
            <pc:docMk/>
            <pc:sldMk cId="79368783" sldId="265"/>
            <ac:spMk id="5" creationId="{BB04AF9F-7D53-5E5F-9AF0-A340DE56D57E}"/>
          </ac:spMkLst>
        </pc:spChg>
        <pc:spChg chg="mod ord">
          <ac:chgData name="Gregory Lawrence (2518638)" userId="S::2518638@student.uwtsd.ac.uk::7a95458e-6fe6-46dd-b1b5-cdf7931bdaed" providerId="AD" clId="Web-{2945F060-2FCF-3B64-B56A-F3F94D90B3F4}" dt="2025-11-29T11:55:17.082" v="311"/>
          <ac:spMkLst>
            <pc:docMk/>
            <pc:sldMk cId="79368783" sldId="265"/>
            <ac:spMk id="6" creationId="{ED8A7465-7919-600E-50CD-395DF3A0B754}"/>
          </ac:spMkLst>
        </pc:spChg>
      </pc:sldChg>
      <pc:sldMasterChg chg="add addSldLayout modSldLayout">
        <pc:chgData name="Gregory Lawrence (2518638)" userId="S::2518638@student.uwtsd.ac.uk::7a95458e-6fe6-46dd-b1b5-cdf7931bdaed" providerId="AD" clId="Web-{2945F060-2FCF-3B64-B56A-F3F94D90B3F4}" dt="2025-11-29T11:55:17.082" v="311"/>
        <pc:sldMasterMkLst>
          <pc:docMk/>
          <pc:sldMasterMk cId="280143916" sldId="2147483696"/>
        </pc:sldMasterMkLst>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3291924643" sldId="2147483697"/>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373831508" sldId="2147483698"/>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1287120495" sldId="2147483699"/>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1718942369" sldId="2147483700"/>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2202644416" sldId="2147483701"/>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2854330487" sldId="2147483702"/>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1693920416" sldId="2147483703"/>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315529961" sldId="2147483704"/>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2156516380" sldId="2147483705"/>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4282442531" sldId="2147483706"/>
          </pc:sldLayoutMkLst>
        </pc:sldLayoutChg>
        <pc:sldLayoutChg chg="add mod replId">
          <pc:chgData name="Gregory Lawrence (2518638)" userId="S::2518638@student.uwtsd.ac.uk::7a95458e-6fe6-46dd-b1b5-cdf7931bdaed" providerId="AD" clId="Web-{2945F060-2FCF-3B64-B56A-F3F94D90B3F4}" dt="2025-11-29T11:55:17.082" v="311"/>
          <pc:sldLayoutMkLst>
            <pc:docMk/>
            <pc:sldMasterMk cId="280143916" sldId="2147483696"/>
            <pc:sldLayoutMk cId="1507461577" sldId="2147483707"/>
          </pc:sldLayoutMkLst>
        </pc:sldLayoutChg>
      </pc:sldMasterChg>
    </pc:docChg>
  </pc:docChgLst>
  <pc:docChgLst>
    <pc:chgData name="Gregory Lawrence (2518638)" userId="S::2518638@student.uwtsd.ac.uk::7a95458e-6fe6-46dd-b1b5-cdf7931bdaed" providerId="AD" clId="Web-{029C9EE9-C96D-74CD-6568-2EC93569D393}"/>
    <pc:docChg chg="modSld">
      <pc:chgData name="Gregory Lawrence (2518638)" userId="S::2518638@student.uwtsd.ac.uk::7a95458e-6fe6-46dd-b1b5-cdf7931bdaed" providerId="AD" clId="Web-{029C9EE9-C96D-74CD-6568-2EC93569D393}" dt="2025-12-01T10:39:47.950" v="8" actId="20577"/>
      <pc:docMkLst>
        <pc:docMk/>
      </pc:docMkLst>
      <pc:sldChg chg="modSp">
        <pc:chgData name="Gregory Lawrence (2518638)" userId="S::2518638@student.uwtsd.ac.uk::7a95458e-6fe6-46dd-b1b5-cdf7931bdaed" providerId="AD" clId="Web-{029C9EE9-C96D-74CD-6568-2EC93569D393}" dt="2025-12-01T10:39:47.950" v="8" actId="20577"/>
        <pc:sldMkLst>
          <pc:docMk/>
          <pc:sldMk cId="109857222" sldId="256"/>
        </pc:sldMkLst>
        <pc:spChg chg="mod">
          <ac:chgData name="Gregory Lawrence (2518638)" userId="S::2518638@student.uwtsd.ac.uk::7a95458e-6fe6-46dd-b1b5-cdf7931bdaed" providerId="AD" clId="Web-{029C9EE9-C96D-74CD-6568-2EC93569D393}" dt="2025-12-01T10:39:47.950" v="8" actId="20577"/>
          <ac:spMkLst>
            <pc:docMk/>
            <pc:sldMk cId="109857222"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B928C9-3AB0-48AD-936F-3C6B536FF53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4EB56E1D-5655-4217-A4A9-0C2B52962270}">
      <dgm:prSet/>
      <dgm:spPr/>
      <dgm:t>
        <a:bodyPr/>
        <a:lstStyle/>
        <a:p>
          <a:r>
            <a:rPr lang="en-US"/>
            <a:t>Product – Laguna holiday club resort in Phuket is a 4-star family friendly hotel resort in Phuket, Thailand that offers a lot of fun activities and services for everyone. It is a family friendly resort, so everyone is welcome. </a:t>
          </a:r>
        </a:p>
      </dgm:t>
    </dgm:pt>
    <dgm:pt modelId="{0BE23877-22C7-4CE4-A470-25C356D63D93}" type="parTrans" cxnId="{80108B2A-5404-4111-B7A5-1FDB1EA9F5B8}">
      <dgm:prSet/>
      <dgm:spPr/>
      <dgm:t>
        <a:bodyPr/>
        <a:lstStyle/>
        <a:p>
          <a:endParaRPr lang="en-US"/>
        </a:p>
      </dgm:t>
    </dgm:pt>
    <dgm:pt modelId="{F57770E0-B9CA-48C9-9A13-65DBB1B3C925}" type="sibTrans" cxnId="{80108B2A-5404-4111-B7A5-1FDB1EA9F5B8}">
      <dgm:prSet/>
      <dgm:spPr/>
      <dgm:t>
        <a:bodyPr/>
        <a:lstStyle/>
        <a:p>
          <a:endParaRPr lang="en-US"/>
        </a:p>
      </dgm:t>
    </dgm:pt>
    <dgm:pt modelId="{8CB83497-75AE-4872-A2C8-FA7FB8716AAF}">
      <dgm:prSet/>
      <dgm:spPr/>
      <dgm:t>
        <a:bodyPr/>
        <a:lstStyle/>
        <a:p>
          <a:r>
            <a:rPr lang="en-US"/>
            <a:t>Price – If it is just a single room for 2 adults, you would only need to pay £40 per night. However, if you had children travelling with you the price will be higher, and you would expect to pay at least £50 per night for a room. There are options to get breakfast included in your deal however you would have to pay maybe £60 per night. </a:t>
          </a:r>
        </a:p>
      </dgm:t>
    </dgm:pt>
    <dgm:pt modelId="{F3E1E24B-03E1-4D33-A9CB-552C99F70061}" type="parTrans" cxnId="{23E5D934-A19E-495A-B2D9-BD9F42802134}">
      <dgm:prSet/>
      <dgm:spPr/>
      <dgm:t>
        <a:bodyPr/>
        <a:lstStyle/>
        <a:p>
          <a:endParaRPr lang="en-US"/>
        </a:p>
      </dgm:t>
    </dgm:pt>
    <dgm:pt modelId="{12C74789-67F4-47FD-A6CF-61643490DA11}" type="sibTrans" cxnId="{23E5D934-A19E-495A-B2D9-BD9F42802134}">
      <dgm:prSet/>
      <dgm:spPr/>
      <dgm:t>
        <a:bodyPr/>
        <a:lstStyle/>
        <a:p>
          <a:endParaRPr lang="en-US"/>
        </a:p>
      </dgm:t>
    </dgm:pt>
    <dgm:pt modelId="{EA167089-EC5F-434A-9C64-00106296FDE8}">
      <dgm:prSet/>
      <dgm:spPr/>
      <dgm:t>
        <a:bodyPr/>
        <a:lstStyle/>
        <a:p>
          <a:r>
            <a:rPr lang="en-US"/>
            <a:t>Place – The hotel resort is in a perfect location because there is a beautiful beach with loads of amazing restaurants. The area has the freshest air. Outside of the Laguna village there are loads of other exciting activities as well such as the beaches and the jungleceylon shopping centre. </a:t>
          </a:r>
        </a:p>
      </dgm:t>
    </dgm:pt>
    <dgm:pt modelId="{E2D5F665-2212-4617-ABDA-7B636821ABB2}" type="parTrans" cxnId="{7F85DB49-8985-4ACC-A355-6088576C27F7}">
      <dgm:prSet/>
      <dgm:spPr/>
      <dgm:t>
        <a:bodyPr/>
        <a:lstStyle/>
        <a:p>
          <a:endParaRPr lang="en-US"/>
        </a:p>
      </dgm:t>
    </dgm:pt>
    <dgm:pt modelId="{94FD1EAE-96A7-4817-9294-ABFE2469B36C}" type="sibTrans" cxnId="{7F85DB49-8985-4ACC-A355-6088576C27F7}">
      <dgm:prSet/>
      <dgm:spPr/>
      <dgm:t>
        <a:bodyPr/>
        <a:lstStyle/>
        <a:p>
          <a:endParaRPr lang="en-US"/>
        </a:p>
      </dgm:t>
    </dgm:pt>
    <dgm:pt modelId="{03E47B1A-299F-4A80-AD10-59A2A0C9F743}">
      <dgm:prSet/>
      <dgm:spPr/>
      <dgm:t>
        <a:bodyPr/>
        <a:lstStyle/>
        <a:p>
          <a:r>
            <a:rPr lang="en-US"/>
            <a:t>Promotion – To promote their hotel they have information and bookings on different websites (specifically love holidays) where you can book your preferences and get the best deals. There are loads of activities nearby and there are promotional offers for members who want to visit regularly. </a:t>
          </a:r>
        </a:p>
      </dgm:t>
    </dgm:pt>
    <dgm:pt modelId="{546D4535-98EC-4B80-A48F-2A68E29DE176}" type="parTrans" cxnId="{FE8304F0-FC96-483E-94F3-9BAA30444068}">
      <dgm:prSet/>
      <dgm:spPr/>
      <dgm:t>
        <a:bodyPr/>
        <a:lstStyle/>
        <a:p>
          <a:endParaRPr lang="en-US"/>
        </a:p>
      </dgm:t>
    </dgm:pt>
    <dgm:pt modelId="{966B67D8-565A-4976-8024-C2114BE777A8}" type="sibTrans" cxnId="{FE8304F0-FC96-483E-94F3-9BAA30444068}">
      <dgm:prSet/>
      <dgm:spPr/>
      <dgm:t>
        <a:bodyPr/>
        <a:lstStyle/>
        <a:p>
          <a:endParaRPr lang="en-US"/>
        </a:p>
      </dgm:t>
    </dgm:pt>
    <dgm:pt modelId="{B6C24F0D-1B99-42B0-86EC-0D5E46B7B085}">
      <dgm:prSet/>
      <dgm:spPr/>
      <dgm:t>
        <a:bodyPr/>
        <a:lstStyle/>
        <a:p>
          <a:r>
            <a:rPr lang="en-US"/>
            <a:t>People – The hotel has standards that the staff are expected to uphold, there are uniforms they are expected to wear, and the staff are very friendly and professional. Every family from around the world is welcome and everyone has an excellent time as a group and/or family. </a:t>
          </a:r>
        </a:p>
      </dgm:t>
    </dgm:pt>
    <dgm:pt modelId="{DC447AF6-15E2-4143-8F51-0F2B37181E2C}" type="parTrans" cxnId="{B3E61368-E327-47DE-B155-52E9FC1BD477}">
      <dgm:prSet/>
      <dgm:spPr/>
      <dgm:t>
        <a:bodyPr/>
        <a:lstStyle/>
        <a:p>
          <a:endParaRPr lang="en-US"/>
        </a:p>
      </dgm:t>
    </dgm:pt>
    <dgm:pt modelId="{405CB91E-96A2-4D2E-A313-989B128C6D57}" type="sibTrans" cxnId="{B3E61368-E327-47DE-B155-52E9FC1BD477}">
      <dgm:prSet/>
      <dgm:spPr/>
      <dgm:t>
        <a:bodyPr/>
        <a:lstStyle/>
        <a:p>
          <a:endParaRPr lang="en-US"/>
        </a:p>
      </dgm:t>
    </dgm:pt>
    <dgm:pt modelId="{FC044237-F4E7-4A8A-A79F-141C57AA8E7C}" type="pres">
      <dgm:prSet presAssocID="{18B928C9-3AB0-48AD-936F-3C6B536FF53F}" presName="vert0" presStyleCnt="0">
        <dgm:presLayoutVars>
          <dgm:dir/>
          <dgm:animOne val="branch"/>
          <dgm:animLvl val="lvl"/>
        </dgm:presLayoutVars>
      </dgm:prSet>
      <dgm:spPr/>
    </dgm:pt>
    <dgm:pt modelId="{1C001599-4144-4FF3-BACE-6180CEE8E986}" type="pres">
      <dgm:prSet presAssocID="{4EB56E1D-5655-4217-A4A9-0C2B52962270}" presName="thickLine" presStyleLbl="alignNode1" presStyleIdx="0" presStyleCnt="5"/>
      <dgm:spPr/>
    </dgm:pt>
    <dgm:pt modelId="{2A32592C-0949-40C0-92A5-A2CE3BADE2F2}" type="pres">
      <dgm:prSet presAssocID="{4EB56E1D-5655-4217-A4A9-0C2B52962270}" presName="horz1" presStyleCnt="0"/>
      <dgm:spPr/>
    </dgm:pt>
    <dgm:pt modelId="{77E12ECB-ABC6-4237-96B8-1B850D15BB78}" type="pres">
      <dgm:prSet presAssocID="{4EB56E1D-5655-4217-A4A9-0C2B52962270}" presName="tx1" presStyleLbl="revTx" presStyleIdx="0" presStyleCnt="5"/>
      <dgm:spPr/>
    </dgm:pt>
    <dgm:pt modelId="{2054A6E0-6590-41EC-A536-12E2B0ABD80E}" type="pres">
      <dgm:prSet presAssocID="{4EB56E1D-5655-4217-A4A9-0C2B52962270}" presName="vert1" presStyleCnt="0"/>
      <dgm:spPr/>
    </dgm:pt>
    <dgm:pt modelId="{F3A6E82A-902F-45C6-89F0-C1E54C96AD82}" type="pres">
      <dgm:prSet presAssocID="{8CB83497-75AE-4872-A2C8-FA7FB8716AAF}" presName="thickLine" presStyleLbl="alignNode1" presStyleIdx="1" presStyleCnt="5"/>
      <dgm:spPr/>
    </dgm:pt>
    <dgm:pt modelId="{0008D630-30B3-460B-8235-0668B4C9DBA7}" type="pres">
      <dgm:prSet presAssocID="{8CB83497-75AE-4872-A2C8-FA7FB8716AAF}" presName="horz1" presStyleCnt="0"/>
      <dgm:spPr/>
    </dgm:pt>
    <dgm:pt modelId="{04BD7190-9B0F-427B-871E-D0F057911215}" type="pres">
      <dgm:prSet presAssocID="{8CB83497-75AE-4872-A2C8-FA7FB8716AAF}" presName="tx1" presStyleLbl="revTx" presStyleIdx="1" presStyleCnt="5"/>
      <dgm:spPr/>
    </dgm:pt>
    <dgm:pt modelId="{46DB1E02-2780-4D99-9C4D-062FBADB82B8}" type="pres">
      <dgm:prSet presAssocID="{8CB83497-75AE-4872-A2C8-FA7FB8716AAF}" presName="vert1" presStyleCnt="0"/>
      <dgm:spPr/>
    </dgm:pt>
    <dgm:pt modelId="{7A6B7D9A-FD1C-4BA9-A0CD-6E74CFAEC4B9}" type="pres">
      <dgm:prSet presAssocID="{EA167089-EC5F-434A-9C64-00106296FDE8}" presName="thickLine" presStyleLbl="alignNode1" presStyleIdx="2" presStyleCnt="5"/>
      <dgm:spPr/>
    </dgm:pt>
    <dgm:pt modelId="{DC11B355-2EFB-46C9-9170-34F044B7D2BE}" type="pres">
      <dgm:prSet presAssocID="{EA167089-EC5F-434A-9C64-00106296FDE8}" presName="horz1" presStyleCnt="0"/>
      <dgm:spPr/>
    </dgm:pt>
    <dgm:pt modelId="{72D040F5-11DA-4A8B-92AD-2F260178E485}" type="pres">
      <dgm:prSet presAssocID="{EA167089-EC5F-434A-9C64-00106296FDE8}" presName="tx1" presStyleLbl="revTx" presStyleIdx="2" presStyleCnt="5"/>
      <dgm:spPr/>
    </dgm:pt>
    <dgm:pt modelId="{6227907A-1649-437A-98AC-96175578E94E}" type="pres">
      <dgm:prSet presAssocID="{EA167089-EC5F-434A-9C64-00106296FDE8}" presName="vert1" presStyleCnt="0"/>
      <dgm:spPr/>
    </dgm:pt>
    <dgm:pt modelId="{91E2648D-2990-498D-AB9E-B046CD946D22}" type="pres">
      <dgm:prSet presAssocID="{03E47B1A-299F-4A80-AD10-59A2A0C9F743}" presName="thickLine" presStyleLbl="alignNode1" presStyleIdx="3" presStyleCnt="5"/>
      <dgm:spPr/>
    </dgm:pt>
    <dgm:pt modelId="{90DC1D91-D0B2-49BF-8DF1-F8D56A0A515A}" type="pres">
      <dgm:prSet presAssocID="{03E47B1A-299F-4A80-AD10-59A2A0C9F743}" presName="horz1" presStyleCnt="0"/>
      <dgm:spPr/>
    </dgm:pt>
    <dgm:pt modelId="{F9E8A5D4-AF48-49E0-96A3-B53460D0F498}" type="pres">
      <dgm:prSet presAssocID="{03E47B1A-299F-4A80-AD10-59A2A0C9F743}" presName="tx1" presStyleLbl="revTx" presStyleIdx="3" presStyleCnt="5"/>
      <dgm:spPr/>
    </dgm:pt>
    <dgm:pt modelId="{CA1A8067-5F07-496A-852A-0838CD0746FE}" type="pres">
      <dgm:prSet presAssocID="{03E47B1A-299F-4A80-AD10-59A2A0C9F743}" presName="vert1" presStyleCnt="0"/>
      <dgm:spPr/>
    </dgm:pt>
    <dgm:pt modelId="{CDDB7CB4-09BF-495C-B8FD-AF489609CF5B}" type="pres">
      <dgm:prSet presAssocID="{B6C24F0D-1B99-42B0-86EC-0D5E46B7B085}" presName="thickLine" presStyleLbl="alignNode1" presStyleIdx="4" presStyleCnt="5"/>
      <dgm:spPr/>
    </dgm:pt>
    <dgm:pt modelId="{56DE5539-6B02-4C09-8CFF-B3B849A01E2D}" type="pres">
      <dgm:prSet presAssocID="{B6C24F0D-1B99-42B0-86EC-0D5E46B7B085}" presName="horz1" presStyleCnt="0"/>
      <dgm:spPr/>
    </dgm:pt>
    <dgm:pt modelId="{1D837D20-7B1B-477C-B11C-369172C7E6AB}" type="pres">
      <dgm:prSet presAssocID="{B6C24F0D-1B99-42B0-86EC-0D5E46B7B085}" presName="tx1" presStyleLbl="revTx" presStyleIdx="4" presStyleCnt="5"/>
      <dgm:spPr/>
    </dgm:pt>
    <dgm:pt modelId="{9B9097AE-DBC8-4C98-B490-3A6C2D82DEDB}" type="pres">
      <dgm:prSet presAssocID="{B6C24F0D-1B99-42B0-86EC-0D5E46B7B085}" presName="vert1" presStyleCnt="0"/>
      <dgm:spPr/>
    </dgm:pt>
  </dgm:ptLst>
  <dgm:cxnLst>
    <dgm:cxn modelId="{80108B2A-5404-4111-B7A5-1FDB1EA9F5B8}" srcId="{18B928C9-3AB0-48AD-936F-3C6B536FF53F}" destId="{4EB56E1D-5655-4217-A4A9-0C2B52962270}" srcOrd="0" destOrd="0" parTransId="{0BE23877-22C7-4CE4-A470-25C356D63D93}" sibTransId="{F57770E0-B9CA-48C9-9A13-65DBB1B3C925}"/>
    <dgm:cxn modelId="{23E5D934-A19E-495A-B2D9-BD9F42802134}" srcId="{18B928C9-3AB0-48AD-936F-3C6B536FF53F}" destId="{8CB83497-75AE-4872-A2C8-FA7FB8716AAF}" srcOrd="1" destOrd="0" parTransId="{F3E1E24B-03E1-4D33-A9CB-552C99F70061}" sibTransId="{12C74789-67F4-47FD-A6CF-61643490DA11}"/>
    <dgm:cxn modelId="{C8E1055C-EC6D-456F-85E6-15A921DC5AA3}" type="presOf" srcId="{B6C24F0D-1B99-42B0-86EC-0D5E46B7B085}" destId="{1D837D20-7B1B-477C-B11C-369172C7E6AB}" srcOrd="0" destOrd="0" presId="urn:microsoft.com/office/officeart/2008/layout/LinedList"/>
    <dgm:cxn modelId="{95F61F65-3379-4853-9106-1ACD6E4310B0}" type="presOf" srcId="{18B928C9-3AB0-48AD-936F-3C6B536FF53F}" destId="{FC044237-F4E7-4A8A-A79F-141C57AA8E7C}" srcOrd="0" destOrd="0" presId="urn:microsoft.com/office/officeart/2008/layout/LinedList"/>
    <dgm:cxn modelId="{B3E61368-E327-47DE-B155-52E9FC1BD477}" srcId="{18B928C9-3AB0-48AD-936F-3C6B536FF53F}" destId="{B6C24F0D-1B99-42B0-86EC-0D5E46B7B085}" srcOrd="4" destOrd="0" parTransId="{DC447AF6-15E2-4143-8F51-0F2B37181E2C}" sibTransId="{405CB91E-96A2-4D2E-A313-989B128C6D57}"/>
    <dgm:cxn modelId="{7F85DB49-8985-4ACC-A355-6088576C27F7}" srcId="{18B928C9-3AB0-48AD-936F-3C6B536FF53F}" destId="{EA167089-EC5F-434A-9C64-00106296FDE8}" srcOrd="2" destOrd="0" parTransId="{E2D5F665-2212-4617-ABDA-7B636821ABB2}" sibTransId="{94FD1EAE-96A7-4817-9294-ABFE2469B36C}"/>
    <dgm:cxn modelId="{43CEBE7D-B860-43AF-818B-6E1A7836AF1B}" type="presOf" srcId="{EA167089-EC5F-434A-9C64-00106296FDE8}" destId="{72D040F5-11DA-4A8B-92AD-2F260178E485}" srcOrd="0" destOrd="0" presId="urn:microsoft.com/office/officeart/2008/layout/LinedList"/>
    <dgm:cxn modelId="{DC3892C1-E974-4C02-9781-513440355CED}" type="presOf" srcId="{03E47B1A-299F-4A80-AD10-59A2A0C9F743}" destId="{F9E8A5D4-AF48-49E0-96A3-B53460D0F498}" srcOrd="0" destOrd="0" presId="urn:microsoft.com/office/officeart/2008/layout/LinedList"/>
    <dgm:cxn modelId="{784A5FC6-17FC-44BF-AAF3-7A4BC6B37190}" type="presOf" srcId="{4EB56E1D-5655-4217-A4A9-0C2B52962270}" destId="{77E12ECB-ABC6-4237-96B8-1B850D15BB78}" srcOrd="0" destOrd="0" presId="urn:microsoft.com/office/officeart/2008/layout/LinedList"/>
    <dgm:cxn modelId="{069EAFE6-49E7-4AD1-82A6-87A62AFEBE9E}" type="presOf" srcId="{8CB83497-75AE-4872-A2C8-FA7FB8716AAF}" destId="{04BD7190-9B0F-427B-871E-D0F057911215}" srcOrd="0" destOrd="0" presId="urn:microsoft.com/office/officeart/2008/layout/LinedList"/>
    <dgm:cxn modelId="{FE8304F0-FC96-483E-94F3-9BAA30444068}" srcId="{18B928C9-3AB0-48AD-936F-3C6B536FF53F}" destId="{03E47B1A-299F-4A80-AD10-59A2A0C9F743}" srcOrd="3" destOrd="0" parTransId="{546D4535-98EC-4B80-A48F-2A68E29DE176}" sibTransId="{966B67D8-565A-4976-8024-C2114BE777A8}"/>
    <dgm:cxn modelId="{49A680E1-A575-4A65-ACA0-FCEC10B6814A}" type="presParOf" srcId="{FC044237-F4E7-4A8A-A79F-141C57AA8E7C}" destId="{1C001599-4144-4FF3-BACE-6180CEE8E986}" srcOrd="0" destOrd="0" presId="urn:microsoft.com/office/officeart/2008/layout/LinedList"/>
    <dgm:cxn modelId="{366C2BA7-F935-49A7-BABB-02F5B3D0020D}" type="presParOf" srcId="{FC044237-F4E7-4A8A-A79F-141C57AA8E7C}" destId="{2A32592C-0949-40C0-92A5-A2CE3BADE2F2}" srcOrd="1" destOrd="0" presId="urn:microsoft.com/office/officeart/2008/layout/LinedList"/>
    <dgm:cxn modelId="{E3E4AA5D-97A0-4A17-B196-6344D0F79997}" type="presParOf" srcId="{2A32592C-0949-40C0-92A5-A2CE3BADE2F2}" destId="{77E12ECB-ABC6-4237-96B8-1B850D15BB78}" srcOrd="0" destOrd="0" presId="urn:microsoft.com/office/officeart/2008/layout/LinedList"/>
    <dgm:cxn modelId="{A4C859A7-6068-4D6E-9E4D-D2F3D3DF8CB2}" type="presParOf" srcId="{2A32592C-0949-40C0-92A5-A2CE3BADE2F2}" destId="{2054A6E0-6590-41EC-A536-12E2B0ABD80E}" srcOrd="1" destOrd="0" presId="urn:microsoft.com/office/officeart/2008/layout/LinedList"/>
    <dgm:cxn modelId="{32BD2C19-3737-4BCB-9812-7076DA5DCD09}" type="presParOf" srcId="{FC044237-F4E7-4A8A-A79F-141C57AA8E7C}" destId="{F3A6E82A-902F-45C6-89F0-C1E54C96AD82}" srcOrd="2" destOrd="0" presId="urn:microsoft.com/office/officeart/2008/layout/LinedList"/>
    <dgm:cxn modelId="{CD34EA44-9997-4EBC-81A6-F185B80A7954}" type="presParOf" srcId="{FC044237-F4E7-4A8A-A79F-141C57AA8E7C}" destId="{0008D630-30B3-460B-8235-0668B4C9DBA7}" srcOrd="3" destOrd="0" presId="urn:microsoft.com/office/officeart/2008/layout/LinedList"/>
    <dgm:cxn modelId="{4C8C787B-4E3E-4343-9990-1E1642224269}" type="presParOf" srcId="{0008D630-30B3-460B-8235-0668B4C9DBA7}" destId="{04BD7190-9B0F-427B-871E-D0F057911215}" srcOrd="0" destOrd="0" presId="urn:microsoft.com/office/officeart/2008/layout/LinedList"/>
    <dgm:cxn modelId="{0A834B0B-4C7A-49CF-BD70-2A2D165F7A62}" type="presParOf" srcId="{0008D630-30B3-460B-8235-0668B4C9DBA7}" destId="{46DB1E02-2780-4D99-9C4D-062FBADB82B8}" srcOrd="1" destOrd="0" presId="urn:microsoft.com/office/officeart/2008/layout/LinedList"/>
    <dgm:cxn modelId="{C899B4AC-965F-4D4D-849C-61F1918C6D1E}" type="presParOf" srcId="{FC044237-F4E7-4A8A-A79F-141C57AA8E7C}" destId="{7A6B7D9A-FD1C-4BA9-A0CD-6E74CFAEC4B9}" srcOrd="4" destOrd="0" presId="urn:microsoft.com/office/officeart/2008/layout/LinedList"/>
    <dgm:cxn modelId="{79C11E29-0632-4E1A-AAB9-690FBAFB8F5D}" type="presParOf" srcId="{FC044237-F4E7-4A8A-A79F-141C57AA8E7C}" destId="{DC11B355-2EFB-46C9-9170-34F044B7D2BE}" srcOrd="5" destOrd="0" presId="urn:microsoft.com/office/officeart/2008/layout/LinedList"/>
    <dgm:cxn modelId="{E97E54C5-4291-4237-B7B7-C6BC764E2225}" type="presParOf" srcId="{DC11B355-2EFB-46C9-9170-34F044B7D2BE}" destId="{72D040F5-11DA-4A8B-92AD-2F260178E485}" srcOrd="0" destOrd="0" presId="urn:microsoft.com/office/officeart/2008/layout/LinedList"/>
    <dgm:cxn modelId="{51CEF16B-DC9A-4A36-AA3A-E8C3F8C0D297}" type="presParOf" srcId="{DC11B355-2EFB-46C9-9170-34F044B7D2BE}" destId="{6227907A-1649-437A-98AC-96175578E94E}" srcOrd="1" destOrd="0" presId="urn:microsoft.com/office/officeart/2008/layout/LinedList"/>
    <dgm:cxn modelId="{A5F7F0DF-A1B8-498A-9C02-2764D8976275}" type="presParOf" srcId="{FC044237-F4E7-4A8A-A79F-141C57AA8E7C}" destId="{91E2648D-2990-498D-AB9E-B046CD946D22}" srcOrd="6" destOrd="0" presId="urn:microsoft.com/office/officeart/2008/layout/LinedList"/>
    <dgm:cxn modelId="{D60BE545-9005-422E-9C3B-08DC49F71462}" type="presParOf" srcId="{FC044237-F4E7-4A8A-A79F-141C57AA8E7C}" destId="{90DC1D91-D0B2-49BF-8DF1-F8D56A0A515A}" srcOrd="7" destOrd="0" presId="urn:microsoft.com/office/officeart/2008/layout/LinedList"/>
    <dgm:cxn modelId="{7DF55504-71CE-4184-8231-F7A97CB8C370}" type="presParOf" srcId="{90DC1D91-D0B2-49BF-8DF1-F8D56A0A515A}" destId="{F9E8A5D4-AF48-49E0-96A3-B53460D0F498}" srcOrd="0" destOrd="0" presId="urn:microsoft.com/office/officeart/2008/layout/LinedList"/>
    <dgm:cxn modelId="{E1C7B980-F541-4E5E-8244-8428F21B2E6B}" type="presParOf" srcId="{90DC1D91-D0B2-49BF-8DF1-F8D56A0A515A}" destId="{CA1A8067-5F07-496A-852A-0838CD0746FE}" srcOrd="1" destOrd="0" presId="urn:microsoft.com/office/officeart/2008/layout/LinedList"/>
    <dgm:cxn modelId="{638CA6FF-9FFB-42AF-A350-0FF04C7C8C34}" type="presParOf" srcId="{FC044237-F4E7-4A8A-A79F-141C57AA8E7C}" destId="{CDDB7CB4-09BF-495C-B8FD-AF489609CF5B}" srcOrd="8" destOrd="0" presId="urn:microsoft.com/office/officeart/2008/layout/LinedList"/>
    <dgm:cxn modelId="{C21CC301-E1FB-4DE7-8192-045A91AFAA64}" type="presParOf" srcId="{FC044237-F4E7-4A8A-A79F-141C57AA8E7C}" destId="{56DE5539-6B02-4C09-8CFF-B3B849A01E2D}" srcOrd="9" destOrd="0" presId="urn:microsoft.com/office/officeart/2008/layout/LinedList"/>
    <dgm:cxn modelId="{BC8F6C87-4BE9-4D5D-81B7-1A280316C381}" type="presParOf" srcId="{56DE5539-6B02-4C09-8CFF-B3B849A01E2D}" destId="{1D837D20-7B1B-477C-B11C-369172C7E6AB}" srcOrd="0" destOrd="0" presId="urn:microsoft.com/office/officeart/2008/layout/LinedList"/>
    <dgm:cxn modelId="{8FF05598-1279-4CEA-9857-BBCD32838D72}" type="presParOf" srcId="{56DE5539-6B02-4C09-8CFF-B3B849A01E2D}" destId="{9B9097AE-DBC8-4C98-B490-3A6C2D82DE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01599-4144-4FF3-BACE-6180CEE8E986}">
      <dsp:nvSpPr>
        <dsp:cNvPr id="0" name=""/>
        <dsp:cNvSpPr/>
      </dsp:nvSpPr>
      <dsp:spPr>
        <a:xfrm>
          <a:off x="0" y="472"/>
          <a:ext cx="995674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7E12ECB-ABC6-4237-96B8-1B850D15BB78}">
      <dsp:nvSpPr>
        <dsp:cNvPr id="0" name=""/>
        <dsp:cNvSpPr/>
      </dsp:nvSpPr>
      <dsp:spPr>
        <a:xfrm>
          <a:off x="0" y="472"/>
          <a:ext cx="9956747" cy="77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Product – Laguna holiday club resort in Phuket is a 4-star family friendly hotel resort in Phuket, Thailand that offers a lot of fun activities and services for everyone. It is a family friendly resort, so everyone is welcome. </a:t>
          </a:r>
        </a:p>
      </dsp:txBody>
      <dsp:txXfrm>
        <a:off x="0" y="472"/>
        <a:ext cx="9956747" cy="773847"/>
      </dsp:txXfrm>
    </dsp:sp>
    <dsp:sp modelId="{F3A6E82A-902F-45C6-89F0-C1E54C96AD82}">
      <dsp:nvSpPr>
        <dsp:cNvPr id="0" name=""/>
        <dsp:cNvSpPr/>
      </dsp:nvSpPr>
      <dsp:spPr>
        <a:xfrm>
          <a:off x="0" y="774319"/>
          <a:ext cx="995674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4BD7190-9B0F-427B-871E-D0F057911215}">
      <dsp:nvSpPr>
        <dsp:cNvPr id="0" name=""/>
        <dsp:cNvSpPr/>
      </dsp:nvSpPr>
      <dsp:spPr>
        <a:xfrm>
          <a:off x="0" y="774319"/>
          <a:ext cx="9956747" cy="77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Price – If it is just a single room for 2 adults, you would only need to pay £40 per night. However, if you had children travelling with you the price will be higher, and you would expect to pay at least £50 per night for a room. There are options to get breakfast included in your deal however you would have to pay maybe £60 per night. </a:t>
          </a:r>
        </a:p>
      </dsp:txBody>
      <dsp:txXfrm>
        <a:off x="0" y="774319"/>
        <a:ext cx="9956747" cy="773847"/>
      </dsp:txXfrm>
    </dsp:sp>
    <dsp:sp modelId="{7A6B7D9A-FD1C-4BA9-A0CD-6E74CFAEC4B9}">
      <dsp:nvSpPr>
        <dsp:cNvPr id="0" name=""/>
        <dsp:cNvSpPr/>
      </dsp:nvSpPr>
      <dsp:spPr>
        <a:xfrm>
          <a:off x="0" y="1548166"/>
          <a:ext cx="995674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2D040F5-11DA-4A8B-92AD-2F260178E485}">
      <dsp:nvSpPr>
        <dsp:cNvPr id="0" name=""/>
        <dsp:cNvSpPr/>
      </dsp:nvSpPr>
      <dsp:spPr>
        <a:xfrm>
          <a:off x="0" y="1548166"/>
          <a:ext cx="9956747" cy="77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Place – The hotel resort is in a perfect location because there is a beautiful beach with loads of amazing restaurants. The area has the freshest air. Outside of the Laguna village there are loads of other exciting activities as well such as the beaches and the jungleceylon shopping centre. </a:t>
          </a:r>
        </a:p>
      </dsp:txBody>
      <dsp:txXfrm>
        <a:off x="0" y="1548166"/>
        <a:ext cx="9956747" cy="773847"/>
      </dsp:txXfrm>
    </dsp:sp>
    <dsp:sp modelId="{91E2648D-2990-498D-AB9E-B046CD946D22}">
      <dsp:nvSpPr>
        <dsp:cNvPr id="0" name=""/>
        <dsp:cNvSpPr/>
      </dsp:nvSpPr>
      <dsp:spPr>
        <a:xfrm>
          <a:off x="0" y="2322014"/>
          <a:ext cx="995674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9E8A5D4-AF48-49E0-96A3-B53460D0F498}">
      <dsp:nvSpPr>
        <dsp:cNvPr id="0" name=""/>
        <dsp:cNvSpPr/>
      </dsp:nvSpPr>
      <dsp:spPr>
        <a:xfrm>
          <a:off x="0" y="2322014"/>
          <a:ext cx="9956747" cy="77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Promotion – To promote their hotel they have information and bookings on different websites (specifically love holidays) where you can book your preferences and get the best deals. There are loads of activities nearby and there are promotional offers for members who want to visit regularly. </a:t>
          </a:r>
        </a:p>
      </dsp:txBody>
      <dsp:txXfrm>
        <a:off x="0" y="2322014"/>
        <a:ext cx="9956747" cy="773847"/>
      </dsp:txXfrm>
    </dsp:sp>
    <dsp:sp modelId="{CDDB7CB4-09BF-495C-B8FD-AF489609CF5B}">
      <dsp:nvSpPr>
        <dsp:cNvPr id="0" name=""/>
        <dsp:cNvSpPr/>
      </dsp:nvSpPr>
      <dsp:spPr>
        <a:xfrm>
          <a:off x="0" y="3095861"/>
          <a:ext cx="995674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837D20-7B1B-477C-B11C-369172C7E6AB}">
      <dsp:nvSpPr>
        <dsp:cNvPr id="0" name=""/>
        <dsp:cNvSpPr/>
      </dsp:nvSpPr>
      <dsp:spPr>
        <a:xfrm>
          <a:off x="0" y="3095861"/>
          <a:ext cx="9956747" cy="77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People – The hotel has standards that the staff are expected to uphold, there are uniforms they are expected to wear, and the staff are very friendly and professional. Every family from around the world is welcome and everyone has an excellent time as a group and/or family. </a:t>
          </a:r>
        </a:p>
      </dsp:txBody>
      <dsp:txXfrm>
        <a:off x="0" y="3095861"/>
        <a:ext cx="9956747" cy="7738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A068949A-688B-4AED-AA8E-F203BA3310F5}" type="datetimeFigureOut">
              <a:rPr lang="en-US" dirty="0"/>
              <a:t>12/1/2025</a:t>
            </a:fld>
            <a:endParaRPr lang="en-US" dirty="0"/>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3291924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10C57B2A-1291-46F4-B4CC-8BAFDF935B56}" type="datetimeFigureOut">
              <a:rPr lang="en-US" dirty="0"/>
              <a:t>12/1/2025</a:t>
            </a:fld>
            <a:endParaRPr lang="en-US" dirty="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373831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2E76B3B4-A63D-42FA-B9D1-41D36384F384}" type="datetimeFigureOut">
              <a:rPr lang="en-US" dirty="0"/>
              <a:t>12/1/2025</a:t>
            </a:fld>
            <a:endParaRPr lang="en-US" dirty="0"/>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287120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1BBF0803-F60A-46DD-B88E-307855619A34}" type="datetimeFigureOut">
              <a:rPr lang="en-US" dirty="0"/>
              <a:t>12/1/2025</a:t>
            </a:fld>
            <a:endParaRPr lang="en-US" dirty="0"/>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718942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583B4245-B7F0-48F5-9A59-408A637F0829}" type="datetimeFigureOut">
              <a:rPr lang="en-US" dirty="0"/>
              <a:t>12/1/2025</a:t>
            </a:fld>
            <a:endParaRPr lang="en-US" dirty="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202644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C1A9FBFC-AFD0-49F7-9AAB-86AF5F4471C2}" type="datetimeFigureOut">
              <a:rPr lang="en-US" dirty="0"/>
              <a:t>12/1/2025</a:t>
            </a:fld>
            <a:endParaRPr lang="en-US" dirty="0"/>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854330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46DAEFA3-A6B6-4916-BD87-2F7F0B6DE4AC}" type="datetimeFigureOut">
              <a:rPr lang="en-US" dirty="0"/>
              <a:t>12/1/2025</a:t>
            </a:fld>
            <a:endParaRPr lang="en-US"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693920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3D928FE2-E902-4B86-B2C7-4AE6B54CDB70}" type="datetimeFigureOut">
              <a:rPr lang="en-US" dirty="0"/>
              <a:t>12/1/2025</a:t>
            </a:fld>
            <a:endParaRPr lang="en-US" dirty="0"/>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315529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E8674E58-F253-4E0F-B41E-2DC0E51ABEA1}" type="datetimeFigureOut">
              <a:rPr lang="en-US" dirty="0"/>
              <a:t>12/1/2025</a:t>
            </a:fld>
            <a:endParaRPr lang="en-US" dirty="0"/>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2156516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16F30231-6059-4AF0-B828-13FEB68C6E43}" type="datetimeFigureOut">
              <a:rPr lang="en-US" dirty="0"/>
              <a:t>12/1/2025</a:t>
            </a:fld>
            <a:endParaRPr lang="en-US" dirty="0"/>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4282442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5906E087-9EB9-42E7-B62A-9B8FE3556101}" type="datetimeFigureOut">
              <a:rPr lang="en-US" dirty="0"/>
              <a:t>12/1/2025</a:t>
            </a:fld>
            <a:endParaRPr lang="en-US" dirty="0"/>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24578CCF-2EC4-44CB-A694-F6F6E59A3985}" type="slidenum">
              <a:rPr lang="en-US" dirty="0"/>
              <a:t>‹#›</a:t>
            </a:fld>
            <a:endParaRPr lang="en-US" dirty="0"/>
          </a:p>
        </p:txBody>
      </p:sp>
    </p:spTree>
    <p:extLst>
      <p:ext uri="{BB962C8B-B14F-4D97-AF65-F5344CB8AC3E}">
        <p14:creationId xmlns:p14="http://schemas.microsoft.com/office/powerpoint/2010/main" val="1507461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p:nvPr/>
          </p:nvSpPr>
          <p:spPr bwMode="auto">
            <a:xfrm rot="5400000">
              <a:off x="11108009" y="671857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9" name="Freeform 10">
              <a:extLst>
                <a:ext uri="{FF2B5EF4-FFF2-40B4-BE49-F238E27FC236}">
                  <a16:creationId xmlns:a16="http://schemas.microsoft.com/office/drawing/2014/main" id="{8B1E8DB8-017D-454E-849F-EE5742849FD4}"/>
                </a:ext>
              </a:extLst>
            </p:cNvPr>
            <p:cNvSpPr/>
            <p:nvPr/>
          </p:nvSpPr>
          <p:spPr bwMode="auto">
            <a:xfrm rot="5400000">
              <a:off x="11475034" y="77813"/>
              <a:ext cx="138242" cy="88130"/>
            </a:xfrm>
            <a:custGeom>
              <a:avLst/>
              <a:gdLst/>
              <a:ahLst/>
              <a:cxnLst/>
              <a:rect l="0" t="0" r="r" b="b"/>
              <a:pathLst>
                <a:path w="42" h="29">
                  <a:moveTo>
                    <a:pt x="22" y="0"/>
                  </a:moveTo>
                  <a:cubicBezTo>
                    <a:pt x="42" y="7"/>
                    <a:pt x="28" y="29"/>
                    <a:pt x="14" y="25"/>
                  </a:cubicBezTo>
                  <a:cubicBezTo>
                    <a:pt x="0" y="18"/>
                    <a:pt x="8" y="1"/>
                    <a:pt x="22" y="0"/>
                  </a:cubicBezTo>
                  <a:close/>
                </a:path>
              </a:pathLst>
            </a:custGeom>
            <a:grpFill/>
            <a:ln>
              <a:noFill/>
            </a:ln>
          </p:spPr>
        </p:sp>
        <p:sp>
          <p:nvSpPr>
            <p:cNvPr id="10" name="Freeform 15">
              <a:extLst>
                <a:ext uri="{FF2B5EF4-FFF2-40B4-BE49-F238E27FC236}">
                  <a16:creationId xmlns:a16="http://schemas.microsoft.com/office/drawing/2014/main" id="{16D80E5D-5099-41C4-A80A-1B1538C382FC}"/>
                </a:ext>
              </a:extLst>
            </p:cNvPr>
            <p:cNvSpPr/>
            <p:nvPr/>
          </p:nvSpPr>
          <p:spPr bwMode="auto">
            <a:xfrm rot="5400000">
              <a:off x="11478964" y="592010"/>
              <a:ext cx="121406" cy="72626"/>
            </a:xfrm>
            <a:custGeom>
              <a:avLst/>
              <a:gdLst/>
              <a:ahLst/>
              <a:cxnLst/>
              <a:rect l="0" t="0" r="r" b="b"/>
              <a:pathLst>
                <a:path w="37" h="24">
                  <a:moveTo>
                    <a:pt x="16" y="0"/>
                  </a:moveTo>
                  <a:cubicBezTo>
                    <a:pt x="37" y="6"/>
                    <a:pt x="30" y="20"/>
                    <a:pt x="11" y="24"/>
                  </a:cubicBezTo>
                  <a:cubicBezTo>
                    <a:pt x="0" y="17"/>
                    <a:pt x="5" y="3"/>
                    <a:pt x="16" y="0"/>
                  </a:cubicBezTo>
                  <a:close/>
                </a:path>
              </a:pathLst>
            </a:custGeom>
            <a:grpFill/>
            <a:ln>
              <a:noFill/>
            </a:ln>
          </p:spPr>
        </p:sp>
        <p:sp>
          <p:nvSpPr>
            <p:cNvPr id="11" name="Freeform 18">
              <a:extLst>
                <a:ext uri="{FF2B5EF4-FFF2-40B4-BE49-F238E27FC236}">
                  <a16:creationId xmlns:a16="http://schemas.microsoft.com/office/drawing/2014/main" id="{947751E1-E2F4-467E-B547-3BD4BAB7F560}"/>
                </a:ext>
              </a:extLst>
            </p:cNvPr>
            <p:cNvSpPr/>
            <p:nvPr/>
          </p:nvSpPr>
          <p:spPr bwMode="auto">
            <a:xfrm rot="5400000">
              <a:off x="11482378" y="335267"/>
              <a:ext cx="138242" cy="78339"/>
            </a:xfrm>
            <a:custGeom>
              <a:avLst/>
              <a:gdLst/>
              <a:ahLst/>
              <a:cxnLst/>
              <a:rect l="0" t="0" r="r" b="b"/>
              <a:pathLst>
                <a:path w="42" h="26">
                  <a:moveTo>
                    <a:pt x="6" y="6"/>
                  </a:moveTo>
                  <a:cubicBezTo>
                    <a:pt x="25" y="0"/>
                    <a:pt x="42" y="17"/>
                    <a:pt x="21" y="26"/>
                  </a:cubicBezTo>
                  <a:cubicBezTo>
                    <a:pt x="9" y="26"/>
                    <a:pt x="0" y="16"/>
                    <a:pt x="6" y="6"/>
                  </a:cubicBezTo>
                  <a:close/>
                </a:path>
              </a:pathLst>
            </a:custGeom>
            <a:grpFill/>
            <a:ln>
              <a:noFill/>
            </a:ln>
          </p:spPr>
        </p:sp>
        <p:sp>
          <p:nvSpPr>
            <p:cNvPr id="12" name="Freeform 19">
              <a:extLst>
                <a:ext uri="{FF2B5EF4-FFF2-40B4-BE49-F238E27FC236}">
                  <a16:creationId xmlns:a16="http://schemas.microsoft.com/office/drawing/2014/main" id="{55D8869B-B701-4268-9856-876345C8AE3F}"/>
                </a:ext>
              </a:extLst>
            </p:cNvPr>
            <p:cNvSpPr/>
            <p:nvPr/>
          </p:nvSpPr>
          <p:spPr bwMode="auto">
            <a:xfrm rot="5400000">
              <a:off x="11407714" y="2021691"/>
              <a:ext cx="124951" cy="69362"/>
            </a:xfrm>
            <a:custGeom>
              <a:avLst/>
              <a:gdLst/>
              <a:ahLst/>
              <a:cxnLst/>
              <a:rect l="0" t="0" r="r" b="b"/>
              <a:pathLst>
                <a:path w="38" h="23">
                  <a:moveTo>
                    <a:pt x="16" y="0"/>
                  </a:moveTo>
                  <a:cubicBezTo>
                    <a:pt x="38" y="8"/>
                    <a:pt x="31" y="18"/>
                    <a:pt x="10" y="23"/>
                  </a:cubicBezTo>
                  <a:cubicBezTo>
                    <a:pt x="0" y="16"/>
                    <a:pt x="4" y="3"/>
                    <a:pt x="16" y="0"/>
                  </a:cubicBezTo>
                  <a:close/>
                </a:path>
              </a:pathLst>
            </a:custGeom>
            <a:grpFill/>
            <a:ln>
              <a:noFill/>
            </a:ln>
          </p:spPr>
        </p:sp>
        <p:sp>
          <p:nvSpPr>
            <p:cNvPr id="13" name="Freeform 20">
              <a:extLst>
                <a:ext uri="{FF2B5EF4-FFF2-40B4-BE49-F238E27FC236}">
                  <a16:creationId xmlns:a16="http://schemas.microsoft.com/office/drawing/2014/main" id="{A25CA59C-849F-4CE4-A9B0-293F98DE2C7C}"/>
                </a:ext>
              </a:extLst>
            </p:cNvPr>
            <p:cNvSpPr/>
            <p:nvPr/>
          </p:nvSpPr>
          <p:spPr bwMode="auto">
            <a:xfrm rot="5400000">
              <a:off x="11414629" y="2272420"/>
              <a:ext cx="128495" cy="78339"/>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14" name="Freeform 22">
              <a:extLst>
                <a:ext uri="{FF2B5EF4-FFF2-40B4-BE49-F238E27FC236}">
                  <a16:creationId xmlns:a16="http://schemas.microsoft.com/office/drawing/2014/main" id="{FE000DB1-AAA1-4BFF-8F14-53624C2F9E0B}"/>
                </a:ext>
              </a:extLst>
            </p:cNvPr>
            <p:cNvSpPr/>
            <p:nvPr/>
          </p:nvSpPr>
          <p:spPr bwMode="auto">
            <a:xfrm rot="5400000">
              <a:off x="11426398" y="1049544"/>
              <a:ext cx="150648" cy="99554"/>
            </a:xfrm>
            <a:custGeom>
              <a:avLst/>
              <a:gdLst/>
              <a:ahLst/>
              <a:cxnLst/>
              <a:rect l="0" t="0" r="r" b="b"/>
              <a:pathLst>
                <a:path w="46" h="33">
                  <a:moveTo>
                    <a:pt x="26" y="0"/>
                  </a:moveTo>
                  <a:cubicBezTo>
                    <a:pt x="29" y="0"/>
                    <a:pt x="46" y="16"/>
                    <a:pt x="38" y="22"/>
                  </a:cubicBezTo>
                  <a:cubicBezTo>
                    <a:pt x="16" y="33"/>
                    <a:pt x="0" y="5"/>
                    <a:pt x="26" y="0"/>
                  </a:cubicBezTo>
                  <a:close/>
                </a:path>
              </a:pathLst>
            </a:custGeom>
            <a:grpFill/>
            <a:ln>
              <a:noFill/>
            </a:ln>
          </p:spPr>
        </p:sp>
        <p:sp>
          <p:nvSpPr>
            <p:cNvPr id="15" name="Freeform 23">
              <a:extLst>
                <a:ext uri="{FF2B5EF4-FFF2-40B4-BE49-F238E27FC236}">
                  <a16:creationId xmlns:a16="http://schemas.microsoft.com/office/drawing/2014/main" id="{5EEFBC14-7E5B-47B2-B5E3-E90991F89191}"/>
                </a:ext>
              </a:extLst>
            </p:cNvPr>
            <p:cNvSpPr/>
            <p:nvPr/>
          </p:nvSpPr>
          <p:spPr bwMode="auto">
            <a:xfrm rot="5400000">
              <a:off x="11440085" y="836978"/>
              <a:ext cx="134697" cy="81603"/>
            </a:xfrm>
            <a:custGeom>
              <a:avLst/>
              <a:gdLst/>
              <a:ahLst/>
              <a:cxnLst/>
              <a:rect l="0" t="0" r="r" b="b"/>
              <a:pathLst>
                <a:path w="41" h="27">
                  <a:moveTo>
                    <a:pt x="19" y="0"/>
                  </a:moveTo>
                  <a:cubicBezTo>
                    <a:pt x="41" y="10"/>
                    <a:pt x="28" y="27"/>
                    <a:pt x="8" y="20"/>
                  </a:cubicBezTo>
                  <a:cubicBezTo>
                    <a:pt x="0" y="8"/>
                    <a:pt x="7" y="2"/>
                    <a:pt x="19" y="0"/>
                  </a:cubicBezTo>
                  <a:close/>
                </a:path>
              </a:pathLst>
            </a:custGeom>
            <a:grpFill/>
            <a:ln>
              <a:noFill/>
            </a:ln>
          </p:spPr>
        </p:sp>
        <p:sp>
          <p:nvSpPr>
            <p:cNvPr id="16" name="Freeform 26">
              <a:extLst>
                <a:ext uri="{FF2B5EF4-FFF2-40B4-BE49-F238E27FC236}">
                  <a16:creationId xmlns:a16="http://schemas.microsoft.com/office/drawing/2014/main" id="{00AFF6E4-A34A-4FD3-8C57-BB96114822D1}"/>
                </a:ext>
              </a:extLst>
            </p:cNvPr>
            <p:cNvSpPr/>
            <p:nvPr/>
          </p:nvSpPr>
          <p:spPr bwMode="auto">
            <a:xfrm rot="5400000">
              <a:off x="11427309" y="1320685"/>
              <a:ext cx="127608" cy="78339"/>
            </a:xfrm>
            <a:custGeom>
              <a:avLst/>
              <a:gdLst/>
              <a:ahLst/>
              <a:cxnLst/>
              <a:rect l="0" t="0" r="r" b="b"/>
              <a:pathLst>
                <a:path w="39" h="26">
                  <a:moveTo>
                    <a:pt x="24" y="0"/>
                  </a:moveTo>
                  <a:cubicBezTo>
                    <a:pt x="39" y="2"/>
                    <a:pt x="36" y="26"/>
                    <a:pt x="20" y="25"/>
                  </a:cubicBezTo>
                  <a:cubicBezTo>
                    <a:pt x="0" y="18"/>
                    <a:pt x="3" y="3"/>
                    <a:pt x="24" y="0"/>
                  </a:cubicBezTo>
                  <a:close/>
                </a:path>
              </a:pathLst>
            </a:custGeom>
            <a:grpFill/>
            <a:ln>
              <a:noFill/>
            </a:ln>
          </p:spPr>
        </p:sp>
        <p:sp>
          <p:nvSpPr>
            <p:cNvPr id="17" name="Freeform 27">
              <a:extLst>
                <a:ext uri="{FF2B5EF4-FFF2-40B4-BE49-F238E27FC236}">
                  <a16:creationId xmlns:a16="http://schemas.microsoft.com/office/drawing/2014/main" id="{C63A8474-C075-4441-A0B3-52286EA50093}"/>
                </a:ext>
              </a:extLst>
            </p:cNvPr>
            <p:cNvSpPr/>
            <p:nvPr/>
          </p:nvSpPr>
          <p:spPr bwMode="auto">
            <a:xfrm rot="5400000">
              <a:off x="11407470" y="1778440"/>
              <a:ext cx="131153" cy="93843"/>
            </a:xfrm>
            <a:custGeom>
              <a:avLst/>
              <a:gdLst/>
              <a:ahLst/>
              <a:cxnLst/>
              <a:rect l="0" t="0" r="r" b="b"/>
              <a:pathLst>
                <a:path w="40" h="31">
                  <a:moveTo>
                    <a:pt x="22" y="0"/>
                  </a:moveTo>
                  <a:cubicBezTo>
                    <a:pt x="39" y="3"/>
                    <a:pt x="40" y="31"/>
                    <a:pt x="16" y="25"/>
                  </a:cubicBezTo>
                  <a:cubicBezTo>
                    <a:pt x="0" y="7"/>
                    <a:pt x="13" y="4"/>
                    <a:pt x="22" y="0"/>
                  </a:cubicBezTo>
                  <a:close/>
                </a:path>
              </a:pathLst>
            </a:custGeom>
            <a:grpFill/>
            <a:ln>
              <a:noFill/>
            </a:ln>
          </p:spPr>
        </p:sp>
        <p:sp>
          <p:nvSpPr>
            <p:cNvPr id="18" name="Freeform 28">
              <a:extLst>
                <a:ext uri="{FF2B5EF4-FFF2-40B4-BE49-F238E27FC236}">
                  <a16:creationId xmlns:a16="http://schemas.microsoft.com/office/drawing/2014/main" id="{35DA4698-A2ED-4512-8887-F12D3F14372A}"/>
                </a:ext>
              </a:extLst>
            </p:cNvPr>
            <p:cNvSpPr/>
            <p:nvPr/>
          </p:nvSpPr>
          <p:spPr bwMode="auto">
            <a:xfrm rot="5400000">
              <a:off x="11404869" y="1535195"/>
              <a:ext cx="127608" cy="69362"/>
            </a:xfrm>
            <a:custGeom>
              <a:avLst/>
              <a:gdLst/>
              <a:ahLst/>
              <a:cxnLst/>
              <a:rect l="0" t="0" r="r" b="b"/>
              <a:pathLst>
                <a:path w="39" h="23">
                  <a:moveTo>
                    <a:pt x="16" y="0"/>
                  </a:moveTo>
                  <a:cubicBezTo>
                    <a:pt x="39" y="7"/>
                    <a:pt x="31" y="17"/>
                    <a:pt x="11" y="23"/>
                  </a:cubicBezTo>
                  <a:cubicBezTo>
                    <a:pt x="0" y="16"/>
                    <a:pt x="4" y="2"/>
                    <a:pt x="16" y="0"/>
                  </a:cubicBezTo>
                  <a:close/>
                </a:path>
              </a:pathLst>
            </a:custGeom>
            <a:grpFill/>
            <a:ln>
              <a:noFill/>
            </a:ln>
          </p:spPr>
        </p:sp>
        <p:sp>
          <p:nvSpPr>
            <p:cNvPr id="19" name="Freeform 30">
              <a:extLst>
                <a:ext uri="{FF2B5EF4-FFF2-40B4-BE49-F238E27FC236}">
                  <a16:creationId xmlns:a16="http://schemas.microsoft.com/office/drawing/2014/main" id="{3358E118-D590-4E50-B21C-6CDAA1CCAFCB}"/>
                </a:ext>
              </a:extLst>
            </p:cNvPr>
            <p:cNvSpPr/>
            <p:nvPr/>
          </p:nvSpPr>
          <p:spPr bwMode="auto">
            <a:xfrm rot="5400000">
              <a:off x="11480119" y="1078297"/>
              <a:ext cx="9748" cy="5712"/>
            </a:xfrm>
            <a:custGeom>
              <a:avLst/>
              <a:gdLst/>
              <a:ahLst/>
              <a:cxnLst/>
              <a:rect l="0" t="0" r="r" b="b"/>
              <a:pathLst>
                <a:path w="3" h="2">
                  <a:moveTo>
                    <a:pt x="1" y="0"/>
                  </a:moveTo>
                  <a:cubicBezTo>
                    <a:pt x="2" y="1"/>
                    <a:pt x="3" y="2"/>
                    <a:pt x="2" y="2"/>
                  </a:cubicBezTo>
                  <a:cubicBezTo>
                    <a:pt x="1" y="2"/>
                    <a:pt x="0" y="1"/>
                    <a:pt x="1" y="0"/>
                  </a:cubicBezTo>
                  <a:close/>
                </a:path>
              </a:pathLst>
            </a:custGeom>
            <a:grpFill/>
            <a:ln>
              <a:noFill/>
            </a:ln>
          </p:spPr>
        </p:sp>
        <p:sp>
          <p:nvSpPr>
            <p:cNvPr id="20" name="Freeform 43">
              <a:extLst>
                <a:ext uri="{FF2B5EF4-FFF2-40B4-BE49-F238E27FC236}">
                  <a16:creationId xmlns:a16="http://schemas.microsoft.com/office/drawing/2014/main" id="{F1EE889E-60FF-423F-ADCB-6CBEE853A040}"/>
                </a:ext>
              </a:extLst>
            </p:cNvPr>
            <p:cNvSpPr/>
            <p:nvPr/>
          </p:nvSpPr>
          <p:spPr bwMode="auto">
            <a:xfrm rot="5400000">
              <a:off x="11194111" y="860614"/>
              <a:ext cx="143559" cy="75075"/>
            </a:xfrm>
            <a:custGeom>
              <a:avLst/>
              <a:gdLst/>
              <a:ahLst/>
              <a:cxnLst/>
              <a:rect l="0" t="0" r="r" b="b"/>
              <a:pathLst>
                <a:path w="44" h="25">
                  <a:moveTo>
                    <a:pt x="28" y="0"/>
                  </a:moveTo>
                  <a:cubicBezTo>
                    <a:pt x="44" y="2"/>
                    <a:pt x="38" y="22"/>
                    <a:pt x="25" y="25"/>
                  </a:cubicBezTo>
                  <a:cubicBezTo>
                    <a:pt x="0" y="25"/>
                    <a:pt x="9" y="5"/>
                    <a:pt x="28" y="0"/>
                  </a:cubicBezTo>
                  <a:close/>
                </a:path>
              </a:pathLst>
            </a:custGeom>
            <a:grpFill/>
            <a:ln>
              <a:noFill/>
            </a:ln>
          </p:spPr>
        </p:sp>
        <p:sp>
          <p:nvSpPr>
            <p:cNvPr id="21" name="Freeform 51">
              <a:extLst>
                <a:ext uri="{FF2B5EF4-FFF2-40B4-BE49-F238E27FC236}">
                  <a16:creationId xmlns:a16="http://schemas.microsoft.com/office/drawing/2014/main" id="{A4AA0634-0A7C-4A35-8EB7-775200F129FD}"/>
                </a:ext>
              </a:extLst>
            </p:cNvPr>
            <p:cNvSpPr/>
            <p:nvPr/>
          </p:nvSpPr>
          <p:spPr bwMode="auto">
            <a:xfrm rot="5400000">
              <a:off x="11167080" y="1015030"/>
              <a:ext cx="115202" cy="90579"/>
            </a:xfrm>
            <a:custGeom>
              <a:avLst/>
              <a:gdLst/>
              <a:ahLst/>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sp>
        <p:sp>
          <p:nvSpPr>
            <p:cNvPr id="22" name="Freeform 52">
              <a:extLst>
                <a:ext uri="{FF2B5EF4-FFF2-40B4-BE49-F238E27FC236}">
                  <a16:creationId xmlns:a16="http://schemas.microsoft.com/office/drawing/2014/main" id="{EBA21558-CAC3-445C-8882-5D4A0C6D2A0E}"/>
                </a:ext>
              </a:extLst>
            </p:cNvPr>
            <p:cNvSpPr/>
            <p:nvPr/>
          </p:nvSpPr>
          <p:spPr bwMode="auto">
            <a:xfrm rot="5400000">
              <a:off x="11164085" y="450599"/>
              <a:ext cx="118747" cy="81603"/>
            </a:xfrm>
            <a:custGeom>
              <a:avLst/>
              <a:gdLst/>
              <a:ahLst/>
              <a:cxnLst/>
              <a:rect l="0" t="0" r="r" b="b"/>
              <a:pathLst>
                <a:path w="36" h="27">
                  <a:moveTo>
                    <a:pt x="21" y="0"/>
                  </a:moveTo>
                  <a:cubicBezTo>
                    <a:pt x="33" y="3"/>
                    <a:pt x="36" y="23"/>
                    <a:pt x="22" y="27"/>
                  </a:cubicBezTo>
                  <a:cubicBezTo>
                    <a:pt x="3" y="25"/>
                    <a:pt x="0" y="1"/>
                    <a:pt x="21" y="0"/>
                  </a:cubicBezTo>
                  <a:close/>
                </a:path>
              </a:pathLst>
            </a:custGeom>
            <a:grpFill/>
            <a:ln>
              <a:noFill/>
            </a:ln>
          </p:spPr>
        </p:sp>
        <p:sp>
          <p:nvSpPr>
            <p:cNvPr id="23" name="Freeform 53">
              <a:extLst>
                <a:ext uri="{FF2B5EF4-FFF2-40B4-BE49-F238E27FC236}">
                  <a16:creationId xmlns:a16="http://schemas.microsoft.com/office/drawing/2014/main" id="{2E9415F1-5D31-4C25-9E26-203EEF500877}"/>
                </a:ext>
              </a:extLst>
            </p:cNvPr>
            <p:cNvSpPr/>
            <p:nvPr/>
          </p:nvSpPr>
          <p:spPr bwMode="auto">
            <a:xfrm rot="5400000">
              <a:off x="11155166" y="1253803"/>
              <a:ext cx="127608" cy="79154"/>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24" name="Freeform 54">
              <a:extLst>
                <a:ext uri="{FF2B5EF4-FFF2-40B4-BE49-F238E27FC236}">
                  <a16:creationId xmlns:a16="http://schemas.microsoft.com/office/drawing/2014/main" id="{622FC1F6-879A-45BA-8752-08020C39CE29}"/>
                </a:ext>
              </a:extLst>
            </p:cNvPr>
            <p:cNvSpPr/>
            <p:nvPr/>
          </p:nvSpPr>
          <p:spPr bwMode="auto">
            <a:xfrm rot="5400000">
              <a:off x="11141013" y="614227"/>
              <a:ext cx="134697" cy="105266"/>
            </a:xfrm>
            <a:custGeom>
              <a:avLst/>
              <a:gdLst/>
              <a:ahLst/>
              <a:cxnLst/>
              <a:rect l="0" t="0" r="r" b="b"/>
              <a:pathLst>
                <a:path w="41" h="35">
                  <a:moveTo>
                    <a:pt x="28" y="2"/>
                  </a:moveTo>
                  <a:cubicBezTo>
                    <a:pt x="37" y="0"/>
                    <a:pt x="41" y="13"/>
                    <a:pt x="40" y="21"/>
                  </a:cubicBezTo>
                  <a:cubicBezTo>
                    <a:pt x="22" y="35"/>
                    <a:pt x="0" y="10"/>
                    <a:pt x="28" y="2"/>
                  </a:cubicBezTo>
                  <a:close/>
                </a:path>
              </a:pathLst>
            </a:custGeom>
            <a:grpFill/>
            <a:ln>
              <a:noFill/>
            </a:ln>
          </p:spPr>
        </p:sp>
        <p:sp>
          <p:nvSpPr>
            <p:cNvPr id="25" name="Freeform 55">
              <a:extLst>
                <a:ext uri="{FF2B5EF4-FFF2-40B4-BE49-F238E27FC236}">
                  <a16:creationId xmlns:a16="http://schemas.microsoft.com/office/drawing/2014/main" id="{BA09826C-58E2-48C5-9666-333326C2CA44}"/>
                </a:ext>
              </a:extLst>
            </p:cNvPr>
            <p:cNvSpPr/>
            <p:nvPr/>
          </p:nvSpPr>
          <p:spPr bwMode="auto">
            <a:xfrm rot="5400000">
              <a:off x="11155026" y="1463404"/>
              <a:ext cx="131153" cy="69362"/>
            </a:xfrm>
            <a:custGeom>
              <a:avLst/>
              <a:gdLst/>
              <a:ahLst/>
              <a:cxnLst/>
              <a:rect l="0" t="0" r="r" b="b"/>
              <a:pathLst>
                <a:path w="40" h="23">
                  <a:moveTo>
                    <a:pt x="24" y="0"/>
                  </a:moveTo>
                  <a:cubicBezTo>
                    <a:pt x="40" y="0"/>
                    <a:pt x="38" y="20"/>
                    <a:pt x="25" y="23"/>
                  </a:cubicBezTo>
                  <a:cubicBezTo>
                    <a:pt x="0" y="22"/>
                    <a:pt x="6" y="3"/>
                    <a:pt x="24" y="0"/>
                  </a:cubicBezTo>
                  <a:close/>
                </a:path>
              </a:pathLst>
            </a:custGeom>
            <a:grpFill/>
            <a:ln>
              <a:noFill/>
            </a:ln>
          </p:spPr>
        </p:sp>
        <p:sp>
          <p:nvSpPr>
            <p:cNvPr id="26" name="Freeform 56">
              <a:extLst>
                <a:ext uri="{FF2B5EF4-FFF2-40B4-BE49-F238E27FC236}">
                  <a16:creationId xmlns:a16="http://schemas.microsoft.com/office/drawing/2014/main" id="{A6D3555F-4EA1-4EA7-9D08-2D75CE51927B}"/>
                </a:ext>
              </a:extLst>
            </p:cNvPr>
            <p:cNvSpPr/>
            <p:nvPr/>
          </p:nvSpPr>
          <p:spPr bwMode="auto">
            <a:xfrm rot="5400000">
              <a:off x="11101585" y="2335317"/>
              <a:ext cx="128495" cy="72626"/>
            </a:xfrm>
            <a:custGeom>
              <a:avLst/>
              <a:gdLst/>
              <a:ahLst/>
              <a:cxnLst/>
              <a:rect l="0" t="0" r="r" b="b"/>
              <a:pathLst>
                <a:path w="39" h="24">
                  <a:moveTo>
                    <a:pt x="21" y="0"/>
                  </a:moveTo>
                  <a:cubicBezTo>
                    <a:pt x="37" y="0"/>
                    <a:pt x="39" y="23"/>
                    <a:pt x="22" y="24"/>
                  </a:cubicBezTo>
                  <a:cubicBezTo>
                    <a:pt x="7" y="22"/>
                    <a:pt x="0" y="5"/>
                    <a:pt x="21" y="0"/>
                  </a:cubicBezTo>
                  <a:close/>
                </a:path>
              </a:pathLst>
            </a:custGeom>
            <a:grpFill/>
            <a:ln>
              <a:noFill/>
            </a:ln>
          </p:spPr>
        </p:sp>
        <p:sp>
          <p:nvSpPr>
            <p:cNvPr id="27" name="Freeform 57">
              <a:extLst>
                <a:ext uri="{FF2B5EF4-FFF2-40B4-BE49-F238E27FC236}">
                  <a16:creationId xmlns:a16="http://schemas.microsoft.com/office/drawing/2014/main" id="{60FA20E8-EDAA-4310-B870-97807901AC18}"/>
                </a:ext>
              </a:extLst>
            </p:cNvPr>
            <p:cNvSpPr/>
            <p:nvPr/>
          </p:nvSpPr>
          <p:spPr bwMode="auto">
            <a:xfrm rot="5400000">
              <a:off x="11141175" y="1673149"/>
              <a:ext cx="140901" cy="93843"/>
            </a:xfrm>
            <a:custGeom>
              <a:avLst/>
              <a:gdLst/>
              <a:ahLst/>
              <a:cxnLst/>
              <a:rect l="0" t="0" r="r" b="b"/>
              <a:pathLst>
                <a:path w="43" h="31">
                  <a:moveTo>
                    <a:pt x="27" y="3"/>
                  </a:moveTo>
                  <a:cubicBezTo>
                    <a:pt x="35" y="0"/>
                    <a:pt x="43" y="17"/>
                    <a:pt x="40" y="23"/>
                  </a:cubicBezTo>
                  <a:cubicBezTo>
                    <a:pt x="21" y="31"/>
                    <a:pt x="0" y="15"/>
                    <a:pt x="27" y="3"/>
                  </a:cubicBezTo>
                  <a:close/>
                </a:path>
              </a:pathLst>
            </a:custGeom>
            <a:grpFill/>
            <a:ln>
              <a:noFill/>
            </a:ln>
          </p:spPr>
        </p:sp>
        <p:sp>
          <p:nvSpPr>
            <p:cNvPr id="28" name="Freeform 59">
              <a:extLst>
                <a:ext uri="{FF2B5EF4-FFF2-40B4-BE49-F238E27FC236}">
                  <a16:creationId xmlns:a16="http://schemas.microsoft.com/office/drawing/2014/main" id="{F5552AA2-C2AB-4D59-B6EF-E8E5EE110E52}"/>
                </a:ext>
              </a:extLst>
            </p:cNvPr>
            <p:cNvSpPr/>
            <p:nvPr/>
          </p:nvSpPr>
          <p:spPr bwMode="auto">
            <a:xfrm rot="5400000">
              <a:off x="11120625" y="255502"/>
              <a:ext cx="124063" cy="78339"/>
            </a:xfrm>
            <a:custGeom>
              <a:avLst/>
              <a:gdLst/>
              <a:ahLst/>
              <a:cxnLst/>
              <a:rect l="0" t="0" r="r" b="b"/>
              <a:pathLst>
                <a:path w="38" h="26">
                  <a:moveTo>
                    <a:pt x="22" y="0"/>
                  </a:moveTo>
                  <a:cubicBezTo>
                    <a:pt x="38" y="3"/>
                    <a:pt x="33" y="25"/>
                    <a:pt x="18" y="26"/>
                  </a:cubicBezTo>
                  <a:cubicBezTo>
                    <a:pt x="0" y="20"/>
                    <a:pt x="6" y="3"/>
                    <a:pt x="22" y="0"/>
                  </a:cubicBezTo>
                  <a:close/>
                </a:path>
              </a:pathLst>
            </a:custGeom>
            <a:grpFill/>
            <a:ln>
              <a:noFill/>
            </a:ln>
          </p:spPr>
        </p:sp>
        <p:sp>
          <p:nvSpPr>
            <p:cNvPr id="29" name="Freeform 60">
              <a:extLst>
                <a:ext uri="{FF2B5EF4-FFF2-40B4-BE49-F238E27FC236}">
                  <a16:creationId xmlns:a16="http://schemas.microsoft.com/office/drawing/2014/main" id="{0BA267D0-8F6B-4803-B948-70E29B4587EB}"/>
                </a:ext>
              </a:extLst>
            </p:cNvPr>
            <p:cNvSpPr/>
            <p:nvPr/>
          </p:nvSpPr>
          <p:spPr bwMode="auto">
            <a:xfrm rot="5400000">
              <a:off x="11115856" y="1902943"/>
              <a:ext cx="131153" cy="69362"/>
            </a:xfrm>
            <a:custGeom>
              <a:avLst/>
              <a:gdLst/>
              <a:ahLst/>
              <a:cxnLst/>
              <a:rect l="0" t="0" r="r" b="b"/>
              <a:pathLst>
                <a:path w="40" h="23">
                  <a:moveTo>
                    <a:pt x="24" y="0"/>
                  </a:moveTo>
                  <a:cubicBezTo>
                    <a:pt x="40" y="0"/>
                    <a:pt x="38" y="20"/>
                    <a:pt x="25" y="23"/>
                  </a:cubicBezTo>
                  <a:cubicBezTo>
                    <a:pt x="0" y="22"/>
                    <a:pt x="6" y="4"/>
                    <a:pt x="24" y="0"/>
                  </a:cubicBezTo>
                  <a:close/>
                </a:path>
              </a:pathLst>
            </a:custGeom>
            <a:grpFill/>
            <a:ln>
              <a:noFill/>
            </a:ln>
          </p:spPr>
        </p:sp>
        <p:sp>
          <p:nvSpPr>
            <p:cNvPr id="30" name="Freeform 61">
              <a:extLst>
                <a:ext uri="{FF2B5EF4-FFF2-40B4-BE49-F238E27FC236}">
                  <a16:creationId xmlns:a16="http://schemas.microsoft.com/office/drawing/2014/main" id="{86E372A3-B9F4-4FEE-8B96-D9AD879E214E}"/>
                </a:ext>
              </a:extLst>
            </p:cNvPr>
            <p:cNvSpPr/>
            <p:nvPr/>
          </p:nvSpPr>
          <p:spPr bwMode="auto">
            <a:xfrm rot="5400000">
              <a:off x="11082153" y="2137303"/>
              <a:ext cx="137356" cy="99554"/>
            </a:xfrm>
            <a:custGeom>
              <a:avLst/>
              <a:gdLst/>
              <a:ahLst/>
              <a:cxnLst/>
              <a:rect l="0" t="0" r="r" b="b"/>
              <a:pathLst>
                <a:path w="42" h="33">
                  <a:moveTo>
                    <a:pt x="25" y="1"/>
                  </a:moveTo>
                  <a:cubicBezTo>
                    <a:pt x="42" y="14"/>
                    <a:pt x="15" y="33"/>
                    <a:pt x="4" y="19"/>
                  </a:cubicBezTo>
                  <a:cubicBezTo>
                    <a:pt x="0" y="5"/>
                    <a:pt x="16" y="0"/>
                    <a:pt x="25" y="1"/>
                  </a:cubicBezTo>
                  <a:close/>
                </a:path>
              </a:pathLst>
            </a:custGeom>
            <a:grpFill/>
            <a:ln>
              <a:noFill/>
            </a:ln>
          </p:spPr>
        </p:sp>
        <p:sp>
          <p:nvSpPr>
            <p:cNvPr id="31" name="Freeform 5">
              <a:extLst>
                <a:ext uri="{FF2B5EF4-FFF2-40B4-BE49-F238E27FC236}">
                  <a16:creationId xmlns:a16="http://schemas.microsoft.com/office/drawing/2014/main" id="{FF0C4564-5DA6-4224-A8B7-85CE1323DE8F}"/>
                </a:ext>
              </a:extLst>
            </p:cNvPr>
            <p:cNvSpPr/>
            <p:nvPr/>
          </p:nvSpPr>
          <p:spPr bwMode="auto">
            <a:xfrm rot="5400000">
              <a:off x="11410824" y="2818299"/>
              <a:ext cx="121406" cy="81603"/>
            </a:xfrm>
            <a:custGeom>
              <a:avLst/>
              <a:gdLst/>
              <a:ahLst/>
              <a:cxnLst/>
              <a:rect l="0" t="0" r="r" b="b"/>
              <a:pathLst>
                <a:path w="37" h="27">
                  <a:moveTo>
                    <a:pt x="20" y="1"/>
                  </a:moveTo>
                  <a:cubicBezTo>
                    <a:pt x="31" y="1"/>
                    <a:pt x="37" y="24"/>
                    <a:pt x="22" y="27"/>
                  </a:cubicBezTo>
                  <a:cubicBezTo>
                    <a:pt x="2" y="27"/>
                    <a:pt x="0" y="0"/>
                    <a:pt x="20" y="1"/>
                  </a:cubicBezTo>
                  <a:close/>
                </a:path>
              </a:pathLst>
            </a:custGeom>
            <a:grpFill/>
            <a:ln>
              <a:noFill/>
            </a:ln>
          </p:spPr>
        </p:sp>
        <p:sp>
          <p:nvSpPr>
            <p:cNvPr id="32" name="Freeform 6">
              <a:extLst>
                <a:ext uri="{FF2B5EF4-FFF2-40B4-BE49-F238E27FC236}">
                  <a16:creationId xmlns:a16="http://schemas.microsoft.com/office/drawing/2014/main" id="{19F31D0D-C43D-4BB0-A13C-9524B84117D4}"/>
                </a:ext>
              </a:extLst>
            </p:cNvPr>
            <p:cNvSpPr/>
            <p:nvPr/>
          </p:nvSpPr>
          <p:spPr bwMode="auto">
            <a:xfrm rot="5400000">
              <a:off x="11391700" y="5088176"/>
              <a:ext cx="124063" cy="87315"/>
            </a:xfrm>
            <a:custGeom>
              <a:avLst/>
              <a:gdLst/>
              <a:ahLst/>
              <a:cxnLst/>
              <a:rect l="0" t="0" r="r" b="b"/>
              <a:pathLst>
                <a:path w="38" h="29">
                  <a:moveTo>
                    <a:pt x="12" y="3"/>
                  </a:moveTo>
                  <a:cubicBezTo>
                    <a:pt x="34" y="0"/>
                    <a:pt x="38" y="26"/>
                    <a:pt x="15" y="29"/>
                  </a:cubicBezTo>
                  <a:cubicBezTo>
                    <a:pt x="4" y="23"/>
                    <a:pt x="0" y="9"/>
                    <a:pt x="12" y="3"/>
                  </a:cubicBezTo>
                  <a:close/>
                </a:path>
              </a:pathLst>
            </a:custGeom>
            <a:grpFill/>
            <a:ln>
              <a:noFill/>
            </a:ln>
          </p:spPr>
        </p:sp>
        <p:sp>
          <p:nvSpPr>
            <p:cNvPr id="33" name="Freeform 7">
              <a:extLst>
                <a:ext uri="{FF2B5EF4-FFF2-40B4-BE49-F238E27FC236}">
                  <a16:creationId xmlns:a16="http://schemas.microsoft.com/office/drawing/2014/main" id="{6B32FB03-B0FE-4731-BE41-C59AFB49FBF5}"/>
                </a:ext>
              </a:extLst>
            </p:cNvPr>
            <p:cNvSpPr/>
            <p:nvPr/>
          </p:nvSpPr>
          <p:spPr bwMode="auto">
            <a:xfrm rot="5400000">
              <a:off x="11371127" y="2531128"/>
              <a:ext cx="138242" cy="100371"/>
            </a:xfrm>
            <a:custGeom>
              <a:avLst/>
              <a:gdLst/>
              <a:ahLst/>
              <a:cxnLst/>
              <a:rect l="0" t="0" r="r" b="b"/>
              <a:pathLst>
                <a:path w="42" h="33">
                  <a:moveTo>
                    <a:pt x="25" y="1"/>
                  </a:moveTo>
                  <a:cubicBezTo>
                    <a:pt x="42" y="14"/>
                    <a:pt x="15" y="33"/>
                    <a:pt x="4" y="19"/>
                  </a:cubicBezTo>
                  <a:cubicBezTo>
                    <a:pt x="0" y="6"/>
                    <a:pt x="15" y="0"/>
                    <a:pt x="25" y="1"/>
                  </a:cubicBezTo>
                  <a:close/>
                </a:path>
              </a:pathLst>
            </a:custGeom>
            <a:grpFill/>
            <a:ln>
              <a:noFill/>
            </a:ln>
          </p:spPr>
        </p:sp>
        <p:sp>
          <p:nvSpPr>
            <p:cNvPr id="34" name="Freeform 8">
              <a:extLst>
                <a:ext uri="{FF2B5EF4-FFF2-40B4-BE49-F238E27FC236}">
                  <a16:creationId xmlns:a16="http://schemas.microsoft.com/office/drawing/2014/main" id="{BDD5B6F0-1E17-4DCD-AE5F-ED8C48892FEF}"/>
                </a:ext>
              </a:extLst>
            </p:cNvPr>
            <p:cNvSpPr/>
            <p:nvPr/>
          </p:nvSpPr>
          <p:spPr bwMode="auto">
            <a:xfrm rot="5400000">
              <a:off x="11401349" y="4735882"/>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35" name="Freeform 9">
              <a:extLst>
                <a:ext uri="{FF2B5EF4-FFF2-40B4-BE49-F238E27FC236}">
                  <a16:creationId xmlns:a16="http://schemas.microsoft.com/office/drawing/2014/main" id="{0290BE17-E89B-4AF9-B3F6-AF4884D52467}"/>
                </a:ext>
              </a:extLst>
            </p:cNvPr>
            <p:cNvSpPr/>
            <p:nvPr/>
          </p:nvSpPr>
          <p:spPr bwMode="auto">
            <a:xfrm rot="5400000">
              <a:off x="11409487" y="4455410"/>
              <a:ext cx="121406" cy="88130"/>
            </a:xfrm>
            <a:custGeom>
              <a:avLst/>
              <a:gdLst/>
              <a:ahLst/>
              <a:cxnLst/>
              <a:rect l="0" t="0" r="r" b="b"/>
              <a:pathLst>
                <a:path w="37" h="29">
                  <a:moveTo>
                    <a:pt x="18" y="4"/>
                  </a:moveTo>
                  <a:cubicBezTo>
                    <a:pt x="35" y="0"/>
                    <a:pt x="37" y="28"/>
                    <a:pt x="22" y="29"/>
                  </a:cubicBezTo>
                  <a:cubicBezTo>
                    <a:pt x="7" y="28"/>
                    <a:pt x="0" y="14"/>
                    <a:pt x="18" y="4"/>
                  </a:cubicBezTo>
                  <a:close/>
                </a:path>
              </a:pathLst>
            </a:custGeom>
            <a:grpFill/>
            <a:ln>
              <a:noFill/>
            </a:ln>
          </p:spPr>
        </p:sp>
        <p:sp>
          <p:nvSpPr>
            <p:cNvPr id="36" name="Freeform 11">
              <a:extLst>
                <a:ext uri="{FF2B5EF4-FFF2-40B4-BE49-F238E27FC236}">
                  <a16:creationId xmlns:a16="http://schemas.microsoft.com/office/drawing/2014/main" id="{85F63089-F77F-4F02-8417-AAC1847FBCA7}"/>
                </a:ext>
              </a:extLst>
            </p:cNvPr>
            <p:cNvSpPr/>
            <p:nvPr/>
          </p:nvSpPr>
          <p:spPr bwMode="auto">
            <a:xfrm rot="5400000">
              <a:off x="11369848" y="4194178"/>
              <a:ext cx="143559" cy="102819"/>
            </a:xfrm>
            <a:custGeom>
              <a:avLst/>
              <a:gdLst/>
              <a:ahLst/>
              <a:cxnLst/>
              <a:rect l="0" t="0" r="r" b="b"/>
              <a:pathLst>
                <a:path w="44" h="34">
                  <a:moveTo>
                    <a:pt x="31" y="1"/>
                  </a:moveTo>
                  <a:cubicBezTo>
                    <a:pt x="39" y="0"/>
                    <a:pt x="44" y="12"/>
                    <a:pt x="42" y="19"/>
                  </a:cubicBezTo>
                  <a:cubicBezTo>
                    <a:pt x="25" y="34"/>
                    <a:pt x="0" y="8"/>
                    <a:pt x="31" y="1"/>
                  </a:cubicBezTo>
                  <a:close/>
                </a:path>
              </a:pathLst>
            </a:custGeom>
            <a:grpFill/>
            <a:ln>
              <a:noFill/>
            </a:ln>
          </p:spPr>
        </p:sp>
        <p:sp>
          <p:nvSpPr>
            <p:cNvPr id="37" name="Freeform 12">
              <a:extLst>
                <a:ext uri="{FF2B5EF4-FFF2-40B4-BE49-F238E27FC236}">
                  <a16:creationId xmlns:a16="http://schemas.microsoft.com/office/drawing/2014/main" id="{7B01CD5E-570F-4CBF-9904-94F30D928C54}"/>
                </a:ext>
              </a:extLst>
            </p:cNvPr>
            <p:cNvSpPr/>
            <p:nvPr/>
          </p:nvSpPr>
          <p:spPr bwMode="auto">
            <a:xfrm rot="5400000">
              <a:off x="11381624" y="3691697"/>
              <a:ext cx="134697" cy="81603"/>
            </a:xfrm>
            <a:custGeom>
              <a:avLst/>
              <a:gdLst/>
              <a:ahLst/>
              <a:cxnLst/>
              <a:rect l="0" t="0" r="r" b="b"/>
              <a:pathLst>
                <a:path w="41" h="27">
                  <a:moveTo>
                    <a:pt x="22" y="0"/>
                  </a:moveTo>
                  <a:cubicBezTo>
                    <a:pt x="41" y="12"/>
                    <a:pt x="24" y="27"/>
                    <a:pt x="8" y="20"/>
                  </a:cubicBezTo>
                  <a:cubicBezTo>
                    <a:pt x="0" y="7"/>
                    <a:pt x="8" y="0"/>
                    <a:pt x="22" y="0"/>
                  </a:cubicBezTo>
                  <a:close/>
                </a:path>
              </a:pathLst>
            </a:custGeom>
            <a:grpFill/>
            <a:ln>
              <a:noFill/>
            </a:ln>
          </p:spPr>
        </p:sp>
        <p:sp>
          <p:nvSpPr>
            <p:cNvPr id="38" name="Freeform 13">
              <a:extLst>
                <a:ext uri="{FF2B5EF4-FFF2-40B4-BE49-F238E27FC236}">
                  <a16:creationId xmlns:a16="http://schemas.microsoft.com/office/drawing/2014/main" id="{7EE6A672-2915-4B03-99A9-9364D5F1521E}"/>
                </a:ext>
              </a:extLst>
            </p:cNvPr>
            <p:cNvSpPr/>
            <p:nvPr/>
          </p:nvSpPr>
          <p:spPr bwMode="auto">
            <a:xfrm rot="5400000">
              <a:off x="11417787" y="3075050"/>
              <a:ext cx="124951" cy="69362"/>
            </a:xfrm>
            <a:custGeom>
              <a:avLst/>
              <a:gdLst/>
              <a:ahLst/>
              <a:cxnLst/>
              <a:rect l="0" t="0" r="r" b="b"/>
              <a:pathLst>
                <a:path w="38" h="23">
                  <a:moveTo>
                    <a:pt x="26" y="0"/>
                  </a:moveTo>
                  <a:cubicBezTo>
                    <a:pt x="38" y="0"/>
                    <a:pt x="37" y="20"/>
                    <a:pt x="25" y="23"/>
                  </a:cubicBezTo>
                  <a:cubicBezTo>
                    <a:pt x="0" y="23"/>
                    <a:pt x="5" y="1"/>
                    <a:pt x="26" y="0"/>
                  </a:cubicBezTo>
                  <a:close/>
                </a:path>
              </a:pathLst>
            </a:custGeom>
            <a:grpFill/>
            <a:ln>
              <a:noFill/>
            </a:ln>
          </p:spPr>
        </p:sp>
        <p:sp>
          <p:nvSpPr>
            <p:cNvPr id="39" name="Freeform 14">
              <a:extLst>
                <a:ext uri="{FF2B5EF4-FFF2-40B4-BE49-F238E27FC236}">
                  <a16:creationId xmlns:a16="http://schemas.microsoft.com/office/drawing/2014/main" id="{2136B643-14E1-443A-BC1C-06ADAE65C30F}"/>
                </a:ext>
              </a:extLst>
            </p:cNvPr>
            <p:cNvSpPr/>
            <p:nvPr/>
          </p:nvSpPr>
          <p:spPr bwMode="auto">
            <a:xfrm rot="5400000">
              <a:off x="11376729" y="3335597"/>
              <a:ext cx="134697" cy="84866"/>
            </a:xfrm>
            <a:custGeom>
              <a:avLst/>
              <a:gdLst/>
              <a:ahLst/>
              <a:cxnLst/>
              <a:rect l="0" t="0" r="r" b="b"/>
              <a:pathLst>
                <a:path w="41" h="28">
                  <a:moveTo>
                    <a:pt x="26" y="1"/>
                  </a:moveTo>
                  <a:cubicBezTo>
                    <a:pt x="34" y="0"/>
                    <a:pt x="41" y="12"/>
                    <a:pt x="39" y="20"/>
                  </a:cubicBezTo>
                  <a:cubicBezTo>
                    <a:pt x="17" y="28"/>
                    <a:pt x="0" y="12"/>
                    <a:pt x="26" y="1"/>
                  </a:cubicBezTo>
                  <a:close/>
                </a:path>
              </a:pathLst>
            </a:custGeom>
            <a:grpFill/>
            <a:ln>
              <a:noFill/>
            </a:ln>
          </p:spPr>
        </p:sp>
        <p:sp>
          <p:nvSpPr>
            <p:cNvPr id="40" name="Freeform 16">
              <a:extLst>
                <a:ext uri="{FF2B5EF4-FFF2-40B4-BE49-F238E27FC236}">
                  <a16:creationId xmlns:a16="http://schemas.microsoft.com/office/drawing/2014/main" id="{867FA393-4F37-4E1A-870B-F96775FAB7E8}"/>
                </a:ext>
              </a:extLst>
            </p:cNvPr>
            <p:cNvSpPr/>
            <p:nvPr/>
          </p:nvSpPr>
          <p:spPr bwMode="auto">
            <a:xfrm rot="5400000">
              <a:off x="11360464" y="3934729"/>
              <a:ext cx="143559" cy="97107"/>
            </a:xfrm>
            <a:custGeom>
              <a:avLst/>
              <a:gdLst/>
              <a:ahLst/>
              <a:cxnLst/>
              <a:rect l="0" t="0" r="r" b="b"/>
              <a:pathLst>
                <a:path w="44" h="32">
                  <a:moveTo>
                    <a:pt x="31" y="1"/>
                  </a:moveTo>
                  <a:cubicBezTo>
                    <a:pt x="40" y="0"/>
                    <a:pt x="44" y="8"/>
                    <a:pt x="43" y="15"/>
                  </a:cubicBezTo>
                  <a:cubicBezTo>
                    <a:pt x="29" y="32"/>
                    <a:pt x="0" y="6"/>
                    <a:pt x="31" y="1"/>
                  </a:cubicBezTo>
                  <a:close/>
                </a:path>
              </a:pathLst>
            </a:custGeom>
            <a:grpFill/>
            <a:ln>
              <a:noFill/>
            </a:ln>
          </p:spPr>
        </p:sp>
        <p:sp>
          <p:nvSpPr>
            <p:cNvPr id="41" name="Freeform 17">
              <a:extLst>
                <a:ext uri="{FF2B5EF4-FFF2-40B4-BE49-F238E27FC236}">
                  <a16:creationId xmlns:a16="http://schemas.microsoft.com/office/drawing/2014/main" id="{E225A1BE-FAD2-4764-A7E4-A6DA07D0573B}"/>
                </a:ext>
              </a:extLst>
            </p:cNvPr>
            <p:cNvSpPr/>
            <p:nvPr/>
          </p:nvSpPr>
          <p:spPr bwMode="auto">
            <a:xfrm rot="5400000">
              <a:off x="11395443" y="5347417"/>
              <a:ext cx="94821" cy="69362"/>
            </a:xfrm>
            <a:custGeom>
              <a:avLst/>
              <a:gdLst/>
              <a:ahLst/>
              <a:cxnLst/>
              <a:rect l="0" t="0" r="r" b="b"/>
              <a:pathLst>
                <a:path w="29" h="23">
                  <a:moveTo>
                    <a:pt x="13" y="0"/>
                  </a:moveTo>
                  <a:cubicBezTo>
                    <a:pt x="27" y="0"/>
                    <a:pt x="29" y="22"/>
                    <a:pt x="13" y="23"/>
                  </a:cubicBezTo>
                  <a:cubicBezTo>
                    <a:pt x="2" y="22"/>
                    <a:pt x="0" y="2"/>
                    <a:pt x="13" y="0"/>
                  </a:cubicBezTo>
                  <a:close/>
                </a:path>
              </a:pathLst>
            </a:custGeom>
            <a:grpFill/>
            <a:ln>
              <a:noFill/>
            </a:ln>
          </p:spPr>
        </p:sp>
        <p:sp>
          <p:nvSpPr>
            <p:cNvPr id="42" name="Freeform 21">
              <a:extLst>
                <a:ext uri="{FF2B5EF4-FFF2-40B4-BE49-F238E27FC236}">
                  <a16:creationId xmlns:a16="http://schemas.microsoft.com/office/drawing/2014/main" id="{25D65388-C7E0-4C07-822A-03C5009C6D1E}"/>
                </a:ext>
              </a:extLst>
            </p:cNvPr>
            <p:cNvSpPr/>
            <p:nvPr/>
          </p:nvSpPr>
          <p:spPr bwMode="auto">
            <a:xfrm rot="5400000">
              <a:off x="11343434" y="5658571"/>
              <a:ext cx="140901" cy="102819"/>
            </a:xfrm>
            <a:custGeom>
              <a:avLst/>
              <a:gdLst/>
              <a:ahLst/>
              <a:cxnLst/>
              <a:rect l="0" t="0" r="r" b="b"/>
              <a:pathLst>
                <a:path w="43" h="34">
                  <a:moveTo>
                    <a:pt x="24" y="0"/>
                  </a:moveTo>
                  <a:cubicBezTo>
                    <a:pt x="43" y="3"/>
                    <a:pt x="28" y="34"/>
                    <a:pt x="14" y="23"/>
                  </a:cubicBezTo>
                  <a:cubicBezTo>
                    <a:pt x="0" y="28"/>
                    <a:pt x="4" y="5"/>
                    <a:pt x="24" y="0"/>
                  </a:cubicBezTo>
                  <a:close/>
                </a:path>
              </a:pathLst>
            </a:custGeom>
            <a:grpFill/>
            <a:ln>
              <a:noFill/>
            </a:ln>
          </p:spPr>
        </p:sp>
        <p:sp>
          <p:nvSpPr>
            <p:cNvPr id="43" name="Freeform 25">
              <a:extLst>
                <a:ext uri="{FF2B5EF4-FFF2-40B4-BE49-F238E27FC236}">
                  <a16:creationId xmlns:a16="http://schemas.microsoft.com/office/drawing/2014/main" id="{E1D79822-C494-449C-B439-F437DAD4F218}"/>
                </a:ext>
              </a:extLst>
            </p:cNvPr>
            <p:cNvSpPr/>
            <p:nvPr/>
          </p:nvSpPr>
          <p:spPr bwMode="auto">
            <a:xfrm rot="5400000">
              <a:off x="11324095" y="6423833"/>
              <a:ext cx="134697" cy="93843"/>
            </a:xfrm>
            <a:custGeom>
              <a:avLst/>
              <a:gdLst/>
              <a:ahLst/>
              <a:cxnLst/>
              <a:rect l="0" t="0" r="r" b="b"/>
              <a:pathLst>
                <a:path w="41" h="31">
                  <a:moveTo>
                    <a:pt x="23" y="0"/>
                  </a:moveTo>
                  <a:cubicBezTo>
                    <a:pt x="40" y="1"/>
                    <a:pt x="41" y="31"/>
                    <a:pt x="17" y="25"/>
                  </a:cubicBezTo>
                  <a:cubicBezTo>
                    <a:pt x="0" y="7"/>
                    <a:pt x="17" y="4"/>
                    <a:pt x="23" y="0"/>
                  </a:cubicBezTo>
                  <a:close/>
                </a:path>
              </a:pathLst>
            </a:custGeom>
            <a:grpFill/>
            <a:ln>
              <a:noFill/>
            </a:ln>
          </p:spPr>
        </p:sp>
        <p:sp>
          <p:nvSpPr>
            <p:cNvPr id="44" name="Freeform 29">
              <a:extLst>
                <a:ext uri="{FF2B5EF4-FFF2-40B4-BE49-F238E27FC236}">
                  <a16:creationId xmlns:a16="http://schemas.microsoft.com/office/drawing/2014/main" id="{CDB324E5-E8D9-40E3-BAB4-1F87E67E4F46}"/>
                </a:ext>
              </a:extLst>
            </p:cNvPr>
            <p:cNvSpPr/>
            <p:nvPr/>
          </p:nvSpPr>
          <p:spPr bwMode="auto">
            <a:xfrm rot="5400000">
              <a:off x="11324317" y="5897278"/>
              <a:ext cx="118747" cy="120771"/>
            </a:xfrm>
            <a:custGeom>
              <a:avLst/>
              <a:gdLst/>
              <a:ahLst/>
              <a:cxnLst/>
              <a:rect l="0" t="0" r="r" b="b"/>
              <a:pathLst>
                <a:path w="36" h="40">
                  <a:moveTo>
                    <a:pt x="16" y="4"/>
                  </a:moveTo>
                  <a:cubicBezTo>
                    <a:pt x="36" y="5"/>
                    <a:pt x="33" y="0"/>
                    <a:pt x="34" y="15"/>
                  </a:cubicBezTo>
                  <a:cubicBezTo>
                    <a:pt x="34" y="40"/>
                    <a:pt x="0" y="22"/>
                    <a:pt x="16" y="4"/>
                  </a:cubicBezTo>
                  <a:close/>
                </a:path>
              </a:pathLst>
            </a:custGeom>
            <a:grpFill/>
            <a:ln>
              <a:noFill/>
            </a:ln>
          </p:spPr>
        </p:sp>
        <p:sp>
          <p:nvSpPr>
            <p:cNvPr id="45" name="Freeform 31">
              <a:extLst>
                <a:ext uri="{FF2B5EF4-FFF2-40B4-BE49-F238E27FC236}">
                  <a16:creationId xmlns:a16="http://schemas.microsoft.com/office/drawing/2014/main" id="{15404AB3-12EB-462E-85A2-AF4A7E91D729}"/>
                </a:ext>
              </a:extLst>
            </p:cNvPr>
            <p:cNvSpPr/>
            <p:nvPr/>
          </p:nvSpPr>
          <p:spPr bwMode="auto">
            <a:xfrm rot="5400000">
              <a:off x="11356013" y="6183127"/>
              <a:ext cx="131153" cy="72626"/>
            </a:xfrm>
            <a:custGeom>
              <a:avLst/>
              <a:gdLst/>
              <a:ahLst/>
              <a:cxnLst/>
              <a:rect l="0" t="0" r="r" b="b"/>
              <a:pathLst>
                <a:path w="40" h="24">
                  <a:moveTo>
                    <a:pt x="24" y="0"/>
                  </a:moveTo>
                  <a:cubicBezTo>
                    <a:pt x="40" y="0"/>
                    <a:pt x="38" y="20"/>
                    <a:pt x="25" y="24"/>
                  </a:cubicBezTo>
                  <a:cubicBezTo>
                    <a:pt x="0" y="22"/>
                    <a:pt x="6" y="4"/>
                    <a:pt x="24" y="0"/>
                  </a:cubicBezTo>
                  <a:close/>
                </a:path>
              </a:pathLst>
            </a:custGeom>
            <a:grpFill/>
            <a:ln>
              <a:noFill/>
            </a:ln>
          </p:spPr>
        </p:sp>
        <p:sp>
          <p:nvSpPr>
            <p:cNvPr id="46" name="Freeform 32">
              <a:extLst>
                <a:ext uri="{FF2B5EF4-FFF2-40B4-BE49-F238E27FC236}">
                  <a16:creationId xmlns:a16="http://schemas.microsoft.com/office/drawing/2014/main" id="{228021CB-53B3-4BCC-A14C-0B6951FC971F}"/>
                </a:ext>
              </a:extLst>
            </p:cNvPr>
            <p:cNvSpPr/>
            <p:nvPr/>
          </p:nvSpPr>
          <p:spPr bwMode="auto">
            <a:xfrm rot="5400000">
              <a:off x="11104198" y="3296179"/>
              <a:ext cx="144445" cy="106083"/>
            </a:xfrm>
            <a:custGeom>
              <a:avLst/>
              <a:gdLst/>
              <a:ahLst/>
              <a:cxnLst/>
              <a:rect l="0" t="0" r="r" b="b"/>
              <a:pathLst>
                <a:path w="44" h="35">
                  <a:moveTo>
                    <a:pt x="28" y="0"/>
                  </a:moveTo>
                  <a:cubicBezTo>
                    <a:pt x="36" y="1"/>
                    <a:pt x="44" y="12"/>
                    <a:pt x="42" y="21"/>
                  </a:cubicBezTo>
                  <a:cubicBezTo>
                    <a:pt x="23" y="35"/>
                    <a:pt x="0" y="7"/>
                    <a:pt x="28" y="0"/>
                  </a:cubicBezTo>
                  <a:close/>
                </a:path>
              </a:pathLst>
            </a:custGeom>
            <a:grpFill/>
            <a:ln>
              <a:noFill/>
            </a:ln>
          </p:spPr>
        </p:sp>
        <p:sp>
          <p:nvSpPr>
            <p:cNvPr id="47" name="Freeform 33">
              <a:extLst>
                <a:ext uri="{FF2B5EF4-FFF2-40B4-BE49-F238E27FC236}">
                  <a16:creationId xmlns:a16="http://schemas.microsoft.com/office/drawing/2014/main" id="{B353D0BC-00A6-4EA4-9311-9FCB88CC2021}"/>
                </a:ext>
              </a:extLst>
            </p:cNvPr>
            <p:cNvSpPr/>
            <p:nvPr/>
          </p:nvSpPr>
          <p:spPr bwMode="auto">
            <a:xfrm rot="5400000">
              <a:off x="11134111" y="4387490"/>
              <a:ext cx="151535" cy="75075"/>
            </a:xfrm>
            <a:custGeom>
              <a:avLst/>
              <a:gdLst/>
              <a:ahLst/>
              <a:cxnLst/>
              <a:rect l="0" t="0" r="r" b="b"/>
              <a:pathLst>
                <a:path w="46" h="25">
                  <a:moveTo>
                    <a:pt x="23" y="0"/>
                  </a:moveTo>
                  <a:cubicBezTo>
                    <a:pt x="32" y="1"/>
                    <a:pt x="46" y="21"/>
                    <a:pt x="29" y="25"/>
                  </a:cubicBezTo>
                  <a:cubicBezTo>
                    <a:pt x="10" y="23"/>
                    <a:pt x="0" y="9"/>
                    <a:pt x="23" y="0"/>
                  </a:cubicBezTo>
                  <a:close/>
                </a:path>
              </a:pathLst>
            </a:custGeom>
            <a:grpFill/>
            <a:ln>
              <a:noFill/>
            </a:ln>
          </p:spPr>
        </p:sp>
        <p:sp>
          <p:nvSpPr>
            <p:cNvPr id="48" name="Freeform 34">
              <a:extLst>
                <a:ext uri="{FF2B5EF4-FFF2-40B4-BE49-F238E27FC236}">
                  <a16:creationId xmlns:a16="http://schemas.microsoft.com/office/drawing/2014/main" id="{0E001FD3-6EDD-47A3-9916-826E1595DAB3}"/>
                </a:ext>
              </a:extLst>
            </p:cNvPr>
            <p:cNvSpPr/>
            <p:nvPr/>
          </p:nvSpPr>
          <p:spPr bwMode="auto">
            <a:xfrm rot="5400000">
              <a:off x="11138041" y="5384813"/>
              <a:ext cx="134697" cy="84051"/>
            </a:xfrm>
            <a:custGeom>
              <a:avLst/>
              <a:gdLst/>
              <a:ahLst/>
              <a:cxnLst/>
              <a:rect l="0" t="0" r="r" b="b"/>
              <a:pathLst>
                <a:path w="41" h="28">
                  <a:moveTo>
                    <a:pt x="22" y="0"/>
                  </a:moveTo>
                  <a:cubicBezTo>
                    <a:pt x="41" y="13"/>
                    <a:pt x="24" y="28"/>
                    <a:pt x="8" y="21"/>
                  </a:cubicBezTo>
                  <a:cubicBezTo>
                    <a:pt x="0" y="8"/>
                    <a:pt x="8" y="0"/>
                    <a:pt x="22" y="0"/>
                  </a:cubicBezTo>
                  <a:close/>
                </a:path>
              </a:pathLst>
            </a:custGeom>
            <a:grpFill/>
            <a:ln>
              <a:noFill/>
            </a:ln>
          </p:spPr>
        </p:sp>
        <p:sp>
          <p:nvSpPr>
            <p:cNvPr id="49" name="Freeform 35">
              <a:extLst>
                <a:ext uri="{FF2B5EF4-FFF2-40B4-BE49-F238E27FC236}">
                  <a16:creationId xmlns:a16="http://schemas.microsoft.com/office/drawing/2014/main" id="{FE214D5B-D151-4E09-A01E-BEAAF9C679ED}"/>
                </a:ext>
              </a:extLst>
            </p:cNvPr>
            <p:cNvSpPr/>
            <p:nvPr/>
          </p:nvSpPr>
          <p:spPr bwMode="auto">
            <a:xfrm rot="5400000">
              <a:off x="11133693" y="4595717"/>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0" name="Freeform 36">
              <a:extLst>
                <a:ext uri="{FF2B5EF4-FFF2-40B4-BE49-F238E27FC236}">
                  <a16:creationId xmlns:a16="http://schemas.microsoft.com/office/drawing/2014/main" id="{3024EF13-0A45-49DD-B0F4-FA3A5169EFFE}"/>
                </a:ext>
              </a:extLst>
            </p:cNvPr>
            <p:cNvSpPr/>
            <p:nvPr/>
          </p:nvSpPr>
          <p:spPr bwMode="auto">
            <a:xfrm rot="5400000">
              <a:off x="11105830" y="6046702"/>
              <a:ext cx="144445" cy="102819"/>
            </a:xfrm>
            <a:custGeom>
              <a:avLst/>
              <a:gdLst/>
              <a:ahLst/>
              <a:cxnLst/>
              <a:rect l="0" t="0" r="r" b="b"/>
              <a:pathLst>
                <a:path w="44" h="34">
                  <a:moveTo>
                    <a:pt x="31" y="1"/>
                  </a:moveTo>
                  <a:cubicBezTo>
                    <a:pt x="44" y="3"/>
                    <a:pt x="38" y="34"/>
                    <a:pt x="25" y="22"/>
                  </a:cubicBezTo>
                  <a:cubicBezTo>
                    <a:pt x="0" y="28"/>
                    <a:pt x="14" y="0"/>
                    <a:pt x="31" y="1"/>
                  </a:cubicBezTo>
                  <a:close/>
                </a:path>
              </a:pathLst>
            </a:custGeom>
            <a:grpFill/>
            <a:ln>
              <a:noFill/>
            </a:ln>
          </p:spPr>
        </p:sp>
        <p:sp>
          <p:nvSpPr>
            <p:cNvPr id="51" name="Freeform 37">
              <a:extLst>
                <a:ext uri="{FF2B5EF4-FFF2-40B4-BE49-F238E27FC236}">
                  <a16:creationId xmlns:a16="http://schemas.microsoft.com/office/drawing/2014/main" id="{95E0BDAE-48A7-4752-A150-74DA4BAE5E4B}"/>
                </a:ext>
              </a:extLst>
            </p:cNvPr>
            <p:cNvSpPr/>
            <p:nvPr/>
          </p:nvSpPr>
          <p:spPr bwMode="auto">
            <a:xfrm rot="5400000">
              <a:off x="11117596" y="3060239"/>
              <a:ext cx="115202" cy="121588"/>
            </a:xfrm>
            <a:custGeom>
              <a:avLst/>
              <a:gdLst/>
              <a:ahLst/>
              <a:cxnLst/>
              <a:rect l="0" t="0" r="r" b="b"/>
              <a:pathLst>
                <a:path w="35" h="40">
                  <a:moveTo>
                    <a:pt x="16" y="4"/>
                  </a:moveTo>
                  <a:cubicBezTo>
                    <a:pt x="35" y="4"/>
                    <a:pt x="32" y="0"/>
                    <a:pt x="33" y="15"/>
                  </a:cubicBezTo>
                  <a:cubicBezTo>
                    <a:pt x="34" y="40"/>
                    <a:pt x="0" y="22"/>
                    <a:pt x="16" y="4"/>
                  </a:cubicBezTo>
                  <a:close/>
                </a:path>
              </a:pathLst>
            </a:custGeom>
            <a:grpFill/>
            <a:ln>
              <a:noFill/>
            </a:ln>
          </p:spPr>
        </p:sp>
        <p:sp>
          <p:nvSpPr>
            <p:cNvPr id="52" name="Freeform 38">
              <a:extLst>
                <a:ext uri="{FF2B5EF4-FFF2-40B4-BE49-F238E27FC236}">
                  <a16:creationId xmlns:a16="http://schemas.microsoft.com/office/drawing/2014/main" id="{DE128EDB-3179-4F47-8B37-BEDE3B82FFC7}"/>
                </a:ext>
              </a:extLst>
            </p:cNvPr>
            <p:cNvSpPr/>
            <p:nvPr/>
          </p:nvSpPr>
          <p:spPr bwMode="auto">
            <a:xfrm rot="5400000">
              <a:off x="11125265" y="4900335"/>
              <a:ext cx="127608" cy="69362"/>
            </a:xfrm>
            <a:custGeom>
              <a:avLst/>
              <a:gdLst/>
              <a:ahLst/>
              <a:cxnLst/>
              <a:rect l="0" t="0" r="r" b="b"/>
              <a:pathLst>
                <a:path w="39" h="23">
                  <a:moveTo>
                    <a:pt x="26" y="0"/>
                  </a:moveTo>
                  <a:cubicBezTo>
                    <a:pt x="39" y="1"/>
                    <a:pt x="38" y="21"/>
                    <a:pt x="26" y="23"/>
                  </a:cubicBezTo>
                  <a:cubicBezTo>
                    <a:pt x="0" y="23"/>
                    <a:pt x="5" y="2"/>
                    <a:pt x="26" y="0"/>
                  </a:cubicBezTo>
                  <a:close/>
                </a:path>
              </a:pathLst>
            </a:custGeom>
            <a:grpFill/>
            <a:ln>
              <a:noFill/>
            </a:ln>
          </p:spPr>
        </p:sp>
        <p:sp>
          <p:nvSpPr>
            <p:cNvPr id="53" name="Freeform 39">
              <a:extLst>
                <a:ext uri="{FF2B5EF4-FFF2-40B4-BE49-F238E27FC236}">
                  <a16:creationId xmlns:a16="http://schemas.microsoft.com/office/drawing/2014/main" id="{E09CDD49-7B7B-42C0-A09E-6CFB3CDFF6A1}"/>
                </a:ext>
              </a:extLst>
            </p:cNvPr>
            <p:cNvSpPr/>
            <p:nvPr/>
          </p:nvSpPr>
          <p:spPr bwMode="auto">
            <a:xfrm rot="5400000">
              <a:off x="11117373" y="5141456"/>
              <a:ext cx="131153" cy="81603"/>
            </a:xfrm>
            <a:custGeom>
              <a:avLst/>
              <a:gdLst/>
              <a:ahLst/>
              <a:cxnLst/>
              <a:rect l="0" t="0" r="r" b="b"/>
              <a:pathLst>
                <a:path w="40" h="27">
                  <a:moveTo>
                    <a:pt x="25" y="0"/>
                  </a:moveTo>
                  <a:cubicBezTo>
                    <a:pt x="34" y="0"/>
                    <a:pt x="40" y="11"/>
                    <a:pt x="38" y="20"/>
                  </a:cubicBezTo>
                  <a:cubicBezTo>
                    <a:pt x="17" y="27"/>
                    <a:pt x="0" y="12"/>
                    <a:pt x="25" y="0"/>
                  </a:cubicBezTo>
                  <a:close/>
                </a:path>
              </a:pathLst>
            </a:custGeom>
            <a:grpFill/>
            <a:ln>
              <a:noFill/>
            </a:ln>
          </p:spPr>
        </p:sp>
        <p:sp>
          <p:nvSpPr>
            <p:cNvPr id="54" name="Freeform 40">
              <a:extLst>
                <a:ext uri="{FF2B5EF4-FFF2-40B4-BE49-F238E27FC236}">
                  <a16:creationId xmlns:a16="http://schemas.microsoft.com/office/drawing/2014/main" id="{93C5D839-4CD5-4165-9091-7D9B92CDC1D2}"/>
                </a:ext>
              </a:extLst>
            </p:cNvPr>
            <p:cNvSpPr/>
            <p:nvPr/>
          </p:nvSpPr>
          <p:spPr bwMode="auto">
            <a:xfrm rot="5400000">
              <a:off x="11112337" y="2598157"/>
              <a:ext cx="134697" cy="81603"/>
            </a:xfrm>
            <a:custGeom>
              <a:avLst/>
              <a:gdLst/>
              <a:ahLst/>
              <a:cxnLst/>
              <a:rect l="0" t="0" r="r" b="b"/>
              <a:pathLst>
                <a:path w="41" h="27">
                  <a:moveTo>
                    <a:pt x="19" y="0"/>
                  </a:moveTo>
                  <a:cubicBezTo>
                    <a:pt x="41" y="9"/>
                    <a:pt x="28" y="27"/>
                    <a:pt x="7" y="20"/>
                  </a:cubicBezTo>
                  <a:cubicBezTo>
                    <a:pt x="0" y="8"/>
                    <a:pt x="7" y="1"/>
                    <a:pt x="19" y="0"/>
                  </a:cubicBezTo>
                  <a:close/>
                </a:path>
              </a:pathLst>
            </a:custGeom>
            <a:grpFill/>
            <a:ln>
              <a:noFill/>
            </a:ln>
          </p:spPr>
        </p:sp>
        <p:sp>
          <p:nvSpPr>
            <p:cNvPr id="55" name="Freeform 41">
              <a:extLst>
                <a:ext uri="{FF2B5EF4-FFF2-40B4-BE49-F238E27FC236}">
                  <a16:creationId xmlns:a16="http://schemas.microsoft.com/office/drawing/2014/main" id="{3C7F638A-BB6D-4B24-A7F9-03BF8087459B}"/>
                </a:ext>
              </a:extLst>
            </p:cNvPr>
            <p:cNvSpPr/>
            <p:nvPr/>
          </p:nvSpPr>
          <p:spPr bwMode="auto">
            <a:xfrm rot="5400000">
              <a:off x="11105830" y="6278710"/>
              <a:ext cx="144445" cy="78339"/>
            </a:xfrm>
            <a:custGeom>
              <a:avLst/>
              <a:gdLst/>
              <a:ahLst/>
              <a:cxnLst/>
              <a:rect l="0" t="0" r="r" b="b"/>
              <a:pathLst>
                <a:path w="44" h="26">
                  <a:moveTo>
                    <a:pt x="29" y="0"/>
                  </a:moveTo>
                  <a:cubicBezTo>
                    <a:pt x="44" y="3"/>
                    <a:pt x="40" y="22"/>
                    <a:pt x="26" y="26"/>
                  </a:cubicBezTo>
                  <a:cubicBezTo>
                    <a:pt x="0" y="25"/>
                    <a:pt x="11" y="6"/>
                    <a:pt x="29" y="0"/>
                  </a:cubicBezTo>
                  <a:close/>
                </a:path>
              </a:pathLst>
            </a:custGeom>
            <a:grpFill/>
            <a:ln>
              <a:noFill/>
            </a:ln>
          </p:spPr>
        </p:sp>
        <p:sp>
          <p:nvSpPr>
            <p:cNvPr id="56" name="Freeform 42">
              <a:extLst>
                <a:ext uri="{FF2B5EF4-FFF2-40B4-BE49-F238E27FC236}">
                  <a16:creationId xmlns:a16="http://schemas.microsoft.com/office/drawing/2014/main" id="{5B59DB64-329B-45EA-8A67-4213A886B5B2}"/>
                </a:ext>
              </a:extLst>
            </p:cNvPr>
            <p:cNvSpPr/>
            <p:nvPr/>
          </p:nvSpPr>
          <p:spPr bwMode="auto">
            <a:xfrm rot="5400000">
              <a:off x="11093998" y="5596726"/>
              <a:ext cx="144445" cy="97107"/>
            </a:xfrm>
            <a:custGeom>
              <a:avLst/>
              <a:gdLst/>
              <a:ahLst/>
              <a:cxnLst/>
              <a:rect l="0" t="0" r="r" b="b"/>
              <a:pathLst>
                <a:path w="44" h="32">
                  <a:moveTo>
                    <a:pt x="31" y="1"/>
                  </a:moveTo>
                  <a:cubicBezTo>
                    <a:pt x="40" y="0"/>
                    <a:pt x="44" y="8"/>
                    <a:pt x="43" y="16"/>
                  </a:cubicBezTo>
                  <a:cubicBezTo>
                    <a:pt x="29" y="32"/>
                    <a:pt x="0" y="7"/>
                    <a:pt x="31" y="1"/>
                  </a:cubicBezTo>
                  <a:close/>
                </a:path>
              </a:pathLst>
            </a:custGeom>
            <a:grpFill/>
            <a:ln>
              <a:noFill/>
            </a:ln>
          </p:spPr>
        </p:sp>
        <p:sp>
          <p:nvSpPr>
            <p:cNvPr id="57" name="Freeform 44">
              <a:extLst>
                <a:ext uri="{FF2B5EF4-FFF2-40B4-BE49-F238E27FC236}">
                  <a16:creationId xmlns:a16="http://schemas.microsoft.com/office/drawing/2014/main" id="{D8DAB003-6484-4D1D-85AE-93FA09BC5EF5}"/>
                </a:ext>
              </a:extLst>
            </p:cNvPr>
            <p:cNvSpPr/>
            <p:nvPr/>
          </p:nvSpPr>
          <p:spPr bwMode="auto">
            <a:xfrm rot="5400000">
              <a:off x="11097788" y="4080854"/>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8" name="Freeform 45">
              <a:extLst>
                <a:ext uri="{FF2B5EF4-FFF2-40B4-BE49-F238E27FC236}">
                  <a16:creationId xmlns:a16="http://schemas.microsoft.com/office/drawing/2014/main" id="{D49280A1-ACA8-4CD6-9012-AF12660F07E4}"/>
                </a:ext>
              </a:extLst>
            </p:cNvPr>
            <p:cNvSpPr/>
            <p:nvPr/>
          </p:nvSpPr>
          <p:spPr bwMode="auto">
            <a:xfrm rot="5400000">
              <a:off x="11075637" y="5836680"/>
              <a:ext cx="144445" cy="102819"/>
            </a:xfrm>
            <a:custGeom>
              <a:avLst/>
              <a:gdLst/>
              <a:ahLst/>
              <a:cxnLst/>
              <a:rect l="0" t="0" r="r" b="b"/>
              <a:pathLst>
                <a:path w="44" h="34">
                  <a:moveTo>
                    <a:pt x="31" y="0"/>
                  </a:moveTo>
                  <a:cubicBezTo>
                    <a:pt x="39" y="0"/>
                    <a:pt x="44" y="12"/>
                    <a:pt x="42" y="19"/>
                  </a:cubicBezTo>
                  <a:cubicBezTo>
                    <a:pt x="25" y="34"/>
                    <a:pt x="0" y="8"/>
                    <a:pt x="31" y="0"/>
                  </a:cubicBezTo>
                  <a:close/>
                </a:path>
              </a:pathLst>
            </a:custGeom>
            <a:grpFill/>
            <a:ln>
              <a:noFill/>
            </a:ln>
          </p:spPr>
        </p:sp>
        <p:sp>
          <p:nvSpPr>
            <p:cNvPr id="59" name="Freeform 46">
              <a:extLst>
                <a:ext uri="{FF2B5EF4-FFF2-40B4-BE49-F238E27FC236}">
                  <a16:creationId xmlns:a16="http://schemas.microsoft.com/office/drawing/2014/main" id="{C03EAE8C-6089-40E5-9361-2E266A1EEBA3}"/>
                </a:ext>
              </a:extLst>
            </p:cNvPr>
            <p:cNvSpPr/>
            <p:nvPr/>
          </p:nvSpPr>
          <p:spPr bwMode="auto">
            <a:xfrm rot="5400000">
              <a:off x="11124696" y="2830776"/>
              <a:ext cx="121406" cy="81603"/>
            </a:xfrm>
            <a:custGeom>
              <a:avLst/>
              <a:gdLst/>
              <a:ahLst/>
              <a:cxnLst/>
              <a:rect l="0" t="0" r="r" b="b"/>
              <a:pathLst>
                <a:path w="37" h="27">
                  <a:moveTo>
                    <a:pt x="19" y="1"/>
                  </a:moveTo>
                  <a:cubicBezTo>
                    <a:pt x="31" y="2"/>
                    <a:pt x="37" y="24"/>
                    <a:pt x="21" y="27"/>
                  </a:cubicBezTo>
                  <a:cubicBezTo>
                    <a:pt x="1" y="27"/>
                    <a:pt x="0" y="0"/>
                    <a:pt x="19" y="1"/>
                  </a:cubicBezTo>
                  <a:close/>
                </a:path>
              </a:pathLst>
            </a:custGeom>
            <a:grpFill/>
            <a:ln>
              <a:noFill/>
            </a:ln>
          </p:spPr>
        </p:sp>
        <p:sp>
          <p:nvSpPr>
            <p:cNvPr id="60" name="Freeform 47">
              <a:extLst>
                <a:ext uri="{FF2B5EF4-FFF2-40B4-BE49-F238E27FC236}">
                  <a16:creationId xmlns:a16="http://schemas.microsoft.com/office/drawing/2014/main" id="{02E3A077-F087-4E14-A13E-4E9D4369B1F6}"/>
                </a:ext>
              </a:extLst>
            </p:cNvPr>
            <p:cNvSpPr/>
            <p:nvPr/>
          </p:nvSpPr>
          <p:spPr bwMode="auto">
            <a:xfrm rot="5400000">
              <a:off x="11082841" y="3849727"/>
              <a:ext cx="147990" cy="78339"/>
            </a:xfrm>
            <a:custGeom>
              <a:avLst/>
              <a:gdLst/>
              <a:ahLst/>
              <a:cxnLst/>
              <a:rect l="0" t="0" r="r" b="b"/>
              <a:pathLst>
                <a:path w="45" h="26">
                  <a:moveTo>
                    <a:pt x="22" y="0"/>
                  </a:moveTo>
                  <a:cubicBezTo>
                    <a:pt x="32" y="2"/>
                    <a:pt x="45" y="22"/>
                    <a:pt x="28" y="26"/>
                  </a:cubicBezTo>
                  <a:cubicBezTo>
                    <a:pt x="10" y="24"/>
                    <a:pt x="0" y="9"/>
                    <a:pt x="22" y="0"/>
                  </a:cubicBezTo>
                  <a:close/>
                </a:path>
              </a:pathLst>
            </a:custGeom>
            <a:grpFill/>
            <a:ln>
              <a:noFill/>
            </a:ln>
          </p:spPr>
        </p:sp>
        <p:sp>
          <p:nvSpPr>
            <p:cNvPr id="61" name="Freeform 48">
              <a:extLst>
                <a:ext uri="{FF2B5EF4-FFF2-40B4-BE49-F238E27FC236}">
                  <a16:creationId xmlns:a16="http://schemas.microsoft.com/office/drawing/2014/main" id="{7CE4FAAA-45E7-4C86-B59A-F284B79EFD23}"/>
                </a:ext>
              </a:extLst>
            </p:cNvPr>
            <p:cNvSpPr/>
            <p:nvPr/>
          </p:nvSpPr>
          <p:spPr bwMode="auto">
            <a:xfrm rot="5400000">
              <a:off x="11078098" y="3616257"/>
              <a:ext cx="133812" cy="79154"/>
            </a:xfrm>
            <a:custGeom>
              <a:avLst/>
              <a:gdLst/>
              <a:ahLst/>
              <a:cxnLst/>
              <a:rect l="0" t="0" r="r" b="b"/>
              <a:pathLst>
                <a:path w="41" h="26">
                  <a:moveTo>
                    <a:pt x="19" y="0"/>
                  </a:moveTo>
                  <a:cubicBezTo>
                    <a:pt x="41" y="9"/>
                    <a:pt x="28" y="26"/>
                    <a:pt x="7" y="19"/>
                  </a:cubicBezTo>
                  <a:cubicBezTo>
                    <a:pt x="0" y="8"/>
                    <a:pt x="7" y="1"/>
                    <a:pt x="19" y="0"/>
                  </a:cubicBezTo>
                  <a:close/>
                </a:path>
              </a:pathLst>
            </a:custGeom>
            <a:grpFill/>
            <a:ln>
              <a:noFill/>
            </a:ln>
          </p:spPr>
        </p:sp>
        <p:sp>
          <p:nvSpPr>
            <p:cNvPr id="62" name="Freeform 49">
              <a:extLst>
                <a:ext uri="{FF2B5EF4-FFF2-40B4-BE49-F238E27FC236}">
                  <a16:creationId xmlns:a16="http://schemas.microsoft.com/office/drawing/2014/main" id="{E2689B62-CCA1-4EE5-B622-FBA516868916}"/>
                </a:ext>
              </a:extLst>
            </p:cNvPr>
            <p:cNvSpPr/>
            <p:nvPr/>
          </p:nvSpPr>
          <p:spPr bwMode="auto">
            <a:xfrm rot="5400000">
              <a:off x="11076712" y="6507925"/>
              <a:ext cx="127608" cy="81603"/>
            </a:xfrm>
            <a:custGeom>
              <a:avLst/>
              <a:gdLst/>
              <a:ahLst/>
              <a:cxnLst/>
              <a:rect l="0" t="0" r="r" b="b"/>
              <a:pathLst>
                <a:path w="39" h="27">
                  <a:moveTo>
                    <a:pt x="21" y="2"/>
                  </a:moveTo>
                  <a:cubicBezTo>
                    <a:pt x="36" y="0"/>
                    <a:pt x="39" y="17"/>
                    <a:pt x="26" y="24"/>
                  </a:cubicBezTo>
                  <a:cubicBezTo>
                    <a:pt x="8" y="27"/>
                    <a:pt x="0" y="9"/>
                    <a:pt x="21" y="2"/>
                  </a:cubicBezTo>
                  <a:close/>
                </a:path>
              </a:pathLst>
            </a:custGeom>
            <a:grpFill/>
            <a:ln>
              <a:noFill/>
            </a:ln>
          </p:spPr>
        </p:sp>
        <p:sp>
          <p:nvSpPr>
            <p:cNvPr id="63" name="Freeform 8">
              <a:extLst>
                <a:ext uri="{FF2B5EF4-FFF2-40B4-BE49-F238E27FC236}">
                  <a16:creationId xmlns:a16="http://schemas.microsoft.com/office/drawing/2014/main" id="{113638EE-3BCF-4315-A329-3C6766A3890B}"/>
                </a:ext>
              </a:extLst>
            </p:cNvPr>
            <p:cNvSpPr/>
            <p:nvPr/>
          </p:nvSpPr>
          <p:spPr bwMode="auto">
            <a:xfrm rot="5400000">
              <a:off x="11141853" y="3490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64" name="Freeform 106">
              <a:extLst>
                <a:ext uri="{FF2B5EF4-FFF2-40B4-BE49-F238E27FC236}">
                  <a16:creationId xmlns:a16="http://schemas.microsoft.com/office/drawing/2014/main" id="{4FB36B8F-335B-40F2-83BB-C2B2689DC2E9}"/>
                </a:ext>
              </a:extLst>
            </p:cNvPr>
            <p:cNvSpPr/>
            <p:nvPr/>
          </p:nvSpPr>
          <p:spPr bwMode="auto">
            <a:xfrm rot="5400000">
              <a:off x="11301184" y="6639670"/>
              <a:ext cx="134697" cy="97107"/>
            </a:xfrm>
            <a:custGeom>
              <a:avLst/>
              <a:gdLst/>
              <a:ahLst/>
              <a:cxnLst/>
              <a:rect l="0" t="0" r="r" b="b"/>
              <a:pathLst>
                <a:path w="41" h="32">
                  <a:moveTo>
                    <a:pt x="25" y="0"/>
                  </a:moveTo>
                  <a:cubicBezTo>
                    <a:pt x="41" y="13"/>
                    <a:pt x="15" y="32"/>
                    <a:pt x="4" y="18"/>
                  </a:cubicBezTo>
                  <a:cubicBezTo>
                    <a:pt x="0" y="5"/>
                    <a:pt x="15" y="0"/>
                    <a:pt x="25" y="0"/>
                  </a:cubicBezTo>
                  <a:close/>
                </a:path>
              </a:pathLst>
            </a:custGeom>
            <a:grpFill/>
            <a:ln>
              <a:noFill/>
            </a:ln>
          </p:spPr>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0F082710-245A-48CB-A5F6-8BB1DF6AB298}" type="datetimeFigureOut">
              <a:rPr lang="en-US" dirty="0"/>
              <a:pPr/>
              <a:t>12/1/2025</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dirty="0"/>
              <a:t>
              </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24578CCF-2EC4-44CB-A694-F6F6E59A3985}" type="slidenum">
              <a:rPr lang="en-US" dirty="0"/>
              <a:pPr/>
              <a:t>‹#›</a:t>
            </a:fld>
            <a:endParaRPr lang="en-US" dirty="0"/>
          </a:p>
        </p:txBody>
      </p:sp>
    </p:spTree>
    <p:extLst>
      <p:ext uri="{BB962C8B-B14F-4D97-AF65-F5344CB8AC3E}">
        <p14:creationId xmlns:p14="http://schemas.microsoft.com/office/powerpoint/2010/main" val="28014391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176">
          <p15:clr>
            <a:srgbClr val="F26B43"/>
          </p15:clr>
        </p15:guide>
        <p15:guide id="2" pos="6792">
          <p15:clr>
            <a:srgbClr val="F26B43"/>
          </p15:clr>
        </p15:guide>
        <p15:guide id="3" pos="3720">
          <p15:clr>
            <a:srgbClr val="F26B43"/>
          </p15:clr>
        </p15:guide>
        <p15:guide id="4" orient="horz"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lagunaphuket.com/experience/sustainability/" TargetMode="External"/><Relationship Id="rId7" Type="http://schemas.openxmlformats.org/officeDocument/2006/relationships/hyperlink" Target="https://www.phuket.net/directory/profile/laguna-holiday-club/" TargetMode="External"/><Relationship Id="rId2" Type="http://schemas.openxmlformats.org/officeDocument/2006/relationships/hyperlink" Target="https://www.loveholidays.com/hotels/l/?masterId=424134&amp;boardBasis=RO&amp;nights=7&amp;rooms=2-10&amp;date=2026-06-14" TargetMode="External"/><Relationship Id="rId1" Type="http://schemas.openxmlformats.org/officeDocument/2006/relationships/slideLayout" Target="../slideLayouts/slideLayout2.xml"/><Relationship Id="rId6" Type="http://schemas.openxmlformats.org/officeDocument/2006/relationships/hyperlink" Target="http://www.phuket.net" TargetMode="External"/><Relationship Id="rId5" Type="http://schemas.openxmlformats.org/officeDocument/2006/relationships/hyperlink" Target="https://www.tripadvisor.co.uk/Hotel_Review-g1224250-d967908-Reviews-Homm_Suites_Laguna-Choeng_Thale_Thalang_District_Phuket.html" TargetMode="External"/><Relationship Id="rId4" Type="http://schemas.openxmlformats.org/officeDocument/2006/relationships/hyperlink" Target="http://www.tripadvisor.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structure">
            <a:extLst>
              <a:ext uri="{FF2B5EF4-FFF2-40B4-BE49-F238E27FC236}">
                <a16:creationId xmlns:a16="http://schemas.microsoft.com/office/drawing/2014/main" id="{348D4B21-E030-2410-E8E7-C5055F442EF0}"/>
              </a:ext>
            </a:extLst>
          </p:cNvPr>
          <p:cNvPicPr>
            <a:picLocks noChangeAspect="1"/>
          </p:cNvPicPr>
          <p:nvPr/>
        </p:nvPicPr>
        <p:blipFill>
          <a:blip r:embed="rId2"/>
          <a:srcRect t="8064" r="9085" b="23078"/>
          <a:stretch>
            <a:fillRect/>
          </a:stretch>
        </p:blipFill>
        <p:spPr>
          <a:xfrm>
            <a:off x="20" y="10"/>
            <a:ext cx="12191980" cy="6857990"/>
          </a:xfrm>
          <a:prstGeom prst="rect">
            <a:avLst/>
          </a:prstGeom>
        </p:spPr>
      </p:pic>
      <p:sp>
        <p:nvSpPr>
          <p:cNvPr id="2" name="Title 1"/>
          <p:cNvSpPr>
            <a:spLocks noGrp="1"/>
          </p:cNvSpPr>
          <p:nvPr>
            <p:ph type="ctrTitle"/>
          </p:nvPr>
        </p:nvSpPr>
        <p:spPr>
          <a:xfrm>
            <a:off x="320040" y="5715007"/>
            <a:ext cx="7983070" cy="958655"/>
          </a:xfrm>
          <a:ln>
            <a:noFill/>
          </a:ln>
        </p:spPr>
        <p:txBody>
          <a:bodyPr anchor="ctr">
            <a:normAutofit/>
          </a:bodyPr>
          <a:lstStyle/>
          <a:p>
            <a:r>
              <a:rPr lang="en-GB" sz="3600" dirty="0">
                <a:solidFill>
                  <a:schemeClr val="bg1"/>
                </a:solidFill>
              </a:rPr>
              <a:t>Marketing essentials presentation</a:t>
            </a:r>
          </a:p>
        </p:txBody>
      </p:sp>
      <p:sp>
        <p:nvSpPr>
          <p:cNvPr id="3" name="Subtitle 2"/>
          <p:cNvSpPr>
            <a:spLocks noGrp="1"/>
          </p:cNvSpPr>
          <p:nvPr>
            <p:ph type="subTitle" idx="1"/>
          </p:nvPr>
        </p:nvSpPr>
        <p:spPr>
          <a:xfrm>
            <a:off x="8303110" y="5715007"/>
            <a:ext cx="3633533" cy="958655"/>
          </a:xfrm>
        </p:spPr>
        <p:txBody>
          <a:bodyPr anchor="ctr">
            <a:normAutofit fontScale="85000" lnSpcReduction="10000"/>
          </a:bodyPr>
          <a:lstStyle/>
          <a:p>
            <a:pPr algn="r"/>
            <a:r>
              <a:rPr lang="en-GB" sz="1800" dirty="0">
                <a:solidFill>
                  <a:schemeClr val="bg1"/>
                </a:solidFill>
              </a:rPr>
              <a:t>By Gregory Lawrence(2518638)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D6FBE-A952-01CE-40FD-0994A3124E1B}"/>
              </a:ext>
            </a:extLst>
          </p:cNvPr>
          <p:cNvSpPr>
            <a:spLocks noGrp="1"/>
          </p:cNvSpPr>
          <p:nvPr>
            <p:ph type="title"/>
          </p:nvPr>
        </p:nvSpPr>
        <p:spPr/>
        <p:txBody>
          <a:bodyPr/>
          <a:lstStyle/>
          <a:p>
            <a:r>
              <a:rPr lang="en-GB" dirty="0"/>
              <a:t>What will be covered today?</a:t>
            </a:r>
          </a:p>
        </p:txBody>
      </p:sp>
      <p:sp>
        <p:nvSpPr>
          <p:cNvPr id="3" name="Content Placeholder 2">
            <a:extLst>
              <a:ext uri="{FF2B5EF4-FFF2-40B4-BE49-F238E27FC236}">
                <a16:creationId xmlns:a16="http://schemas.microsoft.com/office/drawing/2014/main" id="{1E5247F3-F275-623C-3244-73A13A518FDE}"/>
              </a:ext>
            </a:extLst>
          </p:cNvPr>
          <p:cNvSpPr>
            <a:spLocks noGrp="1"/>
          </p:cNvSpPr>
          <p:nvPr>
            <p:ph idx="1"/>
          </p:nvPr>
        </p:nvSpPr>
        <p:spPr/>
        <p:txBody>
          <a:bodyPr vert="horz" lIns="91440" tIns="45720" rIns="91440" bIns="45720" rtlCol="0" anchor="t">
            <a:normAutofit/>
          </a:bodyPr>
          <a:lstStyle/>
          <a:p>
            <a:r>
              <a:rPr lang="en-GB" dirty="0"/>
              <a:t>Today I will be presenting a </a:t>
            </a:r>
            <a:r>
              <a:rPr lang="en-GB" dirty="0" err="1"/>
              <a:t>powerpoint</a:t>
            </a:r>
            <a:r>
              <a:rPr lang="en-GB" dirty="0"/>
              <a:t> about how the Laguna Phuket holiday club resort in Phuket markets their products and services and how it impacts both the establishment and their customers. </a:t>
            </a:r>
          </a:p>
          <a:p>
            <a:r>
              <a:rPr lang="en-GB" dirty="0"/>
              <a:t>I will introduce the establishment </a:t>
            </a:r>
          </a:p>
          <a:p>
            <a:r>
              <a:rPr lang="en-GB" dirty="0"/>
              <a:t>I will describe the marketing mix </a:t>
            </a:r>
          </a:p>
          <a:p>
            <a:r>
              <a:rPr lang="en-GB" dirty="0"/>
              <a:t>We will take a look at how it values stakeholders. </a:t>
            </a:r>
          </a:p>
          <a:p>
            <a:r>
              <a:rPr lang="en-GB" dirty="0"/>
              <a:t>We will also see the impacts on the marketing mix</a:t>
            </a:r>
          </a:p>
          <a:p>
            <a:r>
              <a:rPr lang="en-GB" dirty="0"/>
              <a:t>Then I will conclude and allow an opportunity for any questions</a:t>
            </a:r>
          </a:p>
        </p:txBody>
      </p:sp>
      <p:sp>
        <p:nvSpPr>
          <p:cNvPr id="4" name="Date Placeholder 3">
            <a:extLst>
              <a:ext uri="{FF2B5EF4-FFF2-40B4-BE49-F238E27FC236}">
                <a16:creationId xmlns:a16="http://schemas.microsoft.com/office/drawing/2014/main" id="{0A727F26-1075-37C2-BEA4-42C910D91CF9}"/>
              </a:ext>
            </a:extLst>
          </p:cNvPr>
          <p:cNvSpPr>
            <a:spLocks noGrp="1"/>
          </p:cNvSpPr>
          <p:nvPr>
            <p:ph type="dt" sz="half" idx="10"/>
          </p:nvPr>
        </p:nvSpPr>
        <p:spPr/>
        <p:txBody>
          <a:bodyPr/>
          <a:lstStyle/>
          <a:p>
            <a:fld id="{68BBF583-67BE-4E33-B60C-E9EE66285ADC}" type="datetime1">
              <a:t>12/1/2025</a:t>
            </a:fld>
            <a:endParaRPr lang="en-US"/>
          </a:p>
        </p:txBody>
      </p:sp>
      <p:sp>
        <p:nvSpPr>
          <p:cNvPr id="5" name="Footer Placeholder 4">
            <a:extLst>
              <a:ext uri="{FF2B5EF4-FFF2-40B4-BE49-F238E27FC236}">
                <a16:creationId xmlns:a16="http://schemas.microsoft.com/office/drawing/2014/main" id="{CB5AE53D-5DB1-FF08-31DC-E11C0A1A598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4DB32B-2366-38D3-A845-DA6B4B87BFC5}"/>
              </a:ext>
            </a:extLst>
          </p:cNvPr>
          <p:cNvSpPr>
            <a:spLocks noGrp="1"/>
          </p:cNvSpPr>
          <p:nvPr>
            <p:ph type="sldNum" sz="quarter" idx="12"/>
          </p:nvPr>
        </p:nvSpPr>
        <p:spPr/>
        <p:txBody>
          <a:bodyPr/>
          <a:lstStyle/>
          <a:p>
            <a:fld id="{6E91CC32-6A6B-4E2E-BBA1-6864F305DA26}" type="slidenum">
              <a:rPr lang="en-US" dirty="0"/>
              <a:t>2</a:t>
            </a:fld>
            <a:endParaRPr lang="en-US"/>
          </a:p>
        </p:txBody>
      </p:sp>
    </p:spTree>
    <p:extLst>
      <p:ext uri="{BB962C8B-B14F-4D97-AF65-F5344CB8AC3E}">
        <p14:creationId xmlns:p14="http://schemas.microsoft.com/office/powerpoint/2010/main" val="2007181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0B3E-52BB-8B66-D412-117281193DB3}"/>
              </a:ext>
            </a:extLst>
          </p:cNvPr>
          <p:cNvSpPr>
            <a:spLocks noGrp="1"/>
          </p:cNvSpPr>
          <p:nvPr>
            <p:ph type="title"/>
          </p:nvPr>
        </p:nvSpPr>
        <p:spPr/>
        <p:txBody>
          <a:bodyPr vert="horz" lIns="91440" tIns="45720" rIns="91440" bIns="45720" rtlCol="0" anchor="t">
            <a:normAutofit/>
          </a:bodyPr>
          <a:lstStyle/>
          <a:p>
            <a:r>
              <a:rPr lang="en-US" b="1" kern="1200">
                <a:latin typeface="+mj-lt"/>
                <a:ea typeface="+mj-ea"/>
                <a:cs typeface="+mj-cs"/>
              </a:rPr>
              <a:t>Introduction to the establishment </a:t>
            </a:r>
          </a:p>
        </p:txBody>
      </p:sp>
      <p:sp>
        <p:nvSpPr>
          <p:cNvPr id="10" name="Date Placeholder 4">
            <a:extLst>
              <a:ext uri="{FF2B5EF4-FFF2-40B4-BE49-F238E27FC236}">
                <a16:creationId xmlns:a16="http://schemas.microsoft.com/office/drawing/2014/main" id="{D48C1F0C-5EDE-064F-46D9-56745B89BC54}"/>
              </a:ext>
            </a:extLst>
          </p:cNvPr>
          <p:cNvSpPr>
            <a:spLocks noGrp="1"/>
          </p:cNvSpPr>
          <p:nvPr>
            <p:ph type="dt" sz="half" idx="10"/>
          </p:nvPr>
        </p:nvSpPr>
        <p:spPr/>
        <p:txBody>
          <a:bodyPr/>
          <a:lstStyle/>
          <a:p>
            <a:pPr>
              <a:spcAft>
                <a:spcPts val="600"/>
              </a:spcAft>
            </a:pPr>
            <a:fld id="{ED0512BC-D5B6-4D59-8BA6-C430D2160D9F}" type="datetime1">
              <a:pPr>
                <a:spcAft>
                  <a:spcPts val="600"/>
                </a:spcAft>
              </a:pPr>
              <a:t>12/1/2025</a:t>
            </a:fld>
            <a:endParaRPr lang="en-US"/>
          </a:p>
        </p:txBody>
      </p:sp>
      <p:sp>
        <p:nvSpPr>
          <p:cNvPr id="12" name="Footer Placeholder 5">
            <a:extLst>
              <a:ext uri="{FF2B5EF4-FFF2-40B4-BE49-F238E27FC236}">
                <a16:creationId xmlns:a16="http://schemas.microsoft.com/office/drawing/2014/main" id="{52AA14AD-CD25-6CF6-9E60-F6C4306AF037}"/>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B5954FEC-A2C2-8135-F138-382CBF46CFCE}"/>
              </a:ext>
            </a:extLst>
          </p:cNvPr>
          <p:cNvSpPr>
            <a:spLocks noGrp="1"/>
          </p:cNvSpPr>
          <p:nvPr>
            <p:ph type="sldNum" sz="quarter" idx="12"/>
          </p:nvPr>
        </p:nvSpPr>
        <p:spPr/>
        <p:txBody>
          <a:bodyPr/>
          <a:lstStyle/>
          <a:p>
            <a:pPr>
              <a:spcAft>
                <a:spcPts val="600"/>
              </a:spcAft>
            </a:pPr>
            <a:fld id="{6E91CC32-6A6B-4E2E-BBA1-6864F305DA26}" type="slidenum">
              <a:rPr lang="en-US" dirty="0"/>
              <a:pPr>
                <a:spcAft>
                  <a:spcPts val="600"/>
                </a:spcAft>
              </a:pPr>
              <a:t>3</a:t>
            </a:fld>
            <a:endParaRPr lang="en-US"/>
          </a:p>
        </p:txBody>
      </p:sp>
      <p:pic>
        <p:nvPicPr>
          <p:cNvPr id="5" name="Picture 4" descr="Laguna Holiday Club Phuket Resort: Deals &amp; Reviews (Choeng Thale, THA ...">
            <a:extLst>
              <a:ext uri="{FF2B5EF4-FFF2-40B4-BE49-F238E27FC236}">
                <a16:creationId xmlns:a16="http://schemas.microsoft.com/office/drawing/2014/main" id="{E5F6287F-2ACF-B363-7282-9623FC042792}"/>
              </a:ext>
            </a:extLst>
          </p:cNvPr>
          <p:cNvPicPr>
            <a:picLocks noChangeAspect="1"/>
          </p:cNvPicPr>
          <p:nvPr/>
        </p:nvPicPr>
        <p:blipFill>
          <a:blip r:embed="rId2"/>
          <a:stretch>
            <a:fillRect/>
          </a:stretch>
        </p:blipFill>
        <p:spPr>
          <a:xfrm>
            <a:off x="5105400" y="1366503"/>
            <a:ext cx="6249988" cy="4124992"/>
          </a:xfrm>
          <a:prstGeom prst="rect">
            <a:avLst/>
          </a:prstGeom>
          <a:noFill/>
        </p:spPr>
      </p:pic>
      <p:sp>
        <p:nvSpPr>
          <p:cNvPr id="3" name="TextBox 2">
            <a:extLst>
              <a:ext uri="{FF2B5EF4-FFF2-40B4-BE49-F238E27FC236}">
                <a16:creationId xmlns:a16="http://schemas.microsoft.com/office/drawing/2014/main" id="{E872B36D-6936-8941-AB85-761BAF82C622}"/>
              </a:ext>
            </a:extLst>
          </p:cNvPr>
          <p:cNvSpPr txBox="1"/>
          <p:nvPr/>
        </p:nvSpPr>
        <p:spPr>
          <a:xfrm>
            <a:off x="340137" y="2552699"/>
            <a:ext cx="3736563" cy="346709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120000"/>
              </a:lnSpc>
              <a:spcBef>
                <a:spcPts val="1000"/>
              </a:spcBef>
              <a:spcAft>
                <a:spcPts val="600"/>
              </a:spcAft>
            </a:pPr>
            <a:r>
              <a:rPr lang="en-US" sz="2000" kern="1200" dirty="0">
                <a:latin typeface="+mn-lt"/>
                <a:ea typeface="+mn-ea"/>
                <a:cs typeface="+mn-cs"/>
              </a:rPr>
              <a:t>In today's presentation I will be talking about the Laguna holiday club resort located in Phuket, Thailand. It is a family friendly hotel that has loads of activities to do at the hotel and if you have kids, they should never feel bored as there is so much to do. There is a swimming pool, a waterslide, a kids club and activities nearby. </a:t>
            </a:r>
          </a:p>
        </p:txBody>
      </p:sp>
    </p:spTree>
    <p:extLst>
      <p:ext uri="{BB962C8B-B14F-4D97-AF65-F5344CB8AC3E}">
        <p14:creationId xmlns:p14="http://schemas.microsoft.com/office/powerpoint/2010/main" val="1407770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0840-40AE-8256-502E-30C880205209}"/>
              </a:ext>
            </a:extLst>
          </p:cNvPr>
          <p:cNvSpPr>
            <a:spLocks noGrp="1"/>
          </p:cNvSpPr>
          <p:nvPr>
            <p:ph type="title"/>
          </p:nvPr>
        </p:nvSpPr>
        <p:spPr/>
        <p:txBody>
          <a:bodyPr vert="horz" lIns="91440" tIns="45720" rIns="91440" bIns="45720" rtlCol="0" anchor="b">
            <a:normAutofit/>
          </a:bodyPr>
          <a:lstStyle/>
          <a:p>
            <a:r>
              <a:rPr lang="en-US" b="1" kern="1200"/>
              <a:t>Marketing mix in action</a:t>
            </a:r>
          </a:p>
        </p:txBody>
      </p:sp>
      <p:sp>
        <p:nvSpPr>
          <p:cNvPr id="10" name="Date Placeholder 4">
            <a:extLst>
              <a:ext uri="{FF2B5EF4-FFF2-40B4-BE49-F238E27FC236}">
                <a16:creationId xmlns:a16="http://schemas.microsoft.com/office/drawing/2014/main" id="{4C629C56-90D7-7CE9-AD1D-F031E867C540}"/>
              </a:ext>
            </a:extLst>
          </p:cNvPr>
          <p:cNvSpPr>
            <a:spLocks noGrp="1"/>
          </p:cNvSpPr>
          <p:nvPr>
            <p:ph type="dt" sz="half" idx="10"/>
          </p:nvPr>
        </p:nvSpPr>
        <p:spPr/>
        <p:txBody>
          <a:bodyPr vert="horz" lIns="91440" tIns="45720" rIns="91440" bIns="45720" rtlCol="0" anchor="ctr">
            <a:normAutofit/>
          </a:bodyPr>
          <a:lstStyle/>
          <a:p>
            <a:pPr>
              <a:spcAft>
                <a:spcPts val="600"/>
              </a:spcAft>
            </a:pPr>
            <a:fld id="{7771D3D7-3AB3-4D4B-B6D9-300A71D78E9F}" type="datetime1">
              <a:rPr lang="en-US"/>
              <a:pPr>
                <a:spcAft>
                  <a:spcPts val="600"/>
                </a:spcAft>
              </a:pPr>
              <a:t>12/1/2025</a:t>
            </a:fld>
            <a:endParaRPr lang="en-US"/>
          </a:p>
        </p:txBody>
      </p:sp>
      <p:sp>
        <p:nvSpPr>
          <p:cNvPr id="12" name="Footer Placeholder 5">
            <a:extLst>
              <a:ext uri="{FF2B5EF4-FFF2-40B4-BE49-F238E27FC236}">
                <a16:creationId xmlns:a16="http://schemas.microsoft.com/office/drawing/2014/main" id="{2178ABBE-ED18-B17C-B436-9ABBC2D79DF9}"/>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b="0" kern="1200" cap="all" spc="0" baseline="0"/>
              <a:t>
              </a:t>
            </a:r>
          </a:p>
        </p:txBody>
      </p:sp>
      <p:sp>
        <p:nvSpPr>
          <p:cNvPr id="14" name="Slide Number Placeholder 6">
            <a:extLst>
              <a:ext uri="{FF2B5EF4-FFF2-40B4-BE49-F238E27FC236}">
                <a16:creationId xmlns:a16="http://schemas.microsoft.com/office/drawing/2014/main" id="{2EAD220B-D7BB-6733-07E8-B253025F5417}"/>
              </a:ext>
            </a:extLst>
          </p:cNvPr>
          <p:cNvSpPr>
            <a:spLocks noGrp="1"/>
          </p:cNvSpPr>
          <p:nvPr>
            <p:ph type="sldNum" sz="quarter" idx="12"/>
          </p:nvPr>
        </p:nvSpPr>
        <p:spPr/>
        <p:txBody>
          <a:bodyPr vert="horz" lIns="91440" tIns="45720" rIns="91440" bIns="45720" rtlCol="0" anchor="ctr">
            <a:normAutofit/>
          </a:bodyPr>
          <a:lstStyle/>
          <a:p>
            <a:pPr>
              <a:spcAft>
                <a:spcPts val="600"/>
              </a:spcAft>
            </a:pPr>
            <a:fld id="{6E91CC32-6A6B-4E2E-BBA1-6864F305DA26}" type="slidenum">
              <a:rPr lang="en-US" dirty="0"/>
              <a:pPr>
                <a:spcAft>
                  <a:spcPts val="600"/>
                </a:spcAft>
              </a:pPr>
              <a:t>4</a:t>
            </a:fld>
            <a:endParaRPr lang="en-US"/>
          </a:p>
        </p:txBody>
      </p:sp>
      <p:graphicFrame>
        <p:nvGraphicFramePr>
          <p:cNvPr id="18" name="TextBox 2">
            <a:extLst>
              <a:ext uri="{FF2B5EF4-FFF2-40B4-BE49-F238E27FC236}">
                <a16:creationId xmlns:a16="http://schemas.microsoft.com/office/drawing/2014/main" id="{A56213CC-43E3-4E35-227F-43D8FAA05808}"/>
              </a:ext>
            </a:extLst>
          </p:cNvPr>
          <p:cNvGraphicFramePr/>
          <p:nvPr>
            <p:extLst>
              <p:ext uri="{D42A27DB-BD31-4B8C-83A1-F6EECF244321}">
                <p14:modId xmlns:p14="http://schemas.microsoft.com/office/powerpoint/2010/main" val="2139487957"/>
              </p:ext>
            </p:extLst>
          </p:nvPr>
        </p:nvGraphicFramePr>
        <p:xfrm>
          <a:off x="335467" y="2306781"/>
          <a:ext cx="9956747" cy="3870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1038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rows pointing right while one points left">
            <a:extLst>
              <a:ext uri="{FF2B5EF4-FFF2-40B4-BE49-F238E27FC236}">
                <a16:creationId xmlns:a16="http://schemas.microsoft.com/office/drawing/2014/main" id="{91EC3D2E-0C57-EDC3-38AB-090AE3131946}"/>
              </a:ext>
            </a:extLst>
          </p:cNvPr>
          <p:cNvPicPr>
            <a:picLocks noChangeAspect="1"/>
          </p:cNvPicPr>
          <p:nvPr/>
        </p:nvPicPr>
        <p:blipFill>
          <a:blip r:embed="rId2"/>
          <a:srcRect l="9092" t="23278" r="-7" b="-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41FC7EB-4497-3D42-F92E-F725FB73C836}"/>
              </a:ext>
            </a:extLst>
          </p:cNvPr>
          <p:cNvSpPr>
            <a:spLocks noGrp="1"/>
          </p:cNvSpPr>
          <p:nvPr>
            <p:ph type="title"/>
          </p:nvPr>
        </p:nvSpPr>
        <p:spPr>
          <a:xfrm>
            <a:off x="320040" y="5702710"/>
            <a:ext cx="7983068" cy="974347"/>
          </a:xfrm>
          <a:ln>
            <a:noFill/>
          </a:ln>
        </p:spPr>
        <p:txBody>
          <a:bodyPr vert="horz" lIns="91440" tIns="45720" rIns="91440" bIns="45720" rtlCol="0" anchor="ctr">
            <a:normAutofit/>
          </a:bodyPr>
          <a:lstStyle/>
          <a:p>
            <a:r>
              <a:rPr lang="en-US" sz="3600" dirty="0">
                <a:solidFill>
                  <a:schemeClr val="bg1"/>
                </a:solidFill>
              </a:rPr>
              <a:t>Value creation and stakeholders </a:t>
            </a:r>
          </a:p>
        </p:txBody>
      </p:sp>
      <p:sp>
        <p:nvSpPr>
          <p:cNvPr id="4" name="TextBox 3">
            <a:extLst>
              <a:ext uri="{FF2B5EF4-FFF2-40B4-BE49-F238E27FC236}">
                <a16:creationId xmlns:a16="http://schemas.microsoft.com/office/drawing/2014/main" id="{23860411-99FB-D293-2C5B-8AA0C860B116}"/>
              </a:ext>
            </a:extLst>
          </p:cNvPr>
          <p:cNvSpPr txBox="1"/>
          <p:nvPr/>
        </p:nvSpPr>
        <p:spPr>
          <a:xfrm>
            <a:off x="547604" y="650281"/>
            <a:ext cx="11245422"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solidFill>
                  <a:schemeClr val="bg1"/>
                </a:solidFill>
              </a:rPr>
              <a:t>.The marketing mix involves the</a:t>
            </a:r>
            <a:r>
              <a:rPr lang="en-GB" sz="2500" dirty="0">
                <a:solidFill>
                  <a:schemeClr val="tx2"/>
                </a:solidFill>
              </a:rPr>
              <a:t> custo</a:t>
            </a:r>
            <a:r>
              <a:rPr lang="en-GB" sz="2500" dirty="0">
                <a:solidFill>
                  <a:schemeClr val="bg1"/>
                </a:solidFill>
              </a:rPr>
              <a:t>mers </a:t>
            </a:r>
            <a:r>
              <a:rPr lang="en-GB" sz="2500" dirty="0">
                <a:solidFill>
                  <a:schemeClr val="tx2"/>
                </a:solidFill>
              </a:rPr>
              <a:t>by pr</a:t>
            </a:r>
            <a:r>
              <a:rPr lang="en-GB" sz="2500" dirty="0">
                <a:solidFill>
                  <a:schemeClr val="bg1"/>
                </a:solidFill>
              </a:rPr>
              <a:t>omo</a:t>
            </a:r>
            <a:r>
              <a:rPr lang="en-GB" sz="2500" dirty="0">
                <a:solidFill>
                  <a:schemeClr val="tx2"/>
                </a:solidFill>
              </a:rPr>
              <a:t>ting a</a:t>
            </a:r>
            <a:r>
              <a:rPr lang="en-GB" sz="2500" dirty="0">
                <a:solidFill>
                  <a:schemeClr val="bg1"/>
                </a:solidFill>
              </a:rPr>
              <a:t>ll the products and services available to the custo</a:t>
            </a:r>
            <a:r>
              <a:rPr lang="en-GB" sz="2500" dirty="0">
                <a:solidFill>
                  <a:schemeClr val="tx2"/>
                </a:solidFill>
              </a:rPr>
              <a:t>m</a:t>
            </a:r>
            <a:r>
              <a:rPr lang="en-GB" sz="2500" dirty="0">
                <a:solidFill>
                  <a:schemeClr val="bg1"/>
                </a:solidFill>
              </a:rPr>
              <a:t>ers and t</a:t>
            </a:r>
            <a:r>
              <a:rPr lang="en-GB" sz="2500" dirty="0">
                <a:solidFill>
                  <a:schemeClr val="tx2"/>
                </a:solidFill>
              </a:rPr>
              <a:t>h</a:t>
            </a:r>
            <a:r>
              <a:rPr lang="en-GB" sz="2500" dirty="0">
                <a:solidFill>
                  <a:schemeClr val="bg1"/>
                </a:solidFill>
              </a:rPr>
              <a:t>e custom</a:t>
            </a:r>
            <a:r>
              <a:rPr lang="en-GB" sz="2500" dirty="0">
                <a:solidFill>
                  <a:schemeClr val="tx2"/>
                </a:solidFill>
              </a:rPr>
              <a:t>er</a:t>
            </a:r>
            <a:r>
              <a:rPr lang="en-GB" sz="2500" dirty="0">
                <a:solidFill>
                  <a:schemeClr val="bg1"/>
                </a:solidFill>
              </a:rPr>
              <a:t>s have more services to chose from.</a:t>
            </a:r>
          </a:p>
          <a:p>
            <a:endParaRPr lang="en-GB" sz="2500" dirty="0">
              <a:solidFill>
                <a:schemeClr val="bg1"/>
              </a:solidFill>
            </a:endParaRPr>
          </a:p>
          <a:p>
            <a:r>
              <a:rPr lang="en-GB" sz="2500" dirty="0">
                <a:solidFill>
                  <a:schemeClr val="bg1"/>
                </a:solidFill>
              </a:rPr>
              <a:t>.At Laguna, Phuket the key stakeholders invol</a:t>
            </a:r>
            <a:r>
              <a:rPr lang="en-GB" sz="2500" dirty="0">
                <a:solidFill>
                  <a:schemeClr val="tx2"/>
                </a:solidFill>
              </a:rPr>
              <a:t>ve</a:t>
            </a:r>
            <a:r>
              <a:rPr lang="en-GB" sz="2500" dirty="0">
                <a:solidFill>
                  <a:schemeClr val="bg1"/>
                </a:solidFill>
              </a:rPr>
              <a:t> any gue</a:t>
            </a:r>
            <a:r>
              <a:rPr lang="en-GB" sz="2500" dirty="0">
                <a:solidFill>
                  <a:schemeClr val="tx2"/>
                </a:solidFill>
              </a:rPr>
              <a:t>st</a:t>
            </a:r>
            <a:r>
              <a:rPr lang="en-GB" sz="2500" dirty="0">
                <a:solidFill>
                  <a:schemeClr val="bg1"/>
                </a:solidFill>
              </a:rPr>
              <a:t>s or visitors, the local community, associates and the envir</a:t>
            </a:r>
            <a:r>
              <a:rPr lang="en-GB" sz="2500" dirty="0">
                <a:solidFill>
                  <a:schemeClr val="tx2"/>
                </a:solidFill>
              </a:rPr>
              <a:t>onmen</a:t>
            </a:r>
            <a:r>
              <a:rPr lang="en-GB" sz="2500" dirty="0">
                <a:solidFill>
                  <a:schemeClr val="bg1"/>
                </a:solidFill>
              </a:rPr>
              <a:t>t. The </a:t>
            </a:r>
            <a:r>
              <a:rPr lang="en-GB" sz="2500" dirty="0">
                <a:solidFill>
                  <a:schemeClr val="tx2"/>
                </a:solidFill>
              </a:rPr>
              <a:t>com</a:t>
            </a:r>
            <a:r>
              <a:rPr lang="en-GB" sz="2500" dirty="0">
                <a:solidFill>
                  <a:schemeClr val="bg1"/>
                </a:solidFill>
              </a:rPr>
              <a:t>pany's program wants to focus on encouraging the right balance. The marketing mix helps their needs and expectations by keeping the area natural. </a:t>
            </a:r>
          </a:p>
          <a:p>
            <a:endParaRPr lang="en-GB" sz="2500" dirty="0">
              <a:solidFill>
                <a:schemeClr val="bg1"/>
              </a:solidFill>
            </a:endParaRPr>
          </a:p>
          <a:p>
            <a:r>
              <a:rPr lang="en-GB" sz="2500" dirty="0">
                <a:solidFill>
                  <a:schemeClr val="bg1"/>
                </a:solidFill>
              </a:rPr>
              <a:t>.The marketing mix on the strate</a:t>
            </a:r>
            <a:r>
              <a:rPr lang="en-GB" sz="2500" dirty="0">
                <a:solidFill>
                  <a:schemeClr val="tx2"/>
                </a:solidFill>
              </a:rPr>
              <a:t>gic le</a:t>
            </a:r>
            <a:r>
              <a:rPr lang="en-GB" sz="2500" dirty="0">
                <a:solidFill>
                  <a:schemeClr val="bg1"/>
                </a:solidFill>
              </a:rPr>
              <a:t>vels w</a:t>
            </a:r>
            <a:r>
              <a:rPr lang="en-GB" sz="2500" dirty="0">
                <a:solidFill>
                  <a:schemeClr val="tx2"/>
                </a:solidFill>
              </a:rPr>
              <a:t>ants</a:t>
            </a:r>
            <a:r>
              <a:rPr lang="en-GB" sz="2500" dirty="0">
                <a:solidFill>
                  <a:schemeClr val="bg1"/>
                </a:solidFill>
              </a:rPr>
              <a:t> Lag</a:t>
            </a:r>
            <a:r>
              <a:rPr lang="en-GB" sz="2500" dirty="0">
                <a:solidFill>
                  <a:schemeClr val="tx2"/>
                </a:solidFill>
              </a:rPr>
              <a:t>una in</a:t>
            </a:r>
            <a:r>
              <a:rPr lang="en-GB" sz="2500" dirty="0">
                <a:solidFill>
                  <a:schemeClr val="bg1"/>
                </a:solidFill>
              </a:rPr>
              <a:t> Phuket to be the sort of place where everyone feels welcome and included. If they offered more promotions or deals then they could manage the strategy. </a:t>
            </a:r>
          </a:p>
          <a:p>
            <a:endParaRPr lang="en-GB" dirty="0">
              <a:solidFill>
                <a:srgbClr val="FFFFFF"/>
              </a:solidFill>
            </a:endParaRPr>
          </a:p>
        </p:txBody>
      </p:sp>
    </p:spTree>
    <p:extLst>
      <p:ext uri="{BB962C8B-B14F-4D97-AF65-F5344CB8AC3E}">
        <p14:creationId xmlns:p14="http://schemas.microsoft.com/office/powerpoint/2010/main" val="415279898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reaching for a paper on a table full of paper and sticky notes">
            <a:extLst>
              <a:ext uri="{FF2B5EF4-FFF2-40B4-BE49-F238E27FC236}">
                <a16:creationId xmlns:a16="http://schemas.microsoft.com/office/drawing/2014/main" id="{9A040EC5-4BF0-8832-7D61-C9737AEA4B08}"/>
              </a:ext>
            </a:extLst>
          </p:cNvPr>
          <p:cNvPicPr>
            <a:picLocks noChangeAspect="1"/>
          </p:cNvPicPr>
          <p:nvPr/>
        </p:nvPicPr>
        <p:blipFill>
          <a:blip r:embed="rId2"/>
          <a:srcRect t="10835" r="-2" b="489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7232090-1789-D35D-74C9-423314D9BA14}"/>
              </a:ext>
            </a:extLst>
          </p:cNvPr>
          <p:cNvSpPr>
            <a:spLocks noGrp="1"/>
          </p:cNvSpPr>
          <p:nvPr>
            <p:ph type="title"/>
          </p:nvPr>
        </p:nvSpPr>
        <p:spPr>
          <a:xfrm>
            <a:off x="704088" y="2244909"/>
            <a:ext cx="4693473" cy="3954040"/>
          </a:xfrm>
        </p:spPr>
        <p:txBody>
          <a:bodyPr vert="horz" lIns="91440" tIns="45720" rIns="91440" bIns="45720" rtlCol="0" anchor="b">
            <a:normAutofit/>
          </a:bodyPr>
          <a:lstStyle/>
          <a:p>
            <a:pPr>
              <a:lnSpc>
                <a:spcPct val="90000"/>
              </a:lnSpc>
            </a:pPr>
            <a:r>
              <a:rPr lang="en-US" sz="5400">
                <a:solidFill>
                  <a:srgbClr val="FFFFFF"/>
                </a:solidFill>
              </a:rPr>
              <a:t>Marketing planning and the marketing mix</a:t>
            </a:r>
          </a:p>
        </p:txBody>
      </p:sp>
      <p:sp>
        <p:nvSpPr>
          <p:cNvPr id="3" name="TextBox 2">
            <a:extLst>
              <a:ext uri="{FF2B5EF4-FFF2-40B4-BE49-F238E27FC236}">
                <a16:creationId xmlns:a16="http://schemas.microsoft.com/office/drawing/2014/main" id="{F12D0076-401A-54BC-706D-1AD854860C55}"/>
              </a:ext>
            </a:extLst>
          </p:cNvPr>
          <p:cNvSpPr txBox="1"/>
          <p:nvPr/>
        </p:nvSpPr>
        <p:spPr>
          <a:xfrm>
            <a:off x="5397363" y="151210"/>
            <a:ext cx="6263237"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dirty="0">
                <a:solidFill>
                  <a:srgbClr val="00B0F0"/>
                </a:solidFill>
              </a:rPr>
              <a:t>After looking at various customer reviews on Tripadvisor for Laguna holiday club resort, I have found that customers really enjoy their stays at the hotel. They also say they recommend the resorts to others. </a:t>
            </a:r>
          </a:p>
          <a:p>
            <a:endParaRPr lang="en-GB" sz="3000" dirty="0">
              <a:solidFill>
                <a:srgbClr val="00B0F0"/>
              </a:solidFill>
            </a:endParaRPr>
          </a:p>
          <a:p>
            <a:r>
              <a:rPr lang="en-GB" sz="3000" dirty="0">
                <a:solidFill>
                  <a:srgbClr val="00B0F0"/>
                </a:solidFill>
              </a:rPr>
              <a:t>Phuket is a very popular visitor destination that gets promoted all over the media. People visit from around the world for all the excellent experiences Phuket has to offer. </a:t>
            </a:r>
          </a:p>
        </p:txBody>
      </p:sp>
    </p:spTree>
    <p:extLst>
      <p:ext uri="{BB962C8B-B14F-4D97-AF65-F5344CB8AC3E}">
        <p14:creationId xmlns:p14="http://schemas.microsoft.com/office/powerpoint/2010/main" val="165706720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12032749-12A2-2603-7116-0E95EBA1D102}"/>
              </a:ext>
            </a:extLst>
          </p:cNvPr>
          <p:cNvPicPr>
            <a:picLocks noChangeAspect="1"/>
          </p:cNvPicPr>
          <p:nvPr/>
        </p:nvPicPr>
        <p:blipFill>
          <a:blip r:embed="rId2"/>
          <a:srcRect r="-2" b="1560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6DBD360-AE29-5E42-4D26-4A13212C66CA}"/>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a:solidFill>
                  <a:srgbClr val="FFFFFF"/>
                </a:solidFill>
              </a:rPr>
              <a:t>conclusion</a:t>
            </a:r>
          </a:p>
        </p:txBody>
      </p:sp>
      <p:sp>
        <p:nvSpPr>
          <p:cNvPr id="3" name="TextBox 2">
            <a:extLst>
              <a:ext uri="{FF2B5EF4-FFF2-40B4-BE49-F238E27FC236}">
                <a16:creationId xmlns:a16="http://schemas.microsoft.com/office/drawing/2014/main" id="{19B7D158-9558-0989-C331-DFC9C01E2F42}"/>
              </a:ext>
            </a:extLst>
          </p:cNvPr>
          <p:cNvSpPr txBox="1"/>
          <p:nvPr/>
        </p:nvSpPr>
        <p:spPr>
          <a:xfrm>
            <a:off x="565983" y="1715335"/>
            <a:ext cx="10729643"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rgbClr val="C00000"/>
                </a:solidFill>
              </a:rPr>
              <a:t>After gathering all the research about Laguna holiday club resort, I have found that the resort has been advertised very well and properly as they attract many visitors from around the world who even visit multiple times. </a:t>
            </a:r>
          </a:p>
          <a:p>
            <a:endParaRPr lang="en-GB" sz="3200" dirty="0">
              <a:solidFill>
                <a:srgbClr val="C00000"/>
              </a:solidFill>
            </a:endParaRPr>
          </a:p>
          <a:p>
            <a:r>
              <a:rPr lang="en-GB" sz="3200" dirty="0">
                <a:solidFill>
                  <a:srgbClr val="C00000"/>
                </a:solidFill>
              </a:rPr>
              <a:t>The resort considers the prices very well given the lovely area the location is at with the surroundings. The staff are outstanding and are very professional, smiley and welcoming to all guests.</a:t>
            </a:r>
          </a:p>
        </p:txBody>
      </p:sp>
    </p:spTree>
    <p:extLst>
      <p:ext uri="{BB962C8B-B14F-4D97-AF65-F5344CB8AC3E}">
        <p14:creationId xmlns:p14="http://schemas.microsoft.com/office/powerpoint/2010/main" val="26748167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523D9-CA42-5A72-4586-D7236CDC5870}"/>
              </a:ext>
            </a:extLst>
          </p:cNvPr>
          <p:cNvSpPr>
            <a:spLocks noGrp="1"/>
          </p:cNvSpPr>
          <p:nvPr>
            <p:ph type="title"/>
          </p:nvPr>
        </p:nvSpPr>
        <p:spPr>
          <a:xfrm>
            <a:off x="181987" y="446538"/>
            <a:ext cx="10924703" cy="3632318"/>
          </a:xfrm>
        </p:spPr>
        <p:txBody>
          <a:bodyPr anchor="b">
            <a:normAutofit/>
          </a:bodyPr>
          <a:lstStyle/>
          <a:p>
            <a:r>
              <a:rPr lang="en-GB" sz="9600" dirty="0"/>
              <a:t>Any questions? </a:t>
            </a:r>
          </a:p>
        </p:txBody>
      </p:sp>
      <p:sp>
        <p:nvSpPr>
          <p:cNvPr id="4" name="Date Placeholder 3">
            <a:extLst>
              <a:ext uri="{FF2B5EF4-FFF2-40B4-BE49-F238E27FC236}">
                <a16:creationId xmlns:a16="http://schemas.microsoft.com/office/drawing/2014/main" id="{512FC4FD-85E8-4FC2-B7CB-E1AFBBFEA07C}"/>
              </a:ext>
            </a:extLst>
          </p:cNvPr>
          <p:cNvSpPr>
            <a:spLocks noGrp="1"/>
          </p:cNvSpPr>
          <p:nvPr>
            <p:ph type="dt" sz="half" idx="10"/>
          </p:nvPr>
        </p:nvSpPr>
        <p:spPr/>
        <p:txBody>
          <a:bodyPr anchor="ctr">
            <a:normAutofit/>
          </a:bodyPr>
          <a:lstStyle/>
          <a:p>
            <a:pPr>
              <a:spcAft>
                <a:spcPts val="600"/>
              </a:spcAft>
            </a:pPr>
            <a:fld id="{4B2BA8F5-BDA3-40F3-8EB9-80CE010A8CEC}" type="datetime1">
              <a:pPr>
                <a:spcAft>
                  <a:spcPts val="600"/>
                </a:spcAft>
              </a:pPr>
              <a:t>12/1/2025</a:t>
            </a:fld>
            <a:endParaRPr lang="en-US"/>
          </a:p>
        </p:txBody>
      </p:sp>
      <p:sp>
        <p:nvSpPr>
          <p:cNvPr id="5" name="Footer Placeholder 4">
            <a:extLst>
              <a:ext uri="{FF2B5EF4-FFF2-40B4-BE49-F238E27FC236}">
                <a16:creationId xmlns:a16="http://schemas.microsoft.com/office/drawing/2014/main" id="{D72D803D-B2B2-F34D-8F76-CC182171BEB5}"/>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46EC664C-10ED-B110-F469-F2DC7F9E7EC4}"/>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8</a:t>
            </a:fld>
            <a:endParaRPr lang="en-US"/>
          </a:p>
        </p:txBody>
      </p:sp>
    </p:spTree>
    <p:extLst>
      <p:ext uri="{BB962C8B-B14F-4D97-AF65-F5344CB8AC3E}">
        <p14:creationId xmlns:p14="http://schemas.microsoft.com/office/powerpoint/2010/main" val="94282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57ADC-6177-A045-047F-B23CF78ABCA9}"/>
              </a:ext>
            </a:extLst>
          </p:cNvPr>
          <p:cNvSpPr>
            <a:spLocks noGrp="1"/>
          </p:cNvSpPr>
          <p:nvPr>
            <p:ph type="title"/>
          </p:nvPr>
        </p:nvSpPr>
        <p:spPr>
          <a:xfrm>
            <a:off x="340138" y="676576"/>
            <a:ext cx="10752174" cy="5343223"/>
          </a:xfrm>
        </p:spPr>
        <p:txBody>
          <a:bodyPr/>
          <a:lstStyle/>
          <a:p>
            <a:r>
              <a:rPr lang="en-GB" dirty="0"/>
              <a:t>Thank you for listening</a:t>
            </a:r>
          </a:p>
        </p:txBody>
      </p:sp>
      <p:sp>
        <p:nvSpPr>
          <p:cNvPr id="4" name="Date Placeholder 3">
            <a:extLst>
              <a:ext uri="{FF2B5EF4-FFF2-40B4-BE49-F238E27FC236}">
                <a16:creationId xmlns:a16="http://schemas.microsoft.com/office/drawing/2014/main" id="{74A5CA4C-AE71-FC63-4925-AF2E8BC5F94B}"/>
              </a:ext>
            </a:extLst>
          </p:cNvPr>
          <p:cNvSpPr>
            <a:spLocks noGrp="1"/>
          </p:cNvSpPr>
          <p:nvPr>
            <p:ph type="dt" sz="half" idx="10"/>
          </p:nvPr>
        </p:nvSpPr>
        <p:spPr/>
        <p:txBody>
          <a:bodyPr/>
          <a:lstStyle/>
          <a:p>
            <a:fld id="{CEDA11A7-5E48-43E0-B4FC-CDB6E59475CB}" type="datetime1">
              <a:t>12/1/2025</a:t>
            </a:fld>
            <a:endParaRPr lang="en-US"/>
          </a:p>
        </p:txBody>
      </p:sp>
      <p:sp>
        <p:nvSpPr>
          <p:cNvPr id="5" name="Footer Placeholder 4">
            <a:extLst>
              <a:ext uri="{FF2B5EF4-FFF2-40B4-BE49-F238E27FC236}">
                <a16:creationId xmlns:a16="http://schemas.microsoft.com/office/drawing/2014/main" id="{BB04AF9F-7D53-5E5F-9AF0-A340DE56D5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8A7465-7919-600E-50CD-395DF3A0B754}"/>
              </a:ext>
            </a:extLst>
          </p:cNvPr>
          <p:cNvSpPr>
            <a:spLocks noGrp="1"/>
          </p:cNvSpPr>
          <p:nvPr>
            <p:ph type="sldNum" sz="quarter" idx="12"/>
          </p:nvPr>
        </p:nvSpPr>
        <p:spPr/>
        <p:txBody>
          <a:bodyPr/>
          <a:lstStyle/>
          <a:p>
            <a:fld id="{6E91CC32-6A6B-4E2E-BBA1-6864F305DA26}" type="slidenum">
              <a:rPr lang="en-US" dirty="0"/>
              <a:t>9</a:t>
            </a:fld>
            <a:endParaRPr lang="en-US"/>
          </a:p>
        </p:txBody>
      </p:sp>
    </p:spTree>
    <p:extLst>
      <p:ext uri="{BB962C8B-B14F-4D97-AF65-F5344CB8AC3E}">
        <p14:creationId xmlns:p14="http://schemas.microsoft.com/office/powerpoint/2010/main" val="79368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41789-7260-393B-40F4-F175643EE18C}"/>
              </a:ext>
            </a:extLst>
          </p:cNvPr>
          <p:cNvSpPr>
            <a:spLocks noGrp="1"/>
          </p:cNvSpPr>
          <p:nvPr>
            <p:ph type="title"/>
          </p:nvPr>
        </p:nvSpPr>
        <p:spPr>
          <a:xfrm>
            <a:off x="739169" y="215373"/>
            <a:ext cx="9634011" cy="1325563"/>
          </a:xfrm>
        </p:spPr>
        <p:txBody>
          <a:bodyPr/>
          <a:lstStyle/>
          <a:p>
            <a:r>
              <a:rPr lang="en-GB"/>
              <a:t>Reference list</a:t>
            </a:r>
          </a:p>
        </p:txBody>
      </p:sp>
      <p:sp>
        <p:nvSpPr>
          <p:cNvPr id="3" name="Content Placeholder 2">
            <a:extLst>
              <a:ext uri="{FF2B5EF4-FFF2-40B4-BE49-F238E27FC236}">
                <a16:creationId xmlns:a16="http://schemas.microsoft.com/office/drawing/2014/main" id="{B73D0379-65AC-29BA-5B8B-2F0D913E0D74}"/>
              </a:ext>
            </a:extLst>
          </p:cNvPr>
          <p:cNvSpPr>
            <a:spLocks noGrp="1"/>
          </p:cNvSpPr>
          <p:nvPr>
            <p:ph idx="1"/>
          </p:nvPr>
        </p:nvSpPr>
        <p:spPr>
          <a:xfrm>
            <a:off x="739169" y="1543841"/>
            <a:ext cx="9634011" cy="4351338"/>
          </a:xfrm>
        </p:spPr>
        <p:txBody>
          <a:bodyPr vert="horz" lIns="91440" tIns="45720" rIns="91440" bIns="45720" rtlCol="0" anchor="t">
            <a:normAutofit lnSpcReduction="10000"/>
          </a:bodyPr>
          <a:lstStyle/>
          <a:p>
            <a:r>
              <a:rPr lang="en-GB" dirty="0"/>
              <a:t>Image showing Laguna Phuket holiday resort from loveholidays.com. </a:t>
            </a:r>
          </a:p>
          <a:p>
            <a:r>
              <a:rPr lang="en-GB" dirty="0"/>
              <a:t>Info about Laguna holiday club in Phuket (2025) loveholidays.com. Available at: </a:t>
            </a:r>
            <a:r>
              <a:rPr lang="en-GB" dirty="0">
                <a:ea typeface="+mn-lt"/>
                <a:cs typeface="+mn-lt"/>
                <a:hlinkClick r:id="rId2"/>
              </a:rPr>
              <a:t>Laguna Holiday Club Phuket Resort in Phuket, Phuket Province | loveholidays</a:t>
            </a:r>
            <a:r>
              <a:rPr lang="en-GB" dirty="0">
                <a:ea typeface="+mn-lt"/>
                <a:cs typeface="+mn-lt"/>
              </a:rPr>
              <a:t> (accessed: 19th November 2025). </a:t>
            </a:r>
            <a:endParaRPr lang="en-GB" dirty="0"/>
          </a:p>
          <a:p>
            <a:r>
              <a:rPr lang="en-GB" dirty="0"/>
              <a:t>Laguna Phuket key stakeholders (2024) lagunaphuket.com. Available at: </a:t>
            </a:r>
            <a:r>
              <a:rPr lang="en-GB" dirty="0">
                <a:ea typeface="+mn-lt"/>
                <a:cs typeface="+mn-lt"/>
                <a:hlinkClick r:id="rId3"/>
              </a:rPr>
              <a:t>Sustainability in Laguna Phuket</a:t>
            </a:r>
            <a:r>
              <a:rPr lang="en-GB" dirty="0">
                <a:ea typeface="+mn-lt"/>
                <a:cs typeface="+mn-lt"/>
              </a:rPr>
              <a:t> (accessed: 25th November 2025). </a:t>
            </a:r>
          </a:p>
          <a:p>
            <a:r>
              <a:rPr lang="en-GB" dirty="0"/>
              <a:t>Laguna Phuket reviews Tripadvisor (2025) </a:t>
            </a:r>
            <a:r>
              <a:rPr lang="en-GB" dirty="0">
                <a:hlinkClick r:id="rId4"/>
              </a:rPr>
              <a:t>www.tripadvisor.co.uk</a:t>
            </a:r>
            <a:r>
              <a:rPr lang="en-GB" dirty="0"/>
              <a:t>. Available at: </a:t>
            </a:r>
            <a:r>
              <a:rPr lang="en-GB" dirty="0">
                <a:ea typeface="+mn-lt"/>
                <a:cs typeface="+mn-lt"/>
                <a:hlinkClick r:id="rId5"/>
              </a:rPr>
              <a:t>HOMM SUITES LAGUNA - 2025 Reviews, Photos &amp; Prices</a:t>
            </a:r>
            <a:r>
              <a:rPr lang="en-GB" dirty="0">
                <a:ea typeface="+mn-lt"/>
                <a:cs typeface="+mn-lt"/>
              </a:rPr>
              <a:t> (accessed: 26th November 2025).</a:t>
            </a:r>
            <a:endParaRPr lang="en-GB" dirty="0"/>
          </a:p>
          <a:p>
            <a:r>
              <a:rPr lang="en-GB" dirty="0"/>
              <a:t>Phuket vacation ownership program (2025) </a:t>
            </a:r>
            <a:r>
              <a:rPr lang="en-GB" dirty="0">
                <a:hlinkClick r:id="rId6"/>
              </a:rPr>
              <a:t>www.phuket.net</a:t>
            </a:r>
            <a:r>
              <a:rPr lang="en-GB" dirty="0"/>
              <a:t>. Available at: </a:t>
            </a:r>
            <a:r>
              <a:rPr lang="en-GB" dirty="0">
                <a:ea typeface="+mn-lt"/>
                <a:cs typeface="+mn-lt"/>
                <a:hlinkClick r:id="rId7"/>
              </a:rPr>
              <a:t>Laguna Holiday Club - Phuket.Net</a:t>
            </a:r>
            <a:r>
              <a:rPr lang="en-GB" dirty="0">
                <a:ea typeface="+mn-lt"/>
                <a:cs typeface="+mn-lt"/>
              </a:rPr>
              <a:t> (accessed: 19th November 2025). </a:t>
            </a:r>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059965061"/>
      </p:ext>
    </p:extLst>
  </p:cSld>
  <p:clrMapOvr>
    <a:masterClrMapping/>
  </p:clrMapOvr>
</p:sld>
</file>

<file path=ppt/theme/theme1.xml><?xml version="1.0" encoding="utf-8"?>
<a:theme xmlns:a="http://schemas.openxmlformats.org/drawingml/2006/main" name="BohemianVTI">
  <a:themeElements>
    <a:clrScheme name="BohemianVTI">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a:ea typeface=""/>
        <a:cs typeface=""/>
      </a:majorFont>
      <a:minorFont>
        <a:latin typeface="Avenir Next LT Pro"/>
        <a:ea typeface=""/>
        <a:cs typeface=""/>
      </a:minorFont>
    </a:fontScheme>
    <a:fmtScheme name="Bohemi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AA0957B6-9651-4F50-8EB8-D9F009F1C26A}" vid="{D1E7B544-9A8A-44B5-ABA3-322A5F04534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BohemianVTI</vt:lpstr>
      <vt:lpstr>Marketing essentials presentation</vt:lpstr>
      <vt:lpstr>What will be covered today?</vt:lpstr>
      <vt:lpstr>Introduction to the establishment </vt:lpstr>
      <vt:lpstr>Marketing mix in action</vt:lpstr>
      <vt:lpstr>Value creation and stakeholders </vt:lpstr>
      <vt:lpstr>Marketing planning and the marketing mix</vt:lpstr>
      <vt:lpstr>conclusion</vt:lpstr>
      <vt:lpstr>Any questions? </vt:lpstr>
      <vt:lpstr>Thank you for listening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354</cp:revision>
  <dcterms:created xsi:type="dcterms:W3CDTF">2025-10-21T09:13:13Z</dcterms:created>
  <dcterms:modified xsi:type="dcterms:W3CDTF">2025-12-01T10:39:56Z</dcterms:modified>
</cp:coreProperties>
</file>