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0" r:id="rId4"/>
  </p:sldMasterIdLst>
  <p:notesMasterIdLst>
    <p:notesMasterId r:id="rId17"/>
  </p:notesMasterIdLst>
  <p:handoutMasterIdLst>
    <p:handoutMasterId r:id="rId18"/>
  </p:handoutMasterIdLst>
  <p:sldIdLst>
    <p:sldId id="1520" r:id="rId5"/>
    <p:sldId id="1531" r:id="rId6"/>
    <p:sldId id="1535" r:id="rId7"/>
    <p:sldId id="1541" r:id="rId8"/>
    <p:sldId id="1526" r:id="rId9"/>
    <p:sldId id="1523" r:id="rId10"/>
    <p:sldId id="1536" r:id="rId11"/>
    <p:sldId id="1539" r:id="rId12"/>
    <p:sldId id="1525" r:id="rId13"/>
    <p:sldId id="1517" r:id="rId14"/>
    <p:sldId id="1529" r:id="rId15"/>
    <p:sldId id="151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2471F2E-E011-F521-299E-65FC243E7E5E}" name="David Salaguinto" initials="DS" userId="S::davidsa@microsoft.com::9399e6ad-b974-43d0-b593-8c2804f84e0d" providerId="AD"/>
  <p188:author id="{DC3CAF61-3D39-8A1C-6AB6-F5CBCFCBEA47}" name="Vanessa Buzgheia (ALLEGIS GROUP HOLDINGS INC)" initials="" userId="S::v-vabuzgheia@microsoft.com::f3934b54-4599-40d0-96a8-d6208686f730" providerId="AD"/>
  <p188:author id="{9941987A-41B7-49AC-EE6E-03F2D0BD95BA}" name="Daria Naidenov" initials="DN" userId="S::danaidenov@microsoft.com::ab38ab5f-bdf0-4774-ae5a-d2782abb2027"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787B55-F23C-139F-E314-6FD46793463D}" v="10" dt="2025-12-10T20:31:25.655"/>
    <p1510:client id="{DEF1C993-9AFA-5E44-D154-CA1A09258B31}" v="27" dt="2025-12-08T20:59:29.362"/>
    <p1510:client id="{E4EDB724-811D-9A29-7E47-5552DFF554A2}" v="96" dt="2025-12-09T15:44:18.063"/>
  </p1510:revLst>
</p1510:revInfo>
</file>

<file path=ppt/tableStyles.xml><?xml version="1.0" encoding="utf-8"?>
<a:tblStyleLst xmlns:a="http://schemas.openxmlformats.org/drawingml/2006/main" def="{5940675A-B579-460E-94D1-54222C63F5D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198972-73C8-9327-0850-18A64251345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2955A2EB-01C3-20E0-FF45-07CCC86724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5D1EC30-5B0B-48D0-A1A8-66A96720DF24}" type="datetimeFigureOut">
              <a:rPr lang="en-US" smtClean="0"/>
              <a:t>12/10/2025</a:t>
            </a:fld>
            <a:endParaRPr lang="en-US"/>
          </a:p>
        </p:txBody>
      </p:sp>
      <p:sp>
        <p:nvSpPr>
          <p:cNvPr id="4" name="Footer Placeholder 3">
            <a:extLst>
              <a:ext uri="{FF2B5EF4-FFF2-40B4-BE49-F238E27FC236}">
                <a16:creationId xmlns:a16="http://schemas.microsoft.com/office/drawing/2014/main" id="{91C50A84-CDF8-9D1C-7599-D1B543581C0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BAAFBD2-1F7B-DB18-5994-6D22C6743F9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B8FBFCE-2205-4B9C-81E5-532E0690D8C1}" type="slidenum">
              <a:rPr lang="en-US" smtClean="0"/>
              <a:t>‹#›</a:t>
            </a:fld>
            <a:endParaRPr lang="en-US"/>
          </a:p>
        </p:txBody>
      </p:sp>
    </p:spTree>
    <p:extLst>
      <p:ext uri="{BB962C8B-B14F-4D97-AF65-F5344CB8AC3E}">
        <p14:creationId xmlns:p14="http://schemas.microsoft.com/office/powerpoint/2010/main" val="11787311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F68A4D-42A7-45F7-9930-00E8DCB48D7E}" type="datetimeFigureOut">
              <a:rPr lang="en-US" smtClean="0"/>
              <a:t>12/10/2025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DD6F49-EBB7-4CCF-97A8-E526BB28BB69}" type="slidenum">
              <a:rPr lang="en-US" smtClean="0"/>
              <a:t>‹#›</a:t>
            </a:fld>
            <a:endParaRPr lang="en-US"/>
          </a:p>
        </p:txBody>
      </p:sp>
    </p:spTree>
    <p:extLst>
      <p:ext uri="{BB962C8B-B14F-4D97-AF65-F5344CB8AC3E}">
        <p14:creationId xmlns:p14="http://schemas.microsoft.com/office/powerpoint/2010/main" val="278719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7.jpe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0.jpeg"/></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3816" y="4421221"/>
            <a:ext cx="10478450" cy="914400"/>
          </a:xfrm>
        </p:spPr>
        <p:txBody>
          <a:bodyPr anchor="t" anchorCtr="0">
            <a:normAutofit/>
          </a:bodyPr>
          <a:lstStyle>
            <a:lvl1pPr algn="l">
              <a:defRPr sz="4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13816" y="5335373"/>
            <a:ext cx="10478450" cy="731520"/>
          </a:xfrm>
        </p:spPr>
        <p:txBody>
          <a:bodyPr anchor="b" anchorCtr="0">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Picture Placeholder 10">
            <a:extLst>
              <a:ext uri="{FF2B5EF4-FFF2-40B4-BE49-F238E27FC236}">
                <a16:creationId xmlns:a16="http://schemas.microsoft.com/office/drawing/2014/main" id="{8CC9A669-A9A2-C81A-7659-2BE084D43C34}"/>
              </a:ext>
            </a:extLst>
          </p:cNvPr>
          <p:cNvSpPr>
            <a:spLocks noGrp="1"/>
          </p:cNvSpPr>
          <p:nvPr>
            <p:ph type="pic" sz="quarter" idx="17"/>
          </p:nvPr>
        </p:nvSpPr>
        <p:spPr>
          <a:xfrm>
            <a:off x="0" y="0"/>
            <a:ext cx="12192000" cy="3778270"/>
          </a:xfrm>
          <a:blipFill dpi="0" rotWithShape="1">
            <a:blip r:embed="rId2">
              <a:alphaModFix amt="60000"/>
            </a:blip>
            <a:srcRect/>
            <a:stretch>
              <a:fillRect/>
            </a:stretch>
          </a:blipFill>
        </p:spPr>
        <p:txBody>
          <a:bodyPr/>
          <a:lstStyle/>
          <a:p>
            <a:r>
              <a:rPr lang="en-US"/>
              <a:t>Click icon to add picture</a:t>
            </a:r>
          </a:p>
        </p:txBody>
      </p:sp>
      <p:pic>
        <p:nvPicPr>
          <p:cNvPr id="6" name="Graphic 5">
            <a:extLst>
              <a:ext uri="{FF2B5EF4-FFF2-40B4-BE49-F238E27FC236}">
                <a16:creationId xmlns:a16="http://schemas.microsoft.com/office/drawing/2014/main" id="{46B6C58C-A09F-CD8C-3AD4-3613FA8617A9}"/>
              </a:ext>
            </a:extLst>
          </p:cNvPr>
          <p:cNvPicPr>
            <a:picLocks/>
          </p:cNvPicPr>
          <p:nvPr/>
        </p:nvPicPr>
        <p:blipFill>
          <a:blip r:embed="rId3">
            <a:extLst>
              <a:ext uri="{96DAC541-7B7A-43D3-8B79-37D633B846F1}">
                <asvg:svgBlip xmlns:asvg="http://schemas.microsoft.com/office/drawing/2016/SVG/main" r:embed="rId4"/>
              </a:ext>
            </a:extLst>
          </a:blip>
          <a:stretch>
            <a:fillRect/>
          </a:stretch>
        </p:blipFill>
        <p:spPr>
          <a:xfrm>
            <a:off x="11227057" y="4519930"/>
            <a:ext cx="36576" cy="521208"/>
          </a:xfrm>
          <a:prstGeom prst="rect">
            <a:avLst/>
          </a:prstGeom>
        </p:spPr>
      </p:pic>
    </p:spTree>
    <p:extLst>
      <p:ext uri="{BB962C8B-B14F-4D97-AF65-F5344CB8AC3E}">
        <p14:creationId xmlns:p14="http://schemas.microsoft.com/office/powerpoint/2010/main" val="305207935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24975" y="831439"/>
            <a:ext cx="10440990" cy="1132258"/>
          </a:xfrm>
        </p:spPr>
        <p:txBody>
          <a:bodyPr>
            <a:normAutofit/>
          </a:bodyPr>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824975" y="2103120"/>
            <a:ext cx="10440989" cy="3577294"/>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896419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168896" y="1129554"/>
            <a:ext cx="4361688" cy="3475236"/>
          </a:xfrm>
        </p:spPr>
        <p:txBody>
          <a:bodyPr anchor="b">
            <a:normAutofit/>
          </a:bodyPr>
          <a:lstStyle>
            <a:lvl1pPr algn="l">
              <a:defRPr sz="4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168897" y="4731335"/>
            <a:ext cx="4206240" cy="1184585"/>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6584950" cy="6858000"/>
          </a:xfrm>
          <a:blipFill dpi="0" rotWithShape="1">
            <a:blip r:embed="rId2">
              <a:alphaModFix amt="60000"/>
            </a:blip>
            <a:srcRect/>
            <a:stretch>
              <a:fillRect/>
            </a:stretch>
          </a:blipFill>
        </p:spPr>
        <p:txBody>
          <a:bodyPr/>
          <a:lstStyle/>
          <a:p>
            <a:r>
              <a:rPr lang="en-US"/>
              <a:t>Click icon to add picture</a:t>
            </a:r>
          </a:p>
        </p:txBody>
      </p:sp>
      <p:pic>
        <p:nvPicPr>
          <p:cNvPr id="9" name="Graphic 8">
            <a:extLst>
              <a:ext uri="{FF2B5EF4-FFF2-40B4-BE49-F238E27FC236}">
                <a16:creationId xmlns:a16="http://schemas.microsoft.com/office/drawing/2014/main" id="{57C4ECD9-5950-288D-F0E8-15AB93A0C11C}"/>
              </a:ext>
            </a:extLst>
          </p:cNvPr>
          <p:cNvPicPr>
            <a:picLocks/>
          </p:cNvPicPr>
          <p:nvPr/>
        </p:nvPicPr>
        <p:blipFill>
          <a:blip r:embed="rId3">
            <a:extLst>
              <a:ext uri="{96DAC541-7B7A-43D3-8B79-37D633B846F1}">
                <asvg:svgBlip xmlns:asvg="http://schemas.microsoft.com/office/drawing/2016/SVG/main" r:embed="rId4"/>
              </a:ext>
            </a:extLst>
          </a:blip>
          <a:stretch>
            <a:fillRect/>
          </a:stretch>
        </p:blipFill>
        <p:spPr>
          <a:xfrm rot="16200000">
            <a:off x="7532546" y="676656"/>
            <a:ext cx="36576" cy="521208"/>
          </a:xfrm>
          <a:prstGeom prst="rect">
            <a:avLst/>
          </a:prstGeom>
        </p:spPr>
      </p:pic>
    </p:spTree>
    <p:extLst>
      <p:ext uri="{BB962C8B-B14F-4D97-AF65-F5344CB8AC3E}">
        <p14:creationId xmlns:p14="http://schemas.microsoft.com/office/powerpoint/2010/main" val="70319772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7073" y="2920382"/>
            <a:ext cx="6675120" cy="2468880"/>
          </a:xfrm>
        </p:spPr>
        <p:txBody>
          <a:bodyPr anchor="t" anchorCtr="0">
            <a:normAutofit/>
          </a:bodyPr>
          <a:lstStyle>
            <a:lvl1pPr algn="l">
              <a:defRPr sz="4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17073" y="5413788"/>
            <a:ext cx="6675120" cy="640080"/>
          </a:xfrm>
        </p:spPr>
        <p:txBody>
          <a:bodyPr anchor="b" anchorCtr="0">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7985760" y="0"/>
            <a:ext cx="4206240" cy="6858000"/>
          </a:xfrm>
          <a:blipFill dpi="0" rotWithShape="1">
            <a:blip r:embed="rId2">
              <a:alphaModFix amt="60000"/>
            </a:blip>
            <a:srcRect/>
            <a:stretch>
              <a:fillRect l="-56812"/>
            </a:stretch>
          </a:blipFill>
        </p:spPr>
        <p:txBody>
          <a:bodyPr/>
          <a:lstStyle/>
          <a:p>
            <a:r>
              <a:rPr lang="en-US"/>
              <a:t>Click icon to add picture</a:t>
            </a:r>
          </a:p>
        </p:txBody>
      </p:sp>
      <p:pic>
        <p:nvPicPr>
          <p:cNvPr id="4" name="Graphic 3">
            <a:extLst>
              <a:ext uri="{FF2B5EF4-FFF2-40B4-BE49-F238E27FC236}">
                <a16:creationId xmlns:a16="http://schemas.microsoft.com/office/drawing/2014/main" id="{FBEFB6B4-A1CA-B788-D366-460FCF81670F}"/>
              </a:ext>
            </a:extLst>
          </p:cNvPr>
          <p:cNvPicPr>
            <a:picLocks/>
          </p:cNvPicPr>
          <p:nvPr userDrawn="1"/>
        </p:nvPicPr>
        <p:blipFill>
          <a:blip r:embed="rId3">
            <a:extLst>
              <a:ext uri="{96DAC541-7B7A-43D3-8B79-37D633B846F1}">
                <asvg:svgBlip xmlns:asvg="http://schemas.microsoft.com/office/drawing/2016/SVG/main" r:embed="rId4"/>
              </a:ext>
            </a:extLst>
          </a:blip>
          <a:stretch>
            <a:fillRect/>
          </a:stretch>
        </p:blipFill>
        <p:spPr>
          <a:xfrm>
            <a:off x="925164" y="1893372"/>
            <a:ext cx="36576" cy="521208"/>
          </a:xfrm>
          <a:prstGeom prst="rect">
            <a:avLst/>
          </a:prstGeom>
        </p:spPr>
      </p:pic>
    </p:spTree>
    <p:extLst>
      <p:ext uri="{BB962C8B-B14F-4D97-AF65-F5344CB8AC3E}">
        <p14:creationId xmlns:p14="http://schemas.microsoft.com/office/powerpoint/2010/main" val="421134821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3816" y="832850"/>
            <a:ext cx="7478991" cy="3635797"/>
          </a:xfrm>
        </p:spPr>
        <p:txBody>
          <a:bodyPr anchor="t">
            <a:normAutofit/>
          </a:bodyPr>
          <a:lstStyle>
            <a:lvl1pPr algn="l">
              <a:defRPr sz="4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13816" y="4526561"/>
            <a:ext cx="6655522" cy="1545336"/>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4" name="Graphic 3">
            <a:extLst>
              <a:ext uri="{FF2B5EF4-FFF2-40B4-BE49-F238E27FC236}">
                <a16:creationId xmlns:a16="http://schemas.microsoft.com/office/drawing/2014/main" id="{E5969981-6F14-05AD-84BE-60811ABC8EEF}"/>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a:off x="11224895" y="911860"/>
            <a:ext cx="36576" cy="521208"/>
          </a:xfrm>
          <a:prstGeom prst="rect">
            <a:avLst/>
          </a:prstGeom>
        </p:spPr>
      </p:pic>
    </p:spTree>
    <p:extLst>
      <p:ext uri="{BB962C8B-B14F-4D97-AF65-F5344CB8AC3E}">
        <p14:creationId xmlns:p14="http://schemas.microsoft.com/office/powerpoint/2010/main" val="6623594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3816" y="1097280"/>
            <a:ext cx="7876287" cy="3592629"/>
          </a:xfrm>
        </p:spPr>
        <p:txBody>
          <a:bodyPr anchor="b">
            <a:normAutofit/>
          </a:bodyPr>
          <a:lstStyle>
            <a:lvl1pPr algn="l">
              <a:defRPr sz="4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13816" y="5057409"/>
            <a:ext cx="7375466" cy="1014984"/>
          </a:xfrm>
        </p:spPr>
        <p:txBody>
          <a:bodyPr anchor="b" anchorCtr="0">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4" name="Graphic 3">
            <a:extLst>
              <a:ext uri="{FF2B5EF4-FFF2-40B4-BE49-F238E27FC236}">
                <a16:creationId xmlns:a16="http://schemas.microsoft.com/office/drawing/2014/main" id="{95D914E6-8049-9561-C97E-2ED8FCDB89E6}"/>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1154030" y="676656"/>
            <a:ext cx="36576" cy="521208"/>
          </a:xfrm>
          <a:prstGeom prst="rect">
            <a:avLst/>
          </a:prstGeom>
        </p:spPr>
      </p:pic>
    </p:spTree>
    <p:extLst>
      <p:ext uri="{BB962C8B-B14F-4D97-AF65-F5344CB8AC3E}">
        <p14:creationId xmlns:p14="http://schemas.microsoft.com/office/powerpoint/2010/main" val="396972435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981200" y="1318302"/>
            <a:ext cx="8229600" cy="2621154"/>
          </a:xfrm>
        </p:spPr>
        <p:txBody>
          <a:bodyPr anchor="b">
            <a:normAutofit/>
          </a:bodyPr>
          <a:lstStyle>
            <a:lvl1pPr algn="ctr">
              <a:defRPr sz="4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4039647"/>
            <a:ext cx="7588155" cy="1414091"/>
          </a:xfrm>
        </p:spPr>
        <p:txBody>
          <a:bodyPr>
            <a:normAutofit/>
          </a:bodyPr>
          <a:lstStyle>
            <a:lvl1pPr marL="0" indent="0" algn="ct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4" name="Graphic 3">
            <a:extLst>
              <a:ext uri="{FF2B5EF4-FFF2-40B4-BE49-F238E27FC236}">
                <a16:creationId xmlns:a16="http://schemas.microsoft.com/office/drawing/2014/main" id="{B7AB9D02-BDB0-5420-CBA2-3044DDB6D79D}"/>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6077712" y="679622"/>
            <a:ext cx="36576" cy="521208"/>
          </a:xfrm>
          <a:prstGeom prst="rect">
            <a:avLst/>
          </a:prstGeom>
        </p:spPr>
      </p:pic>
    </p:spTree>
    <p:extLst>
      <p:ext uri="{BB962C8B-B14F-4D97-AF65-F5344CB8AC3E}">
        <p14:creationId xmlns:p14="http://schemas.microsoft.com/office/powerpoint/2010/main" val="311349682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Header">
    <p:bg>
      <p:bgRef idx="1001">
        <a:schemeClr val="bg1"/>
      </p:bgRef>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0B7FFBE8-95FC-A978-8212-6B5D8F34CC6D}"/>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7047762" y="676656"/>
            <a:ext cx="36576" cy="521208"/>
          </a:xfrm>
          <a:prstGeom prst="rect">
            <a:avLst/>
          </a:prstGeom>
        </p:spPr>
      </p:pic>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678461" y="1561943"/>
            <a:ext cx="4681728" cy="4569825"/>
          </a:xfrm>
        </p:spPr>
        <p:txBody>
          <a:bodyPr anchor="b">
            <a:normAutofit/>
          </a:bodyPr>
          <a:lstStyle>
            <a:lvl1pPr algn="l">
              <a:defRPr sz="4000"/>
            </a:lvl1pPr>
          </a:lstStyle>
          <a:p>
            <a:r>
              <a:rPr lang="en-US"/>
              <a:t>Click to edit Master title style</a:t>
            </a:r>
          </a:p>
        </p:txBody>
      </p:sp>
      <p:sp>
        <p:nvSpPr>
          <p:cNvPr id="13" name="Picture Placeholder 10">
            <a:extLst>
              <a:ext uri="{FF2B5EF4-FFF2-40B4-BE49-F238E27FC236}">
                <a16:creationId xmlns:a16="http://schemas.microsoft.com/office/drawing/2014/main" id="{8DA51E07-C561-85B3-141B-4157C0521FB7}"/>
              </a:ext>
            </a:extLst>
          </p:cNvPr>
          <p:cNvSpPr>
            <a:spLocks noGrp="1"/>
          </p:cNvSpPr>
          <p:nvPr>
            <p:ph type="pic" sz="quarter" idx="13"/>
          </p:nvPr>
        </p:nvSpPr>
        <p:spPr>
          <a:xfrm>
            <a:off x="0" y="0"/>
            <a:ext cx="6095994" cy="6858000"/>
          </a:xfrm>
          <a:blipFill dpi="0" rotWithShape="1">
            <a:blip r:embed="rId4">
              <a:alphaModFix amt="60000"/>
            </a:blip>
            <a:srcRect/>
            <a:stretch>
              <a:fillRect/>
            </a:stretch>
          </a:blipFill>
        </p:spPr>
        <p:txBody>
          <a:bodyPr/>
          <a:lstStyle/>
          <a:p>
            <a:r>
              <a:rPr lang="en-US"/>
              <a:t>Click icon to add picture</a:t>
            </a:r>
          </a:p>
        </p:txBody>
      </p:sp>
    </p:spTree>
    <p:extLst>
      <p:ext uri="{BB962C8B-B14F-4D97-AF65-F5344CB8AC3E}">
        <p14:creationId xmlns:p14="http://schemas.microsoft.com/office/powerpoint/2010/main" val="2884702223"/>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ection Header 2">
    <p:bg>
      <p:bgRef idx="1001">
        <a:schemeClr val="bg1"/>
      </p:bgRef>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71C35429-0BEB-CBD1-23C7-BE3E81942C9C}"/>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1177710" y="676656"/>
            <a:ext cx="36576" cy="521208"/>
          </a:xfrm>
          <a:prstGeom prst="rect">
            <a:avLst/>
          </a:prstGeom>
        </p:spPr>
      </p:pic>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3815" y="1196492"/>
            <a:ext cx="10107029" cy="4935272"/>
          </a:xfrm>
        </p:spPr>
        <p:txBody>
          <a:bodyPr anchor="b">
            <a:normAutofit/>
          </a:bodyPr>
          <a:lstStyle>
            <a:lvl1pPr algn="l">
              <a:defRPr sz="4000"/>
            </a:lvl1pPr>
          </a:lstStyle>
          <a:p>
            <a:r>
              <a:rPr lang="en-US"/>
              <a:t>Click to edit Master title style</a:t>
            </a:r>
          </a:p>
        </p:txBody>
      </p:sp>
    </p:spTree>
    <p:extLst>
      <p:ext uri="{BB962C8B-B14F-4D97-AF65-F5344CB8AC3E}">
        <p14:creationId xmlns:p14="http://schemas.microsoft.com/office/powerpoint/2010/main" val="228633602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Header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3815" y="1196492"/>
            <a:ext cx="4800600" cy="4935272"/>
          </a:xfrm>
        </p:spPr>
        <p:txBody>
          <a:bodyPr anchor="b">
            <a:normAutofit/>
          </a:bodyPr>
          <a:lstStyle>
            <a:lvl1pPr algn="l">
              <a:defRPr sz="4000"/>
            </a:lvl1pPr>
          </a:lstStyle>
          <a:p>
            <a:r>
              <a:rPr lang="en-US"/>
              <a:t>Click to edit Master title style</a:t>
            </a:r>
          </a:p>
        </p:txBody>
      </p:sp>
      <p:sp>
        <p:nvSpPr>
          <p:cNvPr id="5" name="Picture Placeholder 10">
            <a:extLst>
              <a:ext uri="{FF2B5EF4-FFF2-40B4-BE49-F238E27FC236}">
                <a16:creationId xmlns:a16="http://schemas.microsoft.com/office/drawing/2014/main" id="{F85F708B-992C-821E-50D2-07A27EDFA154}"/>
              </a:ext>
            </a:extLst>
          </p:cNvPr>
          <p:cNvSpPr>
            <a:spLocks noGrp="1"/>
          </p:cNvSpPr>
          <p:nvPr>
            <p:ph type="pic" sz="quarter" idx="13"/>
          </p:nvPr>
        </p:nvSpPr>
        <p:spPr>
          <a:xfrm>
            <a:off x="6096006" y="0"/>
            <a:ext cx="6095994" cy="6858000"/>
          </a:xfrm>
          <a:blipFill dpi="0" rotWithShape="1">
            <a:blip r:embed="rId2">
              <a:alphaModFix amt="60000"/>
            </a:blip>
            <a:srcRect/>
            <a:stretch>
              <a:fillRect/>
            </a:stretch>
          </a:blipFill>
        </p:spPr>
        <p:txBody>
          <a:bodyPr/>
          <a:lstStyle/>
          <a:p>
            <a:r>
              <a:rPr lang="en-US"/>
              <a:t>Click icon to add picture</a:t>
            </a:r>
          </a:p>
        </p:txBody>
      </p:sp>
      <p:pic>
        <p:nvPicPr>
          <p:cNvPr id="3" name="Graphic 2">
            <a:extLst>
              <a:ext uri="{FF2B5EF4-FFF2-40B4-BE49-F238E27FC236}">
                <a16:creationId xmlns:a16="http://schemas.microsoft.com/office/drawing/2014/main" id="{71C35429-0BEB-CBD1-23C7-BE3E81942C9C}"/>
              </a:ext>
            </a:extLst>
          </p:cNvPr>
          <p:cNvPicPr>
            <a:picLocks/>
          </p:cNvPicPr>
          <p:nvPr userDrawn="1"/>
        </p:nvPicPr>
        <p:blipFill>
          <a:blip r:embed="rId3">
            <a:extLst>
              <a:ext uri="{96DAC541-7B7A-43D3-8B79-37D633B846F1}">
                <asvg:svgBlip xmlns:asvg="http://schemas.microsoft.com/office/drawing/2016/SVG/main" r:embed="rId4"/>
              </a:ext>
            </a:extLst>
          </a:blip>
          <a:stretch>
            <a:fillRect/>
          </a:stretch>
        </p:blipFill>
        <p:spPr>
          <a:xfrm rot="16200000">
            <a:off x="1177710" y="676656"/>
            <a:ext cx="36576" cy="521208"/>
          </a:xfrm>
          <a:prstGeom prst="rect">
            <a:avLst/>
          </a:prstGeom>
        </p:spPr>
      </p:pic>
    </p:spTree>
    <p:extLst>
      <p:ext uri="{BB962C8B-B14F-4D97-AF65-F5344CB8AC3E}">
        <p14:creationId xmlns:p14="http://schemas.microsoft.com/office/powerpoint/2010/main" val="226348594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59F53EAF-F066-AFDA-2C25-8F96143C7AFD}"/>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a:off x="11224895" y="911860"/>
            <a:ext cx="36576" cy="521208"/>
          </a:xfrm>
          <a:prstGeom prst="rect">
            <a:avLst/>
          </a:prstGeom>
        </p:spPr>
      </p:pic>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813816" y="810063"/>
            <a:ext cx="8467558" cy="1554480"/>
          </a:xfrm>
        </p:spPr>
        <p:txBody>
          <a:bodyPr anchor="t" anchorCtr="0">
            <a:normAutofit/>
          </a:bodyPr>
          <a:lstStyle>
            <a:lvl1pPr>
              <a:defRPr sz="4000"/>
            </a:lvl1pPr>
          </a:lstStyle>
          <a:p>
            <a:r>
              <a:rPr lang="en-US"/>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813816" y="2380995"/>
            <a:ext cx="8869680" cy="3291840"/>
          </a:xfrm>
        </p:spPr>
        <p:txBody>
          <a:bodyPr>
            <a:normAutofit/>
          </a:bodyPr>
          <a:lstStyle>
            <a:lvl1pPr marL="0" indent="0">
              <a:buFont typeface="+mj-lt"/>
              <a:buNone/>
              <a:defRPr sz="2000"/>
            </a:lvl1pPr>
            <a:lvl2pPr marL="228600" indent="0">
              <a:buFont typeface="+mj-lt"/>
              <a:buNone/>
              <a:defRPr sz="1800"/>
            </a:lvl2pPr>
            <a:lvl3pPr marL="457200" indent="0">
              <a:buFont typeface="+mj-lt"/>
              <a:buNone/>
              <a:defRPr sz="1600"/>
            </a:lvl3pPr>
            <a:lvl4pPr marL="685800" indent="0">
              <a:buFont typeface="+mj-lt"/>
              <a:buNone/>
              <a:defRPr sz="1400"/>
            </a:lvl4pPr>
            <a:lvl5pPr marL="914400" indent="0">
              <a:buFont typeface="+mj-lt"/>
              <a:buNone/>
              <a:defRPr sz="1200"/>
            </a:lvl5pPr>
          </a:lstStyle>
          <a:p>
            <a:pPr lvl="0"/>
            <a:r>
              <a:rPr lang="en-US"/>
              <a:t>Click to edit Master text styles</a:t>
            </a:r>
          </a:p>
          <a:p>
            <a:pPr lvl="1"/>
            <a:r>
              <a:rPr lang="en-US"/>
              <a:t>Second level</a:t>
            </a:r>
          </a:p>
          <a:p>
            <a:pPr lvl="2"/>
            <a:r>
              <a:rPr lang="en-US"/>
              <a:t>Third level</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26558524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Agenda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813816" y="1302209"/>
            <a:ext cx="5577962" cy="4807131"/>
          </a:xfrm>
        </p:spPr>
        <p:txBody>
          <a:bodyPr anchor="b">
            <a:normAutofit/>
          </a:bodyPr>
          <a:lstStyle>
            <a:lvl1pPr>
              <a:defRPr sz="3200"/>
            </a:lvl1pPr>
          </a:lstStyle>
          <a:p>
            <a:r>
              <a:rPr lang="en-US"/>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411808" y="1884121"/>
            <a:ext cx="3596952" cy="4151675"/>
          </a:xfrm>
        </p:spPr>
        <p:txBody>
          <a:bodyPr anchor="b" anchorCtr="0">
            <a:normAutofit/>
          </a:bodyPr>
          <a:lstStyle>
            <a:lvl1pPr marL="0" indent="0">
              <a:spcAft>
                <a:spcPts val="1000"/>
              </a:spcAft>
              <a:buFontTx/>
              <a:buNone/>
              <a:defRPr sz="1800"/>
            </a:lvl1pPr>
            <a:lvl2pPr marL="228600" indent="0">
              <a:spcAft>
                <a:spcPts val="1000"/>
              </a:spcAft>
              <a:buFontTx/>
              <a:buNone/>
              <a:defRPr sz="1600"/>
            </a:lvl2pPr>
            <a:lvl3pPr marL="457200" indent="0">
              <a:spcAft>
                <a:spcPts val="1000"/>
              </a:spcAft>
              <a:buFontTx/>
              <a:buNone/>
              <a:defRPr sz="1400"/>
            </a:lvl3pPr>
            <a:lvl4pPr marL="685800" indent="0">
              <a:spcAft>
                <a:spcPts val="1000"/>
              </a:spcAft>
              <a:buFontTx/>
              <a:buNone/>
              <a:defRPr sz="1800"/>
            </a:lvl4pPr>
            <a:lvl5pPr marL="914400" indent="0">
              <a:spcAft>
                <a:spcPts val="1000"/>
              </a:spcAft>
              <a:buFontTx/>
              <a:buNone/>
              <a:defRPr sz="1800"/>
            </a:lvl5pPr>
          </a:lstStyle>
          <a:p>
            <a:pPr lvl="0"/>
            <a:r>
              <a:rPr lang="en-US"/>
              <a:t>Click to edit Master text styles</a:t>
            </a:r>
          </a:p>
          <a:p>
            <a:pPr lvl="1"/>
            <a:r>
              <a:rPr lang="en-US"/>
              <a:t>Second level</a:t>
            </a:r>
          </a:p>
          <a:p>
            <a:pPr lvl="2"/>
            <a:r>
              <a:rPr lang="en-US"/>
              <a:t>Third level</a:t>
            </a:r>
          </a:p>
        </p:txBody>
      </p:sp>
      <p:pic>
        <p:nvPicPr>
          <p:cNvPr id="3" name="Graphic 2">
            <a:extLst>
              <a:ext uri="{FF2B5EF4-FFF2-40B4-BE49-F238E27FC236}">
                <a16:creationId xmlns:a16="http://schemas.microsoft.com/office/drawing/2014/main" id="{CDB380E6-DA46-CD20-B419-2C58AADE9DDC}"/>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7752392" y="675798"/>
            <a:ext cx="36576" cy="521208"/>
          </a:xfrm>
          <a:prstGeom prst="rect">
            <a:avLst/>
          </a:prstGeom>
        </p:spPr>
      </p:pic>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832848" y="803514"/>
            <a:ext cx="429207" cy="365125"/>
          </a:xfrm>
        </p:spPr>
        <p:txBody>
          <a:bodyPr/>
          <a:lstStyle/>
          <a:p>
            <a:fld id="{CC057153-B650-4DEB-B370-79DDCFDCE934}" type="slidenum">
              <a:rPr lang="en-US" smtClean="0"/>
              <a:t>‹#›</a:t>
            </a:fld>
            <a:endParaRPr lang="en-US"/>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1492150" y="799483"/>
            <a:ext cx="4429566" cy="365125"/>
          </a:xfrm>
        </p:spPr>
        <p:txBody>
          <a:bodyPr/>
          <a:lstStyle>
            <a:lvl1pPr algn="ctr">
              <a:defRPr/>
            </a:lvl1pPr>
          </a:lstStyle>
          <a:p>
            <a:pPr algn="l"/>
            <a:endParaRPr lang="en-US"/>
          </a:p>
        </p:txBody>
      </p:sp>
    </p:spTree>
    <p:extLst>
      <p:ext uri="{BB962C8B-B14F-4D97-AF65-F5344CB8AC3E}">
        <p14:creationId xmlns:p14="http://schemas.microsoft.com/office/powerpoint/2010/main" val="35836695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genda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813816" y="1302209"/>
            <a:ext cx="3234184" cy="4202629"/>
          </a:xfrm>
        </p:spPr>
        <p:txBody>
          <a:bodyPr anchor="ctr" anchorCtr="0">
            <a:normAutofit/>
          </a:bodyPr>
          <a:lstStyle>
            <a:lvl1pPr>
              <a:defRPr sz="3200"/>
            </a:lvl1pPr>
          </a:lstStyle>
          <a:p>
            <a:r>
              <a:rPr lang="en-US"/>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4297524" y="1353163"/>
            <a:ext cx="3596952" cy="4151675"/>
          </a:xfrm>
        </p:spPr>
        <p:txBody>
          <a:bodyPr anchor="ctr" anchorCtr="0">
            <a:normAutofit/>
          </a:bodyPr>
          <a:lstStyle>
            <a:lvl1pPr marL="0" indent="0">
              <a:spcAft>
                <a:spcPts val="1000"/>
              </a:spcAft>
              <a:buFontTx/>
              <a:buNone/>
              <a:defRPr sz="1800"/>
            </a:lvl1pPr>
            <a:lvl2pPr marL="228600" indent="0">
              <a:spcAft>
                <a:spcPts val="1000"/>
              </a:spcAft>
              <a:buFontTx/>
              <a:buNone/>
              <a:defRPr sz="1600"/>
            </a:lvl2pPr>
            <a:lvl3pPr marL="457200" indent="0">
              <a:spcAft>
                <a:spcPts val="1000"/>
              </a:spcAft>
              <a:buFontTx/>
              <a:buNone/>
              <a:defRPr sz="1400"/>
            </a:lvl3pPr>
            <a:lvl4pPr marL="685800" indent="0">
              <a:spcAft>
                <a:spcPts val="1000"/>
              </a:spcAft>
              <a:buFontTx/>
              <a:buNone/>
              <a:defRPr sz="1800"/>
            </a:lvl4pPr>
            <a:lvl5pPr marL="914400" indent="0">
              <a:spcAft>
                <a:spcPts val="1000"/>
              </a:spcAft>
              <a:buFontTx/>
              <a:buNone/>
              <a:defRPr sz="1800"/>
            </a:lvl5pPr>
          </a:lstStyle>
          <a:p>
            <a:pPr lvl="0"/>
            <a:r>
              <a:rPr lang="en-US"/>
              <a:t>Click to edit Master text styles</a:t>
            </a:r>
          </a:p>
          <a:p>
            <a:pPr lvl="1"/>
            <a:r>
              <a:rPr lang="en-US"/>
              <a:t>Second level</a:t>
            </a:r>
          </a:p>
          <a:p>
            <a:pPr lvl="2"/>
            <a:r>
              <a:rPr lang="en-US"/>
              <a:t>Third level</a:t>
            </a:r>
          </a:p>
        </p:txBody>
      </p:sp>
      <p:pic>
        <p:nvPicPr>
          <p:cNvPr id="3" name="Graphic 2">
            <a:extLst>
              <a:ext uri="{FF2B5EF4-FFF2-40B4-BE49-F238E27FC236}">
                <a16:creationId xmlns:a16="http://schemas.microsoft.com/office/drawing/2014/main" id="{CDB380E6-DA46-CD20-B419-2C58AADE9DDC}"/>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1179576" y="675798"/>
            <a:ext cx="36576" cy="521208"/>
          </a:xfrm>
          <a:prstGeom prst="rect">
            <a:avLst/>
          </a:prstGeom>
        </p:spPr>
      </p:pic>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0936224" y="813816"/>
            <a:ext cx="429207" cy="365125"/>
          </a:xfrm>
        </p:spPr>
        <p:txBody>
          <a:bodyPr/>
          <a:lstStyle>
            <a:lvl1pPr algn="r">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8963860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genda with Picture">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74732B46-F1F0-7522-FC25-AABA628DA30B}"/>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7104188" y="676656"/>
            <a:ext cx="36576" cy="521208"/>
          </a:xfrm>
          <a:prstGeom prst="rect">
            <a:avLst/>
          </a:prstGeom>
        </p:spPr>
      </p:pic>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813816" y="4552002"/>
            <a:ext cx="4663440" cy="1554480"/>
          </a:xfrm>
        </p:spPr>
        <p:txBody>
          <a:bodyPr anchor="b" anchorCtr="0">
            <a:noAutofit/>
          </a:bodyPr>
          <a:lstStyle>
            <a:lvl1pPr>
              <a:defRPr sz="3200"/>
            </a:lvl1pPr>
          </a:lstStyle>
          <a:p>
            <a:r>
              <a:rPr lang="en-US"/>
              <a:t>Click to edit Master title style</a:t>
            </a:r>
          </a:p>
        </p:txBody>
      </p:sp>
      <p:sp>
        <p:nvSpPr>
          <p:cNvPr id="9" name="Picture Placeholder 10">
            <a:extLst>
              <a:ext uri="{FF2B5EF4-FFF2-40B4-BE49-F238E27FC236}">
                <a16:creationId xmlns:a16="http://schemas.microsoft.com/office/drawing/2014/main" id="{622FFB4D-B5E7-3882-7509-50FC147AD0C1}"/>
              </a:ext>
            </a:extLst>
          </p:cNvPr>
          <p:cNvSpPr>
            <a:spLocks noGrp="1"/>
          </p:cNvSpPr>
          <p:nvPr>
            <p:ph type="pic" sz="quarter" idx="14"/>
          </p:nvPr>
        </p:nvSpPr>
        <p:spPr>
          <a:xfrm>
            <a:off x="923544" y="941832"/>
            <a:ext cx="4179742" cy="2992856"/>
          </a:xfrm>
          <a:blipFill dpi="0" rotWithShape="1">
            <a:blip r:embed="rId4">
              <a:alphaModFix amt="60000"/>
            </a:blip>
            <a:srcRect/>
            <a:stretch>
              <a:fillRect l="-3918" t="-835" b="-338"/>
            </a:stretch>
          </a:blipFill>
        </p:spPr>
        <p:txBody>
          <a:bodyPr/>
          <a:lstStyle/>
          <a:p>
            <a:r>
              <a:rPr lang="en-US"/>
              <a:t>Click icon to add picture</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0936224" y="816682"/>
            <a:ext cx="429207" cy="365125"/>
          </a:xfrm>
        </p:spPr>
        <p:txBody>
          <a:bodyPr/>
          <a:lstStyle>
            <a:lvl1pPr algn="r">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765388" y="2718978"/>
            <a:ext cx="4663440" cy="3337560"/>
          </a:xfrm>
        </p:spPr>
        <p:txBody>
          <a:bodyPr anchor="b" anchorCtr="0">
            <a:normAutofit/>
          </a:bodyPr>
          <a:lstStyle>
            <a:lvl1pPr marL="0" indent="0">
              <a:buFont typeface="+mj-lt"/>
              <a:buNone/>
              <a:defRPr sz="1800"/>
            </a:lvl1pPr>
            <a:lvl2pPr marL="228600" indent="0">
              <a:buFont typeface="+mj-lt"/>
              <a:buNone/>
              <a:defRPr sz="1600"/>
            </a:lvl2pPr>
            <a:lvl3pPr marL="457200" indent="0">
              <a:buFont typeface="+mj-lt"/>
              <a:buNone/>
              <a:defRPr sz="1400"/>
            </a:lvl3pPr>
            <a:lvl4pPr marL="685800" indent="0">
              <a:buFont typeface="+mj-lt"/>
              <a:buNone/>
              <a:defRPr sz="1800"/>
            </a:lvl4pPr>
            <a:lvl5pPr>
              <a:buFont typeface="+mj-lt"/>
              <a:buNone/>
              <a:defRPr sz="18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875986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B1C55ED2-79AB-08DC-6DCF-C07F6CBD227C}"/>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a:off x="922189" y="1217512"/>
            <a:ext cx="36576" cy="521208"/>
          </a:xfrm>
          <a:prstGeom prst="rect">
            <a:avLst/>
          </a:prstGeom>
        </p:spPr>
      </p:pic>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09404" y="2385975"/>
            <a:ext cx="4325112" cy="2454796"/>
          </a:xfrm>
        </p:spPr>
        <p:txBody>
          <a:bodyPr>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386584"/>
            <a:ext cx="4325112" cy="2459736"/>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31323984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86383B9E-F152-84FC-BD1D-4F84C5670DA1}"/>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1157799" y="5660464"/>
            <a:ext cx="36576" cy="521208"/>
          </a:xfrm>
          <a:prstGeom prst="rect">
            <a:avLst/>
          </a:prstGeom>
        </p:spPr>
      </p:pic>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3815" y="2819320"/>
            <a:ext cx="4372547" cy="2834640"/>
          </a:xfrm>
        </p:spPr>
        <p:txBody>
          <a:bodyPr>
            <a:normAutofit/>
          </a:bodyPr>
          <a:lstStyle>
            <a:lvl1pPr>
              <a:defRPr sz="3200"/>
            </a:lvl1pPr>
          </a:lstStyle>
          <a:p>
            <a:r>
              <a:rPr lang="en-US"/>
              <a:t>Click to edit Master title style</a:t>
            </a:r>
          </a:p>
        </p:txBody>
      </p:sp>
      <p:sp>
        <p:nvSpPr>
          <p:cNvPr id="3" name="Picture Placeholder 10">
            <a:extLst>
              <a:ext uri="{FF2B5EF4-FFF2-40B4-BE49-F238E27FC236}">
                <a16:creationId xmlns:a16="http://schemas.microsoft.com/office/drawing/2014/main" id="{8B0E68BA-9AEE-909E-56B9-A14C4D9AD352}"/>
              </a:ext>
            </a:extLst>
          </p:cNvPr>
          <p:cNvSpPr>
            <a:spLocks noGrp="1"/>
          </p:cNvSpPr>
          <p:nvPr>
            <p:ph type="pic" sz="quarter" idx="14"/>
          </p:nvPr>
        </p:nvSpPr>
        <p:spPr>
          <a:xfrm>
            <a:off x="1" y="0"/>
            <a:ext cx="12191999" cy="2171156"/>
          </a:xfrm>
          <a:blipFill dpi="0" rotWithShape="1">
            <a:blip r:embed="rId4">
              <a:alphaModFix amt="60000"/>
            </a:blip>
            <a:srcRect/>
            <a:stretch>
              <a:fillRect l="1" t="1" r="-5" b="-376"/>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6096000" y="2815002"/>
            <a:ext cx="5162550" cy="283464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869680" y="5717127"/>
            <a:ext cx="1845772" cy="365125"/>
          </a:xfrm>
        </p:spPr>
        <p:txBody>
          <a:bodyPr/>
          <a:lstStyle>
            <a:lvl1pPr algn="r">
              <a:defRPr/>
            </a:lvl1pPr>
          </a:lstStyle>
          <a:p>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0934534" y="5714645"/>
            <a:ext cx="429207" cy="365125"/>
          </a:xfrm>
        </p:spPr>
        <p:txBody>
          <a:bodyPr/>
          <a:lstStyle>
            <a:lvl1pPr algn="r">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054372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3816" y="848082"/>
            <a:ext cx="4145582" cy="4638825"/>
          </a:xfrm>
        </p:spPr>
        <p:txBody>
          <a:bodyPr>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597419" y="848517"/>
            <a:ext cx="5681662" cy="4818062"/>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869680" y="5717127"/>
            <a:ext cx="1845772" cy="365125"/>
          </a:xfrm>
        </p:spPr>
        <p:txBody>
          <a:bodyPr/>
          <a:lstStyle>
            <a:lvl1pPr algn="r">
              <a:defRPr/>
            </a:lvl1pPr>
          </a:lstStyle>
          <a:p>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0934664" y="5714645"/>
            <a:ext cx="429207" cy="365125"/>
          </a:xfrm>
        </p:spPr>
        <p:txBody>
          <a:bodyPr/>
          <a:lstStyle>
            <a:lvl1pPr algn="r">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4907595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3816" y="850392"/>
            <a:ext cx="4142232" cy="4940661"/>
          </a:xfrm>
        </p:spPr>
        <p:txBody>
          <a:bodyPr>
            <a:normAutofit/>
          </a:bodyPr>
          <a:lstStyle>
            <a:lvl1pPr>
              <a:defRPr sz="3200"/>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869680" y="457200"/>
            <a:ext cx="1845772" cy="365125"/>
          </a:xfrm>
        </p:spPr>
        <p:txBody>
          <a:bodyPr/>
          <a:lstStyle>
            <a:lvl1pPr algn="r">
              <a:defRPr/>
            </a:lvl1pPr>
          </a:lstStyle>
          <a:p>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0937607" y="457200"/>
            <a:ext cx="429207" cy="365125"/>
          </a:xfrm>
        </p:spPr>
        <p:txBody>
          <a:bodyPr/>
          <a:lstStyle>
            <a:lvl1pPr algn="r">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522913" y="866305"/>
            <a:ext cx="6159500" cy="5390822"/>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3188239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7901" y="842957"/>
            <a:ext cx="3494314" cy="4768174"/>
          </a:xfrm>
        </p:spPr>
        <p:txBody>
          <a:bodyPr>
            <a:normAutofit/>
          </a:bodyPr>
          <a:lstStyle>
            <a:lvl1pPr>
              <a:defRPr sz="3200"/>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869680" y="457200"/>
            <a:ext cx="1847088" cy="365125"/>
          </a:xfrm>
        </p:spPr>
        <p:txBody>
          <a:bodyPr/>
          <a:lstStyle>
            <a:lvl1pPr algn="r">
              <a:defRPr/>
            </a:lvl1pPr>
          </a:lstStyle>
          <a:p>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0936224" y="457200"/>
            <a:ext cx="429207" cy="365125"/>
          </a:xfrm>
        </p:spPr>
        <p:txBody>
          <a:bodyPr/>
          <a:lstStyle>
            <a:lvl1pPr algn="r">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504268" y="865504"/>
            <a:ext cx="6766560" cy="5093862"/>
          </a:xfrm>
        </p:spPr>
        <p:txBody>
          <a:bodyPr>
            <a:normAutofit/>
          </a:bodyPr>
          <a:lstStyle>
            <a:lvl1pPr>
              <a:lnSpc>
                <a:spcPct val="90000"/>
              </a:lnSpc>
              <a:defRPr sz="1800"/>
            </a:lvl1pPr>
            <a:lvl2pPr>
              <a:lnSpc>
                <a:spcPct val="90000"/>
              </a:lnSpc>
              <a:defRPr sz="1600"/>
            </a:lvl2pPr>
            <a:lvl3pPr>
              <a:lnSpc>
                <a:spcPct val="90000"/>
              </a:lnSpc>
              <a:defRPr sz="1400"/>
            </a:lvl3pPr>
            <a:lvl4pPr>
              <a:lnSpc>
                <a:spcPct val="90000"/>
              </a:lnSpc>
              <a:defRPr sz="1200"/>
            </a:lvl4pPr>
            <a:lvl5pPr>
              <a:lnSpc>
                <a:spcPct val="90000"/>
              </a:lnSpc>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9111924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216209" y="868680"/>
            <a:ext cx="6093225" cy="1143000"/>
          </a:xfrm>
        </p:spPr>
        <p:txBody>
          <a:bodyPr anchor="t" anchorCtr="0">
            <a:normAutofit/>
          </a:bodyPr>
          <a:lstStyle>
            <a:lvl1pPr>
              <a:defRPr sz="32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4437529" cy="6858000"/>
          </a:xfrm>
          <a:blipFill dpi="0" rotWithShape="1">
            <a:blip r:embed="rId2">
              <a:alphaModFix amt="60000"/>
            </a:blip>
            <a:srcRect/>
            <a:stretch>
              <a:fillRect r="-8031"/>
            </a:stretch>
          </a:blipFill>
        </p:spPr>
        <p:txBody>
          <a:bodyPr/>
          <a:lstStyle/>
          <a:p>
            <a:r>
              <a:rPr lang="en-US"/>
              <a:t>Click icon to add picture</a:t>
            </a:r>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8869680" y="457200"/>
            <a:ext cx="1845772" cy="365125"/>
          </a:xfrm>
        </p:spPr>
        <p:txBody>
          <a:bodyPr/>
          <a:lstStyle>
            <a:lvl1pPr algn="r">
              <a:defRPr/>
            </a:lvl1pPr>
          </a:lstStyle>
          <a:p>
            <a:endParaRPr lang="en-US"/>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10939833" y="457200"/>
            <a:ext cx="429207" cy="365125"/>
          </a:xfrm>
        </p:spPr>
        <p:txBody>
          <a:bodyPr/>
          <a:lstStyle>
            <a:lvl1pPr algn="r">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216209" y="2017058"/>
            <a:ext cx="6071616" cy="4489704"/>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5237749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7190" y="822960"/>
            <a:ext cx="6135624" cy="1143000"/>
          </a:xfrm>
        </p:spPr>
        <p:txBody>
          <a:bodyPr anchor="b"/>
          <a:lstStyle/>
          <a:p>
            <a:r>
              <a:rPr lang="en-US"/>
              <a:t>Click to edit Master title style</a:t>
            </a:r>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817903" y="457200"/>
            <a:ext cx="429207" cy="365125"/>
          </a:xfrm>
        </p:spPr>
        <p:txBody>
          <a:bodyPr/>
          <a:lstStyle/>
          <a:p>
            <a:fld id="{CC057153-B650-4DEB-B370-79DDCFDCE934}" type="slidenum">
              <a:rPr lang="en-US" smtClean="0"/>
              <a:t>‹#›</a:t>
            </a:fld>
            <a:endParaRPr lang="en-US"/>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a:off x="1490472" y="457200"/>
            <a:ext cx="1847088" cy="365125"/>
          </a:xfrm>
        </p:spPr>
        <p:txBody>
          <a:bodyPr/>
          <a:lstStyle/>
          <a:p>
            <a:endParaRPr lang="en-US"/>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817316" y="2057402"/>
            <a:ext cx="6135624" cy="4489704"/>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400544" y="0"/>
            <a:ext cx="4791456" cy="6858000"/>
          </a:xfrm>
          <a:blipFill dpi="0" rotWithShape="1">
            <a:blip r:embed="rId2">
              <a:alphaModFix amt="60000"/>
            </a:blip>
            <a:srcRect/>
            <a:stretch>
              <a:fillRect/>
            </a:stretch>
          </a:blipFill>
        </p:spPr>
        <p:txBody>
          <a:bodyPr/>
          <a:lstStyle/>
          <a:p>
            <a:r>
              <a:rPr lang="en-US"/>
              <a:t>Click icon to add picture</a:t>
            </a:r>
          </a:p>
        </p:txBody>
      </p:sp>
    </p:spTree>
    <p:extLst>
      <p:ext uri="{BB962C8B-B14F-4D97-AF65-F5344CB8AC3E}">
        <p14:creationId xmlns:p14="http://schemas.microsoft.com/office/powerpoint/2010/main" val="15030814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408854" y="829325"/>
            <a:ext cx="6858000" cy="932688"/>
          </a:xfrm>
        </p:spPr>
        <p:txBody>
          <a:bodyPr anchor="t" anchorCtr="0"/>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3429000" cy="6858000"/>
          </a:xfrm>
          <a:blipFill dpi="0" rotWithShape="1">
            <a:blip r:embed="rId2">
              <a:alphaModFix amt="60000"/>
            </a:blip>
            <a:srcRect/>
            <a:stretch>
              <a:fillRect r="-17333"/>
            </a:stretch>
          </a:blipFill>
        </p:spPr>
        <p:txBody>
          <a:bodyPr/>
          <a:lstStyle/>
          <a:p>
            <a:r>
              <a:rPr lang="en-US"/>
              <a:t>Click icon to add picture</a:t>
            </a:r>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8869680" y="457200"/>
            <a:ext cx="1845772" cy="365125"/>
          </a:xfrm>
        </p:spPr>
        <p:txBody>
          <a:bodyPr/>
          <a:lstStyle>
            <a:lvl1pPr algn="r">
              <a:defRPr/>
            </a:lvl1pPr>
          </a:lstStyle>
          <a:p>
            <a:endParaRPr lang="en-US"/>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0935476" y="457200"/>
            <a:ext cx="429207" cy="365125"/>
          </a:xfrm>
        </p:spPr>
        <p:txBody>
          <a:bodyPr/>
          <a:lstStyle>
            <a:lvl1pPr algn="r">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408854" y="1878456"/>
            <a:ext cx="6858000" cy="498348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936376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1046" y="4257446"/>
            <a:ext cx="4297661" cy="1852154"/>
          </a:xfrm>
        </p:spPr>
        <p:txBody>
          <a:bodyPr anchor="b">
            <a:noAutofit/>
          </a:bodyPr>
          <a:lstStyle>
            <a:lvl1pPr>
              <a:defRPr sz="3200"/>
            </a:lvl1pPr>
          </a:lstStyle>
          <a:p>
            <a:r>
              <a:rPr lang="en-US"/>
              <a:t>Click to edit Master title style</a:t>
            </a:r>
          </a:p>
        </p:txBody>
      </p:sp>
      <p:pic>
        <p:nvPicPr>
          <p:cNvPr id="4" name="Graphic 3">
            <a:extLst>
              <a:ext uri="{FF2B5EF4-FFF2-40B4-BE49-F238E27FC236}">
                <a16:creationId xmlns:a16="http://schemas.microsoft.com/office/drawing/2014/main" id="{8F2A913F-34E8-6AA3-93B1-82EC26840158}"/>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6348844" y="5660464"/>
            <a:ext cx="36576" cy="521208"/>
          </a:xfrm>
          <a:prstGeom prst="rect">
            <a:avLst/>
          </a:prstGeom>
        </p:spPr>
      </p:pic>
      <p:sp>
        <p:nvSpPr>
          <p:cNvPr id="3" name="Picture Placeholder 10">
            <a:extLst>
              <a:ext uri="{FF2B5EF4-FFF2-40B4-BE49-F238E27FC236}">
                <a16:creationId xmlns:a16="http://schemas.microsoft.com/office/drawing/2014/main" id="{A9DF44A2-0708-C962-D4F6-461FBBBE261F}"/>
              </a:ext>
            </a:extLst>
          </p:cNvPr>
          <p:cNvSpPr>
            <a:spLocks noGrp="1"/>
          </p:cNvSpPr>
          <p:nvPr>
            <p:ph type="pic" sz="quarter" idx="13"/>
          </p:nvPr>
        </p:nvSpPr>
        <p:spPr>
          <a:xfrm>
            <a:off x="935034" y="849445"/>
            <a:ext cx="4173673" cy="2913664"/>
          </a:xfrm>
          <a:blipFill dpi="0" rotWithShape="1">
            <a:blip r:embed="rId4">
              <a:alphaModFix amt="60000"/>
            </a:blip>
            <a:srcRect/>
            <a:stretch>
              <a:fillRect b="159"/>
            </a:stretch>
          </a:blipFill>
        </p:spPr>
        <p:txBody>
          <a:bodyPr/>
          <a:lstStyle/>
          <a:p>
            <a:endParaRPr lang="en-US"/>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012179" y="849444"/>
            <a:ext cx="5295472" cy="483489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8869680" y="5719845"/>
            <a:ext cx="1847088" cy="389755"/>
          </a:xfrm>
        </p:spPr>
        <p:txBody>
          <a:bodyPr/>
          <a:lstStyle>
            <a:lvl1pPr algn="r">
              <a:defRPr/>
            </a:lvl1pPr>
          </a:lstStyle>
          <a:p>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0928411" y="5746499"/>
            <a:ext cx="429207" cy="365125"/>
          </a:xfrm>
        </p:spPr>
        <p:txBody>
          <a:bodyPr/>
          <a:lstStyle>
            <a:lvl1pPr algn="r">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933544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909038" y="832804"/>
            <a:ext cx="4361688" cy="1527048"/>
          </a:xfrm>
        </p:spPr>
        <p:txBody>
          <a:bodyPr anchor="t" anchorCtr="0">
            <a:normAutofit/>
          </a:bodyPr>
          <a:lstStyle>
            <a:lvl1pPr>
              <a:defRPr sz="32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6096000" cy="6858000"/>
          </a:xfrm>
          <a:blipFill dpi="0" rotWithShape="1">
            <a:blip r:embed="rId2">
              <a:alphaModFix amt="60000"/>
            </a:blip>
            <a:srcRect/>
            <a:stretch>
              <a:fillRect l="-1" r="-8457"/>
            </a:stretch>
          </a:blipFill>
        </p:spPr>
        <p:txBody>
          <a:bodyPr/>
          <a:lstStyle/>
          <a:p>
            <a:r>
              <a:rPr lang="en-US"/>
              <a:t>Click icon to add picture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69680" y="457200"/>
            <a:ext cx="1845772" cy="365125"/>
          </a:xfrm>
        </p:spPr>
        <p:txBody>
          <a:bodyPr/>
          <a:lstStyle>
            <a:lvl1pPr algn="r">
              <a:defRPr/>
            </a:lvl1p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0936224" y="457200"/>
            <a:ext cx="429207" cy="365125"/>
          </a:xfrm>
        </p:spPr>
        <p:txBody>
          <a:bodyPr/>
          <a:lstStyle>
            <a:lvl1pPr algn="r">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908975" y="2467805"/>
            <a:ext cx="4362450" cy="409575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0875427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433023" y="2132530"/>
            <a:ext cx="4961795" cy="1527048"/>
          </a:xfrm>
        </p:spPr>
        <p:txBody>
          <a:bodyPr anchor="t" anchorCtr="0">
            <a:normAutofit/>
          </a:bodyPr>
          <a:lstStyle>
            <a:lvl1pPr>
              <a:defRPr sz="3200"/>
            </a:lvl1pPr>
          </a:lstStyle>
          <a:p>
            <a:r>
              <a:rPr lang="en-US"/>
              <a:t>Click to edit Master title style</a:t>
            </a:r>
          </a:p>
        </p:txBody>
      </p:sp>
      <p:sp>
        <p:nvSpPr>
          <p:cNvPr id="5" name="Picture Placeholder 2">
            <a:extLst>
              <a:ext uri="{FF2B5EF4-FFF2-40B4-BE49-F238E27FC236}">
                <a16:creationId xmlns:a16="http://schemas.microsoft.com/office/drawing/2014/main" id="{AA2C06F4-46D4-E31A-FE24-FA262F3070BA}"/>
              </a:ext>
            </a:extLst>
          </p:cNvPr>
          <p:cNvSpPr>
            <a:spLocks noGrp="1"/>
          </p:cNvSpPr>
          <p:nvPr>
            <p:ph type="pic" idx="1"/>
          </p:nvPr>
        </p:nvSpPr>
        <p:spPr>
          <a:xfrm>
            <a:off x="0" y="909016"/>
            <a:ext cx="5685399" cy="5039969"/>
          </a:xfrm>
          <a:blipFill dpi="0" rotWithShape="1">
            <a:blip r:embed="rId2">
              <a:alphaModFix amt="60000"/>
            </a:blip>
            <a:srcRect/>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pic>
        <p:nvPicPr>
          <p:cNvPr id="3" name="Graphic 2">
            <a:extLst>
              <a:ext uri="{FF2B5EF4-FFF2-40B4-BE49-F238E27FC236}">
                <a16:creationId xmlns:a16="http://schemas.microsoft.com/office/drawing/2014/main" id="{68D34A61-0B4C-7668-21C4-92101CEE4BE3}"/>
              </a:ext>
            </a:extLst>
          </p:cNvPr>
          <p:cNvPicPr>
            <a:picLocks/>
          </p:cNvPicPr>
          <p:nvPr userDrawn="1"/>
        </p:nvPicPr>
        <p:blipFill>
          <a:blip r:embed="rId3">
            <a:extLst>
              <a:ext uri="{96DAC541-7B7A-43D3-8B79-37D633B846F1}">
                <asvg:svgBlip xmlns:asvg="http://schemas.microsoft.com/office/drawing/2016/SVG/main" r:embed="rId4"/>
              </a:ext>
            </a:extLst>
          </a:blip>
          <a:stretch>
            <a:fillRect/>
          </a:stretch>
        </p:blipFill>
        <p:spPr>
          <a:xfrm>
            <a:off x="6541267" y="1217512"/>
            <a:ext cx="36576" cy="521208"/>
          </a:xfrm>
          <a:prstGeom prst="rect">
            <a:avLst/>
          </a:prstGeom>
        </p:spPr>
      </p:pic>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433023" y="3788229"/>
            <a:ext cx="4961795" cy="1919224"/>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6446428" y="5720288"/>
            <a:ext cx="429207" cy="365125"/>
          </a:xfrm>
        </p:spPr>
        <p:txBody>
          <a:bodyPr/>
          <a:lstStyle>
            <a:lvl1pPr>
              <a:defRPr>
                <a:solidFill>
                  <a:schemeClr val="tx1"/>
                </a:solidFill>
                <a:effectLst/>
              </a:defRPr>
            </a:lvl1pPr>
          </a:lstStyle>
          <a:p>
            <a:fld id="{CC057153-B650-4DEB-B370-79DDCFDCE934}" type="slidenum">
              <a:rPr lang="en-US" smtClean="0"/>
              <a:pPr/>
              <a:t>‹#›</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103273" y="5720287"/>
            <a:ext cx="2805405" cy="365125"/>
          </a:xfrm>
        </p:spPr>
        <p:txBody>
          <a:bodyPr/>
          <a:lstStyle>
            <a:lvl1pPr algn="l">
              <a:defRPr>
                <a:solidFill>
                  <a:schemeClr val="tx1"/>
                </a:solidFill>
                <a:effectLst/>
              </a:defRPr>
            </a:lvl1pPr>
          </a:lstStyle>
          <a:p>
            <a:endParaRPr lang="en-US"/>
          </a:p>
        </p:txBody>
      </p:sp>
    </p:spTree>
    <p:extLst>
      <p:ext uri="{BB962C8B-B14F-4D97-AF65-F5344CB8AC3E}">
        <p14:creationId xmlns:p14="http://schemas.microsoft.com/office/powerpoint/2010/main" val="9897803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738094" y="825703"/>
            <a:ext cx="4522936" cy="932688"/>
          </a:xfrm>
        </p:spPr>
        <p:txBody>
          <a:bodyPr anchor="t" anchorCtr="0"/>
          <a:lstStyle>
            <a:lvl1pPr>
              <a:defRPr sz="32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5672379" cy="6858000"/>
          </a:xfrm>
          <a:blipFill dpi="0" rotWithShape="1">
            <a:blip r:embed="rId2">
              <a:alphaModFix amt="60000"/>
            </a:blip>
            <a:srcRect/>
            <a:stretch>
              <a:fillRect r="-14454"/>
            </a:stretch>
          </a:blipFill>
        </p:spPr>
        <p:txBody>
          <a:bodyPr/>
          <a:lstStyle/>
          <a:p>
            <a:r>
              <a:rPr lang="en-US"/>
              <a:t>Click icon to add picture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69680" y="457200"/>
            <a:ext cx="1845772" cy="365125"/>
          </a:xfrm>
        </p:spPr>
        <p:txBody>
          <a:bodyPr/>
          <a:lstStyle>
            <a:lvl1pPr algn="r">
              <a:defRPr/>
            </a:lvl1p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0936224" y="457200"/>
            <a:ext cx="429207" cy="365125"/>
          </a:xfrm>
        </p:spPr>
        <p:txBody>
          <a:bodyPr/>
          <a:lstStyle>
            <a:lvl1pPr algn="r">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748429" y="1789540"/>
            <a:ext cx="4512601" cy="498348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0985879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873104"/>
            <a:ext cx="4572000" cy="932688"/>
          </a:xfrm>
        </p:spPr>
        <p:txBody>
          <a:bodyPr anchor="b"/>
          <a:lstStyle>
            <a:lvl1pPr>
              <a:defRPr sz="3200"/>
            </a:lvl1pPr>
          </a:lstStyle>
          <a:p>
            <a:r>
              <a:rPr lang="en-US"/>
              <a:t>Click to edit Master title style</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12585" y="457200"/>
            <a:ext cx="429207" cy="365125"/>
          </a:xfrm>
        </p:spPr>
        <p:txBody>
          <a:bodyPr/>
          <a:lstStyle>
            <a:lvl1pPr>
              <a:defRPr>
                <a:solidFill>
                  <a:schemeClr val="tx1"/>
                </a:solidFill>
                <a:effectLst/>
              </a:defRPr>
            </a:lvl1pPr>
          </a:lstStyle>
          <a:p>
            <a:fld id="{CC057153-B650-4DEB-B370-79DDCFDCE934}" type="slidenum">
              <a:rPr lang="en-US" smtClean="0"/>
              <a:pPr/>
              <a:t>‹#›</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72618" y="457200"/>
            <a:ext cx="2805405" cy="365125"/>
          </a:xfrm>
        </p:spPr>
        <p:txBody>
          <a:bodyPr/>
          <a:lstStyle>
            <a:lvl1pPr>
              <a:defRPr>
                <a:solidFill>
                  <a:schemeClr val="tx1"/>
                </a:solidFill>
                <a:effectLst/>
              </a:defRPr>
            </a:lvl1pPr>
          </a:lstStyle>
          <a:p>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13816" y="1933808"/>
            <a:ext cx="4572000" cy="498348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a:p>
            <a:pPr lvl="3"/>
            <a:endParaRPr lang="en-US"/>
          </a:p>
        </p:txBody>
      </p:sp>
      <p:sp>
        <p:nvSpPr>
          <p:cNvPr id="3" name="Picture Placeholder 10">
            <a:extLst>
              <a:ext uri="{FF2B5EF4-FFF2-40B4-BE49-F238E27FC236}">
                <a16:creationId xmlns:a16="http://schemas.microsoft.com/office/drawing/2014/main" id="{3CD55653-C8C9-068F-CF5A-7E1436D7EFA1}"/>
              </a:ext>
            </a:extLst>
          </p:cNvPr>
          <p:cNvSpPr>
            <a:spLocks noGrp="1"/>
          </p:cNvSpPr>
          <p:nvPr>
            <p:ph type="pic" sz="quarter" idx="13"/>
          </p:nvPr>
        </p:nvSpPr>
        <p:spPr>
          <a:xfrm>
            <a:off x="6519621" y="0"/>
            <a:ext cx="5672379" cy="6858000"/>
          </a:xfrm>
          <a:blipFill dpi="0" rotWithShape="1">
            <a:blip r:embed="rId2">
              <a:alphaModFix amt="60000"/>
            </a:blip>
            <a:srcRect/>
            <a:stretch>
              <a:fillRect r="-14454"/>
            </a:stretch>
          </a:blipFill>
        </p:spPr>
        <p:txBody>
          <a:bodyPr/>
          <a:lstStyle/>
          <a:p>
            <a:r>
              <a:rPr lang="en-US"/>
              <a:t>Click icon to add picture</a:t>
            </a:r>
          </a:p>
        </p:txBody>
      </p:sp>
    </p:spTree>
    <p:extLst>
      <p:ext uri="{BB962C8B-B14F-4D97-AF65-F5344CB8AC3E}">
        <p14:creationId xmlns:p14="http://schemas.microsoft.com/office/powerpoint/2010/main" val="32607263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866298" y="831603"/>
            <a:ext cx="3401568" cy="1527048"/>
          </a:xfrm>
        </p:spPr>
        <p:txBody>
          <a:bodyPr anchor="t" anchorCtr="0">
            <a:normAutofit/>
          </a:bodyPr>
          <a:lstStyle>
            <a:lvl1pPr>
              <a:defRPr sz="32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038109" cy="6858000"/>
          </a:xfrm>
          <a:blipFill dpi="0" rotWithShape="1">
            <a:blip r:embed="rId2">
              <a:alphaModFix amt="60000"/>
            </a:blip>
            <a:srcRect/>
            <a:stretch>
              <a:fillRect r="-7758"/>
            </a:stretch>
          </a:blipFill>
        </p:spPr>
        <p:txBody>
          <a:bodyPr/>
          <a:lstStyle/>
          <a:p>
            <a:r>
              <a:rPr lang="en-US"/>
              <a:t>Click icon to add picture</a:t>
            </a:r>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8869680" y="457200"/>
            <a:ext cx="1847088" cy="365125"/>
          </a:xfrm>
        </p:spPr>
        <p:txBody>
          <a:bodyPr/>
          <a:lstStyle>
            <a:lvl1pPr algn="r">
              <a:defRPr/>
            </a:lvl1pPr>
          </a:lstStyle>
          <a:p>
            <a:endParaRPr lang="en-US"/>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10936224" y="457200"/>
            <a:ext cx="429207" cy="365125"/>
          </a:xfrm>
        </p:spPr>
        <p:txBody>
          <a:bodyPr/>
          <a:lstStyle>
            <a:lvl1pPr algn="r">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866425" y="2379232"/>
            <a:ext cx="3401568" cy="409575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10985781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822960"/>
            <a:ext cx="3401568" cy="1527048"/>
          </a:xfrm>
        </p:spPr>
        <p:txBody>
          <a:bodyPr anchor="b">
            <a:normAutofit/>
          </a:bodyPr>
          <a:lstStyle>
            <a:lvl1pPr>
              <a:defRPr sz="3200"/>
            </a:lvl1pPr>
          </a:lstStyle>
          <a:p>
            <a:r>
              <a:rPr lang="en-US"/>
              <a:t>Click to edit Master title style</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21269" y="457200"/>
            <a:ext cx="429207" cy="365125"/>
          </a:xfrm>
        </p:spPr>
        <p:txBody>
          <a:bodyPr/>
          <a:lstStyle>
            <a:lvl1pPr>
              <a:defRPr>
                <a:solidFill>
                  <a:schemeClr val="tx1"/>
                </a:solidFill>
                <a:effectLst/>
              </a:defRPr>
            </a:lvl1pPr>
          </a:lstStyle>
          <a:p>
            <a:fld id="{CC057153-B650-4DEB-B370-79DDCFDCE934}" type="slidenum">
              <a:rPr lang="en-US" smtClean="0"/>
              <a:pPr/>
              <a:t>‹#›</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90472" y="457200"/>
            <a:ext cx="1847088" cy="365125"/>
          </a:xfrm>
        </p:spPr>
        <p:txBody>
          <a:bodyPr/>
          <a:lstStyle>
            <a:lvl1pPr>
              <a:defRPr>
                <a:solidFill>
                  <a:schemeClr val="tx1"/>
                </a:solidFill>
                <a:effectLst/>
              </a:defRPr>
            </a:lvl1pPr>
          </a:lstStyle>
          <a:p>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13816" y="2377440"/>
            <a:ext cx="3401568" cy="4095750"/>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4761780" y="0"/>
            <a:ext cx="7430219" cy="6858000"/>
          </a:xfrm>
          <a:blipFill dpi="0" rotWithShape="1">
            <a:blip r:embed="rId2">
              <a:alphaModFix amt="60000"/>
            </a:blip>
            <a:srcRect/>
            <a:stretch>
              <a:fillRect/>
            </a:stretch>
          </a:blipFill>
        </p:spPr>
        <p:txBody>
          <a:bodyPr/>
          <a:lstStyle/>
          <a:p>
            <a:r>
              <a:rPr lang="en-US"/>
              <a:t>Click icon to add picture</a:t>
            </a:r>
          </a:p>
        </p:txBody>
      </p:sp>
    </p:spTree>
    <p:extLst>
      <p:ext uri="{BB962C8B-B14F-4D97-AF65-F5344CB8AC3E}">
        <p14:creationId xmlns:p14="http://schemas.microsoft.com/office/powerpoint/2010/main" val="23009357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997417" y="822516"/>
            <a:ext cx="3273552" cy="1942773"/>
          </a:xfrm>
        </p:spPr>
        <p:txBody>
          <a:bodyPr anchor="t" anchorCtr="0">
            <a:normAutofit/>
          </a:bodyPr>
          <a:lstStyle>
            <a:lvl1pPr>
              <a:defRPr sz="32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220197" cy="6858000"/>
          </a:xfrm>
          <a:blipFill dpi="0" rotWithShape="1">
            <a:blip r:embed="rId2">
              <a:alphaModFix amt="60000"/>
            </a:blip>
            <a:srcRect/>
            <a:stretch>
              <a:fillRect l="1" r="-7773"/>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998411" y="2778536"/>
            <a:ext cx="3273552" cy="292608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7987743" y="5714645"/>
            <a:ext cx="429207" cy="365125"/>
          </a:xfrm>
        </p:spPr>
        <p:txBody>
          <a:bodyPr/>
          <a:lstStyle/>
          <a:p>
            <a:fld id="{CC057153-B650-4DEB-B370-79DDCFDCE934}" type="slidenum">
              <a:rPr lang="en-US" smtClean="0"/>
              <a:t>‹#›</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47220" y="5715000"/>
            <a:ext cx="2335165" cy="365125"/>
          </a:xfrm>
        </p:spPr>
        <p:txBody>
          <a:bodyPr/>
          <a:lstStyle/>
          <a:p>
            <a:endParaRPr lang="en-US"/>
          </a:p>
        </p:txBody>
      </p:sp>
    </p:spTree>
    <p:extLst>
      <p:ext uri="{BB962C8B-B14F-4D97-AF65-F5344CB8AC3E}">
        <p14:creationId xmlns:p14="http://schemas.microsoft.com/office/powerpoint/2010/main" val="395729235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09413" y="4299577"/>
            <a:ext cx="3739896" cy="1390330"/>
          </a:xfrm>
        </p:spPr>
        <p:txBody>
          <a:bodyPr anchor="t">
            <a:normAutofit/>
          </a:bodyPr>
          <a:lstStyle>
            <a:lvl1pPr>
              <a:defRPr sz="32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3692106"/>
          </a:xfrm>
          <a:blipFill dpi="0" rotWithShape="1">
            <a:blip r:embed="rId2">
              <a:alphaModFix amt="60000"/>
            </a:blip>
            <a:srcRect/>
            <a:stretch>
              <a:fillRect t="-1" b="-25541"/>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349240" y="4299576"/>
            <a:ext cx="6400800" cy="1390330"/>
          </a:xfrm>
        </p:spPr>
        <p:txBody>
          <a:bodyPr>
            <a:noAutofit/>
          </a:bodyPr>
          <a:lstStyle>
            <a:lvl1pPr marL="0" indent="0">
              <a:buFont typeface="Arial" panose="020B0604020202020204" pitchFamily="34" charset="0"/>
              <a:buNone/>
              <a:defRPr sz="1800"/>
            </a:lvl1pPr>
            <a:lvl2pPr marL="228600" indent="0">
              <a:buFont typeface="Arial" panose="020B0604020202020204" pitchFamily="34" charset="0"/>
              <a:buNone/>
              <a:defRPr sz="1600"/>
            </a:lvl2pPr>
            <a:lvl3pPr marL="457200" indent="0">
              <a:buFont typeface="Arial" panose="020B0604020202020204" pitchFamily="34" charset="0"/>
              <a:buNone/>
              <a:defRPr sz="1400"/>
            </a:lvl3pPr>
            <a:lvl4pPr marL="685800" indent="0">
              <a:buFont typeface="Arial" panose="020B0604020202020204" pitchFamily="34" charset="0"/>
              <a:buNone/>
              <a:defRPr sz="1200"/>
            </a:lvl4pPr>
            <a:lvl5pPr marL="914400" indent="0">
              <a:buFont typeface="Arial" panose="020B0604020202020204" pitchFamily="34" charset="0"/>
              <a:buNone/>
              <a:defRPr sz="11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65726902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3791259"/>
            <a:ext cx="2953618" cy="1892808"/>
          </a:xfrm>
        </p:spPr>
        <p:txBody>
          <a:bodyPr anchor="t">
            <a:normAutofit/>
          </a:bodyPr>
          <a:lstStyle>
            <a:lvl1pPr>
              <a:defRPr sz="32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3141683"/>
          </a:xfrm>
          <a:blipFill dpi="0" rotWithShape="1">
            <a:blip r:embed="rId2">
              <a:alphaModFix amt="60000"/>
            </a:blip>
            <a:srcRect/>
            <a:stretch>
              <a:fillRect t="2" b="-20264"/>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3791259"/>
            <a:ext cx="7772400" cy="2240280"/>
          </a:xfrm>
        </p:spPr>
        <p:txBody>
          <a:bodyPr>
            <a:noAutofit/>
          </a:bodyPr>
          <a:lstStyle>
            <a:lvl1pPr marL="0" indent="0">
              <a:buFont typeface="Arial" panose="020B0604020202020204" pitchFamily="34" charset="0"/>
              <a:buNone/>
              <a:defRPr sz="1800"/>
            </a:lvl1pPr>
            <a:lvl2pPr marL="228600" indent="0">
              <a:buFont typeface="Arial" panose="020B0604020202020204" pitchFamily="34" charset="0"/>
              <a:buNone/>
              <a:defRPr sz="1600"/>
            </a:lvl2pPr>
            <a:lvl3pPr marL="457200" indent="0">
              <a:buFont typeface="Arial" panose="020B0604020202020204" pitchFamily="34" charset="0"/>
              <a:buNone/>
              <a:defRPr sz="1400"/>
            </a:lvl3pPr>
            <a:lvl4pPr marL="685800" indent="0">
              <a:buFont typeface="Arial" panose="020B0604020202020204" pitchFamily="34" charset="0"/>
              <a:buNone/>
              <a:defRPr sz="1200"/>
            </a:lvl4pPr>
            <a:lvl5pPr marL="914400" indent="0">
              <a:buFont typeface="Arial" panose="020B0604020202020204" pitchFamily="34" charset="0"/>
              <a:buNone/>
              <a:defRPr sz="11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370500035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223" y="833527"/>
            <a:ext cx="2953618" cy="1892808"/>
          </a:xfrm>
        </p:spPr>
        <p:txBody>
          <a:bodyPr anchor="t">
            <a:normAutofit/>
          </a:bodyPr>
          <a:lstStyle>
            <a:lvl1pPr>
              <a:defRPr sz="3200"/>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69680" y="457200"/>
            <a:ext cx="1847088" cy="365125"/>
          </a:xfrm>
        </p:spPr>
        <p:txBody>
          <a:bodyPr/>
          <a:lstStyle>
            <a:lvl1pPr algn="r">
              <a:defRPr/>
            </a:lvl1p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0936224" y="457200"/>
            <a:ext cx="429207" cy="365125"/>
          </a:xfrm>
        </p:spPr>
        <p:txBody>
          <a:bodyPr/>
          <a:lstStyle>
            <a:lvl1pPr algn="r">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833527"/>
            <a:ext cx="7772400" cy="2240280"/>
          </a:xfrm>
        </p:spPr>
        <p:txBody>
          <a:bodyPr>
            <a:noAutofit/>
          </a:bodyPr>
          <a:lstStyle>
            <a:lvl1pPr marL="0" indent="0">
              <a:buFont typeface="Arial" panose="020B0604020202020204" pitchFamily="34" charset="0"/>
              <a:buNone/>
              <a:defRPr sz="1800"/>
            </a:lvl1pPr>
            <a:lvl2pPr marL="228600" indent="0">
              <a:buFont typeface="Arial" panose="020B0604020202020204" pitchFamily="34" charset="0"/>
              <a:buNone/>
              <a:defRPr sz="1600"/>
            </a:lvl2pPr>
            <a:lvl3pPr marL="457200" indent="0">
              <a:buFont typeface="Arial" panose="020B0604020202020204" pitchFamily="34" charset="0"/>
              <a:buNone/>
              <a:defRPr sz="1400"/>
            </a:lvl3pPr>
            <a:lvl4pPr marL="685800" indent="0">
              <a:buFont typeface="Arial" panose="020B0604020202020204" pitchFamily="34" charset="0"/>
              <a:buNone/>
              <a:defRPr sz="1200"/>
            </a:lvl4pPr>
            <a:lvl5pPr marL="914400" indent="0">
              <a:buFont typeface="Arial" panose="020B0604020202020204" pitchFamily="34" charset="0"/>
              <a:buNone/>
              <a:defRPr sz="1100"/>
            </a:lvl5pPr>
          </a:lstStyle>
          <a:p>
            <a:pPr lvl="0"/>
            <a:r>
              <a:rPr lang="en-US"/>
              <a:t>Click to edit Master text styles</a:t>
            </a:r>
          </a:p>
          <a:p>
            <a:pPr lvl="1"/>
            <a:r>
              <a:rPr lang="en-US"/>
              <a:t>Second level</a:t>
            </a:r>
          </a:p>
          <a:p>
            <a:pPr lvl="2"/>
            <a:r>
              <a:rPr lang="en-US"/>
              <a:t>Third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3079730"/>
            <a:ext cx="12192000" cy="3778270"/>
          </a:xfrm>
          <a:blipFill dpi="0" rotWithShape="1">
            <a:blip r:embed="rId2">
              <a:alphaModFix amt="60000"/>
            </a:blip>
            <a:srcRect/>
            <a:stretch>
              <a:fillRect/>
            </a:stretch>
          </a:blipFill>
        </p:spPr>
        <p:txBody>
          <a:bodyPr/>
          <a:lstStyle/>
          <a:p>
            <a:r>
              <a:rPr lang="en-US"/>
              <a:t>Click icon to add picture</a:t>
            </a:r>
          </a:p>
        </p:txBody>
      </p:sp>
    </p:spTree>
    <p:extLst>
      <p:ext uri="{BB962C8B-B14F-4D97-AF65-F5344CB8AC3E}">
        <p14:creationId xmlns:p14="http://schemas.microsoft.com/office/powerpoint/2010/main" val="27983993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635034"/>
            <a:ext cx="10972802" cy="970463"/>
          </a:xfrm>
        </p:spPr>
        <p:txBody>
          <a:bodyPr anchor="ct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909210" y="1828800"/>
            <a:ext cx="5701655" cy="4088298"/>
          </a:xfrm>
          <a:blipFill dpi="0" rotWithShape="1">
            <a:blip r:embed="rId2">
              <a:alphaModFix amt="60000"/>
            </a:blip>
            <a:srcRect/>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327395" y="1828800"/>
            <a:ext cx="4251960" cy="4428871"/>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32104" y="5943600"/>
            <a:ext cx="429207" cy="365125"/>
          </a:xfrm>
        </p:spPr>
        <p:txBody>
          <a:bodyPr/>
          <a:lstStyle>
            <a:lvl1pPr algn="l">
              <a:defRPr/>
            </a:lvl1pPr>
          </a:lstStyle>
          <a:p>
            <a:fld id="{CC057153-B650-4DEB-B370-79DDCFDCE934}" type="slidenum">
              <a:rPr lang="en-US" smtClean="0"/>
              <a:pPr/>
              <a:t>‹#›</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90472" y="5943600"/>
            <a:ext cx="1845772" cy="365125"/>
          </a:xfrm>
        </p:spPr>
        <p:txBody>
          <a:bodyPr/>
          <a:lstStyle>
            <a:lvl1pPr algn="l">
              <a:defRPr/>
            </a:lvl1pPr>
          </a:lstStyle>
          <a:p>
            <a:endParaRPr lang="en-US"/>
          </a:p>
        </p:txBody>
      </p:sp>
    </p:spTree>
    <p:extLst>
      <p:ext uri="{BB962C8B-B14F-4D97-AF65-F5344CB8AC3E}">
        <p14:creationId xmlns:p14="http://schemas.microsoft.com/office/powerpoint/2010/main" val="303104794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814645"/>
            <a:ext cx="4672584" cy="1453896"/>
          </a:xfrm>
        </p:spPr>
        <p:txBody>
          <a:bodyPr>
            <a:normAutofit/>
          </a:bodyPr>
          <a:lstStyle>
            <a:lvl1pPr>
              <a:defRPr sz="36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904874" y="2971800"/>
            <a:ext cx="4219217" cy="2968589"/>
          </a:xfrm>
          <a:blipFill dpi="0" rotWithShape="1">
            <a:blip r:embed="rId2">
              <a:alphaModFix amt="60000"/>
            </a:blip>
            <a:srcRect/>
            <a:stretch>
              <a:fillRect l="148" t="-11888" r="-148" b="-11048"/>
            </a:stretch>
          </a:blipFill>
        </p:spPr>
        <p:txBody>
          <a:bodyPr/>
          <a:lstStyle/>
          <a:p>
            <a:r>
              <a:rPr lang="en-US"/>
              <a:t>Click icon to add picture</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32104" y="5943600"/>
            <a:ext cx="429207" cy="365125"/>
          </a:xfrm>
        </p:spPr>
        <p:txBody>
          <a:bodyPr/>
          <a:lstStyle>
            <a:lvl1pPr algn="l">
              <a:defRPr/>
            </a:lvl1pPr>
          </a:lstStyle>
          <a:p>
            <a:fld id="{CC057153-B650-4DEB-B370-79DDCFDCE934}" type="slidenum">
              <a:rPr lang="en-US" smtClean="0"/>
              <a:pPr/>
              <a:t>‹#›</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90472" y="5943600"/>
            <a:ext cx="1845772" cy="365125"/>
          </a:xfrm>
        </p:spPr>
        <p:txBody>
          <a:bodyPr/>
          <a:lstStyle>
            <a:lvl1pPr algn="l">
              <a:defRPr/>
            </a:lvl1pPr>
          </a:lstStyle>
          <a:p>
            <a:endParaRPr lang="en-US"/>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694950" y="838031"/>
            <a:ext cx="5585925" cy="5783263"/>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a:p>
            <a:pPr lvl="3"/>
            <a:endParaRPr lang="en-US"/>
          </a:p>
        </p:txBody>
      </p:sp>
    </p:spTree>
    <p:extLst>
      <p:ext uri="{BB962C8B-B14F-4D97-AF65-F5344CB8AC3E}">
        <p14:creationId xmlns:p14="http://schemas.microsoft.com/office/powerpoint/2010/main" val="17042614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828825"/>
            <a:ext cx="3657603" cy="1453896"/>
          </a:xfrm>
        </p:spPr>
        <p:txBody>
          <a:bodyPr anchor="t">
            <a:normAutofit/>
          </a:bodyPr>
          <a:lstStyle>
            <a:lvl1pPr>
              <a:defRPr sz="32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953473" y="2662694"/>
            <a:ext cx="2826675" cy="3273309"/>
          </a:xfrm>
          <a:blipFill dpi="0" rotWithShape="1">
            <a:blip r:embed="rId2">
              <a:alphaModFix amt="60000"/>
            </a:blip>
            <a:srcRect/>
            <a:stretch>
              <a:fillRect/>
            </a:stretch>
          </a:blipFill>
        </p:spPr>
        <p:txBody>
          <a:bodyPr/>
          <a:lstStyle>
            <a:lvl1pPr marL="0" indent="0">
              <a:buNone/>
              <a:defRPr/>
            </a:lvl1pPr>
          </a:lstStyle>
          <a:p>
            <a:r>
              <a:rPr lang="en-US"/>
              <a:t>Click icon to add picture</a:t>
            </a:r>
          </a:p>
        </p:txBody>
      </p:sp>
      <p:sp>
        <p:nvSpPr>
          <p:cNvPr id="4" name="Slide Number Placeholder 3">
            <a:extLst>
              <a:ext uri="{FF2B5EF4-FFF2-40B4-BE49-F238E27FC236}">
                <a16:creationId xmlns:a16="http://schemas.microsoft.com/office/drawing/2014/main" id="{47484806-6EE6-E9E7-C756-577E511C944C}"/>
              </a:ext>
            </a:extLst>
          </p:cNvPr>
          <p:cNvSpPr>
            <a:spLocks noGrp="1"/>
          </p:cNvSpPr>
          <p:nvPr>
            <p:ph type="sldNum" sz="quarter" idx="16"/>
          </p:nvPr>
        </p:nvSpPr>
        <p:spPr>
          <a:xfrm>
            <a:off x="830476" y="5943600"/>
            <a:ext cx="429207" cy="365125"/>
          </a:xfrm>
        </p:spPr>
        <p:txBody>
          <a:bodyPr/>
          <a:lstStyle/>
          <a:p>
            <a:fld id="{CC057153-B650-4DEB-B370-79DDCFDCE934}" type="slidenum">
              <a:rPr lang="en-US" smtClean="0"/>
              <a:pPr/>
              <a:t>‹#›</a:t>
            </a:fld>
            <a:endParaRPr lang="en-US"/>
          </a:p>
        </p:txBody>
      </p:sp>
      <p:sp>
        <p:nvSpPr>
          <p:cNvPr id="3" name="Footer Placeholder 2">
            <a:extLst>
              <a:ext uri="{FF2B5EF4-FFF2-40B4-BE49-F238E27FC236}">
                <a16:creationId xmlns:a16="http://schemas.microsoft.com/office/drawing/2014/main" id="{E85E95BE-BAAA-0962-1F37-8E80B5075B4D}"/>
              </a:ext>
            </a:extLst>
          </p:cNvPr>
          <p:cNvSpPr>
            <a:spLocks noGrp="1"/>
          </p:cNvSpPr>
          <p:nvPr>
            <p:ph type="ftr" sz="quarter" idx="15"/>
          </p:nvPr>
        </p:nvSpPr>
        <p:spPr>
          <a:xfrm>
            <a:off x="1490553" y="5943600"/>
            <a:ext cx="1845772" cy="365125"/>
          </a:xfrm>
        </p:spPr>
        <p:txBody>
          <a:bodyPr/>
          <a:lstStyle/>
          <a:p>
            <a:endParaRPr lang="en-US"/>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708493" y="840587"/>
            <a:ext cx="6561138" cy="6035040"/>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15780488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Number Lar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7624688" y="4318002"/>
            <a:ext cx="3741303" cy="1727191"/>
          </a:xfrm>
        </p:spPr>
        <p:txBody>
          <a:bodyPr anchor="b" anchorCtr="0">
            <a:normAutofit/>
          </a:bodyPr>
          <a:lstStyle>
            <a:lvl1pPr>
              <a:lnSpc>
                <a:spcPct val="110000"/>
              </a:lnSpc>
              <a:defRPr sz="2000" b="0" i="0" cap="none" spc="0" baseline="0">
                <a:solidFill>
                  <a:schemeClr val="tx1"/>
                </a:solidFill>
                <a:latin typeface="+mn-lt"/>
                <a:cs typeface="Poppins Light" pitchFamily="2" charset="77"/>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777240" y="603503"/>
            <a:ext cx="10535513" cy="4334256"/>
          </a:xfrm>
        </p:spPr>
        <p:txBody>
          <a:bodyPr anchor="b">
            <a:normAutofit/>
          </a:bodyPr>
          <a:lstStyle>
            <a:lvl1pPr marL="0" indent="0">
              <a:lnSpc>
                <a:spcPct val="90000"/>
              </a:lnSpc>
              <a:spcBef>
                <a:spcPts val="0"/>
              </a:spcBef>
              <a:buNone/>
              <a:defRPr sz="17500" b="1">
                <a:solidFill>
                  <a:schemeClr val="tx1"/>
                </a:solidFill>
                <a:latin typeface="+mj-lt"/>
                <a:cs typeface="Poppins" pitchFamily="2" charset="77"/>
              </a:defRPr>
            </a:lvl1pPr>
          </a:lstStyle>
          <a:p>
            <a:pPr lvl="0"/>
            <a:r>
              <a:rPr lang="en-US"/>
              <a: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endParaRPr lang="en-US"/>
          </a:p>
        </p:txBody>
      </p:sp>
      <p:pic>
        <p:nvPicPr>
          <p:cNvPr id="3" name="Graphic 2">
            <a:extLst>
              <a:ext uri="{FF2B5EF4-FFF2-40B4-BE49-F238E27FC236}">
                <a16:creationId xmlns:a16="http://schemas.microsoft.com/office/drawing/2014/main" id="{212892AD-A824-80C0-23D0-A50E8E6086C1}"/>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1177710" y="676656"/>
            <a:ext cx="36576" cy="521208"/>
          </a:xfrm>
          <a:prstGeom prst="rect">
            <a:avLst/>
          </a:prstGeom>
        </p:spPr>
      </p:pic>
    </p:spTree>
    <p:extLst>
      <p:ext uri="{BB962C8B-B14F-4D97-AF65-F5344CB8AC3E}">
        <p14:creationId xmlns:p14="http://schemas.microsoft.com/office/powerpoint/2010/main" val="105622158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Number Large 2">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E0ABD31F-6790-1046-FAA9-F005395197D6}"/>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1177710" y="676656"/>
            <a:ext cx="36576" cy="521208"/>
          </a:xfrm>
          <a:prstGeom prst="rect">
            <a:avLst/>
          </a:prstGeom>
        </p:spPr>
      </p:pic>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3733074" y="4520514"/>
            <a:ext cx="7525512" cy="1545336"/>
          </a:xfrm>
        </p:spPr>
        <p:txBody>
          <a:bodyPr anchor="b" anchorCtr="0">
            <a:normAutofit/>
          </a:bodyPr>
          <a:lstStyle>
            <a:lvl1pPr algn="r">
              <a:lnSpc>
                <a:spcPct val="110000"/>
              </a:lnSpc>
              <a:defRPr sz="2000" b="0" i="0" cap="none" spc="0" baseline="0">
                <a:solidFill>
                  <a:schemeClr val="tx1"/>
                </a:solidFill>
                <a:latin typeface="+mn-lt"/>
                <a:cs typeface="Poppins Light" pitchFamily="2" charset="77"/>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777240" y="912730"/>
            <a:ext cx="10543032" cy="4206240"/>
          </a:xfrm>
        </p:spPr>
        <p:txBody>
          <a:bodyPr anchor="b">
            <a:normAutofit/>
          </a:bodyPr>
          <a:lstStyle>
            <a:lvl1pPr marL="0" indent="0" algn="l">
              <a:lnSpc>
                <a:spcPct val="90000"/>
              </a:lnSpc>
              <a:buNone/>
              <a:defRPr sz="17500" b="1">
                <a:solidFill>
                  <a:schemeClr val="tx1"/>
                </a:solidFill>
                <a:latin typeface="+mj-lt"/>
                <a:cs typeface="Poppins" pitchFamily="2" charset="77"/>
              </a:defRPr>
            </a:lvl1pPr>
          </a:lstStyle>
          <a:p>
            <a:pPr lvl="0"/>
            <a:r>
              <a:rPr lang="en-US"/>
              <a:t>##%</a:t>
            </a:r>
          </a:p>
        </p:txBody>
      </p:sp>
      <p:sp>
        <p:nvSpPr>
          <p:cNvPr id="5" name="Slide Number Placeholder 4">
            <a:extLst>
              <a:ext uri="{FF2B5EF4-FFF2-40B4-BE49-F238E27FC236}">
                <a16:creationId xmlns:a16="http://schemas.microsoft.com/office/drawing/2014/main" id="{F593D60A-2641-9137-7CFC-67D963578820}"/>
              </a:ext>
            </a:extLst>
          </p:cNvPr>
          <p:cNvSpPr>
            <a:spLocks noGrp="1"/>
          </p:cNvSpPr>
          <p:nvPr>
            <p:ph type="sldNum" sz="quarter" idx="15"/>
          </p:nvPr>
        </p:nvSpPr>
        <p:spPr/>
        <p:txBody>
          <a:bodyPr/>
          <a:lstStyle/>
          <a:p>
            <a:fld id="{CC057153-B650-4DEB-B370-79DDCFDCE934}" type="slidenum">
              <a:rPr lang="en-US" smtClean="0"/>
              <a:pPr/>
              <a:t>‹#›</a:t>
            </a:fld>
            <a:endParaRPr lang="en-US"/>
          </a:p>
        </p:txBody>
      </p:sp>
      <p:sp>
        <p:nvSpPr>
          <p:cNvPr id="4" name="Footer Placeholder 3">
            <a:extLst>
              <a:ext uri="{FF2B5EF4-FFF2-40B4-BE49-F238E27FC236}">
                <a16:creationId xmlns:a16="http://schemas.microsoft.com/office/drawing/2014/main" id="{7F79D38F-DE10-E2BB-5C22-9A8C0781F150}"/>
              </a:ext>
            </a:extLst>
          </p:cNvPr>
          <p:cNvSpPr>
            <a:spLocks noGrp="1"/>
          </p:cNvSpPr>
          <p:nvPr>
            <p:ph type="ftr" sz="quarter" idx="14"/>
          </p:nvPr>
        </p:nvSpPr>
        <p:spPr/>
        <p:txBody>
          <a:bodyPr/>
          <a:lstStyle/>
          <a:p>
            <a:endParaRPr lang="en-US"/>
          </a:p>
        </p:txBody>
      </p:sp>
    </p:spTree>
    <p:extLst>
      <p:ext uri="{BB962C8B-B14F-4D97-AF65-F5344CB8AC3E}">
        <p14:creationId xmlns:p14="http://schemas.microsoft.com/office/powerpoint/2010/main" val="429014706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Number Larg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6889898" y="1318437"/>
            <a:ext cx="4368688" cy="4747413"/>
          </a:xfrm>
        </p:spPr>
        <p:txBody>
          <a:bodyPr anchor="b" anchorCtr="0">
            <a:normAutofit/>
          </a:bodyPr>
          <a:lstStyle>
            <a:lvl1pPr algn="r">
              <a:lnSpc>
                <a:spcPct val="110000"/>
              </a:lnSpc>
              <a:defRPr sz="2000" b="0" i="0" cap="none" spc="0" baseline="0">
                <a:solidFill>
                  <a:schemeClr val="tx1"/>
                </a:solidFill>
                <a:latin typeface="+mn-lt"/>
                <a:cs typeface="Poppins Light" pitchFamily="2" charset="77"/>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777240" y="1318437"/>
            <a:ext cx="5318760" cy="5335420"/>
          </a:xfrm>
        </p:spPr>
        <p:txBody>
          <a:bodyPr anchor="b">
            <a:normAutofit/>
          </a:bodyPr>
          <a:lstStyle>
            <a:lvl1pPr marL="0" indent="0" algn="l">
              <a:lnSpc>
                <a:spcPct val="90000"/>
              </a:lnSpc>
              <a:buNone/>
              <a:defRPr sz="17500" b="1">
                <a:solidFill>
                  <a:schemeClr val="tx1"/>
                </a:solidFill>
                <a:latin typeface="+mj-lt"/>
                <a:cs typeface="Poppins" pitchFamily="2" charset="77"/>
              </a:defRPr>
            </a:lvl1pPr>
          </a:lstStyle>
          <a:p>
            <a:pPr lvl="0"/>
            <a:r>
              <a:rPr lang="en-US"/>
              <a:t>##%</a:t>
            </a:r>
          </a:p>
        </p:txBody>
      </p:sp>
      <p:pic>
        <p:nvPicPr>
          <p:cNvPr id="3" name="Graphic 2">
            <a:extLst>
              <a:ext uri="{FF2B5EF4-FFF2-40B4-BE49-F238E27FC236}">
                <a16:creationId xmlns:a16="http://schemas.microsoft.com/office/drawing/2014/main" id="{F17F8DEA-3543-B752-B9E3-AC000CAB4672}"/>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1177710" y="676656"/>
            <a:ext cx="36576" cy="521208"/>
          </a:xfrm>
          <a:prstGeom prst="rect">
            <a:avLst/>
          </a:prstGeom>
        </p:spPr>
      </p:pic>
      <p:sp>
        <p:nvSpPr>
          <p:cNvPr id="4" name="Footer Placeholder 3">
            <a:extLst>
              <a:ext uri="{FF2B5EF4-FFF2-40B4-BE49-F238E27FC236}">
                <a16:creationId xmlns:a16="http://schemas.microsoft.com/office/drawing/2014/main" id="{67F2F7EA-5D69-7C1B-CCA8-B001A58AE38D}"/>
              </a:ext>
            </a:extLst>
          </p:cNvPr>
          <p:cNvSpPr>
            <a:spLocks noGrp="1"/>
          </p:cNvSpPr>
          <p:nvPr>
            <p:ph type="ftr" sz="quarter" idx="14"/>
          </p:nvPr>
        </p:nvSpPr>
        <p:spPr>
          <a:xfrm>
            <a:off x="8869680" y="722163"/>
            <a:ext cx="1845772" cy="365125"/>
          </a:xfrm>
        </p:spPr>
        <p:txBody>
          <a:bodyPr/>
          <a:lstStyle>
            <a:lvl1pPr algn="r">
              <a:defRPr/>
            </a:lvl1pPr>
          </a:lstStyle>
          <a:p>
            <a:endParaRPr lang="en-US"/>
          </a:p>
        </p:txBody>
      </p:sp>
      <p:sp>
        <p:nvSpPr>
          <p:cNvPr id="5" name="Slide Number Placeholder 4">
            <a:extLst>
              <a:ext uri="{FF2B5EF4-FFF2-40B4-BE49-F238E27FC236}">
                <a16:creationId xmlns:a16="http://schemas.microsoft.com/office/drawing/2014/main" id="{3B75CC0F-ADA3-ABFA-0894-792752304D3D}"/>
              </a:ext>
            </a:extLst>
          </p:cNvPr>
          <p:cNvSpPr>
            <a:spLocks noGrp="1"/>
          </p:cNvSpPr>
          <p:nvPr>
            <p:ph type="sldNum" sz="quarter" idx="15"/>
          </p:nvPr>
        </p:nvSpPr>
        <p:spPr>
          <a:xfrm>
            <a:off x="10936224" y="722163"/>
            <a:ext cx="429207" cy="365125"/>
          </a:xfrm>
        </p:spPr>
        <p:txBody>
          <a:bodyPr/>
          <a:lstStyle>
            <a:lvl1pPr algn="r">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247455250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Number Large 4">
    <p:bg>
      <p:bgRef idx="1001">
        <a:schemeClr val="bg1"/>
      </p:bgRef>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D617F66D-47D7-5FE5-3A3F-34A22FF6A160}"/>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6077712" y="5660464"/>
            <a:ext cx="36576" cy="521208"/>
          </a:xfrm>
          <a:prstGeom prst="rect">
            <a:avLst/>
          </a:prstGeom>
        </p:spPr>
      </p:pic>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377440" y="4809744"/>
            <a:ext cx="7525512" cy="1545336"/>
          </a:xfrm>
        </p:spPr>
        <p:txBody>
          <a:bodyPr>
            <a:normAutofit/>
          </a:bodyPr>
          <a:lstStyle>
            <a:lvl1pPr algn="ctr">
              <a:lnSpc>
                <a:spcPct val="110000"/>
              </a:lnSpc>
              <a:defRPr sz="2000" b="0" i="0" cap="none" spc="0" baseline="0">
                <a:solidFill>
                  <a:schemeClr val="tx1"/>
                </a:solidFill>
                <a:latin typeface="+mn-lt"/>
                <a:cs typeface="Poppins Light" pitchFamily="2" charset="77"/>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4484" y="558436"/>
            <a:ext cx="10543032" cy="4206240"/>
          </a:xfrm>
        </p:spPr>
        <p:txBody>
          <a:bodyPr anchor="b">
            <a:normAutofit/>
          </a:bodyPr>
          <a:lstStyle>
            <a:lvl1pPr marL="0" indent="0" algn="ctr">
              <a:lnSpc>
                <a:spcPct val="90000"/>
              </a:lnSpc>
              <a:buNone/>
              <a:defRPr sz="23200" b="1">
                <a:solidFill>
                  <a:schemeClr val="tx1"/>
                </a:solidFill>
                <a:latin typeface="+mj-lt"/>
                <a:cs typeface="Poppins" pitchFamily="2" charset="77"/>
              </a:defRPr>
            </a:lvl1pPr>
          </a:lstStyle>
          <a:p>
            <a:pPr lvl="0"/>
            <a:r>
              <a:rPr lang="en-US"/>
              <a:t>##%</a:t>
            </a:r>
          </a:p>
        </p:txBody>
      </p:sp>
    </p:spTree>
    <p:extLst>
      <p:ext uri="{BB962C8B-B14F-4D97-AF65-F5344CB8AC3E}">
        <p14:creationId xmlns:p14="http://schemas.microsoft.com/office/powerpoint/2010/main" val="1184023182"/>
      </p:ext>
    </p:extLst>
  </p:cSld>
  <p:clrMapOvr>
    <a:overrideClrMapping bg1="lt1" tx1="dk1" bg2="lt2" tx2="dk2" accent1="accent1" accent2="accent2" accent3="accent3" accent4="accent4" accent5="accent5" accent6="accent6" hlink="hlink" folHlink="folHlink"/>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pic>
        <p:nvPicPr>
          <p:cNvPr id="3" name="Graphic 2">
            <a:extLst>
              <a:ext uri="{FF2B5EF4-FFF2-40B4-BE49-F238E27FC236}">
                <a16:creationId xmlns:a16="http://schemas.microsoft.com/office/drawing/2014/main" id="{4B9366FF-A392-C240-F718-4B73E04621E0}"/>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6077712" y="5660464"/>
            <a:ext cx="36576" cy="521208"/>
          </a:xfrm>
          <a:prstGeom prst="rect">
            <a:avLst/>
          </a:prstGeom>
        </p:spPr>
      </p:pic>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962912" y="626364"/>
            <a:ext cx="8266176" cy="5605272"/>
          </a:xfrm>
        </p:spPr>
        <p:txBody>
          <a:bodyPr anchor="ctr">
            <a:noAutofit/>
          </a:bodyPr>
          <a:lstStyle>
            <a:lvl1pPr marL="0" indent="0" algn="ctr">
              <a:lnSpc>
                <a:spcPct val="100000"/>
              </a:lnSpc>
              <a:buNone/>
              <a:defRPr sz="4000" b="1" i="0" cap="all" spc="50" baseline="0">
                <a:latin typeface="+mj-lt"/>
                <a:cs typeface="Poppins" pitchFamily="2" charset="77"/>
              </a:defRPr>
            </a:lvl1pPr>
            <a:lvl2pPr marL="228600" indent="0" algn="ctr">
              <a:lnSpc>
                <a:spcPct val="100000"/>
              </a:lnSpc>
              <a:buNone/>
              <a:defRPr sz="3600" b="1" i="0" cap="all" spc="50" baseline="0">
                <a:latin typeface="+mj-lt"/>
                <a:cs typeface="Poppins" pitchFamily="2" charset="77"/>
              </a:defRPr>
            </a:lvl2pPr>
            <a:lvl3pPr marL="457200" indent="0" algn="ctr">
              <a:lnSpc>
                <a:spcPct val="100000"/>
              </a:lnSpc>
              <a:buNone/>
              <a:defRPr sz="3200" b="1" i="0" cap="all" spc="50" baseline="0">
                <a:latin typeface="+mj-lt"/>
                <a:cs typeface="Poppins" pitchFamily="2" charset="77"/>
              </a:defRPr>
            </a:lvl3pPr>
            <a:lvl4pPr marL="685800" indent="0" algn="ctr">
              <a:lnSpc>
                <a:spcPct val="100000"/>
              </a:lnSpc>
              <a:buNone/>
              <a:defRPr sz="2800" b="1" i="0" cap="all" spc="50" baseline="0">
                <a:latin typeface="+mj-lt"/>
                <a:cs typeface="Poppins" pitchFamily="2" charset="77"/>
              </a:defRPr>
            </a:lvl4pPr>
            <a:lvl5pPr marL="914400" indent="0" algn="ctr">
              <a:lnSpc>
                <a:spcPct val="100000"/>
              </a:lnSpc>
              <a:buNone/>
              <a:defRPr sz="2400" b="1" i="0" cap="all" spc="50" baseline="0">
                <a:latin typeface="+mj-lt"/>
                <a:cs typeface="Poppins" pitchFamily="2" charset="77"/>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325147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Statement 2">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9520A179-8E3E-2B95-A97F-C68296952939}"/>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a:off x="928148" y="921438"/>
            <a:ext cx="36576" cy="521208"/>
          </a:xfrm>
          <a:prstGeom prst="rect">
            <a:avLst/>
          </a:prstGeom>
        </p:spPr>
      </p:pic>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813816" y="1996848"/>
            <a:ext cx="8266176" cy="4142232"/>
          </a:xfrm>
        </p:spPr>
        <p:txBody>
          <a:bodyPr anchor="b">
            <a:noAutofit/>
          </a:bodyPr>
          <a:lstStyle>
            <a:lvl1pPr marL="0" indent="0">
              <a:lnSpc>
                <a:spcPct val="100000"/>
              </a:lnSpc>
              <a:buNone/>
              <a:defRPr sz="4000" b="1" i="0" cap="all" spc="50" baseline="0">
                <a:latin typeface="+mj-lt"/>
                <a:cs typeface="Poppins" pitchFamily="2" charset="77"/>
              </a:defRPr>
            </a:lvl1pPr>
            <a:lvl2pPr marL="228600" indent="0">
              <a:lnSpc>
                <a:spcPct val="100000"/>
              </a:lnSpc>
              <a:buNone/>
              <a:defRPr sz="3200" b="1" i="0" cap="all" spc="50" baseline="0">
                <a:latin typeface="+mj-lt"/>
                <a:cs typeface="Poppins" pitchFamily="2" charset="77"/>
              </a:defRPr>
            </a:lvl2pPr>
            <a:lvl3pPr marL="457200" indent="0">
              <a:lnSpc>
                <a:spcPct val="100000"/>
              </a:lnSpc>
              <a:buNone/>
              <a:defRPr sz="2800" b="1" i="0" cap="all" spc="50" baseline="0">
                <a:latin typeface="+mj-lt"/>
                <a:cs typeface="Poppins" pitchFamily="2" charset="77"/>
              </a:defRPr>
            </a:lvl3pPr>
            <a:lvl4pPr marL="685800" indent="0">
              <a:lnSpc>
                <a:spcPct val="100000"/>
              </a:lnSpc>
              <a:buNone/>
              <a:defRPr sz="2400" b="1" i="0" cap="all" spc="50" baseline="0">
                <a:latin typeface="+mj-lt"/>
                <a:cs typeface="Poppins" pitchFamily="2" charset="77"/>
              </a:defRPr>
            </a:lvl4pPr>
            <a:lvl5pPr marL="914400" indent="0">
              <a:lnSpc>
                <a:spcPct val="100000"/>
              </a:lnSpc>
              <a:buNone/>
              <a:defRPr sz="2000" b="1" i="0" cap="all" spc="50" baseline="0">
                <a:latin typeface="+mj-lt"/>
                <a:cs typeface="Poppins" pitchFamily="2" charset="77"/>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449345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824681" y="760672"/>
            <a:ext cx="8266176" cy="5605272"/>
          </a:xfrm>
        </p:spPr>
        <p:txBody>
          <a:bodyPr anchor="t">
            <a:noAutofit/>
          </a:bodyPr>
          <a:lstStyle>
            <a:lvl1pPr marL="0" indent="0">
              <a:lnSpc>
                <a:spcPct val="100000"/>
              </a:lnSpc>
              <a:buNone/>
              <a:defRPr sz="4000" b="1" i="0" cap="all" spc="50" baseline="0">
                <a:latin typeface="+mj-lt"/>
                <a:cs typeface="Poppins" pitchFamily="2" charset="77"/>
              </a:defRPr>
            </a:lvl1pPr>
            <a:lvl2pPr marL="228600" indent="0">
              <a:lnSpc>
                <a:spcPct val="100000"/>
              </a:lnSpc>
              <a:buNone/>
              <a:defRPr sz="3200" b="1" i="0" cap="all" spc="50" baseline="0">
                <a:latin typeface="+mj-lt"/>
                <a:cs typeface="Poppins" pitchFamily="2" charset="77"/>
              </a:defRPr>
            </a:lvl2pPr>
            <a:lvl3pPr marL="457200" indent="0">
              <a:lnSpc>
                <a:spcPct val="100000"/>
              </a:lnSpc>
              <a:buNone/>
              <a:defRPr sz="2800" b="1" i="0" cap="all" spc="50" baseline="0">
                <a:latin typeface="+mj-lt"/>
                <a:cs typeface="Poppins" pitchFamily="2" charset="77"/>
              </a:defRPr>
            </a:lvl3pPr>
            <a:lvl4pPr marL="685800" indent="0">
              <a:lnSpc>
                <a:spcPct val="100000"/>
              </a:lnSpc>
              <a:buNone/>
              <a:defRPr sz="2400" b="1" i="0" cap="all" spc="50" baseline="0">
                <a:latin typeface="+mj-lt"/>
                <a:cs typeface="Poppins" pitchFamily="2" charset="77"/>
              </a:defRPr>
            </a:lvl4pPr>
            <a:lvl5pPr marL="914400" indent="0">
              <a:lnSpc>
                <a:spcPct val="100000"/>
              </a:lnSpc>
              <a:buNone/>
              <a:defRPr sz="2000" b="1" i="0" cap="all" spc="50" baseline="0">
                <a:latin typeface="+mj-lt"/>
                <a:cs typeface="Poppins" pitchFamily="2" charset="77"/>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pic>
        <p:nvPicPr>
          <p:cNvPr id="3" name="Graphic 2">
            <a:extLst>
              <a:ext uri="{FF2B5EF4-FFF2-40B4-BE49-F238E27FC236}">
                <a16:creationId xmlns:a16="http://schemas.microsoft.com/office/drawing/2014/main" id="{94584083-25C0-4BCD-77BF-0F4B50C89CEC}"/>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10986884" y="676656"/>
            <a:ext cx="36576" cy="521208"/>
          </a:xfrm>
          <a:prstGeom prst="rect">
            <a:avLst/>
          </a:prstGeom>
        </p:spPr>
      </p:pic>
      <p:sp>
        <p:nvSpPr>
          <p:cNvPr id="4" name="Footer Placeholder 3">
            <a:extLst>
              <a:ext uri="{FF2B5EF4-FFF2-40B4-BE49-F238E27FC236}">
                <a16:creationId xmlns:a16="http://schemas.microsoft.com/office/drawing/2014/main" id="{74F9D7C9-2DBC-E12A-4A0F-59AD76DB1119}"/>
              </a:ext>
            </a:extLst>
          </p:cNvPr>
          <p:cNvSpPr>
            <a:spLocks noGrp="1"/>
          </p:cNvSpPr>
          <p:nvPr>
            <p:ph type="ftr" sz="quarter" idx="14"/>
          </p:nvPr>
        </p:nvSpPr>
        <p:spPr>
          <a:xfrm>
            <a:off x="8869680" y="5717127"/>
            <a:ext cx="1845772" cy="365125"/>
          </a:xfrm>
        </p:spPr>
        <p:txBody>
          <a:bodyPr/>
          <a:lstStyle>
            <a:lvl1pPr algn="r">
              <a:defRPr/>
            </a:lvl1pPr>
          </a:lstStyle>
          <a:p>
            <a:endParaRPr lang="en-US"/>
          </a:p>
        </p:txBody>
      </p:sp>
      <p:sp>
        <p:nvSpPr>
          <p:cNvPr id="5" name="Slide Number Placeholder 4">
            <a:extLst>
              <a:ext uri="{FF2B5EF4-FFF2-40B4-BE49-F238E27FC236}">
                <a16:creationId xmlns:a16="http://schemas.microsoft.com/office/drawing/2014/main" id="{03A58948-847F-22CD-2AA2-CF3475976FFB}"/>
              </a:ext>
            </a:extLst>
          </p:cNvPr>
          <p:cNvSpPr>
            <a:spLocks noGrp="1"/>
          </p:cNvSpPr>
          <p:nvPr>
            <p:ph type="sldNum" sz="quarter" idx="15"/>
          </p:nvPr>
        </p:nvSpPr>
        <p:spPr>
          <a:xfrm>
            <a:off x="10936224" y="5714645"/>
            <a:ext cx="429207" cy="365125"/>
          </a:xfrm>
        </p:spPr>
        <p:txBody>
          <a:bodyPr/>
          <a:lstStyle>
            <a:lvl1pPr algn="r">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94910409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812600" y="5601041"/>
            <a:ext cx="8229600" cy="466344"/>
          </a:xfrm>
        </p:spPr>
        <p:txBody>
          <a:bodyPr anchor="ctr">
            <a:normAutofit/>
          </a:bodyPr>
          <a:lstStyle>
            <a:lvl1pPr>
              <a:lnSpc>
                <a:spcPct val="120000"/>
              </a:lnSpc>
              <a:defRPr sz="2000" b="0" i="0" cap="none" baseline="0">
                <a:solidFill>
                  <a:schemeClr val="tx1"/>
                </a:solidFill>
                <a:latin typeface="+mn-lt"/>
                <a:cs typeface="Poppins Light" pitchFamily="2" charset="77"/>
              </a:defRPr>
            </a:lvl1pPr>
          </a:lstStyle>
          <a:p>
            <a:r>
              <a:rPr lang="en-US"/>
              <a:t>Quote Author</a:t>
            </a:r>
          </a:p>
        </p:txBody>
      </p:sp>
      <p:pic>
        <p:nvPicPr>
          <p:cNvPr id="3" name="Graphic 2">
            <a:extLst>
              <a:ext uri="{FF2B5EF4-FFF2-40B4-BE49-F238E27FC236}">
                <a16:creationId xmlns:a16="http://schemas.microsoft.com/office/drawing/2014/main" id="{8025C941-1D26-5955-DC05-31D96A1D00E3}"/>
              </a:ext>
            </a:extLst>
          </p:cNvPr>
          <p:cNvPicPr>
            <a:picLocks/>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10983213" y="5660464"/>
            <a:ext cx="36576" cy="521208"/>
          </a:xfrm>
          <a:prstGeom prst="rect">
            <a:avLst/>
          </a:prstGeom>
        </p:spPr>
      </p:pic>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792280" y="776028"/>
            <a:ext cx="8229600" cy="4572000"/>
          </a:xfrm>
        </p:spPr>
        <p:txBody>
          <a:bodyPr anchor="t" anchorCtr="0">
            <a:normAutofit/>
          </a:bodyPr>
          <a:lstStyle>
            <a:lvl1pPr marL="164592" indent="-164592">
              <a:lnSpc>
                <a:spcPct val="100000"/>
              </a:lnSpc>
              <a:spcBef>
                <a:spcPts val="0"/>
              </a:spcBef>
              <a:buNone/>
              <a:defRPr sz="4000" b="1" cap="all" spc="50" baseline="0">
                <a:latin typeface="+mj-lt"/>
                <a:cs typeface="Poppins" pitchFamily="2" charset="77"/>
              </a:defRPr>
            </a:lvl1pPr>
          </a:lstStyle>
          <a:p>
            <a:pPr lvl="0"/>
            <a:r>
              <a:rPr lang="en-US"/>
              <a:t>Click to add Quote</a:t>
            </a:r>
          </a:p>
        </p:txBody>
      </p:sp>
    </p:spTree>
    <p:extLst>
      <p:ext uri="{BB962C8B-B14F-4D97-AF65-F5344CB8AC3E}">
        <p14:creationId xmlns:p14="http://schemas.microsoft.com/office/powerpoint/2010/main" val="337953462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Quote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677009" y="4802977"/>
            <a:ext cx="9043416" cy="466344"/>
          </a:xfrm>
        </p:spPr>
        <p:txBody>
          <a:bodyPr anchor="ctr">
            <a:normAutofit/>
          </a:bodyPr>
          <a:lstStyle>
            <a:lvl1pPr>
              <a:lnSpc>
                <a:spcPct val="120000"/>
              </a:lnSpc>
              <a:defRPr sz="2000" b="0" i="0" cap="none" spc="0" baseline="0">
                <a:solidFill>
                  <a:schemeClr val="tx1"/>
                </a:solidFill>
                <a:latin typeface="+mn-lt"/>
                <a:cs typeface="Poppins Light" pitchFamily="2" charset="77"/>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499616" y="1344168"/>
            <a:ext cx="9198864" cy="3291840"/>
          </a:xfrm>
        </p:spPr>
        <p:txBody>
          <a:bodyPr anchor="ctr">
            <a:normAutofit/>
          </a:bodyPr>
          <a:lstStyle>
            <a:lvl1pPr marL="164592" indent="-164592">
              <a:lnSpc>
                <a:spcPct val="100000"/>
              </a:lnSpc>
              <a:spcBef>
                <a:spcPts val="0"/>
              </a:spcBef>
              <a:buNone/>
              <a:defRPr sz="4000" b="1" i="0" cap="all" spc="50" baseline="0">
                <a:latin typeface="+mj-lt"/>
                <a:cs typeface="Poppins" pitchFamily="2" charset="77"/>
              </a:defRPr>
            </a:lvl1pPr>
          </a:lstStyle>
          <a:p>
            <a:pPr lvl="0"/>
            <a:r>
              <a:rPr lang="en-US"/>
              <a:t>Click to add Quote</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2579537492"/>
      </p:ext>
    </p:extLst>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Quot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885444" y="4572000"/>
            <a:ext cx="8805672" cy="466344"/>
          </a:xfrm>
        </p:spPr>
        <p:txBody>
          <a:bodyPr anchor="ctr">
            <a:normAutofit/>
          </a:bodyPr>
          <a:lstStyle>
            <a:lvl1pPr>
              <a:lnSpc>
                <a:spcPct val="120000"/>
              </a:lnSpc>
              <a:defRPr sz="2000" b="0" i="0" cap="none" spc="0" baseline="0">
                <a:solidFill>
                  <a:schemeClr val="tx1"/>
                </a:solidFill>
                <a:latin typeface="+mn-lt"/>
                <a:cs typeface="Poppins Light" pitchFamily="2" charset="77"/>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807720" y="944880"/>
            <a:ext cx="8961120" cy="3474720"/>
          </a:xfrm>
        </p:spPr>
        <p:txBody>
          <a:bodyPr anchor="ctr">
            <a:normAutofit/>
          </a:bodyPr>
          <a:lstStyle>
            <a:lvl1pPr marL="164592" indent="-164592">
              <a:lnSpc>
                <a:spcPct val="100000"/>
              </a:lnSpc>
              <a:spcBef>
                <a:spcPts val="0"/>
              </a:spcBef>
              <a:buNone/>
              <a:defRPr sz="4200" b="1" i="0" cap="all" spc="50" baseline="0">
                <a:latin typeface="+mj-lt"/>
                <a:cs typeface="Poppins" pitchFamily="2" charset="77"/>
              </a:defRPr>
            </a:lvl1pPr>
          </a:lstStyle>
          <a:p>
            <a:pPr lvl="0"/>
            <a:r>
              <a:rPr lang="en-US"/>
              <a:t>Click to add Quote</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428772864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09723" y="829551"/>
            <a:ext cx="10741152" cy="1132258"/>
          </a:xfrm>
        </p:spPr>
        <p:txBody>
          <a:bodyPr/>
          <a:lstStyle/>
          <a:p>
            <a:r>
              <a:rPr lang="en-US"/>
              <a:t>Click to edit Master title style</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30476" y="457200"/>
            <a:ext cx="429207" cy="365125"/>
          </a:xfrm>
        </p:spPr>
        <p:txBody>
          <a:bodyPr/>
          <a:lstStyle/>
          <a:p>
            <a:fld id="{CC057153-B650-4DEB-B370-79DDCFDCE934}" type="slidenum">
              <a:rPr lang="en-US" smtClean="0"/>
              <a:t>‹#›</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90553" y="457200"/>
            <a:ext cx="1845772" cy="365125"/>
          </a:xfrm>
        </p:spPr>
        <p:txBody>
          <a:bodyPr/>
          <a:lstStyle/>
          <a:p>
            <a:endParaRPr lang="en-US"/>
          </a:p>
        </p:txBody>
      </p:sp>
      <p:sp>
        <p:nvSpPr>
          <p:cNvPr id="9" name="Text Placeholder 8">
            <a:extLst>
              <a:ext uri="{FF2B5EF4-FFF2-40B4-BE49-F238E27FC236}">
                <a16:creationId xmlns:a16="http://schemas.microsoft.com/office/drawing/2014/main" id="{84DC103C-4E45-07FA-2734-5BAE2624DC48}"/>
              </a:ext>
            </a:extLst>
          </p:cNvPr>
          <p:cNvSpPr>
            <a:spLocks noGrp="1"/>
          </p:cNvSpPr>
          <p:nvPr>
            <p:ph type="body" sz="quarter" idx="13"/>
          </p:nvPr>
        </p:nvSpPr>
        <p:spPr>
          <a:xfrm>
            <a:off x="809723" y="1980371"/>
            <a:ext cx="5181600" cy="4351338"/>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
        <p:nvSpPr>
          <p:cNvPr id="11" name="Text Placeholder 10">
            <a:extLst>
              <a:ext uri="{FF2B5EF4-FFF2-40B4-BE49-F238E27FC236}">
                <a16:creationId xmlns:a16="http://schemas.microsoft.com/office/drawing/2014/main" id="{288F1ED9-CE64-0191-F909-FDC002A7456F}"/>
              </a:ext>
            </a:extLst>
          </p:cNvPr>
          <p:cNvSpPr>
            <a:spLocks noGrp="1"/>
          </p:cNvSpPr>
          <p:nvPr>
            <p:ph type="body" sz="quarter" idx="14"/>
          </p:nvPr>
        </p:nvSpPr>
        <p:spPr>
          <a:xfrm>
            <a:off x="6369148" y="1980371"/>
            <a:ext cx="5181600" cy="4351338"/>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05886875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wo Content 2 Phot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1615443"/>
            <a:ext cx="3437583" cy="4099202"/>
          </a:xfrm>
        </p:spPr>
        <p:txBody>
          <a:bodyPr>
            <a:normAutofit/>
          </a:bodyPr>
          <a:lstStyle>
            <a:lvl1pPr>
              <a:defRPr sz="3200"/>
            </a:lvl1pPr>
          </a:lstStyle>
          <a:p>
            <a:r>
              <a:rPr lang="en-US"/>
              <a:t>Click to edit Master title style</a:t>
            </a:r>
          </a:p>
        </p:txBody>
      </p:sp>
      <p:sp>
        <p:nvSpPr>
          <p:cNvPr id="3" name="Picture Placeholder 10">
            <a:extLst>
              <a:ext uri="{FF2B5EF4-FFF2-40B4-BE49-F238E27FC236}">
                <a16:creationId xmlns:a16="http://schemas.microsoft.com/office/drawing/2014/main" id="{77FBFB58-BD7D-0E9B-7D02-1BE0CDCEA434}"/>
              </a:ext>
            </a:extLst>
          </p:cNvPr>
          <p:cNvSpPr>
            <a:spLocks noGrp="1"/>
          </p:cNvSpPr>
          <p:nvPr>
            <p:ph type="pic" sz="quarter" idx="15"/>
          </p:nvPr>
        </p:nvSpPr>
        <p:spPr>
          <a:xfrm>
            <a:off x="0" y="0"/>
            <a:ext cx="12192000" cy="972457"/>
          </a:xfrm>
          <a:blipFill dpi="0" rotWithShape="1">
            <a:blip r:embed="rId2">
              <a:alphaModFix amt="60000"/>
            </a:blip>
            <a:srcRect/>
            <a:stretch>
              <a:fillRect l="1" t="1" r="-5" b="-482"/>
            </a:stretch>
          </a:blipFill>
        </p:spPr>
        <p:txBody>
          <a:bodyPr/>
          <a:lstStyle/>
          <a:p>
            <a:r>
              <a:rPr lang="en-US"/>
              <a:t>Click icon to add picture</a:t>
            </a:r>
          </a:p>
        </p:txBody>
      </p:sp>
      <p:sp>
        <p:nvSpPr>
          <p:cNvPr id="9" name="Text Placeholder 8">
            <a:extLst>
              <a:ext uri="{FF2B5EF4-FFF2-40B4-BE49-F238E27FC236}">
                <a16:creationId xmlns:a16="http://schemas.microsoft.com/office/drawing/2014/main" id="{84DC103C-4E45-07FA-2734-5BAE2624DC48}"/>
              </a:ext>
            </a:extLst>
          </p:cNvPr>
          <p:cNvSpPr>
            <a:spLocks noGrp="1"/>
          </p:cNvSpPr>
          <p:nvPr>
            <p:ph type="body" sz="quarter" idx="13"/>
          </p:nvPr>
        </p:nvSpPr>
        <p:spPr>
          <a:xfrm>
            <a:off x="5151840" y="1615442"/>
            <a:ext cx="6119865" cy="2011680"/>
          </a:xfrm>
        </p:spPr>
        <p:txBody>
          <a:bodyPr>
            <a:normAutofit/>
          </a:bodyPr>
          <a:lstStyle>
            <a:lvl1pPr marL="0" indent="0">
              <a:lnSpc>
                <a:spcPct val="90000"/>
              </a:lnSpc>
              <a:buNone/>
              <a:defRPr sz="1800"/>
            </a:lvl1pPr>
            <a:lvl2pPr marL="228600" indent="0">
              <a:lnSpc>
                <a:spcPct val="90000"/>
              </a:lnSpc>
              <a:buNone/>
              <a:defRPr sz="1600"/>
            </a:lvl2pPr>
            <a:lvl3pPr marL="457200" indent="0">
              <a:lnSpc>
                <a:spcPct val="90000"/>
              </a:lnSpc>
              <a:buNone/>
              <a:defRPr sz="1400"/>
            </a:lvl3pPr>
            <a:lvl4pPr marL="685800" indent="0">
              <a:lnSpc>
                <a:spcPct val="90000"/>
              </a:lnSpc>
              <a:buNone/>
              <a:defRPr sz="1200"/>
            </a:lvl4pPr>
            <a:lvl5pPr marL="914400" indent="0">
              <a:lnSpc>
                <a:spcPct val="90000"/>
              </a:lnSpc>
              <a:buNone/>
              <a:defRPr sz="1100"/>
            </a:lvl5pPr>
          </a:lstStyle>
          <a:p>
            <a:pPr lvl="0"/>
            <a:r>
              <a:rPr lang="en-US"/>
              <a:t>Click to edit Master text styles</a:t>
            </a:r>
          </a:p>
          <a:p>
            <a:pPr lvl="1"/>
            <a:r>
              <a:rPr lang="en-US"/>
              <a:t>Second level</a:t>
            </a:r>
          </a:p>
          <a:p>
            <a:pPr lvl="2"/>
            <a:r>
              <a:rPr lang="en-US"/>
              <a:t>Third level</a:t>
            </a:r>
          </a:p>
        </p:txBody>
      </p:sp>
      <p:sp>
        <p:nvSpPr>
          <p:cNvPr id="11" name="Text Placeholder 10">
            <a:extLst>
              <a:ext uri="{FF2B5EF4-FFF2-40B4-BE49-F238E27FC236}">
                <a16:creationId xmlns:a16="http://schemas.microsoft.com/office/drawing/2014/main" id="{288F1ED9-CE64-0191-F909-FDC002A7456F}"/>
              </a:ext>
            </a:extLst>
          </p:cNvPr>
          <p:cNvSpPr>
            <a:spLocks noGrp="1"/>
          </p:cNvSpPr>
          <p:nvPr>
            <p:ph type="body" sz="quarter" idx="14"/>
          </p:nvPr>
        </p:nvSpPr>
        <p:spPr>
          <a:xfrm>
            <a:off x="5148775" y="3945380"/>
            <a:ext cx="6119865" cy="2011680"/>
          </a:xfrm>
        </p:spPr>
        <p:txBody>
          <a:bodyPr>
            <a:normAutofit/>
          </a:bodyPr>
          <a:lstStyle>
            <a:lvl1pPr marL="0" indent="0">
              <a:lnSpc>
                <a:spcPct val="90000"/>
              </a:lnSpc>
              <a:buNone/>
              <a:defRPr sz="1800"/>
            </a:lvl1pPr>
            <a:lvl2pPr marL="228600" indent="0">
              <a:lnSpc>
                <a:spcPct val="90000"/>
              </a:lnSpc>
              <a:buNone/>
              <a:defRPr sz="1600"/>
            </a:lvl2pPr>
            <a:lvl3pPr marL="457200" indent="0">
              <a:lnSpc>
                <a:spcPct val="90000"/>
              </a:lnSpc>
              <a:buNone/>
              <a:defRPr sz="1400"/>
            </a:lvl3pPr>
            <a:lvl4pPr marL="685800" indent="0">
              <a:lnSpc>
                <a:spcPct val="90000"/>
              </a:lnSpc>
              <a:buNone/>
              <a:defRPr sz="1200"/>
            </a:lvl4pPr>
            <a:lvl5pPr marL="914400" indent="0">
              <a:lnSpc>
                <a:spcPct val="90000"/>
              </a:lnSpc>
              <a:buNone/>
              <a:defRPr sz="1100"/>
            </a:lvl5pPr>
          </a:lstStyle>
          <a:p>
            <a:pPr lvl="0"/>
            <a:r>
              <a:rPr lang="en-US"/>
              <a:t>Click to edit Master text styles</a:t>
            </a:r>
          </a:p>
          <a:p>
            <a:pPr lvl="1"/>
            <a:r>
              <a:rPr lang="en-US"/>
              <a:t>Second level</a:t>
            </a:r>
          </a:p>
          <a:p>
            <a:pPr lvl="2"/>
            <a:r>
              <a:rPr lang="en-US"/>
              <a:t>Third level</a:t>
            </a:r>
          </a:p>
          <a:p>
            <a:pPr lvl="3"/>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30476" y="5943600"/>
            <a:ext cx="429207" cy="365125"/>
          </a:xfrm>
        </p:spPr>
        <p:txBody>
          <a:bodyPr/>
          <a:lstStyle/>
          <a:p>
            <a:fld id="{CC057153-B650-4DEB-B370-79DDCFDCE934}" type="slidenum">
              <a:rPr lang="en-US" smtClean="0"/>
              <a:t>‹#›</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90553" y="5943600"/>
            <a:ext cx="1845772" cy="365125"/>
          </a:xfrm>
        </p:spPr>
        <p:txBody>
          <a:bodyPr/>
          <a:lstStyle/>
          <a:p>
            <a:endParaRPr lang="en-US"/>
          </a:p>
        </p:txBody>
      </p:sp>
    </p:spTree>
    <p:extLst>
      <p:ext uri="{BB962C8B-B14F-4D97-AF65-F5344CB8AC3E}">
        <p14:creationId xmlns:p14="http://schemas.microsoft.com/office/powerpoint/2010/main" val="409238876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809625" y="830733"/>
            <a:ext cx="10439463" cy="1143292"/>
          </a:xfrm>
        </p:spPr>
        <p:txBody>
          <a:bodyPr/>
          <a:lstStyle/>
          <a:p>
            <a:r>
              <a:rPr lang="en-US"/>
              <a:t>Click to edit Master title style</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a:xfrm>
            <a:off x="830476" y="457200"/>
            <a:ext cx="429207" cy="365125"/>
          </a:xfrm>
        </p:spPr>
        <p:txBody>
          <a:bodyPr/>
          <a:lstStyle/>
          <a:p>
            <a:fld id="{CC057153-B650-4DEB-B370-79DDCFDCE934}" type="slidenum">
              <a:rPr lang="en-US" smtClean="0"/>
              <a:t>‹#›</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a:xfrm>
            <a:off x="1490553" y="457200"/>
            <a:ext cx="1845772" cy="365125"/>
          </a:xfrm>
        </p:spPr>
        <p:txBody>
          <a:bodyPr/>
          <a:lstStyle/>
          <a:p>
            <a:endParaRPr lang="en-US"/>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809625" y="2007011"/>
            <a:ext cx="4937760" cy="559834"/>
          </a:xfrm>
        </p:spPr>
        <p:txBody>
          <a:bodyPr anchor="b">
            <a:normAutofit/>
          </a:bodyPr>
          <a:lstStyle>
            <a:lvl1pPr marL="0" indent="0">
              <a:lnSpc>
                <a:spcPct val="90000"/>
              </a:lnSpc>
              <a:buNone/>
              <a:defRPr sz="2000" b="1" i="0" cap="all" baseline="0">
                <a:latin typeface="Poppins" pitchFamily="2" charset="77"/>
                <a:cs typeface="Poppins"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30246" y="2007011"/>
            <a:ext cx="4937760" cy="559834"/>
          </a:xfrm>
        </p:spPr>
        <p:txBody>
          <a:bodyPr anchor="b">
            <a:normAutofit/>
          </a:bodyPr>
          <a:lstStyle>
            <a:lvl1pPr marL="0" indent="0">
              <a:lnSpc>
                <a:spcPct val="90000"/>
              </a:lnSpc>
              <a:buNone/>
              <a:defRPr sz="2000" b="1" i="0" cap="all" baseline="0">
                <a:latin typeface="Poppins" pitchFamily="2" charset="77"/>
                <a:cs typeface="Poppins"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Text Placeholder 10">
            <a:extLst>
              <a:ext uri="{FF2B5EF4-FFF2-40B4-BE49-F238E27FC236}">
                <a16:creationId xmlns:a16="http://schemas.microsoft.com/office/drawing/2014/main" id="{F86E5640-DE07-46FE-2EFB-FCD8C5238DC9}"/>
              </a:ext>
            </a:extLst>
          </p:cNvPr>
          <p:cNvSpPr>
            <a:spLocks noGrp="1"/>
          </p:cNvSpPr>
          <p:nvPr>
            <p:ph type="body" sz="quarter" idx="13"/>
          </p:nvPr>
        </p:nvSpPr>
        <p:spPr>
          <a:xfrm>
            <a:off x="809625" y="2708876"/>
            <a:ext cx="4937760" cy="3763963"/>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
        <p:nvSpPr>
          <p:cNvPr id="13" name="Text Placeholder 12">
            <a:extLst>
              <a:ext uri="{FF2B5EF4-FFF2-40B4-BE49-F238E27FC236}">
                <a16:creationId xmlns:a16="http://schemas.microsoft.com/office/drawing/2014/main" id="{20D5795C-6228-AA6F-1CF7-AD7010686BC6}"/>
              </a:ext>
            </a:extLst>
          </p:cNvPr>
          <p:cNvSpPr>
            <a:spLocks noGrp="1"/>
          </p:cNvSpPr>
          <p:nvPr>
            <p:ph type="body" sz="quarter" idx="14"/>
          </p:nvPr>
        </p:nvSpPr>
        <p:spPr>
          <a:xfrm>
            <a:off x="6330246" y="2708876"/>
            <a:ext cx="4937760" cy="3763963"/>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16720123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5169385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282688310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813816" y="847531"/>
            <a:ext cx="3595634" cy="1757505"/>
          </a:xfrm>
        </p:spPr>
        <p:txBody>
          <a:bodyPr anchor="t">
            <a:normAutofit/>
          </a:bodyPr>
          <a:lstStyle>
            <a:lvl1pPr>
              <a:defRPr sz="2800"/>
            </a:lvl1pPr>
          </a:lstStyle>
          <a:p>
            <a:r>
              <a:rPr lang="en-US"/>
              <a:t>Click to edit Master title style</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a:xfrm>
            <a:off x="830476" y="457200"/>
            <a:ext cx="429207" cy="365125"/>
          </a:xfrm>
        </p:spPr>
        <p:txBody>
          <a:bodyPr/>
          <a:lstStyle/>
          <a:p>
            <a:fld id="{CC057153-B650-4DEB-B370-79DDCFDCE934}" type="slidenum">
              <a:rPr lang="en-US" smtClean="0"/>
              <a:t>‹#›</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a:xfrm>
            <a:off x="1490553" y="457200"/>
            <a:ext cx="1845772" cy="365125"/>
          </a:xfrm>
        </p:spPr>
        <p:txBody>
          <a:bodyPr/>
          <a:lstStyle/>
          <a:p>
            <a:endParaRPr lang="en-US"/>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813816" y="2605036"/>
            <a:ext cx="3595634" cy="3993263"/>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4813868" y="842371"/>
            <a:ext cx="6440258" cy="5755109"/>
          </a:xfrm>
        </p:spPr>
        <p:txBody>
          <a:bodyPr>
            <a:normAutofit/>
          </a:bodyPr>
          <a:lstStyle>
            <a:lvl1pPr>
              <a:defRPr sz="1800"/>
            </a:lvl1pPr>
            <a:lvl2pPr>
              <a:defRPr sz="1600"/>
            </a:lvl2pPr>
            <a:lvl3pPr>
              <a:defRPr sz="1400"/>
            </a:lvl3pPr>
            <a:lvl4pPr>
              <a:defRPr sz="1200"/>
            </a:lvl4pPr>
            <a:lvl5pPr>
              <a:defRPr sz="12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06716125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813816" y="894666"/>
            <a:ext cx="3595634" cy="2212313"/>
          </a:xfrm>
        </p:spPr>
        <p:txBody>
          <a:bodyPr anchor="t">
            <a:normAutofit/>
          </a:bodyPr>
          <a:lstStyle>
            <a:lvl1pPr>
              <a:defRPr sz="2800"/>
            </a:lvl1pPr>
          </a:lstStyle>
          <a:p>
            <a:r>
              <a:rPr lang="en-US"/>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813816" y="3163019"/>
            <a:ext cx="3585586" cy="3434638"/>
          </a:xfrm>
        </p:spPr>
        <p:txBody>
          <a:bodyPr anchor="t" anchorCtr="0">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589154" y="894665"/>
            <a:ext cx="5685399" cy="5039969"/>
          </a:xfrm>
          <a:blipFill dpi="0" rotWithShape="1">
            <a:blip r:embed="rId2">
              <a:alphaModFix amt="60000"/>
            </a:blip>
            <a:srcRect/>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a:xfrm>
            <a:off x="8869680" y="5934634"/>
            <a:ext cx="1845772" cy="365125"/>
          </a:xfrm>
        </p:spPr>
        <p:txBody>
          <a:bodyPr/>
          <a:lstStyle>
            <a:lvl1pPr algn="r">
              <a:defRPr/>
            </a:lvl1pPr>
          </a:lstStyle>
          <a:p>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a:xfrm>
            <a:off x="10936224" y="5943600"/>
            <a:ext cx="429207" cy="365125"/>
          </a:xfrm>
        </p:spPr>
        <p:txBody>
          <a:bodyPr/>
          <a:lstStyle>
            <a:lvl1pPr algn="r">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63519554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nclus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5390" y="826903"/>
            <a:ext cx="7342307" cy="1133856"/>
          </a:xfrm>
        </p:spPr>
        <p:txBody>
          <a:bodyPr anchor="t" anchorCtr="0">
            <a:noAutofit/>
          </a:bodyPr>
          <a:lstStyle>
            <a:lvl1pPr algn="l">
              <a:defRPr sz="3200"/>
            </a:lvl1pPr>
          </a:lstStyle>
          <a:p>
            <a:r>
              <a:rPr lang="en-US"/>
              <a:t>Click to edit Master title style</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830476" y="457200"/>
            <a:ext cx="429207" cy="365125"/>
          </a:xfrm>
        </p:spPr>
        <p:txBody>
          <a:bodyPr/>
          <a:lstStyle/>
          <a:p>
            <a:fld id="{CC057153-B650-4DEB-B370-79DDCFDCE934}"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1490553" y="457200"/>
            <a:ext cx="1845772" cy="365125"/>
          </a:xfrm>
        </p:spPr>
        <p:txBody>
          <a:bodyPr/>
          <a:lstStyle/>
          <a:p>
            <a:endParaRPr lang="en-US"/>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815390" y="1996874"/>
            <a:ext cx="10467653" cy="274320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3" name="Picture Placeholder 10">
            <a:extLst>
              <a:ext uri="{FF2B5EF4-FFF2-40B4-BE49-F238E27FC236}">
                <a16:creationId xmlns:a16="http://schemas.microsoft.com/office/drawing/2014/main" id="{F099A399-8358-4832-8F28-17D6ED3E7425}"/>
              </a:ext>
            </a:extLst>
          </p:cNvPr>
          <p:cNvSpPr>
            <a:spLocks noGrp="1"/>
          </p:cNvSpPr>
          <p:nvPr>
            <p:ph type="pic" sz="quarter" idx="15"/>
          </p:nvPr>
        </p:nvSpPr>
        <p:spPr>
          <a:xfrm>
            <a:off x="0" y="5885543"/>
            <a:ext cx="12192000" cy="972457"/>
          </a:xfrm>
          <a:blipFill dpi="0" rotWithShape="1">
            <a:blip r:embed="rId2">
              <a:alphaModFix amt="60000"/>
            </a:blip>
            <a:srcRect/>
            <a:stretch>
              <a:fillRect l="1" t="1" r="-5" b="-482"/>
            </a:stretch>
          </a:blipFill>
        </p:spPr>
        <p:txBody>
          <a:bodyPr/>
          <a:lstStyle/>
          <a:p>
            <a:r>
              <a:rPr lang="en-US"/>
              <a:t>Click icon to add picture</a:t>
            </a:r>
          </a:p>
        </p:txBody>
      </p:sp>
    </p:spTree>
    <p:extLst>
      <p:ext uri="{BB962C8B-B14F-4D97-AF65-F5344CB8AC3E}">
        <p14:creationId xmlns:p14="http://schemas.microsoft.com/office/powerpoint/2010/main" val="1036967514"/>
      </p:ext>
    </p:extLst>
  </p:cSld>
  <p:clrMapOvr>
    <a:overrideClrMapping bg1="lt1" tx1="dk1" bg2="lt2" tx2="dk2" accent1="accent1" accent2="accent2" accent3="accent3" accent4="accent4" accent5="accent5" accent6="accent6" hlink="hlink" folHlink="folHlink"/>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3816" y="822648"/>
            <a:ext cx="8430767" cy="1842020"/>
          </a:xfrm>
        </p:spPr>
        <p:txBody>
          <a:bodyPr anchor="t" anchorCtr="0">
            <a:noAutofit/>
          </a:bodyPr>
          <a:lstStyle>
            <a:lvl1pPr>
              <a:defRPr sz="3200"/>
            </a:lvl1pPr>
          </a:lstStyle>
          <a:p>
            <a:r>
              <a:rPr lang="en-US"/>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813816" y="2717420"/>
            <a:ext cx="8430639" cy="1279615"/>
          </a:xfrm>
        </p:spPr>
        <p:txBody>
          <a:bodyPr>
            <a:no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a:p>
            <a:pPr lvl="3"/>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516513610"/>
      </p:ext>
    </p:extLst>
  </p:cSld>
  <p:clrMapOvr>
    <a:overrideClrMapping bg1="lt1" tx1="dk1" bg2="lt2" tx2="dk2" accent1="accent1" accent2="accent2" accent3="accent3" accent4="accent4" accent5="accent5" accent6="accent6" hlink="hlink" folHlink="folHlink"/>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Conclusion 3 Photo">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5390" y="826903"/>
            <a:ext cx="7342307" cy="1133856"/>
          </a:xfrm>
        </p:spPr>
        <p:txBody>
          <a:bodyPr anchor="t" anchorCtr="0">
            <a:noAutofit/>
          </a:bodyPr>
          <a:lstStyle>
            <a:lvl1pPr algn="l">
              <a:defRPr sz="3200"/>
            </a:lvl1pPr>
          </a:lstStyle>
          <a:p>
            <a:r>
              <a:rPr lang="en-US"/>
              <a:t>Click to edit Master title style</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830476" y="457200"/>
            <a:ext cx="429207" cy="365125"/>
          </a:xfrm>
        </p:spPr>
        <p:txBody>
          <a:bodyPr/>
          <a:lstStyle/>
          <a:p>
            <a:fld id="{CC057153-B650-4DEB-B370-79DDCFDCE934}"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1490553" y="457200"/>
            <a:ext cx="1845772" cy="365125"/>
          </a:xfrm>
        </p:spPr>
        <p:txBody>
          <a:bodyPr/>
          <a:lstStyle/>
          <a:p>
            <a:endParaRPr lang="en-US"/>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815390" y="1993392"/>
            <a:ext cx="10467653" cy="1769533"/>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9" name="Picture Placeholder 10">
            <a:extLst>
              <a:ext uri="{FF2B5EF4-FFF2-40B4-BE49-F238E27FC236}">
                <a16:creationId xmlns:a16="http://schemas.microsoft.com/office/drawing/2014/main" id="{6274E4BF-A9CB-F772-DFA6-C511FFC5541A}"/>
              </a:ext>
            </a:extLst>
          </p:cNvPr>
          <p:cNvSpPr>
            <a:spLocks noGrp="1"/>
          </p:cNvSpPr>
          <p:nvPr>
            <p:ph type="pic" sz="quarter" idx="14"/>
          </p:nvPr>
        </p:nvSpPr>
        <p:spPr>
          <a:xfrm>
            <a:off x="1" y="4495800"/>
            <a:ext cx="12191999" cy="2362200"/>
          </a:xfrm>
          <a:blipFill dpi="0" rotWithShape="1">
            <a:blip r:embed="rId2">
              <a:alphaModFix amt="60000"/>
            </a:blip>
            <a:srcRect/>
            <a:stretch>
              <a:fillRect l="1" t="-200" r="-5" b="-346"/>
            </a:stretch>
          </a:blipFill>
        </p:spPr>
        <p:txBody>
          <a:bodyPr/>
          <a:lstStyle/>
          <a:p>
            <a:r>
              <a:rPr lang="en-US"/>
              <a:t>Click icon to add picture</a:t>
            </a:r>
          </a:p>
        </p:txBody>
      </p:sp>
    </p:spTree>
    <p:extLst>
      <p:ext uri="{BB962C8B-B14F-4D97-AF65-F5344CB8AC3E}">
        <p14:creationId xmlns:p14="http://schemas.microsoft.com/office/powerpoint/2010/main" val="2606393897"/>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theme" Target="../theme/theme1.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816609" y="826658"/>
            <a:ext cx="10447125" cy="1132258"/>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816609" y="1715532"/>
            <a:ext cx="10447125" cy="412519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830476" y="5714645"/>
            <a:ext cx="429207" cy="365125"/>
          </a:xfrm>
          <a:prstGeom prst="rect">
            <a:avLst/>
          </a:prstGeom>
        </p:spPr>
        <p:txBody>
          <a:bodyPr vert="horz" lIns="91440" tIns="45720" rIns="91440" bIns="45720" rtlCol="0" anchor="ctr"/>
          <a:lstStyle>
            <a:lvl1pPr algn="l">
              <a:defRPr sz="1200" b="0" i="0">
                <a:solidFill>
                  <a:schemeClr val="tx1"/>
                </a:solidFill>
                <a:latin typeface="+mn-lt"/>
                <a:cs typeface="Poppins Light" pitchFamily="2" charset="77"/>
              </a:defRPr>
            </a:lvl1pPr>
          </a:lstStyle>
          <a:p>
            <a:fld id="{CC057153-B650-4DEB-B370-79DDCFDCE934}" type="slidenum">
              <a:rPr lang="en-US" smtClean="0"/>
              <a:pPr/>
              <a:t>‹#›</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1490553" y="5717127"/>
            <a:ext cx="1845772" cy="365125"/>
          </a:xfrm>
          <a:prstGeom prst="rect">
            <a:avLst/>
          </a:prstGeom>
        </p:spPr>
        <p:txBody>
          <a:bodyPr vert="horz" lIns="91440" tIns="45720" rIns="91440" bIns="45720" rtlCol="0" anchor="ctr"/>
          <a:lstStyle>
            <a:lvl1pPr algn="l">
              <a:defRPr sz="1200" b="0" i="0">
                <a:solidFill>
                  <a:schemeClr val="tx1"/>
                </a:solidFill>
                <a:latin typeface="+mn-lt"/>
                <a:cs typeface="Poppins Light" pitchFamily="2" charset="77"/>
              </a:defRPr>
            </a:lvl1pPr>
          </a:lstStyle>
          <a:p>
            <a:endParaRPr lang="en-US"/>
          </a:p>
        </p:txBody>
      </p:sp>
    </p:spTree>
    <p:extLst>
      <p:ext uri="{BB962C8B-B14F-4D97-AF65-F5344CB8AC3E}">
        <p14:creationId xmlns:p14="http://schemas.microsoft.com/office/powerpoint/2010/main" val="3754265272"/>
      </p:ext>
    </p:extLst>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828" r:id="rId10"/>
    <p:sldLayoutId id="2147483780" r:id="rId11"/>
    <p:sldLayoutId id="2147483781" r:id="rId12"/>
    <p:sldLayoutId id="2147483826" r:id="rId13"/>
    <p:sldLayoutId id="2147483782" r:id="rId14"/>
    <p:sldLayoutId id="2147483783" r:id="rId15"/>
    <p:sldLayoutId id="2147483784" r:id="rId16"/>
    <p:sldLayoutId id="2147483785" r:id="rId17"/>
    <p:sldLayoutId id="2147483786" r:id="rId18"/>
    <p:sldLayoutId id="2147483787" r:id="rId19"/>
    <p:sldLayoutId id="2147483788" r:id="rId20"/>
    <p:sldLayoutId id="2147483789" r:id="rId21"/>
    <p:sldLayoutId id="2147483790" r:id="rId22"/>
    <p:sldLayoutId id="2147483827" r:id="rId23"/>
    <p:sldLayoutId id="2147483793" r:id="rId24"/>
    <p:sldLayoutId id="2147483794" r:id="rId25"/>
    <p:sldLayoutId id="2147483795" r:id="rId26"/>
    <p:sldLayoutId id="2147483796" r:id="rId27"/>
    <p:sldLayoutId id="2147483797" r:id="rId28"/>
    <p:sldLayoutId id="2147483798" r:id="rId29"/>
    <p:sldLayoutId id="2147483799" r:id="rId30"/>
    <p:sldLayoutId id="2147483800" r:id="rId31"/>
    <p:sldLayoutId id="2147483801" r:id="rId32"/>
    <p:sldLayoutId id="2147483802" r:id="rId33"/>
    <p:sldLayoutId id="2147483803" r:id="rId34"/>
    <p:sldLayoutId id="2147483804" r:id="rId35"/>
    <p:sldLayoutId id="2147483805" r:id="rId36"/>
    <p:sldLayoutId id="2147483806" r:id="rId37"/>
    <p:sldLayoutId id="2147483807" r:id="rId38"/>
    <p:sldLayoutId id="2147483808" r:id="rId39"/>
    <p:sldLayoutId id="2147483809" r:id="rId40"/>
    <p:sldLayoutId id="2147483810" r:id="rId41"/>
    <p:sldLayoutId id="2147483811" r:id="rId42"/>
    <p:sldLayoutId id="2147483812" r:id="rId43"/>
    <p:sldLayoutId id="2147483813" r:id="rId44"/>
    <p:sldLayoutId id="2147483814" r:id="rId45"/>
    <p:sldLayoutId id="2147483815" r:id="rId46"/>
    <p:sldLayoutId id="2147483816" r:id="rId47"/>
    <p:sldLayoutId id="2147483817" r:id="rId48"/>
    <p:sldLayoutId id="2147483818" r:id="rId49"/>
    <p:sldLayoutId id="2147483819" r:id="rId50"/>
    <p:sldLayoutId id="2147483820" r:id="rId51"/>
    <p:sldLayoutId id="2147483821" r:id="rId52"/>
    <p:sldLayoutId id="2147483822" r:id="rId53"/>
    <p:sldLayoutId id="2147483823" r:id="rId54"/>
    <p:sldLayoutId id="2147483825" r:id="rId55"/>
    <p:sldLayoutId id="2147483824" r:id="rId56"/>
  </p:sldLayoutIdLst>
  <p:hf sldNum="0" hdr="0" ftr="0" dt="0"/>
  <p:txStyles>
    <p:titleStyle>
      <a:lvl1pPr algn="l" defTabSz="914400" rtl="0" eaLnBrk="1" latinLnBrk="0" hangingPunct="1">
        <a:lnSpc>
          <a:spcPct val="90000"/>
        </a:lnSpc>
        <a:spcBef>
          <a:spcPct val="0"/>
        </a:spcBef>
        <a:buNone/>
        <a:defRPr sz="3600" b="1" kern="1200" cap="all" spc="50" baseline="0">
          <a:solidFill>
            <a:schemeClr val="tx1"/>
          </a:solidFill>
          <a:latin typeface="+mj-lt"/>
          <a:ea typeface="+mj-ea"/>
          <a:cs typeface="Poppins" pitchFamily="2" charset="77"/>
        </a:defRPr>
      </a:lvl1pPr>
    </p:titleStyle>
    <p:bodyStyle>
      <a:lvl1pPr marL="0" indent="0" algn="l" defTabSz="914400" rtl="0" eaLnBrk="1" latinLnBrk="0" hangingPunct="1">
        <a:lnSpc>
          <a:spcPct val="100000"/>
        </a:lnSpc>
        <a:spcBef>
          <a:spcPts val="1000"/>
        </a:spcBef>
        <a:buFont typeface="Arial" panose="020B0604020202020204" pitchFamily="34" charset="0"/>
        <a:buNone/>
        <a:defRPr sz="1800" b="0" i="0" kern="1200">
          <a:solidFill>
            <a:schemeClr val="tx1"/>
          </a:solidFill>
          <a:latin typeface="+mn-lt"/>
          <a:ea typeface="+mn-ea"/>
          <a:cs typeface="Poppins Light" pitchFamily="2" charset="77"/>
        </a:defRPr>
      </a:lvl1pPr>
      <a:lvl2pPr marL="228600" indent="0" algn="l" defTabSz="914400" rtl="0" eaLnBrk="1" latinLnBrk="0" hangingPunct="1">
        <a:lnSpc>
          <a:spcPct val="100000"/>
        </a:lnSpc>
        <a:spcBef>
          <a:spcPts val="500"/>
        </a:spcBef>
        <a:buFont typeface="Arial" panose="020B0604020202020204" pitchFamily="34" charset="0"/>
        <a:buNone/>
        <a:defRPr sz="1600" b="0" i="0" kern="1200">
          <a:solidFill>
            <a:schemeClr val="tx1"/>
          </a:solidFill>
          <a:latin typeface="+mn-lt"/>
          <a:ea typeface="+mn-ea"/>
          <a:cs typeface="Poppins Light" pitchFamily="2" charset="77"/>
        </a:defRPr>
      </a:lvl2pPr>
      <a:lvl3pPr marL="457200" indent="0" algn="l" defTabSz="914400" rtl="0" eaLnBrk="1" latinLnBrk="0" hangingPunct="1">
        <a:lnSpc>
          <a:spcPct val="100000"/>
        </a:lnSpc>
        <a:spcBef>
          <a:spcPts val="500"/>
        </a:spcBef>
        <a:buFont typeface="Arial" panose="020B0604020202020204" pitchFamily="34" charset="0"/>
        <a:buNone/>
        <a:defRPr sz="1400" b="0" i="0" kern="1200">
          <a:solidFill>
            <a:schemeClr val="tx1"/>
          </a:solidFill>
          <a:latin typeface="+mn-lt"/>
          <a:ea typeface="+mn-ea"/>
          <a:cs typeface="Poppins Light" pitchFamily="2" charset="77"/>
        </a:defRPr>
      </a:lvl3pPr>
      <a:lvl4pPr marL="685800" indent="0" algn="l" defTabSz="914400" rtl="0" eaLnBrk="1" latinLnBrk="0" hangingPunct="1">
        <a:lnSpc>
          <a:spcPct val="100000"/>
        </a:lnSpc>
        <a:spcBef>
          <a:spcPts val="500"/>
        </a:spcBef>
        <a:buFont typeface="Arial" panose="020B0604020202020204" pitchFamily="34" charset="0"/>
        <a:buNone/>
        <a:defRPr sz="1200" b="0" i="0" kern="1200">
          <a:solidFill>
            <a:schemeClr val="tx1"/>
          </a:solidFill>
          <a:latin typeface="Poppins Light" pitchFamily="2" charset="77"/>
          <a:ea typeface="+mn-ea"/>
          <a:cs typeface="Poppins Light" pitchFamily="2" charset="77"/>
        </a:defRPr>
      </a:lvl4pPr>
      <a:lvl5pPr marL="914400" indent="0" algn="l" defTabSz="914400" rtl="0" eaLnBrk="1" latinLnBrk="0" hangingPunct="1">
        <a:lnSpc>
          <a:spcPct val="100000"/>
        </a:lnSpc>
        <a:spcBef>
          <a:spcPts val="500"/>
        </a:spcBef>
        <a:buFont typeface="Arial" panose="020B0604020202020204" pitchFamily="34" charset="0"/>
        <a:buNone/>
        <a:defRPr sz="1100" b="0" i="0" kern="1200">
          <a:solidFill>
            <a:schemeClr val="tx1"/>
          </a:solidFill>
          <a:latin typeface="Poppins Light" pitchFamily="2" charset="77"/>
          <a:ea typeface="+mn-ea"/>
          <a:cs typeface="Poppins Light"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0.xml"/></Relationships>
</file>

<file path=ppt/slides/_rels/slide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5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53.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0.jpe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8" Type="http://schemas.openxmlformats.org/officeDocument/2006/relationships/hyperlink" Target="https://www.unilever.com/investors/annual-report-and-accounts/" TargetMode="External"/><Relationship Id="rId3" Type="http://schemas.openxmlformats.org/officeDocument/2006/relationships/hyperlink" Target="https://panmore.com/unilever-swot-analysis-recommendations" TargetMode="External"/><Relationship Id="rId7" Type="http://schemas.openxmlformats.org/officeDocument/2006/relationships/hyperlink" Target="https://www.unilever.com/our-company/at-a-glance/" TargetMode="External"/><Relationship Id="rId2" Type="http://schemas.openxmlformats.org/officeDocument/2006/relationships/hyperlink" Target="https://www.forbes.com/companies/unilever/" TargetMode="External"/><Relationship Id="rId1" Type="http://schemas.openxmlformats.org/officeDocument/2006/relationships/slideLayout" Target="../slideLayouts/slideLayout56.xml"/><Relationship Id="rId6" Type="http://schemas.openxmlformats.org/officeDocument/2006/relationships/hyperlink" Target="https://www.unilever.co.uk/our-company/" TargetMode="External"/><Relationship Id="rId11" Type="http://schemas.openxmlformats.org/officeDocument/2006/relationships/hyperlink" Target="https://www.unileverusa.com/news/2025/how-unilevers-marketing-is-connecting-social-to-sales-at-speed/" TargetMode="External"/><Relationship Id="rId5" Type="http://schemas.openxmlformats.org/officeDocument/2006/relationships/hyperlink" Target="https://www.unilever.co.uk/" TargetMode="External"/><Relationship Id="rId10" Type="http://schemas.openxmlformats.org/officeDocument/2006/relationships/hyperlink" Target="https://www.unileverusa.com/news/2025/how-ai-is-transforming-unilevers-personal-care-business/" TargetMode="External"/><Relationship Id="rId4" Type="http://schemas.openxmlformats.org/officeDocument/2006/relationships/hyperlink" Target="https://www.unilever.co.uk/unilever-in-the-uk/" TargetMode="External"/><Relationship Id="rId9" Type="http://schemas.openxmlformats.org/officeDocument/2006/relationships/hyperlink" Target="https://www.unileverusa.com/news/2025/cop30-unilever-calls-for-governments-to-unlock-sustainable-business-growth/"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EFBEB139-49D2-8D04-86D2-09C06D00D17B}"/>
              </a:ext>
            </a:extLst>
          </p:cNvPr>
          <p:cNvSpPr>
            <a:spLocks noGrp="1"/>
          </p:cNvSpPr>
          <p:nvPr>
            <p:ph type="ctrTitle"/>
          </p:nvPr>
        </p:nvSpPr>
        <p:spPr>
          <a:xfrm>
            <a:off x="3969642" y="2730745"/>
            <a:ext cx="4603432" cy="849631"/>
          </a:xfrm>
        </p:spPr>
        <p:txBody>
          <a:bodyPr/>
          <a:lstStyle/>
          <a:p>
            <a:r>
              <a:rPr lang="en-US" sz="1600" dirty="0">
                <a:latin typeface="Times New Roman"/>
                <a:ea typeface="+mj-lt"/>
                <a:cs typeface="+mj-lt"/>
              </a:rPr>
              <a:t>        Module Code: LCMB7023</a:t>
            </a:r>
          </a:p>
          <a:p>
            <a:r>
              <a:rPr lang="en-US" sz="1600" dirty="0">
                <a:latin typeface="Times New Roman"/>
                <a:ea typeface="+mj-lt"/>
                <a:cs typeface="+mj-lt"/>
              </a:rPr>
              <a:t>Lecturer: Gladius Kulothungan </a:t>
            </a:r>
            <a:endParaRPr lang="en-US" dirty="0">
              <a:latin typeface="Times New Roman"/>
            </a:endParaRPr>
          </a:p>
          <a:p>
            <a:r>
              <a:rPr lang="en-US" sz="1600" dirty="0">
                <a:latin typeface="Times New Roman"/>
                <a:ea typeface="+mj-lt"/>
                <a:cs typeface="+mj-lt"/>
              </a:rPr>
              <a:t>     Assessment: Presentation</a:t>
            </a:r>
            <a:endParaRPr lang="en-US" dirty="0">
              <a:latin typeface="Times New Roman"/>
            </a:endParaRPr>
          </a:p>
          <a:p>
            <a:endParaRPr lang="en-US" sz="1600">
              <a:latin typeface="Times New Roman"/>
            </a:endParaRPr>
          </a:p>
        </p:txBody>
      </p:sp>
      <p:sp>
        <p:nvSpPr>
          <p:cNvPr id="12" name="Subtitle 11">
            <a:extLst>
              <a:ext uri="{FF2B5EF4-FFF2-40B4-BE49-F238E27FC236}">
                <a16:creationId xmlns:a16="http://schemas.microsoft.com/office/drawing/2014/main" id="{FA8D9FA2-302E-0315-171F-48BC54215736}"/>
              </a:ext>
            </a:extLst>
          </p:cNvPr>
          <p:cNvSpPr>
            <a:spLocks noGrp="1"/>
          </p:cNvSpPr>
          <p:nvPr>
            <p:ph type="subTitle" idx="1"/>
          </p:nvPr>
        </p:nvSpPr>
        <p:spPr>
          <a:xfrm>
            <a:off x="3047857" y="5093527"/>
            <a:ext cx="6741380" cy="871993"/>
          </a:xfrm>
        </p:spPr>
        <p:txBody>
          <a:bodyPr/>
          <a:lstStyle/>
          <a:p>
            <a:r>
              <a:rPr lang="en-US">
                <a:latin typeface="Times New Roman"/>
                <a:ea typeface="+mn-lt"/>
                <a:cs typeface="+mn-lt"/>
              </a:rPr>
              <a:t>                     Presentation Date: 09/12/25</a:t>
            </a:r>
            <a:endParaRPr lang="en-US">
              <a:latin typeface="Times New Roman"/>
            </a:endParaRPr>
          </a:p>
          <a:p>
            <a:endParaRPr lang="en-US"/>
          </a:p>
        </p:txBody>
      </p:sp>
      <p:pic>
        <p:nvPicPr>
          <p:cNvPr id="4" name="Picture 3" descr="A black background with white text&#10;&#10;AI-generated content may be incorrect.">
            <a:extLst>
              <a:ext uri="{FF2B5EF4-FFF2-40B4-BE49-F238E27FC236}">
                <a16:creationId xmlns:a16="http://schemas.microsoft.com/office/drawing/2014/main" id="{3BAC003F-5644-4F48-DF42-22CB60AEA56D}"/>
              </a:ext>
            </a:extLst>
          </p:cNvPr>
          <p:cNvPicPr>
            <a:picLocks noChangeAspect="1"/>
          </p:cNvPicPr>
          <p:nvPr/>
        </p:nvPicPr>
        <p:blipFill>
          <a:blip r:embed="rId2"/>
          <a:stretch>
            <a:fillRect/>
          </a:stretch>
        </p:blipFill>
        <p:spPr>
          <a:xfrm>
            <a:off x="3736944" y="615089"/>
            <a:ext cx="4467226" cy="1104901"/>
          </a:xfrm>
          <a:prstGeom prst="rect">
            <a:avLst/>
          </a:prstGeom>
        </p:spPr>
      </p:pic>
      <p:sp>
        <p:nvSpPr>
          <p:cNvPr id="5" name="TextBox 4">
            <a:extLst>
              <a:ext uri="{FF2B5EF4-FFF2-40B4-BE49-F238E27FC236}">
                <a16:creationId xmlns:a16="http://schemas.microsoft.com/office/drawing/2014/main" id="{9DDBAAE0-899C-8816-6895-CDCB365B3BC2}"/>
              </a:ext>
            </a:extLst>
          </p:cNvPr>
          <p:cNvSpPr txBox="1"/>
          <p:nvPr/>
        </p:nvSpPr>
        <p:spPr>
          <a:xfrm>
            <a:off x="3601029" y="2085491"/>
            <a:ext cx="532909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latin typeface="Bookman Old Style"/>
              </a:rPr>
              <a:t> </a:t>
            </a:r>
            <a:r>
              <a:rPr lang="en-US" b="1" dirty="0">
                <a:latin typeface="Bookman Old Style"/>
                <a:cs typeface="Times New Roman"/>
              </a:rPr>
              <a:t>Master of Business Administration</a:t>
            </a:r>
          </a:p>
          <a:p>
            <a:pPr algn="ctr"/>
            <a:r>
              <a:rPr lang="en-US" b="1" dirty="0">
                <a:latin typeface="Bookman Old Style"/>
                <a:cs typeface="Poppins Light"/>
              </a:rPr>
              <a:t> </a:t>
            </a:r>
          </a:p>
        </p:txBody>
      </p:sp>
      <p:graphicFrame>
        <p:nvGraphicFramePr>
          <p:cNvPr id="7" name="Table 6">
            <a:extLst>
              <a:ext uri="{FF2B5EF4-FFF2-40B4-BE49-F238E27FC236}">
                <a16:creationId xmlns:a16="http://schemas.microsoft.com/office/drawing/2014/main" id="{BAF260A7-DA37-8A94-EA34-3B37A36B6D92}"/>
              </a:ext>
            </a:extLst>
          </p:cNvPr>
          <p:cNvGraphicFramePr>
            <a:graphicFrameLocks noGrp="1"/>
          </p:cNvGraphicFramePr>
          <p:nvPr>
            <p:extLst>
              <p:ext uri="{D42A27DB-BD31-4B8C-83A1-F6EECF244321}">
                <p14:modId xmlns:p14="http://schemas.microsoft.com/office/powerpoint/2010/main" val="4204563674"/>
              </p:ext>
            </p:extLst>
          </p:nvPr>
        </p:nvGraphicFramePr>
        <p:xfrm>
          <a:off x="2182985" y="3876260"/>
          <a:ext cx="8168640" cy="1027033"/>
        </p:xfrm>
        <a:graphic>
          <a:graphicData uri="http://schemas.openxmlformats.org/drawingml/2006/table">
            <a:tbl>
              <a:tblPr firstRow="1" bandRow="1">
                <a:tableStyleId>{5940675A-B579-460E-94D1-54222C63F5DA}</a:tableStyleId>
              </a:tblPr>
              <a:tblGrid>
                <a:gridCol w="4084320">
                  <a:extLst>
                    <a:ext uri="{9D8B030D-6E8A-4147-A177-3AD203B41FA5}">
                      <a16:colId xmlns:a16="http://schemas.microsoft.com/office/drawing/2014/main" val="3253648144"/>
                    </a:ext>
                  </a:extLst>
                </a:gridCol>
                <a:gridCol w="4084320">
                  <a:extLst>
                    <a:ext uri="{9D8B030D-6E8A-4147-A177-3AD203B41FA5}">
                      <a16:colId xmlns:a16="http://schemas.microsoft.com/office/drawing/2014/main" val="1334796841"/>
                    </a:ext>
                  </a:extLst>
                </a:gridCol>
              </a:tblGrid>
              <a:tr h="386953">
                <a:tc>
                  <a:txBody>
                    <a:bodyPr/>
                    <a:lstStyle/>
                    <a:p>
                      <a:r>
                        <a:rPr lang="en-US" dirty="0">
                          <a:solidFill>
                            <a:schemeClr val="tx1"/>
                          </a:solidFill>
                          <a:latin typeface="Times New Roman"/>
                        </a:rPr>
                        <a:t>                     </a:t>
                      </a:r>
                      <a:r>
                        <a:rPr lang="en-US" b="1" dirty="0">
                          <a:solidFill>
                            <a:schemeClr val="tx1"/>
                          </a:solidFill>
                          <a:latin typeface="Times New Roman"/>
                        </a:rPr>
                        <a:t> Name</a:t>
                      </a:r>
                    </a:p>
                  </a:txBody>
                  <a:tcPr/>
                </a:tc>
                <a:tc>
                  <a:txBody>
                    <a:bodyPr/>
                    <a:lstStyle/>
                    <a:p>
                      <a:r>
                        <a:rPr lang="en-US">
                          <a:solidFill>
                            <a:schemeClr val="tx1"/>
                          </a:solidFill>
                          <a:latin typeface="Times New Roman"/>
                        </a:rPr>
                        <a:t>                              ID</a:t>
                      </a:r>
                    </a:p>
                  </a:txBody>
                  <a:tcPr/>
                </a:tc>
                <a:extLst>
                  <a:ext uri="{0D108BD9-81ED-4DB2-BD59-A6C34878D82A}">
                    <a16:rowId xmlns:a16="http://schemas.microsoft.com/office/drawing/2014/main" val="3723932175"/>
                  </a:ext>
                </a:extLst>
              </a:tr>
              <a:tr h="370840">
                <a:tc>
                  <a:txBody>
                    <a:bodyPr/>
                    <a:lstStyle/>
                    <a:p>
                      <a:pPr lvl="0">
                        <a:buNone/>
                      </a:pPr>
                      <a:r>
                        <a:rPr lang="en-US" sz="1800" b="0" i="0" u="none" strike="noStrike" noProof="0" dirty="0">
                          <a:latin typeface="Times New Roman"/>
                        </a:rPr>
                        <a:t>           Md Kausar Hosen</a:t>
                      </a:r>
                      <a:endParaRPr lang="en-US" dirty="0">
                        <a:latin typeface="Times New Roman"/>
                      </a:endParaRPr>
                    </a:p>
                  </a:txBody>
                  <a:tcPr/>
                </a:tc>
                <a:tc>
                  <a:txBody>
                    <a:bodyPr/>
                    <a:lstStyle/>
                    <a:p>
                      <a:pPr lvl="0" algn="l">
                        <a:lnSpc>
                          <a:spcPct val="100000"/>
                        </a:lnSpc>
                        <a:spcBef>
                          <a:spcPts val="0"/>
                        </a:spcBef>
                        <a:spcAft>
                          <a:spcPts val="0"/>
                        </a:spcAft>
                        <a:buNone/>
                      </a:pPr>
                      <a:r>
                        <a:rPr lang="en-US" sz="1800" b="0" i="0" u="none" strike="noStrike" noProof="0" dirty="0">
                          <a:latin typeface="Times New Roman"/>
                        </a:rPr>
                        <a:t>                         2406152</a:t>
                      </a:r>
                      <a:endParaRPr lang="en-US" dirty="0">
                        <a:latin typeface="Times New Roman"/>
                      </a:endParaRPr>
                    </a:p>
                    <a:p>
                      <a:pPr lvl="0">
                        <a:buNone/>
                      </a:pPr>
                      <a:endParaRPr lang="en-US">
                        <a:latin typeface="Times New Roman"/>
                      </a:endParaRPr>
                    </a:p>
                  </a:txBody>
                  <a:tcPr/>
                </a:tc>
                <a:extLst>
                  <a:ext uri="{0D108BD9-81ED-4DB2-BD59-A6C34878D82A}">
                    <a16:rowId xmlns:a16="http://schemas.microsoft.com/office/drawing/2014/main" val="1353290300"/>
                  </a:ext>
                </a:extLst>
              </a:tr>
            </a:tbl>
          </a:graphicData>
        </a:graphic>
      </p:graphicFrame>
    </p:spTree>
    <p:extLst>
      <p:ext uri="{BB962C8B-B14F-4D97-AF65-F5344CB8AC3E}">
        <p14:creationId xmlns:p14="http://schemas.microsoft.com/office/powerpoint/2010/main" val="33429148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F70BCB1-1398-488A-AB5B-1A8A2227F923}"/>
              </a:ext>
            </a:extLst>
          </p:cNvPr>
          <p:cNvSpPr>
            <a:spLocks noGrp="1"/>
          </p:cNvSpPr>
          <p:nvPr>
            <p:ph type="title"/>
          </p:nvPr>
        </p:nvSpPr>
        <p:spPr>
          <a:xfrm>
            <a:off x="4733757" y="822516"/>
            <a:ext cx="6537212" cy="864472"/>
          </a:xfrm>
        </p:spPr>
        <p:txBody>
          <a:bodyPr anchor="t">
            <a:normAutofit/>
          </a:bodyPr>
          <a:lstStyle/>
          <a:p>
            <a:r>
              <a:rPr lang="en-US"/>
              <a:t>Table Of Contents</a:t>
            </a:r>
          </a:p>
        </p:txBody>
      </p:sp>
      <p:pic>
        <p:nvPicPr>
          <p:cNvPr id="4" name="Picture 3" descr="Unilever pledges boost to 'brand and marketing' spend">
            <a:extLst>
              <a:ext uri="{FF2B5EF4-FFF2-40B4-BE49-F238E27FC236}">
                <a16:creationId xmlns:a16="http://schemas.microsoft.com/office/drawing/2014/main" id="{667E85CE-B888-F43E-9474-A3952489982F}"/>
              </a:ext>
            </a:extLst>
          </p:cNvPr>
          <p:cNvPicPr>
            <a:picLocks noChangeAspect="1"/>
          </p:cNvPicPr>
          <p:nvPr/>
        </p:nvPicPr>
        <p:blipFill>
          <a:blip r:embed="rId2"/>
          <a:srcRect l="12356" r="17368" b="-1"/>
          <a:stretch>
            <a:fillRect/>
          </a:stretch>
        </p:blipFill>
        <p:spPr>
          <a:xfrm>
            <a:off x="20" y="10"/>
            <a:ext cx="3640215" cy="6857990"/>
          </a:xfrm>
          <a:prstGeom prst="rect">
            <a:avLst/>
          </a:prstGeom>
          <a:noFill/>
        </p:spPr>
      </p:pic>
      <p:sp>
        <p:nvSpPr>
          <p:cNvPr id="2" name="Content Placeholder 1">
            <a:extLst>
              <a:ext uri="{FF2B5EF4-FFF2-40B4-BE49-F238E27FC236}">
                <a16:creationId xmlns:a16="http://schemas.microsoft.com/office/drawing/2014/main" id="{8BE95F89-8477-A56E-8577-D59A3A670E4D}"/>
              </a:ext>
            </a:extLst>
          </p:cNvPr>
          <p:cNvSpPr>
            <a:spLocks noGrp="1"/>
          </p:cNvSpPr>
          <p:nvPr>
            <p:ph sz="quarter" idx="14"/>
          </p:nvPr>
        </p:nvSpPr>
        <p:spPr>
          <a:xfrm>
            <a:off x="4734751" y="1973405"/>
            <a:ext cx="6537212" cy="3731211"/>
          </a:xfrm>
        </p:spPr>
        <p:txBody>
          <a:bodyPr vert="horz" lIns="91440" tIns="45720" rIns="91440" bIns="45720" rtlCol="0" anchor="t">
            <a:normAutofit/>
          </a:bodyPr>
          <a:lstStyle/>
          <a:p>
            <a:pPr marL="285750" indent="-285750">
              <a:lnSpc>
                <a:spcPct val="90000"/>
              </a:lnSpc>
              <a:buChar char="•"/>
            </a:pPr>
            <a:r>
              <a:rPr lang="en-US" dirty="0">
                <a:latin typeface="Calibri"/>
                <a:ea typeface="Calibri"/>
                <a:cs typeface="Poppins Light"/>
              </a:rPr>
              <a:t>Introduction</a:t>
            </a:r>
          </a:p>
          <a:p>
            <a:pPr marL="285750" indent="-285750">
              <a:lnSpc>
                <a:spcPct val="90000"/>
              </a:lnSpc>
              <a:buChar char="•"/>
            </a:pPr>
            <a:r>
              <a:rPr lang="en-US" dirty="0">
                <a:latin typeface="Calibri"/>
                <a:ea typeface="Calibri"/>
                <a:cs typeface="Poppins Light"/>
              </a:rPr>
              <a:t>Company Overview</a:t>
            </a:r>
          </a:p>
          <a:p>
            <a:pPr marL="285750" indent="-285750">
              <a:lnSpc>
                <a:spcPct val="90000"/>
              </a:lnSpc>
              <a:buChar char="•"/>
            </a:pPr>
            <a:r>
              <a:rPr lang="en-US" dirty="0">
                <a:latin typeface="Calibri"/>
                <a:ea typeface="Calibri"/>
                <a:cs typeface="Poppins Light"/>
              </a:rPr>
              <a:t>Current HR Policies and Practices</a:t>
            </a:r>
          </a:p>
          <a:p>
            <a:pPr marL="285750" indent="-285750">
              <a:lnSpc>
                <a:spcPct val="90000"/>
              </a:lnSpc>
              <a:buChar char="•"/>
            </a:pPr>
            <a:r>
              <a:rPr lang="en-US" dirty="0">
                <a:latin typeface="Calibri"/>
                <a:ea typeface="Calibri"/>
                <a:cs typeface="Poppins Light"/>
              </a:rPr>
              <a:t>Role of Line Managers in HR Implementation</a:t>
            </a:r>
          </a:p>
          <a:p>
            <a:pPr marL="285750" indent="-285750">
              <a:lnSpc>
                <a:spcPct val="90000"/>
              </a:lnSpc>
              <a:buChar char="•"/>
            </a:pPr>
            <a:r>
              <a:rPr lang="en-US" dirty="0">
                <a:latin typeface="Calibri"/>
                <a:ea typeface="Calibri"/>
                <a:cs typeface="Poppins Light"/>
              </a:rPr>
              <a:t>Strategic Alignment of HR Practices with Unilever’s Goals</a:t>
            </a:r>
          </a:p>
          <a:p>
            <a:pPr marL="285750" indent="-285750">
              <a:lnSpc>
                <a:spcPct val="90000"/>
              </a:lnSpc>
              <a:buChar char="•"/>
            </a:pPr>
            <a:r>
              <a:rPr lang="en-US" dirty="0">
                <a:latin typeface="Calibri"/>
                <a:ea typeface="Calibri"/>
                <a:cs typeface="Poppins Light"/>
              </a:rPr>
              <a:t>Key HR Challenges Faced by Unilever</a:t>
            </a:r>
          </a:p>
          <a:p>
            <a:pPr marL="285750" indent="-285750">
              <a:lnSpc>
                <a:spcPct val="90000"/>
              </a:lnSpc>
              <a:buChar char="•"/>
            </a:pPr>
            <a:r>
              <a:rPr lang="en-US" dirty="0">
                <a:latin typeface="Calibri"/>
                <a:ea typeface="Calibri"/>
                <a:cs typeface="Poppins Light"/>
              </a:rPr>
              <a:t>Recommendations </a:t>
            </a:r>
          </a:p>
          <a:p>
            <a:pPr marL="285750" indent="-285750">
              <a:lnSpc>
                <a:spcPct val="90000"/>
              </a:lnSpc>
              <a:buChar char="•"/>
            </a:pPr>
            <a:r>
              <a:rPr lang="en-US" dirty="0">
                <a:latin typeface="Calibri"/>
                <a:ea typeface="Calibri"/>
                <a:cs typeface="Poppins Light"/>
              </a:rPr>
              <a:t>Conclusion </a:t>
            </a:r>
          </a:p>
          <a:p>
            <a:pPr marL="285750" indent="-285750">
              <a:lnSpc>
                <a:spcPct val="90000"/>
              </a:lnSpc>
              <a:buChar char="•"/>
            </a:pPr>
            <a:endParaRPr lang="en-US" sz="1100" dirty="0">
              <a:latin typeface="Calibri"/>
              <a:ea typeface="Calibri"/>
            </a:endParaRPr>
          </a:p>
          <a:p>
            <a:pPr>
              <a:lnSpc>
                <a:spcPct val="90000"/>
              </a:lnSpc>
            </a:pPr>
            <a:endParaRPr lang="en-US" sz="1100" dirty="0">
              <a:latin typeface="Calibri"/>
              <a:ea typeface="Calibri"/>
            </a:endParaRPr>
          </a:p>
          <a:p>
            <a:pPr>
              <a:lnSpc>
                <a:spcPct val="90000"/>
              </a:lnSpc>
            </a:pPr>
            <a:endParaRPr lang="en-US" sz="1100" dirty="0">
              <a:latin typeface="Calibri"/>
              <a:ea typeface="Calibri"/>
            </a:endParaRPr>
          </a:p>
          <a:p>
            <a:pPr>
              <a:lnSpc>
                <a:spcPct val="90000"/>
              </a:lnSpc>
            </a:pPr>
            <a:endParaRPr lang="en-US" sz="1100" dirty="0">
              <a:latin typeface="Calibri"/>
              <a:ea typeface="Calibri"/>
            </a:endParaRPr>
          </a:p>
        </p:txBody>
      </p:sp>
    </p:spTree>
    <p:extLst>
      <p:ext uri="{BB962C8B-B14F-4D97-AF65-F5344CB8AC3E}">
        <p14:creationId xmlns:p14="http://schemas.microsoft.com/office/powerpoint/2010/main" val="37930736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2570814-9ECD-676E-70A6-1DE3D6D68FF0}"/>
              </a:ext>
            </a:extLst>
          </p:cNvPr>
          <p:cNvSpPr txBox="1"/>
          <p:nvPr/>
        </p:nvSpPr>
        <p:spPr>
          <a:xfrm>
            <a:off x="813816" y="894666"/>
            <a:ext cx="3595634" cy="2212313"/>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Bef>
                <a:spcPct val="0"/>
              </a:spcBef>
              <a:spcAft>
                <a:spcPts val="600"/>
              </a:spcAft>
            </a:pPr>
            <a:r>
              <a:rPr lang="en-US" sz="2800" b="1" kern="1200" cap="all" spc="50" baseline="0">
                <a:latin typeface="+mj-lt"/>
                <a:ea typeface="+mj-ea"/>
                <a:cs typeface="Poppins" pitchFamily="2" charset="77"/>
              </a:rPr>
              <a:t>Introduction</a:t>
            </a:r>
          </a:p>
          <a:p>
            <a:pPr>
              <a:lnSpc>
                <a:spcPct val="90000"/>
              </a:lnSpc>
              <a:spcBef>
                <a:spcPct val="0"/>
              </a:spcBef>
              <a:spcAft>
                <a:spcPts val="600"/>
              </a:spcAft>
            </a:pPr>
            <a:endParaRPr lang="en-US" sz="2800" b="1" kern="1200" cap="all" spc="50" baseline="0">
              <a:latin typeface="+mj-lt"/>
              <a:ea typeface="+mj-ea"/>
              <a:cs typeface="Poppins" pitchFamily="2" charset="77"/>
            </a:endParaRPr>
          </a:p>
        </p:txBody>
      </p:sp>
      <p:sp>
        <p:nvSpPr>
          <p:cNvPr id="6" name="TextBox 5">
            <a:extLst>
              <a:ext uri="{FF2B5EF4-FFF2-40B4-BE49-F238E27FC236}">
                <a16:creationId xmlns:a16="http://schemas.microsoft.com/office/drawing/2014/main" id="{B39A27BF-1E44-7567-7A85-5A48B87FE5F9}"/>
              </a:ext>
            </a:extLst>
          </p:cNvPr>
          <p:cNvSpPr txBox="1"/>
          <p:nvPr/>
        </p:nvSpPr>
        <p:spPr>
          <a:xfrm>
            <a:off x="813816" y="1909864"/>
            <a:ext cx="5836463" cy="4013429"/>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algn="just">
              <a:lnSpc>
                <a:spcPct val="90000"/>
              </a:lnSpc>
              <a:spcBef>
                <a:spcPts val="1000"/>
              </a:spcBef>
            </a:pPr>
            <a:r>
              <a:rPr lang="en-US" b="0" i="0" kern="1200" dirty="0">
                <a:latin typeface="Calibri"/>
                <a:ea typeface="Calibri"/>
                <a:cs typeface="Poppins Light"/>
              </a:rPr>
              <a:t>Human capital management plays a crucial role in supporting </a:t>
            </a:r>
            <a:r>
              <a:rPr lang="en-US" b="0" i="0" kern="1200" err="1">
                <a:latin typeface="Calibri"/>
                <a:ea typeface="Calibri"/>
                <a:cs typeface="Poppins Light"/>
              </a:rPr>
              <a:t>organisational</a:t>
            </a:r>
            <a:r>
              <a:rPr lang="en-US" b="0" i="0" kern="1200" dirty="0">
                <a:latin typeface="Calibri"/>
                <a:ea typeface="Calibri"/>
                <a:cs typeface="Poppins Light"/>
              </a:rPr>
              <a:t> success, especially within large global companies such as Unilever. Operating in over 190 countries with a diverse workforce, Unilever faces increasing challenges related to global operations, talent development, performance management, and diversity and inclusion. This report provides a critical analysis of Unilever’s current HR policies and practices, the role of line managers in implementing them, and how these practices align with the company’s strategic goals. It also identifies key HR challenges and offers practical recommendations to strengthen Unilever’s human capital strategy and overall </a:t>
            </a:r>
            <a:r>
              <a:rPr lang="en-US" b="0" i="0" kern="1200" err="1">
                <a:latin typeface="Calibri"/>
                <a:ea typeface="Calibri"/>
                <a:cs typeface="Poppins Light"/>
              </a:rPr>
              <a:t>organisational</a:t>
            </a:r>
            <a:r>
              <a:rPr lang="en-US" b="0" i="0" kern="1200" dirty="0">
                <a:latin typeface="Calibri"/>
                <a:ea typeface="Calibri"/>
                <a:cs typeface="Poppins Light"/>
              </a:rPr>
              <a:t> performance.</a:t>
            </a:r>
            <a:endParaRPr lang="en-US" dirty="0">
              <a:latin typeface="Calibri"/>
              <a:ea typeface="Calibri"/>
              <a:cs typeface="Calibri"/>
            </a:endParaRPr>
          </a:p>
          <a:p>
            <a:pPr>
              <a:lnSpc>
                <a:spcPct val="90000"/>
              </a:lnSpc>
              <a:spcBef>
                <a:spcPts val="1000"/>
              </a:spcBef>
            </a:pPr>
            <a:endParaRPr lang="en-US" b="0" i="0" kern="1200" dirty="0">
              <a:latin typeface="Calibri"/>
              <a:ea typeface="Calibri"/>
              <a:cs typeface="Poppins Light" pitchFamily="2" charset="77"/>
            </a:endParaRPr>
          </a:p>
        </p:txBody>
      </p:sp>
      <p:pic>
        <p:nvPicPr>
          <p:cNvPr id="7" name="Picture Placeholder 6" descr="Unilever won't up GSK assets bid, stands by strategic plan">
            <a:extLst>
              <a:ext uri="{FF2B5EF4-FFF2-40B4-BE49-F238E27FC236}">
                <a16:creationId xmlns:a16="http://schemas.microsoft.com/office/drawing/2014/main" id="{E705C156-0710-021D-3054-FF1E5B8A2EFE}"/>
              </a:ext>
            </a:extLst>
          </p:cNvPr>
          <p:cNvPicPr>
            <a:picLocks noGrp="1" noChangeAspect="1"/>
          </p:cNvPicPr>
          <p:nvPr>
            <p:ph type="pic" idx="1"/>
          </p:nvPr>
        </p:nvPicPr>
        <p:blipFill>
          <a:blip r:embed="rId2"/>
          <a:srcRect l="12345" r="12345"/>
          <a:stretch/>
        </p:blipFill>
        <p:spPr>
          <a:xfrm>
            <a:off x="7036954" y="895060"/>
            <a:ext cx="4237599" cy="5039179"/>
          </a:xfrm>
          <a:prstGeom prst="rect">
            <a:avLst/>
          </a:prstGeom>
          <a:noFill/>
        </p:spPr>
      </p:pic>
    </p:spTree>
    <p:extLst>
      <p:ext uri="{BB962C8B-B14F-4D97-AF65-F5344CB8AC3E}">
        <p14:creationId xmlns:p14="http://schemas.microsoft.com/office/powerpoint/2010/main" val="10448529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1E61352-1920-1A62-43A4-937BFCA570DC}"/>
              </a:ext>
            </a:extLst>
          </p:cNvPr>
          <p:cNvSpPr>
            <a:spLocks noGrp="1"/>
          </p:cNvSpPr>
          <p:nvPr>
            <p:ph type="title"/>
          </p:nvPr>
        </p:nvSpPr>
        <p:spPr>
          <a:xfrm>
            <a:off x="787317" y="2507453"/>
            <a:ext cx="2712765" cy="1063318"/>
          </a:xfrm>
        </p:spPr>
        <p:txBody>
          <a:bodyPr/>
          <a:lstStyle/>
          <a:p>
            <a:r>
              <a:rPr lang="en-US">
                <a:ea typeface="+mj-lt"/>
                <a:cs typeface="+mj-lt"/>
              </a:rPr>
              <a:t>Company Overview</a:t>
            </a:r>
            <a:endParaRPr lang="en-US"/>
          </a:p>
          <a:p>
            <a:endParaRPr lang="en-US"/>
          </a:p>
        </p:txBody>
      </p:sp>
      <p:sp>
        <p:nvSpPr>
          <p:cNvPr id="2" name="Content Placeholder 1">
            <a:extLst>
              <a:ext uri="{FF2B5EF4-FFF2-40B4-BE49-F238E27FC236}">
                <a16:creationId xmlns:a16="http://schemas.microsoft.com/office/drawing/2014/main" id="{BC1E19BD-5A90-6858-1019-900A42DDACD1}"/>
              </a:ext>
            </a:extLst>
          </p:cNvPr>
          <p:cNvSpPr>
            <a:spLocks noGrp="1"/>
          </p:cNvSpPr>
          <p:nvPr>
            <p:ph sz="quarter" idx="13"/>
          </p:nvPr>
        </p:nvSpPr>
        <p:spPr>
          <a:xfrm>
            <a:off x="3512931" y="1712932"/>
            <a:ext cx="7152242" cy="3343214"/>
          </a:xfrm>
        </p:spPr>
        <p:txBody>
          <a:bodyPr vert="horz" lIns="91440" tIns="45720" rIns="91440" bIns="45720" rtlCol="0" anchor="t">
            <a:normAutofit/>
          </a:bodyPr>
          <a:lstStyle/>
          <a:p>
            <a:pPr algn="just"/>
            <a:r>
              <a:rPr lang="en-US" dirty="0">
                <a:latin typeface="Calibri"/>
                <a:ea typeface="+mn-lt"/>
                <a:cs typeface="+mn-lt"/>
              </a:rPr>
              <a:t>Unilever is a global consumer goods company operating in more than 190 countries with a workforce of over 127,000 employees. Known for brands like Dove, Knorr, and </a:t>
            </a:r>
            <a:r>
              <a:rPr lang="en-US" err="1">
                <a:latin typeface="Calibri"/>
                <a:ea typeface="+mn-lt"/>
                <a:cs typeface="+mn-lt"/>
              </a:rPr>
              <a:t>Sunsilk</a:t>
            </a:r>
            <a:r>
              <a:rPr lang="en-US" dirty="0">
                <a:latin typeface="Calibri"/>
                <a:ea typeface="+mn-lt"/>
                <a:cs typeface="+mn-lt"/>
              </a:rPr>
              <a:t>, the company focuses on delivering sustainable, innovative products across home care, personal care, and food categories. Guided by its “Unilever Compass” strategy, the </a:t>
            </a:r>
            <a:r>
              <a:rPr lang="en-US" err="1">
                <a:latin typeface="Calibri"/>
                <a:ea typeface="+mn-lt"/>
                <a:cs typeface="+mn-lt"/>
              </a:rPr>
              <a:t>organisation</a:t>
            </a:r>
            <a:r>
              <a:rPr lang="en-US" dirty="0">
                <a:latin typeface="Calibri"/>
                <a:ea typeface="+mn-lt"/>
                <a:cs typeface="+mn-lt"/>
              </a:rPr>
              <a:t> </a:t>
            </a:r>
            <a:r>
              <a:rPr lang="en-US" err="1">
                <a:latin typeface="Calibri"/>
                <a:ea typeface="+mn-lt"/>
                <a:cs typeface="+mn-lt"/>
              </a:rPr>
              <a:t>prioritises</a:t>
            </a:r>
            <a:r>
              <a:rPr lang="en-US" dirty="0">
                <a:latin typeface="Calibri"/>
                <a:ea typeface="+mn-lt"/>
                <a:cs typeface="+mn-lt"/>
              </a:rPr>
              <a:t> responsible growth, diversity, inclusion, and employee wellbeing. Its large international presence and diverse workforce require strong human resource management to support its global operations and long-term business goals.</a:t>
            </a:r>
            <a:endParaRPr lang="en-US" dirty="0">
              <a:latin typeface="Calibri"/>
            </a:endParaRPr>
          </a:p>
          <a:p>
            <a:endParaRPr lang="en-US"/>
          </a:p>
        </p:txBody>
      </p:sp>
    </p:spTree>
    <p:extLst>
      <p:ext uri="{BB962C8B-B14F-4D97-AF65-F5344CB8AC3E}">
        <p14:creationId xmlns:p14="http://schemas.microsoft.com/office/powerpoint/2010/main" val="27669702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A7F7D-84A3-2E1A-664F-A52D4FD287C5}"/>
              </a:ext>
            </a:extLst>
          </p:cNvPr>
          <p:cNvSpPr>
            <a:spLocks noGrp="1"/>
          </p:cNvSpPr>
          <p:nvPr>
            <p:ph type="title"/>
          </p:nvPr>
        </p:nvSpPr>
        <p:spPr>
          <a:xfrm>
            <a:off x="933559" y="2486300"/>
            <a:ext cx="3437583" cy="1889403"/>
          </a:xfrm>
        </p:spPr>
        <p:txBody>
          <a:bodyPr>
            <a:normAutofit/>
          </a:bodyPr>
          <a:lstStyle/>
          <a:p>
            <a:r>
              <a:rPr lang="en-US">
                <a:ea typeface="+mj-lt"/>
                <a:cs typeface="+mj-lt"/>
              </a:rPr>
              <a:t>Current HR Policies and Practices at Unilever</a:t>
            </a:r>
            <a:endParaRPr lang="en-US"/>
          </a:p>
          <a:p>
            <a:endParaRPr lang="en-US"/>
          </a:p>
        </p:txBody>
      </p:sp>
      <p:sp>
        <p:nvSpPr>
          <p:cNvPr id="6" name="Text Placeholder 5">
            <a:extLst>
              <a:ext uri="{FF2B5EF4-FFF2-40B4-BE49-F238E27FC236}">
                <a16:creationId xmlns:a16="http://schemas.microsoft.com/office/drawing/2014/main" id="{3C718588-CC80-1F45-9F39-6F6B61ED9A84}"/>
              </a:ext>
            </a:extLst>
          </p:cNvPr>
          <p:cNvSpPr>
            <a:spLocks noGrp="1"/>
          </p:cNvSpPr>
          <p:nvPr>
            <p:ph type="body" sz="quarter" idx="13"/>
          </p:nvPr>
        </p:nvSpPr>
        <p:spPr>
          <a:xfrm>
            <a:off x="5151840" y="1615442"/>
            <a:ext cx="6119865" cy="3922201"/>
          </a:xfrm>
        </p:spPr>
        <p:txBody>
          <a:bodyPr vert="horz" lIns="91440" tIns="45720" rIns="91440" bIns="45720" rtlCol="0" anchor="t">
            <a:normAutofit/>
          </a:bodyPr>
          <a:lstStyle/>
          <a:p>
            <a:pPr marL="285750" indent="-285750" algn="just">
              <a:buChar char="•"/>
            </a:pPr>
            <a:r>
              <a:rPr lang="en-US" b="1" dirty="0">
                <a:latin typeface="Calibri"/>
                <a:ea typeface="+mn-lt"/>
                <a:cs typeface="+mn-lt"/>
              </a:rPr>
              <a:t>Training &amp; Development:</a:t>
            </a:r>
            <a:r>
              <a:rPr lang="en-US" dirty="0">
                <a:latin typeface="Calibri"/>
                <a:ea typeface="+mn-lt"/>
                <a:cs typeface="+mn-lt"/>
              </a:rPr>
              <a:t> Offers the Unilever Learning Hub, leadership </a:t>
            </a:r>
            <a:r>
              <a:rPr lang="en-US" dirty="0" err="1">
                <a:latin typeface="Calibri"/>
                <a:ea typeface="+mn-lt"/>
                <a:cs typeface="+mn-lt"/>
              </a:rPr>
              <a:t>programmes</a:t>
            </a:r>
            <a:r>
              <a:rPr lang="en-US" dirty="0">
                <a:latin typeface="Calibri"/>
                <a:ea typeface="+mn-lt"/>
                <a:cs typeface="+mn-lt"/>
              </a:rPr>
              <a:t>, and continuous skill development.</a:t>
            </a:r>
            <a:endParaRPr lang="en-US">
              <a:latin typeface="Calibri"/>
              <a:ea typeface="Calibri"/>
            </a:endParaRPr>
          </a:p>
          <a:p>
            <a:pPr marL="285750" indent="-285750" algn="just">
              <a:buChar char="•"/>
            </a:pPr>
            <a:r>
              <a:rPr lang="en-US" b="1" dirty="0">
                <a:latin typeface="Calibri"/>
                <a:ea typeface="+mn-lt"/>
                <a:cs typeface="+mn-lt"/>
              </a:rPr>
              <a:t>Performance Management: </a:t>
            </a:r>
            <a:r>
              <a:rPr lang="en-US" dirty="0">
                <a:latin typeface="Calibri"/>
                <a:ea typeface="+mn-lt"/>
                <a:cs typeface="+mn-lt"/>
              </a:rPr>
              <a:t>Uses a combined system of annual reviews and regular feedback conversations.</a:t>
            </a:r>
            <a:endParaRPr lang="en-US">
              <a:latin typeface="Calibri"/>
              <a:ea typeface="Calibri"/>
            </a:endParaRPr>
          </a:p>
          <a:p>
            <a:pPr marL="285750" indent="-285750" algn="just">
              <a:buChar char="•"/>
            </a:pPr>
            <a:r>
              <a:rPr lang="en-US" b="1" dirty="0">
                <a:latin typeface="Calibri"/>
                <a:ea typeface="+mn-lt"/>
                <a:cs typeface="+mn-lt"/>
              </a:rPr>
              <a:t>Diversity, Equity &amp; Inclusion (DEI): </a:t>
            </a:r>
            <a:r>
              <a:rPr lang="en-US" dirty="0">
                <a:latin typeface="Calibri"/>
                <a:ea typeface="+mn-lt"/>
                <a:cs typeface="+mn-lt"/>
              </a:rPr>
              <a:t>Implements global DEI targets, inclusive recruitment, and employee resource groups.</a:t>
            </a:r>
            <a:endParaRPr lang="en-US">
              <a:latin typeface="Calibri"/>
              <a:ea typeface="Calibri"/>
            </a:endParaRPr>
          </a:p>
          <a:p>
            <a:pPr marL="285750" indent="-285750" algn="just">
              <a:buChar char="•"/>
            </a:pPr>
            <a:r>
              <a:rPr lang="en-US" b="1" dirty="0">
                <a:latin typeface="Calibri"/>
                <a:ea typeface="+mn-lt"/>
                <a:cs typeface="+mn-lt"/>
              </a:rPr>
              <a:t>Global Mobility:</a:t>
            </a:r>
            <a:r>
              <a:rPr lang="en-US" dirty="0">
                <a:latin typeface="Calibri"/>
                <a:ea typeface="+mn-lt"/>
                <a:cs typeface="+mn-lt"/>
              </a:rPr>
              <a:t> Provides international assignments and talent rotation to build global leadership capability.</a:t>
            </a:r>
            <a:endParaRPr lang="en-US">
              <a:latin typeface="Calibri"/>
              <a:ea typeface="Calibri"/>
            </a:endParaRPr>
          </a:p>
          <a:p>
            <a:pPr marL="285750" indent="-285750" algn="just">
              <a:buChar char="•"/>
            </a:pPr>
            <a:r>
              <a:rPr lang="en-US" b="1" dirty="0">
                <a:latin typeface="Calibri"/>
                <a:ea typeface="+mn-lt"/>
                <a:cs typeface="+mn-lt"/>
              </a:rPr>
              <a:t>HR Technology:</a:t>
            </a:r>
            <a:r>
              <a:rPr lang="en-US" dirty="0">
                <a:latin typeface="Calibri"/>
                <a:ea typeface="+mn-lt"/>
                <a:cs typeface="+mn-lt"/>
              </a:rPr>
              <a:t> Uses HR analytics and digital HR platforms to support data-driven decision-making.</a:t>
            </a:r>
            <a:endParaRPr lang="en-US">
              <a:latin typeface="Calibri"/>
              <a:ea typeface="Calibri"/>
            </a:endParaRPr>
          </a:p>
          <a:p>
            <a:endParaRPr lang="en-US" dirty="0">
              <a:latin typeface="Calibri"/>
              <a:ea typeface="Calibri"/>
            </a:endParaRPr>
          </a:p>
        </p:txBody>
      </p:sp>
    </p:spTree>
    <p:extLst>
      <p:ext uri="{BB962C8B-B14F-4D97-AF65-F5344CB8AC3E}">
        <p14:creationId xmlns:p14="http://schemas.microsoft.com/office/powerpoint/2010/main" val="35168323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763E2-FF38-A0E1-FBA1-2251C2A9B756}"/>
              </a:ext>
            </a:extLst>
          </p:cNvPr>
          <p:cNvSpPr>
            <a:spLocks noGrp="1"/>
          </p:cNvSpPr>
          <p:nvPr>
            <p:ph type="title"/>
          </p:nvPr>
        </p:nvSpPr>
        <p:spPr>
          <a:xfrm>
            <a:off x="1859992" y="2087220"/>
            <a:ext cx="9505999" cy="3957973"/>
          </a:xfrm>
        </p:spPr>
        <p:txBody>
          <a:bodyPr>
            <a:normAutofit fontScale="90000"/>
          </a:bodyPr>
          <a:lstStyle/>
          <a:p>
            <a:pPr marL="342900" indent="-342900" algn="just">
              <a:buFont typeface="Arial"/>
              <a:buChar char="•"/>
            </a:pPr>
            <a:r>
              <a:rPr lang="en-US" b="1" dirty="0">
                <a:latin typeface="Calibri"/>
                <a:ea typeface="+mn-lt"/>
                <a:cs typeface="+mn-lt"/>
              </a:rPr>
              <a:t>Performance Oversight:</a:t>
            </a:r>
            <a:r>
              <a:rPr lang="en-US" dirty="0">
                <a:latin typeface="Calibri"/>
                <a:ea typeface="+mn-lt"/>
                <a:cs typeface="+mn-lt"/>
              </a:rPr>
              <a:t> Conduct performance reviews and provide continuous feedback to employees.</a:t>
            </a:r>
            <a:endParaRPr lang="en-US">
              <a:latin typeface="Calibri"/>
              <a:ea typeface="Calibri"/>
            </a:endParaRPr>
          </a:p>
          <a:p>
            <a:pPr marL="342900" indent="-342900" algn="just">
              <a:buFont typeface="Arial"/>
              <a:buChar char="•"/>
            </a:pPr>
            <a:r>
              <a:rPr lang="en-US" b="1" dirty="0">
                <a:latin typeface="Calibri"/>
                <a:ea typeface="+mn-lt"/>
                <a:cs typeface="+mn-lt"/>
              </a:rPr>
              <a:t>Training Support:</a:t>
            </a:r>
            <a:r>
              <a:rPr lang="en-US" dirty="0">
                <a:latin typeface="Calibri"/>
                <a:ea typeface="+mn-lt"/>
                <a:cs typeface="+mn-lt"/>
              </a:rPr>
              <a:t> Identify skill gaps and encourage employees to participate in development </a:t>
            </a:r>
            <a:r>
              <a:rPr lang="en-US" err="1">
                <a:latin typeface="Calibri"/>
                <a:ea typeface="+mn-lt"/>
                <a:cs typeface="+mn-lt"/>
              </a:rPr>
              <a:t>programmes</a:t>
            </a:r>
            <a:r>
              <a:rPr lang="en-US" dirty="0">
                <a:latin typeface="Calibri"/>
                <a:ea typeface="+mn-lt"/>
                <a:cs typeface="+mn-lt"/>
              </a:rPr>
              <a:t>.</a:t>
            </a:r>
            <a:endParaRPr lang="en-US">
              <a:latin typeface="Calibri"/>
              <a:ea typeface="Calibri"/>
            </a:endParaRPr>
          </a:p>
          <a:p>
            <a:pPr marL="342900" indent="-342900" algn="just">
              <a:buFont typeface="Arial"/>
              <a:buChar char="•"/>
            </a:pPr>
            <a:r>
              <a:rPr lang="en-US" b="1" dirty="0">
                <a:latin typeface="Calibri"/>
                <a:ea typeface="+mn-lt"/>
                <a:cs typeface="+mn-lt"/>
              </a:rPr>
              <a:t>DEI Implementation:</a:t>
            </a:r>
            <a:r>
              <a:rPr lang="en-US" dirty="0">
                <a:latin typeface="Calibri"/>
                <a:ea typeface="+mn-lt"/>
                <a:cs typeface="+mn-lt"/>
              </a:rPr>
              <a:t> Promote inclusive practices, reduce bias, and support diversity goals within teams.</a:t>
            </a:r>
            <a:endParaRPr lang="en-US">
              <a:latin typeface="Calibri"/>
              <a:ea typeface="Calibri"/>
            </a:endParaRPr>
          </a:p>
          <a:p>
            <a:pPr marL="342900" indent="-342900" algn="just">
              <a:buFont typeface="Arial"/>
              <a:buChar char="•"/>
            </a:pPr>
            <a:r>
              <a:rPr lang="en-US" b="1" dirty="0">
                <a:latin typeface="Calibri"/>
                <a:ea typeface="+mn-lt"/>
                <a:cs typeface="+mn-lt"/>
              </a:rPr>
              <a:t>Employee Wellbeing: </a:t>
            </a:r>
            <a:r>
              <a:rPr lang="en-US" dirty="0">
                <a:latin typeface="Calibri"/>
                <a:ea typeface="+mn-lt"/>
                <a:cs typeface="+mn-lt"/>
              </a:rPr>
              <a:t>Monitor workload, support work–life balance, and address employee concerns.</a:t>
            </a:r>
            <a:endParaRPr lang="en-US">
              <a:latin typeface="Calibri"/>
              <a:ea typeface="Calibri"/>
            </a:endParaRPr>
          </a:p>
          <a:p>
            <a:pPr marL="342900" indent="-342900" algn="just">
              <a:buFont typeface="Arial"/>
              <a:buChar char="•"/>
            </a:pPr>
            <a:r>
              <a:rPr lang="en-US" b="1" dirty="0">
                <a:latin typeface="Calibri"/>
                <a:ea typeface="+mn-lt"/>
                <a:cs typeface="+mn-lt"/>
              </a:rPr>
              <a:t>Communication:</a:t>
            </a:r>
            <a:r>
              <a:rPr lang="en-US" dirty="0">
                <a:latin typeface="Calibri"/>
                <a:ea typeface="+mn-lt"/>
                <a:cs typeface="+mn-lt"/>
              </a:rPr>
              <a:t> Act as a bridge between HR and employees, ensuring policies are understood and applied.</a:t>
            </a:r>
            <a:endParaRPr lang="en-US">
              <a:latin typeface="Calibri"/>
              <a:ea typeface="Calibri"/>
            </a:endParaRPr>
          </a:p>
          <a:p>
            <a:pPr marL="342900" indent="-342900" algn="just">
              <a:buFont typeface="Arial"/>
              <a:buChar char="•"/>
            </a:pPr>
            <a:r>
              <a:rPr lang="en-US" b="1" dirty="0">
                <a:latin typeface="Calibri"/>
                <a:ea typeface="+mn-lt"/>
                <a:cs typeface="+mn-lt"/>
              </a:rPr>
              <a:t>Team Development:</a:t>
            </a:r>
            <a:r>
              <a:rPr lang="en-US" dirty="0">
                <a:latin typeface="Calibri"/>
                <a:ea typeface="+mn-lt"/>
                <a:cs typeface="+mn-lt"/>
              </a:rPr>
              <a:t> Coach, mentor, and guide employees to improve performance and career growth.</a:t>
            </a:r>
            <a:endParaRPr lang="en-US" dirty="0">
              <a:latin typeface="Calibri"/>
            </a:endParaRPr>
          </a:p>
          <a:p>
            <a:endParaRPr lang="en-US"/>
          </a:p>
        </p:txBody>
      </p:sp>
      <p:sp>
        <p:nvSpPr>
          <p:cNvPr id="3" name="Content Placeholder 2">
            <a:extLst>
              <a:ext uri="{FF2B5EF4-FFF2-40B4-BE49-F238E27FC236}">
                <a16:creationId xmlns:a16="http://schemas.microsoft.com/office/drawing/2014/main" id="{8B768A00-55CF-4F9A-3BD1-AE0BA9833E20}"/>
              </a:ext>
            </a:extLst>
          </p:cNvPr>
          <p:cNvSpPr>
            <a:spLocks noGrp="1"/>
          </p:cNvSpPr>
          <p:nvPr>
            <p:ph sz="quarter" idx="13"/>
          </p:nvPr>
        </p:nvSpPr>
        <p:spPr>
          <a:xfrm>
            <a:off x="1583413" y="945848"/>
            <a:ext cx="9784556" cy="667823"/>
          </a:xfrm>
        </p:spPr>
        <p:txBody>
          <a:bodyPr>
            <a:normAutofit/>
          </a:bodyPr>
          <a:lstStyle/>
          <a:p>
            <a:r>
              <a:rPr lang="en-US" sz="2800" b="0">
                <a:ea typeface="+mj-lt"/>
                <a:cs typeface="+mj-lt"/>
              </a:rPr>
              <a:t>    </a:t>
            </a:r>
            <a:r>
              <a:rPr lang="en-US" sz="2800">
                <a:ea typeface="+mj-lt"/>
                <a:cs typeface="+mj-lt"/>
              </a:rPr>
              <a:t>Role of Line Managers in HR Implementation</a:t>
            </a:r>
            <a:endParaRPr lang="en-US" sz="2800"/>
          </a:p>
        </p:txBody>
      </p:sp>
    </p:spTree>
    <p:extLst>
      <p:ext uri="{BB962C8B-B14F-4D97-AF65-F5344CB8AC3E}">
        <p14:creationId xmlns:p14="http://schemas.microsoft.com/office/powerpoint/2010/main" val="3066568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C772F-1D1B-134C-1CC1-6CFCCAB50C0F}"/>
              </a:ext>
            </a:extLst>
          </p:cNvPr>
          <p:cNvSpPr>
            <a:spLocks noGrp="1"/>
          </p:cNvSpPr>
          <p:nvPr>
            <p:ph type="title"/>
          </p:nvPr>
        </p:nvSpPr>
        <p:spPr>
          <a:xfrm>
            <a:off x="813816" y="894666"/>
            <a:ext cx="6859294" cy="992703"/>
          </a:xfrm>
        </p:spPr>
        <p:txBody>
          <a:bodyPr vert="horz" lIns="91440" tIns="45720" rIns="91440" bIns="45720" rtlCol="0" anchor="t">
            <a:normAutofit/>
          </a:bodyPr>
          <a:lstStyle/>
          <a:p>
            <a:r>
              <a:rPr lang="en-US" b="1" kern="1200" cap="all" spc="50" baseline="0">
                <a:latin typeface="+mj-lt"/>
                <a:ea typeface="+mj-ea"/>
                <a:cs typeface="Poppins" pitchFamily="2" charset="77"/>
              </a:rPr>
              <a:t>Strategic Alignment of HR Practices with Unilever’s Goals </a:t>
            </a:r>
          </a:p>
          <a:p>
            <a:endParaRPr lang="en-US" b="1" kern="1200" cap="all" spc="50" baseline="0">
              <a:latin typeface="+mj-lt"/>
              <a:ea typeface="+mj-ea"/>
              <a:cs typeface="Poppins" pitchFamily="2" charset="77"/>
            </a:endParaRPr>
          </a:p>
        </p:txBody>
      </p:sp>
      <p:sp>
        <p:nvSpPr>
          <p:cNvPr id="3" name="TextBox 2">
            <a:extLst>
              <a:ext uri="{FF2B5EF4-FFF2-40B4-BE49-F238E27FC236}">
                <a16:creationId xmlns:a16="http://schemas.microsoft.com/office/drawing/2014/main" id="{45A0219C-DC4C-2175-9A88-0AC43C78A052}"/>
              </a:ext>
            </a:extLst>
          </p:cNvPr>
          <p:cNvSpPr txBox="1"/>
          <p:nvPr/>
        </p:nvSpPr>
        <p:spPr>
          <a:xfrm>
            <a:off x="813816" y="2257246"/>
            <a:ext cx="6863623" cy="4340411"/>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gn="just">
              <a:lnSpc>
                <a:spcPct val="90000"/>
              </a:lnSpc>
              <a:spcBef>
                <a:spcPts val="1000"/>
              </a:spcBef>
            </a:pPr>
            <a:r>
              <a:rPr lang="en-US" b="1" i="0" kern="1200" dirty="0">
                <a:latin typeface="Calibri"/>
                <a:ea typeface="Calibri"/>
                <a:cs typeface="Poppins Light"/>
              </a:rPr>
              <a:t>Sustainable Growth: </a:t>
            </a:r>
            <a:r>
              <a:rPr lang="en-US" b="0" i="0" kern="1200" dirty="0">
                <a:latin typeface="Calibri"/>
                <a:ea typeface="Calibri"/>
                <a:cs typeface="Poppins Light"/>
              </a:rPr>
              <a:t>HR supports Unilever’s “Compass” strategy by building a skilled workforce that drives innovation and responsible business practices.</a:t>
            </a:r>
            <a:endParaRPr lang="en-US">
              <a:latin typeface="Calibri"/>
              <a:ea typeface="Calibri"/>
              <a:cs typeface="Calibri"/>
            </a:endParaRPr>
          </a:p>
          <a:p>
            <a:pPr algn="just">
              <a:lnSpc>
                <a:spcPct val="90000"/>
              </a:lnSpc>
              <a:spcBef>
                <a:spcPts val="1000"/>
              </a:spcBef>
            </a:pPr>
            <a:r>
              <a:rPr lang="en-US" b="1" i="0" kern="1200" dirty="0">
                <a:latin typeface="Calibri"/>
                <a:ea typeface="Calibri"/>
                <a:cs typeface="Poppins Light"/>
              </a:rPr>
              <a:t>Leadership Development: </a:t>
            </a:r>
            <a:r>
              <a:rPr lang="en-US" b="0" i="0" kern="1200" dirty="0">
                <a:latin typeface="Calibri"/>
                <a:ea typeface="Calibri"/>
                <a:cs typeface="Poppins Light"/>
              </a:rPr>
              <a:t>Training and mobility </a:t>
            </a:r>
            <a:r>
              <a:rPr lang="en-US" b="0" i="0" kern="1200" err="1">
                <a:latin typeface="Calibri"/>
                <a:ea typeface="Calibri"/>
                <a:cs typeface="Poppins Light"/>
              </a:rPr>
              <a:t>programmes</a:t>
            </a:r>
            <a:r>
              <a:rPr lang="en-US" b="0" i="0" kern="1200" dirty="0">
                <a:latin typeface="Calibri"/>
                <a:ea typeface="Calibri"/>
                <a:cs typeface="Poppins Light"/>
              </a:rPr>
              <a:t> create future leaders aligned with long-term strategic needs.</a:t>
            </a:r>
          </a:p>
          <a:p>
            <a:pPr algn="just">
              <a:lnSpc>
                <a:spcPct val="90000"/>
              </a:lnSpc>
              <a:spcBef>
                <a:spcPts val="1000"/>
              </a:spcBef>
            </a:pPr>
            <a:r>
              <a:rPr lang="en-US" b="1" i="0" kern="1200" dirty="0">
                <a:latin typeface="Calibri"/>
                <a:ea typeface="Calibri"/>
                <a:cs typeface="Poppins Light"/>
              </a:rPr>
              <a:t>Diversity &amp; Inclusion:</a:t>
            </a:r>
            <a:r>
              <a:rPr lang="en-US" b="0" i="0" kern="1200" dirty="0">
                <a:latin typeface="Calibri"/>
                <a:ea typeface="Calibri"/>
                <a:cs typeface="Poppins Light"/>
              </a:rPr>
              <a:t> DEI initiatives support Unilever’s aim to represent its diverse global consumer base and strengthen decision-making.</a:t>
            </a:r>
          </a:p>
          <a:p>
            <a:pPr algn="just">
              <a:lnSpc>
                <a:spcPct val="90000"/>
              </a:lnSpc>
              <a:spcBef>
                <a:spcPts val="1000"/>
              </a:spcBef>
            </a:pPr>
            <a:r>
              <a:rPr lang="en-US" b="1" i="0" kern="1200" dirty="0">
                <a:latin typeface="Calibri"/>
                <a:ea typeface="Calibri"/>
                <a:cs typeface="Poppins Light"/>
              </a:rPr>
              <a:t>Global Competitiveness:</a:t>
            </a:r>
            <a:r>
              <a:rPr lang="en-US" b="0" i="0" kern="1200" dirty="0">
                <a:latin typeface="Calibri"/>
                <a:ea typeface="Calibri"/>
                <a:cs typeface="Poppins Light"/>
              </a:rPr>
              <a:t> Performance management and talent development improve productivity across all markets.</a:t>
            </a:r>
          </a:p>
          <a:p>
            <a:pPr algn="just">
              <a:lnSpc>
                <a:spcPct val="90000"/>
              </a:lnSpc>
              <a:spcBef>
                <a:spcPts val="1000"/>
              </a:spcBef>
            </a:pPr>
            <a:r>
              <a:rPr lang="en-US" b="1" i="0" kern="1200" dirty="0">
                <a:latin typeface="Calibri"/>
                <a:ea typeface="Calibri"/>
                <a:cs typeface="Poppins Light"/>
              </a:rPr>
              <a:t>Future-Fit Workforce:</a:t>
            </a:r>
            <a:r>
              <a:rPr lang="en-US" b="0" i="0" kern="1200" dirty="0">
                <a:latin typeface="Calibri"/>
                <a:ea typeface="Calibri"/>
                <a:cs typeface="Poppins Light"/>
              </a:rPr>
              <a:t> Digital HR tools and continuous learning prepare employees for technological and market changes.</a:t>
            </a:r>
          </a:p>
          <a:p>
            <a:pPr>
              <a:lnSpc>
                <a:spcPct val="90000"/>
              </a:lnSpc>
              <a:spcBef>
                <a:spcPts val="1000"/>
              </a:spcBef>
            </a:pPr>
            <a:endParaRPr lang="en-US" b="0" i="0" kern="1200" dirty="0">
              <a:latin typeface="Calibri"/>
              <a:ea typeface="Calibri"/>
              <a:cs typeface="Poppins Light" pitchFamily="2" charset="77"/>
            </a:endParaRPr>
          </a:p>
        </p:txBody>
      </p:sp>
      <p:pic>
        <p:nvPicPr>
          <p:cNvPr id="7" name="Picture Placeholder 6" descr="Unilever reports sales slump despite turnaround plan - Business Live">
            <a:extLst>
              <a:ext uri="{FF2B5EF4-FFF2-40B4-BE49-F238E27FC236}">
                <a16:creationId xmlns:a16="http://schemas.microsoft.com/office/drawing/2014/main" id="{5813F4AD-977D-BDEF-E50B-7B0D6334223C}"/>
              </a:ext>
            </a:extLst>
          </p:cNvPr>
          <p:cNvPicPr>
            <a:picLocks noGrp="1" noChangeAspect="1"/>
          </p:cNvPicPr>
          <p:nvPr>
            <p:ph type="pic" idx="1"/>
          </p:nvPr>
        </p:nvPicPr>
        <p:blipFill>
          <a:blip r:embed="rId2"/>
          <a:srcRect l="18269" r="18269"/>
          <a:stretch/>
        </p:blipFill>
        <p:spPr>
          <a:xfrm>
            <a:off x="7817644" y="895003"/>
            <a:ext cx="3456909" cy="5039292"/>
          </a:xfrm>
          <a:prstGeom prst="rect">
            <a:avLst/>
          </a:prstGeom>
          <a:noFill/>
        </p:spPr>
      </p:pic>
    </p:spTree>
    <p:extLst>
      <p:ext uri="{BB962C8B-B14F-4D97-AF65-F5344CB8AC3E}">
        <p14:creationId xmlns:p14="http://schemas.microsoft.com/office/powerpoint/2010/main" val="355348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7223728-0310-28AC-9DF0-74DB4A109E01}"/>
              </a:ext>
            </a:extLst>
          </p:cNvPr>
          <p:cNvSpPr>
            <a:spLocks noGrp="1"/>
          </p:cNvSpPr>
          <p:nvPr>
            <p:ph type="title"/>
          </p:nvPr>
        </p:nvSpPr>
        <p:spPr>
          <a:xfrm>
            <a:off x="833133" y="1176315"/>
            <a:ext cx="4286618" cy="1090155"/>
          </a:xfrm>
        </p:spPr>
        <p:txBody>
          <a:bodyPr/>
          <a:lstStyle/>
          <a:p>
            <a:r>
              <a:rPr lang="en-US" b="0" dirty="0">
                <a:ea typeface="+mj-lt"/>
                <a:cs typeface="+mj-lt"/>
              </a:rPr>
              <a:t>Key HR Challenges Faced by Unilever</a:t>
            </a:r>
            <a:endParaRPr lang="en-US" b="0" dirty="0"/>
          </a:p>
        </p:txBody>
      </p:sp>
      <p:sp>
        <p:nvSpPr>
          <p:cNvPr id="2" name="Content Placeholder 1">
            <a:extLst>
              <a:ext uri="{FF2B5EF4-FFF2-40B4-BE49-F238E27FC236}">
                <a16:creationId xmlns:a16="http://schemas.microsoft.com/office/drawing/2014/main" id="{37AC2A31-C8C2-4C0E-07B6-7E2F6EE012F6}"/>
              </a:ext>
            </a:extLst>
          </p:cNvPr>
          <p:cNvSpPr>
            <a:spLocks noGrp="1"/>
          </p:cNvSpPr>
          <p:nvPr>
            <p:ph sz="quarter" idx="14"/>
          </p:nvPr>
        </p:nvSpPr>
        <p:spPr>
          <a:xfrm>
            <a:off x="6012179" y="849444"/>
            <a:ext cx="5295472" cy="4834890"/>
          </a:xfrm>
        </p:spPr>
        <p:txBody>
          <a:bodyPr vert="horz" lIns="91440" tIns="45720" rIns="91440" bIns="45720" rtlCol="0" anchor="t">
            <a:normAutofit/>
          </a:bodyPr>
          <a:lstStyle/>
          <a:p>
            <a:pPr marL="285750" indent="-285750" algn="just">
              <a:buChar char="•"/>
            </a:pPr>
            <a:r>
              <a:rPr lang="en-US" b="1" dirty="0">
                <a:latin typeface="Calibri"/>
                <a:ea typeface="+mn-lt"/>
                <a:cs typeface="+mn-lt"/>
              </a:rPr>
              <a:t>Global Mobility Complexities:</a:t>
            </a:r>
            <a:r>
              <a:rPr lang="en-US" dirty="0">
                <a:latin typeface="Calibri"/>
                <a:ea typeface="+mn-lt"/>
                <a:cs typeface="+mn-lt"/>
              </a:rPr>
              <a:t> High costs, cultural adjustment issues, and compliance barriers in international assignments.</a:t>
            </a:r>
            <a:endParaRPr lang="en-US">
              <a:latin typeface="Calibri"/>
              <a:ea typeface="Calibri"/>
            </a:endParaRPr>
          </a:p>
          <a:p>
            <a:pPr marL="285750" indent="-285750" algn="just">
              <a:buChar char="•"/>
            </a:pPr>
            <a:r>
              <a:rPr lang="en-US" b="1" dirty="0">
                <a:latin typeface="Calibri"/>
                <a:ea typeface="+mn-lt"/>
                <a:cs typeface="+mn-lt"/>
              </a:rPr>
              <a:t>Skills Gaps:</a:t>
            </a:r>
            <a:r>
              <a:rPr lang="en-US" dirty="0">
                <a:latin typeface="Calibri"/>
                <a:ea typeface="+mn-lt"/>
                <a:cs typeface="+mn-lt"/>
              </a:rPr>
              <a:t> Need for stronger digital, leadership, and future-ready skills across global teams.</a:t>
            </a:r>
          </a:p>
          <a:p>
            <a:pPr marL="285750" indent="-285750" algn="just">
              <a:buChar char="•"/>
            </a:pPr>
            <a:r>
              <a:rPr lang="en-US" b="1" dirty="0">
                <a:latin typeface="Calibri"/>
                <a:ea typeface="+mn-lt"/>
                <a:cs typeface="+mn-lt"/>
              </a:rPr>
              <a:t>Performance Management Issues:</a:t>
            </a:r>
            <a:r>
              <a:rPr lang="en-US" dirty="0">
                <a:latin typeface="Calibri"/>
                <a:ea typeface="+mn-lt"/>
                <a:cs typeface="+mn-lt"/>
              </a:rPr>
              <a:t> Risk of bias, inconsistent evaluations, and challenges assessing hybrid/remote work.</a:t>
            </a:r>
            <a:endParaRPr lang="en-US">
              <a:latin typeface="Calibri"/>
              <a:ea typeface="Calibri"/>
            </a:endParaRPr>
          </a:p>
          <a:p>
            <a:pPr marL="285750" indent="-285750" algn="just">
              <a:buChar char="•"/>
            </a:pPr>
            <a:r>
              <a:rPr lang="en-US" b="1" dirty="0">
                <a:latin typeface="Calibri"/>
                <a:ea typeface="+mn-lt"/>
                <a:cs typeface="+mn-lt"/>
              </a:rPr>
              <a:t>DEI Implementation Gaps:</a:t>
            </a:r>
            <a:r>
              <a:rPr lang="en-US" dirty="0">
                <a:latin typeface="Calibri"/>
                <a:ea typeface="+mn-lt"/>
                <a:cs typeface="+mn-lt"/>
              </a:rPr>
              <a:t> Difficulty ensuring consistent DEI practices across different regions and cultures.</a:t>
            </a:r>
            <a:endParaRPr lang="en-US">
              <a:latin typeface="Calibri"/>
              <a:ea typeface="Calibri"/>
            </a:endParaRPr>
          </a:p>
          <a:p>
            <a:pPr marL="285750" indent="-285750" algn="just">
              <a:buChar char="•"/>
            </a:pPr>
            <a:r>
              <a:rPr lang="en-US" b="1" dirty="0">
                <a:latin typeface="Calibri"/>
                <a:ea typeface="+mn-lt"/>
                <a:cs typeface="+mn-lt"/>
              </a:rPr>
              <a:t>Employee Wellbeing:</a:t>
            </a:r>
            <a:r>
              <a:rPr lang="en-US" dirty="0">
                <a:latin typeface="Calibri"/>
                <a:ea typeface="+mn-lt"/>
                <a:cs typeface="+mn-lt"/>
              </a:rPr>
              <a:t> Rising stress, workload pressures, and retention challenges in competitive markets.</a:t>
            </a:r>
          </a:p>
          <a:p>
            <a:endParaRPr lang="en-US" b="1">
              <a:latin typeface="Poppins"/>
            </a:endParaRPr>
          </a:p>
        </p:txBody>
      </p:sp>
      <p:pic>
        <p:nvPicPr>
          <p:cNvPr id="6" name="Picture Placeholder 5" descr="Unilever: les perspectives pour 2024 sont inchangées">
            <a:extLst>
              <a:ext uri="{FF2B5EF4-FFF2-40B4-BE49-F238E27FC236}">
                <a16:creationId xmlns:a16="http://schemas.microsoft.com/office/drawing/2014/main" id="{E9F90992-4305-75DE-E589-6B306DF0043B}"/>
              </a:ext>
            </a:extLst>
          </p:cNvPr>
          <p:cNvPicPr>
            <a:picLocks noGrp="1" noChangeAspect="1"/>
          </p:cNvPicPr>
          <p:nvPr>
            <p:ph type="pic" sz="quarter" idx="13"/>
          </p:nvPr>
        </p:nvPicPr>
        <p:blipFill>
          <a:blip r:embed="rId2"/>
          <a:srcRect l="4523" r="4523"/>
          <a:stretch/>
        </p:blipFill>
        <p:spPr>
          <a:xfrm>
            <a:off x="953314" y="2449029"/>
            <a:ext cx="4173673" cy="2913664"/>
          </a:xfrm>
          <a:prstGeom prst="rect">
            <a:avLst/>
          </a:prstGeom>
          <a:blipFill dpi="0" rotWithShape="1">
            <a:blip r:embed="rId3">
              <a:alphaModFix amt="60000"/>
            </a:blip>
            <a:srcRect/>
            <a:stretch>
              <a:fillRect b="159"/>
            </a:stretch>
          </a:blipFill>
        </p:spPr>
      </p:pic>
    </p:spTree>
    <p:extLst>
      <p:ext uri="{BB962C8B-B14F-4D97-AF65-F5344CB8AC3E}">
        <p14:creationId xmlns:p14="http://schemas.microsoft.com/office/powerpoint/2010/main" val="42474108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D9BC4E-AE95-03B8-85AD-08B8F63C57DD}"/>
              </a:ext>
            </a:extLst>
          </p:cNvPr>
          <p:cNvSpPr>
            <a:spLocks noGrp="1"/>
          </p:cNvSpPr>
          <p:nvPr>
            <p:ph type="title"/>
          </p:nvPr>
        </p:nvSpPr>
        <p:spPr>
          <a:xfrm>
            <a:off x="630244" y="669175"/>
            <a:ext cx="4030200" cy="1410032"/>
          </a:xfrm>
        </p:spPr>
        <p:txBody>
          <a:bodyPr/>
          <a:lstStyle/>
          <a:p>
            <a:r>
              <a:rPr lang="en-US" sz="2800">
                <a:ea typeface="+mj-lt"/>
                <a:cs typeface="+mj-lt"/>
              </a:rPr>
              <a:t>Recommendations</a:t>
            </a:r>
            <a:endParaRPr lang="en-US" sz="2800"/>
          </a:p>
          <a:p>
            <a:endParaRPr lang="en-US"/>
          </a:p>
        </p:txBody>
      </p:sp>
      <p:sp>
        <p:nvSpPr>
          <p:cNvPr id="3" name="Content Placeholder 2">
            <a:extLst>
              <a:ext uri="{FF2B5EF4-FFF2-40B4-BE49-F238E27FC236}">
                <a16:creationId xmlns:a16="http://schemas.microsoft.com/office/drawing/2014/main" id="{E06B20D1-4DDE-3BC8-CA2E-F5DFC2C5D14E}"/>
              </a:ext>
            </a:extLst>
          </p:cNvPr>
          <p:cNvSpPr>
            <a:spLocks noGrp="1"/>
          </p:cNvSpPr>
          <p:nvPr>
            <p:ph sz="quarter" idx="13"/>
          </p:nvPr>
        </p:nvSpPr>
        <p:spPr>
          <a:xfrm>
            <a:off x="4837044" y="1371225"/>
            <a:ext cx="6421506" cy="5029373"/>
          </a:xfrm>
        </p:spPr>
        <p:txBody>
          <a:bodyPr vert="horz" lIns="91440" tIns="45720" rIns="91440" bIns="45720" rtlCol="0" anchor="t">
            <a:normAutofit/>
          </a:bodyPr>
          <a:lstStyle/>
          <a:p>
            <a:pPr algn="just"/>
            <a:r>
              <a:rPr lang="en-US" b="1" dirty="0">
                <a:latin typeface="Calibri"/>
                <a:ea typeface="+mn-lt"/>
                <a:cs typeface="+mn-lt"/>
              </a:rPr>
              <a:t>Improve Global Mobility Support:</a:t>
            </a:r>
            <a:r>
              <a:rPr lang="en-US" dirty="0">
                <a:latin typeface="Calibri"/>
                <a:ea typeface="+mn-lt"/>
                <a:cs typeface="+mn-lt"/>
              </a:rPr>
              <a:t> Provide cultural training, clearer repatriation plans, and better compliance tracking using mobility analytics.</a:t>
            </a:r>
            <a:endParaRPr lang="en-US">
              <a:latin typeface="Calibri"/>
              <a:ea typeface="Calibri"/>
            </a:endParaRPr>
          </a:p>
          <a:p>
            <a:pPr algn="just"/>
            <a:r>
              <a:rPr lang="en-US" b="1" dirty="0">
                <a:latin typeface="Calibri"/>
                <a:ea typeface="+mn-lt"/>
                <a:cs typeface="+mn-lt"/>
              </a:rPr>
              <a:t>Strengthen Training &amp; Development:</a:t>
            </a:r>
            <a:r>
              <a:rPr lang="en-US" dirty="0">
                <a:latin typeface="Calibri"/>
                <a:ea typeface="+mn-lt"/>
                <a:cs typeface="+mn-lt"/>
              </a:rPr>
              <a:t> Expand digital learning, introduce competency-based </a:t>
            </a:r>
            <a:r>
              <a:rPr lang="en-US" err="1">
                <a:latin typeface="Calibri"/>
                <a:ea typeface="+mn-lt"/>
                <a:cs typeface="+mn-lt"/>
              </a:rPr>
              <a:t>programmes</a:t>
            </a:r>
            <a:r>
              <a:rPr lang="en-US" dirty="0">
                <a:latin typeface="Calibri"/>
                <a:ea typeface="+mn-lt"/>
                <a:cs typeface="+mn-lt"/>
              </a:rPr>
              <a:t>, and measure training effectiveness.</a:t>
            </a:r>
            <a:endParaRPr lang="en-US">
              <a:latin typeface="Calibri"/>
              <a:ea typeface="Calibri"/>
            </a:endParaRPr>
          </a:p>
          <a:p>
            <a:pPr algn="just"/>
            <a:r>
              <a:rPr lang="en-US" b="1" dirty="0">
                <a:latin typeface="Calibri"/>
                <a:ea typeface="+mn-lt"/>
                <a:cs typeface="+mn-lt"/>
              </a:rPr>
              <a:t>Enhance Performance Management:</a:t>
            </a:r>
            <a:r>
              <a:rPr lang="en-US" dirty="0">
                <a:latin typeface="Calibri"/>
                <a:ea typeface="+mn-lt"/>
                <a:cs typeface="+mn-lt"/>
              </a:rPr>
              <a:t> Increase regular check-ins, use objective metrics, and train managers to reduce bias in evaluations.</a:t>
            </a:r>
            <a:endParaRPr lang="en-US">
              <a:latin typeface="Calibri"/>
              <a:ea typeface="Calibri"/>
            </a:endParaRPr>
          </a:p>
          <a:p>
            <a:pPr algn="just"/>
            <a:r>
              <a:rPr lang="en-US" b="1" dirty="0">
                <a:latin typeface="Calibri"/>
                <a:ea typeface="+mn-lt"/>
                <a:cs typeface="+mn-lt"/>
              </a:rPr>
              <a:t>Advance DEI Initiatives:</a:t>
            </a:r>
            <a:r>
              <a:rPr lang="en-US" dirty="0">
                <a:latin typeface="Calibri"/>
                <a:ea typeface="+mn-lt"/>
                <a:cs typeface="+mn-lt"/>
              </a:rPr>
              <a:t> Set DEI KPIs for managers, expand inclusive leadership training, and use </a:t>
            </a:r>
            <a:r>
              <a:rPr lang="en-US" err="1">
                <a:latin typeface="Calibri"/>
                <a:ea typeface="+mn-lt"/>
                <a:cs typeface="+mn-lt"/>
              </a:rPr>
              <a:t>anonymised</a:t>
            </a:r>
            <a:r>
              <a:rPr lang="en-US" dirty="0">
                <a:latin typeface="Calibri"/>
                <a:ea typeface="+mn-lt"/>
                <a:cs typeface="+mn-lt"/>
              </a:rPr>
              <a:t> recruitment practices.</a:t>
            </a:r>
            <a:endParaRPr lang="en-US">
              <a:latin typeface="Calibri"/>
              <a:ea typeface="Calibri"/>
            </a:endParaRPr>
          </a:p>
          <a:p>
            <a:pPr algn="just"/>
            <a:r>
              <a:rPr lang="en-US" b="1" dirty="0">
                <a:latin typeface="Calibri"/>
                <a:ea typeface="+mn-lt"/>
                <a:cs typeface="+mn-lt"/>
              </a:rPr>
              <a:t>Promote Employee Wellbeing:</a:t>
            </a:r>
            <a:r>
              <a:rPr lang="en-US" dirty="0">
                <a:latin typeface="Calibri"/>
                <a:ea typeface="+mn-lt"/>
                <a:cs typeface="+mn-lt"/>
              </a:rPr>
              <a:t> Introduce workload monitoring tools, expand mental health resources, and promote flexible work options.</a:t>
            </a:r>
          </a:p>
          <a:p>
            <a:pPr algn="just"/>
            <a:endParaRPr lang="en-US" dirty="0">
              <a:latin typeface="Calibri"/>
              <a:ea typeface="Calibri"/>
            </a:endParaRPr>
          </a:p>
        </p:txBody>
      </p:sp>
      <p:pic>
        <p:nvPicPr>
          <p:cNvPr id="6" name="Picture 5" descr="Unilever - FOSTEC &amp; Company">
            <a:extLst>
              <a:ext uri="{FF2B5EF4-FFF2-40B4-BE49-F238E27FC236}">
                <a16:creationId xmlns:a16="http://schemas.microsoft.com/office/drawing/2014/main" id="{409055C3-77B1-F4E1-7918-C0488FA13E0F}"/>
              </a:ext>
            </a:extLst>
          </p:cNvPr>
          <p:cNvPicPr>
            <a:picLocks noChangeAspect="1"/>
          </p:cNvPicPr>
          <p:nvPr/>
        </p:nvPicPr>
        <p:blipFill>
          <a:blip r:embed="rId2"/>
          <a:stretch>
            <a:fillRect/>
          </a:stretch>
        </p:blipFill>
        <p:spPr>
          <a:xfrm>
            <a:off x="986287" y="2078391"/>
            <a:ext cx="3131388" cy="3017520"/>
          </a:xfrm>
          <a:prstGeom prst="rect">
            <a:avLst/>
          </a:prstGeom>
        </p:spPr>
      </p:pic>
    </p:spTree>
    <p:extLst>
      <p:ext uri="{BB962C8B-B14F-4D97-AF65-F5344CB8AC3E}">
        <p14:creationId xmlns:p14="http://schemas.microsoft.com/office/powerpoint/2010/main" val="27513871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D1222-DF68-3EF6-416D-6E27FBD5A262}"/>
              </a:ext>
            </a:extLst>
          </p:cNvPr>
          <p:cNvSpPr>
            <a:spLocks noGrp="1"/>
          </p:cNvSpPr>
          <p:nvPr>
            <p:ph type="title"/>
          </p:nvPr>
        </p:nvSpPr>
        <p:spPr>
          <a:xfrm>
            <a:off x="696423" y="2775565"/>
            <a:ext cx="3494314" cy="836697"/>
          </a:xfrm>
        </p:spPr>
        <p:txBody>
          <a:bodyPr/>
          <a:lstStyle/>
          <a:p>
            <a:r>
              <a:rPr lang="en-US">
                <a:ea typeface="+mj-lt"/>
                <a:cs typeface="+mj-lt"/>
              </a:rPr>
              <a:t>Conclusion</a:t>
            </a:r>
            <a:endParaRPr lang="en-US"/>
          </a:p>
        </p:txBody>
      </p:sp>
      <p:sp>
        <p:nvSpPr>
          <p:cNvPr id="4" name="Content Placeholder 3">
            <a:extLst>
              <a:ext uri="{FF2B5EF4-FFF2-40B4-BE49-F238E27FC236}">
                <a16:creationId xmlns:a16="http://schemas.microsoft.com/office/drawing/2014/main" id="{44C82F3E-2B5B-9638-6EC6-B7714347E042}"/>
              </a:ext>
            </a:extLst>
          </p:cNvPr>
          <p:cNvSpPr>
            <a:spLocks noGrp="1"/>
          </p:cNvSpPr>
          <p:nvPr>
            <p:ph sz="quarter" idx="13"/>
          </p:nvPr>
        </p:nvSpPr>
        <p:spPr>
          <a:xfrm>
            <a:off x="4449051" y="1682721"/>
            <a:ext cx="6766560" cy="3481515"/>
          </a:xfrm>
        </p:spPr>
        <p:txBody>
          <a:bodyPr vert="horz" lIns="91440" tIns="45720" rIns="91440" bIns="45720" rtlCol="0" anchor="t">
            <a:normAutofit/>
          </a:bodyPr>
          <a:lstStyle/>
          <a:p>
            <a:pPr algn="just"/>
            <a:r>
              <a:rPr lang="en-US" dirty="0">
                <a:latin typeface="Calibri"/>
                <a:ea typeface="+mn-lt"/>
                <a:cs typeface="+mn-lt"/>
              </a:rPr>
              <a:t>Unilever has strong HR practices that support its global operations, but it still faces challenges related to skills development, international mobility, performance management, and DEI consistency. Line managers play a key role in applying these policies and supporting employees. By improving training, strengthening performance systems, enhancing DEI efforts, and promoting employee wellbeing, Unilever can build a more effective and future-ready workforce. These actions will help the company remain competitive and aligned with its long-term strategic goals.</a:t>
            </a:r>
            <a:endParaRPr lang="en-US" dirty="0">
              <a:latin typeface="Calibri"/>
            </a:endParaRPr>
          </a:p>
          <a:p>
            <a:pPr algn="just">
              <a:lnSpc>
                <a:spcPct val="100000"/>
              </a:lnSpc>
            </a:pPr>
            <a:endParaRPr lang="en-US" b="1">
              <a:latin typeface="Poppins"/>
            </a:endParaRPr>
          </a:p>
        </p:txBody>
      </p:sp>
    </p:spTree>
    <p:extLst>
      <p:ext uri="{BB962C8B-B14F-4D97-AF65-F5344CB8AC3E}">
        <p14:creationId xmlns:p14="http://schemas.microsoft.com/office/powerpoint/2010/main" val="28880468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6D6B4-75AD-7BDB-A460-70C4E1C74B9F}"/>
              </a:ext>
            </a:extLst>
          </p:cNvPr>
          <p:cNvSpPr>
            <a:spLocks noGrp="1"/>
          </p:cNvSpPr>
          <p:nvPr>
            <p:ph type="title"/>
          </p:nvPr>
        </p:nvSpPr>
        <p:spPr>
          <a:xfrm>
            <a:off x="1334434" y="451425"/>
            <a:ext cx="6215872" cy="1133856"/>
          </a:xfrm>
        </p:spPr>
        <p:txBody>
          <a:bodyPr/>
          <a:lstStyle/>
          <a:p>
            <a:r>
              <a:rPr lang="en-US" dirty="0">
                <a:cs typeface="Poppins"/>
              </a:rPr>
              <a:t>                                 Reference</a:t>
            </a:r>
            <a:endParaRPr lang="en-US" dirty="0"/>
          </a:p>
        </p:txBody>
      </p:sp>
      <p:sp>
        <p:nvSpPr>
          <p:cNvPr id="29" name="Content Placeholder 28">
            <a:extLst>
              <a:ext uri="{FF2B5EF4-FFF2-40B4-BE49-F238E27FC236}">
                <a16:creationId xmlns:a16="http://schemas.microsoft.com/office/drawing/2014/main" id="{9688A4B5-CF21-59F2-0093-1E05BB2F8526}"/>
              </a:ext>
            </a:extLst>
          </p:cNvPr>
          <p:cNvSpPr>
            <a:spLocks noGrp="1"/>
          </p:cNvSpPr>
          <p:nvPr>
            <p:ph sz="quarter" idx="13"/>
          </p:nvPr>
        </p:nvSpPr>
        <p:spPr>
          <a:xfrm>
            <a:off x="815390" y="1391360"/>
            <a:ext cx="10467653" cy="4823216"/>
          </a:xfrm>
        </p:spPr>
        <p:txBody>
          <a:bodyPr vert="horz" lIns="91440" tIns="45720" rIns="91440" bIns="45720" rtlCol="0" anchor="t">
            <a:noAutofit/>
          </a:bodyPr>
          <a:lstStyle/>
          <a:p>
            <a:endParaRPr lang="en-US">
              <a:latin typeface="Times New Roman"/>
              <a:cs typeface="Times New Roman"/>
            </a:endParaRPr>
          </a:p>
          <a:p>
            <a:r>
              <a:rPr lang="en-US" sz="1200" dirty="0">
                <a:latin typeface="Times New Roman"/>
                <a:cs typeface="Times New Roman"/>
              </a:rPr>
              <a:t>Forbes (2024). </a:t>
            </a:r>
            <a:r>
              <a:rPr lang="en-US" sz="1200" i="1" dirty="0">
                <a:latin typeface="Times New Roman"/>
                <a:cs typeface="Times New Roman"/>
              </a:rPr>
              <a:t>Unilever</a:t>
            </a:r>
            <a:r>
              <a:rPr lang="en-US" sz="1200" dirty="0">
                <a:latin typeface="Times New Roman"/>
                <a:cs typeface="Times New Roman"/>
              </a:rPr>
              <a:t>. [online] Forbes. Available at: </a:t>
            </a:r>
            <a:r>
              <a:rPr lang="en-US" sz="1200" dirty="0">
                <a:latin typeface="Times New Roman"/>
                <a:cs typeface="Times New Roman"/>
                <a:hlinkClick r:id="rId2"/>
              </a:rPr>
              <a:t>https://www.forbes.com/companies/unilever/</a:t>
            </a:r>
            <a:r>
              <a:rPr lang="en-US" sz="1200" dirty="0">
                <a:latin typeface="Times New Roman"/>
                <a:cs typeface="Times New Roman"/>
              </a:rPr>
              <a:t> [Accessed 2 Dec. 2025].</a:t>
            </a:r>
            <a:endParaRPr lang="en-US" sz="1200"/>
          </a:p>
          <a:p>
            <a:r>
              <a:rPr lang="en-US" sz="1200" dirty="0">
                <a:latin typeface="Times New Roman"/>
                <a:cs typeface="Times New Roman"/>
              </a:rPr>
              <a:t>Kissinger, D. (2023). </a:t>
            </a:r>
            <a:r>
              <a:rPr lang="en-US" sz="1200" i="1" dirty="0">
                <a:latin typeface="Times New Roman"/>
                <a:cs typeface="Times New Roman"/>
              </a:rPr>
              <a:t>Unilever’s SWOT Analysis &amp; Recommendations</a:t>
            </a:r>
            <a:r>
              <a:rPr lang="en-US" sz="1200" dirty="0">
                <a:latin typeface="Times New Roman"/>
                <a:cs typeface="Times New Roman"/>
              </a:rPr>
              <a:t>. [online] </a:t>
            </a:r>
            <a:r>
              <a:rPr lang="en-US" sz="1200" err="1">
                <a:latin typeface="Times New Roman"/>
                <a:cs typeface="Times New Roman"/>
              </a:rPr>
              <a:t>Panmore</a:t>
            </a:r>
            <a:r>
              <a:rPr lang="en-US" sz="1200" dirty="0">
                <a:latin typeface="Times New Roman"/>
                <a:cs typeface="Times New Roman"/>
              </a:rPr>
              <a:t> Institute. Available at: </a:t>
            </a:r>
            <a:r>
              <a:rPr lang="en-US" sz="1200" dirty="0">
                <a:latin typeface="Times New Roman"/>
                <a:cs typeface="Times New Roman"/>
                <a:hlinkClick r:id="rId3"/>
              </a:rPr>
              <a:t>https://panmore.com/unilever-swot-analysis-recommendations</a:t>
            </a:r>
            <a:r>
              <a:rPr lang="en-US" sz="1200" dirty="0">
                <a:latin typeface="Times New Roman"/>
                <a:cs typeface="Times New Roman"/>
              </a:rPr>
              <a:t>[Accessed 2 Dec. 2025].</a:t>
            </a:r>
            <a:endParaRPr lang="en-US" sz="1200"/>
          </a:p>
          <a:p>
            <a:r>
              <a:rPr lang="en-US" sz="1200" dirty="0">
                <a:latin typeface="Times New Roman"/>
                <a:cs typeface="Times New Roman"/>
              </a:rPr>
              <a:t>Unilever (2024). </a:t>
            </a:r>
            <a:r>
              <a:rPr lang="en-US" sz="1200" i="1" dirty="0">
                <a:latin typeface="Times New Roman"/>
                <a:cs typeface="Times New Roman"/>
              </a:rPr>
              <a:t>Unilever in the UK</a:t>
            </a:r>
            <a:r>
              <a:rPr lang="en-US" sz="1200" dirty="0">
                <a:latin typeface="Times New Roman"/>
                <a:cs typeface="Times New Roman"/>
              </a:rPr>
              <a:t>. [online] Unilever. Available at: </a:t>
            </a:r>
            <a:r>
              <a:rPr lang="en-US" sz="1200" dirty="0">
                <a:latin typeface="Times New Roman"/>
                <a:cs typeface="Times New Roman"/>
                <a:hlinkClick r:id="rId4"/>
              </a:rPr>
              <a:t>https://www.unilever.co.uk/unilever-in-the-uk/</a:t>
            </a:r>
            <a:r>
              <a:rPr lang="en-US" sz="1200" dirty="0">
                <a:latin typeface="Times New Roman"/>
                <a:cs typeface="Times New Roman"/>
              </a:rPr>
              <a:t>[Accessed 4 Dec. 2025].</a:t>
            </a:r>
            <a:endParaRPr lang="en-US" sz="1200"/>
          </a:p>
          <a:p>
            <a:r>
              <a:rPr lang="en-US" sz="1200" dirty="0">
                <a:latin typeface="Times New Roman"/>
                <a:cs typeface="Times New Roman"/>
              </a:rPr>
              <a:t>Unilever (2025a). </a:t>
            </a:r>
            <a:r>
              <a:rPr lang="en-US" sz="1200" i="1" dirty="0">
                <a:latin typeface="Times New Roman"/>
                <a:cs typeface="Times New Roman"/>
              </a:rPr>
              <a:t>Home</a:t>
            </a:r>
            <a:r>
              <a:rPr lang="en-US" sz="1200" dirty="0">
                <a:latin typeface="Times New Roman"/>
                <a:cs typeface="Times New Roman"/>
              </a:rPr>
              <a:t>. [online] Unilever UK &amp; Ireland. Available at: </a:t>
            </a:r>
            <a:r>
              <a:rPr lang="en-US" sz="1200" dirty="0">
                <a:latin typeface="Times New Roman"/>
                <a:cs typeface="Times New Roman"/>
                <a:hlinkClick r:id="rId5"/>
              </a:rPr>
              <a:t>https://www.unilever.co.uk/</a:t>
            </a:r>
            <a:r>
              <a:rPr lang="en-US" sz="1200" dirty="0">
                <a:latin typeface="Times New Roman"/>
                <a:cs typeface="Times New Roman"/>
              </a:rPr>
              <a:t>[Accessed 5 Dec. 2025].</a:t>
            </a:r>
            <a:endParaRPr lang="en-US" sz="1200"/>
          </a:p>
          <a:p>
            <a:r>
              <a:rPr lang="en-US" sz="1200" dirty="0">
                <a:latin typeface="Times New Roman"/>
                <a:cs typeface="Times New Roman"/>
              </a:rPr>
              <a:t>Unilever (2025b). </a:t>
            </a:r>
            <a:r>
              <a:rPr lang="en-US" sz="1200" i="1" dirty="0">
                <a:latin typeface="Times New Roman"/>
                <a:cs typeface="Times New Roman"/>
              </a:rPr>
              <a:t>Our Company</a:t>
            </a:r>
            <a:r>
              <a:rPr lang="en-US" sz="1200" dirty="0">
                <a:latin typeface="Times New Roman"/>
                <a:cs typeface="Times New Roman"/>
              </a:rPr>
              <a:t>. [online] Unilever. Available at: </a:t>
            </a:r>
            <a:r>
              <a:rPr lang="en-US" sz="1200" dirty="0">
                <a:latin typeface="Times New Roman"/>
                <a:cs typeface="Times New Roman"/>
                <a:hlinkClick r:id="rId6"/>
              </a:rPr>
              <a:t>https://www.unilever.co.uk/our-company/</a:t>
            </a:r>
            <a:r>
              <a:rPr lang="en-US" sz="1200" dirty="0">
                <a:latin typeface="Times New Roman"/>
                <a:cs typeface="Times New Roman"/>
              </a:rPr>
              <a:t>[Accessed 7 Dec. 2025].</a:t>
            </a:r>
            <a:endParaRPr lang="en-US" sz="1200"/>
          </a:p>
          <a:p>
            <a:r>
              <a:rPr lang="en-US" sz="1200" dirty="0">
                <a:latin typeface="Times New Roman"/>
                <a:cs typeface="Times New Roman"/>
              </a:rPr>
              <a:t>Unilever (2025c). </a:t>
            </a:r>
            <a:r>
              <a:rPr lang="en-US" sz="1200" i="1" dirty="0">
                <a:latin typeface="Times New Roman"/>
                <a:cs typeface="Times New Roman"/>
              </a:rPr>
              <a:t>Unilever at a Glance</a:t>
            </a:r>
            <a:r>
              <a:rPr lang="en-US" sz="1200" dirty="0">
                <a:latin typeface="Times New Roman"/>
                <a:cs typeface="Times New Roman"/>
              </a:rPr>
              <a:t>. [online] Unilever. Available at: </a:t>
            </a:r>
            <a:r>
              <a:rPr lang="en-US" sz="1200" dirty="0">
                <a:latin typeface="Times New Roman"/>
                <a:cs typeface="Times New Roman"/>
                <a:hlinkClick r:id="rId7"/>
              </a:rPr>
              <a:t>https://www.unilever.com/our-company/at-a-glance/</a:t>
            </a:r>
            <a:r>
              <a:rPr lang="en-US" sz="1200" dirty="0">
                <a:latin typeface="Times New Roman"/>
                <a:cs typeface="Times New Roman"/>
              </a:rPr>
              <a:t>[Accessed 7 Dec. 2025].</a:t>
            </a:r>
            <a:endParaRPr lang="en-US" sz="1200"/>
          </a:p>
          <a:p>
            <a:r>
              <a:rPr lang="en-US" sz="1200" dirty="0">
                <a:latin typeface="Times New Roman"/>
                <a:cs typeface="Times New Roman"/>
              </a:rPr>
              <a:t>Unilever (2024). </a:t>
            </a:r>
            <a:r>
              <a:rPr lang="en-US" sz="1200" i="1" dirty="0">
                <a:latin typeface="Times New Roman"/>
                <a:cs typeface="Times New Roman"/>
              </a:rPr>
              <a:t>Annual Report and Accounts 2024</a:t>
            </a:r>
            <a:r>
              <a:rPr lang="en-US" sz="1200" dirty="0">
                <a:latin typeface="Times New Roman"/>
                <a:cs typeface="Times New Roman"/>
              </a:rPr>
              <a:t>. [online] Unilever. Available at: </a:t>
            </a:r>
            <a:r>
              <a:rPr lang="en-US" sz="1200" dirty="0">
                <a:latin typeface="Times New Roman"/>
                <a:cs typeface="Times New Roman"/>
                <a:hlinkClick r:id="rId8"/>
              </a:rPr>
              <a:t>https://www.unilever.com/investors/annual-report-and-accounts/</a:t>
            </a:r>
            <a:r>
              <a:rPr lang="en-US" sz="1200" dirty="0">
                <a:latin typeface="Times New Roman"/>
                <a:cs typeface="Times New Roman"/>
              </a:rPr>
              <a:t>[Accessed 6 Dec. 2025].</a:t>
            </a:r>
            <a:endParaRPr lang="en-US" sz="1200"/>
          </a:p>
          <a:p>
            <a:r>
              <a:rPr lang="en-US" sz="1200" dirty="0">
                <a:latin typeface="Times New Roman"/>
                <a:cs typeface="Times New Roman"/>
              </a:rPr>
              <a:t>Unilever PLC (2025a). </a:t>
            </a:r>
            <a:r>
              <a:rPr lang="en-US" sz="1200" i="1" dirty="0">
                <a:latin typeface="Times New Roman"/>
                <a:cs typeface="Times New Roman"/>
              </a:rPr>
              <a:t>COP30: Unilever calls for governments to unlock sustainable business growth</a:t>
            </a:r>
            <a:r>
              <a:rPr lang="en-US" sz="1200" dirty="0">
                <a:latin typeface="Times New Roman"/>
                <a:cs typeface="Times New Roman"/>
              </a:rPr>
              <a:t>. [online] Unilever. Available at: </a:t>
            </a:r>
            <a:r>
              <a:rPr lang="en-US" sz="1200" dirty="0">
                <a:latin typeface="Times New Roman"/>
                <a:cs typeface="Times New Roman"/>
                <a:hlinkClick r:id="rId9"/>
              </a:rPr>
              <a:t>https://www.unileverusa.com/news/2025/cop30-unilever-calls-for-governments-to-unlock-sustainable-business-growth/</a:t>
            </a:r>
            <a:r>
              <a:rPr lang="en-US" sz="1200" dirty="0">
                <a:latin typeface="Times New Roman"/>
                <a:cs typeface="Times New Roman"/>
              </a:rPr>
              <a:t>[Accessed 7 Dec. 2025].</a:t>
            </a:r>
            <a:endParaRPr lang="en-US" sz="1200"/>
          </a:p>
          <a:p>
            <a:r>
              <a:rPr lang="en-US" sz="1200" dirty="0">
                <a:latin typeface="Times New Roman"/>
                <a:cs typeface="Times New Roman"/>
              </a:rPr>
              <a:t>Unilever PLC (2025b). </a:t>
            </a:r>
            <a:r>
              <a:rPr lang="en-US" sz="1200" i="1" dirty="0">
                <a:latin typeface="Times New Roman"/>
                <a:cs typeface="Times New Roman"/>
              </a:rPr>
              <a:t>How AI is transforming Unilever’s Personal Care business</a:t>
            </a:r>
            <a:r>
              <a:rPr lang="en-US" sz="1200" dirty="0">
                <a:latin typeface="Times New Roman"/>
                <a:cs typeface="Times New Roman"/>
              </a:rPr>
              <a:t>. [online] Unilever. Available at: </a:t>
            </a:r>
            <a:r>
              <a:rPr lang="en-US" sz="1200" dirty="0">
                <a:latin typeface="Times New Roman"/>
                <a:cs typeface="Times New Roman"/>
                <a:hlinkClick r:id="rId10"/>
              </a:rPr>
              <a:t>https://www.unileverusa.com/news/2025/how-ai-is-transforming-unilevers-personal-care-business/</a:t>
            </a:r>
            <a:r>
              <a:rPr lang="en-US" sz="1200" dirty="0">
                <a:latin typeface="Times New Roman"/>
                <a:cs typeface="Times New Roman"/>
              </a:rPr>
              <a:t> [Accessed 7 Dec. 2025].</a:t>
            </a:r>
            <a:endParaRPr lang="en-US" sz="1200"/>
          </a:p>
          <a:p>
            <a:r>
              <a:rPr lang="en-US" sz="1200" dirty="0">
                <a:latin typeface="Times New Roman"/>
                <a:cs typeface="Times New Roman"/>
              </a:rPr>
              <a:t>Unilever PLC (2025c). </a:t>
            </a:r>
            <a:r>
              <a:rPr lang="en-US" sz="1200" i="1" dirty="0">
                <a:latin typeface="Times New Roman"/>
                <a:cs typeface="Times New Roman"/>
              </a:rPr>
              <a:t>How Unilever’s marketing is connecting social to sales at speed</a:t>
            </a:r>
            <a:r>
              <a:rPr lang="en-US" sz="1200" dirty="0">
                <a:latin typeface="Times New Roman"/>
                <a:cs typeface="Times New Roman"/>
              </a:rPr>
              <a:t>. [online] Unilever. Available at: </a:t>
            </a:r>
            <a:r>
              <a:rPr lang="en-US" sz="1200" dirty="0">
                <a:latin typeface="Times New Roman"/>
                <a:cs typeface="Times New Roman"/>
                <a:hlinkClick r:id="rId11"/>
              </a:rPr>
              <a:t>https://www.unileverusa.com/news/2025/how-unilevers-marketing-is-connecting-social-to-sales-at-speed/</a:t>
            </a:r>
            <a:r>
              <a:rPr lang="en-US" sz="1200" dirty="0">
                <a:latin typeface="Times New Roman"/>
                <a:cs typeface="Times New Roman"/>
              </a:rPr>
              <a:t> [Accessed 8 Dec. 2025].</a:t>
            </a:r>
            <a:endParaRPr lang="en-US" sz="1200"/>
          </a:p>
          <a:p>
            <a:endParaRPr lang="en-US" sz="1200" dirty="0">
              <a:latin typeface="Times New Roman"/>
              <a:cs typeface="Times New Roman"/>
            </a:endParaRPr>
          </a:p>
          <a:p>
            <a:endParaRPr lang="en-US"/>
          </a:p>
        </p:txBody>
      </p:sp>
    </p:spTree>
    <p:extLst>
      <p:ext uri="{BB962C8B-B14F-4D97-AF65-F5344CB8AC3E}">
        <p14:creationId xmlns:p14="http://schemas.microsoft.com/office/powerpoint/2010/main" val="25762634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478C2091-CE76-FB58-01FA-47B730FF8CB0}"/>
              </a:ext>
            </a:extLst>
          </p:cNvPr>
          <p:cNvSpPr>
            <a:spLocks noGrp="1"/>
          </p:cNvSpPr>
          <p:nvPr>
            <p:ph type="ctrTitle"/>
          </p:nvPr>
        </p:nvSpPr>
        <p:spPr>
          <a:xfrm>
            <a:off x="813816" y="4421221"/>
            <a:ext cx="10478450" cy="914400"/>
          </a:xfrm>
        </p:spPr>
        <p:txBody>
          <a:bodyPr anchor="t">
            <a:normAutofit/>
          </a:bodyPr>
          <a:lstStyle/>
          <a:p>
            <a:r>
              <a:rPr lang="en-US">
                <a:cs typeface="Poppins"/>
              </a:rPr>
              <a:t>                           </a:t>
            </a:r>
            <a:r>
              <a:rPr lang="en-US">
                <a:solidFill>
                  <a:schemeClr val="tx2">
                    <a:lumMod val="49000"/>
                    <a:lumOff val="51000"/>
                  </a:schemeClr>
                </a:solidFill>
                <a:cs typeface="Poppins"/>
              </a:rPr>
              <a:t> Thank you</a:t>
            </a:r>
          </a:p>
        </p:txBody>
      </p:sp>
      <p:pic>
        <p:nvPicPr>
          <p:cNvPr id="4" name="Picture 3" descr="Unilever's plan to combat the 'dark side' of social media advertising | The  Seattle Times">
            <a:extLst>
              <a:ext uri="{FF2B5EF4-FFF2-40B4-BE49-F238E27FC236}">
                <a16:creationId xmlns:a16="http://schemas.microsoft.com/office/drawing/2014/main" id="{D1728774-9B93-C6C5-848E-48D11A769FD8}"/>
              </a:ext>
            </a:extLst>
          </p:cNvPr>
          <p:cNvPicPr>
            <a:picLocks noChangeAspect="1"/>
          </p:cNvPicPr>
          <p:nvPr/>
        </p:nvPicPr>
        <p:blipFill>
          <a:blip r:embed="rId2"/>
          <a:srcRect t="48166" b="5408"/>
          <a:stretch>
            <a:fillRect/>
          </a:stretch>
        </p:blipFill>
        <p:spPr>
          <a:xfrm>
            <a:off x="20" y="10"/>
            <a:ext cx="12191980" cy="3778260"/>
          </a:xfrm>
          <a:prstGeom prst="rect">
            <a:avLst/>
          </a:prstGeom>
          <a:noFill/>
        </p:spPr>
      </p:pic>
    </p:spTree>
    <p:extLst>
      <p:ext uri="{BB962C8B-B14F-4D97-AF65-F5344CB8AC3E}">
        <p14:creationId xmlns:p14="http://schemas.microsoft.com/office/powerpoint/2010/main" val="3272732094"/>
      </p:ext>
    </p:extLst>
  </p:cSld>
  <p:clrMapOvr>
    <a:masterClrMapping/>
  </p:clrMapOvr>
</p:sld>
</file>

<file path=ppt/theme/theme1.xml><?xml version="1.0" encoding="utf-8"?>
<a:theme xmlns:a="http://schemas.openxmlformats.org/drawingml/2006/main" name="Epic Nature">
  <a:themeElements>
    <a:clrScheme name="Finance Presentation">
      <a:dk1>
        <a:srgbClr val="000000"/>
      </a:dk1>
      <a:lt1>
        <a:srgbClr val="FFFFFF"/>
      </a:lt1>
      <a:dk2>
        <a:srgbClr val="0E2841"/>
      </a:dk2>
      <a:lt2>
        <a:srgbClr val="E8E8E8"/>
      </a:lt2>
      <a:accent1>
        <a:srgbClr val="D0C262"/>
      </a:accent1>
      <a:accent2>
        <a:srgbClr val="FEB8B8"/>
      </a:accent2>
      <a:accent3>
        <a:srgbClr val="6B2138"/>
      </a:accent3>
      <a:accent4>
        <a:srgbClr val="FC5316"/>
      </a:accent4>
      <a:accent5>
        <a:srgbClr val="B7D9FE"/>
      </a:accent5>
      <a:accent6>
        <a:srgbClr val="263343"/>
      </a:accent6>
      <a:hlink>
        <a:srgbClr val="467886"/>
      </a:hlink>
      <a:folHlink>
        <a:srgbClr val="96607D"/>
      </a:folHlink>
    </a:clrScheme>
    <a:fontScheme name="B&amp;W Minimalist Drama">
      <a:majorFont>
        <a:latin typeface="Poppins"/>
        <a:ea typeface=""/>
        <a:cs typeface=""/>
      </a:majorFont>
      <a:minorFont>
        <a:latin typeface="Poppin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W minimalist finance presentation_win32_DN_v2" id="{992472E5-D41A-4065-A484-868BE56B4712}" vid="{4BE192B5-7531-40E5-BCC9-1BA14634D2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3D3C292-02F4-47E7-8C9A-CA6D9A938157}">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5C4B9AF2-5B11-48FF-A8A8-964B2D972562}">
  <ds:schemaRefs>
    <ds:schemaRef ds:uri="16c05727-aa75-4e4a-9b5f-8a80a1165891"/>
    <ds:schemaRef ds:uri="230e9df3-be65-4c73-a93b-d1236ebd677e"/>
    <ds:schemaRef ds:uri="71af3243-3dd4-4a8d-8c0d-dd76da1f02a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37DD590A-8042-4F36-843F-743A8DB1784C}">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12</Slides>
  <Notes>0</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Epic Nature</vt:lpstr>
      <vt:lpstr>        Module Code: LCMB7023 Lecturer: Gladius Kulothungan       Assessment: Presentation </vt:lpstr>
      <vt:lpstr>Table Of Contents</vt:lpstr>
      <vt:lpstr>PowerPoint Presentation</vt:lpstr>
      <vt:lpstr>Company Overview </vt:lpstr>
      <vt:lpstr>Current HR Policies and Practices at Unilever </vt:lpstr>
      <vt:lpstr>Performance Oversight: Conduct performance reviews and provide continuous feedback to employees. Training Support: Identify skill gaps and encourage employees to participate in development programmes. DEI Implementation: Promote inclusive practices, reduce bias, and support diversity goals within teams. Employee Wellbeing: Monitor workload, support work–life balance, and address employee concerns. Communication: Act as a bridge between HR and employees, ensuring policies are understood and applied. Team Development: Coach, mentor, and guide employees to improve performance and career growth. </vt:lpstr>
      <vt:lpstr>Strategic Alignment of HR Practices with Unilever’s Goals  </vt:lpstr>
      <vt:lpstr>Key HR Challenges Faced by Unilever</vt:lpstr>
      <vt:lpstr>Recommendations </vt:lpstr>
      <vt:lpstr>Conclusion</vt:lpstr>
      <vt:lpstr>                                 Reference</vt:lpstr>
      <vt:lpstr>                            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81</cp:revision>
  <dcterms:created xsi:type="dcterms:W3CDTF">2025-12-04T00:32:46Z</dcterms:created>
  <dcterms:modified xsi:type="dcterms:W3CDTF">2025-12-10T20:33:00Z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