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13_9F6EFF79.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60" r:id="rId3"/>
    <p:sldId id="276" r:id="rId4"/>
    <p:sldId id="272" r:id="rId5"/>
    <p:sldId id="259" r:id="rId6"/>
    <p:sldId id="261" r:id="rId7"/>
    <p:sldId id="277" r:id="rId8"/>
    <p:sldId id="279" r:id="rId9"/>
    <p:sldId id="274" r:id="rId10"/>
    <p:sldId id="280" r:id="rId11"/>
    <p:sldId id="273" r:id="rId12"/>
    <p:sldId id="278" r:id="rId13"/>
    <p:sldId id="275" r:id="rId14"/>
    <p:sldId id="266" r:id="rId15"/>
    <p:sldId id="267" r:id="rId16"/>
    <p:sldId id="268" r:id="rId17"/>
    <p:sldId id="258" r:id="rId18"/>
    <p:sldId id="269" r:id="rId19"/>
    <p:sldId id="271" r:id="rId20"/>
    <p:sldId id="257" r:id="rId21"/>
    <p:sldId id="26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55F7435-69B1-7A59-6225-73314110B5B8}" name="Melanie Thomas" initials="MT" userId="S::m.thomas1@uwtsd.ac.uk::f18c586a-207e-4287-b6e1-b54fd5aca44d"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3D9D6F-468F-4DDC-85A0-E70614E0568A}" v="36" dt="2026-06-05T09:26:33.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anie Thomas" userId="f18c586a-207e-4287-b6e1-b54fd5aca44d" providerId="ADAL" clId="{7058D966-B7E8-4A27-B0ED-9E9F5347B496}"/>
    <pc:docChg chg="undo redo custSel addSld delSld modSld sldOrd">
      <pc:chgData name="Melanie Thomas" userId="f18c586a-207e-4287-b6e1-b54fd5aca44d" providerId="ADAL" clId="{7058D966-B7E8-4A27-B0ED-9E9F5347B496}" dt="2026-06-05T09:26:35.804" v="10587" actId="6549"/>
      <pc:docMkLst>
        <pc:docMk/>
      </pc:docMkLst>
      <pc:sldChg chg="modSp mod">
        <pc:chgData name="Melanie Thomas" userId="f18c586a-207e-4287-b6e1-b54fd5aca44d" providerId="ADAL" clId="{7058D966-B7E8-4A27-B0ED-9E9F5347B496}" dt="2026-06-02T15:49:06.402" v="93" actId="20577"/>
        <pc:sldMkLst>
          <pc:docMk/>
          <pc:sldMk cId="2454467528" sldId="256"/>
        </pc:sldMkLst>
        <pc:spChg chg="mod">
          <ac:chgData name="Melanie Thomas" userId="f18c586a-207e-4287-b6e1-b54fd5aca44d" providerId="ADAL" clId="{7058D966-B7E8-4A27-B0ED-9E9F5347B496}" dt="2026-06-02T15:48:48.043" v="72" actId="20577"/>
          <ac:spMkLst>
            <pc:docMk/>
            <pc:sldMk cId="2454467528" sldId="256"/>
            <ac:spMk id="2" creationId="{6E34D48E-461D-3FBC-C5F1-F3922A9FC9F9}"/>
          </ac:spMkLst>
        </pc:spChg>
        <pc:spChg chg="mod">
          <ac:chgData name="Melanie Thomas" userId="f18c586a-207e-4287-b6e1-b54fd5aca44d" providerId="ADAL" clId="{7058D966-B7E8-4A27-B0ED-9E9F5347B496}" dt="2026-06-02T15:49:06.402" v="93" actId="20577"/>
          <ac:spMkLst>
            <pc:docMk/>
            <pc:sldMk cId="2454467528" sldId="256"/>
            <ac:spMk id="3" creationId="{35BF7AE0-08D8-AF4C-2A69-65C472FEDF32}"/>
          </ac:spMkLst>
        </pc:spChg>
      </pc:sldChg>
      <pc:sldChg chg="delSp modSp mod">
        <pc:chgData name="Melanie Thomas" userId="f18c586a-207e-4287-b6e1-b54fd5aca44d" providerId="ADAL" clId="{7058D966-B7E8-4A27-B0ED-9E9F5347B496}" dt="2026-06-05T09:22:00.777" v="10579" actId="6549"/>
        <pc:sldMkLst>
          <pc:docMk/>
          <pc:sldMk cId="2207683032" sldId="257"/>
        </pc:sldMkLst>
        <pc:spChg chg="mod">
          <ac:chgData name="Melanie Thomas" userId="f18c586a-207e-4287-b6e1-b54fd5aca44d" providerId="ADAL" clId="{7058D966-B7E8-4A27-B0ED-9E9F5347B496}" dt="2026-06-05T09:22:00.777" v="10579" actId="6549"/>
          <ac:spMkLst>
            <pc:docMk/>
            <pc:sldMk cId="2207683032" sldId="257"/>
            <ac:spMk id="3" creationId="{2C3DA65F-E41A-1007-9C49-F4F683F59285}"/>
          </ac:spMkLst>
        </pc:spChg>
      </pc:sldChg>
      <pc:sldChg chg="delSp modSp new mod ord">
        <pc:chgData name="Melanie Thomas" userId="f18c586a-207e-4287-b6e1-b54fd5aca44d" providerId="ADAL" clId="{7058D966-B7E8-4A27-B0ED-9E9F5347B496}" dt="2026-06-05T09:26:09.340" v="10584"/>
        <pc:sldMkLst>
          <pc:docMk/>
          <pc:sldMk cId="2372281816" sldId="258"/>
        </pc:sldMkLst>
        <pc:spChg chg="del">
          <ac:chgData name="Melanie Thomas" userId="f18c586a-207e-4287-b6e1-b54fd5aca44d" providerId="ADAL" clId="{7058D966-B7E8-4A27-B0ED-9E9F5347B496}" dt="2026-06-05T09:17:50.356" v="10454" actId="478"/>
          <ac:spMkLst>
            <pc:docMk/>
            <pc:sldMk cId="2372281816" sldId="258"/>
            <ac:spMk id="2" creationId="{BCEEC0B7-B860-737F-FC0E-EA06C56DD197}"/>
          </ac:spMkLst>
        </pc:spChg>
        <pc:spChg chg="mod">
          <ac:chgData name="Melanie Thomas" userId="f18c586a-207e-4287-b6e1-b54fd5aca44d" providerId="ADAL" clId="{7058D966-B7E8-4A27-B0ED-9E9F5347B496}" dt="2026-06-02T15:47:30.284" v="12" actId="207"/>
          <ac:spMkLst>
            <pc:docMk/>
            <pc:sldMk cId="2372281816" sldId="258"/>
            <ac:spMk id="3" creationId="{4AD96C51-451A-3855-123A-AC7AEDF55A48}"/>
          </ac:spMkLst>
        </pc:spChg>
      </pc:sldChg>
      <pc:sldChg chg="modSp new mod ord">
        <pc:chgData name="Melanie Thomas" userId="f18c586a-207e-4287-b6e1-b54fd5aca44d" providerId="ADAL" clId="{7058D966-B7E8-4A27-B0ED-9E9F5347B496}" dt="2026-06-05T09:21:20.308" v="10574"/>
        <pc:sldMkLst>
          <pc:docMk/>
          <pc:sldMk cId="582239076" sldId="259"/>
        </pc:sldMkLst>
        <pc:spChg chg="mod">
          <ac:chgData name="Melanie Thomas" userId="f18c586a-207e-4287-b6e1-b54fd5aca44d" providerId="ADAL" clId="{7058D966-B7E8-4A27-B0ED-9E9F5347B496}" dt="2026-06-03T12:30:02.629" v="134" actId="20577"/>
          <ac:spMkLst>
            <pc:docMk/>
            <pc:sldMk cId="582239076" sldId="259"/>
            <ac:spMk id="2" creationId="{4C1F7079-E088-929F-E753-39F5E8A7AD56}"/>
          </ac:spMkLst>
        </pc:spChg>
        <pc:spChg chg="mod">
          <ac:chgData name="Melanie Thomas" userId="f18c586a-207e-4287-b6e1-b54fd5aca44d" providerId="ADAL" clId="{7058D966-B7E8-4A27-B0ED-9E9F5347B496}" dt="2026-06-05T09:17:26.317" v="10450" actId="207"/>
          <ac:spMkLst>
            <pc:docMk/>
            <pc:sldMk cId="582239076" sldId="259"/>
            <ac:spMk id="3" creationId="{96A653E3-348E-18B8-0932-998B3A9D4E8F}"/>
          </ac:spMkLst>
        </pc:spChg>
      </pc:sldChg>
      <pc:sldChg chg="modSp new mod">
        <pc:chgData name="Melanie Thomas" userId="f18c586a-207e-4287-b6e1-b54fd5aca44d" providerId="ADAL" clId="{7058D966-B7E8-4A27-B0ED-9E9F5347B496}" dt="2026-06-05T08:42:45.679" v="8875" actId="313"/>
        <pc:sldMkLst>
          <pc:docMk/>
          <pc:sldMk cId="3010246971" sldId="260"/>
        </pc:sldMkLst>
        <pc:spChg chg="mod">
          <ac:chgData name="Melanie Thomas" userId="f18c586a-207e-4287-b6e1-b54fd5aca44d" providerId="ADAL" clId="{7058D966-B7E8-4A27-B0ED-9E9F5347B496}" dt="2026-06-05T08:42:45.679" v="8875" actId="313"/>
          <ac:spMkLst>
            <pc:docMk/>
            <pc:sldMk cId="3010246971" sldId="260"/>
            <ac:spMk id="2" creationId="{6D2865FA-8E5D-30B7-D628-EB81FB447583}"/>
          </ac:spMkLst>
        </pc:spChg>
        <pc:spChg chg="mod">
          <ac:chgData name="Melanie Thomas" userId="f18c586a-207e-4287-b6e1-b54fd5aca44d" providerId="ADAL" clId="{7058D966-B7E8-4A27-B0ED-9E9F5347B496}" dt="2026-06-05T08:38:39.672" v="8779" actId="20577"/>
          <ac:spMkLst>
            <pc:docMk/>
            <pc:sldMk cId="3010246971" sldId="260"/>
            <ac:spMk id="3" creationId="{D184C222-DB86-A526-8CEC-12AE4D440348}"/>
          </ac:spMkLst>
        </pc:spChg>
      </pc:sldChg>
      <pc:sldChg chg="modSp new mod ord">
        <pc:chgData name="Melanie Thomas" userId="f18c586a-207e-4287-b6e1-b54fd5aca44d" providerId="ADAL" clId="{7058D966-B7E8-4A27-B0ED-9E9F5347B496}" dt="2026-06-05T09:21:42.698" v="10576"/>
        <pc:sldMkLst>
          <pc:docMk/>
          <pc:sldMk cId="871009899" sldId="261"/>
        </pc:sldMkLst>
        <pc:spChg chg="mod">
          <ac:chgData name="Melanie Thomas" userId="f18c586a-207e-4287-b6e1-b54fd5aca44d" providerId="ADAL" clId="{7058D966-B7E8-4A27-B0ED-9E9F5347B496}" dt="2026-06-03T12:31:31.088" v="273" actId="20577"/>
          <ac:spMkLst>
            <pc:docMk/>
            <pc:sldMk cId="871009899" sldId="261"/>
            <ac:spMk id="2" creationId="{0DB169E2-2F7E-9A9A-7A3B-4B770DFD5C04}"/>
          </ac:spMkLst>
        </pc:spChg>
        <pc:spChg chg="mod">
          <ac:chgData name="Melanie Thomas" userId="f18c586a-207e-4287-b6e1-b54fd5aca44d" providerId="ADAL" clId="{7058D966-B7E8-4A27-B0ED-9E9F5347B496}" dt="2026-06-03T12:38:46.089" v="451" actId="20577"/>
          <ac:spMkLst>
            <pc:docMk/>
            <pc:sldMk cId="871009899" sldId="261"/>
            <ac:spMk id="3" creationId="{688316AF-0936-8B53-5A5B-B94E8535AC31}"/>
          </ac:spMkLst>
        </pc:spChg>
      </pc:sldChg>
      <pc:sldChg chg="modSp new del mod">
        <pc:chgData name="Melanie Thomas" userId="f18c586a-207e-4287-b6e1-b54fd5aca44d" providerId="ADAL" clId="{7058D966-B7E8-4A27-B0ED-9E9F5347B496}" dt="2026-06-05T09:17:33.832" v="10451" actId="47"/>
        <pc:sldMkLst>
          <pc:docMk/>
          <pc:sldMk cId="1872535362" sldId="262"/>
        </pc:sldMkLst>
      </pc:sldChg>
      <pc:sldChg chg="modSp new del mod">
        <pc:chgData name="Melanie Thomas" userId="f18c586a-207e-4287-b6e1-b54fd5aca44d" providerId="ADAL" clId="{7058D966-B7E8-4A27-B0ED-9E9F5347B496}" dt="2026-06-05T09:17:36.557" v="10452" actId="47"/>
        <pc:sldMkLst>
          <pc:docMk/>
          <pc:sldMk cId="562641857" sldId="263"/>
        </pc:sldMkLst>
      </pc:sldChg>
      <pc:sldChg chg="modSp new del mod">
        <pc:chgData name="Melanie Thomas" userId="f18c586a-207e-4287-b6e1-b54fd5aca44d" providerId="ADAL" clId="{7058D966-B7E8-4A27-B0ED-9E9F5347B496}" dt="2026-06-05T09:17:38.464" v="10453" actId="47"/>
        <pc:sldMkLst>
          <pc:docMk/>
          <pc:sldMk cId="1125908699" sldId="264"/>
        </pc:sldMkLst>
      </pc:sldChg>
      <pc:sldChg chg="modSp new mod">
        <pc:chgData name="Melanie Thomas" userId="f18c586a-207e-4287-b6e1-b54fd5aca44d" providerId="ADAL" clId="{7058D966-B7E8-4A27-B0ED-9E9F5347B496}" dt="2026-06-05T09:26:35.804" v="10587" actId="6549"/>
        <pc:sldMkLst>
          <pc:docMk/>
          <pc:sldMk cId="344600668" sldId="265"/>
        </pc:sldMkLst>
        <pc:spChg chg="mod">
          <ac:chgData name="Melanie Thomas" userId="f18c586a-207e-4287-b6e1-b54fd5aca44d" providerId="ADAL" clId="{7058D966-B7E8-4A27-B0ED-9E9F5347B496}" dt="2026-06-05T08:55:47.284" v="9169" actId="27636"/>
          <ac:spMkLst>
            <pc:docMk/>
            <pc:sldMk cId="344600668" sldId="265"/>
            <ac:spMk id="2" creationId="{FE9CA467-86C2-A7D6-CE50-A50A8D4C4324}"/>
          </ac:spMkLst>
        </pc:spChg>
        <pc:spChg chg="mod">
          <ac:chgData name="Melanie Thomas" userId="f18c586a-207e-4287-b6e1-b54fd5aca44d" providerId="ADAL" clId="{7058D966-B7E8-4A27-B0ED-9E9F5347B496}" dt="2026-06-05T09:26:35.804" v="10587" actId="6549"/>
          <ac:spMkLst>
            <pc:docMk/>
            <pc:sldMk cId="344600668" sldId="265"/>
            <ac:spMk id="3" creationId="{2F434B77-7972-3171-1621-879A7AE419B3}"/>
          </ac:spMkLst>
        </pc:spChg>
      </pc:sldChg>
      <pc:sldChg chg="modSp new mod">
        <pc:chgData name="Melanie Thomas" userId="f18c586a-207e-4287-b6e1-b54fd5aca44d" providerId="ADAL" clId="{7058D966-B7E8-4A27-B0ED-9E9F5347B496}" dt="2026-06-05T09:07:16.864" v="10038" actId="27636"/>
        <pc:sldMkLst>
          <pc:docMk/>
          <pc:sldMk cId="4131900680" sldId="266"/>
        </pc:sldMkLst>
        <pc:spChg chg="mod">
          <ac:chgData name="Melanie Thomas" userId="f18c586a-207e-4287-b6e1-b54fd5aca44d" providerId="ADAL" clId="{7058D966-B7E8-4A27-B0ED-9E9F5347B496}" dt="2026-06-04T17:42:24.933" v="6124" actId="20577"/>
          <ac:spMkLst>
            <pc:docMk/>
            <pc:sldMk cId="4131900680" sldId="266"/>
            <ac:spMk id="2" creationId="{239B72DE-6927-447C-A531-7C064866287E}"/>
          </ac:spMkLst>
        </pc:spChg>
        <pc:spChg chg="mod">
          <ac:chgData name="Melanie Thomas" userId="f18c586a-207e-4287-b6e1-b54fd5aca44d" providerId="ADAL" clId="{7058D966-B7E8-4A27-B0ED-9E9F5347B496}" dt="2026-06-05T09:07:16.864" v="10038" actId="27636"/>
          <ac:spMkLst>
            <pc:docMk/>
            <pc:sldMk cId="4131900680" sldId="266"/>
            <ac:spMk id="3" creationId="{DC1352A5-C624-1BE2-61DD-BACACF5C28FA}"/>
          </ac:spMkLst>
        </pc:spChg>
      </pc:sldChg>
      <pc:sldChg chg="modSp new mod">
        <pc:chgData name="Melanie Thomas" userId="f18c586a-207e-4287-b6e1-b54fd5aca44d" providerId="ADAL" clId="{7058D966-B7E8-4A27-B0ED-9E9F5347B496}" dt="2026-06-05T09:03:52.809" v="9860"/>
        <pc:sldMkLst>
          <pc:docMk/>
          <pc:sldMk cId="873737165" sldId="267"/>
        </pc:sldMkLst>
        <pc:spChg chg="mod">
          <ac:chgData name="Melanie Thomas" userId="f18c586a-207e-4287-b6e1-b54fd5aca44d" providerId="ADAL" clId="{7058D966-B7E8-4A27-B0ED-9E9F5347B496}" dt="2026-06-03T15:30:10.946" v="1686" actId="20577"/>
          <ac:spMkLst>
            <pc:docMk/>
            <pc:sldMk cId="873737165" sldId="267"/>
            <ac:spMk id="2" creationId="{91DAC6D9-74A4-D6FB-52DB-5E5066C90D2B}"/>
          </ac:spMkLst>
        </pc:spChg>
        <pc:spChg chg="mod">
          <ac:chgData name="Melanie Thomas" userId="f18c586a-207e-4287-b6e1-b54fd5aca44d" providerId="ADAL" clId="{7058D966-B7E8-4A27-B0ED-9E9F5347B496}" dt="2026-06-05T09:03:52.809" v="9860"/>
          <ac:spMkLst>
            <pc:docMk/>
            <pc:sldMk cId="873737165" sldId="267"/>
            <ac:spMk id="3" creationId="{76364E2F-1452-FE4A-2785-C5F88E384598}"/>
          </ac:spMkLst>
        </pc:spChg>
      </pc:sldChg>
      <pc:sldChg chg="modSp new mod">
        <pc:chgData name="Melanie Thomas" userId="f18c586a-207e-4287-b6e1-b54fd5aca44d" providerId="ADAL" clId="{7058D966-B7E8-4A27-B0ED-9E9F5347B496}" dt="2026-06-05T09:16:55.073" v="10428" actId="207"/>
        <pc:sldMkLst>
          <pc:docMk/>
          <pc:sldMk cId="584136591" sldId="268"/>
        </pc:sldMkLst>
        <pc:spChg chg="mod">
          <ac:chgData name="Melanie Thomas" userId="f18c586a-207e-4287-b6e1-b54fd5aca44d" providerId="ADAL" clId="{7058D966-B7E8-4A27-B0ED-9E9F5347B496}" dt="2026-06-03T15:30:46.710" v="1759" actId="20577"/>
          <ac:spMkLst>
            <pc:docMk/>
            <pc:sldMk cId="584136591" sldId="268"/>
            <ac:spMk id="2" creationId="{4FE6D128-8D4C-20B7-B711-B3DEEB2F8D43}"/>
          </ac:spMkLst>
        </pc:spChg>
        <pc:spChg chg="mod">
          <ac:chgData name="Melanie Thomas" userId="f18c586a-207e-4287-b6e1-b54fd5aca44d" providerId="ADAL" clId="{7058D966-B7E8-4A27-B0ED-9E9F5347B496}" dt="2026-06-05T09:16:55.073" v="10428" actId="207"/>
          <ac:spMkLst>
            <pc:docMk/>
            <pc:sldMk cId="584136591" sldId="268"/>
            <ac:spMk id="3" creationId="{0B25A914-784E-5E13-29C6-53AB71247E75}"/>
          </ac:spMkLst>
        </pc:spChg>
      </pc:sldChg>
      <pc:sldChg chg="modSp new mod ord">
        <pc:chgData name="Melanie Thomas" userId="f18c586a-207e-4287-b6e1-b54fd5aca44d" providerId="ADAL" clId="{7058D966-B7E8-4A27-B0ED-9E9F5347B496}" dt="2026-06-05T08:55:22.022" v="9165" actId="207"/>
        <pc:sldMkLst>
          <pc:docMk/>
          <pc:sldMk cId="1132068506" sldId="269"/>
        </pc:sldMkLst>
        <pc:spChg chg="mod">
          <ac:chgData name="Melanie Thomas" userId="f18c586a-207e-4287-b6e1-b54fd5aca44d" providerId="ADAL" clId="{7058D966-B7E8-4A27-B0ED-9E9F5347B496}" dt="2026-06-03T15:31:24.194" v="1828" actId="5793"/>
          <ac:spMkLst>
            <pc:docMk/>
            <pc:sldMk cId="1132068506" sldId="269"/>
            <ac:spMk id="2" creationId="{F1BA5DD1-9B6E-A8E3-B4A4-660711C6AA47}"/>
          </ac:spMkLst>
        </pc:spChg>
        <pc:spChg chg="mod">
          <ac:chgData name="Melanie Thomas" userId="f18c586a-207e-4287-b6e1-b54fd5aca44d" providerId="ADAL" clId="{7058D966-B7E8-4A27-B0ED-9E9F5347B496}" dt="2026-06-05T08:55:22.022" v="9165" actId="207"/>
          <ac:spMkLst>
            <pc:docMk/>
            <pc:sldMk cId="1132068506" sldId="269"/>
            <ac:spMk id="3" creationId="{FC41B350-5FDA-E3F7-2BC5-BAF3A8F1AC59}"/>
          </ac:spMkLst>
        </pc:spChg>
      </pc:sldChg>
      <pc:sldChg chg="modSp new del mod">
        <pc:chgData name="Melanie Thomas" userId="f18c586a-207e-4287-b6e1-b54fd5aca44d" providerId="ADAL" clId="{7058D966-B7E8-4A27-B0ED-9E9F5347B496}" dt="2026-06-05T09:17:05.445" v="10429" actId="47"/>
        <pc:sldMkLst>
          <pc:docMk/>
          <pc:sldMk cId="23894844" sldId="270"/>
        </pc:sldMkLst>
      </pc:sldChg>
      <pc:sldChg chg="modSp new mod">
        <pc:chgData name="Melanie Thomas" userId="f18c586a-207e-4287-b6e1-b54fd5aca44d" providerId="ADAL" clId="{7058D966-B7E8-4A27-B0ED-9E9F5347B496}" dt="2026-06-05T09:25:47.114" v="10582" actId="20577"/>
        <pc:sldMkLst>
          <pc:docMk/>
          <pc:sldMk cId="4178668532" sldId="271"/>
        </pc:sldMkLst>
        <pc:spChg chg="mod">
          <ac:chgData name="Melanie Thomas" userId="f18c586a-207e-4287-b6e1-b54fd5aca44d" providerId="ADAL" clId="{7058D966-B7E8-4A27-B0ED-9E9F5347B496}" dt="2026-06-03T15:32:44.696" v="1970" actId="20577"/>
          <ac:spMkLst>
            <pc:docMk/>
            <pc:sldMk cId="4178668532" sldId="271"/>
            <ac:spMk id="2" creationId="{5797480B-08BF-CE08-7775-7441BD2E40F3}"/>
          </ac:spMkLst>
        </pc:spChg>
        <pc:spChg chg="mod">
          <ac:chgData name="Melanie Thomas" userId="f18c586a-207e-4287-b6e1-b54fd5aca44d" providerId="ADAL" clId="{7058D966-B7E8-4A27-B0ED-9E9F5347B496}" dt="2026-06-05T09:25:47.114" v="10582" actId="20577"/>
          <ac:spMkLst>
            <pc:docMk/>
            <pc:sldMk cId="4178668532" sldId="271"/>
            <ac:spMk id="3" creationId="{B8B282A7-4B97-B162-B1E9-0E975C197E36}"/>
          </ac:spMkLst>
        </pc:spChg>
      </pc:sldChg>
      <pc:sldChg chg="modSp new mod">
        <pc:chgData name="Melanie Thomas" userId="f18c586a-207e-4287-b6e1-b54fd5aca44d" providerId="ADAL" clId="{7058D966-B7E8-4A27-B0ED-9E9F5347B496}" dt="2026-06-04T12:51:00.158" v="3498" actId="20577"/>
        <pc:sldMkLst>
          <pc:docMk/>
          <pc:sldMk cId="599481049" sldId="272"/>
        </pc:sldMkLst>
        <pc:spChg chg="mod">
          <ac:chgData name="Melanie Thomas" userId="f18c586a-207e-4287-b6e1-b54fd5aca44d" providerId="ADAL" clId="{7058D966-B7E8-4A27-B0ED-9E9F5347B496}" dt="2026-06-04T12:37:10.834" v="2022" actId="20577"/>
          <ac:spMkLst>
            <pc:docMk/>
            <pc:sldMk cId="599481049" sldId="272"/>
            <ac:spMk id="2" creationId="{1B0C92D1-6C78-DF75-D7B6-C751FD0D6569}"/>
          </ac:spMkLst>
        </pc:spChg>
        <pc:spChg chg="mod">
          <ac:chgData name="Melanie Thomas" userId="f18c586a-207e-4287-b6e1-b54fd5aca44d" providerId="ADAL" clId="{7058D966-B7E8-4A27-B0ED-9E9F5347B496}" dt="2026-06-04T12:51:00.158" v="3498" actId="20577"/>
          <ac:spMkLst>
            <pc:docMk/>
            <pc:sldMk cId="599481049" sldId="272"/>
            <ac:spMk id="3" creationId="{35011C92-BC1D-EC4E-2803-1EAA59FCFFC2}"/>
          </ac:spMkLst>
        </pc:spChg>
      </pc:sldChg>
      <pc:sldChg chg="modSp new mod">
        <pc:chgData name="Melanie Thomas" userId="f18c586a-207e-4287-b6e1-b54fd5aca44d" providerId="ADAL" clId="{7058D966-B7E8-4A27-B0ED-9E9F5347B496}" dt="2026-06-05T09:13:14.527" v="10347" actId="207"/>
        <pc:sldMkLst>
          <pc:docMk/>
          <pc:sldMk cId="3270461754" sldId="273"/>
        </pc:sldMkLst>
        <pc:spChg chg="mod">
          <ac:chgData name="Melanie Thomas" userId="f18c586a-207e-4287-b6e1-b54fd5aca44d" providerId="ADAL" clId="{7058D966-B7E8-4A27-B0ED-9E9F5347B496}" dt="2026-06-04T13:03:32.674" v="3857" actId="20577"/>
          <ac:spMkLst>
            <pc:docMk/>
            <pc:sldMk cId="3270461754" sldId="273"/>
            <ac:spMk id="2" creationId="{D79AFF60-5AA8-3ABC-2C29-3BB25CDB167B}"/>
          </ac:spMkLst>
        </pc:spChg>
        <pc:spChg chg="mod">
          <ac:chgData name="Melanie Thomas" userId="f18c586a-207e-4287-b6e1-b54fd5aca44d" providerId="ADAL" clId="{7058D966-B7E8-4A27-B0ED-9E9F5347B496}" dt="2026-06-05T09:13:14.527" v="10347" actId="207"/>
          <ac:spMkLst>
            <pc:docMk/>
            <pc:sldMk cId="3270461754" sldId="273"/>
            <ac:spMk id="3" creationId="{797C0B76-1B0C-D0D2-82E6-5CA2AB8BF3C4}"/>
          </ac:spMkLst>
        </pc:spChg>
      </pc:sldChg>
      <pc:sldChg chg="modSp new mod">
        <pc:chgData name="Melanie Thomas" userId="f18c586a-207e-4287-b6e1-b54fd5aca44d" providerId="ADAL" clId="{7058D966-B7E8-4A27-B0ED-9E9F5347B496}" dt="2026-06-05T08:32:35.301" v="8406" actId="20577"/>
        <pc:sldMkLst>
          <pc:docMk/>
          <pc:sldMk cId="2186462717" sldId="274"/>
        </pc:sldMkLst>
        <pc:spChg chg="mod">
          <ac:chgData name="Melanie Thomas" userId="f18c586a-207e-4287-b6e1-b54fd5aca44d" providerId="ADAL" clId="{7058D966-B7E8-4A27-B0ED-9E9F5347B496}" dt="2026-06-05T08:27:04.663" v="8152" actId="6549"/>
          <ac:spMkLst>
            <pc:docMk/>
            <pc:sldMk cId="2186462717" sldId="274"/>
            <ac:spMk id="2" creationId="{DF92F2CB-E96F-512B-612A-3C7CB9C30883}"/>
          </ac:spMkLst>
        </pc:spChg>
        <pc:spChg chg="mod">
          <ac:chgData name="Melanie Thomas" userId="f18c586a-207e-4287-b6e1-b54fd5aca44d" providerId="ADAL" clId="{7058D966-B7E8-4A27-B0ED-9E9F5347B496}" dt="2026-06-05T08:32:35.301" v="8406" actId="20577"/>
          <ac:spMkLst>
            <pc:docMk/>
            <pc:sldMk cId="2186462717" sldId="274"/>
            <ac:spMk id="3" creationId="{02DAC5FC-2A59-EDE2-BC36-7ABD473B83FC}"/>
          </ac:spMkLst>
        </pc:spChg>
      </pc:sldChg>
      <pc:sldChg chg="modSp new mod">
        <pc:chgData name="Melanie Thomas" userId="f18c586a-207e-4287-b6e1-b54fd5aca44d" providerId="ADAL" clId="{7058D966-B7E8-4A27-B0ED-9E9F5347B496}" dt="2026-06-05T09:16:01.874" v="10374" actId="207"/>
        <pc:sldMkLst>
          <pc:docMk/>
          <pc:sldMk cId="2674851705" sldId="275"/>
        </pc:sldMkLst>
        <pc:spChg chg="mod">
          <ac:chgData name="Melanie Thomas" userId="f18c586a-207e-4287-b6e1-b54fd5aca44d" providerId="ADAL" clId="{7058D966-B7E8-4A27-B0ED-9E9F5347B496}" dt="2026-06-04T12:45:54.664" v="2830" actId="20577"/>
          <ac:spMkLst>
            <pc:docMk/>
            <pc:sldMk cId="2674851705" sldId="275"/>
            <ac:spMk id="2" creationId="{8C1A0BC9-77B7-1C18-1B28-53096ECA2F5F}"/>
          </ac:spMkLst>
        </pc:spChg>
        <pc:spChg chg="mod">
          <ac:chgData name="Melanie Thomas" userId="f18c586a-207e-4287-b6e1-b54fd5aca44d" providerId="ADAL" clId="{7058D966-B7E8-4A27-B0ED-9E9F5347B496}" dt="2026-06-05T09:16:01.874" v="10374" actId="207"/>
          <ac:spMkLst>
            <pc:docMk/>
            <pc:sldMk cId="2674851705" sldId="275"/>
            <ac:spMk id="3" creationId="{DE94E25F-32A3-459C-45C9-0ADD31540AD0}"/>
          </ac:spMkLst>
        </pc:spChg>
      </pc:sldChg>
      <pc:sldChg chg="addSp delSp modSp new mod ord setBg">
        <pc:chgData name="Melanie Thomas" userId="f18c586a-207e-4287-b6e1-b54fd5aca44d" providerId="ADAL" clId="{7058D966-B7E8-4A27-B0ED-9E9F5347B496}" dt="2026-06-05T09:21:46.829" v="10578"/>
        <pc:sldMkLst>
          <pc:docMk/>
          <pc:sldMk cId="1498175246" sldId="276"/>
        </pc:sldMkLst>
        <pc:spChg chg="mod">
          <ac:chgData name="Melanie Thomas" userId="f18c586a-207e-4287-b6e1-b54fd5aca44d" providerId="ADAL" clId="{7058D966-B7E8-4A27-B0ED-9E9F5347B496}" dt="2026-06-04T12:52:01.149" v="3556" actId="26606"/>
          <ac:spMkLst>
            <pc:docMk/>
            <pc:sldMk cId="1498175246" sldId="276"/>
            <ac:spMk id="2" creationId="{C99C0D43-AC76-8699-6E3D-13EF4D3BBE79}"/>
          </ac:spMkLst>
        </pc:spChg>
        <pc:spChg chg="del">
          <ac:chgData name="Melanie Thomas" userId="f18c586a-207e-4287-b6e1-b54fd5aca44d" providerId="ADAL" clId="{7058D966-B7E8-4A27-B0ED-9E9F5347B496}" dt="2026-06-04T12:51:58.259" v="3555" actId="22"/>
          <ac:spMkLst>
            <pc:docMk/>
            <pc:sldMk cId="1498175246" sldId="276"/>
            <ac:spMk id="3" creationId="{DD48D74E-C5CC-8883-DA7C-255C095A7D32}"/>
          </ac:spMkLst>
        </pc:spChg>
        <pc:spChg chg="add mod">
          <ac:chgData name="Melanie Thomas" userId="f18c586a-207e-4287-b6e1-b54fd5aca44d" providerId="ADAL" clId="{7058D966-B7E8-4A27-B0ED-9E9F5347B496}" dt="2026-06-04T13:10:58.960" v="3999" actId="20577"/>
          <ac:spMkLst>
            <pc:docMk/>
            <pc:sldMk cId="1498175246" sldId="276"/>
            <ac:spMk id="9" creationId="{222378F3-92F4-5D08-2AD5-10CF5EB4D0AE}"/>
          </ac:spMkLst>
        </pc:spChg>
        <pc:spChg chg="add">
          <ac:chgData name="Melanie Thomas" userId="f18c586a-207e-4287-b6e1-b54fd5aca44d" providerId="ADAL" clId="{7058D966-B7E8-4A27-B0ED-9E9F5347B496}" dt="2026-06-04T12:52:01.149" v="3556" actId="26606"/>
          <ac:spMkLst>
            <pc:docMk/>
            <pc:sldMk cId="1498175246" sldId="276"/>
            <ac:spMk id="12" creationId="{A8908DB7-C3A6-4FCB-9820-CEE02B398C4A}"/>
          </ac:spMkLst>
        </pc:spChg>
        <pc:spChg chg="add">
          <ac:chgData name="Melanie Thomas" userId="f18c586a-207e-4287-b6e1-b54fd5aca44d" providerId="ADAL" clId="{7058D966-B7E8-4A27-B0ED-9E9F5347B496}" dt="2026-06-04T12:52:01.149" v="3556" actId="26606"/>
          <ac:spMkLst>
            <pc:docMk/>
            <pc:sldMk cId="1498175246" sldId="276"/>
            <ac:spMk id="14" creationId="{535742DD-1B16-4E9D-B715-0D74B4574A68}"/>
          </ac:spMkLst>
        </pc:spChg>
        <pc:picChg chg="add mod ord">
          <ac:chgData name="Melanie Thomas" userId="f18c586a-207e-4287-b6e1-b54fd5aca44d" providerId="ADAL" clId="{7058D966-B7E8-4A27-B0ED-9E9F5347B496}" dt="2026-06-04T12:55:43.920" v="3593" actId="1440"/>
          <ac:picMkLst>
            <pc:docMk/>
            <pc:sldMk cId="1498175246" sldId="276"/>
            <ac:picMk id="5" creationId="{C2A3F22D-655D-0941-A2C9-5A864DA81FC6}"/>
          </ac:picMkLst>
        </pc:picChg>
      </pc:sldChg>
      <pc:sldChg chg="addSp delSp modSp new mod">
        <pc:chgData name="Melanie Thomas" userId="f18c586a-207e-4287-b6e1-b54fd5aca44d" providerId="ADAL" clId="{7058D966-B7E8-4A27-B0ED-9E9F5347B496}" dt="2026-06-04T13:02:16.716" v="3771" actId="20577"/>
        <pc:sldMkLst>
          <pc:docMk/>
          <pc:sldMk cId="115527830" sldId="277"/>
        </pc:sldMkLst>
        <pc:spChg chg="mod">
          <ac:chgData name="Melanie Thomas" userId="f18c586a-207e-4287-b6e1-b54fd5aca44d" providerId="ADAL" clId="{7058D966-B7E8-4A27-B0ED-9E9F5347B496}" dt="2026-06-04T13:02:16.716" v="3771" actId="20577"/>
          <ac:spMkLst>
            <pc:docMk/>
            <pc:sldMk cId="115527830" sldId="277"/>
            <ac:spMk id="2" creationId="{21C26BF5-0EB7-045D-3C16-32471557A09D}"/>
          </ac:spMkLst>
        </pc:spChg>
        <pc:spChg chg="del">
          <ac:chgData name="Melanie Thomas" userId="f18c586a-207e-4287-b6e1-b54fd5aca44d" providerId="ADAL" clId="{7058D966-B7E8-4A27-B0ED-9E9F5347B496}" dt="2026-06-04T12:58:01.559" v="3595" actId="22"/>
          <ac:spMkLst>
            <pc:docMk/>
            <pc:sldMk cId="115527830" sldId="277"/>
            <ac:spMk id="3" creationId="{CF62B859-C942-4E04-E65D-27057BF8CE8B}"/>
          </ac:spMkLst>
        </pc:spChg>
        <pc:picChg chg="add mod ord">
          <ac:chgData name="Melanie Thomas" userId="f18c586a-207e-4287-b6e1-b54fd5aca44d" providerId="ADAL" clId="{7058D966-B7E8-4A27-B0ED-9E9F5347B496}" dt="2026-06-04T12:58:01.559" v="3595" actId="22"/>
          <ac:picMkLst>
            <pc:docMk/>
            <pc:sldMk cId="115527830" sldId="277"/>
            <ac:picMk id="5" creationId="{7EAF4A4D-D5A9-3607-44E4-A2FCB99A40C6}"/>
          </ac:picMkLst>
        </pc:picChg>
      </pc:sldChg>
      <pc:sldChg chg="addSp delSp modSp new mod">
        <pc:chgData name="Melanie Thomas" userId="f18c586a-207e-4287-b6e1-b54fd5aca44d" providerId="ADAL" clId="{7058D966-B7E8-4A27-B0ED-9E9F5347B496}" dt="2026-06-04T17:47:41.412" v="6718" actId="478"/>
        <pc:sldMkLst>
          <pc:docMk/>
          <pc:sldMk cId="4268465039" sldId="278"/>
        </pc:sldMkLst>
        <pc:spChg chg="del">
          <ac:chgData name="Melanie Thomas" userId="f18c586a-207e-4287-b6e1-b54fd5aca44d" providerId="ADAL" clId="{7058D966-B7E8-4A27-B0ED-9E9F5347B496}" dt="2026-06-04T17:47:41.412" v="6718" actId="478"/>
          <ac:spMkLst>
            <pc:docMk/>
            <pc:sldMk cId="4268465039" sldId="278"/>
            <ac:spMk id="2" creationId="{F75C846C-EC09-06DE-6B7E-53F3E36805DD}"/>
          </ac:spMkLst>
        </pc:spChg>
        <pc:spChg chg="del">
          <ac:chgData name="Melanie Thomas" userId="f18c586a-207e-4287-b6e1-b54fd5aca44d" providerId="ADAL" clId="{7058D966-B7E8-4A27-B0ED-9E9F5347B496}" dt="2026-06-04T13:05:49.039" v="3882" actId="22"/>
          <ac:spMkLst>
            <pc:docMk/>
            <pc:sldMk cId="4268465039" sldId="278"/>
            <ac:spMk id="3" creationId="{DB9F783E-B23C-F5D9-EC49-9A2D85864512}"/>
          </ac:spMkLst>
        </pc:spChg>
        <pc:spChg chg="add mod">
          <ac:chgData name="Melanie Thomas" userId="f18c586a-207e-4287-b6e1-b54fd5aca44d" providerId="ADAL" clId="{7058D966-B7E8-4A27-B0ED-9E9F5347B496}" dt="2026-06-04T13:07:11.931" v="3922" actId="207"/>
          <ac:spMkLst>
            <pc:docMk/>
            <pc:sldMk cId="4268465039" sldId="278"/>
            <ac:spMk id="6" creationId="{88DC8E03-6CD5-E529-8AC0-59B5E2C1C553}"/>
          </ac:spMkLst>
        </pc:spChg>
        <pc:spChg chg="add del mod">
          <ac:chgData name="Melanie Thomas" userId="f18c586a-207e-4287-b6e1-b54fd5aca44d" providerId="ADAL" clId="{7058D966-B7E8-4A27-B0ED-9E9F5347B496}" dt="2026-06-04T13:08:18.846" v="3926"/>
          <ac:spMkLst>
            <pc:docMk/>
            <pc:sldMk cId="4268465039" sldId="278"/>
            <ac:spMk id="7" creationId="{67CEF196-EF60-72D3-B5CD-42A478A36BCE}"/>
          </ac:spMkLst>
        </pc:spChg>
        <pc:spChg chg="add mod">
          <ac:chgData name="Melanie Thomas" userId="f18c586a-207e-4287-b6e1-b54fd5aca44d" providerId="ADAL" clId="{7058D966-B7E8-4A27-B0ED-9E9F5347B496}" dt="2026-06-04T13:09:27.896" v="3962" actId="20577"/>
          <ac:spMkLst>
            <pc:docMk/>
            <pc:sldMk cId="4268465039" sldId="278"/>
            <ac:spMk id="8" creationId="{A9B77A46-814E-B71D-1883-09A977D51F4C}"/>
          </ac:spMkLst>
        </pc:spChg>
        <pc:picChg chg="add mod ord">
          <ac:chgData name="Melanie Thomas" userId="f18c586a-207e-4287-b6e1-b54fd5aca44d" providerId="ADAL" clId="{7058D966-B7E8-4A27-B0ED-9E9F5347B496}" dt="2026-06-04T13:05:49.039" v="3882" actId="22"/>
          <ac:picMkLst>
            <pc:docMk/>
            <pc:sldMk cId="4268465039" sldId="278"/>
            <ac:picMk id="5" creationId="{079E2E29-A25F-F050-9854-2E68F13CA546}"/>
          </ac:picMkLst>
        </pc:picChg>
      </pc:sldChg>
      <pc:sldChg chg="addSp delSp modSp new mod modNotesTx">
        <pc:chgData name="Melanie Thomas" userId="f18c586a-207e-4287-b6e1-b54fd5aca44d" providerId="ADAL" clId="{7058D966-B7E8-4A27-B0ED-9E9F5347B496}" dt="2026-06-05T08:22:01.881" v="7980" actId="313"/>
        <pc:sldMkLst>
          <pc:docMk/>
          <pc:sldMk cId="1656107056" sldId="279"/>
        </pc:sldMkLst>
        <pc:spChg chg="del mod">
          <ac:chgData name="Melanie Thomas" userId="f18c586a-207e-4287-b6e1-b54fd5aca44d" providerId="ADAL" clId="{7058D966-B7E8-4A27-B0ED-9E9F5347B496}" dt="2026-06-05T08:15:37.101" v="7226" actId="478"/>
          <ac:spMkLst>
            <pc:docMk/>
            <pc:sldMk cId="1656107056" sldId="279"/>
            <ac:spMk id="2" creationId="{F75903AE-41A7-580C-272F-B2AAA63AA203}"/>
          </ac:spMkLst>
        </pc:spChg>
        <pc:spChg chg="del">
          <ac:chgData name="Melanie Thomas" userId="f18c586a-207e-4287-b6e1-b54fd5aca44d" providerId="ADAL" clId="{7058D966-B7E8-4A27-B0ED-9E9F5347B496}" dt="2026-06-05T08:14:52.765" v="7220" actId="22"/>
          <ac:spMkLst>
            <pc:docMk/>
            <pc:sldMk cId="1656107056" sldId="279"/>
            <ac:spMk id="3" creationId="{CB9277EC-653C-C905-F121-698B8B412757}"/>
          </ac:spMkLst>
        </pc:spChg>
        <pc:spChg chg="add del mod">
          <ac:chgData name="Melanie Thomas" userId="f18c586a-207e-4287-b6e1-b54fd5aca44d" providerId="ADAL" clId="{7058D966-B7E8-4A27-B0ED-9E9F5347B496}" dt="2026-06-05T08:16:57.663" v="7391" actId="20577"/>
          <ac:spMkLst>
            <pc:docMk/>
            <pc:sldMk cId="1656107056" sldId="279"/>
            <ac:spMk id="7" creationId="{9855C7EE-98FC-0965-E396-C1C4F1813D09}"/>
          </ac:spMkLst>
        </pc:spChg>
        <pc:picChg chg="add mod ord">
          <ac:chgData name="Melanie Thomas" userId="f18c586a-207e-4287-b6e1-b54fd5aca44d" providerId="ADAL" clId="{7058D966-B7E8-4A27-B0ED-9E9F5347B496}" dt="2026-06-05T08:14:52.765" v="7220" actId="22"/>
          <ac:picMkLst>
            <pc:docMk/>
            <pc:sldMk cId="1656107056" sldId="279"/>
            <ac:picMk id="5" creationId="{38421776-31EB-496C-D2FC-6055A43E5D54}"/>
          </ac:picMkLst>
        </pc:picChg>
      </pc:sldChg>
      <pc:sldChg chg="addSp delSp modSp new mod">
        <pc:chgData name="Melanie Thomas" userId="f18c586a-207e-4287-b6e1-b54fd5aca44d" providerId="ADAL" clId="{7058D966-B7E8-4A27-B0ED-9E9F5347B496}" dt="2026-06-05T09:12:41.837" v="10330" actId="478"/>
        <pc:sldMkLst>
          <pc:docMk/>
          <pc:sldMk cId="1573555010" sldId="280"/>
        </pc:sldMkLst>
        <pc:spChg chg="mod">
          <ac:chgData name="Melanie Thomas" userId="f18c586a-207e-4287-b6e1-b54fd5aca44d" providerId="ADAL" clId="{7058D966-B7E8-4A27-B0ED-9E9F5347B496}" dt="2026-06-05T09:12:25.809" v="10326" actId="5793"/>
          <ac:spMkLst>
            <pc:docMk/>
            <pc:sldMk cId="1573555010" sldId="280"/>
            <ac:spMk id="2" creationId="{D0175D18-8907-9CF3-633F-5A7CE1561EB8}"/>
          </ac:spMkLst>
        </pc:spChg>
        <pc:spChg chg="del">
          <ac:chgData name="Melanie Thomas" userId="f18c586a-207e-4287-b6e1-b54fd5aca44d" providerId="ADAL" clId="{7058D966-B7E8-4A27-B0ED-9E9F5347B496}" dt="2026-06-05T09:12:41.837" v="10330" actId="478"/>
          <ac:spMkLst>
            <pc:docMk/>
            <pc:sldMk cId="1573555010" sldId="280"/>
            <ac:spMk id="3" creationId="{D552602E-F21C-5EDF-B69F-4CCC36B5B257}"/>
          </ac:spMkLst>
        </pc:spChg>
        <pc:spChg chg="add mod">
          <ac:chgData name="Melanie Thomas" userId="f18c586a-207e-4287-b6e1-b54fd5aca44d" providerId="ADAL" clId="{7058D966-B7E8-4A27-B0ED-9E9F5347B496}" dt="2026-06-05T09:12:34.108" v="10329" actId="20577"/>
          <ac:spMkLst>
            <pc:docMk/>
            <pc:sldMk cId="1573555010" sldId="280"/>
            <ac:spMk id="5" creationId="{0BD2BF4B-8BA5-B1C4-630C-B6CD0CA97980}"/>
          </ac:spMkLst>
        </pc:spChg>
      </pc:sldChg>
    </pc:docChg>
  </pc:docChgLst>
</pc:chgInfo>
</file>

<file path=ppt/comments/modernComment_113_9F6EFF79.xml><?xml version="1.0" encoding="utf-8"?>
<p188:cmLst xmlns:a="http://schemas.openxmlformats.org/drawingml/2006/main" xmlns:r="http://schemas.openxmlformats.org/officeDocument/2006/relationships" xmlns:p188="http://schemas.microsoft.com/office/powerpoint/2018/8/main">
  <p188:cm id="{95BA2DC0-3C87-416B-9487-C3B56D7B01FC}" authorId="{C55F7435-69B1-7A59-6225-73314110B5B8}" created="2026-06-04T12:50:01.424">
    <ac:deMkLst xmlns:ac="http://schemas.microsoft.com/office/drawing/2013/main/command">
      <pc:docMk xmlns:pc="http://schemas.microsoft.com/office/powerpoint/2013/main/command"/>
      <pc:sldMk xmlns:pc="http://schemas.microsoft.com/office/powerpoint/2013/main/command" cId="2674851705" sldId="275"/>
      <ac:spMk id="3" creationId="{DE94E25F-32A3-459C-45C9-0ADD31540AD0}"/>
    </ac:deMkLst>
    <p188:txBody>
      <a:bodyPr/>
      <a:lstStyle/>
      <a:p>
        <a:r>
          <a:rPr lang="en-GB"/>
          <a:t>Check choice of word</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4D92FF-2CD5-48FD-A93B-DAA1FE6E9CAF}" type="datetimeFigureOut">
              <a:rPr lang="en-GB" smtClean="0"/>
              <a:t>05/06/2026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6958B0-67D4-45C7-A2A0-154B737B6595}" type="slidenum">
              <a:rPr lang="en-GB" smtClean="0"/>
              <a:t>‹#›</a:t>
            </a:fld>
            <a:endParaRPr lang="en-GB"/>
          </a:p>
        </p:txBody>
      </p:sp>
    </p:spTree>
    <p:extLst>
      <p:ext uri="{BB962C8B-B14F-4D97-AF65-F5344CB8AC3E}">
        <p14:creationId xmlns:p14="http://schemas.microsoft.com/office/powerpoint/2010/main" val="10179892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strike="noStrike" kern="1200" dirty="0">
                <a:solidFill>
                  <a:schemeClr val="tx1"/>
                </a:solidFill>
                <a:effectLst/>
                <a:latin typeface="+mn-lt"/>
                <a:ea typeface="+mn-ea"/>
                <a:cs typeface="+mn-cs"/>
              </a:rPr>
              <a:t>Positivism is </a:t>
            </a:r>
            <a:r>
              <a:rPr lang="en-GB" dirty="0"/>
              <a:t>a philosophical approach asserting that the only authentic knowledge is that which is scientifically verified or logically provable. It relies strictly on observable, measurable facts and rejects metaphysical speculation, intuition, or unprovable beliefs as meaningless</a:t>
            </a:r>
          </a:p>
          <a:p>
            <a:endParaRPr lang="en-GB" dirty="0"/>
          </a:p>
          <a:p>
            <a:r>
              <a:rPr lang="en-GB" dirty="0"/>
              <a:t>I will not be using Interpretivism – analysis based on beliefs and values etc</a:t>
            </a:r>
          </a:p>
          <a:p>
            <a:endParaRPr lang="en-GB" dirty="0"/>
          </a:p>
          <a:p>
            <a:r>
              <a:rPr lang="en-GB" dirty="0"/>
              <a:t>I have considered many methods but due to time constraints and demands on my subjects – believe that a </a:t>
            </a:r>
            <a:r>
              <a:rPr lang="en-GB" dirty="0" err="1"/>
              <a:t>quantative</a:t>
            </a:r>
            <a:r>
              <a:rPr lang="en-GB" dirty="0"/>
              <a:t> approach – questionnaire based evidence process and analysis of data suits my study and the needs of the subject matter and audience better than more subjective and time consuming approaches.</a:t>
            </a:r>
          </a:p>
          <a:p>
            <a:r>
              <a:rPr lang="en-GB" dirty="0"/>
              <a:t>My preferred methodology is that of Pragmatism – practical results base on dealing with the problem</a:t>
            </a:r>
          </a:p>
          <a:p>
            <a:endParaRPr lang="en-GB" dirty="0"/>
          </a:p>
        </p:txBody>
      </p:sp>
      <p:sp>
        <p:nvSpPr>
          <p:cNvPr id="4" name="Slide Number Placeholder 3"/>
          <p:cNvSpPr>
            <a:spLocks noGrp="1"/>
          </p:cNvSpPr>
          <p:nvPr>
            <p:ph type="sldNum" sz="quarter" idx="5"/>
          </p:nvPr>
        </p:nvSpPr>
        <p:spPr/>
        <p:txBody>
          <a:bodyPr/>
          <a:lstStyle/>
          <a:p>
            <a:fld id="{506958B0-67D4-45C7-A2A0-154B737B6595}" type="slidenum">
              <a:rPr lang="en-GB" smtClean="0"/>
              <a:t>8</a:t>
            </a:fld>
            <a:endParaRPr lang="en-GB"/>
          </a:p>
        </p:txBody>
      </p:sp>
    </p:spTree>
    <p:extLst>
      <p:ext uri="{BB962C8B-B14F-4D97-AF65-F5344CB8AC3E}">
        <p14:creationId xmlns:p14="http://schemas.microsoft.com/office/powerpoint/2010/main" val="4048128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CEBAD-6796-6A0A-E785-4EA382AC5F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5FBC2E-AAAC-4C39-0595-CD08A9034F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8B772C-F7B9-39C2-B12B-3DE367497B32}"/>
              </a:ext>
            </a:extLst>
          </p:cNvPr>
          <p:cNvSpPr>
            <a:spLocks noGrp="1"/>
          </p:cNvSpPr>
          <p:nvPr>
            <p:ph type="dt" sz="half" idx="10"/>
          </p:nvPr>
        </p:nvSpPr>
        <p:spPr/>
        <p:txBody>
          <a:bodyPr/>
          <a:lstStyle/>
          <a:p>
            <a:fld id="{BC509CAA-D7CB-4D30-B8B0-17CE3180F6D0}" type="datetimeFigureOut">
              <a:rPr lang="en-GB" smtClean="0"/>
              <a:t>03/06/2026</a:t>
            </a:fld>
            <a:endParaRPr lang="en-GB"/>
          </a:p>
        </p:txBody>
      </p:sp>
      <p:sp>
        <p:nvSpPr>
          <p:cNvPr id="5" name="Footer Placeholder 4">
            <a:extLst>
              <a:ext uri="{FF2B5EF4-FFF2-40B4-BE49-F238E27FC236}">
                <a16:creationId xmlns:a16="http://schemas.microsoft.com/office/drawing/2014/main" id="{D3F8C451-A929-9053-A37E-45E3759F19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2BCCF-DBE0-712F-557E-C7DE113F071A}"/>
              </a:ext>
            </a:extLst>
          </p:cNvPr>
          <p:cNvSpPr>
            <a:spLocks noGrp="1"/>
          </p:cNvSpPr>
          <p:nvPr>
            <p:ph type="sldNum" sz="quarter" idx="12"/>
          </p:nvPr>
        </p:nvSpPr>
        <p:spPr/>
        <p:txBody>
          <a:bodyPr/>
          <a:lstStyle/>
          <a:p>
            <a:fld id="{91148DAC-06E0-4D6B-9E08-05181537B999}" type="slidenum">
              <a:rPr lang="en-GB" smtClean="0"/>
              <a:t>‹#›</a:t>
            </a:fld>
            <a:endParaRPr lang="en-GB"/>
          </a:p>
        </p:txBody>
      </p:sp>
    </p:spTree>
    <p:extLst>
      <p:ext uri="{BB962C8B-B14F-4D97-AF65-F5344CB8AC3E}">
        <p14:creationId xmlns:p14="http://schemas.microsoft.com/office/powerpoint/2010/main" val="2970482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6EC03-675A-AE71-7C99-609853AFD2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FE4A5C-8379-2A06-A070-A2C8E8B47F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0A5B5D-1543-35D3-8512-41BEA1EADF1A}"/>
              </a:ext>
            </a:extLst>
          </p:cNvPr>
          <p:cNvSpPr>
            <a:spLocks noGrp="1"/>
          </p:cNvSpPr>
          <p:nvPr>
            <p:ph type="dt" sz="half" idx="10"/>
          </p:nvPr>
        </p:nvSpPr>
        <p:spPr/>
        <p:txBody>
          <a:bodyPr/>
          <a:lstStyle/>
          <a:p>
            <a:fld id="{BC509CAA-D7CB-4D30-B8B0-17CE3180F6D0}" type="datetimeFigureOut">
              <a:rPr lang="en-GB" smtClean="0"/>
              <a:t>03/06/2026</a:t>
            </a:fld>
            <a:endParaRPr lang="en-GB"/>
          </a:p>
        </p:txBody>
      </p:sp>
      <p:sp>
        <p:nvSpPr>
          <p:cNvPr id="5" name="Footer Placeholder 4">
            <a:extLst>
              <a:ext uri="{FF2B5EF4-FFF2-40B4-BE49-F238E27FC236}">
                <a16:creationId xmlns:a16="http://schemas.microsoft.com/office/drawing/2014/main" id="{E1E38A56-A816-5D5F-C60F-A8E356136E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55D3BD-11C6-2C31-F139-77AE40BF564A}"/>
              </a:ext>
            </a:extLst>
          </p:cNvPr>
          <p:cNvSpPr>
            <a:spLocks noGrp="1"/>
          </p:cNvSpPr>
          <p:nvPr>
            <p:ph type="sldNum" sz="quarter" idx="12"/>
          </p:nvPr>
        </p:nvSpPr>
        <p:spPr/>
        <p:txBody>
          <a:bodyPr/>
          <a:lstStyle/>
          <a:p>
            <a:fld id="{91148DAC-06E0-4D6B-9E08-05181537B999}" type="slidenum">
              <a:rPr lang="en-GB" smtClean="0"/>
              <a:t>‹#›</a:t>
            </a:fld>
            <a:endParaRPr lang="en-GB"/>
          </a:p>
        </p:txBody>
      </p:sp>
    </p:spTree>
    <p:extLst>
      <p:ext uri="{BB962C8B-B14F-4D97-AF65-F5344CB8AC3E}">
        <p14:creationId xmlns:p14="http://schemas.microsoft.com/office/powerpoint/2010/main" val="1112132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EE02C-CDF4-A924-3C91-A360E94760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7EBD5D-7394-CE5E-AEDC-5CFA6B12880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F16EDD-B611-3C97-0D4A-682B3F12417D}"/>
              </a:ext>
            </a:extLst>
          </p:cNvPr>
          <p:cNvSpPr>
            <a:spLocks noGrp="1"/>
          </p:cNvSpPr>
          <p:nvPr>
            <p:ph type="dt" sz="half" idx="10"/>
          </p:nvPr>
        </p:nvSpPr>
        <p:spPr/>
        <p:txBody>
          <a:bodyPr/>
          <a:lstStyle/>
          <a:p>
            <a:fld id="{BC509CAA-D7CB-4D30-B8B0-17CE3180F6D0}" type="datetimeFigureOut">
              <a:rPr lang="en-GB" smtClean="0"/>
              <a:t>03/06/2026</a:t>
            </a:fld>
            <a:endParaRPr lang="en-GB"/>
          </a:p>
        </p:txBody>
      </p:sp>
      <p:sp>
        <p:nvSpPr>
          <p:cNvPr id="5" name="Footer Placeholder 4">
            <a:extLst>
              <a:ext uri="{FF2B5EF4-FFF2-40B4-BE49-F238E27FC236}">
                <a16:creationId xmlns:a16="http://schemas.microsoft.com/office/drawing/2014/main" id="{238B8651-C179-EE0C-D6FA-809591E6A9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F74C37-E8C9-C447-5CD7-D506E87F5281}"/>
              </a:ext>
            </a:extLst>
          </p:cNvPr>
          <p:cNvSpPr>
            <a:spLocks noGrp="1"/>
          </p:cNvSpPr>
          <p:nvPr>
            <p:ph type="sldNum" sz="quarter" idx="12"/>
          </p:nvPr>
        </p:nvSpPr>
        <p:spPr/>
        <p:txBody>
          <a:bodyPr/>
          <a:lstStyle/>
          <a:p>
            <a:fld id="{91148DAC-06E0-4D6B-9E08-05181537B999}" type="slidenum">
              <a:rPr lang="en-GB" smtClean="0"/>
              <a:t>‹#›</a:t>
            </a:fld>
            <a:endParaRPr lang="en-GB"/>
          </a:p>
        </p:txBody>
      </p:sp>
    </p:spTree>
    <p:extLst>
      <p:ext uri="{BB962C8B-B14F-4D97-AF65-F5344CB8AC3E}">
        <p14:creationId xmlns:p14="http://schemas.microsoft.com/office/powerpoint/2010/main" val="3302485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BFA67-09D1-BB82-A8E8-6F1A639236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7269A9-A3CA-D507-D510-E84EB14BCE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D8EFE6C-08B8-582D-045E-0F3EA6C644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B3EE6C-FFB7-58B7-6C45-27766ACC0BD5}"/>
              </a:ext>
            </a:extLst>
          </p:cNvPr>
          <p:cNvSpPr>
            <a:spLocks noGrp="1"/>
          </p:cNvSpPr>
          <p:nvPr>
            <p:ph type="dt" sz="half" idx="10"/>
          </p:nvPr>
        </p:nvSpPr>
        <p:spPr/>
        <p:txBody>
          <a:bodyPr/>
          <a:lstStyle/>
          <a:p>
            <a:fld id="{BC509CAA-D7CB-4D30-B8B0-17CE3180F6D0}" type="datetimeFigureOut">
              <a:rPr lang="en-GB" smtClean="0"/>
              <a:t>03/06/2026</a:t>
            </a:fld>
            <a:endParaRPr lang="en-GB"/>
          </a:p>
        </p:txBody>
      </p:sp>
      <p:sp>
        <p:nvSpPr>
          <p:cNvPr id="6" name="Footer Placeholder 5">
            <a:extLst>
              <a:ext uri="{FF2B5EF4-FFF2-40B4-BE49-F238E27FC236}">
                <a16:creationId xmlns:a16="http://schemas.microsoft.com/office/drawing/2014/main" id="{240FD967-29A5-07BF-E0FD-FC30A2D25A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82CA28-AC7F-F98E-E073-7EDECA4E09A0}"/>
              </a:ext>
            </a:extLst>
          </p:cNvPr>
          <p:cNvSpPr>
            <a:spLocks noGrp="1"/>
          </p:cNvSpPr>
          <p:nvPr>
            <p:ph type="sldNum" sz="quarter" idx="12"/>
          </p:nvPr>
        </p:nvSpPr>
        <p:spPr/>
        <p:txBody>
          <a:bodyPr/>
          <a:lstStyle/>
          <a:p>
            <a:fld id="{91148DAC-06E0-4D6B-9E08-05181537B999}" type="slidenum">
              <a:rPr lang="en-GB" smtClean="0"/>
              <a:t>‹#›</a:t>
            </a:fld>
            <a:endParaRPr lang="en-GB"/>
          </a:p>
        </p:txBody>
      </p:sp>
    </p:spTree>
    <p:extLst>
      <p:ext uri="{BB962C8B-B14F-4D97-AF65-F5344CB8AC3E}">
        <p14:creationId xmlns:p14="http://schemas.microsoft.com/office/powerpoint/2010/main" val="2634667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90C3-FC7D-118E-A016-06BA90C54E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4DF9B3-97A0-1D85-8BAD-0DA3641204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95B419-3055-2C2E-AAA7-BD91455F73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6098F3-68B8-221C-86C4-681A5CE482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600E6B-F22C-34A0-DE87-BC0D26656E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9C4C53-18B0-A8F4-4D6F-2F9432EBD6A8}"/>
              </a:ext>
            </a:extLst>
          </p:cNvPr>
          <p:cNvSpPr>
            <a:spLocks noGrp="1"/>
          </p:cNvSpPr>
          <p:nvPr>
            <p:ph type="dt" sz="half" idx="10"/>
          </p:nvPr>
        </p:nvSpPr>
        <p:spPr/>
        <p:txBody>
          <a:bodyPr/>
          <a:lstStyle/>
          <a:p>
            <a:fld id="{BC509CAA-D7CB-4D30-B8B0-17CE3180F6D0}" type="datetimeFigureOut">
              <a:rPr lang="en-GB" smtClean="0"/>
              <a:t>03/06/2026</a:t>
            </a:fld>
            <a:endParaRPr lang="en-GB"/>
          </a:p>
        </p:txBody>
      </p:sp>
      <p:sp>
        <p:nvSpPr>
          <p:cNvPr id="8" name="Footer Placeholder 7">
            <a:extLst>
              <a:ext uri="{FF2B5EF4-FFF2-40B4-BE49-F238E27FC236}">
                <a16:creationId xmlns:a16="http://schemas.microsoft.com/office/drawing/2014/main" id="{80638386-E515-64DD-66E6-2E43C20A67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94350E-2711-2FD5-156B-273100B1E182}"/>
              </a:ext>
            </a:extLst>
          </p:cNvPr>
          <p:cNvSpPr>
            <a:spLocks noGrp="1"/>
          </p:cNvSpPr>
          <p:nvPr>
            <p:ph type="sldNum" sz="quarter" idx="12"/>
          </p:nvPr>
        </p:nvSpPr>
        <p:spPr/>
        <p:txBody>
          <a:bodyPr/>
          <a:lstStyle/>
          <a:p>
            <a:fld id="{91148DAC-06E0-4D6B-9E08-05181537B999}" type="slidenum">
              <a:rPr lang="en-GB" smtClean="0"/>
              <a:t>‹#›</a:t>
            </a:fld>
            <a:endParaRPr lang="en-GB"/>
          </a:p>
        </p:txBody>
      </p:sp>
    </p:spTree>
    <p:extLst>
      <p:ext uri="{BB962C8B-B14F-4D97-AF65-F5344CB8AC3E}">
        <p14:creationId xmlns:p14="http://schemas.microsoft.com/office/powerpoint/2010/main" val="831242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9E566-56EF-3040-9BB3-2058E00356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118F07-F290-FF23-3ADE-492980A76119}"/>
              </a:ext>
            </a:extLst>
          </p:cNvPr>
          <p:cNvSpPr>
            <a:spLocks noGrp="1"/>
          </p:cNvSpPr>
          <p:nvPr>
            <p:ph type="dt" sz="half" idx="10"/>
          </p:nvPr>
        </p:nvSpPr>
        <p:spPr/>
        <p:txBody>
          <a:bodyPr/>
          <a:lstStyle/>
          <a:p>
            <a:fld id="{BC509CAA-D7CB-4D30-B8B0-17CE3180F6D0}" type="datetimeFigureOut">
              <a:rPr lang="en-GB" smtClean="0"/>
              <a:t>03/06/2026</a:t>
            </a:fld>
            <a:endParaRPr lang="en-GB"/>
          </a:p>
        </p:txBody>
      </p:sp>
      <p:sp>
        <p:nvSpPr>
          <p:cNvPr id="4" name="Footer Placeholder 3">
            <a:extLst>
              <a:ext uri="{FF2B5EF4-FFF2-40B4-BE49-F238E27FC236}">
                <a16:creationId xmlns:a16="http://schemas.microsoft.com/office/drawing/2014/main" id="{72B8A40D-AB54-ECFD-28DC-1C9377F8E4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75EDCE-A502-A20B-D15C-6F3B8E4CF8C7}"/>
              </a:ext>
            </a:extLst>
          </p:cNvPr>
          <p:cNvSpPr>
            <a:spLocks noGrp="1"/>
          </p:cNvSpPr>
          <p:nvPr>
            <p:ph type="sldNum" sz="quarter" idx="12"/>
          </p:nvPr>
        </p:nvSpPr>
        <p:spPr/>
        <p:txBody>
          <a:bodyPr/>
          <a:lstStyle/>
          <a:p>
            <a:fld id="{91148DAC-06E0-4D6B-9E08-05181537B999}" type="slidenum">
              <a:rPr lang="en-GB" smtClean="0"/>
              <a:t>‹#›</a:t>
            </a:fld>
            <a:endParaRPr lang="en-GB"/>
          </a:p>
        </p:txBody>
      </p:sp>
    </p:spTree>
    <p:extLst>
      <p:ext uri="{BB962C8B-B14F-4D97-AF65-F5344CB8AC3E}">
        <p14:creationId xmlns:p14="http://schemas.microsoft.com/office/powerpoint/2010/main" val="859603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6E5109-E378-87A7-8C10-23E02AD4435F}"/>
              </a:ext>
            </a:extLst>
          </p:cNvPr>
          <p:cNvSpPr>
            <a:spLocks noGrp="1"/>
          </p:cNvSpPr>
          <p:nvPr>
            <p:ph type="dt" sz="half" idx="10"/>
          </p:nvPr>
        </p:nvSpPr>
        <p:spPr/>
        <p:txBody>
          <a:bodyPr/>
          <a:lstStyle/>
          <a:p>
            <a:fld id="{BC509CAA-D7CB-4D30-B8B0-17CE3180F6D0}" type="datetimeFigureOut">
              <a:rPr lang="en-GB" smtClean="0"/>
              <a:t>03/06/2026</a:t>
            </a:fld>
            <a:endParaRPr lang="en-GB"/>
          </a:p>
        </p:txBody>
      </p:sp>
      <p:sp>
        <p:nvSpPr>
          <p:cNvPr id="3" name="Footer Placeholder 2">
            <a:extLst>
              <a:ext uri="{FF2B5EF4-FFF2-40B4-BE49-F238E27FC236}">
                <a16:creationId xmlns:a16="http://schemas.microsoft.com/office/drawing/2014/main" id="{70A2F3AB-D20C-F73C-B704-12CCC9D028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B75620-6BF3-1D14-4758-A12C7156C4AF}"/>
              </a:ext>
            </a:extLst>
          </p:cNvPr>
          <p:cNvSpPr>
            <a:spLocks noGrp="1"/>
          </p:cNvSpPr>
          <p:nvPr>
            <p:ph type="sldNum" sz="quarter" idx="12"/>
          </p:nvPr>
        </p:nvSpPr>
        <p:spPr/>
        <p:txBody>
          <a:bodyPr/>
          <a:lstStyle/>
          <a:p>
            <a:fld id="{91148DAC-06E0-4D6B-9E08-05181537B999}" type="slidenum">
              <a:rPr lang="en-GB" smtClean="0"/>
              <a:t>‹#›</a:t>
            </a:fld>
            <a:endParaRPr lang="en-GB"/>
          </a:p>
        </p:txBody>
      </p:sp>
    </p:spTree>
    <p:extLst>
      <p:ext uri="{BB962C8B-B14F-4D97-AF65-F5344CB8AC3E}">
        <p14:creationId xmlns:p14="http://schemas.microsoft.com/office/powerpoint/2010/main" val="1990894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A4818-79DF-9FF9-64D1-4E9E00FDFA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4C2170-B413-9446-FFD7-1C9BD0EC1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476B59-4CB2-8DB4-D604-8FC321580F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8BA4BF-FE7C-E1D6-45B8-38B4116788A5}"/>
              </a:ext>
            </a:extLst>
          </p:cNvPr>
          <p:cNvSpPr>
            <a:spLocks noGrp="1"/>
          </p:cNvSpPr>
          <p:nvPr>
            <p:ph type="dt" sz="half" idx="10"/>
          </p:nvPr>
        </p:nvSpPr>
        <p:spPr/>
        <p:txBody>
          <a:bodyPr/>
          <a:lstStyle/>
          <a:p>
            <a:fld id="{BC509CAA-D7CB-4D30-B8B0-17CE3180F6D0}" type="datetimeFigureOut">
              <a:rPr lang="en-GB" smtClean="0"/>
              <a:t>03/06/2026</a:t>
            </a:fld>
            <a:endParaRPr lang="en-GB"/>
          </a:p>
        </p:txBody>
      </p:sp>
      <p:sp>
        <p:nvSpPr>
          <p:cNvPr id="6" name="Footer Placeholder 5">
            <a:extLst>
              <a:ext uri="{FF2B5EF4-FFF2-40B4-BE49-F238E27FC236}">
                <a16:creationId xmlns:a16="http://schemas.microsoft.com/office/drawing/2014/main" id="{04EC311A-3CC1-963D-F0D9-FD776F0F83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B32354-B054-E54B-468C-64BF44707EDA}"/>
              </a:ext>
            </a:extLst>
          </p:cNvPr>
          <p:cNvSpPr>
            <a:spLocks noGrp="1"/>
          </p:cNvSpPr>
          <p:nvPr>
            <p:ph type="sldNum" sz="quarter" idx="12"/>
          </p:nvPr>
        </p:nvSpPr>
        <p:spPr/>
        <p:txBody>
          <a:bodyPr/>
          <a:lstStyle/>
          <a:p>
            <a:fld id="{91148DAC-06E0-4D6B-9E08-05181537B999}" type="slidenum">
              <a:rPr lang="en-GB" smtClean="0"/>
              <a:t>‹#›</a:t>
            </a:fld>
            <a:endParaRPr lang="en-GB"/>
          </a:p>
        </p:txBody>
      </p:sp>
    </p:spTree>
    <p:extLst>
      <p:ext uri="{BB962C8B-B14F-4D97-AF65-F5344CB8AC3E}">
        <p14:creationId xmlns:p14="http://schemas.microsoft.com/office/powerpoint/2010/main" val="5251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8AC86-C8EE-80D0-9A00-49F5638C17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188327-0275-5220-46BC-54AD67ABBA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FB083F-6B1F-EA07-0020-DF51697A9B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EBF24F-1BE5-01D5-EC96-7ACCDAFA6087}"/>
              </a:ext>
            </a:extLst>
          </p:cNvPr>
          <p:cNvSpPr>
            <a:spLocks noGrp="1"/>
          </p:cNvSpPr>
          <p:nvPr>
            <p:ph type="dt" sz="half" idx="10"/>
          </p:nvPr>
        </p:nvSpPr>
        <p:spPr/>
        <p:txBody>
          <a:bodyPr/>
          <a:lstStyle/>
          <a:p>
            <a:fld id="{BC509CAA-D7CB-4D30-B8B0-17CE3180F6D0}" type="datetimeFigureOut">
              <a:rPr lang="en-GB" smtClean="0"/>
              <a:t>03/06/2026</a:t>
            </a:fld>
            <a:endParaRPr lang="en-GB"/>
          </a:p>
        </p:txBody>
      </p:sp>
      <p:sp>
        <p:nvSpPr>
          <p:cNvPr id="6" name="Footer Placeholder 5">
            <a:extLst>
              <a:ext uri="{FF2B5EF4-FFF2-40B4-BE49-F238E27FC236}">
                <a16:creationId xmlns:a16="http://schemas.microsoft.com/office/drawing/2014/main" id="{48C59626-7DDB-B8D2-F866-E2AA44B5C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D06391-983E-CCD7-1E6E-AA81B5BD4DDE}"/>
              </a:ext>
            </a:extLst>
          </p:cNvPr>
          <p:cNvSpPr>
            <a:spLocks noGrp="1"/>
          </p:cNvSpPr>
          <p:nvPr>
            <p:ph type="sldNum" sz="quarter" idx="12"/>
          </p:nvPr>
        </p:nvSpPr>
        <p:spPr/>
        <p:txBody>
          <a:bodyPr/>
          <a:lstStyle/>
          <a:p>
            <a:fld id="{91148DAC-06E0-4D6B-9E08-05181537B999}" type="slidenum">
              <a:rPr lang="en-GB" smtClean="0"/>
              <a:t>‹#›</a:t>
            </a:fld>
            <a:endParaRPr lang="en-GB"/>
          </a:p>
        </p:txBody>
      </p:sp>
    </p:spTree>
    <p:extLst>
      <p:ext uri="{BB962C8B-B14F-4D97-AF65-F5344CB8AC3E}">
        <p14:creationId xmlns:p14="http://schemas.microsoft.com/office/powerpoint/2010/main" val="1043359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2D73C-BFE0-439A-46B2-7562FB734D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DC9A9F-BD00-454E-885C-80A6CA147F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022327-2767-2D6C-D11B-55E187DA911D}"/>
              </a:ext>
            </a:extLst>
          </p:cNvPr>
          <p:cNvSpPr>
            <a:spLocks noGrp="1"/>
          </p:cNvSpPr>
          <p:nvPr>
            <p:ph type="dt" sz="half" idx="10"/>
          </p:nvPr>
        </p:nvSpPr>
        <p:spPr/>
        <p:txBody>
          <a:bodyPr/>
          <a:lstStyle/>
          <a:p>
            <a:fld id="{BC509CAA-D7CB-4D30-B8B0-17CE3180F6D0}" type="datetimeFigureOut">
              <a:rPr lang="en-GB" smtClean="0"/>
              <a:t>03/06/2026</a:t>
            </a:fld>
            <a:endParaRPr lang="en-GB"/>
          </a:p>
        </p:txBody>
      </p:sp>
      <p:sp>
        <p:nvSpPr>
          <p:cNvPr id="5" name="Footer Placeholder 4">
            <a:extLst>
              <a:ext uri="{FF2B5EF4-FFF2-40B4-BE49-F238E27FC236}">
                <a16:creationId xmlns:a16="http://schemas.microsoft.com/office/drawing/2014/main" id="{9EB33CBC-0031-9E39-F77E-E48AB908AD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80C543-D33D-4898-4033-27497995E48E}"/>
              </a:ext>
            </a:extLst>
          </p:cNvPr>
          <p:cNvSpPr>
            <a:spLocks noGrp="1"/>
          </p:cNvSpPr>
          <p:nvPr>
            <p:ph type="sldNum" sz="quarter" idx="12"/>
          </p:nvPr>
        </p:nvSpPr>
        <p:spPr/>
        <p:txBody>
          <a:bodyPr/>
          <a:lstStyle/>
          <a:p>
            <a:fld id="{91148DAC-06E0-4D6B-9E08-05181537B999}" type="slidenum">
              <a:rPr lang="en-GB" smtClean="0"/>
              <a:t>‹#›</a:t>
            </a:fld>
            <a:endParaRPr lang="en-GB"/>
          </a:p>
        </p:txBody>
      </p:sp>
    </p:spTree>
    <p:extLst>
      <p:ext uri="{BB962C8B-B14F-4D97-AF65-F5344CB8AC3E}">
        <p14:creationId xmlns:p14="http://schemas.microsoft.com/office/powerpoint/2010/main" val="2584132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5BB9AC-8432-10C3-ECF5-5ADE88EB84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39B10F-4DFA-3EF7-A3E1-BF3261198D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6608E7-BC7E-A321-4DE3-DC1D39D48AE4}"/>
              </a:ext>
            </a:extLst>
          </p:cNvPr>
          <p:cNvSpPr>
            <a:spLocks noGrp="1"/>
          </p:cNvSpPr>
          <p:nvPr>
            <p:ph type="dt" sz="half" idx="10"/>
          </p:nvPr>
        </p:nvSpPr>
        <p:spPr/>
        <p:txBody>
          <a:bodyPr/>
          <a:lstStyle/>
          <a:p>
            <a:fld id="{BC509CAA-D7CB-4D30-B8B0-17CE3180F6D0}" type="datetimeFigureOut">
              <a:rPr lang="en-GB" smtClean="0"/>
              <a:t>03/06/2026</a:t>
            </a:fld>
            <a:endParaRPr lang="en-GB"/>
          </a:p>
        </p:txBody>
      </p:sp>
      <p:sp>
        <p:nvSpPr>
          <p:cNvPr id="5" name="Footer Placeholder 4">
            <a:extLst>
              <a:ext uri="{FF2B5EF4-FFF2-40B4-BE49-F238E27FC236}">
                <a16:creationId xmlns:a16="http://schemas.microsoft.com/office/drawing/2014/main" id="{66CB101C-4485-242F-0C12-B5C7CE576A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BB45E7-F788-ACCB-E572-A40B56E460ED}"/>
              </a:ext>
            </a:extLst>
          </p:cNvPr>
          <p:cNvSpPr>
            <a:spLocks noGrp="1"/>
          </p:cNvSpPr>
          <p:nvPr>
            <p:ph type="sldNum" sz="quarter" idx="12"/>
          </p:nvPr>
        </p:nvSpPr>
        <p:spPr/>
        <p:txBody>
          <a:bodyPr/>
          <a:lstStyle/>
          <a:p>
            <a:fld id="{91148DAC-06E0-4D6B-9E08-05181537B999}" type="slidenum">
              <a:rPr lang="en-GB" smtClean="0"/>
              <a:t>‹#›</a:t>
            </a:fld>
            <a:endParaRPr lang="en-GB"/>
          </a:p>
        </p:txBody>
      </p:sp>
    </p:spTree>
    <p:extLst>
      <p:ext uri="{BB962C8B-B14F-4D97-AF65-F5344CB8AC3E}">
        <p14:creationId xmlns:p14="http://schemas.microsoft.com/office/powerpoint/2010/main" val="4250017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438BE6-7BE1-BBC0-E494-DD74621DBD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6579AD-7CE3-2305-5E36-52301ABDCB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A93624-E010-1680-72A0-3AF52157D4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C509CAA-D7CB-4D30-B8B0-17CE3180F6D0}" type="datetimeFigureOut">
              <a:rPr lang="en-GB" smtClean="0"/>
              <a:t>03/06/2026</a:t>
            </a:fld>
            <a:endParaRPr lang="en-GB"/>
          </a:p>
        </p:txBody>
      </p:sp>
      <p:sp>
        <p:nvSpPr>
          <p:cNvPr id="5" name="Footer Placeholder 4">
            <a:extLst>
              <a:ext uri="{FF2B5EF4-FFF2-40B4-BE49-F238E27FC236}">
                <a16:creationId xmlns:a16="http://schemas.microsoft.com/office/drawing/2014/main" id="{2B16D840-8E0C-B460-4BBA-1D9C839E6E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6D9D225-F53E-1DA2-0F0A-E819F8DC29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1148DAC-06E0-4D6B-9E08-05181537B999}" type="slidenum">
              <a:rPr lang="en-GB" smtClean="0"/>
              <a:t>‹#›</a:t>
            </a:fld>
            <a:endParaRPr lang="en-GB"/>
          </a:p>
        </p:txBody>
      </p:sp>
    </p:spTree>
    <p:extLst>
      <p:ext uri="{BB962C8B-B14F-4D97-AF65-F5344CB8AC3E}">
        <p14:creationId xmlns:p14="http://schemas.microsoft.com/office/powerpoint/2010/main" val="22157198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microsoft.com/office/2018/10/relationships/comments" Target="../comments/modernComment_113_9F6EFF7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journals.sagepub.com/doi/full/10.1177/21582440221079922#bibr16-21582440221079922" TargetMode="External"/><Relationship Id="rId2" Type="http://schemas.openxmlformats.org/officeDocument/2006/relationships/hyperlink" Target="https://journals.sagepub.com/doi/full/10.1177/21582440221079922#bibr9-21582440221079922" TargetMode="External"/><Relationship Id="rId1" Type="http://schemas.openxmlformats.org/officeDocument/2006/relationships/slideLayout" Target="../slideLayouts/slideLayout2.xml"/><Relationship Id="rId5" Type="http://schemas.openxmlformats.org/officeDocument/2006/relationships/hyperlink" Target="https://journals.sagepub.com/doi/full/10.1177/21582440221079922#bibr18-21582440221079922" TargetMode="External"/><Relationship Id="rId4" Type="http://schemas.openxmlformats.org/officeDocument/2006/relationships/hyperlink" Target="https://journals.sagepub.com/doi/full/10.1177/21582440221079922#bibr17-21582440221079922"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journals.sagepub.com/doi/full/10.1177/21582440221079922#bibr30-21582440221079922" TargetMode="External"/><Relationship Id="rId2" Type="http://schemas.openxmlformats.org/officeDocument/2006/relationships/hyperlink" Target="https://journals.sagepub.com/doi/full/10.1177/21582440221079922#bibr29-21582440221079922" TargetMode="External"/><Relationship Id="rId1" Type="http://schemas.openxmlformats.org/officeDocument/2006/relationships/slideLayout" Target="../slideLayouts/slideLayout2.xml"/><Relationship Id="rId4" Type="http://schemas.openxmlformats.org/officeDocument/2006/relationships/hyperlink" Target="https://journals.sagepub.com/doi/full/10.1177/21582440221079922#bibr60-21582440221079922"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journals.sagepub.com/doi/full/10.1177/21582440221079922#bibr60-21582440221079922" TargetMode="External"/><Relationship Id="rId3" Type="http://schemas.openxmlformats.org/officeDocument/2006/relationships/hyperlink" Target="https://journals.sagepub.com/doi/full/10.1177/21582440221079922#bibr16-21582440221079922" TargetMode="External"/><Relationship Id="rId7" Type="http://schemas.openxmlformats.org/officeDocument/2006/relationships/hyperlink" Target="https://journals.sagepub.com/doi/full/10.1177/21582440221079922#bibr30-21582440221079922" TargetMode="External"/><Relationship Id="rId2" Type="http://schemas.openxmlformats.org/officeDocument/2006/relationships/hyperlink" Target="https://journals.sagepub.com/doi/full/10.1177/21582440221079922#bibr9-21582440221079922" TargetMode="External"/><Relationship Id="rId1" Type="http://schemas.openxmlformats.org/officeDocument/2006/relationships/slideLayout" Target="../slideLayouts/slideLayout2.xml"/><Relationship Id="rId6" Type="http://schemas.openxmlformats.org/officeDocument/2006/relationships/hyperlink" Target="https://journals.sagepub.com/doi/full/10.1177/21582440221079922#bibr29-21582440221079922" TargetMode="External"/><Relationship Id="rId5" Type="http://schemas.openxmlformats.org/officeDocument/2006/relationships/hyperlink" Target="https://journals.sagepub.com/doi/full/10.1177/21582440221079922#bibr18-21582440221079922" TargetMode="External"/><Relationship Id="rId10" Type="http://schemas.openxmlformats.org/officeDocument/2006/relationships/hyperlink" Target="https://www.researchgate.net/figure/Research-onion-Saunders-Lewis-and-Thornhill-2018_fig7_351153900" TargetMode="External"/><Relationship Id="rId4" Type="http://schemas.openxmlformats.org/officeDocument/2006/relationships/hyperlink" Target="https://journals.sagepub.com/doi/full/10.1177/21582440221079922#bibr17-21582440221079922" TargetMode="External"/><Relationship Id="rId9" Type="http://schemas.openxmlformats.org/officeDocument/2006/relationships/hyperlink" Target="https://pubrica.com/academy/medical-writing/dos-and-donts-in-writing-a-scientific-literature-review-for-health-care-re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4D48E-461D-3FBC-C5F1-F3922A9FC9F9}"/>
              </a:ext>
            </a:extLst>
          </p:cNvPr>
          <p:cNvSpPr>
            <a:spLocks noGrp="1"/>
          </p:cNvSpPr>
          <p:nvPr>
            <p:ph type="ctrTitle"/>
          </p:nvPr>
        </p:nvSpPr>
        <p:spPr/>
        <p:txBody>
          <a:bodyPr>
            <a:normAutofit fontScale="90000"/>
          </a:bodyPr>
          <a:lstStyle/>
          <a:p>
            <a:r>
              <a:rPr lang="en-GB" dirty="0"/>
              <a:t>Research Methods Assessment </a:t>
            </a:r>
            <a:br>
              <a:rPr lang="en-GB" dirty="0"/>
            </a:br>
            <a:r>
              <a:rPr lang="en-GB" dirty="0"/>
              <a:t>(Part 1 PPT)</a:t>
            </a:r>
          </a:p>
        </p:txBody>
      </p:sp>
      <p:sp>
        <p:nvSpPr>
          <p:cNvPr id="3" name="Subtitle 2">
            <a:extLst>
              <a:ext uri="{FF2B5EF4-FFF2-40B4-BE49-F238E27FC236}">
                <a16:creationId xmlns:a16="http://schemas.microsoft.com/office/drawing/2014/main" id="{35BF7AE0-08D8-AF4C-2A69-65C472FEDF32}"/>
              </a:ext>
            </a:extLst>
          </p:cNvPr>
          <p:cNvSpPr>
            <a:spLocks noGrp="1"/>
          </p:cNvSpPr>
          <p:nvPr>
            <p:ph type="subTitle" idx="1"/>
          </p:nvPr>
        </p:nvSpPr>
        <p:spPr/>
        <p:txBody>
          <a:bodyPr/>
          <a:lstStyle/>
          <a:p>
            <a:r>
              <a:rPr lang="en-GB"/>
              <a:t>Melanie Thomas  0152319</a:t>
            </a:r>
            <a:endParaRPr lang="en-GB" dirty="0"/>
          </a:p>
        </p:txBody>
      </p:sp>
    </p:spTree>
    <p:extLst>
      <p:ext uri="{BB962C8B-B14F-4D97-AF65-F5344CB8AC3E}">
        <p14:creationId xmlns:p14="http://schemas.microsoft.com/office/powerpoint/2010/main" val="2454467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865FA-8E5D-30B7-D628-EB81FB447583}"/>
              </a:ext>
            </a:extLst>
          </p:cNvPr>
          <p:cNvSpPr>
            <a:spLocks noGrp="1"/>
          </p:cNvSpPr>
          <p:nvPr>
            <p:ph type="title"/>
          </p:nvPr>
        </p:nvSpPr>
        <p:spPr/>
        <p:txBody>
          <a:bodyPr/>
          <a:lstStyle/>
          <a:p>
            <a:r>
              <a:rPr lang="en-GB" sz="1400" b="1" dirty="0"/>
              <a:t>The question…..</a:t>
            </a:r>
            <a:br>
              <a:rPr lang="en-GB" sz="1400" b="1" dirty="0"/>
            </a:br>
            <a:br>
              <a:rPr lang="en-GB" sz="1400" b="1" dirty="0"/>
            </a:br>
            <a:r>
              <a:rPr lang="en-GB" sz="1400" b="1" dirty="0"/>
              <a:t>“This has to identify the overall aim of the research” </a:t>
            </a:r>
            <a:r>
              <a:rPr lang="en-GB" sz="1400" dirty="0"/>
              <a:t>(</a:t>
            </a:r>
            <a:r>
              <a:rPr lang="en-GB" sz="1200" dirty="0" err="1"/>
              <a:t>Biggam</a:t>
            </a:r>
            <a:r>
              <a:rPr lang="en-GB" sz="1200" dirty="0"/>
              <a:t>, 2026 p17)</a:t>
            </a:r>
            <a:br>
              <a:rPr lang="en-GB" sz="1200" dirty="0"/>
            </a:br>
            <a:br>
              <a:rPr lang="en-GB" sz="1200" dirty="0"/>
            </a:br>
            <a:r>
              <a:rPr lang="en-GB" sz="1200" dirty="0"/>
              <a:t>“</a:t>
            </a:r>
            <a:r>
              <a:rPr lang="en-GB" sz="1200" b="1" dirty="0"/>
              <a:t>It also helps plan and conduct a research project successfully” </a:t>
            </a:r>
            <a:r>
              <a:rPr lang="en-GB" sz="1200" dirty="0"/>
              <a:t>(Soliman, 2022)</a:t>
            </a:r>
          </a:p>
        </p:txBody>
      </p:sp>
      <p:sp>
        <p:nvSpPr>
          <p:cNvPr id="3" name="Content Placeholder 2">
            <a:extLst>
              <a:ext uri="{FF2B5EF4-FFF2-40B4-BE49-F238E27FC236}">
                <a16:creationId xmlns:a16="http://schemas.microsoft.com/office/drawing/2014/main" id="{D184C222-DB86-A526-8CEC-12AE4D440348}"/>
              </a:ext>
            </a:extLst>
          </p:cNvPr>
          <p:cNvSpPr>
            <a:spLocks noGrp="1"/>
          </p:cNvSpPr>
          <p:nvPr>
            <p:ph idx="1"/>
          </p:nvPr>
        </p:nvSpPr>
        <p:spPr/>
        <p:txBody>
          <a:bodyPr/>
          <a:lstStyle/>
          <a:p>
            <a:pPr marL="0" indent="0">
              <a:buNone/>
            </a:pPr>
            <a:r>
              <a:rPr lang="en-GB" dirty="0"/>
              <a:t>Since 2017, more police constables are leaving the service with significant numbers leaving during their probationary period.  This coupled with a change in police leadership has resulted in increased adverse incidents, public scrutiny and lack of confidence in policing.  How might police leadership now take the service forward to increase confidence both in its own ranks and with the British Public?</a:t>
            </a:r>
          </a:p>
          <a:p>
            <a:pPr marL="0" indent="0">
              <a:buNone/>
            </a:pPr>
            <a:endParaRPr lang="en-GB" dirty="0"/>
          </a:p>
          <a:p>
            <a:pPr marL="0" indent="0">
              <a:buNone/>
            </a:pPr>
            <a:r>
              <a:rPr lang="en-GB" sz="1200" dirty="0"/>
              <a:t>(Home Office, 2025)</a:t>
            </a:r>
          </a:p>
          <a:p>
            <a:pPr marL="0" indent="0">
              <a:buNone/>
            </a:pPr>
            <a:r>
              <a:rPr lang="en-GB" sz="1200" dirty="0"/>
              <a:t>(The Police Federation of England and Wales, 2026)</a:t>
            </a:r>
          </a:p>
        </p:txBody>
      </p:sp>
    </p:spTree>
    <p:extLst>
      <p:ext uri="{BB962C8B-B14F-4D97-AF65-F5344CB8AC3E}">
        <p14:creationId xmlns:p14="http://schemas.microsoft.com/office/powerpoint/2010/main" val="3010246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C0D43-AC76-8699-6E3D-13EF4D3BBE79}"/>
              </a:ext>
            </a:extLst>
          </p:cNvPr>
          <p:cNvSpPr>
            <a:spLocks noGrp="1"/>
          </p:cNvSpPr>
          <p:nvPr>
            <p:ph type="title"/>
          </p:nvPr>
        </p:nvSpPr>
        <p:spPr>
          <a:xfrm>
            <a:off x="630936" y="640823"/>
            <a:ext cx="3419856" cy="5583148"/>
          </a:xfrm>
        </p:spPr>
        <p:txBody>
          <a:bodyPr anchor="ctr">
            <a:normAutofit/>
          </a:bodyPr>
          <a:lstStyle/>
          <a:p>
            <a:r>
              <a:rPr lang="en-GB" sz="5400" dirty="0"/>
              <a:t>My literature review will follow the following process:</a:t>
            </a:r>
          </a:p>
        </p:txBody>
      </p:sp>
      <p:sp>
        <p:nvSpPr>
          <p:cNvPr id="1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222378F3-92F4-5D08-2AD5-10CF5EB4D0AE}"/>
              </a:ext>
            </a:extLst>
          </p:cNvPr>
          <p:cNvSpPr>
            <a:spLocks noGrp="1"/>
          </p:cNvSpPr>
          <p:nvPr>
            <p:ph idx="1"/>
          </p:nvPr>
        </p:nvSpPr>
        <p:spPr>
          <a:xfrm>
            <a:off x="4654296" y="4798577"/>
            <a:ext cx="6894576" cy="1428487"/>
          </a:xfrm>
        </p:spPr>
        <p:txBody>
          <a:bodyPr anchor="t">
            <a:normAutofit/>
          </a:bodyPr>
          <a:lstStyle/>
          <a:p>
            <a:r>
              <a:rPr lang="en-US" sz="2200" dirty="0"/>
              <a:t>(Saunders and Lewis, 2018)</a:t>
            </a:r>
          </a:p>
          <a:p>
            <a:endParaRPr lang="en-US" sz="2200" dirty="0"/>
          </a:p>
          <a:p>
            <a:r>
              <a:rPr lang="en-US" sz="2200" dirty="0"/>
              <a:t>Image: (UWTSD,2026)</a:t>
            </a:r>
          </a:p>
        </p:txBody>
      </p:sp>
      <p:pic>
        <p:nvPicPr>
          <p:cNvPr id="5" name="Content Placeholder 4">
            <a:extLst>
              <a:ext uri="{FF2B5EF4-FFF2-40B4-BE49-F238E27FC236}">
                <a16:creationId xmlns:a16="http://schemas.microsoft.com/office/drawing/2014/main" id="{C2A3F22D-655D-0941-A2C9-5A864DA81FC6}"/>
              </a:ext>
            </a:extLst>
          </p:cNvPr>
          <p:cNvPicPr>
            <a:picLocks noChangeAspect="1"/>
          </p:cNvPicPr>
          <p:nvPr/>
        </p:nvPicPr>
        <p:blipFill>
          <a:blip r:embed="rId2"/>
          <a:stretch>
            <a:fillRect/>
          </a:stretch>
        </p:blipFill>
        <p:spPr>
          <a:xfrm>
            <a:off x="4654296" y="760689"/>
            <a:ext cx="6894576" cy="365412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498175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C92D1-6C78-DF75-D7B6-C751FD0D6569}"/>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35011C92-BC1D-EC4E-2803-1EAA59FCFFC2}"/>
              </a:ext>
            </a:extLst>
          </p:cNvPr>
          <p:cNvSpPr>
            <a:spLocks noGrp="1"/>
          </p:cNvSpPr>
          <p:nvPr>
            <p:ph idx="1"/>
          </p:nvPr>
        </p:nvSpPr>
        <p:spPr/>
        <p:txBody>
          <a:bodyPr/>
          <a:lstStyle/>
          <a:p>
            <a:r>
              <a:rPr lang="en-GB" altLang="en-US" i="1" dirty="0">
                <a:latin typeface="Calibri Light" panose="020F0302020204030204" charset="0"/>
                <a:cs typeface="Calibri Light" panose="020F0302020204030204" charset="0"/>
              </a:rPr>
              <a:t>“The ‘literature’ is what is already known, and written down, relevant to your research project.”</a:t>
            </a:r>
            <a:r>
              <a:rPr lang="en-GB" altLang="en-US" dirty="0">
                <a:latin typeface="Calibri Light" panose="020F0302020204030204" charset="0"/>
                <a:cs typeface="Calibri Light" panose="020F0302020204030204" charset="0"/>
              </a:rPr>
              <a:t> </a:t>
            </a:r>
          </a:p>
          <a:p>
            <a:pPr marL="0" indent="0" algn="r">
              <a:buNone/>
            </a:pPr>
            <a:r>
              <a:rPr lang="en-GB" altLang="en-US" sz="2400" i="1" dirty="0">
                <a:latin typeface="Calibri Light" panose="020F0302020204030204" charset="0"/>
                <a:cs typeface="Calibri Light" panose="020F0302020204030204" charset="0"/>
              </a:rPr>
              <a:t>(Robson &amp; McCartan, 2016, p.52)</a:t>
            </a:r>
          </a:p>
          <a:p>
            <a:pPr marL="0" indent="0" algn="r">
              <a:buNone/>
            </a:pPr>
            <a:endParaRPr lang="en-GB" altLang="en-US" sz="2400" i="1" dirty="0">
              <a:latin typeface="Calibri Light" panose="020F0302020204030204" charset="0"/>
              <a:cs typeface="Calibri Light" panose="020F0302020204030204" charset="0"/>
            </a:endParaRPr>
          </a:p>
          <a:p>
            <a:pPr marL="0" indent="0" algn="r">
              <a:buNone/>
            </a:pPr>
            <a:r>
              <a:rPr lang="en-GB" altLang="en-US" sz="2400" dirty="0">
                <a:latin typeface="Calibri Light" panose="020F0302020204030204" charset="0"/>
                <a:cs typeface="Calibri Light" panose="020F0302020204030204" charset="0"/>
              </a:rPr>
              <a:t>Its purpose is to argue why this research topic is relevant and indeed necessary.</a:t>
            </a:r>
          </a:p>
          <a:p>
            <a:pPr marL="0" indent="0" algn="r">
              <a:buNone/>
            </a:pPr>
            <a:endParaRPr lang="en-GB" altLang="en-US" sz="2400" dirty="0">
              <a:latin typeface="Calibri Light" panose="020F0302020204030204" charset="0"/>
              <a:cs typeface="Calibri Light" panose="020F0302020204030204" charset="0"/>
            </a:endParaRPr>
          </a:p>
          <a:p>
            <a:pPr marL="0" indent="0" algn="r">
              <a:buNone/>
            </a:pPr>
            <a:endParaRPr lang="en-GB" altLang="en-US" sz="2400" dirty="0">
              <a:latin typeface="Calibri Light" panose="020F0302020204030204" charset="0"/>
              <a:cs typeface="Calibri Light" panose="020F0302020204030204" charset="0"/>
            </a:endParaRPr>
          </a:p>
          <a:p>
            <a:endParaRPr lang="en-GB" dirty="0"/>
          </a:p>
        </p:txBody>
      </p:sp>
    </p:spTree>
    <p:extLst>
      <p:ext uri="{BB962C8B-B14F-4D97-AF65-F5344CB8AC3E}">
        <p14:creationId xmlns:p14="http://schemas.microsoft.com/office/powerpoint/2010/main" val="599481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F7079-E088-929F-E753-39F5E8A7AD56}"/>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96A653E3-348E-18B8-0932-998B3A9D4E8F}"/>
              </a:ext>
            </a:extLst>
          </p:cNvPr>
          <p:cNvSpPr>
            <a:spLocks noGrp="1"/>
          </p:cNvSpPr>
          <p:nvPr>
            <p:ph idx="1"/>
          </p:nvPr>
        </p:nvSpPr>
        <p:spPr/>
        <p:txBody>
          <a:bodyPr/>
          <a:lstStyle/>
          <a:p>
            <a:r>
              <a:rPr lang="en-GB" dirty="0"/>
              <a:t>Current Knowledge</a:t>
            </a:r>
          </a:p>
          <a:p>
            <a:r>
              <a:rPr lang="en-GB" dirty="0"/>
              <a:t>Current theoretical issues</a:t>
            </a:r>
          </a:p>
          <a:p>
            <a:r>
              <a:rPr lang="en-GB" dirty="0"/>
              <a:t>Current Policy issues</a:t>
            </a:r>
          </a:p>
          <a:p>
            <a:r>
              <a:rPr lang="en-GB" dirty="0"/>
              <a:t>The Current debate</a:t>
            </a:r>
          </a:p>
          <a:p>
            <a:r>
              <a:rPr lang="en-GB" dirty="0"/>
              <a:t>(Zang, 2026)</a:t>
            </a:r>
          </a:p>
        </p:txBody>
      </p:sp>
    </p:spTree>
    <p:extLst>
      <p:ext uri="{BB962C8B-B14F-4D97-AF65-F5344CB8AC3E}">
        <p14:creationId xmlns:p14="http://schemas.microsoft.com/office/powerpoint/2010/main" val="582239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169E2-2F7E-9A9A-7A3B-4B770DFD5C04}"/>
              </a:ext>
            </a:extLst>
          </p:cNvPr>
          <p:cNvSpPr>
            <a:spLocks noGrp="1"/>
          </p:cNvSpPr>
          <p:nvPr>
            <p:ph type="title"/>
          </p:nvPr>
        </p:nvSpPr>
        <p:spPr/>
        <p:txBody>
          <a:bodyPr/>
          <a:lstStyle/>
          <a:p>
            <a:r>
              <a:rPr lang="en-GB" dirty="0"/>
              <a:t>Proposed material for review</a:t>
            </a:r>
          </a:p>
        </p:txBody>
      </p:sp>
      <p:sp>
        <p:nvSpPr>
          <p:cNvPr id="3" name="Content Placeholder 2">
            <a:extLst>
              <a:ext uri="{FF2B5EF4-FFF2-40B4-BE49-F238E27FC236}">
                <a16:creationId xmlns:a16="http://schemas.microsoft.com/office/drawing/2014/main" id="{688316AF-0936-8B53-5A5B-B94E8535AC31}"/>
              </a:ext>
            </a:extLst>
          </p:cNvPr>
          <p:cNvSpPr>
            <a:spLocks noGrp="1"/>
          </p:cNvSpPr>
          <p:nvPr>
            <p:ph idx="1"/>
          </p:nvPr>
        </p:nvSpPr>
        <p:spPr/>
        <p:txBody>
          <a:bodyPr/>
          <a:lstStyle/>
          <a:p>
            <a:r>
              <a:rPr lang="en-GB" dirty="0"/>
              <a:t>IOPCC reports</a:t>
            </a:r>
          </a:p>
          <a:p>
            <a:r>
              <a:rPr lang="en-GB" dirty="0"/>
              <a:t>College of Policing </a:t>
            </a:r>
          </a:p>
          <a:p>
            <a:r>
              <a:rPr lang="en-GB" dirty="0"/>
              <a:t>Force performance reports</a:t>
            </a:r>
          </a:p>
          <a:p>
            <a:r>
              <a:rPr lang="en-GB" dirty="0"/>
              <a:t>Anecdotal newspaper reports</a:t>
            </a:r>
          </a:p>
        </p:txBody>
      </p:sp>
    </p:spTree>
    <p:extLst>
      <p:ext uri="{BB962C8B-B14F-4D97-AF65-F5344CB8AC3E}">
        <p14:creationId xmlns:p14="http://schemas.microsoft.com/office/powerpoint/2010/main" val="871009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26BF5-0EB7-045D-3C16-32471557A09D}"/>
              </a:ext>
            </a:extLst>
          </p:cNvPr>
          <p:cNvSpPr>
            <a:spLocks noGrp="1"/>
          </p:cNvSpPr>
          <p:nvPr>
            <p:ph type="title"/>
          </p:nvPr>
        </p:nvSpPr>
        <p:spPr/>
        <p:txBody>
          <a:bodyPr/>
          <a:lstStyle/>
          <a:p>
            <a:r>
              <a:rPr lang="en-GB" dirty="0"/>
              <a:t>Broken down further to:</a:t>
            </a:r>
          </a:p>
        </p:txBody>
      </p:sp>
      <p:pic>
        <p:nvPicPr>
          <p:cNvPr id="5" name="Content Placeholder 4">
            <a:extLst>
              <a:ext uri="{FF2B5EF4-FFF2-40B4-BE49-F238E27FC236}">
                <a16:creationId xmlns:a16="http://schemas.microsoft.com/office/drawing/2014/main" id="{7EAF4A4D-D5A9-3607-44E4-A2FCB99A40C6}"/>
              </a:ext>
            </a:extLst>
          </p:cNvPr>
          <p:cNvPicPr>
            <a:picLocks noGrp="1" noChangeAspect="1"/>
          </p:cNvPicPr>
          <p:nvPr>
            <p:ph idx="1"/>
          </p:nvPr>
        </p:nvPicPr>
        <p:blipFill>
          <a:blip r:embed="rId2"/>
          <a:stretch>
            <a:fillRect/>
          </a:stretch>
        </p:blipFill>
        <p:spPr>
          <a:xfrm>
            <a:off x="3700628" y="1825625"/>
            <a:ext cx="4790743" cy="4351338"/>
          </a:xfrm>
          <a:prstGeom prst="rect">
            <a:avLst/>
          </a:prstGeom>
        </p:spPr>
      </p:pic>
    </p:spTree>
    <p:extLst>
      <p:ext uri="{BB962C8B-B14F-4D97-AF65-F5344CB8AC3E}">
        <p14:creationId xmlns:p14="http://schemas.microsoft.com/office/powerpoint/2010/main" val="115527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8421776-31EB-496C-D2FC-6055A43E5D54}"/>
              </a:ext>
            </a:extLst>
          </p:cNvPr>
          <p:cNvPicPr>
            <a:picLocks noGrp="1" noChangeAspect="1"/>
          </p:cNvPicPr>
          <p:nvPr>
            <p:ph idx="1"/>
          </p:nvPr>
        </p:nvPicPr>
        <p:blipFill>
          <a:blip r:embed="rId3"/>
          <a:stretch>
            <a:fillRect/>
          </a:stretch>
        </p:blipFill>
        <p:spPr>
          <a:xfrm>
            <a:off x="3546126" y="1825625"/>
            <a:ext cx="5099748" cy="4351338"/>
          </a:xfrm>
          <a:prstGeom prst="rect">
            <a:avLst/>
          </a:prstGeom>
        </p:spPr>
      </p:pic>
      <p:sp>
        <p:nvSpPr>
          <p:cNvPr id="7" name="Title 6">
            <a:extLst>
              <a:ext uri="{FF2B5EF4-FFF2-40B4-BE49-F238E27FC236}">
                <a16:creationId xmlns:a16="http://schemas.microsoft.com/office/drawing/2014/main" id="{9855C7EE-98FC-0965-E396-C1C4F1813D09}"/>
              </a:ext>
            </a:extLst>
          </p:cNvPr>
          <p:cNvSpPr>
            <a:spLocks noGrp="1"/>
          </p:cNvSpPr>
          <p:nvPr>
            <p:ph type="title"/>
          </p:nvPr>
        </p:nvSpPr>
        <p:spPr/>
        <p:txBody>
          <a:bodyPr/>
          <a:lstStyle/>
          <a:p>
            <a:r>
              <a:rPr lang="en-GB" dirty="0"/>
              <a:t>Within my research I intend to apply the research Onion technique:</a:t>
            </a:r>
          </a:p>
        </p:txBody>
      </p:sp>
    </p:spTree>
    <p:extLst>
      <p:ext uri="{BB962C8B-B14F-4D97-AF65-F5344CB8AC3E}">
        <p14:creationId xmlns:p14="http://schemas.microsoft.com/office/powerpoint/2010/main" val="1656107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2F2CB-E96F-512B-612A-3C7CB9C30883}"/>
              </a:ext>
            </a:extLst>
          </p:cNvPr>
          <p:cNvSpPr>
            <a:spLocks noGrp="1"/>
          </p:cNvSpPr>
          <p:nvPr>
            <p:ph type="title"/>
          </p:nvPr>
        </p:nvSpPr>
        <p:spPr/>
        <p:txBody>
          <a:bodyPr/>
          <a:lstStyle/>
          <a:p>
            <a:r>
              <a:rPr lang="en-GB" dirty="0"/>
              <a:t>Undertaking a literature review will enable me to identify…..</a:t>
            </a:r>
          </a:p>
        </p:txBody>
      </p:sp>
      <p:sp>
        <p:nvSpPr>
          <p:cNvPr id="3" name="Content Placeholder 2">
            <a:extLst>
              <a:ext uri="{FF2B5EF4-FFF2-40B4-BE49-F238E27FC236}">
                <a16:creationId xmlns:a16="http://schemas.microsoft.com/office/drawing/2014/main" id="{02DAC5FC-2A59-EDE2-BC36-7ABD473B83FC}"/>
              </a:ext>
            </a:extLst>
          </p:cNvPr>
          <p:cNvSpPr>
            <a:spLocks noGrp="1"/>
          </p:cNvSpPr>
          <p:nvPr>
            <p:ph idx="1"/>
          </p:nvPr>
        </p:nvSpPr>
        <p:spPr/>
        <p:txBody>
          <a:bodyPr>
            <a:normAutofit fontScale="92500"/>
          </a:bodyPr>
          <a:lstStyle/>
          <a:p>
            <a:r>
              <a:rPr lang="en-GB" dirty="0"/>
              <a:t>Concepts – Key theories</a:t>
            </a:r>
          </a:p>
          <a:p>
            <a:r>
              <a:rPr lang="en-GB" dirty="0"/>
              <a:t>Contexts – Where and by whom has this been previously studied (if)</a:t>
            </a:r>
          </a:p>
          <a:p>
            <a:r>
              <a:rPr lang="en-GB" dirty="0"/>
              <a:t>Controversies- Exploring public opinion, the </a:t>
            </a:r>
            <a:r>
              <a:rPr lang="en-GB" dirty="0" err="1"/>
              <a:t>institional</a:t>
            </a:r>
            <a:r>
              <a:rPr lang="en-GB" dirty="0"/>
              <a:t> view and that of the officers</a:t>
            </a:r>
          </a:p>
          <a:p>
            <a:r>
              <a:rPr lang="en-GB" dirty="0" err="1"/>
              <a:t>Cunae</a:t>
            </a:r>
            <a:r>
              <a:rPr lang="en-GB" dirty="0"/>
              <a:t> – the gaps – what is missing or, what has been not considered, disregarded – </a:t>
            </a:r>
          </a:p>
          <a:p>
            <a:r>
              <a:rPr lang="en-GB" dirty="0"/>
              <a:t>To become familiar with and use academic discourse, avoid journalistic styles of writing and be academic, interpret, evaluate and present findings in a logical and appropriate manner (</a:t>
            </a:r>
            <a:r>
              <a:rPr lang="en-GB" dirty="0" err="1"/>
              <a:t>Biggam</a:t>
            </a:r>
            <a:r>
              <a:rPr lang="en-GB" dirty="0"/>
              <a:t>, 2026 pp 111-145)</a:t>
            </a:r>
          </a:p>
        </p:txBody>
      </p:sp>
    </p:spTree>
    <p:extLst>
      <p:ext uri="{BB962C8B-B14F-4D97-AF65-F5344CB8AC3E}">
        <p14:creationId xmlns:p14="http://schemas.microsoft.com/office/powerpoint/2010/main" val="2186462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75D18-8907-9CF3-633F-5A7CE1561EB8}"/>
              </a:ext>
            </a:extLst>
          </p:cNvPr>
          <p:cNvSpPr>
            <a:spLocks noGrp="1"/>
          </p:cNvSpPr>
          <p:nvPr>
            <p:ph type="title"/>
          </p:nvPr>
        </p:nvSpPr>
        <p:spPr/>
        <p:txBody>
          <a:bodyPr/>
          <a:lstStyle/>
          <a:p>
            <a:r>
              <a:rPr lang="en-GB" dirty="0"/>
              <a:t>Example of existing research…</a:t>
            </a:r>
          </a:p>
        </p:txBody>
      </p:sp>
      <p:sp>
        <p:nvSpPr>
          <p:cNvPr id="5" name="TextBox 4">
            <a:extLst>
              <a:ext uri="{FF2B5EF4-FFF2-40B4-BE49-F238E27FC236}">
                <a16:creationId xmlns:a16="http://schemas.microsoft.com/office/drawing/2014/main" id="{0BD2BF4B-8BA5-B1C4-630C-B6CD0CA97980}"/>
              </a:ext>
            </a:extLst>
          </p:cNvPr>
          <p:cNvSpPr txBox="1"/>
          <p:nvPr/>
        </p:nvSpPr>
        <p:spPr>
          <a:xfrm>
            <a:off x="3048674" y="2553860"/>
            <a:ext cx="6097348" cy="1754326"/>
          </a:xfrm>
          <a:prstGeom prst="rect">
            <a:avLst/>
          </a:prstGeom>
          <a:noFill/>
        </p:spPr>
        <p:txBody>
          <a:bodyPr wrap="square">
            <a:spAutoFit/>
          </a:bodyPr>
          <a:lstStyle/>
          <a:p>
            <a:r>
              <a:rPr lang="en-GB" dirty="0"/>
              <a:t>The number of officers leaving the service is now starting to be reported both by police agencies and the media, what does not currently appear to be reported is any structured research into the reasons for those leaving for example current research undertaken by the Police Federation(The Police Federation, 2025).</a:t>
            </a:r>
          </a:p>
        </p:txBody>
      </p:sp>
    </p:spTree>
    <p:extLst>
      <p:ext uri="{BB962C8B-B14F-4D97-AF65-F5344CB8AC3E}">
        <p14:creationId xmlns:p14="http://schemas.microsoft.com/office/powerpoint/2010/main" val="1573555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AFF60-5AA8-3ABC-2C29-3BB25CDB167B}"/>
              </a:ext>
            </a:extLst>
          </p:cNvPr>
          <p:cNvSpPr>
            <a:spLocks noGrp="1"/>
          </p:cNvSpPr>
          <p:nvPr>
            <p:ph type="title"/>
          </p:nvPr>
        </p:nvSpPr>
        <p:spPr/>
        <p:txBody>
          <a:bodyPr/>
          <a:lstStyle/>
          <a:p>
            <a:r>
              <a:rPr lang="en-GB" dirty="0"/>
              <a:t>Establish …..</a:t>
            </a:r>
          </a:p>
        </p:txBody>
      </p:sp>
      <p:sp>
        <p:nvSpPr>
          <p:cNvPr id="3" name="Content Placeholder 2">
            <a:extLst>
              <a:ext uri="{FF2B5EF4-FFF2-40B4-BE49-F238E27FC236}">
                <a16:creationId xmlns:a16="http://schemas.microsoft.com/office/drawing/2014/main" id="{797C0B76-1B0C-D0D2-82E6-5CA2AB8BF3C4}"/>
              </a:ext>
            </a:extLst>
          </p:cNvPr>
          <p:cNvSpPr>
            <a:spLocks noGrp="1"/>
          </p:cNvSpPr>
          <p:nvPr>
            <p:ph idx="1"/>
          </p:nvPr>
        </p:nvSpPr>
        <p:spPr/>
        <p:txBody>
          <a:bodyPr>
            <a:normAutofit fontScale="92500" lnSpcReduction="10000"/>
          </a:bodyPr>
          <a:lstStyle/>
          <a:p>
            <a:r>
              <a:rPr lang="en-GB" dirty="0"/>
              <a:t>Established knowledge</a:t>
            </a:r>
          </a:p>
          <a:p>
            <a:r>
              <a:rPr lang="en-GB" dirty="0"/>
              <a:t>Dead end theories</a:t>
            </a:r>
          </a:p>
          <a:p>
            <a:r>
              <a:rPr lang="en-GB" dirty="0"/>
              <a:t>Blank spaces</a:t>
            </a:r>
          </a:p>
          <a:p>
            <a:endParaRPr lang="en-GB" dirty="0"/>
          </a:p>
          <a:p>
            <a:r>
              <a:rPr lang="en-GB" dirty="0"/>
              <a:t>The purpose of this research is to acknowledge and evaluate existing knowledge, identify dead end theories (as they have been exhausted to no end) and formulate a proposal to research areas that have not been previously explored or considered in appropriate detail</a:t>
            </a:r>
          </a:p>
          <a:p>
            <a:r>
              <a:rPr lang="en-GB" dirty="0"/>
              <a:t>“Finding the gap!”</a:t>
            </a:r>
          </a:p>
          <a:p>
            <a:r>
              <a:rPr lang="en-GB" dirty="0"/>
              <a:t>(Zang, 2026)</a:t>
            </a:r>
          </a:p>
          <a:p>
            <a:endParaRPr lang="en-GB" dirty="0"/>
          </a:p>
        </p:txBody>
      </p:sp>
    </p:spTree>
    <p:extLst>
      <p:ext uri="{BB962C8B-B14F-4D97-AF65-F5344CB8AC3E}">
        <p14:creationId xmlns:p14="http://schemas.microsoft.com/office/powerpoint/2010/main" val="3270461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9E2E29-A25F-F050-9854-2E68F13CA546}"/>
              </a:ext>
            </a:extLst>
          </p:cNvPr>
          <p:cNvPicPr>
            <a:picLocks noGrp="1" noChangeAspect="1"/>
          </p:cNvPicPr>
          <p:nvPr>
            <p:ph idx="1"/>
          </p:nvPr>
        </p:nvPicPr>
        <p:blipFill>
          <a:blip r:embed="rId2"/>
          <a:stretch>
            <a:fillRect/>
          </a:stretch>
        </p:blipFill>
        <p:spPr>
          <a:xfrm>
            <a:off x="3130045" y="1825625"/>
            <a:ext cx="5931910" cy="4351338"/>
          </a:xfrm>
          <a:prstGeom prst="rect">
            <a:avLst/>
          </a:prstGeom>
        </p:spPr>
      </p:pic>
      <p:sp>
        <p:nvSpPr>
          <p:cNvPr id="6" name="Rectangle 5">
            <a:extLst>
              <a:ext uri="{FF2B5EF4-FFF2-40B4-BE49-F238E27FC236}">
                <a16:creationId xmlns:a16="http://schemas.microsoft.com/office/drawing/2014/main" id="{88DC8E03-6CD5-E529-8AC0-59B5E2C1C553}"/>
              </a:ext>
            </a:extLst>
          </p:cNvPr>
          <p:cNvSpPr/>
          <p:nvPr/>
        </p:nvSpPr>
        <p:spPr>
          <a:xfrm>
            <a:off x="4078778" y="3724102"/>
            <a:ext cx="4105678" cy="830997"/>
          </a:xfrm>
          <a:prstGeom prst="rect">
            <a:avLst/>
          </a:prstGeom>
          <a:noFill/>
        </p:spPr>
        <p:txBody>
          <a:bodyPr wrap="square" lIns="91440" tIns="45720" rIns="91440" bIns="45720">
            <a:spAutoFit/>
          </a:bodyPr>
          <a:lstStyle/>
          <a:p>
            <a:pPr algn="ctr"/>
            <a:r>
              <a:rPr lang="en-US" sz="4800" dirty="0">
                <a:ln w="0"/>
                <a:solidFill>
                  <a:schemeClr val="bg1"/>
                </a:solidFill>
                <a:effectLst>
                  <a:outerShdw blurRad="38100" dist="19050" dir="2700000" algn="tl" rotWithShape="0">
                    <a:schemeClr val="dk1">
                      <a:alpha val="40000"/>
                    </a:schemeClr>
                  </a:outerShdw>
                </a:effectLst>
              </a:rPr>
              <a:t>Find the Gap!</a:t>
            </a:r>
            <a:endParaRPr lang="en-US" sz="4800" b="0" cap="none" spc="0" dirty="0">
              <a:ln w="0"/>
              <a:solidFill>
                <a:schemeClr val="bg1"/>
              </a:solidFill>
              <a:effectLst>
                <a:outerShdw blurRad="38100" dist="19050" dir="2700000" algn="tl" rotWithShape="0">
                  <a:schemeClr val="dk1">
                    <a:alpha val="40000"/>
                  </a:schemeClr>
                </a:outerShdw>
              </a:effectLst>
            </a:endParaRPr>
          </a:p>
        </p:txBody>
      </p:sp>
      <p:sp>
        <p:nvSpPr>
          <p:cNvPr id="8" name="Rectangle 7">
            <a:extLst>
              <a:ext uri="{FF2B5EF4-FFF2-40B4-BE49-F238E27FC236}">
                <a16:creationId xmlns:a16="http://schemas.microsoft.com/office/drawing/2014/main" id="{A9B77A46-814E-B71D-1883-09A977D51F4C}"/>
              </a:ext>
            </a:extLst>
          </p:cNvPr>
          <p:cNvSpPr/>
          <p:nvPr/>
        </p:nvSpPr>
        <p:spPr>
          <a:xfrm flipH="1">
            <a:off x="8988829" y="5644990"/>
            <a:ext cx="2211186" cy="246221"/>
          </a:xfrm>
          <a:prstGeom prst="rect">
            <a:avLst/>
          </a:prstGeom>
          <a:noFill/>
        </p:spPr>
        <p:txBody>
          <a:bodyPr wrap="square" lIns="91440" tIns="45720" rIns="91440" bIns="45720">
            <a:spAutoFit/>
          </a:bodyPr>
          <a:lstStyle/>
          <a:p>
            <a:pPr algn="ctr"/>
            <a:r>
              <a:rPr lang="en-US" sz="1000" dirty="0">
                <a:ln w="0"/>
                <a:effectLst>
                  <a:outerShdw blurRad="38100" dist="19050" dir="2700000" algn="tl" rotWithShape="0">
                    <a:schemeClr val="dk1">
                      <a:alpha val="40000"/>
                    </a:schemeClr>
                  </a:outerShdw>
                </a:effectLst>
              </a:rPr>
              <a:t>(Thomas, 2026)</a:t>
            </a:r>
            <a:endParaRPr lang="en-US" sz="10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268465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A0BC9-77B7-1C18-1B28-53096ECA2F5F}"/>
              </a:ext>
            </a:extLst>
          </p:cNvPr>
          <p:cNvSpPr>
            <a:spLocks noGrp="1"/>
          </p:cNvSpPr>
          <p:nvPr>
            <p:ph type="title"/>
          </p:nvPr>
        </p:nvSpPr>
        <p:spPr/>
        <p:txBody>
          <a:bodyPr/>
          <a:lstStyle/>
          <a:p>
            <a:r>
              <a:rPr lang="en-GB" dirty="0"/>
              <a:t>Research questions – open or closed?</a:t>
            </a:r>
          </a:p>
        </p:txBody>
      </p:sp>
      <p:sp>
        <p:nvSpPr>
          <p:cNvPr id="3" name="Content Placeholder 2">
            <a:extLst>
              <a:ext uri="{FF2B5EF4-FFF2-40B4-BE49-F238E27FC236}">
                <a16:creationId xmlns:a16="http://schemas.microsoft.com/office/drawing/2014/main" id="{DE94E25F-32A3-459C-45C9-0ADD31540AD0}"/>
              </a:ext>
            </a:extLst>
          </p:cNvPr>
          <p:cNvSpPr>
            <a:spLocks noGrp="1"/>
          </p:cNvSpPr>
          <p:nvPr>
            <p:ph idx="1"/>
          </p:nvPr>
        </p:nvSpPr>
        <p:spPr/>
        <p:txBody>
          <a:bodyPr/>
          <a:lstStyle/>
          <a:p>
            <a:r>
              <a:rPr lang="en-GB" dirty="0"/>
              <a:t>For my research questions I shall use a question with multiple choice answer possibly considering an IT facility that branches the questions off to further questions which add clarity to the initial answer or alternatively followed by a series of questions to add clarity and facilitate further information to be gleaned.  I have chosen this process as it lends itself firmly towards the </a:t>
            </a:r>
            <a:r>
              <a:rPr lang="en-GB" dirty="0" err="1"/>
              <a:t>quantative</a:t>
            </a:r>
            <a:r>
              <a:rPr lang="en-GB" dirty="0"/>
              <a:t> data collection which is easier to assimilate the data and therefore process and evaluate. </a:t>
            </a:r>
          </a:p>
          <a:p>
            <a:pPr marL="0" indent="0">
              <a:buNone/>
            </a:pPr>
            <a:r>
              <a:rPr lang="en-GB" dirty="0"/>
              <a:t>(Eichhorn, 2021)</a:t>
            </a:r>
          </a:p>
        </p:txBody>
      </p:sp>
    </p:spTree>
    <p:extLst>
      <p:ext uri="{BB962C8B-B14F-4D97-AF65-F5344CB8AC3E}">
        <p14:creationId xmlns:p14="http://schemas.microsoft.com/office/powerpoint/2010/main" val="2674851705"/>
      </p:ext>
    </p:extLst>
  </p:cSld>
  <p:clrMapOvr>
    <a:masterClrMapping/>
  </p:clrMapOvr>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B72DE-6927-447C-A531-7C064866287E}"/>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DC1352A5-C624-1BE2-61DD-BACACF5C28FA}"/>
              </a:ext>
            </a:extLst>
          </p:cNvPr>
          <p:cNvSpPr>
            <a:spLocks noGrp="1"/>
          </p:cNvSpPr>
          <p:nvPr>
            <p:ph idx="1"/>
          </p:nvPr>
        </p:nvSpPr>
        <p:spPr/>
        <p:txBody>
          <a:bodyPr>
            <a:normAutofit fontScale="92500"/>
          </a:bodyPr>
          <a:lstStyle/>
          <a:p>
            <a:r>
              <a:rPr lang="en-GB" dirty="0"/>
              <a:t>To identify how many officers are leaving the police service in England and Wales each year</a:t>
            </a:r>
          </a:p>
          <a:p>
            <a:r>
              <a:rPr lang="en-GB" dirty="0"/>
              <a:t>To identify the age of leavers and trends in age of service</a:t>
            </a:r>
          </a:p>
          <a:p>
            <a:r>
              <a:rPr lang="en-GB" dirty="0"/>
              <a:t>To identify any trends in reasons for leaving the service</a:t>
            </a:r>
          </a:p>
          <a:p>
            <a:r>
              <a:rPr lang="en-GB" dirty="0"/>
              <a:t>To identify how many of those questioned received a remain or leavers interview and whether that changed their view and if any of those who have left would consider returning at a later date.</a:t>
            </a:r>
          </a:p>
          <a:p>
            <a:r>
              <a:rPr lang="en-GB" dirty="0"/>
              <a:t>It is essential that my research not only aligns to existing practices and UWTSD requirements but also to the Police research priorities.</a:t>
            </a:r>
          </a:p>
          <a:p>
            <a:r>
              <a:rPr lang="en-GB" dirty="0"/>
              <a:t>(College of Policing, 2026)</a:t>
            </a:r>
          </a:p>
        </p:txBody>
      </p:sp>
    </p:spTree>
    <p:extLst>
      <p:ext uri="{BB962C8B-B14F-4D97-AF65-F5344CB8AC3E}">
        <p14:creationId xmlns:p14="http://schemas.microsoft.com/office/powerpoint/2010/main" val="4131900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AC6D9-74A4-D6FB-52DB-5E5066C90D2B}"/>
              </a:ext>
            </a:extLst>
          </p:cNvPr>
          <p:cNvSpPr>
            <a:spLocks noGrp="1"/>
          </p:cNvSpPr>
          <p:nvPr>
            <p:ph type="title"/>
          </p:nvPr>
        </p:nvSpPr>
        <p:spPr/>
        <p:txBody>
          <a:bodyPr/>
          <a:lstStyle/>
          <a:p>
            <a:r>
              <a:rPr lang="en-GB" dirty="0"/>
              <a:t>Rationale for chosen research methods</a:t>
            </a:r>
          </a:p>
        </p:txBody>
      </p:sp>
      <p:sp>
        <p:nvSpPr>
          <p:cNvPr id="3" name="Content Placeholder 2">
            <a:extLst>
              <a:ext uri="{FF2B5EF4-FFF2-40B4-BE49-F238E27FC236}">
                <a16:creationId xmlns:a16="http://schemas.microsoft.com/office/drawing/2014/main" id="{76364E2F-1452-FE4A-2785-C5F88E384598}"/>
              </a:ext>
            </a:extLst>
          </p:cNvPr>
          <p:cNvSpPr>
            <a:spLocks noGrp="1"/>
          </p:cNvSpPr>
          <p:nvPr>
            <p:ph idx="1"/>
          </p:nvPr>
        </p:nvSpPr>
        <p:spPr/>
        <p:txBody>
          <a:bodyPr>
            <a:normAutofit fontScale="85000" lnSpcReduction="20000"/>
          </a:bodyPr>
          <a:lstStyle/>
          <a:p>
            <a:r>
              <a:rPr lang="en-GB" dirty="0"/>
              <a:t>Qualitative, </a:t>
            </a:r>
            <a:r>
              <a:rPr lang="en-GB" dirty="0" err="1"/>
              <a:t>Quantitive</a:t>
            </a:r>
            <a:r>
              <a:rPr lang="en-GB" dirty="0"/>
              <a:t> or Mixed</a:t>
            </a:r>
          </a:p>
          <a:p>
            <a:r>
              <a:rPr lang="en-GB" dirty="0"/>
              <a:t>Interviews, open questionnaires, case studies, wider subject area</a:t>
            </a:r>
          </a:p>
          <a:p>
            <a:r>
              <a:rPr lang="en-GB" dirty="0"/>
              <a:t>O Reilly, (2025)</a:t>
            </a:r>
          </a:p>
          <a:p>
            <a:r>
              <a:rPr lang="en-GB" dirty="0"/>
              <a:t>DATA driven – multiple choice </a:t>
            </a:r>
            <a:r>
              <a:rPr lang="en-GB" dirty="0" err="1"/>
              <a:t>questionaires</a:t>
            </a:r>
            <a:r>
              <a:rPr lang="en-GB" dirty="0"/>
              <a:t>, selective subjects and subject area, easier to extrapolate and manipulate into reports and findings within a timely manner whilst ensuring </a:t>
            </a:r>
            <a:r>
              <a:rPr lang="en-GB" dirty="0" err="1"/>
              <a:t>annonimity</a:t>
            </a:r>
            <a:endParaRPr lang="en-GB" dirty="0"/>
          </a:p>
          <a:p>
            <a:r>
              <a:rPr lang="en-GB" dirty="0"/>
              <a:t>O Reilly, (2025)</a:t>
            </a:r>
          </a:p>
          <a:p>
            <a:r>
              <a:rPr lang="en-GB" dirty="0"/>
              <a:t>Mixed – a mixture of the above – which is attractive however as part of my provisional decision making process am wishing to avoid at this time in my academic career, firstly due to subject matter and secondly due to time constraints and possible lack of engagement from target audience</a:t>
            </a:r>
          </a:p>
          <a:p>
            <a:r>
              <a:rPr lang="en-GB" dirty="0"/>
              <a:t>O Reilly, (2025)</a:t>
            </a:r>
          </a:p>
        </p:txBody>
      </p:sp>
    </p:spTree>
    <p:extLst>
      <p:ext uri="{BB962C8B-B14F-4D97-AF65-F5344CB8AC3E}">
        <p14:creationId xmlns:p14="http://schemas.microsoft.com/office/powerpoint/2010/main" val="873737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6D128-8D4C-20B7-B711-B3DEEB2F8D43}"/>
              </a:ext>
            </a:extLst>
          </p:cNvPr>
          <p:cNvSpPr>
            <a:spLocks noGrp="1"/>
          </p:cNvSpPr>
          <p:nvPr>
            <p:ph type="title"/>
          </p:nvPr>
        </p:nvSpPr>
        <p:spPr/>
        <p:txBody>
          <a:bodyPr/>
          <a:lstStyle/>
          <a:p>
            <a:r>
              <a:rPr lang="en-GB" dirty="0"/>
              <a:t>Design of research methods..</a:t>
            </a:r>
          </a:p>
        </p:txBody>
      </p:sp>
      <p:sp>
        <p:nvSpPr>
          <p:cNvPr id="3" name="Content Placeholder 2">
            <a:extLst>
              <a:ext uri="{FF2B5EF4-FFF2-40B4-BE49-F238E27FC236}">
                <a16:creationId xmlns:a16="http://schemas.microsoft.com/office/drawing/2014/main" id="{0B25A914-784E-5E13-29C6-53AB71247E75}"/>
              </a:ext>
            </a:extLst>
          </p:cNvPr>
          <p:cNvSpPr>
            <a:spLocks noGrp="1"/>
          </p:cNvSpPr>
          <p:nvPr>
            <p:ph idx="1"/>
          </p:nvPr>
        </p:nvSpPr>
        <p:spPr/>
        <p:txBody>
          <a:bodyPr>
            <a:normAutofit fontScale="92500" lnSpcReduction="20000"/>
          </a:bodyPr>
          <a:lstStyle/>
          <a:p>
            <a:r>
              <a:rPr lang="en-GB" dirty="0"/>
              <a:t>I have decided to use </a:t>
            </a:r>
            <a:r>
              <a:rPr lang="en-GB" dirty="0" err="1"/>
              <a:t>quantative</a:t>
            </a:r>
            <a:r>
              <a:rPr lang="en-GB" dirty="0"/>
              <a:t> methods facilitated by the use of a 25 question, questionnaire.  The reason for my choice is as follows:</a:t>
            </a:r>
          </a:p>
          <a:p>
            <a:r>
              <a:rPr lang="en-GB" dirty="0"/>
              <a:t>Although </a:t>
            </a:r>
            <a:r>
              <a:rPr lang="en-GB" dirty="0" err="1"/>
              <a:t>Qualatitive</a:t>
            </a:r>
            <a:r>
              <a:rPr lang="en-GB" dirty="0"/>
              <a:t> research is considered by some to be the “Gold standard”  (O’ Reilley, 2025) and (Zang, 2026) it is time consuming, not truly anonymous and very </a:t>
            </a:r>
            <a:r>
              <a:rPr lang="en-GB" dirty="0" err="1"/>
              <a:t>labourious</a:t>
            </a:r>
            <a:r>
              <a:rPr lang="en-GB" dirty="0"/>
              <a:t> to undertake and review with a need for structured questions, and strong facilitative interview techniques on the part of the interviewer to keep the interviewee on track and avoid tangents.  (Zang, 2026).</a:t>
            </a:r>
          </a:p>
          <a:p>
            <a:r>
              <a:rPr lang="en-GB" dirty="0"/>
              <a:t>25 questions will provide enough information to undertake an appropriate response and therefore opportunity to </a:t>
            </a:r>
            <a:r>
              <a:rPr lang="en-GB" dirty="0" err="1"/>
              <a:t>interprate</a:t>
            </a:r>
            <a:r>
              <a:rPr lang="en-GB" dirty="0"/>
              <a:t> and evaluate the data without the risk of losing engagement from the participant.</a:t>
            </a:r>
          </a:p>
          <a:p>
            <a:r>
              <a:rPr lang="en-GB" dirty="0"/>
              <a:t>(Eichhorn, 2025, p54-78)</a:t>
            </a:r>
          </a:p>
        </p:txBody>
      </p:sp>
    </p:spTree>
    <p:extLst>
      <p:ext uri="{BB962C8B-B14F-4D97-AF65-F5344CB8AC3E}">
        <p14:creationId xmlns:p14="http://schemas.microsoft.com/office/powerpoint/2010/main" val="584136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D96C51-451A-3855-123A-AC7AEDF55A48}"/>
              </a:ext>
            </a:extLst>
          </p:cNvPr>
          <p:cNvSpPr>
            <a:spLocks noGrp="1"/>
          </p:cNvSpPr>
          <p:nvPr>
            <p:ph idx="1"/>
          </p:nvPr>
        </p:nvSpPr>
        <p:spPr/>
        <p:txBody>
          <a:bodyPr/>
          <a:lstStyle/>
          <a:p>
            <a:pPr marL="0" indent="0">
              <a:buNone/>
            </a:pPr>
            <a:r>
              <a:rPr lang="en-GB" dirty="0"/>
              <a:t>“challenges remain concerning the paradigmatic incompatibility between qualitative and quantitative approaches and the incompatibility’s impact on the procedure of mixing.” </a:t>
            </a:r>
          </a:p>
          <a:p>
            <a:endParaRPr lang="en-GB" dirty="0"/>
          </a:p>
          <a:p>
            <a:endParaRPr lang="en-GB" dirty="0"/>
          </a:p>
          <a:p>
            <a:pPr marL="0" indent="0">
              <a:buNone/>
            </a:pPr>
            <a:r>
              <a:rPr lang="en-GB" dirty="0">
                <a:solidFill>
                  <a:schemeClr val="tx2">
                    <a:lumMod val="50000"/>
                    <a:lumOff val="50000"/>
                  </a:schemeClr>
                </a:solidFill>
              </a:rPr>
              <a:t>(</a:t>
            </a:r>
            <a:r>
              <a:rPr lang="en-GB" u="sng" dirty="0">
                <a:solidFill>
                  <a:schemeClr val="tx2">
                    <a:lumMod val="50000"/>
                    <a:lumOff val="50000"/>
                  </a:schemeClr>
                </a:solidFill>
                <a:hlinkClick r:id="rId2">
                  <a:extLst>
                    <a:ext uri="{A12FA001-AC4F-418D-AE19-62706E023703}">
                      <ahyp:hlinkClr xmlns:ahyp="http://schemas.microsoft.com/office/drawing/2018/hyperlinkcolor" val="tx"/>
                    </a:ext>
                  </a:extLst>
                </a:hlinkClick>
              </a:rPr>
              <a:t>Bazeley, 2002</a:t>
            </a:r>
            <a:r>
              <a:rPr lang="en-GB" dirty="0">
                <a:solidFill>
                  <a:schemeClr val="tx2">
                    <a:lumMod val="50000"/>
                    <a:lumOff val="50000"/>
                  </a:schemeClr>
                </a:solidFill>
              </a:rPr>
              <a:t>; </a:t>
            </a:r>
            <a:r>
              <a:rPr lang="en-GB" u="sng" dirty="0">
                <a:solidFill>
                  <a:schemeClr val="tx2">
                    <a:lumMod val="50000"/>
                    <a:lumOff val="50000"/>
                  </a:schemeClr>
                </a:solidFill>
                <a:hlinkClick r:id="rId3">
                  <a:extLst>
                    <a:ext uri="{A12FA001-AC4F-418D-AE19-62706E023703}">
                      <ahyp:hlinkClr xmlns:ahyp="http://schemas.microsoft.com/office/drawing/2018/hyperlinkcolor" val="tx"/>
                    </a:ext>
                  </a:extLst>
                </a:hlinkClick>
              </a:rPr>
              <a:t>Bryman, 1984</a:t>
            </a:r>
            <a:r>
              <a:rPr lang="en-GB" dirty="0">
                <a:solidFill>
                  <a:schemeClr val="tx2">
                    <a:lumMod val="50000"/>
                    <a:lumOff val="50000"/>
                  </a:schemeClr>
                </a:solidFill>
              </a:rPr>
              <a:t>, </a:t>
            </a:r>
            <a:r>
              <a:rPr lang="en-GB" u="sng" dirty="0">
                <a:solidFill>
                  <a:schemeClr val="tx2">
                    <a:lumMod val="50000"/>
                    <a:lumOff val="50000"/>
                  </a:schemeClr>
                </a:solidFill>
                <a:hlinkClick r:id="rId4">
                  <a:extLst>
                    <a:ext uri="{A12FA001-AC4F-418D-AE19-62706E023703}">
                      <ahyp:hlinkClr xmlns:ahyp="http://schemas.microsoft.com/office/drawing/2018/hyperlinkcolor" val="tx"/>
                    </a:ext>
                  </a:extLst>
                </a:hlinkClick>
              </a:rPr>
              <a:t>2006</a:t>
            </a:r>
            <a:r>
              <a:rPr lang="en-GB" dirty="0">
                <a:solidFill>
                  <a:schemeClr val="tx2">
                    <a:lumMod val="50000"/>
                    <a:lumOff val="50000"/>
                  </a:schemeClr>
                </a:solidFill>
              </a:rPr>
              <a:t>, </a:t>
            </a:r>
            <a:r>
              <a:rPr lang="en-GB" u="sng" dirty="0">
                <a:solidFill>
                  <a:schemeClr val="tx2">
                    <a:lumMod val="50000"/>
                    <a:lumOff val="50000"/>
                  </a:schemeClr>
                </a:solidFill>
                <a:hlinkClick r:id="rId5">
                  <a:extLst>
                    <a:ext uri="{A12FA001-AC4F-418D-AE19-62706E023703}">
                      <ahyp:hlinkClr xmlns:ahyp="http://schemas.microsoft.com/office/drawing/2018/hyperlinkcolor" val="tx"/>
                    </a:ext>
                  </a:extLst>
                </a:hlinkClick>
              </a:rPr>
              <a:t>2007</a:t>
            </a:r>
            <a:r>
              <a:rPr lang="en-GB" dirty="0">
                <a:solidFill>
                  <a:schemeClr val="tx2">
                    <a:lumMod val="50000"/>
                    <a:lumOff val="50000"/>
                  </a:schemeClr>
                </a:solidFill>
              </a:rPr>
              <a:t>)</a:t>
            </a:r>
          </a:p>
        </p:txBody>
      </p:sp>
    </p:spTree>
    <p:extLst>
      <p:ext uri="{BB962C8B-B14F-4D97-AF65-F5344CB8AC3E}">
        <p14:creationId xmlns:p14="http://schemas.microsoft.com/office/powerpoint/2010/main" val="23722818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A5DD1-9B6E-A8E3-B4A4-660711C6AA47}"/>
              </a:ext>
            </a:extLst>
          </p:cNvPr>
          <p:cNvSpPr>
            <a:spLocks noGrp="1"/>
          </p:cNvSpPr>
          <p:nvPr>
            <p:ph type="title"/>
          </p:nvPr>
        </p:nvSpPr>
        <p:spPr/>
        <p:txBody>
          <a:bodyPr/>
          <a:lstStyle/>
          <a:p>
            <a:r>
              <a:rPr lang="en-GB" dirty="0"/>
              <a:t>Sample population…</a:t>
            </a:r>
          </a:p>
        </p:txBody>
      </p:sp>
      <p:sp>
        <p:nvSpPr>
          <p:cNvPr id="3" name="Content Placeholder 2">
            <a:extLst>
              <a:ext uri="{FF2B5EF4-FFF2-40B4-BE49-F238E27FC236}">
                <a16:creationId xmlns:a16="http://schemas.microsoft.com/office/drawing/2014/main" id="{FC41B350-5FDA-E3F7-2BC5-BAF3A8F1AC59}"/>
              </a:ext>
            </a:extLst>
          </p:cNvPr>
          <p:cNvSpPr>
            <a:spLocks noGrp="1"/>
          </p:cNvSpPr>
          <p:nvPr>
            <p:ph idx="1"/>
          </p:nvPr>
        </p:nvSpPr>
        <p:spPr>
          <a:xfrm>
            <a:off x="838200" y="1278542"/>
            <a:ext cx="10515600" cy="4898421"/>
          </a:xfrm>
        </p:spPr>
        <p:txBody>
          <a:bodyPr>
            <a:normAutofit/>
          </a:bodyPr>
          <a:lstStyle/>
          <a:p>
            <a:endParaRPr lang="en-GB" dirty="0">
              <a:solidFill>
                <a:srgbClr val="FF0000"/>
              </a:solidFill>
            </a:endParaRPr>
          </a:p>
          <a:p>
            <a:r>
              <a:rPr lang="en-GB" sz="2400" dirty="0"/>
              <a:t>The sample population I intend to use would comprise of existing police officers and those that have recently left the service (within last 5 years). </a:t>
            </a:r>
            <a:r>
              <a:rPr lang="en-GB" sz="1800" dirty="0"/>
              <a:t>Eichhorn(2021, p25)</a:t>
            </a:r>
          </a:p>
          <a:p>
            <a:r>
              <a:rPr lang="en-GB" sz="2400" dirty="0"/>
              <a:t>These will be accessed by way of consent from local police forces and via an anonymous questionnaire, facilitated on internal and external platforms inclusive of force websites, the Police Federation, College of Policing and open-source networking links – such as Blue light leavers (subject to gaining appropriate consent). </a:t>
            </a:r>
          </a:p>
          <a:p>
            <a:r>
              <a:rPr lang="en-GB" sz="1800" dirty="0"/>
              <a:t>Eichhorn(2021)</a:t>
            </a:r>
          </a:p>
          <a:p>
            <a:r>
              <a:rPr lang="en-GB" sz="2400" dirty="0"/>
              <a:t>All participants will remain anonymous due to nature of source and wish to facilitate genuine responses.</a:t>
            </a:r>
          </a:p>
          <a:p>
            <a:r>
              <a:rPr lang="en-GB" sz="2000" dirty="0"/>
              <a:t> </a:t>
            </a:r>
            <a:r>
              <a:rPr lang="en-GB" sz="1800" dirty="0"/>
              <a:t>(</a:t>
            </a:r>
            <a:r>
              <a:rPr lang="en-GB" sz="1800" dirty="0" err="1"/>
              <a:t>O,Reilly</a:t>
            </a:r>
            <a:r>
              <a:rPr lang="en-GB" sz="1800" dirty="0"/>
              <a:t>, K, 2025 p56-58, 90 &amp; 153)</a:t>
            </a:r>
          </a:p>
        </p:txBody>
      </p:sp>
    </p:spTree>
    <p:extLst>
      <p:ext uri="{BB962C8B-B14F-4D97-AF65-F5344CB8AC3E}">
        <p14:creationId xmlns:p14="http://schemas.microsoft.com/office/powerpoint/2010/main" val="1132068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7480B-08BF-CE08-7775-7441BD2E40F3}"/>
              </a:ext>
            </a:extLst>
          </p:cNvPr>
          <p:cNvSpPr>
            <a:spLocks noGrp="1"/>
          </p:cNvSpPr>
          <p:nvPr>
            <p:ph type="title"/>
          </p:nvPr>
        </p:nvSpPr>
        <p:spPr/>
        <p:txBody>
          <a:bodyPr/>
          <a:lstStyle/>
          <a:p>
            <a:r>
              <a:rPr lang="en-GB" dirty="0"/>
              <a:t>How are you going to analyse the data?</a:t>
            </a:r>
          </a:p>
        </p:txBody>
      </p:sp>
      <p:sp>
        <p:nvSpPr>
          <p:cNvPr id="3" name="Content Placeholder 2">
            <a:extLst>
              <a:ext uri="{FF2B5EF4-FFF2-40B4-BE49-F238E27FC236}">
                <a16:creationId xmlns:a16="http://schemas.microsoft.com/office/drawing/2014/main" id="{B8B282A7-4B97-B162-B1E9-0E975C197E36}"/>
              </a:ext>
            </a:extLst>
          </p:cNvPr>
          <p:cNvSpPr>
            <a:spLocks noGrp="1"/>
          </p:cNvSpPr>
          <p:nvPr>
            <p:ph idx="1"/>
          </p:nvPr>
        </p:nvSpPr>
        <p:spPr/>
        <p:txBody>
          <a:bodyPr/>
          <a:lstStyle/>
          <a:p>
            <a:r>
              <a:rPr lang="en-GB" dirty="0"/>
              <a:t>Survey monkey (Survey monkey, 2026) or alternatively </a:t>
            </a:r>
          </a:p>
          <a:p>
            <a:r>
              <a:rPr lang="en-GB" dirty="0"/>
              <a:t>Google surveys (2026)</a:t>
            </a:r>
          </a:p>
          <a:p>
            <a:r>
              <a:rPr lang="en-GB" dirty="0"/>
              <a:t>The questionnaire will be designed by the use of a questionnaire platform which will enable me to assimilate data, produce graphs, identified trends and evaluate questions. (Davies, J, 2026)</a:t>
            </a:r>
          </a:p>
          <a:p>
            <a:endParaRPr lang="en-GB" dirty="0"/>
          </a:p>
        </p:txBody>
      </p:sp>
    </p:spTree>
    <p:extLst>
      <p:ext uri="{BB962C8B-B14F-4D97-AF65-F5344CB8AC3E}">
        <p14:creationId xmlns:p14="http://schemas.microsoft.com/office/powerpoint/2010/main" val="41786685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3DA65F-E41A-1007-9C49-F4F683F59285}"/>
              </a:ext>
            </a:extLst>
          </p:cNvPr>
          <p:cNvSpPr>
            <a:spLocks noGrp="1"/>
          </p:cNvSpPr>
          <p:nvPr>
            <p:ph idx="1"/>
          </p:nvPr>
        </p:nvSpPr>
        <p:spPr/>
        <p:txBody>
          <a:bodyPr/>
          <a:lstStyle/>
          <a:p>
            <a:pPr marL="0" indent="0">
              <a:buNone/>
            </a:pPr>
            <a:r>
              <a:rPr lang="en-GB" dirty="0"/>
              <a:t>“After 30 years of development, mixed methods research has been expanded into a distinct methodology that combines qualitative and quantitative research methods in a single study despite their different underlying principles” </a:t>
            </a:r>
          </a:p>
          <a:p>
            <a:r>
              <a:rPr lang="en-GB" dirty="0">
                <a:solidFill>
                  <a:schemeClr val="tx2">
                    <a:lumMod val="50000"/>
                    <a:lumOff val="50000"/>
                  </a:schemeClr>
                </a:solidFill>
              </a:rPr>
              <a:t>(</a:t>
            </a:r>
            <a:r>
              <a:rPr lang="en-GB" u="sng" dirty="0">
                <a:solidFill>
                  <a:schemeClr val="tx2">
                    <a:lumMod val="50000"/>
                    <a:lumOff val="50000"/>
                  </a:schemeClr>
                </a:solidFill>
                <a:hlinkClick r:id="rId2">
                  <a:extLst>
                    <a:ext uri="{A12FA001-AC4F-418D-AE19-62706E023703}">
                      <ahyp:hlinkClr xmlns:ahyp="http://schemas.microsoft.com/office/drawing/2018/hyperlinkcolor" val="tx"/>
                    </a:ext>
                  </a:extLst>
                </a:hlinkClick>
              </a:rPr>
              <a:t>Creswell &amp; Garrett, 2008</a:t>
            </a:r>
            <a:r>
              <a:rPr lang="en-GB" dirty="0">
                <a:solidFill>
                  <a:schemeClr val="tx2">
                    <a:lumMod val="50000"/>
                    <a:lumOff val="50000"/>
                  </a:schemeClr>
                </a:solidFill>
              </a:rPr>
              <a:t>; </a:t>
            </a:r>
            <a:r>
              <a:rPr lang="en-GB" u="sng" dirty="0">
                <a:solidFill>
                  <a:schemeClr val="tx2">
                    <a:lumMod val="50000"/>
                    <a:lumOff val="50000"/>
                  </a:schemeClr>
                </a:solidFill>
                <a:hlinkClick r:id="rId3">
                  <a:extLst>
                    <a:ext uri="{A12FA001-AC4F-418D-AE19-62706E023703}">
                      <ahyp:hlinkClr xmlns:ahyp="http://schemas.microsoft.com/office/drawing/2018/hyperlinkcolor" val="tx"/>
                    </a:ext>
                  </a:extLst>
                </a:hlinkClick>
              </a:rPr>
              <a:t>Creswell &amp; Plano Clark, 2017</a:t>
            </a:r>
            <a:r>
              <a:rPr lang="en-GB" dirty="0">
                <a:solidFill>
                  <a:schemeClr val="tx2">
                    <a:lumMod val="50000"/>
                    <a:lumOff val="50000"/>
                  </a:schemeClr>
                </a:solidFill>
              </a:rPr>
              <a:t>; </a:t>
            </a:r>
            <a:r>
              <a:rPr lang="en-GB" u="sng" dirty="0">
                <a:solidFill>
                  <a:schemeClr val="tx2">
                    <a:lumMod val="50000"/>
                    <a:lumOff val="50000"/>
                  </a:schemeClr>
                </a:solidFill>
                <a:hlinkClick r:id="rId4">
                  <a:extLst>
                    <a:ext uri="{A12FA001-AC4F-418D-AE19-62706E023703}">
                      <ahyp:hlinkClr xmlns:ahyp="http://schemas.microsoft.com/office/drawing/2018/hyperlinkcolor" val="tx"/>
                    </a:ext>
                  </a:extLst>
                </a:hlinkClick>
              </a:rPr>
              <a:t>Johnson &amp; Onwuegbuzie, 2004</a:t>
            </a:r>
            <a:r>
              <a:rPr lang="en-GB" dirty="0">
                <a:solidFill>
                  <a:schemeClr val="tx2">
                    <a:lumMod val="50000"/>
                    <a:lumOff val="50000"/>
                  </a:schemeClr>
                </a:solidFill>
              </a:rPr>
              <a:t>). </a:t>
            </a:r>
          </a:p>
        </p:txBody>
      </p:sp>
    </p:spTree>
    <p:extLst>
      <p:ext uri="{BB962C8B-B14F-4D97-AF65-F5344CB8AC3E}">
        <p14:creationId xmlns:p14="http://schemas.microsoft.com/office/powerpoint/2010/main" val="2207683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CA467-86C2-A7D6-CE50-A50A8D4C4324}"/>
              </a:ext>
            </a:extLst>
          </p:cNvPr>
          <p:cNvSpPr>
            <a:spLocks noGrp="1"/>
          </p:cNvSpPr>
          <p:nvPr>
            <p:ph type="title"/>
          </p:nvPr>
        </p:nvSpPr>
        <p:spPr>
          <a:xfrm>
            <a:off x="838200" y="365126"/>
            <a:ext cx="10515600" cy="37934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2F434B77-7972-3171-1621-879A7AE419B3}"/>
              </a:ext>
            </a:extLst>
          </p:cNvPr>
          <p:cNvSpPr>
            <a:spLocks noGrp="1"/>
          </p:cNvSpPr>
          <p:nvPr>
            <p:ph idx="1"/>
          </p:nvPr>
        </p:nvSpPr>
        <p:spPr>
          <a:xfrm>
            <a:off x="838200" y="979136"/>
            <a:ext cx="10515600" cy="5197827"/>
          </a:xfrm>
        </p:spPr>
        <p:txBody>
          <a:bodyPr>
            <a:normAutofit fontScale="40000" lnSpcReduction="20000"/>
          </a:bodyPr>
          <a:lstStyle/>
          <a:p>
            <a:r>
              <a:rPr lang="en-GB" sz="1600" dirty="0">
                <a:solidFill>
                  <a:schemeClr val="tx2">
                    <a:lumMod val="50000"/>
                    <a:lumOff val="50000"/>
                  </a:schemeClr>
                </a:solidFill>
              </a:rPr>
              <a:t>(</a:t>
            </a:r>
            <a:r>
              <a:rPr lang="en-GB" sz="1600" u="sng" dirty="0">
                <a:solidFill>
                  <a:schemeClr val="tx2">
                    <a:lumMod val="50000"/>
                    <a:lumOff val="50000"/>
                  </a:schemeClr>
                </a:solidFill>
                <a:hlinkClick r:id="rId2">
                  <a:extLst>
                    <a:ext uri="{A12FA001-AC4F-418D-AE19-62706E023703}">
                      <ahyp:hlinkClr xmlns:ahyp="http://schemas.microsoft.com/office/drawing/2018/hyperlinkcolor" val="tx"/>
                    </a:ext>
                  </a:extLst>
                </a:hlinkClick>
              </a:rPr>
              <a:t>Bazeley, 2002</a:t>
            </a:r>
            <a:r>
              <a:rPr lang="en-GB" sz="1600" dirty="0">
                <a:solidFill>
                  <a:schemeClr val="tx2">
                    <a:lumMod val="50000"/>
                    <a:lumOff val="50000"/>
                  </a:schemeClr>
                </a:solidFill>
              </a:rPr>
              <a:t>; </a:t>
            </a:r>
            <a:r>
              <a:rPr lang="en-GB" sz="1600" u="sng" dirty="0">
                <a:solidFill>
                  <a:schemeClr val="tx2">
                    <a:lumMod val="50000"/>
                    <a:lumOff val="50000"/>
                  </a:schemeClr>
                </a:solidFill>
                <a:hlinkClick r:id="rId3">
                  <a:extLst>
                    <a:ext uri="{A12FA001-AC4F-418D-AE19-62706E023703}">
                      <ahyp:hlinkClr xmlns:ahyp="http://schemas.microsoft.com/office/drawing/2018/hyperlinkcolor" val="tx"/>
                    </a:ext>
                  </a:extLst>
                </a:hlinkClick>
              </a:rPr>
              <a:t>Bryman, 1984</a:t>
            </a:r>
            <a:r>
              <a:rPr lang="en-GB" sz="1600" dirty="0">
                <a:solidFill>
                  <a:schemeClr val="tx2">
                    <a:lumMod val="50000"/>
                    <a:lumOff val="50000"/>
                  </a:schemeClr>
                </a:solidFill>
              </a:rPr>
              <a:t>, </a:t>
            </a:r>
            <a:r>
              <a:rPr lang="en-GB" sz="1600" u="sng" dirty="0">
                <a:solidFill>
                  <a:schemeClr val="tx2">
                    <a:lumMod val="50000"/>
                    <a:lumOff val="50000"/>
                  </a:schemeClr>
                </a:solidFill>
                <a:hlinkClick r:id="rId4">
                  <a:extLst>
                    <a:ext uri="{A12FA001-AC4F-418D-AE19-62706E023703}">
                      <ahyp:hlinkClr xmlns:ahyp="http://schemas.microsoft.com/office/drawing/2018/hyperlinkcolor" val="tx"/>
                    </a:ext>
                  </a:extLst>
                </a:hlinkClick>
              </a:rPr>
              <a:t>2006</a:t>
            </a:r>
            <a:r>
              <a:rPr lang="en-GB" sz="1600" dirty="0">
                <a:solidFill>
                  <a:schemeClr val="tx2">
                    <a:lumMod val="50000"/>
                    <a:lumOff val="50000"/>
                  </a:schemeClr>
                </a:solidFill>
              </a:rPr>
              <a:t>, </a:t>
            </a:r>
            <a:r>
              <a:rPr lang="en-GB" sz="1600" u="sng" dirty="0">
                <a:solidFill>
                  <a:schemeClr val="tx2">
                    <a:lumMod val="50000"/>
                    <a:lumOff val="50000"/>
                  </a:schemeClr>
                </a:solidFill>
                <a:hlinkClick r:id="rId5">
                  <a:extLst>
                    <a:ext uri="{A12FA001-AC4F-418D-AE19-62706E023703}">
                      <ahyp:hlinkClr xmlns:ahyp="http://schemas.microsoft.com/office/drawing/2018/hyperlinkcolor" val="tx"/>
                    </a:ext>
                  </a:extLst>
                </a:hlinkClick>
              </a:rPr>
              <a:t>2007</a:t>
            </a:r>
            <a:r>
              <a:rPr lang="en-GB" sz="1600" dirty="0">
                <a:solidFill>
                  <a:schemeClr val="tx2">
                    <a:lumMod val="50000"/>
                    <a:lumOff val="50000"/>
                  </a:schemeClr>
                </a:solidFill>
              </a:rPr>
              <a:t>)</a:t>
            </a:r>
          </a:p>
          <a:p>
            <a:r>
              <a:rPr lang="en-GB" sz="1600" dirty="0" err="1"/>
              <a:t>Biggam</a:t>
            </a:r>
            <a:r>
              <a:rPr lang="en-GB" sz="1600" dirty="0"/>
              <a:t> J, (2026),a, “Succeeding with your master’s dissertation: A step by step handbook”, 6</a:t>
            </a:r>
            <a:r>
              <a:rPr lang="en-GB" sz="1600" baseline="30000" dirty="0"/>
              <a:t>th</a:t>
            </a:r>
            <a:r>
              <a:rPr lang="en-GB" sz="1600" dirty="0"/>
              <a:t> Edition, Open University Press.</a:t>
            </a:r>
          </a:p>
          <a:p>
            <a:r>
              <a:rPr lang="en-GB" sz="1600" dirty="0" err="1"/>
              <a:t>Biggam</a:t>
            </a:r>
            <a:r>
              <a:rPr lang="en-GB" sz="1600" dirty="0"/>
              <a:t> J, (2026), </a:t>
            </a:r>
            <a:r>
              <a:rPr lang="en-GB" sz="1600" dirty="0" err="1"/>
              <a:t>b,“Succeeding</a:t>
            </a:r>
            <a:r>
              <a:rPr lang="en-GB" sz="1600" dirty="0"/>
              <a:t> with your master’s dissertation: A step by step handbook”, 6</a:t>
            </a:r>
            <a:r>
              <a:rPr lang="en-GB" sz="1600" baseline="30000" dirty="0"/>
              <a:t>th</a:t>
            </a:r>
            <a:r>
              <a:rPr lang="en-GB" sz="1600" dirty="0"/>
              <a:t> Edition, Open University Press.</a:t>
            </a:r>
          </a:p>
          <a:p>
            <a:r>
              <a:rPr lang="en-GB" sz="1600" dirty="0" err="1"/>
              <a:t>Biggam</a:t>
            </a:r>
            <a:r>
              <a:rPr lang="en-GB" sz="1600" dirty="0"/>
              <a:t> J, (2026),c, “Succeeding with your master’s dissertation: A step by step handbook”, 6</a:t>
            </a:r>
            <a:r>
              <a:rPr lang="en-GB" sz="1600" baseline="30000" dirty="0"/>
              <a:t>th</a:t>
            </a:r>
            <a:r>
              <a:rPr lang="en-GB" sz="1600" dirty="0"/>
              <a:t> Edition, Open University Press.</a:t>
            </a:r>
          </a:p>
          <a:p>
            <a:r>
              <a:rPr lang="en-GB" sz="1600" dirty="0"/>
              <a:t>College of Policing (2026) “Police Research </a:t>
            </a:r>
            <a:r>
              <a:rPr lang="en-GB" sz="1600" dirty="0" err="1"/>
              <a:t>Priorties</a:t>
            </a:r>
            <a:r>
              <a:rPr lang="en-GB" sz="1600" dirty="0"/>
              <a:t>”, Available </a:t>
            </a:r>
            <a:r>
              <a:rPr lang="en-GB" sz="1600" dirty="0" err="1"/>
              <a:t>at:https</a:t>
            </a:r>
            <a:r>
              <a:rPr lang="en-GB" sz="1600" dirty="0"/>
              <a:t>://www.college.police.uk/research, (Accessed 5.6.2026)</a:t>
            </a:r>
          </a:p>
          <a:p>
            <a:r>
              <a:rPr lang="en-GB" sz="1600" dirty="0">
                <a:solidFill>
                  <a:schemeClr val="tx2">
                    <a:lumMod val="50000"/>
                    <a:lumOff val="50000"/>
                  </a:schemeClr>
                </a:solidFill>
              </a:rPr>
              <a:t>Creswell and Garrett (2008), </a:t>
            </a:r>
          </a:p>
          <a:p>
            <a:r>
              <a:rPr lang="en-GB" sz="1600" dirty="0">
                <a:solidFill>
                  <a:schemeClr val="tx2">
                    <a:lumMod val="50000"/>
                    <a:lumOff val="50000"/>
                  </a:schemeClr>
                </a:solidFill>
              </a:rPr>
              <a:t>Creswell and Plano Clark (2017)</a:t>
            </a:r>
          </a:p>
          <a:p>
            <a:r>
              <a:rPr lang="en-GB" sz="1600" dirty="0">
                <a:solidFill>
                  <a:schemeClr val="tx2">
                    <a:lumMod val="50000"/>
                    <a:lumOff val="50000"/>
                  </a:schemeClr>
                </a:solidFill>
              </a:rPr>
              <a:t>Johnson and Onwuegbuzie (2004)</a:t>
            </a:r>
          </a:p>
          <a:p>
            <a:r>
              <a:rPr lang="en-GB" sz="1600" u="sng" dirty="0">
                <a:solidFill>
                  <a:schemeClr val="tx2">
                    <a:lumMod val="50000"/>
                    <a:lumOff val="50000"/>
                  </a:schemeClr>
                </a:solidFill>
                <a:hlinkClick r:id="rId6">
                  <a:extLst>
                    <a:ext uri="{A12FA001-AC4F-418D-AE19-62706E023703}">
                      <ahyp:hlinkClr xmlns:ahyp="http://schemas.microsoft.com/office/drawing/2018/hyperlinkcolor" val="tx"/>
                    </a:ext>
                  </a:extLst>
                </a:hlinkClick>
              </a:rPr>
              <a:t>Creswell &amp; Garrett, 2008</a:t>
            </a:r>
            <a:r>
              <a:rPr lang="en-GB" sz="1600" dirty="0">
                <a:solidFill>
                  <a:schemeClr val="tx2">
                    <a:lumMod val="50000"/>
                    <a:lumOff val="50000"/>
                  </a:schemeClr>
                </a:solidFill>
              </a:rPr>
              <a:t>; </a:t>
            </a:r>
          </a:p>
          <a:p>
            <a:r>
              <a:rPr lang="en-GB" sz="1600" u="sng" dirty="0">
                <a:solidFill>
                  <a:schemeClr val="tx2">
                    <a:lumMod val="50000"/>
                    <a:lumOff val="50000"/>
                  </a:schemeClr>
                </a:solidFill>
                <a:hlinkClick r:id="rId7">
                  <a:extLst>
                    <a:ext uri="{A12FA001-AC4F-418D-AE19-62706E023703}">
                      <ahyp:hlinkClr xmlns:ahyp="http://schemas.microsoft.com/office/drawing/2018/hyperlinkcolor" val="tx"/>
                    </a:ext>
                  </a:extLst>
                </a:hlinkClick>
              </a:rPr>
              <a:t>Creswell &amp; Plano Clark, 2017</a:t>
            </a:r>
            <a:r>
              <a:rPr lang="en-GB" sz="1600" dirty="0">
                <a:solidFill>
                  <a:schemeClr val="tx2">
                    <a:lumMod val="50000"/>
                    <a:lumOff val="50000"/>
                  </a:schemeClr>
                </a:solidFill>
              </a:rPr>
              <a:t>; </a:t>
            </a:r>
          </a:p>
          <a:p>
            <a:r>
              <a:rPr lang="en-GB" sz="1600" u="sng" dirty="0">
                <a:solidFill>
                  <a:schemeClr val="tx2">
                    <a:lumMod val="50000"/>
                    <a:lumOff val="50000"/>
                  </a:schemeClr>
                </a:solidFill>
                <a:hlinkClick r:id="rId8">
                  <a:extLst>
                    <a:ext uri="{A12FA001-AC4F-418D-AE19-62706E023703}">
                      <ahyp:hlinkClr xmlns:ahyp="http://schemas.microsoft.com/office/drawing/2018/hyperlinkcolor" val="tx"/>
                    </a:ext>
                  </a:extLst>
                </a:hlinkClick>
              </a:rPr>
              <a:t>Johnson &amp; Onwuegbuzie, 2004</a:t>
            </a:r>
            <a:endParaRPr lang="en-GB" sz="1600" u="sng" dirty="0">
              <a:solidFill>
                <a:schemeClr val="tx2">
                  <a:lumMod val="50000"/>
                  <a:lumOff val="50000"/>
                </a:schemeClr>
              </a:solidFill>
            </a:endParaRPr>
          </a:p>
          <a:p>
            <a:r>
              <a:rPr lang="en-GB" sz="1600" dirty="0"/>
              <a:t>Eichhorn J(2021), “Survey Research and Sampling”, Sage.</a:t>
            </a:r>
          </a:p>
          <a:p>
            <a:r>
              <a:rPr lang="en-GB" sz="1600" dirty="0"/>
              <a:t>Google surveys (2026) available </a:t>
            </a:r>
            <a:r>
              <a:rPr lang="en-GB" sz="1600" dirty="0" err="1"/>
              <a:t>at:https</a:t>
            </a:r>
            <a:r>
              <a:rPr lang="en-GB" sz="1600" dirty="0"/>
              <a:t>://accounts.google.com/v3/</a:t>
            </a:r>
            <a:r>
              <a:rPr lang="en-GB" sz="1600" dirty="0" err="1"/>
              <a:t>signin</a:t>
            </a:r>
            <a:r>
              <a:rPr lang="en-GB" sz="1600" dirty="0"/>
              <a:t>/</a:t>
            </a:r>
            <a:r>
              <a:rPr lang="en-GB" sz="1600" dirty="0" err="1"/>
              <a:t>identifier?continue</a:t>
            </a:r>
            <a:r>
              <a:rPr lang="en-GB" sz="1600" dirty="0"/>
              <a:t>=https%3A%2F%2Fdocs.google.com%2Fforms%2F&amp;dsh=S-1391316650%3A1780651134195202&amp;followup=https%3A%2F%2Fdocs.google.com%2Fforms%2F&amp;ltmpl=</a:t>
            </a:r>
            <a:r>
              <a:rPr lang="en-GB" sz="1600" dirty="0" err="1"/>
              <a:t>forms&amp;osid</a:t>
            </a:r>
            <a:r>
              <a:rPr lang="en-GB" sz="1600" dirty="0"/>
              <a:t>=1&amp;passive=1209600&amp;service=</a:t>
            </a:r>
            <a:r>
              <a:rPr lang="en-GB" sz="1600" dirty="0" err="1"/>
              <a:t>wise&amp;flowName</a:t>
            </a:r>
            <a:r>
              <a:rPr lang="en-GB" sz="1600" dirty="0"/>
              <a:t>=</a:t>
            </a:r>
            <a:r>
              <a:rPr lang="en-GB" sz="1600" dirty="0" err="1"/>
              <a:t>GlifWebSignIn&amp;flowEntry</a:t>
            </a:r>
            <a:r>
              <a:rPr lang="en-GB" sz="1600" dirty="0"/>
              <a:t>=</a:t>
            </a:r>
            <a:r>
              <a:rPr lang="en-GB" sz="1600" dirty="0" err="1"/>
              <a:t>ServiceLogin&amp;ifkv</a:t>
            </a:r>
            <a:r>
              <a:rPr lang="en-GB" sz="1600" dirty="0"/>
              <a:t>=AWa2PatYwZt4_ZKQ80gyAT7xVTxe2S53ZxT71FqNHtLSOxKW_m3l2Iy-UJyk1hpXS1EPFO8YYPW0xg, (accessed: 5.6.26)</a:t>
            </a:r>
          </a:p>
          <a:p>
            <a:r>
              <a:rPr lang="en-GB" sz="1600" dirty="0"/>
              <a:t>Home Office (2025), </a:t>
            </a:r>
            <a:r>
              <a:rPr lang="en-GB" sz="1600" i="1" dirty="0"/>
              <a:t>“Police workforce, England and Wales:31 March 2025 (2</a:t>
            </a:r>
            <a:r>
              <a:rPr lang="en-GB" sz="1600" i="1" baseline="30000" dirty="0"/>
              <a:t>nd</a:t>
            </a:r>
            <a:r>
              <a:rPr lang="en-GB" sz="1600" i="1" dirty="0"/>
              <a:t> Ed)”, </a:t>
            </a:r>
            <a:r>
              <a:rPr lang="en-GB" sz="1600" dirty="0"/>
              <a:t>Available </a:t>
            </a:r>
            <a:r>
              <a:rPr lang="en-GB" sz="1600" dirty="0" err="1"/>
              <a:t>at:https</a:t>
            </a:r>
            <a:r>
              <a:rPr lang="en-GB" sz="1600" dirty="0"/>
              <a:t>://www.gov.uk/government/statistics/police-workforce-england-and-wales-31-march-2025/police-workforce-england-and-wales-31-march-2025, (Accessed:03.06.2026)</a:t>
            </a:r>
          </a:p>
          <a:p>
            <a:r>
              <a:rPr lang="en-GB" sz="1600" dirty="0" err="1">
                <a:hlinkClick r:id="rId9">
                  <a:extLst>
                    <a:ext uri="{A12FA001-AC4F-418D-AE19-62706E023703}">
                      <ahyp:hlinkClr xmlns:ahyp="http://schemas.microsoft.com/office/drawing/2018/hyperlinkcolor" val="tx"/>
                    </a:ext>
                  </a:extLst>
                </a:hlinkClick>
              </a:rPr>
              <a:t>Pubrica</a:t>
            </a:r>
            <a:r>
              <a:rPr lang="en-GB" sz="1600" dirty="0">
                <a:hlinkClick r:id="rId9">
                  <a:extLst>
                    <a:ext uri="{A12FA001-AC4F-418D-AE19-62706E023703}">
                      <ahyp:hlinkClr xmlns:ahyp="http://schemas.microsoft.com/office/drawing/2018/hyperlinkcolor" val="tx"/>
                    </a:ext>
                  </a:extLst>
                </a:hlinkClick>
              </a:rPr>
              <a:t>(2026), “Do’s and don’t in </a:t>
            </a:r>
            <a:r>
              <a:rPr lang="en-GB" sz="1600" dirty="0" err="1">
                <a:hlinkClick r:id="rId9">
                  <a:extLst>
                    <a:ext uri="{A12FA001-AC4F-418D-AE19-62706E023703}">
                      <ahyp:hlinkClr xmlns:ahyp="http://schemas.microsoft.com/office/drawing/2018/hyperlinkcolor" val="tx"/>
                    </a:ext>
                  </a:extLst>
                </a:hlinkClick>
              </a:rPr>
              <a:t>wiritng</a:t>
            </a:r>
            <a:r>
              <a:rPr lang="en-GB" sz="1600" dirty="0">
                <a:hlinkClick r:id="rId9">
                  <a:extLst>
                    <a:ext uri="{A12FA001-AC4F-418D-AE19-62706E023703}">
                      <ahyp:hlinkClr xmlns:ahyp="http://schemas.microsoft.com/office/drawing/2018/hyperlinkcolor" val="tx"/>
                    </a:ext>
                  </a:extLst>
                </a:hlinkClick>
              </a:rPr>
              <a:t> a scientific literature </a:t>
            </a:r>
            <a:r>
              <a:rPr lang="en-GB" sz="1600" dirty="0" err="1">
                <a:hlinkClick r:id="rId9">
                  <a:extLst>
                    <a:ext uri="{A12FA001-AC4F-418D-AE19-62706E023703}">
                      <ahyp:hlinkClr xmlns:ahyp="http://schemas.microsoft.com/office/drawing/2018/hyperlinkcolor" val="tx"/>
                    </a:ext>
                  </a:extLst>
                </a:hlinkClick>
              </a:rPr>
              <a:t>review”Available</a:t>
            </a:r>
            <a:r>
              <a:rPr lang="en-GB" sz="1600" dirty="0">
                <a:hlinkClick r:id="rId9">
                  <a:extLst>
                    <a:ext uri="{A12FA001-AC4F-418D-AE19-62706E023703}">
                      <ahyp:hlinkClr xmlns:ahyp="http://schemas.microsoft.com/office/drawing/2018/hyperlinkcolor" val="tx"/>
                    </a:ext>
                  </a:extLst>
                </a:hlinkClick>
              </a:rPr>
              <a:t> </a:t>
            </a:r>
            <a:r>
              <a:rPr lang="en-GB" sz="1600" dirty="0" err="1">
                <a:hlinkClick r:id="rId9">
                  <a:extLst>
                    <a:ext uri="{A12FA001-AC4F-418D-AE19-62706E023703}">
                      <ahyp:hlinkClr xmlns:ahyp="http://schemas.microsoft.com/office/drawing/2018/hyperlinkcolor" val="tx"/>
                    </a:ext>
                  </a:extLst>
                </a:hlinkClick>
              </a:rPr>
              <a:t>at:https</a:t>
            </a:r>
            <a:r>
              <a:rPr lang="en-GB" sz="1600" dirty="0">
                <a:hlinkClick r:id="rId9">
                  <a:extLst>
                    <a:ext uri="{A12FA001-AC4F-418D-AE19-62706E023703}">
                      <ahyp:hlinkClr xmlns:ahyp="http://schemas.microsoft.com/office/drawing/2018/hyperlinkcolor" val="tx"/>
                    </a:ext>
                  </a:extLst>
                </a:hlinkClick>
              </a:rPr>
              <a:t>://pubrica.com/academy/medical-writing/dos-and-donts-in-writing-a-scientific-literature-review-for-health-care-research/</a:t>
            </a:r>
            <a:r>
              <a:rPr lang="en-GB" sz="1600" dirty="0"/>
              <a:t>, (Date accessed:4.6.2026)</a:t>
            </a:r>
          </a:p>
          <a:p>
            <a:r>
              <a:rPr lang="en-GB" sz="1600" dirty="0"/>
              <a:t>Robson, C., &amp; </a:t>
            </a:r>
            <a:r>
              <a:rPr lang="en-GB" sz="1600" dirty="0" err="1"/>
              <a:t>McCArtan</a:t>
            </a:r>
            <a:r>
              <a:rPr lang="en-GB" sz="1600" dirty="0"/>
              <a:t>, K. (2016), “Real World Research (4</a:t>
            </a:r>
            <a:r>
              <a:rPr lang="en-GB" sz="1600" baseline="30000" dirty="0"/>
              <a:t>th</a:t>
            </a:r>
            <a:r>
              <a:rPr lang="en-GB" sz="1600" dirty="0"/>
              <a:t> Ed.), Wiley</a:t>
            </a:r>
          </a:p>
          <a:p>
            <a:r>
              <a:rPr lang="en-GB" sz="1600" dirty="0"/>
              <a:t>Saunders, Leis and Thornhill (2018), </a:t>
            </a:r>
            <a:r>
              <a:rPr lang="en-GB" sz="1600" i="1" dirty="0"/>
              <a:t>“Research Onion”</a:t>
            </a:r>
            <a:r>
              <a:rPr lang="en-GB" sz="1600" dirty="0"/>
              <a:t>, Available at: </a:t>
            </a:r>
            <a:r>
              <a:rPr lang="en-GB" sz="1600" dirty="0">
                <a:hlinkClick r:id="rId10"/>
              </a:rPr>
              <a:t>https://www.researchgate.net/figure/Research-onion-Saunders-Lewis-and-Thornhill-2018_fig7_351153900</a:t>
            </a:r>
            <a:r>
              <a:rPr lang="en-GB" sz="1600" dirty="0"/>
              <a:t> (Accessed 5.6.26)</a:t>
            </a:r>
          </a:p>
          <a:p>
            <a:r>
              <a:rPr lang="en-GB" sz="1600" dirty="0"/>
              <a:t>Survey Monkey(2026), Available at: https://uk.surveymonkey.com/welcome/sem/?program=701Pi00005zfPquIAE&amp;utm_bu=svmk&amp;utm_campaign=2000558616&amp;utm_adgroup=71250851036&amp;utm_content=246693806&amp;utm_medium=cpc&amp;utm_source=adwords&amp;utm_term=246693806&amp;utm_kxconfid=s4bvpi0ju&amp;&amp;&amp;&amp;&amp;gclsrc=aw.ds&amp;gad_source=1&amp;gad_campaignid=2000558616&amp;gclid=EAIaIQobChMInuvNw-DvlAMVH6RQBh2ZhRGiEAAYASAAEgKEr_D_BwE, (Accessed: 5.6.26)</a:t>
            </a:r>
          </a:p>
          <a:p>
            <a:r>
              <a:rPr lang="en-GB" sz="1600" dirty="0"/>
              <a:t>The Police Federation of England and Wales (2025),  </a:t>
            </a:r>
            <a:r>
              <a:rPr lang="en-GB" sz="1600" dirty="0" err="1"/>
              <a:t>a</a:t>
            </a:r>
            <a:r>
              <a:rPr lang="en-GB" sz="1600" i="1" dirty="0" err="1"/>
              <a:t>“Pay</a:t>
            </a:r>
            <a:r>
              <a:rPr lang="en-GB" sz="1600" i="1" dirty="0"/>
              <a:t> and Morale Survey 2024”, </a:t>
            </a:r>
            <a:r>
              <a:rPr lang="en-GB" sz="1600" dirty="0"/>
              <a:t>Available </a:t>
            </a:r>
            <a:r>
              <a:rPr lang="en-GB" sz="1600" dirty="0" err="1"/>
              <a:t>at:https</a:t>
            </a:r>
            <a:r>
              <a:rPr lang="en-GB" sz="1600" dirty="0"/>
              <a:t>://polfed.org/</a:t>
            </a:r>
            <a:r>
              <a:rPr lang="en-GB" sz="1600" dirty="0" err="1"/>
              <a:t>notts</a:t>
            </a:r>
            <a:r>
              <a:rPr lang="en-GB" sz="1600" dirty="0"/>
              <a:t>/news/2025/pay-and-morale-survey-2024-sharp-decline-in-member-morale/, (Accessed:5.6.2026)</a:t>
            </a:r>
          </a:p>
          <a:p>
            <a:r>
              <a:rPr lang="en-GB" sz="1600" dirty="0"/>
              <a:t>The Police Federation of England and Wales (2025), </a:t>
            </a:r>
            <a:r>
              <a:rPr lang="en-GB" sz="1600" dirty="0" err="1"/>
              <a:t>b</a:t>
            </a:r>
            <a:r>
              <a:rPr lang="en-GB" sz="1600" i="1" dirty="0" err="1"/>
              <a:t>“Pay</a:t>
            </a:r>
            <a:r>
              <a:rPr lang="en-GB" sz="1600" i="1" dirty="0"/>
              <a:t> and Morale Survey 2024”, </a:t>
            </a:r>
            <a:r>
              <a:rPr lang="en-GB" sz="1600" dirty="0"/>
              <a:t>Available </a:t>
            </a:r>
            <a:r>
              <a:rPr lang="en-GB" sz="1600" dirty="0" err="1"/>
              <a:t>at:https</a:t>
            </a:r>
            <a:r>
              <a:rPr lang="en-GB" sz="1600" dirty="0"/>
              <a:t>://polfed.org/</a:t>
            </a:r>
            <a:r>
              <a:rPr lang="en-GB" sz="1600" dirty="0" err="1"/>
              <a:t>notts</a:t>
            </a:r>
            <a:r>
              <a:rPr lang="en-GB" sz="1600" dirty="0"/>
              <a:t>/news/2025/pay-and-morale-survey-2024-sharp-decline-in-member-morale/, (Accessed:5.6.2026)</a:t>
            </a:r>
          </a:p>
          <a:p>
            <a:r>
              <a:rPr lang="en-GB" sz="1600" dirty="0"/>
              <a:t>Zang, L (2026), </a:t>
            </a:r>
            <a:r>
              <a:rPr lang="en-GB" sz="1600" i="1" dirty="0"/>
              <a:t>“Research for a dissertation”, </a:t>
            </a:r>
            <a:r>
              <a:rPr lang="en-GB" sz="1600" dirty="0"/>
              <a:t>available </a:t>
            </a:r>
            <a:r>
              <a:rPr lang="en-GB" sz="1600" dirty="0" err="1"/>
              <a:t>at:https</a:t>
            </a:r>
            <a:r>
              <a:rPr lang="en-GB" sz="1600" dirty="0"/>
              <a:t>://moodle.uwtsd.ac.uk/course/</a:t>
            </a:r>
            <a:r>
              <a:rPr lang="en-GB" sz="1600" dirty="0" err="1"/>
              <a:t>section.php?id</a:t>
            </a:r>
            <a:r>
              <a:rPr lang="en-GB" sz="1600" dirty="0"/>
              <a:t>=162213, (Accessed:04.06.2026)</a:t>
            </a:r>
          </a:p>
          <a:p>
            <a:r>
              <a:rPr lang="en-GB" sz="1600" dirty="0"/>
              <a:t>Zang, L (2026), </a:t>
            </a:r>
            <a:r>
              <a:rPr lang="en-GB" sz="1600" i="1" dirty="0"/>
              <a:t>“Research for a dissertation”, </a:t>
            </a:r>
            <a:r>
              <a:rPr lang="en-GB" sz="1600" dirty="0"/>
              <a:t>available </a:t>
            </a:r>
            <a:r>
              <a:rPr lang="en-GB" sz="1600" dirty="0" err="1"/>
              <a:t>at:https</a:t>
            </a:r>
            <a:r>
              <a:rPr lang="en-GB" sz="1600" dirty="0"/>
              <a:t>://moodle.uwtsd.ac.uk/course/</a:t>
            </a:r>
            <a:r>
              <a:rPr lang="en-GB" sz="1600" dirty="0" err="1"/>
              <a:t>section.php?id</a:t>
            </a:r>
            <a:r>
              <a:rPr lang="en-GB" sz="1600" dirty="0"/>
              <a:t>=162213, (Accessed:04.06.2026)</a:t>
            </a:r>
          </a:p>
          <a:p>
            <a:r>
              <a:rPr lang="en-GB" sz="1600" dirty="0"/>
              <a:t>Zang, L (2026), </a:t>
            </a:r>
            <a:r>
              <a:rPr lang="en-GB" sz="1600" i="1" dirty="0"/>
              <a:t>“Research for a dissertation”, </a:t>
            </a:r>
            <a:r>
              <a:rPr lang="en-GB" sz="1600" dirty="0"/>
              <a:t>available </a:t>
            </a:r>
            <a:r>
              <a:rPr lang="en-GB" sz="1600" dirty="0" err="1"/>
              <a:t>at:https</a:t>
            </a:r>
            <a:r>
              <a:rPr lang="en-GB" sz="1600" dirty="0"/>
              <a:t>://moodle.uwtsd.ac.uk/course/</a:t>
            </a:r>
            <a:r>
              <a:rPr lang="en-GB" sz="1600" dirty="0" err="1"/>
              <a:t>section.php?id</a:t>
            </a:r>
            <a:r>
              <a:rPr lang="en-GB" sz="1600" dirty="0"/>
              <a:t>=162213, (Accessed:04.06.2026)</a:t>
            </a:r>
          </a:p>
          <a:p>
            <a:r>
              <a:rPr lang="en-GB" sz="1600" dirty="0"/>
              <a:t>Zang, L (2026), </a:t>
            </a:r>
            <a:r>
              <a:rPr lang="en-GB" sz="1600" i="1" dirty="0"/>
              <a:t>“Research for a dissertation”, </a:t>
            </a:r>
            <a:r>
              <a:rPr lang="en-GB" sz="1600" dirty="0"/>
              <a:t>available </a:t>
            </a:r>
            <a:r>
              <a:rPr lang="en-GB" sz="1600" dirty="0" err="1"/>
              <a:t>at:https</a:t>
            </a:r>
            <a:r>
              <a:rPr lang="en-GB" sz="1600" dirty="0"/>
              <a:t>://moodle.uwtsd.ac.uk/course/</a:t>
            </a:r>
            <a:r>
              <a:rPr lang="en-GB" sz="1600" dirty="0" err="1"/>
              <a:t>section.php?id</a:t>
            </a:r>
            <a:r>
              <a:rPr lang="en-GB" sz="1600" dirty="0"/>
              <a:t>=162213, (Accessed:04.06.2026)</a:t>
            </a:r>
          </a:p>
          <a:p>
            <a:r>
              <a:rPr lang="en-GB" sz="1600" dirty="0"/>
              <a:t>Zang, L (2026), </a:t>
            </a:r>
            <a:r>
              <a:rPr lang="en-GB" sz="1600" i="1" dirty="0"/>
              <a:t>“Research for a dissertation”, </a:t>
            </a:r>
            <a:r>
              <a:rPr lang="en-GB" sz="1600" dirty="0"/>
              <a:t>available </a:t>
            </a:r>
            <a:r>
              <a:rPr lang="en-GB" sz="1600" dirty="0" err="1"/>
              <a:t>at:https</a:t>
            </a:r>
            <a:r>
              <a:rPr lang="en-GB" sz="1600" dirty="0"/>
              <a:t>://moodle.uwtsd.ac.uk/course/</a:t>
            </a:r>
            <a:r>
              <a:rPr lang="en-GB" sz="1600" dirty="0" err="1"/>
              <a:t>section.php?id</a:t>
            </a:r>
            <a:r>
              <a:rPr lang="en-GB" sz="1600" dirty="0"/>
              <a:t>=162213, (Accessed:04.06.2026)</a:t>
            </a:r>
          </a:p>
          <a:p>
            <a:endParaRPr lang="en-GB" sz="1600" dirty="0"/>
          </a:p>
        </p:txBody>
      </p:sp>
    </p:spTree>
    <p:extLst>
      <p:ext uri="{BB962C8B-B14F-4D97-AF65-F5344CB8AC3E}">
        <p14:creationId xmlns:p14="http://schemas.microsoft.com/office/powerpoint/2010/main" val="344600668"/>
      </p:ext>
    </p:extLst>
  </p:cSld>
  <p:clrMapOvr>
    <a:masterClrMapping/>
  </p:clrMapOvr>
</p:sld>
</file>

<file path=ppt/theme/theme1.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2136</Words>
  <Application>Microsoft Office PowerPoint</Application>
  <PresentationFormat>Widescreen</PresentationFormat>
  <Paragraphs>121</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Aptos Display</vt:lpstr>
      <vt:lpstr>Arial</vt:lpstr>
      <vt:lpstr>Calibri Light</vt:lpstr>
      <vt:lpstr>Office Theme</vt:lpstr>
      <vt:lpstr>Research Methods Assessment  (Part 1 PPT)</vt:lpstr>
      <vt:lpstr>The question…..  “This has to identify the overall aim of the research” (Biggam, 2026 p17)  “It also helps plan and conduct a research project successfully” (Soliman, 2022)</vt:lpstr>
      <vt:lpstr>My literature review will follow the following process:</vt:lpstr>
      <vt:lpstr>Literature review</vt:lpstr>
      <vt:lpstr>Literature review</vt:lpstr>
      <vt:lpstr>Proposed material for review</vt:lpstr>
      <vt:lpstr>Broken down further to:</vt:lpstr>
      <vt:lpstr>Within my research I intend to apply the research Onion technique:</vt:lpstr>
      <vt:lpstr>Undertaking a literature review will enable me to identify…..</vt:lpstr>
      <vt:lpstr>Example of existing research…</vt:lpstr>
      <vt:lpstr>Establish …..</vt:lpstr>
      <vt:lpstr>PowerPoint Presentation</vt:lpstr>
      <vt:lpstr>Research questions – open or closed?</vt:lpstr>
      <vt:lpstr>Objectives</vt:lpstr>
      <vt:lpstr>Rationale for chosen research methods</vt:lpstr>
      <vt:lpstr>Design of research methods..</vt:lpstr>
      <vt:lpstr>PowerPoint Presentation</vt:lpstr>
      <vt:lpstr>Sample population…</vt:lpstr>
      <vt:lpstr>How are you going to analyse the data?</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2026-06-02T15:44:55Z</dcterms:created>
  <dcterms:modified xsi:type="dcterms:W3CDTF">2026-06-05T09:26:39Z</dcterms:modified>
</cp:coreProperties>
</file>