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2597819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3944182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2400536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710572-AF94-4B7F-A2B7-0118CA4677A7}" type="datetimeFigureOut">
              <a:rPr lang="en-GB" smtClean="0"/>
              <a:t>10/10/2021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765681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710572-AF94-4B7F-A2B7-0118CA4677A7}" type="datetimeFigureOut">
              <a:rPr lang="en-GB" smtClean="0"/>
              <a:t>10/10/2021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4211550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2423365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29968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426937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710572-AF94-4B7F-A2B7-0118CA4677A7}" type="datetimeFigureOut">
              <a:rPr lang="en-GB" smtClean="0"/>
              <a:t>10/10/2021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4213330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710572-AF94-4B7F-A2B7-0118CA4677A7}" type="datetimeFigureOut">
              <a:rPr lang="en-GB" smtClean="0"/>
              <a:t>10/10/2021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4054581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23038461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33535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2862744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3746201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2502804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30649959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10572-AF94-4B7F-A2B7-0118CA4677A7}" type="datetimeFigureOut">
              <a:rPr lang="en-GB" smtClean="0"/>
              <a:t>10/10/2021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0DDD7-40D9-4170-8DDD-287F485F1C70}" type="slidenum">
              <a:rPr lang="en-GB" smtClean="0"/>
              <a:t>‹#›</a:t>
            </a:fld>
            <a:endParaRPr lang="en-GB"/>
          </a:p>
        </p:txBody>
      </p:sp>
    </p:spTree>
    <p:extLst>
      <p:ext uri="{BB962C8B-B14F-4D97-AF65-F5344CB8AC3E}">
        <p14:creationId xmlns:p14="http://schemas.microsoft.com/office/powerpoint/2010/main" val="421973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7710572-AF94-4B7F-A2B7-0118CA4677A7}" type="datetimeFigureOut">
              <a:rPr lang="en-GB" smtClean="0"/>
              <a:t>10/10/2021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8B0DDD7-40D9-4170-8DDD-287F485F1C70}" type="slidenum">
              <a:rPr lang="en-GB" smtClean="0"/>
              <a:t>‹#›</a:t>
            </a:fld>
            <a:endParaRPr lang="en-GB"/>
          </a:p>
        </p:txBody>
      </p:sp>
    </p:spTree>
    <p:extLst>
      <p:ext uri="{BB962C8B-B14F-4D97-AF65-F5344CB8AC3E}">
        <p14:creationId xmlns:p14="http://schemas.microsoft.com/office/powerpoint/2010/main" val="5143191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AD11F-AA73-4686-AA64-9749DAD8D404}"/>
              </a:ext>
            </a:extLst>
          </p:cNvPr>
          <p:cNvSpPr>
            <a:spLocks noGrp="1"/>
          </p:cNvSpPr>
          <p:nvPr>
            <p:ph type="title"/>
          </p:nvPr>
        </p:nvSpPr>
        <p:spPr/>
        <p:txBody>
          <a:bodyPr/>
          <a:lstStyle/>
          <a:p>
            <a:r>
              <a:rPr lang="en-GB" dirty="0"/>
              <a:t>Principles of making an effective PowerPoint </a:t>
            </a:r>
          </a:p>
        </p:txBody>
      </p:sp>
      <p:sp>
        <p:nvSpPr>
          <p:cNvPr id="3" name="Content Placeholder 2">
            <a:extLst>
              <a:ext uri="{FF2B5EF4-FFF2-40B4-BE49-F238E27FC236}">
                <a16:creationId xmlns:a16="http://schemas.microsoft.com/office/drawing/2014/main" id="{AD4A5E4E-3EDF-4BE5-BCFC-DCEEBD7A4298}"/>
              </a:ext>
            </a:extLst>
          </p:cNvPr>
          <p:cNvSpPr>
            <a:spLocks noGrp="1"/>
          </p:cNvSpPr>
          <p:nvPr>
            <p:ph idx="1"/>
          </p:nvPr>
        </p:nvSpPr>
        <p:spPr/>
        <p:txBody>
          <a:bodyPr/>
          <a:lstStyle/>
          <a:p>
            <a:pPr marL="0" indent="0">
              <a:buNone/>
            </a:pPr>
            <a:r>
              <a:rPr lang="en-GB" dirty="0"/>
              <a:t>Presented by </a:t>
            </a:r>
          </a:p>
          <a:p>
            <a:r>
              <a:rPr lang="en-GB" dirty="0"/>
              <a:t>Prince Acha 2107876</a:t>
            </a:r>
          </a:p>
          <a:p>
            <a:r>
              <a:rPr lang="en-GB" dirty="0"/>
              <a:t>Emmanuel Adewale 2107386</a:t>
            </a:r>
          </a:p>
          <a:p>
            <a:r>
              <a:rPr lang="en-GB" dirty="0"/>
              <a:t>Emmanuel  Aihiokhai 2107875	</a:t>
            </a:r>
          </a:p>
          <a:p>
            <a:pPr marL="0" indent="0">
              <a:buNone/>
            </a:pPr>
            <a:endParaRPr lang="en-GB" dirty="0"/>
          </a:p>
          <a:p>
            <a:endParaRPr lang="en-GB" dirty="0"/>
          </a:p>
        </p:txBody>
      </p:sp>
      <p:pic>
        <p:nvPicPr>
          <p:cNvPr id="4" name="Picture 3">
            <a:extLst>
              <a:ext uri="{FF2B5EF4-FFF2-40B4-BE49-F238E27FC236}">
                <a16:creationId xmlns:a16="http://schemas.microsoft.com/office/drawing/2014/main" id="{1E8D4409-CE33-439C-9BFC-E9F455281469}"/>
              </a:ext>
            </a:extLst>
          </p:cNvPr>
          <p:cNvPicPr>
            <a:picLocks noChangeAspect="1"/>
          </p:cNvPicPr>
          <p:nvPr/>
        </p:nvPicPr>
        <p:blipFill>
          <a:blip r:embed="rId2"/>
          <a:stretch>
            <a:fillRect/>
          </a:stretch>
        </p:blipFill>
        <p:spPr>
          <a:xfrm>
            <a:off x="3316957" y="3945970"/>
            <a:ext cx="3436532" cy="2119270"/>
          </a:xfrm>
          <a:prstGeom prst="rect">
            <a:avLst/>
          </a:prstGeom>
        </p:spPr>
      </p:pic>
      <p:pic>
        <p:nvPicPr>
          <p:cNvPr id="5" name="Picture 4">
            <a:extLst>
              <a:ext uri="{FF2B5EF4-FFF2-40B4-BE49-F238E27FC236}">
                <a16:creationId xmlns:a16="http://schemas.microsoft.com/office/drawing/2014/main" id="{B93A3B20-3804-4B58-B0F2-CCCE6492D4E3}"/>
              </a:ext>
            </a:extLst>
          </p:cNvPr>
          <p:cNvPicPr>
            <a:picLocks noChangeAspect="1"/>
          </p:cNvPicPr>
          <p:nvPr/>
        </p:nvPicPr>
        <p:blipFill>
          <a:blip r:embed="rId3"/>
          <a:stretch>
            <a:fillRect/>
          </a:stretch>
        </p:blipFill>
        <p:spPr>
          <a:xfrm>
            <a:off x="646111" y="4004982"/>
            <a:ext cx="2213645" cy="2400300"/>
          </a:xfrm>
          <a:prstGeom prst="rect">
            <a:avLst/>
          </a:prstGeom>
        </p:spPr>
      </p:pic>
      <p:pic>
        <p:nvPicPr>
          <p:cNvPr id="6" name="Picture 5">
            <a:extLst>
              <a:ext uri="{FF2B5EF4-FFF2-40B4-BE49-F238E27FC236}">
                <a16:creationId xmlns:a16="http://schemas.microsoft.com/office/drawing/2014/main" id="{B629A84C-4C84-4D48-8A3C-D0CAC277CE93}"/>
              </a:ext>
            </a:extLst>
          </p:cNvPr>
          <p:cNvPicPr>
            <a:picLocks noChangeAspect="1"/>
          </p:cNvPicPr>
          <p:nvPr/>
        </p:nvPicPr>
        <p:blipFill>
          <a:blip r:embed="rId4"/>
          <a:stretch>
            <a:fillRect/>
          </a:stretch>
        </p:blipFill>
        <p:spPr>
          <a:xfrm>
            <a:off x="7036223" y="1314275"/>
            <a:ext cx="2057444" cy="2467063"/>
          </a:xfrm>
          <a:prstGeom prst="rect">
            <a:avLst/>
          </a:prstGeom>
        </p:spPr>
      </p:pic>
      <p:pic>
        <p:nvPicPr>
          <p:cNvPr id="7" name="Picture 6">
            <a:extLst>
              <a:ext uri="{FF2B5EF4-FFF2-40B4-BE49-F238E27FC236}">
                <a16:creationId xmlns:a16="http://schemas.microsoft.com/office/drawing/2014/main" id="{FB0FA290-F82F-4288-865F-835146755B7B}"/>
              </a:ext>
            </a:extLst>
          </p:cNvPr>
          <p:cNvPicPr>
            <a:picLocks noChangeAspect="1"/>
          </p:cNvPicPr>
          <p:nvPr/>
        </p:nvPicPr>
        <p:blipFill>
          <a:blip r:embed="rId5"/>
          <a:stretch>
            <a:fillRect/>
          </a:stretch>
        </p:blipFill>
        <p:spPr>
          <a:xfrm>
            <a:off x="9093667" y="1314275"/>
            <a:ext cx="2138319" cy="2467062"/>
          </a:xfrm>
          <a:prstGeom prst="rect">
            <a:avLst/>
          </a:prstGeom>
        </p:spPr>
      </p:pic>
      <p:pic>
        <p:nvPicPr>
          <p:cNvPr id="8" name="Picture 7">
            <a:extLst>
              <a:ext uri="{FF2B5EF4-FFF2-40B4-BE49-F238E27FC236}">
                <a16:creationId xmlns:a16="http://schemas.microsoft.com/office/drawing/2014/main" id="{ACF1B996-A10E-4EEC-95E7-41750265E0B2}"/>
              </a:ext>
            </a:extLst>
          </p:cNvPr>
          <p:cNvPicPr>
            <a:picLocks noChangeAspect="1"/>
          </p:cNvPicPr>
          <p:nvPr/>
        </p:nvPicPr>
        <p:blipFill>
          <a:blip r:embed="rId6"/>
          <a:stretch>
            <a:fillRect/>
          </a:stretch>
        </p:blipFill>
        <p:spPr>
          <a:xfrm>
            <a:off x="9101180" y="3781336"/>
            <a:ext cx="2138319" cy="2467063"/>
          </a:xfrm>
          <a:prstGeom prst="rect">
            <a:avLst/>
          </a:prstGeom>
        </p:spPr>
      </p:pic>
    </p:spTree>
    <p:extLst>
      <p:ext uri="{BB962C8B-B14F-4D97-AF65-F5344CB8AC3E}">
        <p14:creationId xmlns:p14="http://schemas.microsoft.com/office/powerpoint/2010/main" val="1101574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FEA93-C2BC-4C8A-BCA6-4B1C760DE87A}"/>
              </a:ext>
            </a:extLst>
          </p:cNvPr>
          <p:cNvSpPr>
            <a:spLocks noGrp="1"/>
          </p:cNvSpPr>
          <p:nvPr>
            <p:ph type="title"/>
          </p:nvPr>
        </p:nvSpPr>
        <p:spPr>
          <a:xfrm>
            <a:off x="646111" y="452718"/>
            <a:ext cx="9404723" cy="637851"/>
          </a:xfrm>
        </p:spPr>
        <p:txBody>
          <a:bodyPr/>
          <a:lstStyle/>
          <a:p>
            <a:r>
              <a:rPr lang="en-GB" sz="3200" dirty="0"/>
              <a:t>Principles of PowerPoint</a:t>
            </a:r>
          </a:p>
        </p:txBody>
      </p:sp>
      <p:sp>
        <p:nvSpPr>
          <p:cNvPr id="3" name="Content Placeholder 2">
            <a:extLst>
              <a:ext uri="{FF2B5EF4-FFF2-40B4-BE49-F238E27FC236}">
                <a16:creationId xmlns:a16="http://schemas.microsoft.com/office/drawing/2014/main" id="{CDFD3BBA-12EE-49F0-A144-70AA84585F6A}"/>
              </a:ext>
            </a:extLst>
          </p:cNvPr>
          <p:cNvSpPr>
            <a:spLocks noGrp="1"/>
          </p:cNvSpPr>
          <p:nvPr>
            <p:ph idx="1"/>
          </p:nvPr>
        </p:nvSpPr>
        <p:spPr>
          <a:xfrm>
            <a:off x="645130" y="1191238"/>
            <a:ext cx="9404723" cy="5057162"/>
          </a:xfrm>
        </p:spPr>
        <p:txBody>
          <a:bodyPr/>
          <a:lstStyle/>
          <a:p>
            <a:pPr marL="0" indent="0">
              <a:buNone/>
            </a:pPr>
            <a:r>
              <a:rPr lang="en-GB" dirty="0"/>
              <a:t>Rules and design Principles of making a PowerPoint presentation</a:t>
            </a:r>
          </a:p>
          <a:p>
            <a:pPr>
              <a:buFont typeface="Wingdings" panose="05000000000000000000" pitchFamily="2" charset="2"/>
              <a:buChar char="Ø"/>
            </a:pPr>
            <a:r>
              <a:rPr lang="en-GB" dirty="0"/>
              <a:t>To be clear and concise</a:t>
            </a:r>
          </a:p>
          <a:p>
            <a:pPr>
              <a:buFont typeface="Wingdings" panose="05000000000000000000" pitchFamily="2" charset="2"/>
              <a:buChar char="Ø"/>
            </a:pPr>
            <a:r>
              <a:rPr lang="en-GB" dirty="0"/>
              <a:t> To convey all information in a digestible easy to understand format</a:t>
            </a:r>
          </a:p>
          <a:p>
            <a:pPr>
              <a:buFont typeface="Wingdings" panose="05000000000000000000" pitchFamily="2" charset="2"/>
              <a:buChar char="Ø"/>
            </a:pPr>
            <a:r>
              <a:rPr lang="en-GB" dirty="0"/>
              <a:t>To have well structured points (i.e. slides)</a:t>
            </a:r>
          </a:p>
          <a:p>
            <a:pPr>
              <a:buFont typeface="Wingdings" panose="05000000000000000000" pitchFamily="2" charset="2"/>
              <a:buChar char="Ø"/>
            </a:pPr>
            <a:r>
              <a:rPr lang="en-GB" dirty="0"/>
              <a:t>Clear and confidence speaking</a:t>
            </a:r>
          </a:p>
          <a:p>
            <a:pPr>
              <a:buFont typeface="Wingdings" panose="05000000000000000000" pitchFamily="2" charset="2"/>
              <a:buChar char="Ø"/>
            </a:pPr>
            <a:r>
              <a:rPr lang="en-GB" dirty="0"/>
              <a:t>Use of colours and images so that you can engage the listener and grab attention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61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95AAB-C6B7-4D8B-AB2A-04DA6E4C851A}"/>
              </a:ext>
            </a:extLst>
          </p:cNvPr>
          <p:cNvSpPr>
            <a:spLocks noGrp="1"/>
          </p:cNvSpPr>
          <p:nvPr>
            <p:ph type="title"/>
          </p:nvPr>
        </p:nvSpPr>
        <p:spPr/>
        <p:txBody>
          <a:bodyPr/>
          <a:lstStyle/>
          <a:p>
            <a:r>
              <a:rPr lang="en-GB" dirty="0"/>
              <a:t>To be clear and concise </a:t>
            </a:r>
          </a:p>
        </p:txBody>
      </p:sp>
      <p:sp>
        <p:nvSpPr>
          <p:cNvPr id="3" name="Content Placeholder 2">
            <a:extLst>
              <a:ext uri="{FF2B5EF4-FFF2-40B4-BE49-F238E27FC236}">
                <a16:creationId xmlns:a16="http://schemas.microsoft.com/office/drawing/2014/main" id="{1564BEF8-62B2-4751-B523-180DFD4AA72C}"/>
              </a:ext>
            </a:extLst>
          </p:cNvPr>
          <p:cNvSpPr>
            <a:spLocks noGrp="1"/>
          </p:cNvSpPr>
          <p:nvPr>
            <p:ph idx="1"/>
          </p:nvPr>
        </p:nvSpPr>
        <p:spPr>
          <a:xfrm>
            <a:off x="1104293" y="2209801"/>
            <a:ext cx="8946541" cy="4195481"/>
          </a:xfrm>
        </p:spPr>
        <p:txBody>
          <a:bodyPr/>
          <a:lstStyle/>
          <a:p>
            <a:r>
              <a:rPr lang="en-GB" dirty="0"/>
              <a:t>To be clear and concise is  very important when  you are making a presentation some ways in order to do this  involve </a:t>
            </a:r>
          </a:p>
          <a:p>
            <a:r>
              <a:rPr lang="en-GB" dirty="0"/>
              <a:t>Not overwhelming the reader and listener with too much information at once </a:t>
            </a:r>
          </a:p>
          <a:p>
            <a:r>
              <a:rPr lang="en-GB" dirty="0"/>
              <a:t>The use of bullet points is effective because when using short points you can list of ideas back to back without being long winded </a:t>
            </a:r>
          </a:p>
          <a:p>
            <a:r>
              <a:rPr lang="en-GB" dirty="0"/>
              <a:t>Humans cannot digest and maintain a span of attention for prolonged periods of time so making info as short as possible so listeners are engaged </a:t>
            </a:r>
          </a:p>
          <a:p>
            <a:pPr marL="0" indent="0">
              <a:buNone/>
            </a:pPr>
            <a:endParaRPr lang="en-GB" dirty="0"/>
          </a:p>
        </p:txBody>
      </p:sp>
      <p:pic>
        <p:nvPicPr>
          <p:cNvPr id="8" name="Picture 7">
            <a:extLst>
              <a:ext uri="{FF2B5EF4-FFF2-40B4-BE49-F238E27FC236}">
                <a16:creationId xmlns:a16="http://schemas.microsoft.com/office/drawing/2014/main" id="{D5C5B912-BA68-4CF2-A96D-CB95642D8466}"/>
              </a:ext>
            </a:extLst>
          </p:cNvPr>
          <p:cNvPicPr>
            <a:picLocks noChangeAspect="1"/>
          </p:cNvPicPr>
          <p:nvPr/>
        </p:nvPicPr>
        <p:blipFill>
          <a:blip r:embed="rId2"/>
          <a:stretch>
            <a:fillRect/>
          </a:stretch>
        </p:blipFill>
        <p:spPr>
          <a:xfrm>
            <a:off x="9417036" y="4133215"/>
            <a:ext cx="2619375" cy="1743075"/>
          </a:xfrm>
          <a:prstGeom prst="rect">
            <a:avLst/>
          </a:prstGeom>
        </p:spPr>
      </p:pic>
    </p:spTree>
    <p:extLst>
      <p:ext uri="{BB962C8B-B14F-4D97-AF65-F5344CB8AC3E}">
        <p14:creationId xmlns:p14="http://schemas.microsoft.com/office/powerpoint/2010/main" val="3180482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0BF1-72BA-4740-A95E-883FB5C8F750}"/>
              </a:ext>
            </a:extLst>
          </p:cNvPr>
          <p:cNvSpPr>
            <a:spLocks noGrp="1"/>
          </p:cNvSpPr>
          <p:nvPr>
            <p:ph type="title"/>
          </p:nvPr>
        </p:nvSpPr>
        <p:spPr/>
        <p:txBody>
          <a:bodyPr/>
          <a:lstStyle/>
          <a:p>
            <a:r>
              <a:rPr lang="en-GB" dirty="0"/>
              <a:t>Conveying information in a digestible way </a:t>
            </a:r>
          </a:p>
        </p:txBody>
      </p:sp>
      <p:sp>
        <p:nvSpPr>
          <p:cNvPr id="3" name="Content Placeholder 2">
            <a:extLst>
              <a:ext uri="{FF2B5EF4-FFF2-40B4-BE49-F238E27FC236}">
                <a16:creationId xmlns:a16="http://schemas.microsoft.com/office/drawing/2014/main" id="{47DBB9C6-0ED8-4E89-8971-7FD71AA299E3}"/>
              </a:ext>
            </a:extLst>
          </p:cNvPr>
          <p:cNvSpPr>
            <a:spLocks noGrp="1"/>
          </p:cNvSpPr>
          <p:nvPr>
            <p:ph idx="1"/>
          </p:nvPr>
        </p:nvSpPr>
        <p:spPr>
          <a:xfrm>
            <a:off x="1103312" y="2052918"/>
            <a:ext cx="8946541" cy="4195481"/>
          </a:xfrm>
        </p:spPr>
        <p:txBody>
          <a:bodyPr/>
          <a:lstStyle/>
          <a:p>
            <a:r>
              <a:rPr lang="en-GB" dirty="0"/>
              <a:t>The best way for the listener to understand you is to make information easily digestible  so this could involve avoiding advanced vocabulary and keeping work simple and short </a:t>
            </a:r>
          </a:p>
          <a:p>
            <a:r>
              <a:rPr lang="en-GB" dirty="0"/>
              <a:t>Another way to make your points digestible is to use pictures so even if they cant understand what is being said the picture will give them rough ideas </a:t>
            </a:r>
          </a:p>
          <a:p>
            <a:r>
              <a:rPr lang="en-GB" dirty="0"/>
              <a:t>Another way to make it digestible is how you speak to the listener's if you can add an element of humour  they are more likely to take in what you are saying  as they are engaged and actively listening  </a:t>
            </a:r>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1261C755-6F1B-42F6-ABB1-BA066853FAA3}"/>
              </a:ext>
            </a:extLst>
          </p:cNvPr>
          <p:cNvPicPr>
            <a:picLocks noChangeAspect="1"/>
          </p:cNvPicPr>
          <p:nvPr/>
        </p:nvPicPr>
        <p:blipFill>
          <a:blip r:embed="rId2"/>
          <a:stretch>
            <a:fillRect/>
          </a:stretch>
        </p:blipFill>
        <p:spPr>
          <a:xfrm>
            <a:off x="8800051" y="1283516"/>
            <a:ext cx="2511673" cy="1795244"/>
          </a:xfrm>
          <a:prstGeom prst="rect">
            <a:avLst/>
          </a:prstGeom>
        </p:spPr>
      </p:pic>
    </p:spTree>
    <p:extLst>
      <p:ext uri="{BB962C8B-B14F-4D97-AF65-F5344CB8AC3E}">
        <p14:creationId xmlns:p14="http://schemas.microsoft.com/office/powerpoint/2010/main" val="365204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FCD6B-FFBA-4279-A2E0-72235EEB712B}"/>
              </a:ext>
            </a:extLst>
          </p:cNvPr>
          <p:cNvSpPr>
            <a:spLocks noGrp="1"/>
          </p:cNvSpPr>
          <p:nvPr>
            <p:ph type="title"/>
          </p:nvPr>
        </p:nvSpPr>
        <p:spPr/>
        <p:txBody>
          <a:bodyPr/>
          <a:lstStyle/>
          <a:p>
            <a:r>
              <a:rPr lang="en-GB" dirty="0"/>
              <a:t>Having well structured points </a:t>
            </a:r>
          </a:p>
        </p:txBody>
      </p:sp>
      <p:sp>
        <p:nvSpPr>
          <p:cNvPr id="3" name="Content Placeholder 2">
            <a:extLst>
              <a:ext uri="{FF2B5EF4-FFF2-40B4-BE49-F238E27FC236}">
                <a16:creationId xmlns:a16="http://schemas.microsoft.com/office/drawing/2014/main" id="{EB2E496D-7512-4B55-A3B9-C1B6B74E9E4B}"/>
              </a:ext>
            </a:extLst>
          </p:cNvPr>
          <p:cNvSpPr>
            <a:spLocks noGrp="1"/>
          </p:cNvSpPr>
          <p:nvPr>
            <p:ph idx="1"/>
          </p:nvPr>
        </p:nvSpPr>
        <p:spPr>
          <a:xfrm>
            <a:off x="1178813" y="2103252"/>
            <a:ext cx="8946541" cy="4195481"/>
          </a:xfrm>
        </p:spPr>
        <p:txBody>
          <a:bodyPr/>
          <a:lstStyle/>
          <a:p>
            <a:r>
              <a:rPr lang="en-GB" dirty="0"/>
              <a:t>Putting your point in chronological order is important because  it help  for the listener to understand quicker.</a:t>
            </a:r>
          </a:p>
          <a:p>
            <a:r>
              <a:rPr lang="en-GB" dirty="0"/>
              <a:t>Point evidence explanation structure, start with your point utilize evidence that will support your point ( i.e. citation)</a:t>
            </a:r>
          </a:p>
          <a:p>
            <a:r>
              <a:rPr lang="en-GB" dirty="0"/>
              <a:t>Explain your point in further detail and how the evidence relates to your point.</a:t>
            </a:r>
          </a:p>
          <a:p>
            <a:endParaRPr lang="en-GB" dirty="0"/>
          </a:p>
          <a:p>
            <a:pPr marL="0" indent="0">
              <a:buNone/>
            </a:pPr>
            <a:endParaRPr lang="en-GB" dirty="0"/>
          </a:p>
        </p:txBody>
      </p:sp>
      <p:pic>
        <p:nvPicPr>
          <p:cNvPr id="4" name="Picture 3">
            <a:extLst>
              <a:ext uri="{FF2B5EF4-FFF2-40B4-BE49-F238E27FC236}">
                <a16:creationId xmlns:a16="http://schemas.microsoft.com/office/drawing/2014/main" id="{D9B777DC-E9E4-4287-853F-77EF3430978D}"/>
              </a:ext>
            </a:extLst>
          </p:cNvPr>
          <p:cNvPicPr>
            <a:picLocks noChangeAspect="1"/>
          </p:cNvPicPr>
          <p:nvPr/>
        </p:nvPicPr>
        <p:blipFill>
          <a:blip r:embed="rId2"/>
          <a:stretch>
            <a:fillRect/>
          </a:stretch>
        </p:blipFill>
        <p:spPr>
          <a:xfrm>
            <a:off x="1526797" y="4200992"/>
            <a:ext cx="3298534" cy="1906193"/>
          </a:xfrm>
          <a:prstGeom prst="rect">
            <a:avLst/>
          </a:prstGeom>
        </p:spPr>
      </p:pic>
      <p:pic>
        <p:nvPicPr>
          <p:cNvPr id="5" name="Picture 4">
            <a:extLst>
              <a:ext uri="{FF2B5EF4-FFF2-40B4-BE49-F238E27FC236}">
                <a16:creationId xmlns:a16="http://schemas.microsoft.com/office/drawing/2014/main" id="{CA6D7BA8-58F8-4788-9396-C5956461FD92}"/>
              </a:ext>
            </a:extLst>
          </p:cNvPr>
          <p:cNvPicPr>
            <a:picLocks noChangeAspect="1"/>
          </p:cNvPicPr>
          <p:nvPr/>
        </p:nvPicPr>
        <p:blipFill>
          <a:blip r:embed="rId3"/>
          <a:stretch>
            <a:fillRect/>
          </a:stretch>
        </p:blipFill>
        <p:spPr>
          <a:xfrm>
            <a:off x="5543113" y="4200992"/>
            <a:ext cx="2946546" cy="1906193"/>
          </a:xfrm>
          <a:prstGeom prst="rect">
            <a:avLst/>
          </a:prstGeom>
        </p:spPr>
      </p:pic>
    </p:spTree>
    <p:extLst>
      <p:ext uri="{BB962C8B-B14F-4D97-AF65-F5344CB8AC3E}">
        <p14:creationId xmlns:p14="http://schemas.microsoft.com/office/powerpoint/2010/main" val="1598400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3592A-2FF3-40BC-B682-35EEF7145AFC}"/>
              </a:ext>
            </a:extLst>
          </p:cNvPr>
          <p:cNvSpPr>
            <a:spLocks noGrp="1"/>
          </p:cNvSpPr>
          <p:nvPr>
            <p:ph type="title"/>
          </p:nvPr>
        </p:nvSpPr>
        <p:spPr/>
        <p:txBody>
          <a:bodyPr/>
          <a:lstStyle/>
          <a:p>
            <a:r>
              <a:rPr lang="en-GB" dirty="0"/>
              <a:t>Clear and confident speaking </a:t>
            </a:r>
          </a:p>
        </p:txBody>
      </p:sp>
      <p:sp>
        <p:nvSpPr>
          <p:cNvPr id="3" name="Content Placeholder 2">
            <a:extLst>
              <a:ext uri="{FF2B5EF4-FFF2-40B4-BE49-F238E27FC236}">
                <a16:creationId xmlns:a16="http://schemas.microsoft.com/office/drawing/2014/main" id="{AC238663-6DCD-4298-AB26-9DF2366C3CFA}"/>
              </a:ext>
            </a:extLst>
          </p:cNvPr>
          <p:cNvSpPr>
            <a:spLocks noGrp="1"/>
          </p:cNvSpPr>
          <p:nvPr>
            <p:ph idx="1"/>
          </p:nvPr>
        </p:nvSpPr>
        <p:spPr/>
        <p:txBody>
          <a:bodyPr/>
          <a:lstStyle/>
          <a:p>
            <a:r>
              <a:rPr lang="en-GB" dirty="0"/>
              <a:t>Speak in  clear and understandable manner and try not to speak to quickly </a:t>
            </a:r>
          </a:p>
          <a:p>
            <a:r>
              <a:rPr lang="en-GB" dirty="0"/>
              <a:t>Try to use tonality and emotions when speaking when you are speaking so that the listener can resonate and feel the emphasis in what is being said </a:t>
            </a:r>
          </a:p>
          <a:p>
            <a:pPr>
              <a:buFont typeface="Wingdings" panose="05000000000000000000" pitchFamily="2" charset="2"/>
              <a:buChar char="Ø"/>
            </a:pPr>
            <a:r>
              <a:rPr lang="en-GB" dirty="0"/>
              <a:t>Try to be creative and funny don’t read off the words like a robot </a:t>
            </a:r>
          </a:p>
          <a:p>
            <a:pPr marL="0" indent="0">
              <a:buNone/>
            </a:pPr>
            <a:endParaRPr lang="en-GB" dirty="0"/>
          </a:p>
        </p:txBody>
      </p:sp>
      <p:pic>
        <p:nvPicPr>
          <p:cNvPr id="4" name="Picture 3">
            <a:extLst>
              <a:ext uri="{FF2B5EF4-FFF2-40B4-BE49-F238E27FC236}">
                <a16:creationId xmlns:a16="http://schemas.microsoft.com/office/drawing/2014/main" id="{B0F5B266-B84E-4886-81FA-BB7BE3DC5E31}"/>
              </a:ext>
            </a:extLst>
          </p:cNvPr>
          <p:cNvPicPr>
            <a:picLocks noChangeAspect="1"/>
          </p:cNvPicPr>
          <p:nvPr/>
        </p:nvPicPr>
        <p:blipFill>
          <a:blip r:embed="rId2"/>
          <a:stretch>
            <a:fillRect/>
          </a:stretch>
        </p:blipFill>
        <p:spPr>
          <a:xfrm>
            <a:off x="8421978" y="4173728"/>
            <a:ext cx="2143125" cy="2143125"/>
          </a:xfrm>
          <a:prstGeom prst="rect">
            <a:avLst/>
          </a:prstGeom>
        </p:spPr>
      </p:pic>
      <p:pic>
        <p:nvPicPr>
          <p:cNvPr id="5" name="Picture 4">
            <a:extLst>
              <a:ext uri="{FF2B5EF4-FFF2-40B4-BE49-F238E27FC236}">
                <a16:creationId xmlns:a16="http://schemas.microsoft.com/office/drawing/2014/main" id="{9E25E870-1D04-458C-A3DE-53A9DC1D337C}"/>
              </a:ext>
            </a:extLst>
          </p:cNvPr>
          <p:cNvPicPr>
            <a:picLocks noChangeAspect="1"/>
          </p:cNvPicPr>
          <p:nvPr/>
        </p:nvPicPr>
        <p:blipFill>
          <a:blip r:embed="rId3"/>
          <a:stretch>
            <a:fillRect/>
          </a:stretch>
        </p:blipFill>
        <p:spPr>
          <a:xfrm>
            <a:off x="3872097" y="4173728"/>
            <a:ext cx="2952750" cy="2074671"/>
          </a:xfrm>
          <a:prstGeom prst="rect">
            <a:avLst/>
          </a:prstGeom>
        </p:spPr>
      </p:pic>
    </p:spTree>
    <p:extLst>
      <p:ext uri="{BB962C8B-B14F-4D97-AF65-F5344CB8AC3E}">
        <p14:creationId xmlns:p14="http://schemas.microsoft.com/office/powerpoint/2010/main" val="227905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AFD7-9EE4-4D5E-BE75-2DA11993AD82}"/>
              </a:ext>
            </a:extLst>
          </p:cNvPr>
          <p:cNvSpPr>
            <a:spLocks noGrp="1"/>
          </p:cNvSpPr>
          <p:nvPr>
            <p:ph type="title"/>
          </p:nvPr>
        </p:nvSpPr>
        <p:spPr/>
        <p:txBody>
          <a:bodyPr/>
          <a:lstStyle/>
          <a:p>
            <a:r>
              <a:rPr lang="en-GB" dirty="0"/>
              <a:t>Any questions</a:t>
            </a:r>
          </a:p>
        </p:txBody>
      </p:sp>
      <p:pic>
        <p:nvPicPr>
          <p:cNvPr id="1026" name="Picture 2" descr="Pep Guardiola Sparks Concern After Weird Post-Match Interview - Mandatory">
            <a:extLst>
              <a:ext uri="{FF2B5EF4-FFF2-40B4-BE49-F238E27FC236}">
                <a16:creationId xmlns:a16="http://schemas.microsoft.com/office/drawing/2014/main" id="{67516A92-1885-4CB5-BE5B-21F908957E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05153" y="1853248"/>
            <a:ext cx="8086638" cy="4543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480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0C0F-3D5A-408B-8388-7A36523B4DA2}"/>
              </a:ext>
            </a:extLst>
          </p:cNvPr>
          <p:cNvSpPr>
            <a:spLocks noGrp="1"/>
          </p:cNvSpPr>
          <p:nvPr>
            <p:ph type="title"/>
          </p:nvPr>
        </p:nvSpPr>
        <p:spPr/>
        <p:txBody>
          <a:bodyPr/>
          <a:lstStyle/>
          <a:p>
            <a:r>
              <a:rPr lang="en-GB" dirty="0"/>
              <a:t>Thanks for watching </a:t>
            </a:r>
          </a:p>
        </p:txBody>
      </p:sp>
      <p:pic>
        <p:nvPicPr>
          <p:cNvPr id="2050" name="Picture 2" descr="That's all Folks! – Wow Look A Website">
            <a:extLst>
              <a:ext uri="{FF2B5EF4-FFF2-40B4-BE49-F238E27FC236}">
                <a16:creationId xmlns:a16="http://schemas.microsoft.com/office/drawing/2014/main" id="{74BE93CC-2C1C-40C5-B218-2C259BD15E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17334" y="2033281"/>
            <a:ext cx="7680339" cy="4300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636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135</TotalTime>
  <Words>391</Words>
  <Application>Microsoft Office PowerPoint</Application>
  <PresentationFormat>Widescreen</PresentationFormat>
  <Paragraphs>32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Wingdings</vt:lpstr>
      <vt:lpstr>Wingdings 3</vt:lpstr>
      <vt:lpstr>Ion</vt:lpstr>
      <vt:lpstr>Principles of making an effective PowerPoint </vt:lpstr>
      <vt:lpstr>Principles of PowerPoint</vt:lpstr>
      <vt:lpstr>To be clear and concise </vt:lpstr>
      <vt:lpstr>Conveying information in a digestible way </vt:lpstr>
      <vt:lpstr>Having well structured points </vt:lpstr>
      <vt:lpstr>Clear and confident speaking </vt:lpstr>
      <vt:lpstr>Any questions</vt:lpstr>
      <vt:lpstr>Thanks for watching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dc:title>
  <dc:creator>Prince Anikwe Zardi Ache (2107876)</dc:creator>
  <cp:lastModifiedBy>Prince Anikwe Zardi Ache (2107876)</cp:lastModifiedBy>
  <cp:revision>15</cp:revision>
  <dcterms:created xsi:type="dcterms:W3CDTF">2021-10-10T09:47:53Z</dcterms:created>
  <dcterms:modified xsi:type="dcterms:W3CDTF">2021-10-10T13:12:08Z</dcterms:modified>
</cp:coreProperties>
</file>