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3"/>
    <p:restoredTop sz="94681"/>
  </p:normalViewPr>
  <p:slideViewPr>
    <p:cSldViewPr snapToGrid="0" snapToObjects="1">
      <p:cViewPr varScale="1">
        <p:scale>
          <a:sx n="86" d="100"/>
          <a:sy n="86" d="100"/>
        </p:scale>
        <p:origin x="224" y="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04E3C-312E-604D-AD7D-9DDA1D4B59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D407F9-9B4F-C645-81A0-4E68890817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45DF3-C082-AA4D-ABF2-D34EBA5F1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72D80-9A04-DC4D-82F3-2D474708D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76D233-4970-334F-873D-95CEDA441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130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0B3A8-CBA6-5B4E-9ED9-8F027B897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FEF50-D565-FA49-8CE6-1E02FDD652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34C50B-BBE7-3E4A-9E28-5118F1AEE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863C51-1BE4-5848-A89D-EBF1BE47F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12DF1-E1FC-5F4B-8BFF-F8555E33C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36766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E6873-8C88-9D4F-AC83-4674B470D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39FF98-3312-2D41-875B-F05BAF3254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22347-19D7-BD4E-9FB2-36EEA099A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F40C8-2AA8-694C-A2DB-3F138933D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F13073-A5CD-E04D-93AB-7603F123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83198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0E02D-77E6-E544-8B9B-0BCD79CF6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62FF8-8438-EF42-99EC-D68A83D607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50770C-3FF0-884A-9045-E58FB6D894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575F50-FFB0-4D42-9EC6-4F6210BA8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E46210-EBCB-854D-AC2C-829DAF10DD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BB282-C4B0-4845-93A5-D47C82ABF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93045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9EC18-B759-2640-8845-0B5B5110B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7C25E-C671-CF42-9B60-E6D916D853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32EE0A-666C-794C-8434-43D55030F5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F71264-2F37-BC44-860E-90DB0F8032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A850C-AE33-574B-BF47-040B34D71E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F6C140-8862-054B-BF91-0AD3B4D671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82969F7-8D9C-DA48-9690-68EEB691E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CFD86A-3861-394F-9789-E2C0FADCD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00740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D06DD-3A77-3243-B583-55F5E2B79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16CE49-9FE9-134D-BBD4-466AABA82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A60885-FBF6-3F45-A4BC-603A95A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50A98E-D260-C14F-ABA5-59C357D48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6417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8413EC-3FA9-ED4F-870F-9F1A190CA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2354B1-F2D0-954A-B894-9F1B4506E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1506F0-11F9-0448-8B15-FF31BE473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37436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FBA35-0ED9-B748-B6B1-805014DEE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28CC7-A2FC-714B-99CE-ED9FC0C60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11EEF6-D0E4-5342-B1D5-7B82244053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17DBC9-7495-0842-93C6-69ADD9DFA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383FED-6E91-9248-9630-4F8FD2A75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BBB7A-24FA-7A4D-B9FF-D7146ED38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686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2A01D-3C78-D346-B11D-3F2499A39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BC8BB7-B220-564E-AC29-8A200C27B5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B5DB6C-15A3-F743-AA13-BDD9152B05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D08FC5-C69E-C14F-99C8-33ACC155E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5CAEB6-70E3-0645-9BC9-D752F6225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F653F6-0B15-AA4C-9E3A-523970472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49581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2169F-6F82-884D-A6E7-C1A5778CF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24FB0C-7357-E04A-9343-8184B7D725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F7464-0C4C-8D40-AB59-A3272DF31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B3D28-800D-FC48-B2A7-2A371573C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7E47B-C902-B349-AFD0-83D69F807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19184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8C58BE-227E-354E-AA57-FD988641A3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9E092F-A48E-BB45-81D3-261FD804A3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2FF44-CB66-BE40-9E7E-2BC34F784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D7D96-7934-8F48-A561-D3F2B0A81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7CC4F-DAED-1B4D-8CE4-C9472B4FB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52476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484A2F-8AF9-7242-BD6A-A80C7E79A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CCA1D2-77D9-274E-B38C-7D22C890D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013C0-5403-2B4E-9F81-4905108452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BE533-C4EF-3E4E-82FC-769859C71298}" type="datetimeFigureOut">
              <a:rPr lang="cy-GB" smtClean="0"/>
              <a:t>22/10/18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4BBE2-69F1-F948-929E-825A7BC263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FC937C-9B85-A144-9137-2CD349BF5D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CEBF1B-EEDA-7749-9AFD-8E0FA25E079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42735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adnoddau.porth.ac.uk/webapps/blackboard/execute/displayLearningUnit?course_id=_3056_1&amp;content_id=_81195_1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72002-E648-AB47-9164-97239C0F5C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3136" y="5091762"/>
            <a:ext cx="7834193" cy="1264588"/>
          </a:xfrm>
        </p:spPr>
        <p:txBody>
          <a:bodyPr anchor="ctr">
            <a:normAutofit fontScale="90000"/>
          </a:bodyPr>
          <a:lstStyle/>
          <a:p>
            <a:pPr algn="r"/>
            <a:r>
              <a:rPr lang="cy-GB" sz="3100" dirty="0">
                <a:hlinkClick r:id="rId2"/>
              </a:rPr>
              <a:t>https://adnoddau.porth.ac.uk/webapps/blackboard/execute/displayLearningUnit?course_id=_3056_1&amp;content_id</a:t>
            </a:r>
            <a:r>
              <a:rPr lang="cy-GB" sz="3100">
                <a:hlinkClick r:id="rId2"/>
              </a:rPr>
              <a:t>=_81195_1</a:t>
            </a:r>
            <a:r>
              <a:rPr lang="cy-GB" sz="3100"/>
              <a:t> </a:t>
            </a:r>
            <a:br>
              <a:rPr lang="cy-GB" dirty="0"/>
            </a:br>
            <a:endParaRPr lang="cy-GB" dirty="0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00B16756-2E60-584D-85E1-DC488480544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04" b="2438"/>
          <a:stretch/>
        </p:blipFill>
        <p:spPr>
          <a:xfrm>
            <a:off x="-3983" y="10"/>
            <a:ext cx="12192000" cy="4571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2829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29</Words>
  <Application>Microsoft Macintosh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https://adnoddau.porth.ac.uk/webapps/blackboard/execute/displayLearningUnit?course_id=_3056_1&amp;content_id=_81195_1  </vt:lpstr>
    </vt:vector>
  </TitlesOfParts>
  <Company/>
  <LinksUpToDate>false</LinksUpToDate>
  <SharedDoc>false</SharedDoc>
  <HyperlinksChanged>false</HyperlinksChanged>
  <AppVersion>16.0015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https://adnoddau.porth.ac.uk/webapps/blackboard/execute/displayLearningUnit?course_id=_3056_1&amp;content_id=_81195_1  </dc:title>
  <dc:creator>Kara Lewis</dc:creator>
  <cp:lastModifiedBy>Kara Lewis</cp:lastModifiedBy>
  <cp:revision>1</cp:revision>
  <dcterms:created xsi:type="dcterms:W3CDTF">2018-10-22T18:31:52Z</dcterms:created>
  <dcterms:modified xsi:type="dcterms:W3CDTF">2018-10-22T18:33:04Z</dcterms:modified>
</cp:coreProperties>
</file>